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72" r:id="rId3"/>
    <p:sldId id="303" r:id="rId4"/>
    <p:sldId id="304" r:id="rId5"/>
    <p:sldId id="306" r:id="rId6"/>
    <p:sldId id="305" r:id="rId7"/>
    <p:sldId id="257" r:id="rId8"/>
    <p:sldId id="258" r:id="rId9"/>
    <p:sldId id="286" r:id="rId10"/>
    <p:sldId id="276" r:id="rId11"/>
    <p:sldId id="287" r:id="rId12"/>
    <p:sldId id="288" r:id="rId13"/>
    <p:sldId id="289" r:id="rId14"/>
    <p:sldId id="290" r:id="rId15"/>
    <p:sldId id="291" r:id="rId16"/>
    <p:sldId id="280" r:id="rId17"/>
    <p:sldId id="292" r:id="rId18"/>
    <p:sldId id="270" r:id="rId19"/>
    <p:sldId id="293" r:id="rId20"/>
    <p:sldId id="294" r:id="rId21"/>
    <p:sldId id="300" r:id="rId22"/>
    <p:sldId id="301" r:id="rId23"/>
    <p:sldId id="297" r:id="rId24"/>
    <p:sldId id="298" r:id="rId25"/>
    <p:sldId id="299" r:id="rId26"/>
    <p:sldId id="278" r:id="rId27"/>
    <p:sldId id="273" r:id="rId28"/>
    <p:sldId id="275" r:id="rId29"/>
    <p:sldId id="296" r:id="rId30"/>
    <p:sldId id="302" r:id="rId31"/>
  </p:sldIdLst>
  <p:sldSz cx="12192000" cy="6858000"/>
  <p:notesSz cx="6858000" cy="9144000"/>
  <p:embeddedFontLst>
    <p:embeddedFont>
      <p:font typeface="Source Sans Pro" panose="020B0503030403020204" pitchFamily="34" charset="0"/>
      <p:regular r:id="rId32"/>
      <p:bold r:id="rId33"/>
      <p:italic r:id="rId34"/>
      <p:boldItalic r:id="rId35"/>
    </p:embeddedFont>
    <p:embeddedFont>
      <p:font typeface="Source Serif Pro" panose="02040603050405020204" pitchFamily="18" charset="0"/>
      <p:regular r:id="rId36"/>
      <p:bold r:id="rId37"/>
      <p:italic r:id="rId38"/>
      <p:boldItalic r:id="rId39"/>
    </p:embeddedFont>
    <p:embeddedFont>
      <p:font typeface="Source Serif Pro SemiBold" panose="02040703050405020204" pitchFamily="18" charset="0"/>
      <p:bold r:id="rId40"/>
      <p:boldItalic r:id="rId4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BB2D"/>
    <a:srgbClr val="DFE7CD"/>
    <a:srgbClr val="BDD1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10" d="100"/>
          <a:sy n="110" d="100"/>
        </p:scale>
        <p:origin x="576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11A7C9E0-D1A2-4055-B064-85E0A4D123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669293" y="1991156"/>
            <a:ext cx="8845667" cy="3673260"/>
            <a:chOff x="1669293" y="1991156"/>
            <a:chExt cx="8845667" cy="3673260"/>
          </a:xfrm>
          <a:solidFill>
            <a:srgbClr val="A0BB2D"/>
          </a:solidFill>
        </p:grpSpPr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3/21/2022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  <a:solidFill>
            <a:srgbClr val="A0BB2D"/>
          </a:solidFill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/>
        </p:nvGrpSpPr>
        <p:grpSpPr>
          <a:xfrm>
            <a:off x="800143" y="1699589"/>
            <a:ext cx="2741079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2577406" cy="1476637"/>
          </a:xfrm>
        </p:spPr>
        <p:txBody>
          <a:bodyPr lIns="91440" tIns="91440" rIns="91440" bIns="91440">
            <a:noAutofit/>
          </a:bodyPr>
          <a:lstStyle>
            <a:lvl1pPr>
              <a:defRPr sz="3200">
                <a:solidFill>
                  <a:srgbClr val="FFFE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7229" y="320041"/>
            <a:ext cx="7996844" cy="286579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2487168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3/21/2022</a:t>
            </a:fld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084C255-E7FE-48C4-A4EC-30732AAB0A51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889000" y="3840552"/>
            <a:ext cx="2577406" cy="972517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D75D3D0-5128-4060-A9A5-8B29DCD41077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807229" y="3185840"/>
            <a:ext cx="8000819" cy="32004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6E6A84FD-4C6E-498F-BED5-EC97F55C198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810000" y="3505880"/>
            <a:ext cx="7996844" cy="286579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3F66C38-EE81-4475-8455-8934AFE9942C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810000" y="6371679"/>
            <a:ext cx="8000819" cy="32004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231677F5-68AE-4DB2-9E0B-D485D92BA2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9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/>
        </p:nvGrpSpPr>
        <p:grpSpPr>
          <a:xfrm>
            <a:off x="309135" y="1693789"/>
            <a:ext cx="2741079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50" y="2363915"/>
            <a:ext cx="2577406" cy="1476637"/>
          </a:xfrm>
        </p:spPr>
        <p:txBody>
          <a:bodyPr lIns="91440" tIns="91440" rIns="91440" bIns="91440">
            <a:noAutofit/>
          </a:bodyPr>
          <a:lstStyle>
            <a:lvl1pPr>
              <a:defRPr sz="3200">
                <a:solidFill>
                  <a:srgbClr val="FFFE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7229" y="320041"/>
            <a:ext cx="7996844" cy="286579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2487168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3/21/2022</a:t>
            </a:fld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084C255-E7FE-48C4-A4EC-30732AAB0A51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398549" y="3840552"/>
            <a:ext cx="2577406" cy="972517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D75D3D0-5128-4060-A9A5-8B29DCD41077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807229" y="3185840"/>
            <a:ext cx="8000819" cy="32004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6E6A84FD-4C6E-498F-BED5-EC97F55C198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810000" y="3505880"/>
            <a:ext cx="7996844" cy="286579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3F66C38-EE81-4475-8455-8934AFE9942C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810000" y="6371679"/>
            <a:ext cx="8000819" cy="32004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231677F5-68AE-4DB2-9E0B-D485D92BA2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41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33" name="Grafik 32" descr="Ein Bild, das Text enthält.&#10;&#10;Automatisch generierte Beschreibung">
            <a:extLst>
              <a:ext uri="{FF2B5EF4-FFF2-40B4-BE49-F238E27FC236}">
                <a16:creationId xmlns:a16="http://schemas.microsoft.com/office/drawing/2014/main" id="{BCB3B7C9-6B77-4AA8-8221-A8F25C1BE0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  <a:solidFill>
            <a:srgbClr val="A0BB2D"/>
          </a:solidFill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31" name="Grafik 30" descr="Ein Bild, das Text enthält.&#10;&#10;Automatisch generierte Beschreibung">
            <a:extLst>
              <a:ext uri="{FF2B5EF4-FFF2-40B4-BE49-F238E27FC236}">
                <a16:creationId xmlns:a16="http://schemas.microsoft.com/office/drawing/2014/main" id="{B11BA46C-7CED-476B-9F0C-EC3C8B41D6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34" name="Grafik 33" descr="Ein Bild, das Text enthält.&#10;&#10;Automatisch generierte Beschreibung">
            <a:extLst>
              <a:ext uri="{FF2B5EF4-FFF2-40B4-BE49-F238E27FC236}">
                <a16:creationId xmlns:a16="http://schemas.microsoft.com/office/drawing/2014/main" id="{C02F4788-D363-4CD3-8E01-1BF7D1E63E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C5BA4C26-D62C-4F07-8172-9AEE701435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32" name="Grafik 31" descr="Ein Bild, das Text enthält.&#10;&#10;Automatisch generierte Beschreibung">
            <a:extLst>
              <a:ext uri="{FF2B5EF4-FFF2-40B4-BE49-F238E27FC236}">
                <a16:creationId xmlns:a16="http://schemas.microsoft.com/office/drawing/2014/main" id="{7D905F14-8AB7-475E-A928-4B08219B0D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3632338" y="272330"/>
            <a:ext cx="4927324" cy="1374326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6457" y="588361"/>
            <a:ext cx="4739085" cy="843487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2" name="Grafik 31" descr="Ein Bild, das Text enthält.&#10;&#10;Automatisch generierte Beschreibung">
            <a:extLst>
              <a:ext uri="{FF2B5EF4-FFF2-40B4-BE49-F238E27FC236}">
                <a16:creationId xmlns:a16="http://schemas.microsoft.com/office/drawing/2014/main" id="{7D905F14-8AB7-475E-A928-4B08219B0D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54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3632338" y="272330"/>
            <a:ext cx="3325091" cy="1374326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9832" y="588361"/>
            <a:ext cx="3164793" cy="843487"/>
          </a:xfrm>
        </p:spPr>
        <p:txBody>
          <a:bodyPr>
            <a:noAutofit/>
          </a:bodyPr>
          <a:lstStyle>
            <a:lvl1pPr>
              <a:defRPr sz="3200">
                <a:solidFill>
                  <a:srgbClr val="FFFE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2" name="Grafik 31" descr="Ein Bild, das Text enthält.&#10;&#10;Automatisch generierte Beschreibung">
            <a:extLst>
              <a:ext uri="{FF2B5EF4-FFF2-40B4-BE49-F238E27FC236}">
                <a16:creationId xmlns:a16="http://schemas.microsoft.com/office/drawing/2014/main" id="{7D905F14-8AB7-475E-A928-4B08219B0D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10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63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1" r:id="rId14"/>
    <p:sldLayoutId id="2147483662" r:id="rId15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nception-project.github.io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digi-hub.de/viewer/toc/BV046933380/1/-/" TargetMode="Externa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igi-hub.de/viewer/toc/BV046933380/1/-/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33C504-2A21-4A15-A7BB-1BBC5CCB61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Provenance research under the spotlight</a:t>
            </a:r>
            <a:endParaRPr lang="de-DE" dirty="0"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67A05CB-C7FC-46EF-8F20-D2C5AA6DC7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Digital Edition of the Annual Reports of the Museum 1887-1915 and 1928-1938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838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90C37A-0604-42CF-A943-6FAC3BBB3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Acquisitions of publications in the library</a:t>
            </a:r>
          </a:p>
        </p:txBody>
      </p:sp>
      <p:pic>
        <p:nvPicPr>
          <p:cNvPr id="11" name="Inhaltsplatzhalter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43432E26-1FFD-451F-8667-8BBAA56498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9998" y="234892"/>
            <a:ext cx="5812542" cy="3688661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38B7100-D967-4A7A-AFA8-3000D3ABD42A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76A05A-8E2D-4CD2-9C8D-8C0543D5AC56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810000" y="3925884"/>
            <a:ext cx="7981673" cy="401599"/>
          </a:xfrm>
        </p:spPr>
        <p:txBody>
          <a:bodyPr>
            <a:normAutofit/>
          </a:bodyPr>
          <a:lstStyle/>
          <a:p>
            <a:r>
              <a:rPr lang="de-DE" sz="1400" dirty="0"/>
              <a:t>Chronik der Friedrich-Wilhelms-Universität zu Berlin, Vol. 23 (1909), S. 191</a:t>
            </a:r>
          </a:p>
          <a:p>
            <a:endParaRPr lang="de-DE" dirty="0"/>
          </a:p>
        </p:txBody>
      </p:sp>
      <p:pic>
        <p:nvPicPr>
          <p:cNvPr id="9" name="Inhaltsplatzhalter 8" descr="Ein Bild, das Text, Quittung enthält.&#10;&#10;Automatisch generierte Beschreibung">
            <a:extLst>
              <a:ext uri="{FF2B5EF4-FFF2-40B4-BE49-F238E27FC236}">
                <a16:creationId xmlns:a16="http://schemas.microsoft.com/office/drawing/2014/main" id="{5489B44C-9AF9-4C5D-9F9B-5813B6F4E362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07228" y="4404220"/>
            <a:ext cx="7984445" cy="1967459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AA8B3EA-F4B3-46BC-BECA-14FB9A660836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1927/1928, S. 107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B691FE0-94E8-4AB4-A541-D67E43B5146C}"/>
              </a:ext>
            </a:extLst>
          </p:cNvPr>
          <p:cNvSpPr/>
          <p:nvPr/>
        </p:nvSpPr>
        <p:spPr>
          <a:xfrm>
            <a:off x="4798504" y="581761"/>
            <a:ext cx="2751588" cy="290693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807C407-0D5A-4AC8-BAB7-702BA37D07AD}"/>
              </a:ext>
            </a:extLst>
          </p:cNvPr>
          <p:cNvSpPr/>
          <p:nvPr/>
        </p:nvSpPr>
        <p:spPr>
          <a:xfrm>
            <a:off x="9211479" y="4454555"/>
            <a:ext cx="1165703" cy="293614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1934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5491A13-412D-42EB-9DF0-F0F0CA09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Acquisitions of instruments</a:t>
            </a:r>
          </a:p>
        </p:txBody>
      </p:sp>
      <p:pic>
        <p:nvPicPr>
          <p:cNvPr id="10" name="Inhaltsplatzhalter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35A43B2E-FD25-4469-86F5-840D06D188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7228" y="1379113"/>
            <a:ext cx="7996843" cy="1806727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03C62EF-627A-488C-8ACD-F3B2FCAC40A8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488136D-7A09-4903-A95F-85716D371C2C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13 (1899), S. 146</a:t>
            </a:r>
          </a:p>
          <a:p>
            <a:endParaRPr lang="de-DE" sz="1200" dirty="0"/>
          </a:p>
        </p:txBody>
      </p:sp>
      <p:pic>
        <p:nvPicPr>
          <p:cNvPr id="12" name="Inhaltsplatzhalter 11" descr="Ein Bild, das Text, Zeitung, Dokument enthält.&#10;&#10;Automatisch generierte Beschreibung">
            <a:extLst>
              <a:ext uri="{FF2B5EF4-FFF2-40B4-BE49-F238E27FC236}">
                <a16:creationId xmlns:a16="http://schemas.microsoft.com/office/drawing/2014/main" id="{86358183-9D2F-4F1A-A76E-584A5178A2C2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07227" y="3504494"/>
            <a:ext cx="4648875" cy="2867185"/>
          </a:xfr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96962D1-FF6B-4FDE-9855-7B6EF81FF07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23 (1909), S. 181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F9C945A-4226-4341-BE42-239F32BDD477}"/>
              </a:ext>
            </a:extLst>
          </p:cNvPr>
          <p:cNvSpPr/>
          <p:nvPr/>
        </p:nvSpPr>
        <p:spPr>
          <a:xfrm>
            <a:off x="6560192" y="1688233"/>
            <a:ext cx="1258347" cy="283179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154FCE7-1D7C-4EDF-AF1A-0CAE81B43EF7}"/>
              </a:ext>
            </a:extLst>
          </p:cNvPr>
          <p:cNvSpPr/>
          <p:nvPr/>
        </p:nvSpPr>
        <p:spPr>
          <a:xfrm>
            <a:off x="6266577" y="3509634"/>
            <a:ext cx="713064" cy="238769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FAA32CD-F32C-4EE3-97EB-BE699E87E828}"/>
              </a:ext>
            </a:extLst>
          </p:cNvPr>
          <p:cNvSpPr/>
          <p:nvPr/>
        </p:nvSpPr>
        <p:spPr>
          <a:xfrm>
            <a:off x="4471333" y="5981350"/>
            <a:ext cx="729842" cy="198076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3577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74AE35-11A3-4996-AB6D-DCFEF85AA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Publications</a:t>
            </a:r>
            <a:endParaRPr lang="de-DE" sz="1400" dirty="0"/>
          </a:p>
        </p:txBody>
      </p:sp>
      <p:pic>
        <p:nvPicPr>
          <p:cNvPr id="11" name="Inhaltsplatzhalter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99C6D2-5B1A-45AB-ABB9-2BD83927F6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7229" y="77569"/>
            <a:ext cx="4256116" cy="3108518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45117E5-5FC0-497B-AE15-C588C5F54CEA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5366969-6128-452D-BBA0-2FE2757DFE27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 Vol. 18 (1904), S. 170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9" name="Inhaltsplatzhalter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05779B96-31B6-4127-8A63-41663759F6DF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07229" y="3509248"/>
            <a:ext cx="5680720" cy="2862431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6289581-28E4-4ECD-ACB2-95EDBF1226E7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1937/1938, S. 162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8074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F452BD-53DE-4122-9BAD-D4058DA30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Development of the museum infrastructure, spatial arrangements, scientific evaluation and curation</a:t>
            </a:r>
          </a:p>
        </p:txBody>
      </p:sp>
      <p:pic>
        <p:nvPicPr>
          <p:cNvPr id="11" name="Inhaltsplatzhalter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F090A515-CCD6-4C4A-8F6F-975DED54D7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30295" y="690599"/>
            <a:ext cx="7472703" cy="2495241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DC2BC58-83C0-4AF4-8381-461B8440AC65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936AFC2-4A9A-4192-A6E9-54D116A5D5DB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Vol. 18 (1889), S. 141</a:t>
            </a:r>
          </a:p>
          <a:p>
            <a:endParaRPr lang="de-DE" dirty="0"/>
          </a:p>
        </p:txBody>
      </p:sp>
      <p:pic>
        <p:nvPicPr>
          <p:cNvPr id="9" name="Inhaltsplatzhalter 8" descr="Ein Bild, das Text, Dokument enthält.&#10;&#10;Automatisch generierte Beschreibung">
            <a:extLst>
              <a:ext uri="{FF2B5EF4-FFF2-40B4-BE49-F238E27FC236}">
                <a16:creationId xmlns:a16="http://schemas.microsoft.com/office/drawing/2014/main" id="{D33708AB-14E6-44AD-9543-6A17B0E54CFE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30296" y="3651387"/>
            <a:ext cx="7008279" cy="2720292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FB411FE-B810-4D3F-BC83-EB1B55DD1FE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18 (1904), S. 182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B295E26-A181-45D6-B11C-B0C51E7EEFC7}"/>
              </a:ext>
            </a:extLst>
          </p:cNvPr>
          <p:cNvSpPr/>
          <p:nvPr/>
        </p:nvSpPr>
        <p:spPr>
          <a:xfrm>
            <a:off x="6451135" y="858599"/>
            <a:ext cx="1241570" cy="265526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0E41620-855C-417D-BE75-DAEE05D51992}"/>
              </a:ext>
            </a:extLst>
          </p:cNvPr>
          <p:cNvSpPr/>
          <p:nvPr/>
        </p:nvSpPr>
        <p:spPr>
          <a:xfrm>
            <a:off x="4177718" y="3889105"/>
            <a:ext cx="1208014" cy="288611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C7CF83C-E2C6-451D-8A6B-F176C9B9EC19}"/>
              </a:ext>
            </a:extLst>
          </p:cNvPr>
          <p:cNvSpPr/>
          <p:nvPr/>
        </p:nvSpPr>
        <p:spPr>
          <a:xfrm>
            <a:off x="5855516" y="3897494"/>
            <a:ext cx="1098957" cy="280221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2921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F452BD-53DE-4122-9BAD-D4058DA30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/>
              <a:t>Lectures</a:t>
            </a:r>
            <a:endParaRPr lang="de-DE" sz="14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DC2BC58-83C0-4AF4-8381-461B8440AC65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936AFC2-4A9A-4192-A6E9-54D116A5D5DB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Vol. 8 (1894), S. 113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15" name="Inhaltsplatzhalter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2638F22C-B3CD-4907-93FB-A69DB529A4F1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2"/>
          <a:stretch>
            <a:fillRect/>
          </a:stretch>
        </p:blipFill>
        <p:spPr>
          <a:xfrm>
            <a:off x="3807228" y="3505812"/>
            <a:ext cx="5705887" cy="2865867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FB411FE-B810-4D3F-BC83-EB1B55DD1FE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Vol. 18 (1904), S. 159</a:t>
            </a:r>
          </a:p>
          <a:p>
            <a:endParaRPr lang="de-DE" dirty="0"/>
          </a:p>
        </p:txBody>
      </p:sp>
      <p:pic>
        <p:nvPicPr>
          <p:cNvPr id="13" name="Inhaltsplatzhalter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BC18343A-C80C-4519-8E8F-DA335F810A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807229" y="263502"/>
            <a:ext cx="6293116" cy="2922338"/>
          </a:xfr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80004BA8-4691-4D18-ABEC-033C201AB3CA}"/>
              </a:ext>
            </a:extLst>
          </p:cNvPr>
          <p:cNvSpPr/>
          <p:nvPr/>
        </p:nvSpPr>
        <p:spPr>
          <a:xfrm>
            <a:off x="5981351" y="1085102"/>
            <a:ext cx="2306972" cy="248748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54C58D7-05C7-4DFB-9645-0704FA89C339}"/>
              </a:ext>
            </a:extLst>
          </p:cNvPr>
          <p:cNvSpPr/>
          <p:nvPr/>
        </p:nvSpPr>
        <p:spPr>
          <a:xfrm>
            <a:off x="5922628" y="1596884"/>
            <a:ext cx="2432807" cy="248748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6B700E5-4BEF-4E47-AB64-9A014770CD0A}"/>
              </a:ext>
            </a:extLst>
          </p:cNvPr>
          <p:cNvSpPr/>
          <p:nvPr/>
        </p:nvSpPr>
        <p:spPr>
          <a:xfrm>
            <a:off x="5511567" y="2112449"/>
            <a:ext cx="2927758" cy="248748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759CA06-D0D7-48A1-AAEB-A12C656EF352}"/>
              </a:ext>
            </a:extLst>
          </p:cNvPr>
          <p:cNvSpPr/>
          <p:nvPr/>
        </p:nvSpPr>
        <p:spPr>
          <a:xfrm>
            <a:off x="5754848" y="2610226"/>
            <a:ext cx="3363985" cy="255574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33E369C-CF70-415A-8114-A67717C69959}"/>
              </a:ext>
            </a:extLst>
          </p:cNvPr>
          <p:cNvSpPr/>
          <p:nvPr/>
        </p:nvSpPr>
        <p:spPr>
          <a:xfrm>
            <a:off x="3807227" y="3505812"/>
            <a:ext cx="2635518" cy="252456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821D585-7A6D-48B5-B06D-4E41E25AB6EF}"/>
              </a:ext>
            </a:extLst>
          </p:cNvPr>
          <p:cNvSpPr/>
          <p:nvPr/>
        </p:nvSpPr>
        <p:spPr>
          <a:xfrm>
            <a:off x="3807227" y="3950453"/>
            <a:ext cx="2288773" cy="241903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F2F8980-21EE-434B-B598-ED2BADD8A55B}"/>
              </a:ext>
            </a:extLst>
          </p:cNvPr>
          <p:cNvSpPr/>
          <p:nvPr/>
        </p:nvSpPr>
        <p:spPr>
          <a:xfrm>
            <a:off x="7273255" y="4640183"/>
            <a:ext cx="1015068" cy="258988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6939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5491A13-412D-42EB-9DF0-F0F0CA09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Organisational </a:t>
            </a:r>
            <a:r>
              <a:rPr lang="de-DE" dirty="0" err="1"/>
              <a:t>structure</a:t>
            </a:r>
            <a:r>
              <a:rPr lang="de-DE" dirty="0"/>
              <a:t>, </a:t>
            </a:r>
            <a:r>
              <a:rPr lang="de-DE" dirty="0" err="1"/>
              <a:t>Personnel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de-DE" dirty="0"/>
          </a:p>
        </p:txBody>
      </p:sp>
      <p:pic>
        <p:nvPicPr>
          <p:cNvPr id="9" name="Inhaltsplatzhalter 8" descr="Ein Bild, das Text, Gerät, Messanzeige enthält.&#10;&#10;Automatisch generierte Beschreibung">
            <a:extLst>
              <a:ext uri="{FF2B5EF4-FFF2-40B4-BE49-F238E27FC236}">
                <a16:creationId xmlns:a16="http://schemas.microsoft.com/office/drawing/2014/main" id="{D92E2098-440E-4AB0-A2D2-D9C9DF4C41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10000" y="1400962"/>
            <a:ext cx="7814066" cy="1063425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03C62EF-627A-488C-8ACD-F3B2FCAC40A8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3F9D09-C35A-4F57-A66D-133A760007A0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810000" y="2464387"/>
            <a:ext cx="8000819" cy="320040"/>
          </a:xfrm>
        </p:spPr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13 (1899), S. 121</a:t>
            </a:r>
          </a:p>
          <a:p>
            <a:endParaRPr lang="de-DE" sz="1200" dirty="0"/>
          </a:p>
        </p:txBody>
      </p:sp>
      <p:pic>
        <p:nvPicPr>
          <p:cNvPr id="11" name="Inhaltsplatzhalter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A7EA4910-4A50-420C-979F-9C973BE1D08C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10000" y="3117442"/>
            <a:ext cx="7814066" cy="2457282"/>
          </a:xfr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9525A20-0300-441E-99C5-4DB523ADA023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812771" y="5574724"/>
            <a:ext cx="8000819" cy="320040"/>
          </a:xfrm>
        </p:spPr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23 (1909), S. 181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ABE2DB9-E236-4EC8-B853-F3006AB3E199}"/>
              </a:ext>
            </a:extLst>
          </p:cNvPr>
          <p:cNvSpPr/>
          <p:nvPr/>
        </p:nvSpPr>
        <p:spPr>
          <a:xfrm>
            <a:off x="4035104" y="1749395"/>
            <a:ext cx="956346" cy="255574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024BE9D-6116-4267-84FB-9901CA769B16}"/>
              </a:ext>
            </a:extLst>
          </p:cNvPr>
          <p:cNvSpPr/>
          <p:nvPr/>
        </p:nvSpPr>
        <p:spPr>
          <a:xfrm>
            <a:off x="3976382" y="2058225"/>
            <a:ext cx="822121" cy="255574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D5F22EF-0592-44E7-9BB1-23BA86CFA51A}"/>
              </a:ext>
            </a:extLst>
          </p:cNvPr>
          <p:cNvSpPr/>
          <p:nvPr/>
        </p:nvSpPr>
        <p:spPr>
          <a:xfrm>
            <a:off x="4035104" y="4643293"/>
            <a:ext cx="1040235" cy="278375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352D275-AAC2-40FA-8776-25CB5AC6101C}"/>
              </a:ext>
            </a:extLst>
          </p:cNvPr>
          <p:cNvSpPr/>
          <p:nvPr/>
        </p:nvSpPr>
        <p:spPr>
          <a:xfrm>
            <a:off x="4035104" y="4928079"/>
            <a:ext cx="1308683" cy="278375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4546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F452BD-53DE-4122-9BAD-D4058DA30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/>
              <a:t>Use </a:t>
            </a:r>
            <a:r>
              <a:rPr lang="de-DE" sz="4000" dirty="0" err="1"/>
              <a:t>of</a:t>
            </a:r>
            <a:r>
              <a:rPr lang="de-DE" sz="4000" dirty="0"/>
              <a:t> </a:t>
            </a:r>
            <a:r>
              <a:rPr lang="de-DE" sz="4000" dirty="0" err="1"/>
              <a:t>space</a:t>
            </a:r>
            <a:endParaRPr lang="de-DE" sz="4000" dirty="0"/>
          </a:p>
        </p:txBody>
      </p:sp>
      <p:pic>
        <p:nvPicPr>
          <p:cNvPr id="11" name="Inhaltsplatzhalter 10" descr="Ein Bild, das Text, Person enthält.&#10;&#10;Automatisch generierte Beschreibung">
            <a:extLst>
              <a:ext uri="{FF2B5EF4-FFF2-40B4-BE49-F238E27FC236}">
                <a16:creationId xmlns:a16="http://schemas.microsoft.com/office/drawing/2014/main" id="{E8692E5B-5B73-407E-AC61-AF1E3F15BB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0279" y="576375"/>
            <a:ext cx="7548499" cy="2609464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DC2BC58-83C0-4AF4-8381-461B8440AC65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936AFC2-4A9A-4192-A6E9-54D116A5D5DB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1937/1938, S. 159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DD97079A-84C6-4572-B1DF-BB408A8977AF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rcRect/>
          <a:stretch/>
        </p:blipFill>
        <p:spPr>
          <a:xfrm>
            <a:off x="3807229" y="3762216"/>
            <a:ext cx="6972624" cy="2609464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FB411FE-B810-4D3F-BC83-EB1B55DD1FE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 Vol. 18 (1904), S. 173</a:t>
            </a:r>
          </a:p>
          <a:p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236A18D-C0C3-46AA-8588-962927314DF4}"/>
              </a:ext>
            </a:extLst>
          </p:cNvPr>
          <p:cNvSpPr/>
          <p:nvPr/>
        </p:nvSpPr>
        <p:spPr>
          <a:xfrm>
            <a:off x="6459523" y="1639689"/>
            <a:ext cx="3825380" cy="226503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7917043-3F30-42D6-9350-6768909DCC9A}"/>
              </a:ext>
            </a:extLst>
          </p:cNvPr>
          <p:cNvSpPr/>
          <p:nvPr/>
        </p:nvSpPr>
        <p:spPr>
          <a:xfrm>
            <a:off x="8875552" y="881529"/>
            <a:ext cx="2097248" cy="292930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9B556BC-FAA2-47F6-A80D-E4F6A860F58A}"/>
              </a:ext>
            </a:extLst>
          </p:cNvPr>
          <p:cNvSpPr/>
          <p:nvPr/>
        </p:nvSpPr>
        <p:spPr>
          <a:xfrm>
            <a:off x="6191075" y="5825135"/>
            <a:ext cx="864066" cy="226503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2632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5491A13-412D-42EB-9DF0-F0F0CA09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400" dirty="0">
                <a:solidFill>
                  <a:schemeClr val="bg1"/>
                </a:solidFill>
              </a:rPr>
              <a:t>Public </a:t>
            </a:r>
            <a:r>
              <a:rPr lang="de-DE" sz="4400" dirty="0" err="1">
                <a:solidFill>
                  <a:schemeClr val="bg1"/>
                </a:solidFill>
              </a:rPr>
              <a:t>Sphere</a:t>
            </a:r>
            <a:endParaRPr lang="de-DE" sz="4400" dirty="0">
              <a:solidFill>
                <a:schemeClr val="bg1"/>
              </a:solidFill>
            </a:endParaRPr>
          </a:p>
        </p:txBody>
      </p:sp>
      <p:pic>
        <p:nvPicPr>
          <p:cNvPr id="34" name="Inhaltsplatzhalter 33" descr="Ein Bild, das Text enthält.&#10;&#10;Automatisch generierte Beschreibung">
            <a:extLst>
              <a:ext uri="{FF2B5EF4-FFF2-40B4-BE49-F238E27FC236}">
                <a16:creationId xmlns:a16="http://schemas.microsoft.com/office/drawing/2014/main" id="{13ECDA53-6FE6-4C20-9E79-59B209F1B1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50572" y="168337"/>
            <a:ext cx="5771600" cy="3017503"/>
          </a:xfrm>
        </p:spPr>
      </p:pic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7FD6FA88-7D49-4E80-8C57-1C0B5FCC26DC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  <a:p>
            <a:endParaRPr lang="de-DE" dirty="0"/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BE422E5D-4F75-4237-8163-B27ADCDF6417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13 (1899), S. 121</a:t>
            </a:r>
          </a:p>
          <a:p>
            <a:endParaRPr lang="de-DE" sz="1200" dirty="0"/>
          </a:p>
          <a:p>
            <a:endParaRPr lang="de-DE" sz="1200" dirty="0"/>
          </a:p>
        </p:txBody>
      </p:sp>
      <p:pic>
        <p:nvPicPr>
          <p:cNvPr id="36" name="Inhaltsplatzhalter 35" descr="Ein Bild, das Text, Zeitung, Dokument enthält.&#10;&#10;Automatisch generierte Beschreibung">
            <a:extLst>
              <a:ext uri="{FF2B5EF4-FFF2-40B4-BE49-F238E27FC236}">
                <a16:creationId xmlns:a16="http://schemas.microsoft.com/office/drawing/2014/main" id="{F8A6B3CD-060C-4F68-A279-17514B061F73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07228" y="3680815"/>
            <a:ext cx="5814943" cy="2690864"/>
          </a:xfrm>
        </p:spPr>
      </p:pic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ED386BA4-531F-4596-AFF7-428FD1E72831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23 (1909), S. 225</a:t>
            </a:r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348D93E5-291A-4B1D-B542-EC7E52FC4281}"/>
              </a:ext>
            </a:extLst>
          </p:cNvPr>
          <p:cNvSpPr txBox="1">
            <a:spLocks/>
          </p:cNvSpPr>
          <p:nvPr/>
        </p:nvSpPr>
        <p:spPr>
          <a:xfrm>
            <a:off x="889001" y="3812911"/>
            <a:ext cx="2303086" cy="972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E7C7E98-7D88-421C-B1A3-BC8265A2EC86}"/>
              </a:ext>
            </a:extLst>
          </p:cNvPr>
          <p:cNvSpPr txBox="1"/>
          <p:nvPr/>
        </p:nvSpPr>
        <p:spPr>
          <a:xfrm rot="16200000">
            <a:off x="9245628" y="579696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audience</a:t>
            </a:r>
            <a:endParaRPr lang="de-DE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4646650-293A-4AAC-B4AB-8745B5999974}"/>
              </a:ext>
            </a:extLst>
          </p:cNvPr>
          <p:cNvSpPr txBox="1"/>
          <p:nvPr/>
        </p:nvSpPr>
        <p:spPr>
          <a:xfrm rot="16200000">
            <a:off x="8618855" y="4613603"/>
            <a:ext cx="237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scientific</a:t>
            </a:r>
            <a:r>
              <a:rPr lang="de-DE" dirty="0"/>
              <a:t> </a:t>
            </a:r>
            <a:r>
              <a:rPr lang="de-DE" dirty="0" err="1"/>
              <a:t>community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3763E82-1EF7-494B-B2D9-ED107B0099ED}"/>
              </a:ext>
            </a:extLst>
          </p:cNvPr>
          <p:cNvSpPr/>
          <p:nvPr/>
        </p:nvSpPr>
        <p:spPr>
          <a:xfrm>
            <a:off x="8028264" y="1635853"/>
            <a:ext cx="1015068" cy="226503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E6DEF46-D1AF-432C-A2BF-6E24A5FF5662}"/>
              </a:ext>
            </a:extLst>
          </p:cNvPr>
          <p:cNvSpPr/>
          <p:nvPr/>
        </p:nvSpPr>
        <p:spPr>
          <a:xfrm>
            <a:off x="8028264" y="2533476"/>
            <a:ext cx="922789" cy="226503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BCBF5F9-1775-4CF6-985C-6D71E52B7C8D}"/>
              </a:ext>
            </a:extLst>
          </p:cNvPr>
          <p:cNvSpPr/>
          <p:nvPr/>
        </p:nvSpPr>
        <p:spPr>
          <a:xfrm>
            <a:off x="5023606" y="3933139"/>
            <a:ext cx="4324247" cy="226503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2199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7B173F2-2DA1-431C-B658-28C22A822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Words per topic</a:t>
            </a:r>
            <a:endParaRPr lang="de-DE" sz="3200" dirty="0"/>
          </a:p>
        </p:txBody>
      </p:sp>
      <p:grpSp>
        <p:nvGrpSpPr>
          <p:cNvPr id="933" name="Grafik 4">
            <a:extLst>
              <a:ext uri="{FF2B5EF4-FFF2-40B4-BE49-F238E27FC236}">
                <a16:creationId xmlns:a16="http://schemas.microsoft.com/office/drawing/2014/main" id="{0F053D75-11E6-4AF5-87A5-86BB8E4318AB}"/>
              </a:ext>
            </a:extLst>
          </p:cNvPr>
          <p:cNvGrpSpPr/>
          <p:nvPr/>
        </p:nvGrpSpPr>
        <p:grpSpPr>
          <a:xfrm>
            <a:off x="-5999" y="2301884"/>
            <a:ext cx="7104184" cy="4036671"/>
            <a:chOff x="66991" y="2106733"/>
            <a:chExt cx="7104184" cy="4036671"/>
          </a:xfrm>
        </p:grpSpPr>
        <p:sp>
          <p:nvSpPr>
            <p:cNvPr id="934" name="Freihandform: Form 933">
              <a:extLst>
                <a:ext uri="{FF2B5EF4-FFF2-40B4-BE49-F238E27FC236}">
                  <a16:creationId xmlns:a16="http://schemas.microsoft.com/office/drawing/2014/main" id="{689AA53D-7246-41BA-82AD-4C2039142C16}"/>
                </a:ext>
              </a:extLst>
            </p:cNvPr>
            <p:cNvSpPr/>
            <p:nvPr/>
          </p:nvSpPr>
          <p:spPr>
            <a:xfrm>
              <a:off x="239021" y="2106733"/>
              <a:ext cx="6932154" cy="4036671"/>
            </a:xfrm>
            <a:custGeom>
              <a:avLst/>
              <a:gdLst>
                <a:gd name="connsiteX0" fmla="*/ 0 w 6932154"/>
                <a:gd name="connsiteY0" fmla="*/ 4036671 h 4036671"/>
                <a:gd name="connsiteX1" fmla="*/ 6932155 w 6932154"/>
                <a:gd name="connsiteY1" fmla="*/ 4036671 h 4036671"/>
                <a:gd name="connsiteX2" fmla="*/ 6932155 w 6932154"/>
                <a:gd name="connsiteY2" fmla="*/ 0 h 4036671"/>
                <a:gd name="connsiteX3" fmla="*/ 0 w 6932154"/>
                <a:gd name="connsiteY3" fmla="*/ 0 h 4036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32154" h="4036671">
                  <a:moveTo>
                    <a:pt x="0" y="4036671"/>
                  </a:moveTo>
                  <a:lnTo>
                    <a:pt x="6932155" y="4036671"/>
                  </a:lnTo>
                  <a:lnTo>
                    <a:pt x="6932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508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935" name="Grafik 4">
              <a:extLst>
                <a:ext uri="{FF2B5EF4-FFF2-40B4-BE49-F238E27FC236}">
                  <a16:creationId xmlns:a16="http://schemas.microsoft.com/office/drawing/2014/main" id="{AED90A88-81F4-4DB1-8832-415AC27BF7BE}"/>
                </a:ext>
              </a:extLst>
            </p:cNvPr>
            <p:cNvGrpSpPr/>
            <p:nvPr/>
          </p:nvGrpSpPr>
          <p:grpSpPr>
            <a:xfrm>
              <a:off x="66991" y="2209182"/>
              <a:ext cx="7002646" cy="3914834"/>
              <a:chOff x="66991" y="2209182"/>
              <a:chExt cx="7002646" cy="3914834"/>
            </a:xfrm>
          </p:grpSpPr>
          <p:sp>
            <p:nvSpPr>
              <p:cNvPr id="936" name="Freihandform: Form 935">
                <a:extLst>
                  <a:ext uri="{FF2B5EF4-FFF2-40B4-BE49-F238E27FC236}">
                    <a16:creationId xmlns:a16="http://schemas.microsoft.com/office/drawing/2014/main" id="{98A2D1F9-7D3A-47E8-B1AF-64F296DDD0D5}"/>
                  </a:ext>
                </a:extLst>
              </p:cNvPr>
              <p:cNvSpPr/>
              <p:nvPr/>
            </p:nvSpPr>
            <p:spPr>
              <a:xfrm>
                <a:off x="3565349" y="2215368"/>
                <a:ext cx="3497089" cy="3144444"/>
              </a:xfrm>
              <a:custGeom>
                <a:avLst/>
                <a:gdLst>
                  <a:gd name="connsiteX0" fmla="*/ 0 w 3497089"/>
                  <a:gd name="connsiteY0" fmla="*/ 3144445 h 3144444"/>
                  <a:gd name="connsiteX1" fmla="*/ 3497090 w 3497089"/>
                  <a:gd name="connsiteY1" fmla="*/ 3144445 h 3144444"/>
                  <a:gd name="connsiteX2" fmla="*/ 3497090 w 3497089"/>
                  <a:gd name="connsiteY2" fmla="*/ 0 h 3144444"/>
                  <a:gd name="connsiteX3" fmla="*/ 0 w 3497089"/>
                  <a:gd name="connsiteY3" fmla="*/ 0 h 3144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97089" h="3144444">
                    <a:moveTo>
                      <a:pt x="0" y="3144445"/>
                    </a:moveTo>
                    <a:lnTo>
                      <a:pt x="3497090" y="3144445"/>
                    </a:lnTo>
                    <a:lnTo>
                      <a:pt x="349709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08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pic>
            <p:nvPicPr>
              <p:cNvPr id="937" name="Grafik 936">
                <a:extLst>
                  <a:ext uri="{FF2B5EF4-FFF2-40B4-BE49-F238E27FC236}">
                    <a16:creationId xmlns:a16="http://schemas.microsoft.com/office/drawing/2014/main" id="{E3C39831-03E7-4E4F-AE78-79F52DD67F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V="1">
                <a:off x="3565348" y="2213014"/>
                <a:ext cx="3497693" cy="3146798"/>
              </a:xfrm>
              <a:custGeom>
                <a:avLst/>
                <a:gdLst>
                  <a:gd name="connsiteX0" fmla="*/ 0 w 3497693"/>
                  <a:gd name="connsiteY0" fmla="*/ 14 h 3146798"/>
                  <a:gd name="connsiteX1" fmla="*/ 3497694 w 3497693"/>
                  <a:gd name="connsiteY1" fmla="*/ 14 h 3146798"/>
                  <a:gd name="connsiteX2" fmla="*/ 3497694 w 3497693"/>
                  <a:gd name="connsiteY2" fmla="*/ 3146813 h 3146798"/>
                  <a:gd name="connsiteX3" fmla="*/ 0 w 3497693"/>
                  <a:gd name="connsiteY3" fmla="*/ 3146813 h 3146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97693" h="3146798">
                    <a:moveTo>
                      <a:pt x="0" y="14"/>
                    </a:moveTo>
                    <a:lnTo>
                      <a:pt x="3497694" y="14"/>
                    </a:lnTo>
                    <a:lnTo>
                      <a:pt x="3497694" y="3146813"/>
                    </a:lnTo>
                    <a:lnTo>
                      <a:pt x="0" y="3146813"/>
                    </a:lnTo>
                    <a:close/>
                  </a:path>
                </a:pathLst>
              </a:custGeom>
            </p:spPr>
          </p:pic>
          <p:grpSp>
            <p:nvGrpSpPr>
              <p:cNvPr id="938" name="Grafik 4">
                <a:extLst>
                  <a:ext uri="{FF2B5EF4-FFF2-40B4-BE49-F238E27FC236}">
                    <a16:creationId xmlns:a16="http://schemas.microsoft.com/office/drawing/2014/main" id="{C17AE5F2-DE5A-44E2-978F-3EFEF7988526}"/>
                  </a:ext>
                </a:extLst>
              </p:cNvPr>
              <p:cNvGrpSpPr/>
              <p:nvPr/>
            </p:nvGrpSpPr>
            <p:grpSpPr>
              <a:xfrm>
                <a:off x="3575176" y="5402344"/>
                <a:ext cx="3440858" cy="721672"/>
                <a:chOff x="3575176" y="5402344"/>
                <a:chExt cx="3440858" cy="721672"/>
              </a:xfrm>
              <a:solidFill>
                <a:srgbClr val="262626"/>
              </a:solidFill>
            </p:grpSpPr>
            <p:sp>
              <p:nvSpPr>
                <p:cNvPr id="939" name="Textfeld 938">
                  <a:extLst>
                    <a:ext uri="{FF2B5EF4-FFF2-40B4-BE49-F238E27FC236}">
                      <a16:creationId xmlns:a16="http://schemas.microsoft.com/office/drawing/2014/main" id="{F39BE66C-A851-4D8E-87E6-F74A753F6C99}"/>
                    </a:ext>
                  </a:extLst>
                </p:cNvPr>
                <p:cNvSpPr txBox="1"/>
                <p:nvPr/>
              </p:nvSpPr>
              <p:spPr>
                <a:xfrm rot="16200000">
                  <a:off x="3462869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1889</a:t>
                  </a:r>
                </a:p>
              </p:txBody>
            </p:sp>
            <p:sp>
              <p:nvSpPr>
                <p:cNvPr id="940" name="Textfeld 939">
                  <a:extLst>
                    <a:ext uri="{FF2B5EF4-FFF2-40B4-BE49-F238E27FC236}">
                      <a16:creationId xmlns:a16="http://schemas.microsoft.com/office/drawing/2014/main" id="{9D2648F8-5647-4B0B-967D-A2603F7CEFFD}"/>
                    </a:ext>
                  </a:extLst>
                </p:cNvPr>
                <p:cNvSpPr txBox="1"/>
                <p:nvPr/>
              </p:nvSpPr>
              <p:spPr>
                <a:xfrm rot="16200000">
                  <a:off x="3812578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1894</a:t>
                  </a:r>
                </a:p>
              </p:txBody>
            </p:sp>
            <p:sp>
              <p:nvSpPr>
                <p:cNvPr id="941" name="Textfeld 940">
                  <a:extLst>
                    <a:ext uri="{FF2B5EF4-FFF2-40B4-BE49-F238E27FC236}">
                      <a16:creationId xmlns:a16="http://schemas.microsoft.com/office/drawing/2014/main" id="{8EAB6054-6E4C-4B6B-9517-200BE5B121E1}"/>
                    </a:ext>
                  </a:extLst>
                </p:cNvPr>
                <p:cNvSpPr txBox="1"/>
                <p:nvPr/>
              </p:nvSpPr>
              <p:spPr>
                <a:xfrm rot="16200000">
                  <a:off x="4162287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1899</a:t>
                  </a:r>
                </a:p>
              </p:txBody>
            </p:sp>
            <p:sp>
              <p:nvSpPr>
                <p:cNvPr id="942" name="Textfeld 941">
                  <a:extLst>
                    <a:ext uri="{FF2B5EF4-FFF2-40B4-BE49-F238E27FC236}">
                      <a16:creationId xmlns:a16="http://schemas.microsoft.com/office/drawing/2014/main" id="{D10EAE1D-D1DE-47C9-A241-24B4B8AC5E3C}"/>
                    </a:ext>
                  </a:extLst>
                </p:cNvPr>
                <p:cNvSpPr txBox="1"/>
                <p:nvPr/>
              </p:nvSpPr>
              <p:spPr>
                <a:xfrm rot="16200000">
                  <a:off x="4511996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1904</a:t>
                  </a:r>
                </a:p>
              </p:txBody>
            </p:sp>
            <p:sp>
              <p:nvSpPr>
                <p:cNvPr id="943" name="Textfeld 942">
                  <a:extLst>
                    <a:ext uri="{FF2B5EF4-FFF2-40B4-BE49-F238E27FC236}">
                      <a16:creationId xmlns:a16="http://schemas.microsoft.com/office/drawing/2014/main" id="{3C5556E3-4CA2-4615-A4C9-79D71DA2BA22}"/>
                    </a:ext>
                  </a:extLst>
                </p:cNvPr>
                <p:cNvSpPr txBox="1"/>
                <p:nvPr/>
              </p:nvSpPr>
              <p:spPr>
                <a:xfrm rot="16200000">
                  <a:off x="4861705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1909</a:t>
                  </a:r>
                </a:p>
              </p:txBody>
            </p:sp>
            <p:sp>
              <p:nvSpPr>
                <p:cNvPr id="944" name="Textfeld 943">
                  <a:extLst>
                    <a:ext uri="{FF2B5EF4-FFF2-40B4-BE49-F238E27FC236}">
                      <a16:creationId xmlns:a16="http://schemas.microsoft.com/office/drawing/2014/main" id="{B28C1082-1EF6-43B1-9549-B53526EFD51C}"/>
                    </a:ext>
                  </a:extLst>
                </p:cNvPr>
                <p:cNvSpPr txBox="1"/>
                <p:nvPr/>
              </p:nvSpPr>
              <p:spPr>
                <a:xfrm rot="16200000">
                  <a:off x="5211414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1914</a:t>
                  </a:r>
                </a:p>
              </p:txBody>
            </p:sp>
            <p:sp>
              <p:nvSpPr>
                <p:cNvPr id="945" name="Textfeld 944">
                  <a:extLst>
                    <a:ext uri="{FF2B5EF4-FFF2-40B4-BE49-F238E27FC236}">
                      <a16:creationId xmlns:a16="http://schemas.microsoft.com/office/drawing/2014/main" id="{2D3B1E22-DE18-438C-9812-132605A4FC5E}"/>
                    </a:ext>
                  </a:extLst>
                </p:cNvPr>
                <p:cNvSpPr txBox="1"/>
                <p:nvPr/>
              </p:nvSpPr>
              <p:spPr>
                <a:xfrm rot="16200000">
                  <a:off x="5561123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1928</a:t>
                  </a:r>
                </a:p>
              </p:txBody>
            </p:sp>
            <p:sp>
              <p:nvSpPr>
                <p:cNvPr id="946" name="Textfeld 945">
                  <a:extLst>
                    <a:ext uri="{FF2B5EF4-FFF2-40B4-BE49-F238E27FC236}">
                      <a16:creationId xmlns:a16="http://schemas.microsoft.com/office/drawing/2014/main" id="{22532B00-D6EE-4E8B-B342-3DBFC892784A}"/>
                    </a:ext>
                  </a:extLst>
                </p:cNvPr>
                <p:cNvSpPr txBox="1"/>
                <p:nvPr/>
              </p:nvSpPr>
              <p:spPr>
                <a:xfrm rot="16200000">
                  <a:off x="5910832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1938</a:t>
                  </a:r>
                </a:p>
              </p:txBody>
            </p:sp>
            <p:sp>
              <p:nvSpPr>
                <p:cNvPr id="947" name="Textfeld 946">
                  <a:extLst>
                    <a:ext uri="{FF2B5EF4-FFF2-40B4-BE49-F238E27FC236}">
                      <a16:creationId xmlns:a16="http://schemas.microsoft.com/office/drawing/2014/main" id="{224BE4FF-540E-46A7-A69D-A865FEA92F36}"/>
                    </a:ext>
                  </a:extLst>
                </p:cNvPr>
                <p:cNvSpPr txBox="1"/>
                <p:nvPr/>
              </p:nvSpPr>
              <p:spPr>
                <a:xfrm rot="16200000">
                  <a:off x="6508459" y="5616441"/>
                  <a:ext cx="721672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In total</a:t>
                  </a:r>
                </a:p>
              </p:txBody>
            </p:sp>
          </p:grpSp>
          <p:grpSp>
            <p:nvGrpSpPr>
              <p:cNvPr id="948" name="Grafik 4">
                <a:extLst>
                  <a:ext uri="{FF2B5EF4-FFF2-40B4-BE49-F238E27FC236}">
                    <a16:creationId xmlns:a16="http://schemas.microsoft.com/office/drawing/2014/main" id="{06DDF824-3DBF-468A-9972-46426A738809}"/>
                  </a:ext>
                </a:extLst>
              </p:cNvPr>
              <p:cNvGrpSpPr/>
              <p:nvPr/>
            </p:nvGrpSpPr>
            <p:grpSpPr>
              <a:xfrm>
                <a:off x="66991" y="2276224"/>
                <a:ext cx="3501280" cy="3045780"/>
                <a:chOff x="66991" y="2276224"/>
                <a:chExt cx="3501280" cy="3045780"/>
              </a:xfrm>
              <a:solidFill>
                <a:srgbClr val="262626"/>
              </a:solidFill>
            </p:grpSpPr>
            <p:sp>
              <p:nvSpPr>
                <p:cNvPr id="949" name="Textfeld 948">
                  <a:extLst>
                    <a:ext uri="{FF2B5EF4-FFF2-40B4-BE49-F238E27FC236}">
                      <a16:creationId xmlns:a16="http://schemas.microsoft.com/office/drawing/2014/main" id="{A673977D-2348-4F13-878F-54F8FE798741}"/>
                    </a:ext>
                  </a:extLst>
                </p:cNvPr>
                <p:cNvSpPr txBox="1"/>
                <p:nvPr/>
              </p:nvSpPr>
              <p:spPr>
                <a:xfrm>
                  <a:off x="1149676" y="2276224"/>
                  <a:ext cx="2361544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Inflow</a:t>
                  </a:r>
                  <a:r>
                    <a:rPr lang="de-DE" sz="1307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and </a:t>
                  </a:r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outflow</a:t>
                  </a:r>
                  <a:r>
                    <a:rPr lang="de-DE" sz="1307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of</a:t>
                  </a:r>
                  <a:r>
                    <a:rPr lang="de-DE" sz="1307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objects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  <p:sp>
              <p:nvSpPr>
                <p:cNvPr id="950" name="Textfeld 949">
                  <a:extLst>
                    <a:ext uri="{FF2B5EF4-FFF2-40B4-BE49-F238E27FC236}">
                      <a16:creationId xmlns:a16="http://schemas.microsoft.com/office/drawing/2014/main" id="{F0AB3ADD-65AF-4404-A460-B1E1F23FE6DE}"/>
                    </a:ext>
                  </a:extLst>
                </p:cNvPr>
                <p:cNvSpPr txBox="1"/>
                <p:nvPr/>
              </p:nvSpPr>
              <p:spPr>
                <a:xfrm>
                  <a:off x="2398330" y="2644425"/>
                  <a:ext cx="1112805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Publications</a:t>
                  </a:r>
                </a:p>
              </p:txBody>
            </p:sp>
            <p:sp>
              <p:nvSpPr>
                <p:cNvPr id="951" name="Textfeld 950">
                  <a:extLst>
                    <a:ext uri="{FF2B5EF4-FFF2-40B4-BE49-F238E27FC236}">
                      <a16:creationId xmlns:a16="http://schemas.microsoft.com/office/drawing/2014/main" id="{C9F69C7E-DDB2-45D6-B956-FAEC15C9AC5D}"/>
                    </a:ext>
                  </a:extLst>
                </p:cNvPr>
                <p:cNvSpPr txBox="1"/>
                <p:nvPr/>
              </p:nvSpPr>
              <p:spPr>
                <a:xfrm>
                  <a:off x="143850" y="2936223"/>
                  <a:ext cx="3392275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Collection Management,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curation</a:t>
                  </a:r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activities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  <p:sp>
              <p:nvSpPr>
                <p:cNvPr id="952" name="Textfeld 951">
                  <a:extLst>
                    <a:ext uri="{FF2B5EF4-FFF2-40B4-BE49-F238E27FC236}">
                      <a16:creationId xmlns:a16="http://schemas.microsoft.com/office/drawing/2014/main" id="{80319919-87CF-41ED-AC34-A3441A9D6158}"/>
                    </a:ext>
                  </a:extLst>
                </p:cNvPr>
                <p:cNvSpPr txBox="1"/>
                <p:nvPr/>
              </p:nvSpPr>
              <p:spPr>
                <a:xfrm>
                  <a:off x="2289929" y="3281615"/>
                  <a:ext cx="1223412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Public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Sphere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  <p:sp>
              <p:nvSpPr>
                <p:cNvPr id="953" name="Textfeld 952">
                  <a:extLst>
                    <a:ext uri="{FF2B5EF4-FFF2-40B4-BE49-F238E27FC236}">
                      <a16:creationId xmlns:a16="http://schemas.microsoft.com/office/drawing/2014/main" id="{07A08E37-F4EA-4679-862D-75A391298BC8}"/>
                    </a:ext>
                  </a:extLst>
                </p:cNvPr>
                <p:cNvSpPr txBox="1"/>
                <p:nvPr/>
              </p:nvSpPr>
              <p:spPr>
                <a:xfrm>
                  <a:off x="2690134" y="3649517"/>
                  <a:ext cx="830677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Lectures</a:t>
                  </a:r>
                </a:p>
              </p:txBody>
            </p:sp>
            <p:sp>
              <p:nvSpPr>
                <p:cNvPr id="954" name="Textfeld 953">
                  <a:extLst>
                    <a:ext uri="{FF2B5EF4-FFF2-40B4-BE49-F238E27FC236}">
                      <a16:creationId xmlns:a16="http://schemas.microsoft.com/office/drawing/2014/main" id="{85F85874-40F0-4405-8B0D-33048DF6ACB8}"/>
                    </a:ext>
                  </a:extLst>
                </p:cNvPr>
                <p:cNvSpPr txBox="1"/>
                <p:nvPr/>
              </p:nvSpPr>
              <p:spPr>
                <a:xfrm>
                  <a:off x="66991" y="3994859"/>
                  <a:ext cx="3501280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Organisational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structure</a:t>
                  </a:r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,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Personnel</a:t>
                  </a:r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changes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  <p:sp>
              <p:nvSpPr>
                <p:cNvPr id="955" name="Textfeld 954">
                  <a:extLst>
                    <a:ext uri="{FF2B5EF4-FFF2-40B4-BE49-F238E27FC236}">
                      <a16:creationId xmlns:a16="http://schemas.microsoft.com/office/drawing/2014/main" id="{FBA71CAD-0776-477A-937D-C3CBCF9B7148}"/>
                    </a:ext>
                  </a:extLst>
                </p:cNvPr>
                <p:cNvSpPr txBox="1"/>
                <p:nvPr/>
              </p:nvSpPr>
              <p:spPr>
                <a:xfrm>
                  <a:off x="1834870" y="4341718"/>
                  <a:ext cx="1704313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Library Acquisitions</a:t>
                  </a:r>
                </a:p>
              </p:txBody>
            </p:sp>
            <p:sp>
              <p:nvSpPr>
                <p:cNvPr id="956" name="Textfeld 955">
                  <a:extLst>
                    <a:ext uri="{FF2B5EF4-FFF2-40B4-BE49-F238E27FC236}">
                      <a16:creationId xmlns:a16="http://schemas.microsoft.com/office/drawing/2014/main" id="{80340AEB-CC64-4A5A-B6FF-054602327B1B}"/>
                    </a:ext>
                  </a:extLst>
                </p:cNvPr>
                <p:cNvSpPr txBox="1"/>
                <p:nvPr/>
              </p:nvSpPr>
              <p:spPr>
                <a:xfrm>
                  <a:off x="2408006" y="4685122"/>
                  <a:ext cx="1112805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Use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of</a:t>
                  </a:r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space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  <p:sp>
              <p:nvSpPr>
                <p:cNvPr id="957" name="Textfeld 956">
                  <a:extLst>
                    <a:ext uri="{FF2B5EF4-FFF2-40B4-BE49-F238E27FC236}">
                      <a16:creationId xmlns:a16="http://schemas.microsoft.com/office/drawing/2014/main" id="{097830A5-7E7C-434F-82FB-C4E4E44D8B1C}"/>
                    </a:ext>
                  </a:extLst>
                </p:cNvPr>
                <p:cNvSpPr txBox="1"/>
                <p:nvPr/>
              </p:nvSpPr>
              <p:spPr>
                <a:xfrm>
                  <a:off x="1279424" y="5028526"/>
                  <a:ext cx="2244525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Acquisitions </a:t>
                  </a:r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of</a:t>
                  </a:r>
                  <a:r>
                    <a:rPr lang="de-DE" sz="1307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instruments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</p:grpSp>
          <p:sp>
            <p:nvSpPr>
              <p:cNvPr id="958" name="Textfeld 957">
                <a:extLst>
                  <a:ext uri="{FF2B5EF4-FFF2-40B4-BE49-F238E27FC236}">
                    <a16:creationId xmlns:a16="http://schemas.microsoft.com/office/drawing/2014/main" id="{314F3A1F-6C27-4AAB-B02E-C7B7087DC9EE}"/>
                  </a:ext>
                </a:extLst>
              </p:cNvPr>
              <p:cNvSpPr txBox="1"/>
              <p:nvPr/>
            </p:nvSpPr>
            <p:spPr>
              <a:xfrm>
                <a:off x="3558149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17</a:t>
                </a:r>
              </a:p>
            </p:txBody>
          </p:sp>
          <p:sp>
            <p:nvSpPr>
              <p:cNvPr id="959" name="Textfeld 958">
                <a:extLst>
                  <a:ext uri="{FF2B5EF4-FFF2-40B4-BE49-F238E27FC236}">
                    <a16:creationId xmlns:a16="http://schemas.microsoft.com/office/drawing/2014/main" id="{BB952DB4-9353-4217-9546-70668977835D}"/>
                  </a:ext>
                </a:extLst>
              </p:cNvPr>
              <p:cNvSpPr txBox="1"/>
              <p:nvPr/>
            </p:nvSpPr>
            <p:spPr>
              <a:xfrm>
                <a:off x="3907858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28</a:t>
                </a:r>
              </a:p>
            </p:txBody>
          </p:sp>
          <p:sp>
            <p:nvSpPr>
              <p:cNvPr id="320" name="Textfeld 319">
                <a:extLst>
                  <a:ext uri="{FF2B5EF4-FFF2-40B4-BE49-F238E27FC236}">
                    <a16:creationId xmlns:a16="http://schemas.microsoft.com/office/drawing/2014/main" id="{B53D3022-D280-4F85-BDCE-17CBD9F7DEC0}"/>
                  </a:ext>
                </a:extLst>
              </p:cNvPr>
              <p:cNvSpPr txBox="1"/>
              <p:nvPr/>
            </p:nvSpPr>
            <p:spPr>
              <a:xfrm>
                <a:off x="4257567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33</a:t>
                </a:r>
              </a:p>
            </p:txBody>
          </p:sp>
          <p:sp>
            <p:nvSpPr>
              <p:cNvPr id="321" name="Textfeld 320">
                <a:extLst>
                  <a:ext uri="{FF2B5EF4-FFF2-40B4-BE49-F238E27FC236}">
                    <a16:creationId xmlns:a16="http://schemas.microsoft.com/office/drawing/2014/main" id="{CD7AD634-0C3D-4923-9881-1873F936F966}"/>
                  </a:ext>
                </a:extLst>
              </p:cNvPr>
              <p:cNvSpPr txBox="1"/>
              <p:nvPr/>
            </p:nvSpPr>
            <p:spPr>
              <a:xfrm>
                <a:off x="4607276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36</a:t>
                </a:r>
              </a:p>
            </p:txBody>
          </p:sp>
          <p:sp>
            <p:nvSpPr>
              <p:cNvPr id="322" name="Textfeld 321">
                <a:extLst>
                  <a:ext uri="{FF2B5EF4-FFF2-40B4-BE49-F238E27FC236}">
                    <a16:creationId xmlns:a16="http://schemas.microsoft.com/office/drawing/2014/main" id="{0A4A70B0-D298-413B-BBF8-E17AE7066762}"/>
                  </a:ext>
                </a:extLst>
              </p:cNvPr>
              <p:cNvSpPr txBox="1"/>
              <p:nvPr/>
            </p:nvSpPr>
            <p:spPr>
              <a:xfrm>
                <a:off x="4956985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49</a:t>
                </a:r>
              </a:p>
            </p:txBody>
          </p:sp>
          <p:sp>
            <p:nvSpPr>
              <p:cNvPr id="323" name="Textfeld 322">
                <a:extLst>
                  <a:ext uri="{FF2B5EF4-FFF2-40B4-BE49-F238E27FC236}">
                    <a16:creationId xmlns:a16="http://schemas.microsoft.com/office/drawing/2014/main" id="{21020BFB-A26F-4B18-8143-2D1981CC91D6}"/>
                  </a:ext>
                </a:extLst>
              </p:cNvPr>
              <p:cNvSpPr txBox="1"/>
              <p:nvPr/>
            </p:nvSpPr>
            <p:spPr>
              <a:xfrm>
                <a:off x="5306694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10</a:t>
                </a:r>
              </a:p>
            </p:txBody>
          </p:sp>
          <p:sp>
            <p:nvSpPr>
              <p:cNvPr id="324" name="Textfeld 323">
                <a:extLst>
                  <a:ext uri="{FF2B5EF4-FFF2-40B4-BE49-F238E27FC236}">
                    <a16:creationId xmlns:a16="http://schemas.microsoft.com/office/drawing/2014/main" id="{39977C91-12E1-445D-8B1C-5BA0F1B433E7}"/>
                  </a:ext>
                </a:extLst>
              </p:cNvPr>
              <p:cNvSpPr txBox="1"/>
              <p:nvPr/>
            </p:nvSpPr>
            <p:spPr>
              <a:xfrm>
                <a:off x="5656403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11</a:t>
                </a:r>
              </a:p>
            </p:txBody>
          </p:sp>
          <p:sp>
            <p:nvSpPr>
              <p:cNvPr id="325" name="Textfeld 324">
                <a:extLst>
                  <a:ext uri="{FF2B5EF4-FFF2-40B4-BE49-F238E27FC236}">
                    <a16:creationId xmlns:a16="http://schemas.microsoft.com/office/drawing/2014/main" id="{1A5C9A1B-898F-459E-9605-50E25D526501}"/>
                  </a:ext>
                </a:extLst>
              </p:cNvPr>
              <p:cNvSpPr txBox="1"/>
              <p:nvPr/>
            </p:nvSpPr>
            <p:spPr>
              <a:xfrm>
                <a:off x="6051419" y="220918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7</a:t>
                </a:r>
              </a:p>
            </p:txBody>
          </p:sp>
          <p:sp>
            <p:nvSpPr>
              <p:cNvPr id="326" name="Textfeld 325">
                <a:extLst>
                  <a:ext uri="{FF2B5EF4-FFF2-40B4-BE49-F238E27FC236}">
                    <a16:creationId xmlns:a16="http://schemas.microsoft.com/office/drawing/2014/main" id="{4B47A69C-42E9-4E1A-98F5-A9BD975B3685}"/>
                  </a:ext>
                </a:extLst>
              </p:cNvPr>
              <p:cNvSpPr txBox="1"/>
              <p:nvPr/>
            </p:nvSpPr>
            <p:spPr>
              <a:xfrm>
                <a:off x="6705530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35</a:t>
                </a:r>
              </a:p>
            </p:txBody>
          </p:sp>
          <p:sp>
            <p:nvSpPr>
              <p:cNvPr id="327" name="Textfeld 326">
                <a:extLst>
                  <a:ext uri="{FF2B5EF4-FFF2-40B4-BE49-F238E27FC236}">
                    <a16:creationId xmlns:a16="http://schemas.microsoft.com/office/drawing/2014/main" id="{4EDE8F08-CF57-4A4D-88F8-B7DA466FE58F}"/>
                  </a:ext>
                </a:extLst>
              </p:cNvPr>
              <p:cNvSpPr txBox="1"/>
              <p:nvPr/>
            </p:nvSpPr>
            <p:spPr>
              <a:xfrm>
                <a:off x="3603456" y="255856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328" name="Textfeld 327">
                <a:extLst>
                  <a:ext uri="{FF2B5EF4-FFF2-40B4-BE49-F238E27FC236}">
                    <a16:creationId xmlns:a16="http://schemas.microsoft.com/office/drawing/2014/main" id="{5FD6CE12-6DF5-4B82-AB96-E4C90F212FE6}"/>
                  </a:ext>
                </a:extLst>
              </p:cNvPr>
              <p:cNvSpPr txBox="1"/>
              <p:nvPr/>
            </p:nvSpPr>
            <p:spPr>
              <a:xfrm>
                <a:off x="3907858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23</a:t>
                </a:r>
              </a:p>
            </p:txBody>
          </p:sp>
          <p:sp>
            <p:nvSpPr>
              <p:cNvPr id="329" name="Textfeld 328">
                <a:extLst>
                  <a:ext uri="{FF2B5EF4-FFF2-40B4-BE49-F238E27FC236}">
                    <a16:creationId xmlns:a16="http://schemas.microsoft.com/office/drawing/2014/main" id="{BC976684-BCD5-4E80-AFBA-F08104B225A4}"/>
                  </a:ext>
                </a:extLst>
              </p:cNvPr>
              <p:cNvSpPr txBox="1"/>
              <p:nvPr/>
            </p:nvSpPr>
            <p:spPr>
              <a:xfrm>
                <a:off x="4257567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22</a:t>
                </a:r>
              </a:p>
            </p:txBody>
          </p:sp>
          <p:sp>
            <p:nvSpPr>
              <p:cNvPr id="330" name="Textfeld 329">
                <a:extLst>
                  <a:ext uri="{FF2B5EF4-FFF2-40B4-BE49-F238E27FC236}">
                    <a16:creationId xmlns:a16="http://schemas.microsoft.com/office/drawing/2014/main" id="{1592F22D-EC50-4022-AD44-4A72D05F20A6}"/>
                  </a:ext>
                </a:extLst>
              </p:cNvPr>
              <p:cNvSpPr txBox="1"/>
              <p:nvPr/>
            </p:nvSpPr>
            <p:spPr>
              <a:xfrm>
                <a:off x="4607276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24</a:t>
                </a:r>
              </a:p>
            </p:txBody>
          </p:sp>
          <p:sp>
            <p:nvSpPr>
              <p:cNvPr id="331" name="Textfeld 330">
                <a:extLst>
                  <a:ext uri="{FF2B5EF4-FFF2-40B4-BE49-F238E27FC236}">
                    <a16:creationId xmlns:a16="http://schemas.microsoft.com/office/drawing/2014/main" id="{7508A2D7-F942-43AC-98E5-FAC212DD0E80}"/>
                  </a:ext>
                </a:extLst>
              </p:cNvPr>
              <p:cNvSpPr txBox="1"/>
              <p:nvPr/>
            </p:nvSpPr>
            <p:spPr>
              <a:xfrm>
                <a:off x="4956985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18</a:t>
                </a:r>
              </a:p>
            </p:txBody>
          </p:sp>
          <p:sp>
            <p:nvSpPr>
              <p:cNvPr id="332" name="Textfeld 331">
                <a:extLst>
                  <a:ext uri="{FF2B5EF4-FFF2-40B4-BE49-F238E27FC236}">
                    <a16:creationId xmlns:a16="http://schemas.microsoft.com/office/drawing/2014/main" id="{6683FC31-9BB0-4D3A-8550-0BE59617C7B0}"/>
                  </a:ext>
                </a:extLst>
              </p:cNvPr>
              <p:cNvSpPr txBox="1"/>
              <p:nvPr/>
            </p:nvSpPr>
            <p:spPr>
              <a:xfrm>
                <a:off x="5306694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10</a:t>
                </a:r>
              </a:p>
            </p:txBody>
          </p:sp>
          <p:sp>
            <p:nvSpPr>
              <p:cNvPr id="333" name="Textfeld 332">
                <a:extLst>
                  <a:ext uri="{FF2B5EF4-FFF2-40B4-BE49-F238E27FC236}">
                    <a16:creationId xmlns:a16="http://schemas.microsoft.com/office/drawing/2014/main" id="{39C93ED0-1C83-473A-A354-C0661BFDF91C}"/>
                  </a:ext>
                </a:extLst>
              </p:cNvPr>
              <p:cNvSpPr txBox="1"/>
              <p:nvPr/>
            </p:nvSpPr>
            <p:spPr>
              <a:xfrm>
                <a:off x="5701710" y="255856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960" name="Textfeld 959">
                <a:extLst>
                  <a:ext uri="{FF2B5EF4-FFF2-40B4-BE49-F238E27FC236}">
                    <a16:creationId xmlns:a16="http://schemas.microsoft.com/office/drawing/2014/main" id="{82782983-17A8-45DB-8E06-03E6A38C1762}"/>
                  </a:ext>
                </a:extLst>
              </p:cNvPr>
              <p:cNvSpPr txBox="1"/>
              <p:nvPr/>
            </p:nvSpPr>
            <p:spPr>
              <a:xfrm>
                <a:off x="6006112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37</a:t>
                </a:r>
              </a:p>
            </p:txBody>
          </p:sp>
          <p:sp>
            <p:nvSpPr>
              <p:cNvPr id="961" name="Textfeld 960">
                <a:extLst>
                  <a:ext uri="{FF2B5EF4-FFF2-40B4-BE49-F238E27FC236}">
                    <a16:creationId xmlns:a16="http://schemas.microsoft.com/office/drawing/2014/main" id="{A83691D0-8517-4F49-8F31-673EBC7C3BD5}"/>
                  </a:ext>
                </a:extLst>
              </p:cNvPr>
              <p:cNvSpPr txBox="1"/>
              <p:nvPr/>
            </p:nvSpPr>
            <p:spPr>
              <a:xfrm>
                <a:off x="6705530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20</a:t>
                </a:r>
              </a:p>
            </p:txBody>
          </p:sp>
          <p:sp>
            <p:nvSpPr>
              <p:cNvPr id="962" name="Textfeld 961">
                <a:extLst>
                  <a:ext uri="{FF2B5EF4-FFF2-40B4-BE49-F238E27FC236}">
                    <a16:creationId xmlns:a16="http://schemas.microsoft.com/office/drawing/2014/main" id="{38CAF564-D104-4F46-B348-5C873BC36355}"/>
                  </a:ext>
                </a:extLst>
              </p:cNvPr>
              <p:cNvSpPr txBox="1"/>
              <p:nvPr/>
            </p:nvSpPr>
            <p:spPr>
              <a:xfrm>
                <a:off x="3558149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45</a:t>
                </a:r>
              </a:p>
            </p:txBody>
          </p:sp>
          <p:sp>
            <p:nvSpPr>
              <p:cNvPr id="963" name="Textfeld 962">
                <a:extLst>
                  <a:ext uri="{FF2B5EF4-FFF2-40B4-BE49-F238E27FC236}">
                    <a16:creationId xmlns:a16="http://schemas.microsoft.com/office/drawing/2014/main" id="{83493FC7-1688-4F8F-AA72-69EE653D6EFF}"/>
                  </a:ext>
                </a:extLst>
              </p:cNvPr>
              <p:cNvSpPr txBox="1"/>
              <p:nvPr/>
            </p:nvSpPr>
            <p:spPr>
              <a:xfrm>
                <a:off x="3907858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12</a:t>
                </a:r>
              </a:p>
            </p:txBody>
          </p:sp>
          <p:sp>
            <p:nvSpPr>
              <p:cNvPr id="964" name="Textfeld 963">
                <a:extLst>
                  <a:ext uri="{FF2B5EF4-FFF2-40B4-BE49-F238E27FC236}">
                    <a16:creationId xmlns:a16="http://schemas.microsoft.com/office/drawing/2014/main" id="{E58AB3E3-47E2-40AD-B8F8-79C034A2ADD9}"/>
                  </a:ext>
                </a:extLst>
              </p:cNvPr>
              <p:cNvSpPr txBox="1"/>
              <p:nvPr/>
            </p:nvSpPr>
            <p:spPr>
              <a:xfrm>
                <a:off x="4257567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</a:t>
                </a:r>
              </a:p>
            </p:txBody>
          </p:sp>
          <p:sp>
            <p:nvSpPr>
              <p:cNvPr id="965" name="Textfeld 964">
                <a:extLst>
                  <a:ext uri="{FF2B5EF4-FFF2-40B4-BE49-F238E27FC236}">
                    <a16:creationId xmlns:a16="http://schemas.microsoft.com/office/drawing/2014/main" id="{74544093-BBEC-432F-86C9-C3709E2FF151}"/>
                  </a:ext>
                </a:extLst>
              </p:cNvPr>
              <p:cNvSpPr txBox="1"/>
              <p:nvPr/>
            </p:nvSpPr>
            <p:spPr>
              <a:xfrm>
                <a:off x="4607276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13</a:t>
                </a:r>
              </a:p>
            </p:txBody>
          </p:sp>
          <p:sp>
            <p:nvSpPr>
              <p:cNvPr id="966" name="Textfeld 965">
                <a:extLst>
                  <a:ext uri="{FF2B5EF4-FFF2-40B4-BE49-F238E27FC236}">
                    <a16:creationId xmlns:a16="http://schemas.microsoft.com/office/drawing/2014/main" id="{2816EA72-A3A3-4796-B5A7-A4C8837D0854}"/>
                  </a:ext>
                </a:extLst>
              </p:cNvPr>
              <p:cNvSpPr txBox="1"/>
              <p:nvPr/>
            </p:nvSpPr>
            <p:spPr>
              <a:xfrm>
                <a:off x="4956985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11</a:t>
                </a:r>
              </a:p>
            </p:txBody>
          </p:sp>
          <p:sp>
            <p:nvSpPr>
              <p:cNvPr id="967" name="Textfeld 966">
                <a:extLst>
                  <a:ext uri="{FF2B5EF4-FFF2-40B4-BE49-F238E27FC236}">
                    <a16:creationId xmlns:a16="http://schemas.microsoft.com/office/drawing/2014/main" id="{A4497AAD-1298-466C-BD79-AD965552CE55}"/>
                  </a:ext>
                </a:extLst>
              </p:cNvPr>
              <p:cNvSpPr txBox="1"/>
              <p:nvPr/>
            </p:nvSpPr>
            <p:spPr>
              <a:xfrm>
                <a:off x="5352001" y="2907947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9</a:t>
                </a:r>
              </a:p>
            </p:txBody>
          </p:sp>
          <p:sp>
            <p:nvSpPr>
              <p:cNvPr id="968" name="Textfeld 967">
                <a:extLst>
                  <a:ext uri="{FF2B5EF4-FFF2-40B4-BE49-F238E27FC236}">
                    <a16:creationId xmlns:a16="http://schemas.microsoft.com/office/drawing/2014/main" id="{C161CF1A-B40A-4ECC-9F02-61737B778C1C}"/>
                  </a:ext>
                </a:extLst>
              </p:cNvPr>
              <p:cNvSpPr txBox="1"/>
              <p:nvPr/>
            </p:nvSpPr>
            <p:spPr>
              <a:xfrm>
                <a:off x="5701710" y="2907947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969" name="Textfeld 968">
                <a:extLst>
                  <a:ext uri="{FF2B5EF4-FFF2-40B4-BE49-F238E27FC236}">
                    <a16:creationId xmlns:a16="http://schemas.microsoft.com/office/drawing/2014/main" id="{F5BA8309-3048-4910-B4CA-9EB392FC4A6B}"/>
                  </a:ext>
                </a:extLst>
              </p:cNvPr>
              <p:cNvSpPr txBox="1"/>
              <p:nvPr/>
            </p:nvSpPr>
            <p:spPr>
              <a:xfrm>
                <a:off x="6051419" y="2907947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970" name="Textfeld 969">
                <a:extLst>
                  <a:ext uri="{FF2B5EF4-FFF2-40B4-BE49-F238E27FC236}">
                    <a16:creationId xmlns:a16="http://schemas.microsoft.com/office/drawing/2014/main" id="{0579B3B1-EF47-493D-9FFE-2CF912959C0D}"/>
                  </a:ext>
                </a:extLst>
              </p:cNvPr>
              <p:cNvSpPr txBox="1"/>
              <p:nvPr/>
            </p:nvSpPr>
            <p:spPr>
              <a:xfrm>
                <a:off x="6705530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14</a:t>
                </a:r>
              </a:p>
            </p:txBody>
          </p:sp>
          <p:sp>
            <p:nvSpPr>
              <p:cNvPr id="971" name="Textfeld 970">
                <a:extLst>
                  <a:ext uri="{FF2B5EF4-FFF2-40B4-BE49-F238E27FC236}">
                    <a16:creationId xmlns:a16="http://schemas.microsoft.com/office/drawing/2014/main" id="{914CF628-304B-4603-8043-A8B91DBDB492}"/>
                  </a:ext>
                </a:extLst>
              </p:cNvPr>
              <p:cNvSpPr txBox="1"/>
              <p:nvPr/>
            </p:nvSpPr>
            <p:spPr>
              <a:xfrm>
                <a:off x="3558149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12</a:t>
                </a:r>
              </a:p>
            </p:txBody>
          </p:sp>
          <p:sp>
            <p:nvSpPr>
              <p:cNvPr id="972" name="Textfeld 971">
                <a:extLst>
                  <a:ext uri="{FF2B5EF4-FFF2-40B4-BE49-F238E27FC236}">
                    <a16:creationId xmlns:a16="http://schemas.microsoft.com/office/drawing/2014/main" id="{2B2F9ED6-83C3-407E-B6FB-6D58AD8994ED}"/>
                  </a:ext>
                </a:extLst>
              </p:cNvPr>
              <p:cNvSpPr txBox="1"/>
              <p:nvPr/>
            </p:nvSpPr>
            <p:spPr>
              <a:xfrm>
                <a:off x="3907858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 dirty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22</a:t>
                </a:r>
              </a:p>
            </p:txBody>
          </p:sp>
          <p:sp>
            <p:nvSpPr>
              <p:cNvPr id="973" name="Textfeld 972">
                <a:extLst>
                  <a:ext uri="{FF2B5EF4-FFF2-40B4-BE49-F238E27FC236}">
                    <a16:creationId xmlns:a16="http://schemas.microsoft.com/office/drawing/2014/main" id="{F6B82CAF-0EBB-4D6F-BC5D-E84F32CAE02D}"/>
                  </a:ext>
                </a:extLst>
              </p:cNvPr>
              <p:cNvSpPr txBox="1"/>
              <p:nvPr/>
            </p:nvSpPr>
            <p:spPr>
              <a:xfrm>
                <a:off x="4302874" y="325733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9</a:t>
                </a:r>
              </a:p>
            </p:txBody>
          </p:sp>
          <p:sp>
            <p:nvSpPr>
              <p:cNvPr id="974" name="Textfeld 973">
                <a:extLst>
                  <a:ext uri="{FF2B5EF4-FFF2-40B4-BE49-F238E27FC236}">
                    <a16:creationId xmlns:a16="http://schemas.microsoft.com/office/drawing/2014/main" id="{D60B2BF9-4782-44D4-95C7-06C033032917}"/>
                  </a:ext>
                </a:extLst>
              </p:cNvPr>
              <p:cNvSpPr txBox="1"/>
              <p:nvPr/>
            </p:nvSpPr>
            <p:spPr>
              <a:xfrm>
                <a:off x="4607276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11</a:t>
                </a:r>
              </a:p>
            </p:txBody>
          </p:sp>
          <p:sp>
            <p:nvSpPr>
              <p:cNvPr id="975" name="Textfeld 974">
                <a:extLst>
                  <a:ext uri="{FF2B5EF4-FFF2-40B4-BE49-F238E27FC236}">
                    <a16:creationId xmlns:a16="http://schemas.microsoft.com/office/drawing/2014/main" id="{B3FEF2D8-39ED-4983-920D-CF72E1104DCC}"/>
                  </a:ext>
                </a:extLst>
              </p:cNvPr>
              <p:cNvSpPr txBox="1"/>
              <p:nvPr/>
            </p:nvSpPr>
            <p:spPr>
              <a:xfrm>
                <a:off x="5002292" y="325733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9</a:t>
                </a:r>
              </a:p>
            </p:txBody>
          </p:sp>
          <p:sp>
            <p:nvSpPr>
              <p:cNvPr id="976" name="Textfeld 975">
                <a:extLst>
                  <a:ext uri="{FF2B5EF4-FFF2-40B4-BE49-F238E27FC236}">
                    <a16:creationId xmlns:a16="http://schemas.microsoft.com/office/drawing/2014/main" id="{8879D5E0-58D2-45BA-BA7C-C4D0BA010689}"/>
                  </a:ext>
                </a:extLst>
              </p:cNvPr>
              <p:cNvSpPr txBox="1"/>
              <p:nvPr/>
            </p:nvSpPr>
            <p:spPr>
              <a:xfrm>
                <a:off x="5306694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10</a:t>
                </a:r>
              </a:p>
            </p:txBody>
          </p:sp>
          <p:sp>
            <p:nvSpPr>
              <p:cNvPr id="977" name="Textfeld 976">
                <a:extLst>
                  <a:ext uri="{FF2B5EF4-FFF2-40B4-BE49-F238E27FC236}">
                    <a16:creationId xmlns:a16="http://schemas.microsoft.com/office/drawing/2014/main" id="{9985C52C-F65E-40B2-B29A-2279EB442095}"/>
                  </a:ext>
                </a:extLst>
              </p:cNvPr>
              <p:cNvSpPr txBox="1"/>
              <p:nvPr/>
            </p:nvSpPr>
            <p:spPr>
              <a:xfrm>
                <a:off x="5701710" y="325733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978" name="Textfeld 977">
                <a:extLst>
                  <a:ext uri="{FF2B5EF4-FFF2-40B4-BE49-F238E27FC236}">
                    <a16:creationId xmlns:a16="http://schemas.microsoft.com/office/drawing/2014/main" id="{6F5DBCA4-006F-40AE-BC62-2670470A8E90}"/>
                  </a:ext>
                </a:extLst>
              </p:cNvPr>
              <p:cNvSpPr txBox="1"/>
              <p:nvPr/>
            </p:nvSpPr>
            <p:spPr>
              <a:xfrm>
                <a:off x="6006112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12</a:t>
                </a:r>
              </a:p>
            </p:txBody>
          </p:sp>
          <p:sp>
            <p:nvSpPr>
              <p:cNvPr id="979" name="Textfeld 978">
                <a:extLst>
                  <a:ext uri="{FF2B5EF4-FFF2-40B4-BE49-F238E27FC236}">
                    <a16:creationId xmlns:a16="http://schemas.microsoft.com/office/drawing/2014/main" id="{E77F87FE-2799-4412-8467-5BCEB69FB479}"/>
                  </a:ext>
                </a:extLst>
              </p:cNvPr>
              <p:cNvSpPr txBox="1"/>
              <p:nvPr/>
            </p:nvSpPr>
            <p:spPr>
              <a:xfrm>
                <a:off x="6705530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11</a:t>
                </a:r>
              </a:p>
            </p:txBody>
          </p:sp>
          <p:sp>
            <p:nvSpPr>
              <p:cNvPr id="980" name="Textfeld 979">
                <a:extLst>
                  <a:ext uri="{FF2B5EF4-FFF2-40B4-BE49-F238E27FC236}">
                    <a16:creationId xmlns:a16="http://schemas.microsoft.com/office/drawing/2014/main" id="{09584C2D-6FC6-4E58-A2CB-DB5EF0292B9F}"/>
                  </a:ext>
                </a:extLst>
              </p:cNvPr>
              <p:cNvSpPr txBox="1"/>
              <p:nvPr/>
            </p:nvSpPr>
            <p:spPr>
              <a:xfrm>
                <a:off x="3603456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981" name="Textfeld 980">
                <a:extLst>
                  <a:ext uri="{FF2B5EF4-FFF2-40B4-BE49-F238E27FC236}">
                    <a16:creationId xmlns:a16="http://schemas.microsoft.com/office/drawing/2014/main" id="{021B9278-35FC-4027-9562-3FE29FC67513}"/>
                  </a:ext>
                </a:extLst>
              </p:cNvPr>
              <p:cNvSpPr txBox="1"/>
              <p:nvPr/>
            </p:nvSpPr>
            <p:spPr>
              <a:xfrm>
                <a:off x="3953165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982" name="Textfeld 981">
                <a:extLst>
                  <a:ext uri="{FF2B5EF4-FFF2-40B4-BE49-F238E27FC236}">
                    <a16:creationId xmlns:a16="http://schemas.microsoft.com/office/drawing/2014/main" id="{E7CEBE8B-5E72-43A8-8D76-F9126CFDD371}"/>
                  </a:ext>
                </a:extLst>
              </p:cNvPr>
              <p:cNvSpPr txBox="1"/>
              <p:nvPr/>
            </p:nvSpPr>
            <p:spPr>
              <a:xfrm>
                <a:off x="4302874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983" name="Textfeld 982">
                <a:extLst>
                  <a:ext uri="{FF2B5EF4-FFF2-40B4-BE49-F238E27FC236}">
                    <a16:creationId xmlns:a16="http://schemas.microsoft.com/office/drawing/2014/main" id="{8077DF74-A9A1-47DE-8BC4-C52439A12D83}"/>
                  </a:ext>
                </a:extLst>
              </p:cNvPr>
              <p:cNvSpPr txBox="1"/>
              <p:nvPr/>
            </p:nvSpPr>
            <p:spPr>
              <a:xfrm>
                <a:off x="4652583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984" name="Textfeld 983">
                <a:extLst>
                  <a:ext uri="{FF2B5EF4-FFF2-40B4-BE49-F238E27FC236}">
                    <a16:creationId xmlns:a16="http://schemas.microsoft.com/office/drawing/2014/main" id="{3E7FE0CB-1B3F-4792-B46B-9A6887A5DB3D}"/>
                  </a:ext>
                </a:extLst>
              </p:cNvPr>
              <p:cNvSpPr txBox="1"/>
              <p:nvPr/>
            </p:nvSpPr>
            <p:spPr>
              <a:xfrm>
                <a:off x="5002292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985" name="Textfeld 984">
                <a:extLst>
                  <a:ext uri="{FF2B5EF4-FFF2-40B4-BE49-F238E27FC236}">
                    <a16:creationId xmlns:a16="http://schemas.microsoft.com/office/drawing/2014/main" id="{EB563D71-884E-4E61-B803-49395BAA26DE}"/>
                  </a:ext>
                </a:extLst>
              </p:cNvPr>
              <p:cNvSpPr txBox="1"/>
              <p:nvPr/>
            </p:nvSpPr>
            <p:spPr>
              <a:xfrm>
                <a:off x="5306694" y="360671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15</a:t>
                </a:r>
              </a:p>
            </p:txBody>
          </p:sp>
          <p:sp>
            <p:nvSpPr>
              <p:cNvPr id="986" name="Textfeld 985">
                <a:extLst>
                  <a:ext uri="{FF2B5EF4-FFF2-40B4-BE49-F238E27FC236}">
                    <a16:creationId xmlns:a16="http://schemas.microsoft.com/office/drawing/2014/main" id="{193E53BD-F471-45F1-AB48-24B9452D63E2}"/>
                  </a:ext>
                </a:extLst>
              </p:cNvPr>
              <p:cNvSpPr txBox="1"/>
              <p:nvPr/>
            </p:nvSpPr>
            <p:spPr>
              <a:xfrm>
                <a:off x="5656403" y="360671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40</a:t>
                </a:r>
              </a:p>
            </p:txBody>
          </p:sp>
          <p:sp>
            <p:nvSpPr>
              <p:cNvPr id="987" name="Textfeld 986">
                <a:extLst>
                  <a:ext uri="{FF2B5EF4-FFF2-40B4-BE49-F238E27FC236}">
                    <a16:creationId xmlns:a16="http://schemas.microsoft.com/office/drawing/2014/main" id="{18CE91B5-7691-4E28-AB82-534D54EABE1A}"/>
                  </a:ext>
                </a:extLst>
              </p:cNvPr>
              <p:cNvSpPr txBox="1"/>
              <p:nvPr/>
            </p:nvSpPr>
            <p:spPr>
              <a:xfrm>
                <a:off x="6006112" y="360671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18</a:t>
                </a:r>
              </a:p>
            </p:txBody>
          </p:sp>
          <p:sp>
            <p:nvSpPr>
              <p:cNvPr id="988" name="Textfeld 987">
                <a:extLst>
                  <a:ext uri="{FF2B5EF4-FFF2-40B4-BE49-F238E27FC236}">
                    <a16:creationId xmlns:a16="http://schemas.microsoft.com/office/drawing/2014/main" id="{1839FBA9-0EB6-4F63-8F61-E0C1E7210E62}"/>
                  </a:ext>
                </a:extLst>
              </p:cNvPr>
              <p:cNvSpPr txBox="1"/>
              <p:nvPr/>
            </p:nvSpPr>
            <p:spPr>
              <a:xfrm>
                <a:off x="6750837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6</a:t>
                </a:r>
              </a:p>
            </p:txBody>
          </p:sp>
          <p:sp>
            <p:nvSpPr>
              <p:cNvPr id="989" name="Textfeld 988">
                <a:extLst>
                  <a:ext uri="{FF2B5EF4-FFF2-40B4-BE49-F238E27FC236}">
                    <a16:creationId xmlns:a16="http://schemas.microsoft.com/office/drawing/2014/main" id="{64B8DD08-8D88-4ADC-9A63-0515ED824F4E}"/>
                  </a:ext>
                </a:extLst>
              </p:cNvPr>
              <p:cNvSpPr txBox="1"/>
              <p:nvPr/>
            </p:nvSpPr>
            <p:spPr>
              <a:xfrm>
                <a:off x="3603456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990" name="Textfeld 989">
                <a:extLst>
                  <a:ext uri="{FF2B5EF4-FFF2-40B4-BE49-F238E27FC236}">
                    <a16:creationId xmlns:a16="http://schemas.microsoft.com/office/drawing/2014/main" id="{A5F8766D-FC6F-43AF-A6CD-81FD90763FAE}"/>
                  </a:ext>
                </a:extLst>
              </p:cNvPr>
              <p:cNvSpPr txBox="1"/>
              <p:nvPr/>
            </p:nvSpPr>
            <p:spPr>
              <a:xfrm>
                <a:off x="3953165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8</a:t>
                </a:r>
              </a:p>
            </p:txBody>
          </p:sp>
          <p:sp>
            <p:nvSpPr>
              <p:cNvPr id="991" name="Textfeld 990">
                <a:extLst>
                  <a:ext uri="{FF2B5EF4-FFF2-40B4-BE49-F238E27FC236}">
                    <a16:creationId xmlns:a16="http://schemas.microsoft.com/office/drawing/2014/main" id="{6C7F94F9-9BAC-43F4-A939-970D81004801}"/>
                  </a:ext>
                </a:extLst>
              </p:cNvPr>
              <p:cNvSpPr txBox="1"/>
              <p:nvPr/>
            </p:nvSpPr>
            <p:spPr>
              <a:xfrm>
                <a:off x="4302874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992" name="Textfeld 991">
                <a:extLst>
                  <a:ext uri="{FF2B5EF4-FFF2-40B4-BE49-F238E27FC236}">
                    <a16:creationId xmlns:a16="http://schemas.microsoft.com/office/drawing/2014/main" id="{1F53717C-86DD-4BE1-98B0-6A9EEFAA7E5E}"/>
                  </a:ext>
                </a:extLst>
              </p:cNvPr>
              <p:cNvSpPr txBox="1"/>
              <p:nvPr/>
            </p:nvSpPr>
            <p:spPr>
              <a:xfrm>
                <a:off x="4652583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993" name="Textfeld 992">
                <a:extLst>
                  <a:ext uri="{FF2B5EF4-FFF2-40B4-BE49-F238E27FC236}">
                    <a16:creationId xmlns:a16="http://schemas.microsoft.com/office/drawing/2014/main" id="{92818BD1-81AB-43E9-AC3B-94D27A26418B}"/>
                  </a:ext>
                </a:extLst>
              </p:cNvPr>
              <p:cNvSpPr txBox="1"/>
              <p:nvPr/>
            </p:nvSpPr>
            <p:spPr>
              <a:xfrm>
                <a:off x="5002292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</a:t>
                </a:r>
              </a:p>
            </p:txBody>
          </p:sp>
          <p:sp>
            <p:nvSpPr>
              <p:cNvPr id="994" name="Textfeld 993">
                <a:extLst>
                  <a:ext uri="{FF2B5EF4-FFF2-40B4-BE49-F238E27FC236}">
                    <a16:creationId xmlns:a16="http://schemas.microsoft.com/office/drawing/2014/main" id="{4C46033C-DC6B-4527-9273-92BC56B46326}"/>
                  </a:ext>
                </a:extLst>
              </p:cNvPr>
              <p:cNvSpPr txBox="1"/>
              <p:nvPr/>
            </p:nvSpPr>
            <p:spPr>
              <a:xfrm>
                <a:off x="5306694" y="395609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33</a:t>
                </a:r>
              </a:p>
            </p:txBody>
          </p:sp>
          <p:sp>
            <p:nvSpPr>
              <p:cNvPr id="995" name="Textfeld 994">
                <a:extLst>
                  <a:ext uri="{FF2B5EF4-FFF2-40B4-BE49-F238E27FC236}">
                    <a16:creationId xmlns:a16="http://schemas.microsoft.com/office/drawing/2014/main" id="{C61C3E91-4788-43ED-BCEE-6F94E054CBA1}"/>
                  </a:ext>
                </a:extLst>
              </p:cNvPr>
              <p:cNvSpPr txBox="1"/>
              <p:nvPr/>
            </p:nvSpPr>
            <p:spPr>
              <a:xfrm>
                <a:off x="5656403" y="395609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23</a:t>
                </a:r>
              </a:p>
            </p:txBody>
          </p:sp>
          <p:sp>
            <p:nvSpPr>
              <p:cNvPr id="996" name="Textfeld 995">
                <a:extLst>
                  <a:ext uri="{FF2B5EF4-FFF2-40B4-BE49-F238E27FC236}">
                    <a16:creationId xmlns:a16="http://schemas.microsoft.com/office/drawing/2014/main" id="{4D07C40B-1869-4BD5-92AC-CC3EA799470B}"/>
                  </a:ext>
                </a:extLst>
              </p:cNvPr>
              <p:cNvSpPr txBox="1"/>
              <p:nvPr/>
            </p:nvSpPr>
            <p:spPr>
              <a:xfrm>
                <a:off x="6006112" y="395609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13</a:t>
                </a:r>
              </a:p>
            </p:txBody>
          </p:sp>
          <p:sp>
            <p:nvSpPr>
              <p:cNvPr id="997" name="Textfeld 996">
                <a:extLst>
                  <a:ext uri="{FF2B5EF4-FFF2-40B4-BE49-F238E27FC236}">
                    <a16:creationId xmlns:a16="http://schemas.microsoft.com/office/drawing/2014/main" id="{6428F307-6B52-4B05-9E08-43059EA247B2}"/>
                  </a:ext>
                </a:extLst>
              </p:cNvPr>
              <p:cNvSpPr txBox="1"/>
              <p:nvPr/>
            </p:nvSpPr>
            <p:spPr>
              <a:xfrm>
                <a:off x="6750837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6</a:t>
                </a:r>
              </a:p>
            </p:txBody>
          </p:sp>
          <p:sp>
            <p:nvSpPr>
              <p:cNvPr id="998" name="Textfeld 997">
                <a:extLst>
                  <a:ext uri="{FF2B5EF4-FFF2-40B4-BE49-F238E27FC236}">
                    <a16:creationId xmlns:a16="http://schemas.microsoft.com/office/drawing/2014/main" id="{20823266-8FD1-4C9D-896A-9CD6C63749CB}"/>
                  </a:ext>
                </a:extLst>
              </p:cNvPr>
              <p:cNvSpPr txBox="1"/>
              <p:nvPr/>
            </p:nvSpPr>
            <p:spPr>
              <a:xfrm>
                <a:off x="3603456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</a:t>
                </a:r>
              </a:p>
            </p:txBody>
          </p:sp>
          <p:sp>
            <p:nvSpPr>
              <p:cNvPr id="999" name="Textfeld 998">
                <a:extLst>
                  <a:ext uri="{FF2B5EF4-FFF2-40B4-BE49-F238E27FC236}">
                    <a16:creationId xmlns:a16="http://schemas.microsoft.com/office/drawing/2014/main" id="{44C26376-9201-44EA-8E3E-1C4BDCFB4E55}"/>
                  </a:ext>
                </a:extLst>
              </p:cNvPr>
              <p:cNvSpPr txBox="1"/>
              <p:nvPr/>
            </p:nvSpPr>
            <p:spPr>
              <a:xfrm>
                <a:off x="3953165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1000" name="Textfeld 999">
                <a:extLst>
                  <a:ext uri="{FF2B5EF4-FFF2-40B4-BE49-F238E27FC236}">
                    <a16:creationId xmlns:a16="http://schemas.microsoft.com/office/drawing/2014/main" id="{4BBBBA88-F7DB-4225-8B43-2C31DB7EF566}"/>
                  </a:ext>
                </a:extLst>
              </p:cNvPr>
              <p:cNvSpPr txBox="1"/>
              <p:nvPr/>
            </p:nvSpPr>
            <p:spPr>
              <a:xfrm>
                <a:off x="4302874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6</a:t>
                </a:r>
              </a:p>
            </p:txBody>
          </p:sp>
          <p:sp>
            <p:nvSpPr>
              <p:cNvPr id="1001" name="Textfeld 1000">
                <a:extLst>
                  <a:ext uri="{FF2B5EF4-FFF2-40B4-BE49-F238E27FC236}">
                    <a16:creationId xmlns:a16="http://schemas.microsoft.com/office/drawing/2014/main" id="{E4AD0E19-BF10-4B81-8594-91358763A3B7}"/>
                  </a:ext>
                </a:extLst>
              </p:cNvPr>
              <p:cNvSpPr txBox="1"/>
              <p:nvPr/>
            </p:nvSpPr>
            <p:spPr>
              <a:xfrm>
                <a:off x="4652583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6</a:t>
                </a:r>
              </a:p>
            </p:txBody>
          </p:sp>
          <p:sp>
            <p:nvSpPr>
              <p:cNvPr id="1002" name="Textfeld 1001">
                <a:extLst>
                  <a:ext uri="{FF2B5EF4-FFF2-40B4-BE49-F238E27FC236}">
                    <a16:creationId xmlns:a16="http://schemas.microsoft.com/office/drawing/2014/main" id="{7F1C6A1D-4E4F-47E9-8FC9-87B8795EA902}"/>
                  </a:ext>
                </a:extLst>
              </p:cNvPr>
              <p:cNvSpPr txBox="1"/>
              <p:nvPr/>
            </p:nvSpPr>
            <p:spPr>
              <a:xfrm>
                <a:off x="5002292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1003" name="Textfeld 1002">
                <a:extLst>
                  <a:ext uri="{FF2B5EF4-FFF2-40B4-BE49-F238E27FC236}">
                    <a16:creationId xmlns:a16="http://schemas.microsoft.com/office/drawing/2014/main" id="{E883F894-9400-4E9C-B4CC-A367726A909A}"/>
                  </a:ext>
                </a:extLst>
              </p:cNvPr>
              <p:cNvSpPr txBox="1"/>
              <p:nvPr/>
            </p:nvSpPr>
            <p:spPr>
              <a:xfrm>
                <a:off x="5352001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7</a:t>
                </a:r>
              </a:p>
            </p:txBody>
          </p:sp>
          <p:sp>
            <p:nvSpPr>
              <p:cNvPr id="1004" name="Textfeld 1003">
                <a:extLst>
                  <a:ext uri="{FF2B5EF4-FFF2-40B4-BE49-F238E27FC236}">
                    <a16:creationId xmlns:a16="http://schemas.microsoft.com/office/drawing/2014/main" id="{75A8274F-CD79-45ED-9EB3-1C7E4CEA58A5}"/>
                  </a:ext>
                </a:extLst>
              </p:cNvPr>
              <p:cNvSpPr txBox="1"/>
              <p:nvPr/>
            </p:nvSpPr>
            <p:spPr>
              <a:xfrm>
                <a:off x="5656403" y="430547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16</a:t>
                </a:r>
              </a:p>
            </p:txBody>
          </p:sp>
          <p:sp>
            <p:nvSpPr>
              <p:cNvPr id="1005" name="Textfeld 1004">
                <a:extLst>
                  <a:ext uri="{FF2B5EF4-FFF2-40B4-BE49-F238E27FC236}">
                    <a16:creationId xmlns:a16="http://schemas.microsoft.com/office/drawing/2014/main" id="{34C345D7-8FD4-4A69-8C8C-F5F215917E9E}"/>
                  </a:ext>
                </a:extLst>
              </p:cNvPr>
              <p:cNvSpPr txBox="1"/>
              <p:nvPr/>
            </p:nvSpPr>
            <p:spPr>
              <a:xfrm>
                <a:off x="6051419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1006" name="Textfeld 1005">
                <a:extLst>
                  <a:ext uri="{FF2B5EF4-FFF2-40B4-BE49-F238E27FC236}">
                    <a16:creationId xmlns:a16="http://schemas.microsoft.com/office/drawing/2014/main" id="{53DF8BAB-45FA-493C-88D5-66D1E444E67F}"/>
                  </a:ext>
                </a:extLst>
              </p:cNvPr>
              <p:cNvSpPr txBox="1"/>
              <p:nvPr/>
            </p:nvSpPr>
            <p:spPr>
              <a:xfrm>
                <a:off x="6750837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1007" name="Textfeld 1006">
                <a:extLst>
                  <a:ext uri="{FF2B5EF4-FFF2-40B4-BE49-F238E27FC236}">
                    <a16:creationId xmlns:a16="http://schemas.microsoft.com/office/drawing/2014/main" id="{13F46B45-C5DF-4EAA-B2EE-E6ECC3778462}"/>
                  </a:ext>
                </a:extLst>
              </p:cNvPr>
              <p:cNvSpPr txBox="1"/>
              <p:nvPr/>
            </p:nvSpPr>
            <p:spPr>
              <a:xfrm>
                <a:off x="3558149" y="4654858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10</a:t>
                </a:r>
              </a:p>
            </p:txBody>
          </p:sp>
          <p:sp>
            <p:nvSpPr>
              <p:cNvPr id="1008" name="Textfeld 1007">
                <a:extLst>
                  <a:ext uri="{FF2B5EF4-FFF2-40B4-BE49-F238E27FC236}">
                    <a16:creationId xmlns:a16="http://schemas.microsoft.com/office/drawing/2014/main" id="{6EB1201B-F85F-40EB-976F-9E986C7C789D}"/>
                  </a:ext>
                </a:extLst>
              </p:cNvPr>
              <p:cNvSpPr txBox="1"/>
              <p:nvPr/>
            </p:nvSpPr>
            <p:spPr>
              <a:xfrm>
                <a:off x="3953165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09" name="Textfeld 1008">
                <a:extLst>
                  <a:ext uri="{FF2B5EF4-FFF2-40B4-BE49-F238E27FC236}">
                    <a16:creationId xmlns:a16="http://schemas.microsoft.com/office/drawing/2014/main" id="{6CEC9DED-80D1-4039-8C03-4A614F755942}"/>
                  </a:ext>
                </a:extLst>
              </p:cNvPr>
              <p:cNvSpPr txBox="1"/>
              <p:nvPr/>
            </p:nvSpPr>
            <p:spPr>
              <a:xfrm>
                <a:off x="4302874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10" name="Textfeld 1009">
                <a:extLst>
                  <a:ext uri="{FF2B5EF4-FFF2-40B4-BE49-F238E27FC236}">
                    <a16:creationId xmlns:a16="http://schemas.microsoft.com/office/drawing/2014/main" id="{EFEEF6C5-03E8-46E9-8997-38545EAE346B}"/>
                  </a:ext>
                </a:extLst>
              </p:cNvPr>
              <p:cNvSpPr txBox="1"/>
              <p:nvPr/>
            </p:nvSpPr>
            <p:spPr>
              <a:xfrm>
                <a:off x="4652583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11" name="Textfeld 1010">
                <a:extLst>
                  <a:ext uri="{FF2B5EF4-FFF2-40B4-BE49-F238E27FC236}">
                    <a16:creationId xmlns:a16="http://schemas.microsoft.com/office/drawing/2014/main" id="{1037E2F8-60BD-49A5-8E8C-54F57EAABB4A}"/>
                  </a:ext>
                </a:extLst>
              </p:cNvPr>
              <p:cNvSpPr txBox="1"/>
              <p:nvPr/>
            </p:nvSpPr>
            <p:spPr>
              <a:xfrm>
                <a:off x="5002292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1012" name="Textfeld 1011">
                <a:extLst>
                  <a:ext uri="{FF2B5EF4-FFF2-40B4-BE49-F238E27FC236}">
                    <a16:creationId xmlns:a16="http://schemas.microsoft.com/office/drawing/2014/main" id="{46EB592A-A216-4DC7-BF67-B24F1AAB5445}"/>
                  </a:ext>
                </a:extLst>
              </p:cNvPr>
              <p:cNvSpPr txBox="1"/>
              <p:nvPr/>
            </p:nvSpPr>
            <p:spPr>
              <a:xfrm>
                <a:off x="5352001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1013" name="Textfeld 1012">
                <a:extLst>
                  <a:ext uri="{FF2B5EF4-FFF2-40B4-BE49-F238E27FC236}">
                    <a16:creationId xmlns:a16="http://schemas.microsoft.com/office/drawing/2014/main" id="{893E5CF3-4B95-4A91-BFDF-3CC7A6E76D20}"/>
                  </a:ext>
                </a:extLst>
              </p:cNvPr>
              <p:cNvSpPr txBox="1"/>
              <p:nvPr/>
            </p:nvSpPr>
            <p:spPr>
              <a:xfrm>
                <a:off x="5701710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0</a:t>
                </a:r>
              </a:p>
            </p:txBody>
          </p:sp>
          <p:sp>
            <p:nvSpPr>
              <p:cNvPr id="1014" name="Textfeld 1013">
                <a:extLst>
                  <a:ext uri="{FF2B5EF4-FFF2-40B4-BE49-F238E27FC236}">
                    <a16:creationId xmlns:a16="http://schemas.microsoft.com/office/drawing/2014/main" id="{615CBF75-AE1A-418A-85ED-C6E155D1AC89}"/>
                  </a:ext>
                </a:extLst>
              </p:cNvPr>
              <p:cNvSpPr txBox="1"/>
              <p:nvPr/>
            </p:nvSpPr>
            <p:spPr>
              <a:xfrm>
                <a:off x="6051419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1015" name="Textfeld 1014">
                <a:extLst>
                  <a:ext uri="{FF2B5EF4-FFF2-40B4-BE49-F238E27FC236}">
                    <a16:creationId xmlns:a16="http://schemas.microsoft.com/office/drawing/2014/main" id="{835F0995-1E50-488F-A338-8AC684EC379F}"/>
                  </a:ext>
                </a:extLst>
              </p:cNvPr>
              <p:cNvSpPr txBox="1"/>
              <p:nvPr/>
            </p:nvSpPr>
            <p:spPr>
              <a:xfrm>
                <a:off x="6750837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1016" name="Textfeld 1015">
                <a:extLst>
                  <a:ext uri="{FF2B5EF4-FFF2-40B4-BE49-F238E27FC236}">
                    <a16:creationId xmlns:a16="http://schemas.microsoft.com/office/drawing/2014/main" id="{81E3260A-6D32-4395-A4F7-92E304FB0B47}"/>
                  </a:ext>
                </a:extLst>
              </p:cNvPr>
              <p:cNvSpPr txBox="1"/>
              <p:nvPr/>
            </p:nvSpPr>
            <p:spPr>
              <a:xfrm>
                <a:off x="3603456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1017" name="Textfeld 1016">
                <a:extLst>
                  <a:ext uri="{FF2B5EF4-FFF2-40B4-BE49-F238E27FC236}">
                    <a16:creationId xmlns:a16="http://schemas.microsoft.com/office/drawing/2014/main" id="{B8DC6731-7DF6-41DD-A6F1-F44C86BB8AAA}"/>
                  </a:ext>
                </a:extLst>
              </p:cNvPr>
              <p:cNvSpPr txBox="1"/>
              <p:nvPr/>
            </p:nvSpPr>
            <p:spPr>
              <a:xfrm>
                <a:off x="3953165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18" name="Textfeld 1017">
                <a:extLst>
                  <a:ext uri="{FF2B5EF4-FFF2-40B4-BE49-F238E27FC236}">
                    <a16:creationId xmlns:a16="http://schemas.microsoft.com/office/drawing/2014/main" id="{386F5290-946B-4BC2-B798-595B934E7159}"/>
                  </a:ext>
                </a:extLst>
              </p:cNvPr>
              <p:cNvSpPr txBox="1"/>
              <p:nvPr/>
            </p:nvSpPr>
            <p:spPr>
              <a:xfrm>
                <a:off x="4302874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19" name="Textfeld 1018">
                <a:extLst>
                  <a:ext uri="{FF2B5EF4-FFF2-40B4-BE49-F238E27FC236}">
                    <a16:creationId xmlns:a16="http://schemas.microsoft.com/office/drawing/2014/main" id="{8A1C2C24-3A02-4DAF-AEA3-D6AEAF6436BE}"/>
                  </a:ext>
                </a:extLst>
              </p:cNvPr>
              <p:cNvSpPr txBox="1"/>
              <p:nvPr/>
            </p:nvSpPr>
            <p:spPr>
              <a:xfrm>
                <a:off x="4652583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1020" name="Textfeld 1019">
                <a:extLst>
                  <a:ext uri="{FF2B5EF4-FFF2-40B4-BE49-F238E27FC236}">
                    <a16:creationId xmlns:a16="http://schemas.microsoft.com/office/drawing/2014/main" id="{E2B96ED8-5A53-4271-9D9A-67516730DE17}"/>
                  </a:ext>
                </a:extLst>
              </p:cNvPr>
              <p:cNvSpPr txBox="1"/>
              <p:nvPr/>
            </p:nvSpPr>
            <p:spPr>
              <a:xfrm>
                <a:off x="5002292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21" name="Textfeld 1020">
                <a:extLst>
                  <a:ext uri="{FF2B5EF4-FFF2-40B4-BE49-F238E27FC236}">
                    <a16:creationId xmlns:a16="http://schemas.microsoft.com/office/drawing/2014/main" id="{2AA3DC0A-E2D0-4CF6-904A-176BE090B3B8}"/>
                  </a:ext>
                </a:extLst>
              </p:cNvPr>
              <p:cNvSpPr txBox="1"/>
              <p:nvPr/>
            </p:nvSpPr>
            <p:spPr>
              <a:xfrm>
                <a:off x="5352001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22" name="Textfeld 1021">
                <a:extLst>
                  <a:ext uri="{FF2B5EF4-FFF2-40B4-BE49-F238E27FC236}">
                    <a16:creationId xmlns:a16="http://schemas.microsoft.com/office/drawing/2014/main" id="{E91B40D6-39F4-4DEC-9743-EE3F8A6675D1}"/>
                  </a:ext>
                </a:extLst>
              </p:cNvPr>
              <p:cNvSpPr txBox="1"/>
              <p:nvPr/>
            </p:nvSpPr>
            <p:spPr>
              <a:xfrm>
                <a:off x="5701710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1023" name="Textfeld 1022">
                <a:extLst>
                  <a:ext uri="{FF2B5EF4-FFF2-40B4-BE49-F238E27FC236}">
                    <a16:creationId xmlns:a16="http://schemas.microsoft.com/office/drawing/2014/main" id="{5670BEEA-97BF-4E07-8F46-0351F364AA31}"/>
                  </a:ext>
                </a:extLst>
              </p:cNvPr>
              <p:cNvSpPr txBox="1"/>
              <p:nvPr/>
            </p:nvSpPr>
            <p:spPr>
              <a:xfrm>
                <a:off x="6051419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</a:t>
                </a:r>
              </a:p>
            </p:txBody>
          </p:sp>
          <p:sp>
            <p:nvSpPr>
              <p:cNvPr id="1024" name="Textfeld 1023">
                <a:extLst>
                  <a:ext uri="{FF2B5EF4-FFF2-40B4-BE49-F238E27FC236}">
                    <a16:creationId xmlns:a16="http://schemas.microsoft.com/office/drawing/2014/main" id="{FC71706B-C0A9-4088-B8E8-DBE56375F7B6}"/>
                  </a:ext>
                </a:extLst>
              </p:cNvPr>
              <p:cNvSpPr txBox="1"/>
              <p:nvPr/>
            </p:nvSpPr>
            <p:spPr>
              <a:xfrm>
                <a:off x="6750837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</p:grpSp>
      </p:grpSp>
      <p:grpSp>
        <p:nvGrpSpPr>
          <p:cNvPr id="10" name="Grafik 6">
            <a:extLst>
              <a:ext uri="{FF2B5EF4-FFF2-40B4-BE49-F238E27FC236}">
                <a16:creationId xmlns:a16="http://schemas.microsoft.com/office/drawing/2014/main" id="{3ECD70C9-0F1D-4A48-946E-5B4FE26599C3}"/>
              </a:ext>
            </a:extLst>
          </p:cNvPr>
          <p:cNvGrpSpPr/>
          <p:nvPr/>
        </p:nvGrpSpPr>
        <p:grpSpPr>
          <a:xfrm>
            <a:off x="7303305" y="1968930"/>
            <a:ext cx="4430665" cy="2953345"/>
            <a:chOff x="4840078" y="2637389"/>
            <a:chExt cx="4430665" cy="2953345"/>
          </a:xfrm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39CEAE20-DAA7-4FE8-B33E-F68B748B41DC}"/>
                </a:ext>
              </a:extLst>
            </p:cNvPr>
            <p:cNvGrpSpPr/>
            <p:nvPr/>
          </p:nvGrpSpPr>
          <p:grpSpPr>
            <a:xfrm>
              <a:off x="5071269" y="2637389"/>
              <a:ext cx="4199474" cy="2953345"/>
              <a:chOff x="5071269" y="2637389"/>
              <a:chExt cx="4199474" cy="2953345"/>
            </a:xfrm>
          </p:grpSpPr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D1ACF17-A7D8-460D-9F76-D6ABF8AC6CFE}"/>
                  </a:ext>
                </a:extLst>
              </p:cNvPr>
              <p:cNvSpPr txBox="1"/>
              <p:nvPr/>
            </p:nvSpPr>
            <p:spPr>
              <a:xfrm>
                <a:off x="5071269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1890</a:t>
                </a:r>
              </a:p>
            </p:txBody>
          </p:sp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B8136B80-85F7-487C-BAA9-CDC97CED0D25}"/>
                  </a:ext>
                </a:extLst>
              </p:cNvPr>
              <p:cNvSpPr txBox="1"/>
              <p:nvPr/>
            </p:nvSpPr>
            <p:spPr>
              <a:xfrm>
                <a:off x="6394011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1900</a:t>
                </a:r>
              </a:p>
            </p:txBody>
          </p: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C953E9CD-BF3B-4992-B8CB-E46F5A224C49}"/>
                  </a:ext>
                </a:extLst>
              </p:cNvPr>
              <p:cNvSpPr txBox="1"/>
              <p:nvPr/>
            </p:nvSpPr>
            <p:spPr>
              <a:xfrm>
                <a:off x="7716754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1910</a:t>
                </a:r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55D0A73A-BC3C-45F2-8C74-EFD07DD344F6}"/>
                  </a:ext>
                </a:extLst>
              </p:cNvPr>
              <p:cNvSpPr/>
              <p:nvPr/>
            </p:nvSpPr>
            <p:spPr>
              <a:xfrm>
                <a:off x="9258034" y="2637389"/>
                <a:ext cx="12709" cy="2649158"/>
              </a:xfrm>
              <a:custGeom>
                <a:avLst/>
                <a:gdLst>
                  <a:gd name="connsiteX0" fmla="*/ 0 w 12709"/>
                  <a:gd name="connsiteY0" fmla="*/ 2649158 h 2649158"/>
                  <a:gd name="connsiteX1" fmla="*/ 0 w 12709"/>
                  <a:gd name="connsiteY1" fmla="*/ 0 h 2649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9" h="2649158">
                    <a:moveTo>
                      <a:pt x="0" y="2649158"/>
                    </a:moveTo>
                    <a:lnTo>
                      <a:pt x="0" y="0"/>
                    </a:lnTo>
                  </a:path>
                </a:pathLst>
              </a:custGeom>
              <a:noFill/>
              <a:ln w="1271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EF116075-587C-42BB-A7C1-15B89B29E08E}"/>
                </a:ext>
              </a:extLst>
            </p:cNvPr>
            <p:cNvSpPr/>
            <p:nvPr/>
          </p:nvSpPr>
          <p:spPr>
            <a:xfrm>
              <a:off x="4840078" y="5245197"/>
              <a:ext cx="105818" cy="41350"/>
            </a:xfrm>
            <a:custGeom>
              <a:avLst/>
              <a:gdLst>
                <a:gd name="connsiteX0" fmla="*/ 0 w 105818"/>
                <a:gd name="connsiteY0" fmla="*/ 41351 h 41350"/>
                <a:gd name="connsiteX1" fmla="*/ 105819 w 105818"/>
                <a:gd name="connsiteY1" fmla="*/ 41351 h 41350"/>
                <a:gd name="connsiteX2" fmla="*/ 105819 w 105818"/>
                <a:gd name="connsiteY2" fmla="*/ 0 h 41350"/>
                <a:gd name="connsiteX3" fmla="*/ 0 w 105818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41350">
                  <a:moveTo>
                    <a:pt x="0" y="41351"/>
                  </a:moveTo>
                  <a:lnTo>
                    <a:pt x="105819" y="41351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FE914084-D0A7-4014-912A-41FF45FA43A8}"/>
                </a:ext>
              </a:extLst>
            </p:cNvPr>
            <p:cNvSpPr/>
            <p:nvPr/>
          </p:nvSpPr>
          <p:spPr>
            <a:xfrm>
              <a:off x="4972352" y="5245197"/>
              <a:ext cx="105818" cy="41350"/>
            </a:xfrm>
            <a:custGeom>
              <a:avLst/>
              <a:gdLst>
                <a:gd name="connsiteX0" fmla="*/ 0 w 105818"/>
                <a:gd name="connsiteY0" fmla="*/ 41351 h 41350"/>
                <a:gd name="connsiteX1" fmla="*/ 105819 w 105818"/>
                <a:gd name="connsiteY1" fmla="*/ 41351 h 41350"/>
                <a:gd name="connsiteX2" fmla="*/ 105819 w 105818"/>
                <a:gd name="connsiteY2" fmla="*/ 0 h 41350"/>
                <a:gd name="connsiteX3" fmla="*/ 0 w 105818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41350">
                  <a:moveTo>
                    <a:pt x="0" y="41351"/>
                  </a:moveTo>
                  <a:lnTo>
                    <a:pt x="105819" y="41351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D8AA1136-EFDF-458D-A44A-8D9297FF6FBB}"/>
                </a:ext>
              </a:extLst>
            </p:cNvPr>
            <p:cNvSpPr/>
            <p:nvPr/>
          </p:nvSpPr>
          <p:spPr>
            <a:xfrm>
              <a:off x="5104626" y="5162469"/>
              <a:ext cx="105818" cy="124078"/>
            </a:xfrm>
            <a:custGeom>
              <a:avLst/>
              <a:gdLst>
                <a:gd name="connsiteX0" fmla="*/ 0 w 105818"/>
                <a:gd name="connsiteY0" fmla="*/ 124079 h 124078"/>
                <a:gd name="connsiteX1" fmla="*/ 105819 w 105818"/>
                <a:gd name="connsiteY1" fmla="*/ 124079 h 124078"/>
                <a:gd name="connsiteX2" fmla="*/ 105819 w 105818"/>
                <a:gd name="connsiteY2" fmla="*/ 0 h 124078"/>
                <a:gd name="connsiteX3" fmla="*/ 0 w 105818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4078">
                  <a:moveTo>
                    <a:pt x="0" y="124079"/>
                  </a:moveTo>
                  <a:lnTo>
                    <a:pt x="105819" y="124079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EBBEE9EB-1E62-4E47-99F7-498F22338591}"/>
                </a:ext>
              </a:extLst>
            </p:cNvPr>
            <p:cNvSpPr/>
            <p:nvPr/>
          </p:nvSpPr>
          <p:spPr>
            <a:xfrm>
              <a:off x="5236897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310D428C-7565-4BF3-9A66-BC4520195D50}"/>
                </a:ext>
              </a:extLst>
            </p:cNvPr>
            <p:cNvSpPr/>
            <p:nvPr/>
          </p:nvSpPr>
          <p:spPr>
            <a:xfrm>
              <a:off x="5369168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588C9CFC-26A8-4EF1-BB41-3A2CA723C678}"/>
                </a:ext>
              </a:extLst>
            </p:cNvPr>
            <p:cNvSpPr/>
            <p:nvPr/>
          </p:nvSpPr>
          <p:spPr>
            <a:xfrm>
              <a:off x="5501453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1C766917-AF62-42F4-B215-89E8D8EDC3D8}"/>
                </a:ext>
              </a:extLst>
            </p:cNvPr>
            <p:cNvSpPr/>
            <p:nvPr/>
          </p:nvSpPr>
          <p:spPr>
            <a:xfrm>
              <a:off x="5633724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E4A30DEB-8E4C-4A8A-A71F-3C702A07FEC8}"/>
                </a:ext>
              </a:extLst>
            </p:cNvPr>
            <p:cNvSpPr/>
            <p:nvPr/>
          </p:nvSpPr>
          <p:spPr>
            <a:xfrm>
              <a:off x="5765996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EF4BCD48-A935-4E90-8039-A37A52BD2813}"/>
                </a:ext>
              </a:extLst>
            </p:cNvPr>
            <p:cNvSpPr/>
            <p:nvPr/>
          </p:nvSpPr>
          <p:spPr>
            <a:xfrm>
              <a:off x="5898268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3" name="Freihandform: Form 532">
              <a:extLst>
                <a:ext uri="{FF2B5EF4-FFF2-40B4-BE49-F238E27FC236}">
                  <a16:creationId xmlns:a16="http://schemas.microsoft.com/office/drawing/2014/main" id="{A0B3E780-B14A-4772-8235-411A0EFF4533}"/>
                </a:ext>
              </a:extLst>
            </p:cNvPr>
            <p:cNvSpPr/>
            <p:nvPr/>
          </p:nvSpPr>
          <p:spPr>
            <a:xfrm>
              <a:off x="6030539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4" name="Freihandform: Form 533">
              <a:extLst>
                <a:ext uri="{FF2B5EF4-FFF2-40B4-BE49-F238E27FC236}">
                  <a16:creationId xmlns:a16="http://schemas.microsoft.com/office/drawing/2014/main" id="{7058A75D-64F9-48D7-9B2E-9099C1F51056}"/>
                </a:ext>
              </a:extLst>
            </p:cNvPr>
            <p:cNvSpPr/>
            <p:nvPr/>
          </p:nvSpPr>
          <p:spPr>
            <a:xfrm>
              <a:off x="6162824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5" name="Freihandform: Form 534">
              <a:extLst>
                <a:ext uri="{FF2B5EF4-FFF2-40B4-BE49-F238E27FC236}">
                  <a16:creationId xmlns:a16="http://schemas.microsoft.com/office/drawing/2014/main" id="{D8BCF775-F429-426F-9828-A691A2F9DB5A}"/>
                </a:ext>
              </a:extLst>
            </p:cNvPr>
            <p:cNvSpPr/>
            <p:nvPr/>
          </p:nvSpPr>
          <p:spPr>
            <a:xfrm>
              <a:off x="6295095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6" name="Freihandform: Form 535">
              <a:extLst>
                <a:ext uri="{FF2B5EF4-FFF2-40B4-BE49-F238E27FC236}">
                  <a16:creationId xmlns:a16="http://schemas.microsoft.com/office/drawing/2014/main" id="{23E9C549-9ABC-4B6C-8AB5-FCD8E790151C}"/>
                </a:ext>
              </a:extLst>
            </p:cNvPr>
            <p:cNvSpPr/>
            <p:nvPr/>
          </p:nvSpPr>
          <p:spPr>
            <a:xfrm>
              <a:off x="6427367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7" name="Freihandform: Form 536">
              <a:extLst>
                <a:ext uri="{FF2B5EF4-FFF2-40B4-BE49-F238E27FC236}">
                  <a16:creationId xmlns:a16="http://schemas.microsoft.com/office/drawing/2014/main" id="{8DBAE47A-61B2-4D9B-AB49-798EE9DD8629}"/>
                </a:ext>
              </a:extLst>
            </p:cNvPr>
            <p:cNvSpPr/>
            <p:nvPr/>
          </p:nvSpPr>
          <p:spPr>
            <a:xfrm>
              <a:off x="6559639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8" name="Freihandform: Form 537">
              <a:extLst>
                <a:ext uri="{FF2B5EF4-FFF2-40B4-BE49-F238E27FC236}">
                  <a16:creationId xmlns:a16="http://schemas.microsoft.com/office/drawing/2014/main" id="{F66D64E3-A581-4F81-92BE-C6F2F563C284}"/>
                </a:ext>
              </a:extLst>
            </p:cNvPr>
            <p:cNvSpPr/>
            <p:nvPr/>
          </p:nvSpPr>
          <p:spPr>
            <a:xfrm>
              <a:off x="6691911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9" name="Freihandform: Form 538">
              <a:extLst>
                <a:ext uri="{FF2B5EF4-FFF2-40B4-BE49-F238E27FC236}">
                  <a16:creationId xmlns:a16="http://schemas.microsoft.com/office/drawing/2014/main" id="{283FDA3B-737F-4559-93E2-44207751E274}"/>
                </a:ext>
              </a:extLst>
            </p:cNvPr>
            <p:cNvSpPr/>
            <p:nvPr/>
          </p:nvSpPr>
          <p:spPr>
            <a:xfrm>
              <a:off x="6824195" y="5245197"/>
              <a:ext cx="105809" cy="41350"/>
            </a:xfrm>
            <a:custGeom>
              <a:avLst/>
              <a:gdLst>
                <a:gd name="connsiteX0" fmla="*/ 0 w 105809"/>
                <a:gd name="connsiteY0" fmla="*/ 41351 h 41350"/>
                <a:gd name="connsiteX1" fmla="*/ 105810 w 105809"/>
                <a:gd name="connsiteY1" fmla="*/ 41351 h 41350"/>
                <a:gd name="connsiteX2" fmla="*/ 105810 w 105809"/>
                <a:gd name="connsiteY2" fmla="*/ 0 h 41350"/>
                <a:gd name="connsiteX3" fmla="*/ 0 w 105809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50">
                  <a:moveTo>
                    <a:pt x="0" y="41351"/>
                  </a:moveTo>
                  <a:lnTo>
                    <a:pt x="105810" y="4135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0" name="Freihandform: Form 539">
              <a:extLst>
                <a:ext uri="{FF2B5EF4-FFF2-40B4-BE49-F238E27FC236}">
                  <a16:creationId xmlns:a16="http://schemas.microsoft.com/office/drawing/2014/main" id="{62F358EB-2F1C-4291-B5F2-EBECBBD7323B}"/>
                </a:ext>
              </a:extLst>
            </p:cNvPr>
            <p:cNvSpPr/>
            <p:nvPr/>
          </p:nvSpPr>
          <p:spPr>
            <a:xfrm>
              <a:off x="6956466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1" name="Freihandform: Form 540">
              <a:extLst>
                <a:ext uri="{FF2B5EF4-FFF2-40B4-BE49-F238E27FC236}">
                  <a16:creationId xmlns:a16="http://schemas.microsoft.com/office/drawing/2014/main" id="{4D38C8A1-BEF2-420C-A2F0-3CCCB2AB5507}"/>
                </a:ext>
              </a:extLst>
            </p:cNvPr>
            <p:cNvSpPr/>
            <p:nvPr/>
          </p:nvSpPr>
          <p:spPr>
            <a:xfrm>
              <a:off x="7088738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2" name="Freihandform: Form 541">
              <a:extLst>
                <a:ext uri="{FF2B5EF4-FFF2-40B4-BE49-F238E27FC236}">
                  <a16:creationId xmlns:a16="http://schemas.microsoft.com/office/drawing/2014/main" id="{72CD6FDC-6DB9-4896-96AA-61DAE3E2ACFF}"/>
                </a:ext>
              </a:extLst>
            </p:cNvPr>
            <p:cNvSpPr/>
            <p:nvPr/>
          </p:nvSpPr>
          <p:spPr>
            <a:xfrm>
              <a:off x="7221010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3" name="Freihandform: Form 542">
              <a:extLst>
                <a:ext uri="{FF2B5EF4-FFF2-40B4-BE49-F238E27FC236}">
                  <a16:creationId xmlns:a16="http://schemas.microsoft.com/office/drawing/2014/main" id="{69DE7123-BDA1-41E5-8507-E5B6606DD7EA}"/>
                </a:ext>
              </a:extLst>
            </p:cNvPr>
            <p:cNvSpPr/>
            <p:nvPr/>
          </p:nvSpPr>
          <p:spPr>
            <a:xfrm>
              <a:off x="7353281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3 w 105822"/>
                <a:gd name="connsiteY1" fmla="*/ 82715 h 82714"/>
                <a:gd name="connsiteX2" fmla="*/ 105823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3" y="8271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4" name="Freihandform: Form 543">
              <a:extLst>
                <a:ext uri="{FF2B5EF4-FFF2-40B4-BE49-F238E27FC236}">
                  <a16:creationId xmlns:a16="http://schemas.microsoft.com/office/drawing/2014/main" id="{C5C4AB16-A5A0-49F2-981C-639A854A4AD0}"/>
                </a:ext>
              </a:extLst>
            </p:cNvPr>
            <p:cNvSpPr/>
            <p:nvPr/>
          </p:nvSpPr>
          <p:spPr>
            <a:xfrm>
              <a:off x="7485566" y="5245197"/>
              <a:ext cx="105809" cy="41350"/>
            </a:xfrm>
            <a:custGeom>
              <a:avLst/>
              <a:gdLst>
                <a:gd name="connsiteX0" fmla="*/ 0 w 105809"/>
                <a:gd name="connsiteY0" fmla="*/ 41351 h 41350"/>
                <a:gd name="connsiteX1" fmla="*/ 105809 w 105809"/>
                <a:gd name="connsiteY1" fmla="*/ 41351 h 41350"/>
                <a:gd name="connsiteX2" fmla="*/ 105809 w 105809"/>
                <a:gd name="connsiteY2" fmla="*/ 0 h 41350"/>
                <a:gd name="connsiteX3" fmla="*/ 0 w 105809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50">
                  <a:moveTo>
                    <a:pt x="0" y="41351"/>
                  </a:moveTo>
                  <a:lnTo>
                    <a:pt x="105809" y="41351"/>
                  </a:lnTo>
                  <a:lnTo>
                    <a:pt x="105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5" name="Freihandform: Form 544">
              <a:extLst>
                <a:ext uri="{FF2B5EF4-FFF2-40B4-BE49-F238E27FC236}">
                  <a16:creationId xmlns:a16="http://schemas.microsoft.com/office/drawing/2014/main" id="{6BA30104-C6CE-4E7E-AF5C-2CB33AE423FB}"/>
                </a:ext>
              </a:extLst>
            </p:cNvPr>
            <p:cNvSpPr/>
            <p:nvPr/>
          </p:nvSpPr>
          <p:spPr>
            <a:xfrm>
              <a:off x="7617837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6" name="Freihandform: Form 545">
              <a:extLst>
                <a:ext uri="{FF2B5EF4-FFF2-40B4-BE49-F238E27FC236}">
                  <a16:creationId xmlns:a16="http://schemas.microsoft.com/office/drawing/2014/main" id="{063F2ED7-689C-474C-B1DF-ACD5060E48D4}"/>
                </a:ext>
              </a:extLst>
            </p:cNvPr>
            <p:cNvSpPr/>
            <p:nvPr/>
          </p:nvSpPr>
          <p:spPr>
            <a:xfrm>
              <a:off x="7750109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7" name="Freihandform: Form 546">
              <a:extLst>
                <a:ext uri="{FF2B5EF4-FFF2-40B4-BE49-F238E27FC236}">
                  <a16:creationId xmlns:a16="http://schemas.microsoft.com/office/drawing/2014/main" id="{3F3F60F9-D2AB-4E39-8B33-949EB49BBA9C}"/>
                </a:ext>
              </a:extLst>
            </p:cNvPr>
            <p:cNvSpPr/>
            <p:nvPr/>
          </p:nvSpPr>
          <p:spPr>
            <a:xfrm>
              <a:off x="7882381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8" name="Freihandform: Form 547">
              <a:extLst>
                <a:ext uri="{FF2B5EF4-FFF2-40B4-BE49-F238E27FC236}">
                  <a16:creationId xmlns:a16="http://schemas.microsoft.com/office/drawing/2014/main" id="{9158A839-39D5-42B7-91FD-50EBAF2D4912}"/>
                </a:ext>
              </a:extLst>
            </p:cNvPr>
            <p:cNvSpPr/>
            <p:nvPr/>
          </p:nvSpPr>
          <p:spPr>
            <a:xfrm>
              <a:off x="8014653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9" name="Freihandform: Form 548">
              <a:extLst>
                <a:ext uri="{FF2B5EF4-FFF2-40B4-BE49-F238E27FC236}">
                  <a16:creationId xmlns:a16="http://schemas.microsoft.com/office/drawing/2014/main" id="{72DEEA1D-EAAC-401C-880D-05E15419805D}"/>
                </a:ext>
              </a:extLst>
            </p:cNvPr>
            <p:cNvSpPr/>
            <p:nvPr/>
          </p:nvSpPr>
          <p:spPr>
            <a:xfrm>
              <a:off x="8146924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0" name="Freihandform: Form 549">
              <a:extLst>
                <a:ext uri="{FF2B5EF4-FFF2-40B4-BE49-F238E27FC236}">
                  <a16:creationId xmlns:a16="http://schemas.microsoft.com/office/drawing/2014/main" id="{1D08B530-069E-48BF-B85B-87A4A5441F9A}"/>
                </a:ext>
              </a:extLst>
            </p:cNvPr>
            <p:cNvSpPr/>
            <p:nvPr/>
          </p:nvSpPr>
          <p:spPr>
            <a:xfrm>
              <a:off x="8279209" y="5245197"/>
              <a:ext cx="105809" cy="41350"/>
            </a:xfrm>
            <a:custGeom>
              <a:avLst/>
              <a:gdLst>
                <a:gd name="connsiteX0" fmla="*/ 0 w 105809"/>
                <a:gd name="connsiteY0" fmla="*/ 41351 h 41350"/>
                <a:gd name="connsiteX1" fmla="*/ 105810 w 105809"/>
                <a:gd name="connsiteY1" fmla="*/ 41351 h 41350"/>
                <a:gd name="connsiteX2" fmla="*/ 105810 w 105809"/>
                <a:gd name="connsiteY2" fmla="*/ 0 h 41350"/>
                <a:gd name="connsiteX3" fmla="*/ 0 w 105809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50">
                  <a:moveTo>
                    <a:pt x="0" y="41351"/>
                  </a:moveTo>
                  <a:lnTo>
                    <a:pt x="105810" y="4135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1" name="Freihandform: Form 550">
              <a:extLst>
                <a:ext uri="{FF2B5EF4-FFF2-40B4-BE49-F238E27FC236}">
                  <a16:creationId xmlns:a16="http://schemas.microsoft.com/office/drawing/2014/main" id="{9ECD0FF9-CAE9-4D52-8BE0-BDC3167E6EA2}"/>
                </a:ext>
              </a:extLst>
            </p:cNvPr>
            <p:cNvSpPr/>
            <p:nvPr/>
          </p:nvSpPr>
          <p:spPr>
            <a:xfrm>
              <a:off x="8411481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2" name="Freihandform: Form 551">
              <a:extLst>
                <a:ext uri="{FF2B5EF4-FFF2-40B4-BE49-F238E27FC236}">
                  <a16:creationId xmlns:a16="http://schemas.microsoft.com/office/drawing/2014/main" id="{287D7AB8-180C-444B-89A3-3DC7B6EB53CD}"/>
                </a:ext>
              </a:extLst>
            </p:cNvPr>
            <p:cNvSpPr/>
            <p:nvPr/>
          </p:nvSpPr>
          <p:spPr>
            <a:xfrm>
              <a:off x="8543752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3 w 105822"/>
                <a:gd name="connsiteY1" fmla="*/ 41351 h 41350"/>
                <a:gd name="connsiteX2" fmla="*/ 105823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3" y="41351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4" name="Freihandform: Form 563">
              <a:extLst>
                <a:ext uri="{FF2B5EF4-FFF2-40B4-BE49-F238E27FC236}">
                  <a16:creationId xmlns:a16="http://schemas.microsoft.com/office/drawing/2014/main" id="{86958D99-7DDA-488A-9094-821A036663C3}"/>
                </a:ext>
              </a:extLst>
            </p:cNvPr>
            <p:cNvSpPr/>
            <p:nvPr/>
          </p:nvSpPr>
          <p:spPr>
            <a:xfrm>
              <a:off x="4840078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5" name="Freihandform: Form 564">
              <a:extLst>
                <a:ext uri="{FF2B5EF4-FFF2-40B4-BE49-F238E27FC236}">
                  <a16:creationId xmlns:a16="http://schemas.microsoft.com/office/drawing/2014/main" id="{CB87F89D-B841-4BEB-9FE2-DCEBDCDBEC82}"/>
                </a:ext>
              </a:extLst>
            </p:cNvPr>
            <p:cNvSpPr/>
            <p:nvPr/>
          </p:nvSpPr>
          <p:spPr>
            <a:xfrm>
              <a:off x="4972352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6" name="Freihandform: Form 565">
              <a:extLst>
                <a:ext uri="{FF2B5EF4-FFF2-40B4-BE49-F238E27FC236}">
                  <a16:creationId xmlns:a16="http://schemas.microsoft.com/office/drawing/2014/main" id="{F50F2436-3F9C-417E-9FDA-C69860259EE1}"/>
                </a:ext>
              </a:extLst>
            </p:cNvPr>
            <p:cNvSpPr/>
            <p:nvPr/>
          </p:nvSpPr>
          <p:spPr>
            <a:xfrm>
              <a:off x="5104626" y="5038390"/>
              <a:ext cx="105818" cy="124078"/>
            </a:xfrm>
            <a:custGeom>
              <a:avLst/>
              <a:gdLst>
                <a:gd name="connsiteX0" fmla="*/ 0 w 105818"/>
                <a:gd name="connsiteY0" fmla="*/ 124078 h 124078"/>
                <a:gd name="connsiteX1" fmla="*/ 105819 w 105818"/>
                <a:gd name="connsiteY1" fmla="*/ 124078 h 124078"/>
                <a:gd name="connsiteX2" fmla="*/ 105819 w 105818"/>
                <a:gd name="connsiteY2" fmla="*/ 0 h 124078"/>
                <a:gd name="connsiteX3" fmla="*/ 0 w 105818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4078">
                  <a:moveTo>
                    <a:pt x="0" y="124078"/>
                  </a:moveTo>
                  <a:lnTo>
                    <a:pt x="105819" y="124078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7" name="Freihandform: Form 566">
              <a:extLst>
                <a:ext uri="{FF2B5EF4-FFF2-40B4-BE49-F238E27FC236}">
                  <a16:creationId xmlns:a16="http://schemas.microsoft.com/office/drawing/2014/main" id="{3466EFC6-92EA-47EA-8CFF-50DA5A53D525}"/>
                </a:ext>
              </a:extLst>
            </p:cNvPr>
            <p:cNvSpPr/>
            <p:nvPr/>
          </p:nvSpPr>
          <p:spPr>
            <a:xfrm>
              <a:off x="5236897" y="5079754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8" name="Freihandform: Form 567">
              <a:extLst>
                <a:ext uri="{FF2B5EF4-FFF2-40B4-BE49-F238E27FC236}">
                  <a16:creationId xmlns:a16="http://schemas.microsoft.com/office/drawing/2014/main" id="{9040A1E0-0FCC-41C8-83FA-33EC346DBFEC}"/>
                </a:ext>
              </a:extLst>
            </p:cNvPr>
            <p:cNvSpPr/>
            <p:nvPr/>
          </p:nvSpPr>
          <p:spPr>
            <a:xfrm>
              <a:off x="5369168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9" name="Freihandform: Form 568">
              <a:extLst>
                <a:ext uri="{FF2B5EF4-FFF2-40B4-BE49-F238E27FC236}">
                  <a16:creationId xmlns:a16="http://schemas.microsoft.com/office/drawing/2014/main" id="{4DE86B0B-49CA-4781-BEFA-D052D7E1088C}"/>
                </a:ext>
              </a:extLst>
            </p:cNvPr>
            <p:cNvSpPr/>
            <p:nvPr/>
          </p:nvSpPr>
          <p:spPr>
            <a:xfrm>
              <a:off x="5501453" y="5038390"/>
              <a:ext cx="105809" cy="165442"/>
            </a:xfrm>
            <a:custGeom>
              <a:avLst/>
              <a:gdLst>
                <a:gd name="connsiteX0" fmla="*/ 0 w 105809"/>
                <a:gd name="connsiteY0" fmla="*/ 165442 h 165442"/>
                <a:gd name="connsiteX1" fmla="*/ 105810 w 105809"/>
                <a:gd name="connsiteY1" fmla="*/ 165442 h 165442"/>
                <a:gd name="connsiteX2" fmla="*/ 105810 w 105809"/>
                <a:gd name="connsiteY2" fmla="*/ 0 h 165442"/>
                <a:gd name="connsiteX3" fmla="*/ 0 w 105809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65442">
                  <a:moveTo>
                    <a:pt x="0" y="165442"/>
                  </a:moveTo>
                  <a:lnTo>
                    <a:pt x="105810" y="165442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0" name="Freihandform: Form 569">
              <a:extLst>
                <a:ext uri="{FF2B5EF4-FFF2-40B4-BE49-F238E27FC236}">
                  <a16:creationId xmlns:a16="http://schemas.microsoft.com/office/drawing/2014/main" id="{8941FAB9-5982-405E-9320-7E0742108D9B}"/>
                </a:ext>
              </a:extLst>
            </p:cNvPr>
            <p:cNvSpPr/>
            <p:nvPr/>
          </p:nvSpPr>
          <p:spPr>
            <a:xfrm>
              <a:off x="5633724" y="5121105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1" name="Freihandform: Form 570">
              <a:extLst>
                <a:ext uri="{FF2B5EF4-FFF2-40B4-BE49-F238E27FC236}">
                  <a16:creationId xmlns:a16="http://schemas.microsoft.com/office/drawing/2014/main" id="{02BBD104-37DE-4261-B9C4-881FC2E971D4}"/>
                </a:ext>
              </a:extLst>
            </p:cNvPr>
            <p:cNvSpPr/>
            <p:nvPr/>
          </p:nvSpPr>
          <p:spPr>
            <a:xfrm>
              <a:off x="5765996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2" name="Freihandform: Form 571">
              <a:extLst>
                <a:ext uri="{FF2B5EF4-FFF2-40B4-BE49-F238E27FC236}">
                  <a16:creationId xmlns:a16="http://schemas.microsoft.com/office/drawing/2014/main" id="{4C3494E9-7D82-4114-9E7B-311C78BB8CB1}"/>
                </a:ext>
              </a:extLst>
            </p:cNvPr>
            <p:cNvSpPr/>
            <p:nvPr/>
          </p:nvSpPr>
          <p:spPr>
            <a:xfrm>
              <a:off x="5898268" y="5079754"/>
              <a:ext cx="105822" cy="124078"/>
            </a:xfrm>
            <a:custGeom>
              <a:avLst/>
              <a:gdLst>
                <a:gd name="connsiteX0" fmla="*/ 0 w 105822"/>
                <a:gd name="connsiteY0" fmla="*/ 124079 h 124078"/>
                <a:gd name="connsiteX1" fmla="*/ 105822 w 105822"/>
                <a:gd name="connsiteY1" fmla="*/ 124079 h 124078"/>
                <a:gd name="connsiteX2" fmla="*/ 105822 w 105822"/>
                <a:gd name="connsiteY2" fmla="*/ 0 h 124078"/>
                <a:gd name="connsiteX3" fmla="*/ 0 w 105822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3" name="Freihandform: Form 572">
              <a:extLst>
                <a:ext uri="{FF2B5EF4-FFF2-40B4-BE49-F238E27FC236}">
                  <a16:creationId xmlns:a16="http://schemas.microsoft.com/office/drawing/2014/main" id="{D327E7A6-677E-4F8F-BB15-2A5B7E0E8445}"/>
                </a:ext>
              </a:extLst>
            </p:cNvPr>
            <p:cNvSpPr/>
            <p:nvPr/>
          </p:nvSpPr>
          <p:spPr>
            <a:xfrm>
              <a:off x="6030539" y="5079754"/>
              <a:ext cx="105822" cy="124078"/>
            </a:xfrm>
            <a:custGeom>
              <a:avLst/>
              <a:gdLst>
                <a:gd name="connsiteX0" fmla="*/ 0 w 105822"/>
                <a:gd name="connsiteY0" fmla="*/ 124079 h 124078"/>
                <a:gd name="connsiteX1" fmla="*/ 105822 w 105822"/>
                <a:gd name="connsiteY1" fmla="*/ 124079 h 124078"/>
                <a:gd name="connsiteX2" fmla="*/ 105822 w 105822"/>
                <a:gd name="connsiteY2" fmla="*/ 0 h 124078"/>
                <a:gd name="connsiteX3" fmla="*/ 0 w 105822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4" name="Freihandform: Form 573">
              <a:extLst>
                <a:ext uri="{FF2B5EF4-FFF2-40B4-BE49-F238E27FC236}">
                  <a16:creationId xmlns:a16="http://schemas.microsoft.com/office/drawing/2014/main" id="{6DB46F37-1305-4C63-92F4-F927747563A3}"/>
                </a:ext>
              </a:extLst>
            </p:cNvPr>
            <p:cNvSpPr/>
            <p:nvPr/>
          </p:nvSpPr>
          <p:spPr>
            <a:xfrm>
              <a:off x="6162824" y="5038390"/>
              <a:ext cx="105809" cy="165442"/>
            </a:xfrm>
            <a:custGeom>
              <a:avLst/>
              <a:gdLst>
                <a:gd name="connsiteX0" fmla="*/ 0 w 105809"/>
                <a:gd name="connsiteY0" fmla="*/ 165442 h 165442"/>
                <a:gd name="connsiteX1" fmla="*/ 105810 w 105809"/>
                <a:gd name="connsiteY1" fmla="*/ 165442 h 165442"/>
                <a:gd name="connsiteX2" fmla="*/ 105810 w 105809"/>
                <a:gd name="connsiteY2" fmla="*/ 0 h 165442"/>
                <a:gd name="connsiteX3" fmla="*/ 0 w 105809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65442">
                  <a:moveTo>
                    <a:pt x="0" y="165442"/>
                  </a:moveTo>
                  <a:lnTo>
                    <a:pt x="105810" y="165442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5" name="Freihandform: Form 574">
              <a:extLst>
                <a:ext uri="{FF2B5EF4-FFF2-40B4-BE49-F238E27FC236}">
                  <a16:creationId xmlns:a16="http://schemas.microsoft.com/office/drawing/2014/main" id="{5F1F010A-97D9-4147-B367-DAC098ADA0B0}"/>
                </a:ext>
              </a:extLst>
            </p:cNvPr>
            <p:cNvSpPr/>
            <p:nvPr/>
          </p:nvSpPr>
          <p:spPr>
            <a:xfrm>
              <a:off x="6295095" y="5079754"/>
              <a:ext cx="105822" cy="124078"/>
            </a:xfrm>
            <a:custGeom>
              <a:avLst/>
              <a:gdLst>
                <a:gd name="connsiteX0" fmla="*/ 0 w 105822"/>
                <a:gd name="connsiteY0" fmla="*/ 124079 h 124078"/>
                <a:gd name="connsiteX1" fmla="*/ 105822 w 105822"/>
                <a:gd name="connsiteY1" fmla="*/ 124079 h 124078"/>
                <a:gd name="connsiteX2" fmla="*/ 105822 w 105822"/>
                <a:gd name="connsiteY2" fmla="*/ 0 h 124078"/>
                <a:gd name="connsiteX3" fmla="*/ 0 w 105822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" name="Freihandform: Form 63">
              <a:extLst>
                <a:ext uri="{FF2B5EF4-FFF2-40B4-BE49-F238E27FC236}">
                  <a16:creationId xmlns:a16="http://schemas.microsoft.com/office/drawing/2014/main" id="{E8034F29-AC81-4D9C-BFD2-51E9B72D5F2D}"/>
                </a:ext>
              </a:extLst>
            </p:cNvPr>
            <p:cNvSpPr/>
            <p:nvPr/>
          </p:nvSpPr>
          <p:spPr>
            <a:xfrm>
              <a:off x="6427367" y="5079754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" name="Freihandform: Form 64">
              <a:extLst>
                <a:ext uri="{FF2B5EF4-FFF2-40B4-BE49-F238E27FC236}">
                  <a16:creationId xmlns:a16="http://schemas.microsoft.com/office/drawing/2014/main" id="{006D1059-82FE-4459-AC08-08AC702A1173}"/>
                </a:ext>
              </a:extLst>
            </p:cNvPr>
            <p:cNvSpPr/>
            <p:nvPr/>
          </p:nvSpPr>
          <p:spPr>
            <a:xfrm>
              <a:off x="6559639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" name="Freihandform: Form 65">
              <a:extLst>
                <a:ext uri="{FF2B5EF4-FFF2-40B4-BE49-F238E27FC236}">
                  <a16:creationId xmlns:a16="http://schemas.microsoft.com/office/drawing/2014/main" id="{35E6A3F9-DE11-46D0-B7CE-FDD2BB93EC90}"/>
                </a:ext>
              </a:extLst>
            </p:cNvPr>
            <p:cNvSpPr/>
            <p:nvPr/>
          </p:nvSpPr>
          <p:spPr>
            <a:xfrm>
              <a:off x="6691911" y="5038390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" name="Freihandform: Form 66">
              <a:extLst>
                <a:ext uri="{FF2B5EF4-FFF2-40B4-BE49-F238E27FC236}">
                  <a16:creationId xmlns:a16="http://schemas.microsoft.com/office/drawing/2014/main" id="{1BDE29F8-45F0-4C02-A531-436D574066F6}"/>
                </a:ext>
              </a:extLst>
            </p:cNvPr>
            <p:cNvSpPr/>
            <p:nvPr/>
          </p:nvSpPr>
          <p:spPr>
            <a:xfrm>
              <a:off x="6824195" y="5038390"/>
              <a:ext cx="105809" cy="206806"/>
            </a:xfrm>
            <a:custGeom>
              <a:avLst/>
              <a:gdLst>
                <a:gd name="connsiteX0" fmla="*/ 0 w 105809"/>
                <a:gd name="connsiteY0" fmla="*/ 206806 h 206806"/>
                <a:gd name="connsiteX1" fmla="*/ 105810 w 105809"/>
                <a:gd name="connsiteY1" fmla="*/ 206806 h 206806"/>
                <a:gd name="connsiteX2" fmla="*/ 105810 w 105809"/>
                <a:gd name="connsiteY2" fmla="*/ 0 h 206806"/>
                <a:gd name="connsiteX3" fmla="*/ 0 w 105809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806">
                  <a:moveTo>
                    <a:pt x="0" y="206806"/>
                  </a:moveTo>
                  <a:lnTo>
                    <a:pt x="105810" y="206806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" name="Freihandform: Form 67">
              <a:extLst>
                <a:ext uri="{FF2B5EF4-FFF2-40B4-BE49-F238E27FC236}">
                  <a16:creationId xmlns:a16="http://schemas.microsoft.com/office/drawing/2014/main" id="{D020DF67-63A8-493E-A43E-8FB6D3BD82B6}"/>
                </a:ext>
              </a:extLst>
            </p:cNvPr>
            <p:cNvSpPr/>
            <p:nvPr/>
          </p:nvSpPr>
          <p:spPr>
            <a:xfrm>
              <a:off x="6956466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" name="Freihandform: Form 68">
              <a:extLst>
                <a:ext uri="{FF2B5EF4-FFF2-40B4-BE49-F238E27FC236}">
                  <a16:creationId xmlns:a16="http://schemas.microsoft.com/office/drawing/2014/main" id="{6DCEF7DD-6FB1-40DF-B1D6-6DC7742D3D93}"/>
                </a:ext>
              </a:extLst>
            </p:cNvPr>
            <p:cNvSpPr/>
            <p:nvPr/>
          </p:nvSpPr>
          <p:spPr>
            <a:xfrm>
              <a:off x="7088738" y="5079754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" name="Freihandform: Form 69">
              <a:extLst>
                <a:ext uri="{FF2B5EF4-FFF2-40B4-BE49-F238E27FC236}">
                  <a16:creationId xmlns:a16="http://schemas.microsoft.com/office/drawing/2014/main" id="{7D2EB67B-72F3-42A5-A462-6E64FC810DFC}"/>
                </a:ext>
              </a:extLst>
            </p:cNvPr>
            <p:cNvSpPr/>
            <p:nvPr/>
          </p:nvSpPr>
          <p:spPr>
            <a:xfrm>
              <a:off x="7221010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" name="Freihandform: Form 70">
              <a:extLst>
                <a:ext uri="{FF2B5EF4-FFF2-40B4-BE49-F238E27FC236}">
                  <a16:creationId xmlns:a16="http://schemas.microsoft.com/office/drawing/2014/main" id="{836A8363-C220-454A-95F3-3BD08F5F6A06}"/>
                </a:ext>
              </a:extLst>
            </p:cNvPr>
            <p:cNvSpPr/>
            <p:nvPr/>
          </p:nvSpPr>
          <p:spPr>
            <a:xfrm>
              <a:off x="7353281" y="5121105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3 w 105822"/>
                <a:gd name="connsiteY1" fmla="*/ 82728 h 82727"/>
                <a:gd name="connsiteX2" fmla="*/ 105823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3" y="82728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" name="Freihandform: Form 71">
              <a:extLst>
                <a:ext uri="{FF2B5EF4-FFF2-40B4-BE49-F238E27FC236}">
                  <a16:creationId xmlns:a16="http://schemas.microsoft.com/office/drawing/2014/main" id="{62EB8AA2-4AC4-4020-9043-BD630F84EE2F}"/>
                </a:ext>
              </a:extLst>
            </p:cNvPr>
            <p:cNvSpPr/>
            <p:nvPr/>
          </p:nvSpPr>
          <p:spPr>
            <a:xfrm>
              <a:off x="7485566" y="5038390"/>
              <a:ext cx="105809" cy="206806"/>
            </a:xfrm>
            <a:custGeom>
              <a:avLst/>
              <a:gdLst>
                <a:gd name="connsiteX0" fmla="*/ 0 w 105809"/>
                <a:gd name="connsiteY0" fmla="*/ 206806 h 206806"/>
                <a:gd name="connsiteX1" fmla="*/ 105809 w 105809"/>
                <a:gd name="connsiteY1" fmla="*/ 206806 h 206806"/>
                <a:gd name="connsiteX2" fmla="*/ 105809 w 105809"/>
                <a:gd name="connsiteY2" fmla="*/ 0 h 206806"/>
                <a:gd name="connsiteX3" fmla="*/ 0 w 105809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806">
                  <a:moveTo>
                    <a:pt x="0" y="206806"/>
                  </a:moveTo>
                  <a:lnTo>
                    <a:pt x="105809" y="206806"/>
                  </a:lnTo>
                  <a:lnTo>
                    <a:pt x="105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" name="Freihandform: Form 72">
              <a:extLst>
                <a:ext uri="{FF2B5EF4-FFF2-40B4-BE49-F238E27FC236}">
                  <a16:creationId xmlns:a16="http://schemas.microsoft.com/office/drawing/2014/main" id="{29AE25DF-4B96-4B6F-8FFA-576E0E2D1211}"/>
                </a:ext>
              </a:extLst>
            </p:cNvPr>
            <p:cNvSpPr/>
            <p:nvPr/>
          </p:nvSpPr>
          <p:spPr>
            <a:xfrm>
              <a:off x="7617837" y="4914299"/>
              <a:ext cx="105809" cy="289533"/>
            </a:xfrm>
            <a:custGeom>
              <a:avLst/>
              <a:gdLst>
                <a:gd name="connsiteX0" fmla="*/ 0 w 105809"/>
                <a:gd name="connsiteY0" fmla="*/ 289534 h 289533"/>
                <a:gd name="connsiteX1" fmla="*/ 105810 w 105809"/>
                <a:gd name="connsiteY1" fmla="*/ 289534 h 289533"/>
                <a:gd name="connsiteX2" fmla="*/ 105810 w 105809"/>
                <a:gd name="connsiteY2" fmla="*/ 0 h 289533"/>
                <a:gd name="connsiteX3" fmla="*/ 0 w 105809"/>
                <a:gd name="connsiteY3" fmla="*/ 0 h 28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89533">
                  <a:moveTo>
                    <a:pt x="0" y="289534"/>
                  </a:moveTo>
                  <a:lnTo>
                    <a:pt x="105810" y="289534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" name="Freihandform: Form 73">
              <a:extLst>
                <a:ext uri="{FF2B5EF4-FFF2-40B4-BE49-F238E27FC236}">
                  <a16:creationId xmlns:a16="http://schemas.microsoft.com/office/drawing/2014/main" id="{70A5EAA0-93C0-42E1-BD74-7FF5D679E82B}"/>
                </a:ext>
              </a:extLst>
            </p:cNvPr>
            <p:cNvSpPr/>
            <p:nvPr/>
          </p:nvSpPr>
          <p:spPr>
            <a:xfrm>
              <a:off x="7750109" y="4997026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" name="Freihandform: Form 74">
              <a:extLst>
                <a:ext uri="{FF2B5EF4-FFF2-40B4-BE49-F238E27FC236}">
                  <a16:creationId xmlns:a16="http://schemas.microsoft.com/office/drawing/2014/main" id="{BD571DC4-CC66-4032-AB14-0450E7366343}"/>
                </a:ext>
              </a:extLst>
            </p:cNvPr>
            <p:cNvSpPr/>
            <p:nvPr/>
          </p:nvSpPr>
          <p:spPr>
            <a:xfrm>
              <a:off x="7882381" y="4997026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" name="Freihandform: Form 75">
              <a:extLst>
                <a:ext uri="{FF2B5EF4-FFF2-40B4-BE49-F238E27FC236}">
                  <a16:creationId xmlns:a16="http://schemas.microsoft.com/office/drawing/2014/main" id="{D927E3D7-DC79-4FA4-95E4-3C7FDD0DCCE9}"/>
                </a:ext>
              </a:extLst>
            </p:cNvPr>
            <p:cNvSpPr/>
            <p:nvPr/>
          </p:nvSpPr>
          <p:spPr>
            <a:xfrm>
              <a:off x="8014653" y="4997026"/>
              <a:ext cx="105822" cy="248170"/>
            </a:xfrm>
            <a:custGeom>
              <a:avLst/>
              <a:gdLst>
                <a:gd name="connsiteX0" fmla="*/ 0 w 105822"/>
                <a:gd name="connsiteY0" fmla="*/ 248170 h 248170"/>
                <a:gd name="connsiteX1" fmla="*/ 105822 w 105822"/>
                <a:gd name="connsiteY1" fmla="*/ 248170 h 248170"/>
                <a:gd name="connsiteX2" fmla="*/ 105822 w 105822"/>
                <a:gd name="connsiteY2" fmla="*/ 0 h 248170"/>
                <a:gd name="connsiteX3" fmla="*/ 0 w 105822"/>
                <a:gd name="connsiteY3" fmla="*/ 0 h 2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70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" name="Freihandform: Form 76">
              <a:extLst>
                <a:ext uri="{FF2B5EF4-FFF2-40B4-BE49-F238E27FC236}">
                  <a16:creationId xmlns:a16="http://schemas.microsoft.com/office/drawing/2014/main" id="{32FC9CF1-102B-411E-920F-1A14EE9ED3B0}"/>
                </a:ext>
              </a:extLst>
            </p:cNvPr>
            <p:cNvSpPr/>
            <p:nvPr/>
          </p:nvSpPr>
          <p:spPr>
            <a:xfrm>
              <a:off x="8146924" y="4997026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" name="Freihandform: Form 77">
              <a:extLst>
                <a:ext uri="{FF2B5EF4-FFF2-40B4-BE49-F238E27FC236}">
                  <a16:creationId xmlns:a16="http://schemas.microsoft.com/office/drawing/2014/main" id="{B78A8647-2DEC-4E85-A0D5-F6EC4334EA07}"/>
                </a:ext>
              </a:extLst>
            </p:cNvPr>
            <p:cNvSpPr/>
            <p:nvPr/>
          </p:nvSpPr>
          <p:spPr>
            <a:xfrm>
              <a:off x="8279209" y="5203833"/>
              <a:ext cx="105809" cy="41363"/>
            </a:xfrm>
            <a:custGeom>
              <a:avLst/>
              <a:gdLst>
                <a:gd name="connsiteX0" fmla="*/ 0 w 105809"/>
                <a:gd name="connsiteY0" fmla="*/ 41364 h 41363"/>
                <a:gd name="connsiteX1" fmla="*/ 105810 w 105809"/>
                <a:gd name="connsiteY1" fmla="*/ 41364 h 41363"/>
                <a:gd name="connsiteX2" fmla="*/ 105810 w 105809"/>
                <a:gd name="connsiteY2" fmla="*/ 0 h 41363"/>
                <a:gd name="connsiteX3" fmla="*/ 0 w 105809"/>
                <a:gd name="connsiteY3" fmla="*/ 0 h 4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63">
                  <a:moveTo>
                    <a:pt x="0" y="41364"/>
                  </a:moveTo>
                  <a:lnTo>
                    <a:pt x="105810" y="41364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" name="Freihandform: Form 78">
              <a:extLst>
                <a:ext uri="{FF2B5EF4-FFF2-40B4-BE49-F238E27FC236}">
                  <a16:creationId xmlns:a16="http://schemas.microsoft.com/office/drawing/2014/main" id="{5CD6ADDA-989D-47D2-9DE2-95BC23022ECA}"/>
                </a:ext>
              </a:extLst>
            </p:cNvPr>
            <p:cNvSpPr/>
            <p:nvPr/>
          </p:nvSpPr>
          <p:spPr>
            <a:xfrm>
              <a:off x="8411481" y="5121105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" name="Freihandform: Form 79">
              <a:extLst>
                <a:ext uri="{FF2B5EF4-FFF2-40B4-BE49-F238E27FC236}">
                  <a16:creationId xmlns:a16="http://schemas.microsoft.com/office/drawing/2014/main" id="{F84373BF-353E-4693-A9E6-59B1716FC30F}"/>
                </a:ext>
              </a:extLst>
            </p:cNvPr>
            <p:cNvSpPr/>
            <p:nvPr/>
          </p:nvSpPr>
          <p:spPr>
            <a:xfrm>
              <a:off x="8543752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3 w 105822"/>
                <a:gd name="connsiteY1" fmla="*/ 82728 h 82727"/>
                <a:gd name="connsiteX2" fmla="*/ 105823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3" y="82728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66825A70-38FF-46D8-A506-AEF409F72722}"/>
                </a:ext>
              </a:extLst>
            </p:cNvPr>
            <p:cNvSpPr/>
            <p:nvPr/>
          </p:nvSpPr>
          <p:spPr>
            <a:xfrm>
              <a:off x="4840078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C54164E5-B7C5-406E-BA18-372F796BC014}"/>
                </a:ext>
              </a:extLst>
            </p:cNvPr>
            <p:cNvSpPr/>
            <p:nvPr/>
          </p:nvSpPr>
          <p:spPr>
            <a:xfrm>
              <a:off x="4972352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CFA5F2AB-82BF-4D47-BA68-6BB80143E39F}"/>
                </a:ext>
              </a:extLst>
            </p:cNvPr>
            <p:cNvSpPr/>
            <p:nvPr/>
          </p:nvSpPr>
          <p:spPr>
            <a:xfrm>
              <a:off x="5104626" y="4955663"/>
              <a:ext cx="105818" cy="82727"/>
            </a:xfrm>
            <a:custGeom>
              <a:avLst/>
              <a:gdLst>
                <a:gd name="connsiteX0" fmla="*/ 0 w 105818"/>
                <a:gd name="connsiteY0" fmla="*/ 82728 h 82727"/>
                <a:gd name="connsiteX1" fmla="*/ 105819 w 105818"/>
                <a:gd name="connsiteY1" fmla="*/ 82728 h 82727"/>
                <a:gd name="connsiteX2" fmla="*/ 105819 w 105818"/>
                <a:gd name="connsiteY2" fmla="*/ 0 h 82727"/>
                <a:gd name="connsiteX3" fmla="*/ 0 w 105818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82727">
                  <a:moveTo>
                    <a:pt x="0" y="82728"/>
                  </a:moveTo>
                  <a:lnTo>
                    <a:pt x="105819" y="82728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86CB6524-79F1-4403-A1BF-4868ED5A01D5}"/>
                </a:ext>
              </a:extLst>
            </p:cNvPr>
            <p:cNvSpPr/>
            <p:nvPr/>
          </p:nvSpPr>
          <p:spPr>
            <a:xfrm>
              <a:off x="5236897" y="4997026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00A77E37-0A9E-4657-A87F-4A9F20ABD92E}"/>
                </a:ext>
              </a:extLst>
            </p:cNvPr>
            <p:cNvSpPr/>
            <p:nvPr/>
          </p:nvSpPr>
          <p:spPr>
            <a:xfrm>
              <a:off x="5369168" y="4914299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58EBCFB3-8778-4135-A876-19887E06A0BD}"/>
                </a:ext>
              </a:extLst>
            </p:cNvPr>
            <p:cNvSpPr/>
            <p:nvPr/>
          </p:nvSpPr>
          <p:spPr>
            <a:xfrm>
              <a:off x="5501453" y="4914299"/>
              <a:ext cx="105809" cy="124091"/>
            </a:xfrm>
            <a:custGeom>
              <a:avLst/>
              <a:gdLst>
                <a:gd name="connsiteX0" fmla="*/ 0 w 105809"/>
                <a:gd name="connsiteY0" fmla="*/ 124091 h 124091"/>
                <a:gd name="connsiteX1" fmla="*/ 105810 w 105809"/>
                <a:gd name="connsiteY1" fmla="*/ 124091 h 124091"/>
                <a:gd name="connsiteX2" fmla="*/ 105810 w 105809"/>
                <a:gd name="connsiteY2" fmla="*/ 0 h 124091"/>
                <a:gd name="connsiteX3" fmla="*/ 0 w 105809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91">
                  <a:moveTo>
                    <a:pt x="0" y="124091"/>
                  </a:moveTo>
                  <a:lnTo>
                    <a:pt x="105810" y="12409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ihandform: Form 97">
              <a:extLst>
                <a:ext uri="{FF2B5EF4-FFF2-40B4-BE49-F238E27FC236}">
                  <a16:creationId xmlns:a16="http://schemas.microsoft.com/office/drawing/2014/main" id="{DB17D6A0-125D-4BCB-8DF7-4BA2AB41D871}"/>
                </a:ext>
              </a:extLst>
            </p:cNvPr>
            <p:cNvSpPr/>
            <p:nvPr/>
          </p:nvSpPr>
          <p:spPr>
            <a:xfrm>
              <a:off x="5633724" y="4997026"/>
              <a:ext cx="105822" cy="124078"/>
            </a:xfrm>
            <a:custGeom>
              <a:avLst/>
              <a:gdLst>
                <a:gd name="connsiteX0" fmla="*/ 0 w 105822"/>
                <a:gd name="connsiteY0" fmla="*/ 124079 h 124078"/>
                <a:gd name="connsiteX1" fmla="*/ 105822 w 105822"/>
                <a:gd name="connsiteY1" fmla="*/ 124079 h 124078"/>
                <a:gd name="connsiteX2" fmla="*/ 105822 w 105822"/>
                <a:gd name="connsiteY2" fmla="*/ 0 h 124078"/>
                <a:gd name="connsiteX3" fmla="*/ 0 w 105822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ihandform: Form 98">
              <a:extLst>
                <a:ext uri="{FF2B5EF4-FFF2-40B4-BE49-F238E27FC236}">
                  <a16:creationId xmlns:a16="http://schemas.microsoft.com/office/drawing/2014/main" id="{0DB7E95D-4756-451E-8A13-F8071BBBFA96}"/>
                </a:ext>
              </a:extLst>
            </p:cNvPr>
            <p:cNvSpPr/>
            <p:nvPr/>
          </p:nvSpPr>
          <p:spPr>
            <a:xfrm>
              <a:off x="5765996" y="4955663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ihandform: Form 99">
              <a:extLst>
                <a:ext uri="{FF2B5EF4-FFF2-40B4-BE49-F238E27FC236}">
                  <a16:creationId xmlns:a16="http://schemas.microsoft.com/office/drawing/2014/main" id="{46DFED02-B08C-4463-927F-5A2390417103}"/>
                </a:ext>
              </a:extLst>
            </p:cNvPr>
            <p:cNvSpPr/>
            <p:nvPr/>
          </p:nvSpPr>
          <p:spPr>
            <a:xfrm>
              <a:off x="5898268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Freihandform: Form 100">
              <a:extLst>
                <a:ext uri="{FF2B5EF4-FFF2-40B4-BE49-F238E27FC236}">
                  <a16:creationId xmlns:a16="http://schemas.microsoft.com/office/drawing/2014/main" id="{5E7184A0-24AF-4EC2-A1A6-4F3845FA7469}"/>
                </a:ext>
              </a:extLst>
            </p:cNvPr>
            <p:cNvSpPr/>
            <p:nvPr/>
          </p:nvSpPr>
          <p:spPr>
            <a:xfrm>
              <a:off x="6030539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" name="Freihandform: Form 101">
              <a:extLst>
                <a:ext uri="{FF2B5EF4-FFF2-40B4-BE49-F238E27FC236}">
                  <a16:creationId xmlns:a16="http://schemas.microsoft.com/office/drawing/2014/main" id="{18BDBF2B-7087-4153-A336-84339BD58D34}"/>
                </a:ext>
              </a:extLst>
            </p:cNvPr>
            <p:cNvSpPr/>
            <p:nvPr/>
          </p:nvSpPr>
          <p:spPr>
            <a:xfrm>
              <a:off x="6162824" y="4914299"/>
              <a:ext cx="105809" cy="124091"/>
            </a:xfrm>
            <a:custGeom>
              <a:avLst/>
              <a:gdLst>
                <a:gd name="connsiteX0" fmla="*/ 0 w 105809"/>
                <a:gd name="connsiteY0" fmla="*/ 124091 h 124091"/>
                <a:gd name="connsiteX1" fmla="*/ 105810 w 105809"/>
                <a:gd name="connsiteY1" fmla="*/ 124091 h 124091"/>
                <a:gd name="connsiteX2" fmla="*/ 105810 w 105809"/>
                <a:gd name="connsiteY2" fmla="*/ 0 h 124091"/>
                <a:gd name="connsiteX3" fmla="*/ 0 w 105809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91">
                  <a:moveTo>
                    <a:pt x="0" y="124091"/>
                  </a:moveTo>
                  <a:lnTo>
                    <a:pt x="105810" y="12409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" name="Freihandform: Form 102">
              <a:extLst>
                <a:ext uri="{FF2B5EF4-FFF2-40B4-BE49-F238E27FC236}">
                  <a16:creationId xmlns:a16="http://schemas.microsoft.com/office/drawing/2014/main" id="{A6A051E0-CE86-4826-A398-A9A9289D031C}"/>
                </a:ext>
              </a:extLst>
            </p:cNvPr>
            <p:cNvSpPr/>
            <p:nvPr/>
          </p:nvSpPr>
          <p:spPr>
            <a:xfrm>
              <a:off x="6295095" y="4914299"/>
              <a:ext cx="105822" cy="165455"/>
            </a:xfrm>
            <a:custGeom>
              <a:avLst/>
              <a:gdLst>
                <a:gd name="connsiteX0" fmla="*/ 0 w 105822"/>
                <a:gd name="connsiteY0" fmla="*/ 165455 h 165455"/>
                <a:gd name="connsiteX1" fmla="*/ 105822 w 105822"/>
                <a:gd name="connsiteY1" fmla="*/ 165455 h 165455"/>
                <a:gd name="connsiteX2" fmla="*/ 105822 w 105822"/>
                <a:gd name="connsiteY2" fmla="*/ 0 h 165455"/>
                <a:gd name="connsiteX3" fmla="*/ 0 w 105822"/>
                <a:gd name="connsiteY3" fmla="*/ 0 h 16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55">
                  <a:moveTo>
                    <a:pt x="0" y="165455"/>
                  </a:moveTo>
                  <a:lnTo>
                    <a:pt x="105822" y="16545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ihandform: Form 103">
              <a:extLst>
                <a:ext uri="{FF2B5EF4-FFF2-40B4-BE49-F238E27FC236}">
                  <a16:creationId xmlns:a16="http://schemas.microsoft.com/office/drawing/2014/main" id="{1549D085-229B-4948-8A8C-6A2FE87EEFA3}"/>
                </a:ext>
              </a:extLst>
            </p:cNvPr>
            <p:cNvSpPr/>
            <p:nvPr/>
          </p:nvSpPr>
          <p:spPr>
            <a:xfrm>
              <a:off x="6427367" y="4872948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70E97492-35EE-4BC9-AD7C-D5268989B4AD}"/>
                </a:ext>
              </a:extLst>
            </p:cNvPr>
            <p:cNvSpPr/>
            <p:nvPr/>
          </p:nvSpPr>
          <p:spPr>
            <a:xfrm>
              <a:off x="6559639" y="4831584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ihandform: Form 105">
              <a:extLst>
                <a:ext uri="{FF2B5EF4-FFF2-40B4-BE49-F238E27FC236}">
                  <a16:creationId xmlns:a16="http://schemas.microsoft.com/office/drawing/2014/main" id="{3F225BBA-BDBF-462D-882E-1D94F1BAAE71}"/>
                </a:ext>
              </a:extLst>
            </p:cNvPr>
            <p:cNvSpPr/>
            <p:nvPr/>
          </p:nvSpPr>
          <p:spPr>
            <a:xfrm>
              <a:off x="6691911" y="4707505"/>
              <a:ext cx="105822" cy="330885"/>
            </a:xfrm>
            <a:custGeom>
              <a:avLst/>
              <a:gdLst>
                <a:gd name="connsiteX0" fmla="*/ 0 w 105822"/>
                <a:gd name="connsiteY0" fmla="*/ 330885 h 330885"/>
                <a:gd name="connsiteX1" fmla="*/ 105822 w 105822"/>
                <a:gd name="connsiteY1" fmla="*/ 330885 h 330885"/>
                <a:gd name="connsiteX2" fmla="*/ 105822 w 105822"/>
                <a:gd name="connsiteY2" fmla="*/ 0 h 330885"/>
                <a:gd name="connsiteX3" fmla="*/ 0 w 105822"/>
                <a:gd name="connsiteY3" fmla="*/ 0 h 330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330885">
                  <a:moveTo>
                    <a:pt x="0" y="330885"/>
                  </a:moveTo>
                  <a:lnTo>
                    <a:pt x="105822" y="33088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2BFD046A-4FA8-48AF-A3A8-3506AA9D5081}"/>
                </a:ext>
              </a:extLst>
            </p:cNvPr>
            <p:cNvSpPr/>
            <p:nvPr/>
          </p:nvSpPr>
          <p:spPr>
            <a:xfrm>
              <a:off x="6824195" y="4666142"/>
              <a:ext cx="105809" cy="372248"/>
            </a:xfrm>
            <a:custGeom>
              <a:avLst/>
              <a:gdLst>
                <a:gd name="connsiteX0" fmla="*/ 0 w 105809"/>
                <a:gd name="connsiteY0" fmla="*/ 372249 h 372248"/>
                <a:gd name="connsiteX1" fmla="*/ 105810 w 105809"/>
                <a:gd name="connsiteY1" fmla="*/ 372249 h 372248"/>
                <a:gd name="connsiteX2" fmla="*/ 105810 w 105809"/>
                <a:gd name="connsiteY2" fmla="*/ 0 h 372248"/>
                <a:gd name="connsiteX3" fmla="*/ 0 w 105809"/>
                <a:gd name="connsiteY3" fmla="*/ 0 h 372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372248">
                  <a:moveTo>
                    <a:pt x="0" y="372249"/>
                  </a:moveTo>
                  <a:lnTo>
                    <a:pt x="105810" y="372249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ihandform: Form 107">
              <a:extLst>
                <a:ext uri="{FF2B5EF4-FFF2-40B4-BE49-F238E27FC236}">
                  <a16:creationId xmlns:a16="http://schemas.microsoft.com/office/drawing/2014/main" id="{3B6211D7-A843-4F58-BCB8-DCBA58A6380B}"/>
                </a:ext>
              </a:extLst>
            </p:cNvPr>
            <p:cNvSpPr/>
            <p:nvPr/>
          </p:nvSpPr>
          <p:spPr>
            <a:xfrm>
              <a:off x="6956466" y="4748857"/>
              <a:ext cx="105822" cy="289533"/>
            </a:xfrm>
            <a:custGeom>
              <a:avLst/>
              <a:gdLst>
                <a:gd name="connsiteX0" fmla="*/ 0 w 105822"/>
                <a:gd name="connsiteY0" fmla="*/ 289534 h 289533"/>
                <a:gd name="connsiteX1" fmla="*/ 105822 w 105822"/>
                <a:gd name="connsiteY1" fmla="*/ 289534 h 289533"/>
                <a:gd name="connsiteX2" fmla="*/ 105822 w 105822"/>
                <a:gd name="connsiteY2" fmla="*/ 0 h 289533"/>
                <a:gd name="connsiteX3" fmla="*/ 0 w 105822"/>
                <a:gd name="connsiteY3" fmla="*/ 0 h 28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89533">
                  <a:moveTo>
                    <a:pt x="0" y="289534"/>
                  </a:moveTo>
                  <a:lnTo>
                    <a:pt x="105822" y="289534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ihandform: Form 109">
              <a:extLst>
                <a:ext uri="{FF2B5EF4-FFF2-40B4-BE49-F238E27FC236}">
                  <a16:creationId xmlns:a16="http://schemas.microsoft.com/office/drawing/2014/main" id="{2A833D7A-3F05-4CF3-9F20-187384B83E52}"/>
                </a:ext>
              </a:extLst>
            </p:cNvPr>
            <p:cNvSpPr/>
            <p:nvPr/>
          </p:nvSpPr>
          <p:spPr>
            <a:xfrm>
              <a:off x="7088738" y="4831584"/>
              <a:ext cx="105822" cy="248170"/>
            </a:xfrm>
            <a:custGeom>
              <a:avLst/>
              <a:gdLst>
                <a:gd name="connsiteX0" fmla="*/ 0 w 105822"/>
                <a:gd name="connsiteY0" fmla="*/ 248170 h 248170"/>
                <a:gd name="connsiteX1" fmla="*/ 105822 w 105822"/>
                <a:gd name="connsiteY1" fmla="*/ 248170 h 248170"/>
                <a:gd name="connsiteX2" fmla="*/ 105822 w 105822"/>
                <a:gd name="connsiteY2" fmla="*/ 0 h 248170"/>
                <a:gd name="connsiteX3" fmla="*/ 0 w 105822"/>
                <a:gd name="connsiteY3" fmla="*/ 0 h 2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70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Freihandform: Form 110">
              <a:extLst>
                <a:ext uri="{FF2B5EF4-FFF2-40B4-BE49-F238E27FC236}">
                  <a16:creationId xmlns:a16="http://schemas.microsoft.com/office/drawing/2014/main" id="{88F1CB0C-C28B-4B02-8636-A96C0A6B32BF}"/>
                </a:ext>
              </a:extLst>
            </p:cNvPr>
            <p:cNvSpPr/>
            <p:nvPr/>
          </p:nvSpPr>
          <p:spPr>
            <a:xfrm>
              <a:off x="7221010" y="4790220"/>
              <a:ext cx="105822" cy="248170"/>
            </a:xfrm>
            <a:custGeom>
              <a:avLst/>
              <a:gdLst>
                <a:gd name="connsiteX0" fmla="*/ 0 w 105822"/>
                <a:gd name="connsiteY0" fmla="*/ 248170 h 248170"/>
                <a:gd name="connsiteX1" fmla="*/ 105822 w 105822"/>
                <a:gd name="connsiteY1" fmla="*/ 248170 h 248170"/>
                <a:gd name="connsiteX2" fmla="*/ 105822 w 105822"/>
                <a:gd name="connsiteY2" fmla="*/ 0 h 248170"/>
                <a:gd name="connsiteX3" fmla="*/ 0 w 105822"/>
                <a:gd name="connsiteY3" fmla="*/ 0 h 2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70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2" name="Freihandform: Form 111">
              <a:extLst>
                <a:ext uri="{FF2B5EF4-FFF2-40B4-BE49-F238E27FC236}">
                  <a16:creationId xmlns:a16="http://schemas.microsoft.com/office/drawing/2014/main" id="{23AF9206-E581-47CF-B82C-32141FEE73DA}"/>
                </a:ext>
              </a:extLst>
            </p:cNvPr>
            <p:cNvSpPr/>
            <p:nvPr/>
          </p:nvSpPr>
          <p:spPr>
            <a:xfrm>
              <a:off x="7353281" y="4872948"/>
              <a:ext cx="105822" cy="248157"/>
            </a:xfrm>
            <a:custGeom>
              <a:avLst/>
              <a:gdLst>
                <a:gd name="connsiteX0" fmla="*/ 0 w 105822"/>
                <a:gd name="connsiteY0" fmla="*/ 248157 h 248157"/>
                <a:gd name="connsiteX1" fmla="*/ 105823 w 105822"/>
                <a:gd name="connsiteY1" fmla="*/ 248157 h 248157"/>
                <a:gd name="connsiteX2" fmla="*/ 105823 w 105822"/>
                <a:gd name="connsiteY2" fmla="*/ 0 h 248157"/>
                <a:gd name="connsiteX3" fmla="*/ 0 w 105822"/>
                <a:gd name="connsiteY3" fmla="*/ 0 h 248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57">
                  <a:moveTo>
                    <a:pt x="0" y="248157"/>
                  </a:moveTo>
                  <a:lnTo>
                    <a:pt x="105823" y="248157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3" name="Freihandform: Form 112">
              <a:extLst>
                <a:ext uri="{FF2B5EF4-FFF2-40B4-BE49-F238E27FC236}">
                  <a16:creationId xmlns:a16="http://schemas.microsoft.com/office/drawing/2014/main" id="{C9BE46BD-42DD-4969-82B7-0C7CABF464F5}"/>
                </a:ext>
              </a:extLst>
            </p:cNvPr>
            <p:cNvSpPr/>
            <p:nvPr/>
          </p:nvSpPr>
          <p:spPr>
            <a:xfrm>
              <a:off x="7485566" y="4831584"/>
              <a:ext cx="105809" cy="206806"/>
            </a:xfrm>
            <a:custGeom>
              <a:avLst/>
              <a:gdLst>
                <a:gd name="connsiteX0" fmla="*/ 0 w 105809"/>
                <a:gd name="connsiteY0" fmla="*/ 206806 h 206806"/>
                <a:gd name="connsiteX1" fmla="*/ 105809 w 105809"/>
                <a:gd name="connsiteY1" fmla="*/ 206806 h 206806"/>
                <a:gd name="connsiteX2" fmla="*/ 105809 w 105809"/>
                <a:gd name="connsiteY2" fmla="*/ 0 h 206806"/>
                <a:gd name="connsiteX3" fmla="*/ 0 w 105809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806">
                  <a:moveTo>
                    <a:pt x="0" y="206806"/>
                  </a:moveTo>
                  <a:lnTo>
                    <a:pt x="105809" y="206806"/>
                  </a:lnTo>
                  <a:lnTo>
                    <a:pt x="105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4" name="Freihandform: Form 113">
              <a:extLst>
                <a:ext uri="{FF2B5EF4-FFF2-40B4-BE49-F238E27FC236}">
                  <a16:creationId xmlns:a16="http://schemas.microsoft.com/office/drawing/2014/main" id="{A7CCBFE5-C3FB-4CAA-98BB-CE12D6A534C7}"/>
                </a:ext>
              </a:extLst>
            </p:cNvPr>
            <p:cNvSpPr/>
            <p:nvPr/>
          </p:nvSpPr>
          <p:spPr>
            <a:xfrm>
              <a:off x="7617837" y="4707505"/>
              <a:ext cx="105809" cy="206793"/>
            </a:xfrm>
            <a:custGeom>
              <a:avLst/>
              <a:gdLst>
                <a:gd name="connsiteX0" fmla="*/ 0 w 105809"/>
                <a:gd name="connsiteY0" fmla="*/ 206794 h 206793"/>
                <a:gd name="connsiteX1" fmla="*/ 105810 w 105809"/>
                <a:gd name="connsiteY1" fmla="*/ 206794 h 206793"/>
                <a:gd name="connsiteX2" fmla="*/ 105810 w 105809"/>
                <a:gd name="connsiteY2" fmla="*/ 0 h 206793"/>
                <a:gd name="connsiteX3" fmla="*/ 0 w 105809"/>
                <a:gd name="connsiteY3" fmla="*/ 0 h 206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793">
                  <a:moveTo>
                    <a:pt x="0" y="206794"/>
                  </a:moveTo>
                  <a:lnTo>
                    <a:pt x="105810" y="206794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5" name="Freihandform: Form 114">
              <a:extLst>
                <a:ext uri="{FF2B5EF4-FFF2-40B4-BE49-F238E27FC236}">
                  <a16:creationId xmlns:a16="http://schemas.microsoft.com/office/drawing/2014/main" id="{66FA909B-2AF1-4D5D-990C-C81DF84E2EBC}"/>
                </a:ext>
              </a:extLst>
            </p:cNvPr>
            <p:cNvSpPr/>
            <p:nvPr/>
          </p:nvSpPr>
          <p:spPr>
            <a:xfrm>
              <a:off x="7750109" y="4748857"/>
              <a:ext cx="105822" cy="248169"/>
            </a:xfrm>
            <a:custGeom>
              <a:avLst/>
              <a:gdLst>
                <a:gd name="connsiteX0" fmla="*/ 0 w 105822"/>
                <a:gd name="connsiteY0" fmla="*/ 248170 h 248169"/>
                <a:gd name="connsiteX1" fmla="*/ 105822 w 105822"/>
                <a:gd name="connsiteY1" fmla="*/ 248170 h 248169"/>
                <a:gd name="connsiteX2" fmla="*/ 105822 w 105822"/>
                <a:gd name="connsiteY2" fmla="*/ 0 h 248169"/>
                <a:gd name="connsiteX3" fmla="*/ 0 w 105822"/>
                <a:gd name="connsiteY3" fmla="*/ 0 h 24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69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6" name="Freihandform: Form 115">
              <a:extLst>
                <a:ext uri="{FF2B5EF4-FFF2-40B4-BE49-F238E27FC236}">
                  <a16:creationId xmlns:a16="http://schemas.microsoft.com/office/drawing/2014/main" id="{66779AB5-5EF4-4E3E-9AE6-57C136F284AE}"/>
                </a:ext>
              </a:extLst>
            </p:cNvPr>
            <p:cNvSpPr/>
            <p:nvPr/>
          </p:nvSpPr>
          <p:spPr>
            <a:xfrm>
              <a:off x="7882381" y="4666142"/>
              <a:ext cx="105822" cy="330884"/>
            </a:xfrm>
            <a:custGeom>
              <a:avLst/>
              <a:gdLst>
                <a:gd name="connsiteX0" fmla="*/ 0 w 105822"/>
                <a:gd name="connsiteY0" fmla="*/ 330885 h 330884"/>
                <a:gd name="connsiteX1" fmla="*/ 105822 w 105822"/>
                <a:gd name="connsiteY1" fmla="*/ 330885 h 330884"/>
                <a:gd name="connsiteX2" fmla="*/ 105822 w 105822"/>
                <a:gd name="connsiteY2" fmla="*/ 0 h 330884"/>
                <a:gd name="connsiteX3" fmla="*/ 0 w 105822"/>
                <a:gd name="connsiteY3" fmla="*/ 0 h 33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330884">
                  <a:moveTo>
                    <a:pt x="0" y="330885"/>
                  </a:moveTo>
                  <a:lnTo>
                    <a:pt x="105822" y="33088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7" name="Freihandform: Form 116">
              <a:extLst>
                <a:ext uri="{FF2B5EF4-FFF2-40B4-BE49-F238E27FC236}">
                  <a16:creationId xmlns:a16="http://schemas.microsoft.com/office/drawing/2014/main" id="{7ACC3064-88BC-4A3D-8E73-9A2CE0BD6CA5}"/>
                </a:ext>
              </a:extLst>
            </p:cNvPr>
            <p:cNvSpPr/>
            <p:nvPr/>
          </p:nvSpPr>
          <p:spPr>
            <a:xfrm>
              <a:off x="8014653" y="4707505"/>
              <a:ext cx="105822" cy="289521"/>
            </a:xfrm>
            <a:custGeom>
              <a:avLst/>
              <a:gdLst>
                <a:gd name="connsiteX0" fmla="*/ 0 w 105822"/>
                <a:gd name="connsiteY0" fmla="*/ 289521 h 289521"/>
                <a:gd name="connsiteX1" fmla="*/ 105822 w 105822"/>
                <a:gd name="connsiteY1" fmla="*/ 289521 h 289521"/>
                <a:gd name="connsiteX2" fmla="*/ 105822 w 105822"/>
                <a:gd name="connsiteY2" fmla="*/ 0 h 289521"/>
                <a:gd name="connsiteX3" fmla="*/ 0 w 105822"/>
                <a:gd name="connsiteY3" fmla="*/ 0 h 28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89521">
                  <a:moveTo>
                    <a:pt x="0" y="289521"/>
                  </a:moveTo>
                  <a:lnTo>
                    <a:pt x="105822" y="28952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8" name="Freihandform: Form 117">
              <a:extLst>
                <a:ext uri="{FF2B5EF4-FFF2-40B4-BE49-F238E27FC236}">
                  <a16:creationId xmlns:a16="http://schemas.microsoft.com/office/drawing/2014/main" id="{14C8CC3A-0EEC-4CD0-A186-1A6FAB7F973E}"/>
                </a:ext>
              </a:extLst>
            </p:cNvPr>
            <p:cNvSpPr/>
            <p:nvPr/>
          </p:nvSpPr>
          <p:spPr>
            <a:xfrm>
              <a:off x="8146924" y="4707505"/>
              <a:ext cx="105822" cy="289521"/>
            </a:xfrm>
            <a:custGeom>
              <a:avLst/>
              <a:gdLst>
                <a:gd name="connsiteX0" fmla="*/ 0 w 105822"/>
                <a:gd name="connsiteY0" fmla="*/ 289521 h 289521"/>
                <a:gd name="connsiteX1" fmla="*/ 105822 w 105822"/>
                <a:gd name="connsiteY1" fmla="*/ 289521 h 289521"/>
                <a:gd name="connsiteX2" fmla="*/ 105822 w 105822"/>
                <a:gd name="connsiteY2" fmla="*/ 0 h 289521"/>
                <a:gd name="connsiteX3" fmla="*/ 0 w 105822"/>
                <a:gd name="connsiteY3" fmla="*/ 0 h 28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89521">
                  <a:moveTo>
                    <a:pt x="0" y="289521"/>
                  </a:moveTo>
                  <a:lnTo>
                    <a:pt x="105822" y="28952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C8035872-1D2F-4162-A8C3-8FB9C5062D89}"/>
                </a:ext>
              </a:extLst>
            </p:cNvPr>
            <p:cNvSpPr/>
            <p:nvPr/>
          </p:nvSpPr>
          <p:spPr>
            <a:xfrm>
              <a:off x="8279209" y="5121105"/>
              <a:ext cx="105809" cy="82727"/>
            </a:xfrm>
            <a:custGeom>
              <a:avLst/>
              <a:gdLst>
                <a:gd name="connsiteX0" fmla="*/ 0 w 105809"/>
                <a:gd name="connsiteY0" fmla="*/ 82728 h 82727"/>
                <a:gd name="connsiteX1" fmla="*/ 105810 w 105809"/>
                <a:gd name="connsiteY1" fmla="*/ 82728 h 82727"/>
                <a:gd name="connsiteX2" fmla="*/ 105810 w 105809"/>
                <a:gd name="connsiteY2" fmla="*/ 0 h 82727"/>
                <a:gd name="connsiteX3" fmla="*/ 0 w 105809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27">
                  <a:moveTo>
                    <a:pt x="0" y="82728"/>
                  </a:moveTo>
                  <a:lnTo>
                    <a:pt x="105810" y="82728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0" name="Freihandform: Form 119">
              <a:extLst>
                <a:ext uri="{FF2B5EF4-FFF2-40B4-BE49-F238E27FC236}">
                  <a16:creationId xmlns:a16="http://schemas.microsoft.com/office/drawing/2014/main" id="{9DCCEDDB-FB95-4A75-94C6-FA72CB5FB6EE}"/>
                </a:ext>
              </a:extLst>
            </p:cNvPr>
            <p:cNvSpPr/>
            <p:nvPr/>
          </p:nvSpPr>
          <p:spPr>
            <a:xfrm>
              <a:off x="8411481" y="5038390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1" name="Freihandform: Form 120">
              <a:extLst>
                <a:ext uri="{FF2B5EF4-FFF2-40B4-BE49-F238E27FC236}">
                  <a16:creationId xmlns:a16="http://schemas.microsoft.com/office/drawing/2014/main" id="{D6516FAF-A4FD-4F56-B433-A9061DBF09A3}"/>
                </a:ext>
              </a:extLst>
            </p:cNvPr>
            <p:cNvSpPr/>
            <p:nvPr/>
          </p:nvSpPr>
          <p:spPr>
            <a:xfrm>
              <a:off x="8543752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3 w 105822"/>
                <a:gd name="connsiteY1" fmla="*/ 82715 h 82714"/>
                <a:gd name="connsiteX2" fmla="*/ 105823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3" y="8271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9" name="Freihandform: Form 388">
              <a:extLst>
                <a:ext uri="{FF2B5EF4-FFF2-40B4-BE49-F238E27FC236}">
                  <a16:creationId xmlns:a16="http://schemas.microsoft.com/office/drawing/2014/main" id="{A36A6BAD-A73F-4EC8-9B34-1520CCD183CA}"/>
                </a:ext>
              </a:extLst>
            </p:cNvPr>
            <p:cNvSpPr/>
            <p:nvPr/>
          </p:nvSpPr>
          <p:spPr>
            <a:xfrm>
              <a:off x="4840078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0" name="Freihandform: Form 389">
              <a:extLst>
                <a:ext uri="{FF2B5EF4-FFF2-40B4-BE49-F238E27FC236}">
                  <a16:creationId xmlns:a16="http://schemas.microsoft.com/office/drawing/2014/main" id="{09A0DFD2-D479-4A15-BA3D-8E03A8E6AB98}"/>
                </a:ext>
              </a:extLst>
            </p:cNvPr>
            <p:cNvSpPr/>
            <p:nvPr/>
          </p:nvSpPr>
          <p:spPr>
            <a:xfrm>
              <a:off x="4972352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1" name="Freihandform: Form 390">
              <a:extLst>
                <a:ext uri="{FF2B5EF4-FFF2-40B4-BE49-F238E27FC236}">
                  <a16:creationId xmlns:a16="http://schemas.microsoft.com/office/drawing/2014/main" id="{BD5A9E6B-F291-4344-835A-C640145852BE}"/>
                </a:ext>
              </a:extLst>
            </p:cNvPr>
            <p:cNvSpPr/>
            <p:nvPr/>
          </p:nvSpPr>
          <p:spPr>
            <a:xfrm>
              <a:off x="5104626" y="4748857"/>
              <a:ext cx="105818" cy="206806"/>
            </a:xfrm>
            <a:custGeom>
              <a:avLst/>
              <a:gdLst>
                <a:gd name="connsiteX0" fmla="*/ 0 w 105818"/>
                <a:gd name="connsiteY0" fmla="*/ 206806 h 206806"/>
                <a:gd name="connsiteX1" fmla="*/ 105819 w 105818"/>
                <a:gd name="connsiteY1" fmla="*/ 206806 h 206806"/>
                <a:gd name="connsiteX2" fmla="*/ 105819 w 105818"/>
                <a:gd name="connsiteY2" fmla="*/ 0 h 206806"/>
                <a:gd name="connsiteX3" fmla="*/ 0 w 105818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206806">
                  <a:moveTo>
                    <a:pt x="0" y="206806"/>
                  </a:moveTo>
                  <a:lnTo>
                    <a:pt x="105819" y="206806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2" name="Freihandform: Form 391">
              <a:extLst>
                <a:ext uri="{FF2B5EF4-FFF2-40B4-BE49-F238E27FC236}">
                  <a16:creationId xmlns:a16="http://schemas.microsoft.com/office/drawing/2014/main" id="{6CC96E0D-68D3-46D8-BBDD-6552914BDB8C}"/>
                </a:ext>
              </a:extLst>
            </p:cNvPr>
            <p:cNvSpPr/>
            <p:nvPr/>
          </p:nvSpPr>
          <p:spPr>
            <a:xfrm>
              <a:off x="5236897" y="4542063"/>
              <a:ext cx="105822" cy="454963"/>
            </a:xfrm>
            <a:custGeom>
              <a:avLst/>
              <a:gdLst>
                <a:gd name="connsiteX0" fmla="*/ 0 w 105822"/>
                <a:gd name="connsiteY0" fmla="*/ 454964 h 454963"/>
                <a:gd name="connsiteX1" fmla="*/ 105822 w 105822"/>
                <a:gd name="connsiteY1" fmla="*/ 454964 h 454963"/>
                <a:gd name="connsiteX2" fmla="*/ 105822 w 105822"/>
                <a:gd name="connsiteY2" fmla="*/ 0 h 454963"/>
                <a:gd name="connsiteX3" fmla="*/ 0 w 105822"/>
                <a:gd name="connsiteY3" fmla="*/ 0 h 45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54963">
                  <a:moveTo>
                    <a:pt x="0" y="454964"/>
                  </a:moveTo>
                  <a:lnTo>
                    <a:pt x="105822" y="454964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3" name="Freihandform: Form 392">
              <a:extLst>
                <a:ext uri="{FF2B5EF4-FFF2-40B4-BE49-F238E27FC236}">
                  <a16:creationId xmlns:a16="http://schemas.microsoft.com/office/drawing/2014/main" id="{A338A940-1E29-4B80-B9C8-AF1CCBDF4AED}"/>
                </a:ext>
              </a:extLst>
            </p:cNvPr>
            <p:cNvSpPr/>
            <p:nvPr/>
          </p:nvSpPr>
          <p:spPr>
            <a:xfrm>
              <a:off x="5369168" y="4417972"/>
              <a:ext cx="105822" cy="496327"/>
            </a:xfrm>
            <a:custGeom>
              <a:avLst/>
              <a:gdLst>
                <a:gd name="connsiteX0" fmla="*/ 0 w 105822"/>
                <a:gd name="connsiteY0" fmla="*/ 496327 h 496327"/>
                <a:gd name="connsiteX1" fmla="*/ 105822 w 105822"/>
                <a:gd name="connsiteY1" fmla="*/ 496327 h 496327"/>
                <a:gd name="connsiteX2" fmla="*/ 105822 w 105822"/>
                <a:gd name="connsiteY2" fmla="*/ 0 h 496327"/>
                <a:gd name="connsiteX3" fmla="*/ 0 w 105822"/>
                <a:gd name="connsiteY3" fmla="*/ 0 h 4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96327">
                  <a:moveTo>
                    <a:pt x="0" y="496327"/>
                  </a:moveTo>
                  <a:lnTo>
                    <a:pt x="105822" y="496327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4" name="Freihandform: Form 393">
              <a:extLst>
                <a:ext uri="{FF2B5EF4-FFF2-40B4-BE49-F238E27FC236}">
                  <a16:creationId xmlns:a16="http://schemas.microsoft.com/office/drawing/2014/main" id="{4179940B-9606-4EC6-A16B-79E48C336F1D}"/>
                </a:ext>
              </a:extLst>
            </p:cNvPr>
            <p:cNvSpPr/>
            <p:nvPr/>
          </p:nvSpPr>
          <p:spPr>
            <a:xfrm>
              <a:off x="5501453" y="4252529"/>
              <a:ext cx="105809" cy="661769"/>
            </a:xfrm>
            <a:custGeom>
              <a:avLst/>
              <a:gdLst>
                <a:gd name="connsiteX0" fmla="*/ 0 w 105809"/>
                <a:gd name="connsiteY0" fmla="*/ 661770 h 661769"/>
                <a:gd name="connsiteX1" fmla="*/ 105810 w 105809"/>
                <a:gd name="connsiteY1" fmla="*/ 661770 h 661769"/>
                <a:gd name="connsiteX2" fmla="*/ 105810 w 105809"/>
                <a:gd name="connsiteY2" fmla="*/ 0 h 661769"/>
                <a:gd name="connsiteX3" fmla="*/ 0 w 105809"/>
                <a:gd name="connsiteY3" fmla="*/ 0 h 66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661769">
                  <a:moveTo>
                    <a:pt x="0" y="661770"/>
                  </a:moveTo>
                  <a:lnTo>
                    <a:pt x="105810" y="661770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5" name="Freihandform: Form 394">
              <a:extLst>
                <a:ext uri="{FF2B5EF4-FFF2-40B4-BE49-F238E27FC236}">
                  <a16:creationId xmlns:a16="http://schemas.microsoft.com/office/drawing/2014/main" id="{9940365B-4761-44F0-8E05-A89C22425F21}"/>
                </a:ext>
              </a:extLst>
            </p:cNvPr>
            <p:cNvSpPr/>
            <p:nvPr/>
          </p:nvSpPr>
          <p:spPr>
            <a:xfrm>
              <a:off x="5633724" y="4252529"/>
              <a:ext cx="105822" cy="744497"/>
            </a:xfrm>
            <a:custGeom>
              <a:avLst/>
              <a:gdLst>
                <a:gd name="connsiteX0" fmla="*/ 0 w 105822"/>
                <a:gd name="connsiteY0" fmla="*/ 744497 h 744497"/>
                <a:gd name="connsiteX1" fmla="*/ 105822 w 105822"/>
                <a:gd name="connsiteY1" fmla="*/ 744497 h 744497"/>
                <a:gd name="connsiteX2" fmla="*/ 105822 w 105822"/>
                <a:gd name="connsiteY2" fmla="*/ 0 h 744497"/>
                <a:gd name="connsiteX3" fmla="*/ 0 w 105822"/>
                <a:gd name="connsiteY3" fmla="*/ 0 h 74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744497">
                  <a:moveTo>
                    <a:pt x="0" y="744497"/>
                  </a:moveTo>
                  <a:lnTo>
                    <a:pt x="105822" y="744497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6" name="Freihandform: Form 395">
              <a:extLst>
                <a:ext uri="{FF2B5EF4-FFF2-40B4-BE49-F238E27FC236}">
                  <a16:creationId xmlns:a16="http://schemas.microsoft.com/office/drawing/2014/main" id="{2DC211F4-C107-426C-B290-EA266CDFB90E}"/>
                </a:ext>
              </a:extLst>
            </p:cNvPr>
            <p:cNvSpPr/>
            <p:nvPr/>
          </p:nvSpPr>
          <p:spPr>
            <a:xfrm>
              <a:off x="5765996" y="4169814"/>
              <a:ext cx="105822" cy="785848"/>
            </a:xfrm>
            <a:custGeom>
              <a:avLst/>
              <a:gdLst>
                <a:gd name="connsiteX0" fmla="*/ 0 w 105822"/>
                <a:gd name="connsiteY0" fmla="*/ 785848 h 785848"/>
                <a:gd name="connsiteX1" fmla="*/ 105822 w 105822"/>
                <a:gd name="connsiteY1" fmla="*/ 785848 h 785848"/>
                <a:gd name="connsiteX2" fmla="*/ 105822 w 105822"/>
                <a:gd name="connsiteY2" fmla="*/ 0 h 785848"/>
                <a:gd name="connsiteX3" fmla="*/ 0 w 105822"/>
                <a:gd name="connsiteY3" fmla="*/ 0 h 78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785848">
                  <a:moveTo>
                    <a:pt x="0" y="785848"/>
                  </a:moveTo>
                  <a:lnTo>
                    <a:pt x="105822" y="78584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7" name="Freihandform: Form 396">
              <a:extLst>
                <a:ext uri="{FF2B5EF4-FFF2-40B4-BE49-F238E27FC236}">
                  <a16:creationId xmlns:a16="http://schemas.microsoft.com/office/drawing/2014/main" id="{F8504C9C-059A-471A-8B72-F2E8F017C5B5}"/>
                </a:ext>
              </a:extLst>
            </p:cNvPr>
            <p:cNvSpPr/>
            <p:nvPr/>
          </p:nvSpPr>
          <p:spPr>
            <a:xfrm>
              <a:off x="5898268" y="4045723"/>
              <a:ext cx="105822" cy="909939"/>
            </a:xfrm>
            <a:custGeom>
              <a:avLst/>
              <a:gdLst>
                <a:gd name="connsiteX0" fmla="*/ 0 w 105822"/>
                <a:gd name="connsiteY0" fmla="*/ 909940 h 909939"/>
                <a:gd name="connsiteX1" fmla="*/ 105822 w 105822"/>
                <a:gd name="connsiteY1" fmla="*/ 909940 h 909939"/>
                <a:gd name="connsiteX2" fmla="*/ 105822 w 105822"/>
                <a:gd name="connsiteY2" fmla="*/ 0 h 909939"/>
                <a:gd name="connsiteX3" fmla="*/ 0 w 105822"/>
                <a:gd name="connsiteY3" fmla="*/ 0 h 90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909939">
                  <a:moveTo>
                    <a:pt x="0" y="909940"/>
                  </a:moveTo>
                  <a:lnTo>
                    <a:pt x="105822" y="90994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8" name="Freihandform: Form 397">
              <a:extLst>
                <a:ext uri="{FF2B5EF4-FFF2-40B4-BE49-F238E27FC236}">
                  <a16:creationId xmlns:a16="http://schemas.microsoft.com/office/drawing/2014/main" id="{F40E7E20-F07C-412B-832D-ADBADB7A9557}"/>
                </a:ext>
              </a:extLst>
            </p:cNvPr>
            <p:cNvSpPr/>
            <p:nvPr/>
          </p:nvSpPr>
          <p:spPr>
            <a:xfrm>
              <a:off x="6030539" y="3673474"/>
              <a:ext cx="105822" cy="1282188"/>
            </a:xfrm>
            <a:custGeom>
              <a:avLst/>
              <a:gdLst>
                <a:gd name="connsiteX0" fmla="*/ 0 w 105822"/>
                <a:gd name="connsiteY0" fmla="*/ 1282188 h 1282188"/>
                <a:gd name="connsiteX1" fmla="*/ 105822 w 105822"/>
                <a:gd name="connsiteY1" fmla="*/ 1282188 h 1282188"/>
                <a:gd name="connsiteX2" fmla="*/ 105822 w 105822"/>
                <a:gd name="connsiteY2" fmla="*/ 0 h 1282188"/>
                <a:gd name="connsiteX3" fmla="*/ 0 w 105822"/>
                <a:gd name="connsiteY3" fmla="*/ 0 h 12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82188">
                  <a:moveTo>
                    <a:pt x="0" y="1282188"/>
                  </a:moveTo>
                  <a:lnTo>
                    <a:pt x="105822" y="128218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9" name="Freihandform: Form 398">
              <a:extLst>
                <a:ext uri="{FF2B5EF4-FFF2-40B4-BE49-F238E27FC236}">
                  <a16:creationId xmlns:a16="http://schemas.microsoft.com/office/drawing/2014/main" id="{C146783D-B339-4B0E-AE31-EED3BC0D460B}"/>
                </a:ext>
              </a:extLst>
            </p:cNvPr>
            <p:cNvSpPr/>
            <p:nvPr/>
          </p:nvSpPr>
          <p:spPr>
            <a:xfrm>
              <a:off x="6162824" y="3673474"/>
              <a:ext cx="105809" cy="1240824"/>
            </a:xfrm>
            <a:custGeom>
              <a:avLst/>
              <a:gdLst>
                <a:gd name="connsiteX0" fmla="*/ 0 w 105809"/>
                <a:gd name="connsiteY0" fmla="*/ 1240825 h 1240824"/>
                <a:gd name="connsiteX1" fmla="*/ 105810 w 105809"/>
                <a:gd name="connsiteY1" fmla="*/ 1240825 h 1240824"/>
                <a:gd name="connsiteX2" fmla="*/ 105810 w 105809"/>
                <a:gd name="connsiteY2" fmla="*/ 0 h 1240824"/>
                <a:gd name="connsiteX3" fmla="*/ 0 w 105809"/>
                <a:gd name="connsiteY3" fmla="*/ 0 h 124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824">
                  <a:moveTo>
                    <a:pt x="0" y="1240825"/>
                  </a:moveTo>
                  <a:lnTo>
                    <a:pt x="105810" y="124082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0" name="Freihandform: Form 399">
              <a:extLst>
                <a:ext uri="{FF2B5EF4-FFF2-40B4-BE49-F238E27FC236}">
                  <a16:creationId xmlns:a16="http://schemas.microsoft.com/office/drawing/2014/main" id="{3F3280B0-F0ED-449A-B910-DD177DDFCA19}"/>
                </a:ext>
              </a:extLst>
            </p:cNvPr>
            <p:cNvSpPr/>
            <p:nvPr/>
          </p:nvSpPr>
          <p:spPr>
            <a:xfrm>
              <a:off x="6295095" y="3797566"/>
              <a:ext cx="105822" cy="1116733"/>
            </a:xfrm>
            <a:custGeom>
              <a:avLst/>
              <a:gdLst>
                <a:gd name="connsiteX0" fmla="*/ 0 w 105822"/>
                <a:gd name="connsiteY0" fmla="*/ 1116733 h 1116733"/>
                <a:gd name="connsiteX1" fmla="*/ 105822 w 105822"/>
                <a:gd name="connsiteY1" fmla="*/ 1116733 h 1116733"/>
                <a:gd name="connsiteX2" fmla="*/ 105822 w 105822"/>
                <a:gd name="connsiteY2" fmla="*/ 0 h 1116733"/>
                <a:gd name="connsiteX3" fmla="*/ 0 w 105822"/>
                <a:gd name="connsiteY3" fmla="*/ 0 h 111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116733">
                  <a:moveTo>
                    <a:pt x="0" y="1116733"/>
                  </a:moveTo>
                  <a:lnTo>
                    <a:pt x="105822" y="1116733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1" name="Freihandform: Form 400">
              <a:extLst>
                <a:ext uri="{FF2B5EF4-FFF2-40B4-BE49-F238E27FC236}">
                  <a16:creationId xmlns:a16="http://schemas.microsoft.com/office/drawing/2014/main" id="{E224A040-D82D-4100-9767-5D1D027EEDCF}"/>
                </a:ext>
              </a:extLst>
            </p:cNvPr>
            <p:cNvSpPr/>
            <p:nvPr/>
          </p:nvSpPr>
          <p:spPr>
            <a:xfrm>
              <a:off x="6427367" y="3797566"/>
              <a:ext cx="105822" cy="1075381"/>
            </a:xfrm>
            <a:custGeom>
              <a:avLst/>
              <a:gdLst>
                <a:gd name="connsiteX0" fmla="*/ 0 w 105822"/>
                <a:gd name="connsiteY0" fmla="*/ 1075382 h 1075381"/>
                <a:gd name="connsiteX1" fmla="*/ 105822 w 105822"/>
                <a:gd name="connsiteY1" fmla="*/ 1075382 h 1075381"/>
                <a:gd name="connsiteX2" fmla="*/ 105822 w 105822"/>
                <a:gd name="connsiteY2" fmla="*/ 0 h 1075381"/>
                <a:gd name="connsiteX3" fmla="*/ 0 w 105822"/>
                <a:gd name="connsiteY3" fmla="*/ 0 h 1075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075381">
                  <a:moveTo>
                    <a:pt x="0" y="1075382"/>
                  </a:moveTo>
                  <a:lnTo>
                    <a:pt x="105822" y="107538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2" name="Freihandform: Form 401">
              <a:extLst>
                <a:ext uri="{FF2B5EF4-FFF2-40B4-BE49-F238E27FC236}">
                  <a16:creationId xmlns:a16="http://schemas.microsoft.com/office/drawing/2014/main" id="{393C75E1-88B7-4E01-9FFF-90D099DBF07B}"/>
                </a:ext>
              </a:extLst>
            </p:cNvPr>
            <p:cNvSpPr/>
            <p:nvPr/>
          </p:nvSpPr>
          <p:spPr>
            <a:xfrm>
              <a:off x="6559639" y="3797566"/>
              <a:ext cx="105822" cy="1034018"/>
            </a:xfrm>
            <a:custGeom>
              <a:avLst/>
              <a:gdLst>
                <a:gd name="connsiteX0" fmla="*/ 0 w 105822"/>
                <a:gd name="connsiteY0" fmla="*/ 1034018 h 1034018"/>
                <a:gd name="connsiteX1" fmla="*/ 105822 w 105822"/>
                <a:gd name="connsiteY1" fmla="*/ 1034018 h 1034018"/>
                <a:gd name="connsiteX2" fmla="*/ 105822 w 105822"/>
                <a:gd name="connsiteY2" fmla="*/ 0 h 1034018"/>
                <a:gd name="connsiteX3" fmla="*/ 0 w 105822"/>
                <a:gd name="connsiteY3" fmla="*/ 0 h 1034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034018">
                  <a:moveTo>
                    <a:pt x="0" y="1034018"/>
                  </a:moveTo>
                  <a:lnTo>
                    <a:pt x="105822" y="103401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3" name="Freihandform: Form 402">
              <a:extLst>
                <a:ext uri="{FF2B5EF4-FFF2-40B4-BE49-F238E27FC236}">
                  <a16:creationId xmlns:a16="http://schemas.microsoft.com/office/drawing/2014/main" id="{9337732B-7385-4586-AE6B-B06C0849032D}"/>
                </a:ext>
              </a:extLst>
            </p:cNvPr>
            <p:cNvSpPr/>
            <p:nvPr/>
          </p:nvSpPr>
          <p:spPr>
            <a:xfrm>
              <a:off x="6691911" y="3508035"/>
              <a:ext cx="105822" cy="1199470"/>
            </a:xfrm>
            <a:custGeom>
              <a:avLst/>
              <a:gdLst>
                <a:gd name="connsiteX0" fmla="*/ 0 w 105822"/>
                <a:gd name="connsiteY0" fmla="*/ 1199471 h 1199470"/>
                <a:gd name="connsiteX1" fmla="*/ 105822 w 105822"/>
                <a:gd name="connsiteY1" fmla="*/ 1199471 h 1199470"/>
                <a:gd name="connsiteX2" fmla="*/ 105822 w 105822"/>
                <a:gd name="connsiteY2" fmla="*/ 0 h 1199470"/>
                <a:gd name="connsiteX3" fmla="*/ 0 w 105822"/>
                <a:gd name="connsiteY3" fmla="*/ 0 h 119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199470">
                  <a:moveTo>
                    <a:pt x="0" y="1199471"/>
                  </a:moveTo>
                  <a:lnTo>
                    <a:pt x="105822" y="119947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4" name="Freihandform: Form 403">
              <a:extLst>
                <a:ext uri="{FF2B5EF4-FFF2-40B4-BE49-F238E27FC236}">
                  <a16:creationId xmlns:a16="http://schemas.microsoft.com/office/drawing/2014/main" id="{5EF54B48-1367-4469-8902-7B4D09F5B538}"/>
                </a:ext>
              </a:extLst>
            </p:cNvPr>
            <p:cNvSpPr/>
            <p:nvPr/>
          </p:nvSpPr>
          <p:spPr>
            <a:xfrm>
              <a:off x="6824195" y="3383952"/>
              <a:ext cx="105809" cy="1282189"/>
            </a:xfrm>
            <a:custGeom>
              <a:avLst/>
              <a:gdLst>
                <a:gd name="connsiteX0" fmla="*/ 0 w 105809"/>
                <a:gd name="connsiteY0" fmla="*/ 1282190 h 1282189"/>
                <a:gd name="connsiteX1" fmla="*/ 105810 w 105809"/>
                <a:gd name="connsiteY1" fmla="*/ 1282190 h 1282189"/>
                <a:gd name="connsiteX2" fmla="*/ 105810 w 105809"/>
                <a:gd name="connsiteY2" fmla="*/ 0 h 1282189"/>
                <a:gd name="connsiteX3" fmla="*/ 0 w 105809"/>
                <a:gd name="connsiteY3" fmla="*/ 0 h 128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82189">
                  <a:moveTo>
                    <a:pt x="0" y="1282190"/>
                  </a:moveTo>
                  <a:lnTo>
                    <a:pt x="105810" y="1282190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5" name="Freihandform: Form 404">
              <a:extLst>
                <a:ext uri="{FF2B5EF4-FFF2-40B4-BE49-F238E27FC236}">
                  <a16:creationId xmlns:a16="http://schemas.microsoft.com/office/drawing/2014/main" id="{C2BEF408-1C14-4657-8DFD-0143C598F196}"/>
                </a:ext>
              </a:extLst>
            </p:cNvPr>
            <p:cNvSpPr/>
            <p:nvPr/>
          </p:nvSpPr>
          <p:spPr>
            <a:xfrm>
              <a:off x="6956466" y="3466675"/>
              <a:ext cx="105822" cy="1282181"/>
            </a:xfrm>
            <a:custGeom>
              <a:avLst/>
              <a:gdLst>
                <a:gd name="connsiteX0" fmla="*/ 0 w 105822"/>
                <a:gd name="connsiteY0" fmla="*/ 1282182 h 1282181"/>
                <a:gd name="connsiteX1" fmla="*/ 105822 w 105822"/>
                <a:gd name="connsiteY1" fmla="*/ 1282182 h 1282181"/>
                <a:gd name="connsiteX2" fmla="*/ 105822 w 105822"/>
                <a:gd name="connsiteY2" fmla="*/ 0 h 1282181"/>
                <a:gd name="connsiteX3" fmla="*/ 0 w 105822"/>
                <a:gd name="connsiteY3" fmla="*/ 0 h 1282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82181">
                  <a:moveTo>
                    <a:pt x="0" y="1282182"/>
                  </a:moveTo>
                  <a:lnTo>
                    <a:pt x="105822" y="128218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6" name="Freihandform: Form 405">
              <a:extLst>
                <a:ext uri="{FF2B5EF4-FFF2-40B4-BE49-F238E27FC236}">
                  <a16:creationId xmlns:a16="http://schemas.microsoft.com/office/drawing/2014/main" id="{87B737FC-16F5-481C-ABC0-ACC27F587838}"/>
                </a:ext>
              </a:extLst>
            </p:cNvPr>
            <p:cNvSpPr/>
            <p:nvPr/>
          </p:nvSpPr>
          <p:spPr>
            <a:xfrm>
              <a:off x="7088738" y="3632118"/>
              <a:ext cx="105822" cy="1199465"/>
            </a:xfrm>
            <a:custGeom>
              <a:avLst/>
              <a:gdLst>
                <a:gd name="connsiteX0" fmla="*/ 0 w 105822"/>
                <a:gd name="connsiteY0" fmla="*/ 1199466 h 1199465"/>
                <a:gd name="connsiteX1" fmla="*/ 105822 w 105822"/>
                <a:gd name="connsiteY1" fmla="*/ 1199466 h 1199465"/>
                <a:gd name="connsiteX2" fmla="*/ 105822 w 105822"/>
                <a:gd name="connsiteY2" fmla="*/ 0 h 1199465"/>
                <a:gd name="connsiteX3" fmla="*/ 0 w 105822"/>
                <a:gd name="connsiteY3" fmla="*/ 0 h 119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199465">
                  <a:moveTo>
                    <a:pt x="0" y="1199466"/>
                  </a:moveTo>
                  <a:lnTo>
                    <a:pt x="105822" y="119946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7" name="Freihandform: Form 406">
              <a:extLst>
                <a:ext uri="{FF2B5EF4-FFF2-40B4-BE49-F238E27FC236}">
                  <a16:creationId xmlns:a16="http://schemas.microsoft.com/office/drawing/2014/main" id="{17E34399-DE6E-4169-A08C-BE6FD2CA273A}"/>
                </a:ext>
              </a:extLst>
            </p:cNvPr>
            <p:cNvSpPr/>
            <p:nvPr/>
          </p:nvSpPr>
          <p:spPr>
            <a:xfrm>
              <a:off x="7221010" y="3549396"/>
              <a:ext cx="105822" cy="1240824"/>
            </a:xfrm>
            <a:custGeom>
              <a:avLst/>
              <a:gdLst>
                <a:gd name="connsiteX0" fmla="*/ 0 w 105822"/>
                <a:gd name="connsiteY0" fmla="*/ 1240825 h 1240824"/>
                <a:gd name="connsiteX1" fmla="*/ 105822 w 105822"/>
                <a:gd name="connsiteY1" fmla="*/ 1240825 h 1240824"/>
                <a:gd name="connsiteX2" fmla="*/ 105822 w 105822"/>
                <a:gd name="connsiteY2" fmla="*/ 0 h 1240824"/>
                <a:gd name="connsiteX3" fmla="*/ 0 w 105822"/>
                <a:gd name="connsiteY3" fmla="*/ 0 h 124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824">
                  <a:moveTo>
                    <a:pt x="0" y="1240825"/>
                  </a:moveTo>
                  <a:lnTo>
                    <a:pt x="105822" y="124082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8" name="Freihandform: Form 407">
              <a:extLst>
                <a:ext uri="{FF2B5EF4-FFF2-40B4-BE49-F238E27FC236}">
                  <a16:creationId xmlns:a16="http://schemas.microsoft.com/office/drawing/2014/main" id="{0DAB5C25-B017-438A-9227-439BA9E80866}"/>
                </a:ext>
              </a:extLst>
            </p:cNvPr>
            <p:cNvSpPr/>
            <p:nvPr/>
          </p:nvSpPr>
          <p:spPr>
            <a:xfrm>
              <a:off x="7353281" y="3301231"/>
              <a:ext cx="105822" cy="1571716"/>
            </a:xfrm>
            <a:custGeom>
              <a:avLst/>
              <a:gdLst>
                <a:gd name="connsiteX0" fmla="*/ 0 w 105822"/>
                <a:gd name="connsiteY0" fmla="*/ 1571717 h 1571716"/>
                <a:gd name="connsiteX1" fmla="*/ 105823 w 105822"/>
                <a:gd name="connsiteY1" fmla="*/ 1571717 h 1571716"/>
                <a:gd name="connsiteX2" fmla="*/ 105823 w 105822"/>
                <a:gd name="connsiteY2" fmla="*/ 0 h 1571716"/>
                <a:gd name="connsiteX3" fmla="*/ 0 w 105822"/>
                <a:gd name="connsiteY3" fmla="*/ 0 h 1571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571716">
                  <a:moveTo>
                    <a:pt x="0" y="1571717"/>
                  </a:moveTo>
                  <a:lnTo>
                    <a:pt x="105823" y="1571717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9" name="Freihandform: Form 408">
              <a:extLst>
                <a:ext uri="{FF2B5EF4-FFF2-40B4-BE49-F238E27FC236}">
                  <a16:creationId xmlns:a16="http://schemas.microsoft.com/office/drawing/2014/main" id="{AB6A61F3-A2E3-4A63-9874-CE7F56B9CAAA}"/>
                </a:ext>
              </a:extLst>
            </p:cNvPr>
            <p:cNvSpPr/>
            <p:nvPr/>
          </p:nvSpPr>
          <p:spPr>
            <a:xfrm>
              <a:off x="7485566" y="3094426"/>
              <a:ext cx="105809" cy="1737158"/>
            </a:xfrm>
            <a:custGeom>
              <a:avLst/>
              <a:gdLst>
                <a:gd name="connsiteX0" fmla="*/ 0 w 105809"/>
                <a:gd name="connsiteY0" fmla="*/ 1737158 h 1737158"/>
                <a:gd name="connsiteX1" fmla="*/ 105809 w 105809"/>
                <a:gd name="connsiteY1" fmla="*/ 1737158 h 1737158"/>
                <a:gd name="connsiteX2" fmla="*/ 105809 w 105809"/>
                <a:gd name="connsiteY2" fmla="*/ 0 h 1737158"/>
                <a:gd name="connsiteX3" fmla="*/ 0 w 105809"/>
                <a:gd name="connsiteY3" fmla="*/ 0 h 1737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737158">
                  <a:moveTo>
                    <a:pt x="0" y="1737158"/>
                  </a:moveTo>
                  <a:lnTo>
                    <a:pt x="105809" y="1737158"/>
                  </a:lnTo>
                  <a:lnTo>
                    <a:pt x="105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0" name="Freihandform: Form 409">
              <a:extLst>
                <a:ext uri="{FF2B5EF4-FFF2-40B4-BE49-F238E27FC236}">
                  <a16:creationId xmlns:a16="http://schemas.microsoft.com/office/drawing/2014/main" id="{423BECAC-BE70-48AD-B134-5058FA481C87}"/>
                </a:ext>
              </a:extLst>
            </p:cNvPr>
            <p:cNvSpPr/>
            <p:nvPr/>
          </p:nvSpPr>
          <p:spPr>
            <a:xfrm>
              <a:off x="7617837" y="3177148"/>
              <a:ext cx="105809" cy="1530356"/>
            </a:xfrm>
            <a:custGeom>
              <a:avLst/>
              <a:gdLst>
                <a:gd name="connsiteX0" fmla="*/ 0 w 105809"/>
                <a:gd name="connsiteY0" fmla="*/ 1530357 h 1530356"/>
                <a:gd name="connsiteX1" fmla="*/ 105810 w 105809"/>
                <a:gd name="connsiteY1" fmla="*/ 1530357 h 1530356"/>
                <a:gd name="connsiteX2" fmla="*/ 105810 w 105809"/>
                <a:gd name="connsiteY2" fmla="*/ 0 h 1530356"/>
                <a:gd name="connsiteX3" fmla="*/ 0 w 105809"/>
                <a:gd name="connsiteY3" fmla="*/ 0 h 15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530356">
                  <a:moveTo>
                    <a:pt x="0" y="1530357"/>
                  </a:moveTo>
                  <a:lnTo>
                    <a:pt x="105810" y="1530357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1" name="Freihandform: Form 410">
              <a:extLst>
                <a:ext uri="{FF2B5EF4-FFF2-40B4-BE49-F238E27FC236}">
                  <a16:creationId xmlns:a16="http://schemas.microsoft.com/office/drawing/2014/main" id="{A9A4FFD5-4D87-4D9A-8133-210E89553076}"/>
                </a:ext>
              </a:extLst>
            </p:cNvPr>
            <p:cNvSpPr/>
            <p:nvPr/>
          </p:nvSpPr>
          <p:spPr>
            <a:xfrm>
              <a:off x="7750109" y="2970343"/>
              <a:ext cx="105822" cy="1778513"/>
            </a:xfrm>
            <a:custGeom>
              <a:avLst/>
              <a:gdLst>
                <a:gd name="connsiteX0" fmla="*/ 0 w 105822"/>
                <a:gd name="connsiteY0" fmla="*/ 1778513 h 1778513"/>
                <a:gd name="connsiteX1" fmla="*/ 105822 w 105822"/>
                <a:gd name="connsiteY1" fmla="*/ 1778513 h 1778513"/>
                <a:gd name="connsiteX2" fmla="*/ 105822 w 105822"/>
                <a:gd name="connsiteY2" fmla="*/ 0 h 1778513"/>
                <a:gd name="connsiteX3" fmla="*/ 0 w 105822"/>
                <a:gd name="connsiteY3" fmla="*/ 0 h 177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778513">
                  <a:moveTo>
                    <a:pt x="0" y="1778513"/>
                  </a:moveTo>
                  <a:lnTo>
                    <a:pt x="105822" y="1778513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2" name="Freihandform: Form 411">
              <a:extLst>
                <a:ext uri="{FF2B5EF4-FFF2-40B4-BE49-F238E27FC236}">
                  <a16:creationId xmlns:a16="http://schemas.microsoft.com/office/drawing/2014/main" id="{4AB61167-8EA8-474C-B65D-712B173554D3}"/>
                </a:ext>
              </a:extLst>
            </p:cNvPr>
            <p:cNvSpPr/>
            <p:nvPr/>
          </p:nvSpPr>
          <p:spPr>
            <a:xfrm>
              <a:off x="7882381" y="2763540"/>
              <a:ext cx="105822" cy="1902601"/>
            </a:xfrm>
            <a:custGeom>
              <a:avLst/>
              <a:gdLst>
                <a:gd name="connsiteX0" fmla="*/ 0 w 105822"/>
                <a:gd name="connsiteY0" fmla="*/ 1902602 h 1902601"/>
                <a:gd name="connsiteX1" fmla="*/ 105822 w 105822"/>
                <a:gd name="connsiteY1" fmla="*/ 1902602 h 1902601"/>
                <a:gd name="connsiteX2" fmla="*/ 105822 w 105822"/>
                <a:gd name="connsiteY2" fmla="*/ 0 h 1902601"/>
                <a:gd name="connsiteX3" fmla="*/ 0 w 105822"/>
                <a:gd name="connsiteY3" fmla="*/ 0 h 1902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902601">
                  <a:moveTo>
                    <a:pt x="0" y="1902602"/>
                  </a:moveTo>
                  <a:lnTo>
                    <a:pt x="105822" y="190260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3" name="Freihandform: Form 412">
              <a:extLst>
                <a:ext uri="{FF2B5EF4-FFF2-40B4-BE49-F238E27FC236}">
                  <a16:creationId xmlns:a16="http://schemas.microsoft.com/office/drawing/2014/main" id="{A7F6B7DD-8124-4C42-ABBE-A4692B016582}"/>
                </a:ext>
              </a:extLst>
            </p:cNvPr>
            <p:cNvSpPr/>
            <p:nvPr/>
          </p:nvSpPr>
          <p:spPr>
            <a:xfrm>
              <a:off x="8014653" y="2763540"/>
              <a:ext cx="105822" cy="1943965"/>
            </a:xfrm>
            <a:custGeom>
              <a:avLst/>
              <a:gdLst>
                <a:gd name="connsiteX0" fmla="*/ 0 w 105822"/>
                <a:gd name="connsiteY0" fmla="*/ 1943966 h 1943965"/>
                <a:gd name="connsiteX1" fmla="*/ 105822 w 105822"/>
                <a:gd name="connsiteY1" fmla="*/ 1943966 h 1943965"/>
                <a:gd name="connsiteX2" fmla="*/ 105822 w 105822"/>
                <a:gd name="connsiteY2" fmla="*/ 0 h 1943965"/>
                <a:gd name="connsiteX3" fmla="*/ 0 w 105822"/>
                <a:gd name="connsiteY3" fmla="*/ 0 h 194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943965">
                  <a:moveTo>
                    <a:pt x="0" y="1943966"/>
                  </a:moveTo>
                  <a:lnTo>
                    <a:pt x="105822" y="194396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4" name="Freihandform: Form 413">
              <a:extLst>
                <a:ext uri="{FF2B5EF4-FFF2-40B4-BE49-F238E27FC236}">
                  <a16:creationId xmlns:a16="http://schemas.microsoft.com/office/drawing/2014/main" id="{14CF4233-7E22-4286-A50F-67C78E6AB4C3}"/>
                </a:ext>
              </a:extLst>
            </p:cNvPr>
            <p:cNvSpPr/>
            <p:nvPr/>
          </p:nvSpPr>
          <p:spPr>
            <a:xfrm>
              <a:off x="8146924" y="2887622"/>
              <a:ext cx="105822" cy="1819883"/>
            </a:xfrm>
            <a:custGeom>
              <a:avLst/>
              <a:gdLst>
                <a:gd name="connsiteX0" fmla="*/ 0 w 105822"/>
                <a:gd name="connsiteY0" fmla="*/ 1819883 h 1819883"/>
                <a:gd name="connsiteX1" fmla="*/ 105822 w 105822"/>
                <a:gd name="connsiteY1" fmla="*/ 1819883 h 1819883"/>
                <a:gd name="connsiteX2" fmla="*/ 105822 w 105822"/>
                <a:gd name="connsiteY2" fmla="*/ 0 h 1819883"/>
                <a:gd name="connsiteX3" fmla="*/ 0 w 105822"/>
                <a:gd name="connsiteY3" fmla="*/ 0 h 1819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819883">
                  <a:moveTo>
                    <a:pt x="0" y="1819883"/>
                  </a:moveTo>
                  <a:lnTo>
                    <a:pt x="105822" y="1819883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5" name="Freihandform: Form 414">
              <a:extLst>
                <a:ext uri="{FF2B5EF4-FFF2-40B4-BE49-F238E27FC236}">
                  <a16:creationId xmlns:a16="http://schemas.microsoft.com/office/drawing/2014/main" id="{405F8256-756C-4D8C-AB9F-506AB9B087CE}"/>
                </a:ext>
              </a:extLst>
            </p:cNvPr>
            <p:cNvSpPr/>
            <p:nvPr/>
          </p:nvSpPr>
          <p:spPr>
            <a:xfrm>
              <a:off x="8279209" y="4914299"/>
              <a:ext cx="105809" cy="206806"/>
            </a:xfrm>
            <a:custGeom>
              <a:avLst/>
              <a:gdLst>
                <a:gd name="connsiteX0" fmla="*/ 0 w 105809"/>
                <a:gd name="connsiteY0" fmla="*/ 206806 h 206806"/>
                <a:gd name="connsiteX1" fmla="*/ 105810 w 105809"/>
                <a:gd name="connsiteY1" fmla="*/ 206806 h 206806"/>
                <a:gd name="connsiteX2" fmla="*/ 105810 w 105809"/>
                <a:gd name="connsiteY2" fmla="*/ 0 h 206806"/>
                <a:gd name="connsiteX3" fmla="*/ 0 w 105809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806">
                  <a:moveTo>
                    <a:pt x="0" y="206806"/>
                  </a:moveTo>
                  <a:lnTo>
                    <a:pt x="105810" y="206806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6" name="Freihandform: Form 415">
              <a:extLst>
                <a:ext uri="{FF2B5EF4-FFF2-40B4-BE49-F238E27FC236}">
                  <a16:creationId xmlns:a16="http://schemas.microsoft.com/office/drawing/2014/main" id="{3A840778-ECB8-4AA7-9ADA-B95DACE2414B}"/>
                </a:ext>
              </a:extLst>
            </p:cNvPr>
            <p:cNvSpPr/>
            <p:nvPr/>
          </p:nvSpPr>
          <p:spPr>
            <a:xfrm>
              <a:off x="8411481" y="4872948"/>
              <a:ext cx="105822" cy="165442"/>
            </a:xfrm>
            <a:custGeom>
              <a:avLst/>
              <a:gdLst>
                <a:gd name="connsiteX0" fmla="*/ 0 w 105822"/>
                <a:gd name="connsiteY0" fmla="*/ 165443 h 165442"/>
                <a:gd name="connsiteX1" fmla="*/ 105822 w 105822"/>
                <a:gd name="connsiteY1" fmla="*/ 165443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3"/>
                  </a:moveTo>
                  <a:lnTo>
                    <a:pt x="105822" y="165443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7" name="Freihandform: Form 416">
              <a:extLst>
                <a:ext uri="{FF2B5EF4-FFF2-40B4-BE49-F238E27FC236}">
                  <a16:creationId xmlns:a16="http://schemas.microsoft.com/office/drawing/2014/main" id="{7E82C276-750C-4748-8853-D5DD6F138913}"/>
                </a:ext>
              </a:extLst>
            </p:cNvPr>
            <p:cNvSpPr/>
            <p:nvPr/>
          </p:nvSpPr>
          <p:spPr>
            <a:xfrm>
              <a:off x="8543752" y="4914299"/>
              <a:ext cx="105822" cy="165455"/>
            </a:xfrm>
            <a:custGeom>
              <a:avLst/>
              <a:gdLst>
                <a:gd name="connsiteX0" fmla="*/ 0 w 105822"/>
                <a:gd name="connsiteY0" fmla="*/ 165455 h 165455"/>
                <a:gd name="connsiteX1" fmla="*/ 105823 w 105822"/>
                <a:gd name="connsiteY1" fmla="*/ 165455 h 165455"/>
                <a:gd name="connsiteX2" fmla="*/ 105823 w 105822"/>
                <a:gd name="connsiteY2" fmla="*/ 0 h 165455"/>
                <a:gd name="connsiteX3" fmla="*/ 0 w 105822"/>
                <a:gd name="connsiteY3" fmla="*/ 0 h 16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55">
                  <a:moveTo>
                    <a:pt x="0" y="165455"/>
                  </a:moveTo>
                  <a:lnTo>
                    <a:pt x="105823" y="16545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35" name="Grafik 6">
            <a:extLst>
              <a:ext uri="{FF2B5EF4-FFF2-40B4-BE49-F238E27FC236}">
                <a16:creationId xmlns:a16="http://schemas.microsoft.com/office/drawing/2014/main" id="{AEE02860-8EA8-4002-814A-FDDB972F7536}"/>
              </a:ext>
            </a:extLst>
          </p:cNvPr>
          <p:cNvGrpSpPr/>
          <p:nvPr/>
        </p:nvGrpSpPr>
        <p:grpSpPr>
          <a:xfrm>
            <a:off x="8321246" y="5362572"/>
            <a:ext cx="1858735" cy="800514"/>
            <a:chOff x="10263322" y="4790220"/>
            <a:chExt cx="1858735" cy="800514"/>
          </a:xfrm>
        </p:grpSpPr>
        <p:grpSp>
          <p:nvGrpSpPr>
            <p:cNvPr id="336" name="Grafik 6">
              <a:extLst>
                <a:ext uri="{FF2B5EF4-FFF2-40B4-BE49-F238E27FC236}">
                  <a16:creationId xmlns:a16="http://schemas.microsoft.com/office/drawing/2014/main" id="{C19040C9-54DF-4A36-BC56-509734FE1A52}"/>
                </a:ext>
              </a:extLst>
            </p:cNvPr>
            <p:cNvGrpSpPr/>
            <p:nvPr/>
          </p:nvGrpSpPr>
          <p:grpSpPr>
            <a:xfrm>
              <a:off x="10362238" y="5321331"/>
              <a:ext cx="1759819" cy="269403"/>
              <a:chOff x="10362238" y="5321331"/>
              <a:chExt cx="1759819" cy="269403"/>
            </a:xfrm>
          </p:grpSpPr>
          <p:sp>
            <p:nvSpPr>
              <p:cNvPr id="723" name="Textfeld 722">
                <a:extLst>
                  <a:ext uri="{FF2B5EF4-FFF2-40B4-BE49-F238E27FC236}">
                    <a16:creationId xmlns:a16="http://schemas.microsoft.com/office/drawing/2014/main" id="{9A140628-C5A3-42BA-8536-7F3ABCE0282F}"/>
                  </a:ext>
                </a:extLst>
              </p:cNvPr>
              <p:cNvSpPr txBox="1"/>
              <p:nvPr/>
            </p:nvSpPr>
            <p:spPr>
              <a:xfrm>
                <a:off x="10362238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 dirty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1930</a:t>
                </a:r>
              </a:p>
            </p:txBody>
          </p:sp>
          <p:sp>
            <p:nvSpPr>
              <p:cNvPr id="721" name="Textfeld 720">
                <a:extLst>
                  <a:ext uri="{FF2B5EF4-FFF2-40B4-BE49-F238E27FC236}">
                    <a16:creationId xmlns:a16="http://schemas.microsoft.com/office/drawing/2014/main" id="{42318E86-1178-4969-8808-24A6BA315AB0}"/>
                  </a:ext>
                </a:extLst>
              </p:cNvPr>
              <p:cNvSpPr txBox="1"/>
              <p:nvPr/>
            </p:nvSpPr>
            <p:spPr>
              <a:xfrm>
                <a:off x="11684980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1940</a:t>
                </a:r>
              </a:p>
            </p:txBody>
          </p:sp>
        </p:grpSp>
        <p:sp>
          <p:nvSpPr>
            <p:cNvPr id="367" name="Freihandform: Form 366">
              <a:extLst>
                <a:ext uri="{FF2B5EF4-FFF2-40B4-BE49-F238E27FC236}">
                  <a16:creationId xmlns:a16="http://schemas.microsoft.com/office/drawing/2014/main" id="{1DCAB1DA-8A45-4C59-B1CF-2BA427CA9A39}"/>
                </a:ext>
              </a:extLst>
            </p:cNvPr>
            <p:cNvSpPr/>
            <p:nvPr/>
          </p:nvSpPr>
          <p:spPr>
            <a:xfrm>
              <a:off x="10263322" y="5286548"/>
              <a:ext cx="105809" cy="12711"/>
            </a:xfrm>
            <a:custGeom>
              <a:avLst/>
              <a:gdLst>
                <a:gd name="connsiteX0" fmla="*/ 0 w 105809"/>
                <a:gd name="connsiteY0" fmla="*/ 0 h 12711"/>
                <a:gd name="connsiteX1" fmla="*/ 105810 w 105809"/>
                <a:gd name="connsiteY1" fmla="*/ 0 h 12711"/>
                <a:gd name="connsiteX2" fmla="*/ 105810 w 105809"/>
                <a:gd name="connsiteY2" fmla="*/ 0 h 12711"/>
                <a:gd name="connsiteX3" fmla="*/ 0 w 105809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711">
                  <a:moveTo>
                    <a:pt x="0" y="0"/>
                  </a:moveTo>
                  <a:lnTo>
                    <a:pt x="105810" y="0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8" name="Freihandform: Form 367">
              <a:extLst>
                <a:ext uri="{FF2B5EF4-FFF2-40B4-BE49-F238E27FC236}">
                  <a16:creationId xmlns:a16="http://schemas.microsoft.com/office/drawing/2014/main" id="{33374FF1-0599-4039-9B39-7FE3D2983C53}"/>
                </a:ext>
              </a:extLst>
            </p:cNvPr>
            <p:cNvSpPr/>
            <p:nvPr/>
          </p:nvSpPr>
          <p:spPr>
            <a:xfrm>
              <a:off x="10395594" y="5286548"/>
              <a:ext cx="105821" cy="12711"/>
            </a:xfrm>
            <a:custGeom>
              <a:avLst/>
              <a:gdLst>
                <a:gd name="connsiteX0" fmla="*/ 0 w 105821"/>
                <a:gd name="connsiteY0" fmla="*/ 0 h 12711"/>
                <a:gd name="connsiteX1" fmla="*/ 105822 w 105821"/>
                <a:gd name="connsiteY1" fmla="*/ 0 h 12711"/>
                <a:gd name="connsiteX2" fmla="*/ 105822 w 105821"/>
                <a:gd name="connsiteY2" fmla="*/ 0 h 12711"/>
                <a:gd name="connsiteX3" fmla="*/ 0 w 105821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1" h="12711">
                  <a:moveTo>
                    <a:pt x="0" y="0"/>
                  </a:moveTo>
                  <a:lnTo>
                    <a:pt x="105822" y="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9" name="Freihandform: Form 368">
              <a:extLst>
                <a:ext uri="{FF2B5EF4-FFF2-40B4-BE49-F238E27FC236}">
                  <a16:creationId xmlns:a16="http://schemas.microsoft.com/office/drawing/2014/main" id="{171BB7F0-71F7-4466-BD8D-2A1D270A221C}"/>
                </a:ext>
              </a:extLst>
            </p:cNvPr>
            <p:cNvSpPr/>
            <p:nvPr/>
          </p:nvSpPr>
          <p:spPr>
            <a:xfrm>
              <a:off x="10527866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0" name="Freihandform: Form 369">
              <a:extLst>
                <a:ext uri="{FF2B5EF4-FFF2-40B4-BE49-F238E27FC236}">
                  <a16:creationId xmlns:a16="http://schemas.microsoft.com/office/drawing/2014/main" id="{CDA853CE-290D-4ED4-9D72-044E72F842E0}"/>
                </a:ext>
              </a:extLst>
            </p:cNvPr>
            <p:cNvSpPr/>
            <p:nvPr/>
          </p:nvSpPr>
          <p:spPr>
            <a:xfrm>
              <a:off x="10660137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1" name="Freihandform: Form 370">
              <a:extLst>
                <a:ext uri="{FF2B5EF4-FFF2-40B4-BE49-F238E27FC236}">
                  <a16:creationId xmlns:a16="http://schemas.microsoft.com/office/drawing/2014/main" id="{143926BE-39BA-4B33-9A41-BA202343F87E}"/>
                </a:ext>
              </a:extLst>
            </p:cNvPr>
            <p:cNvSpPr/>
            <p:nvPr/>
          </p:nvSpPr>
          <p:spPr>
            <a:xfrm>
              <a:off x="10792409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2" name="Freihandform: Form 371">
              <a:extLst>
                <a:ext uri="{FF2B5EF4-FFF2-40B4-BE49-F238E27FC236}">
                  <a16:creationId xmlns:a16="http://schemas.microsoft.com/office/drawing/2014/main" id="{561A8FD5-D5D3-46B8-94DA-169FE6651093}"/>
                </a:ext>
              </a:extLst>
            </p:cNvPr>
            <p:cNvSpPr/>
            <p:nvPr/>
          </p:nvSpPr>
          <p:spPr>
            <a:xfrm>
              <a:off x="10924693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3" name="Freihandform: Form 372">
              <a:extLst>
                <a:ext uri="{FF2B5EF4-FFF2-40B4-BE49-F238E27FC236}">
                  <a16:creationId xmlns:a16="http://schemas.microsoft.com/office/drawing/2014/main" id="{14150E1C-3879-46B8-B963-5E6983300268}"/>
                </a:ext>
              </a:extLst>
            </p:cNvPr>
            <p:cNvSpPr/>
            <p:nvPr/>
          </p:nvSpPr>
          <p:spPr>
            <a:xfrm>
              <a:off x="11056965" y="5245197"/>
              <a:ext cx="105809" cy="41350"/>
            </a:xfrm>
            <a:custGeom>
              <a:avLst/>
              <a:gdLst>
                <a:gd name="connsiteX0" fmla="*/ 0 w 105809"/>
                <a:gd name="connsiteY0" fmla="*/ 41351 h 41350"/>
                <a:gd name="connsiteX1" fmla="*/ 105810 w 105809"/>
                <a:gd name="connsiteY1" fmla="*/ 41351 h 41350"/>
                <a:gd name="connsiteX2" fmla="*/ 105810 w 105809"/>
                <a:gd name="connsiteY2" fmla="*/ 0 h 41350"/>
                <a:gd name="connsiteX3" fmla="*/ 0 w 105809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50">
                  <a:moveTo>
                    <a:pt x="0" y="41351"/>
                  </a:moveTo>
                  <a:lnTo>
                    <a:pt x="105810" y="4135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4" name="Freihandform: Form 373">
              <a:extLst>
                <a:ext uri="{FF2B5EF4-FFF2-40B4-BE49-F238E27FC236}">
                  <a16:creationId xmlns:a16="http://schemas.microsoft.com/office/drawing/2014/main" id="{E58C97B9-D4DB-4880-B485-DEBCB6AEA9B1}"/>
                </a:ext>
              </a:extLst>
            </p:cNvPr>
            <p:cNvSpPr/>
            <p:nvPr/>
          </p:nvSpPr>
          <p:spPr>
            <a:xfrm>
              <a:off x="11189236" y="5203833"/>
              <a:ext cx="105823" cy="82714"/>
            </a:xfrm>
            <a:custGeom>
              <a:avLst/>
              <a:gdLst>
                <a:gd name="connsiteX0" fmla="*/ 0 w 105823"/>
                <a:gd name="connsiteY0" fmla="*/ 82715 h 82714"/>
                <a:gd name="connsiteX1" fmla="*/ 105823 w 105823"/>
                <a:gd name="connsiteY1" fmla="*/ 82715 h 82714"/>
                <a:gd name="connsiteX2" fmla="*/ 105823 w 105823"/>
                <a:gd name="connsiteY2" fmla="*/ 0 h 82714"/>
                <a:gd name="connsiteX3" fmla="*/ 0 w 105823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3" h="82714">
                  <a:moveTo>
                    <a:pt x="0" y="82715"/>
                  </a:moveTo>
                  <a:lnTo>
                    <a:pt x="105823" y="8271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5" name="Freihandform: Form 374">
              <a:extLst>
                <a:ext uri="{FF2B5EF4-FFF2-40B4-BE49-F238E27FC236}">
                  <a16:creationId xmlns:a16="http://schemas.microsoft.com/office/drawing/2014/main" id="{0CBF93BF-B34B-4D7E-84B5-9F7782C8ADF2}"/>
                </a:ext>
              </a:extLst>
            </p:cNvPr>
            <p:cNvSpPr/>
            <p:nvPr/>
          </p:nvSpPr>
          <p:spPr>
            <a:xfrm>
              <a:off x="11321508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6" name="Freihandform: Form 375">
              <a:extLst>
                <a:ext uri="{FF2B5EF4-FFF2-40B4-BE49-F238E27FC236}">
                  <a16:creationId xmlns:a16="http://schemas.microsoft.com/office/drawing/2014/main" id="{F34FCA31-E985-4BAF-AC10-90DE5B3C4E2C}"/>
                </a:ext>
              </a:extLst>
            </p:cNvPr>
            <p:cNvSpPr/>
            <p:nvPr/>
          </p:nvSpPr>
          <p:spPr>
            <a:xfrm>
              <a:off x="11453780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7" name="Freihandform: Form 376">
              <a:extLst>
                <a:ext uri="{FF2B5EF4-FFF2-40B4-BE49-F238E27FC236}">
                  <a16:creationId xmlns:a16="http://schemas.microsoft.com/office/drawing/2014/main" id="{A601D7C4-FB72-44AC-8F38-9F25C289570F}"/>
                </a:ext>
              </a:extLst>
            </p:cNvPr>
            <p:cNvSpPr/>
            <p:nvPr/>
          </p:nvSpPr>
          <p:spPr>
            <a:xfrm>
              <a:off x="11586051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3" name="Freihandform: Form 612">
              <a:extLst>
                <a:ext uri="{FF2B5EF4-FFF2-40B4-BE49-F238E27FC236}">
                  <a16:creationId xmlns:a16="http://schemas.microsoft.com/office/drawing/2014/main" id="{F57E24CE-6B0A-4D82-9802-6765837316EC}"/>
                </a:ext>
              </a:extLst>
            </p:cNvPr>
            <p:cNvSpPr/>
            <p:nvPr/>
          </p:nvSpPr>
          <p:spPr>
            <a:xfrm>
              <a:off x="10263322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4" name="Freihandform: Form 613">
              <a:extLst>
                <a:ext uri="{FF2B5EF4-FFF2-40B4-BE49-F238E27FC236}">
                  <a16:creationId xmlns:a16="http://schemas.microsoft.com/office/drawing/2014/main" id="{1FA6AF2C-EBAC-4ADB-8ACF-77A25E780A77}"/>
                </a:ext>
              </a:extLst>
            </p:cNvPr>
            <p:cNvSpPr/>
            <p:nvPr/>
          </p:nvSpPr>
          <p:spPr>
            <a:xfrm>
              <a:off x="10395594" y="5203833"/>
              <a:ext cx="105821" cy="82714"/>
            </a:xfrm>
            <a:custGeom>
              <a:avLst/>
              <a:gdLst>
                <a:gd name="connsiteX0" fmla="*/ 0 w 105821"/>
                <a:gd name="connsiteY0" fmla="*/ 82715 h 82714"/>
                <a:gd name="connsiteX1" fmla="*/ 105822 w 105821"/>
                <a:gd name="connsiteY1" fmla="*/ 82715 h 82714"/>
                <a:gd name="connsiteX2" fmla="*/ 105822 w 105821"/>
                <a:gd name="connsiteY2" fmla="*/ 0 h 82714"/>
                <a:gd name="connsiteX3" fmla="*/ 0 w 105821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1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5" name="Freihandform: Form 614">
              <a:extLst>
                <a:ext uri="{FF2B5EF4-FFF2-40B4-BE49-F238E27FC236}">
                  <a16:creationId xmlns:a16="http://schemas.microsoft.com/office/drawing/2014/main" id="{756BE65F-1930-4FBF-A68D-BED3F983F227}"/>
                </a:ext>
              </a:extLst>
            </p:cNvPr>
            <p:cNvSpPr/>
            <p:nvPr/>
          </p:nvSpPr>
          <p:spPr>
            <a:xfrm>
              <a:off x="10527866" y="5121105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6" name="Freihandform: Form 615">
              <a:extLst>
                <a:ext uri="{FF2B5EF4-FFF2-40B4-BE49-F238E27FC236}">
                  <a16:creationId xmlns:a16="http://schemas.microsoft.com/office/drawing/2014/main" id="{09672336-2FBA-42AE-9A1B-6DF2BB5F38A7}"/>
                </a:ext>
              </a:extLst>
            </p:cNvPr>
            <p:cNvSpPr/>
            <p:nvPr/>
          </p:nvSpPr>
          <p:spPr>
            <a:xfrm>
              <a:off x="10660137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7" name="Freihandform: Form 616">
              <a:extLst>
                <a:ext uri="{FF2B5EF4-FFF2-40B4-BE49-F238E27FC236}">
                  <a16:creationId xmlns:a16="http://schemas.microsoft.com/office/drawing/2014/main" id="{6DD9E6BE-D306-4BDF-B9BA-61C5684D11D6}"/>
                </a:ext>
              </a:extLst>
            </p:cNvPr>
            <p:cNvSpPr/>
            <p:nvPr/>
          </p:nvSpPr>
          <p:spPr>
            <a:xfrm>
              <a:off x="10792409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8" name="Freihandform: Form 617">
              <a:extLst>
                <a:ext uri="{FF2B5EF4-FFF2-40B4-BE49-F238E27FC236}">
                  <a16:creationId xmlns:a16="http://schemas.microsoft.com/office/drawing/2014/main" id="{8D468C3C-CCAC-4F6D-869E-054225B5E428}"/>
                </a:ext>
              </a:extLst>
            </p:cNvPr>
            <p:cNvSpPr/>
            <p:nvPr/>
          </p:nvSpPr>
          <p:spPr>
            <a:xfrm>
              <a:off x="10924693" y="5121105"/>
              <a:ext cx="105809" cy="82727"/>
            </a:xfrm>
            <a:custGeom>
              <a:avLst/>
              <a:gdLst>
                <a:gd name="connsiteX0" fmla="*/ 0 w 105809"/>
                <a:gd name="connsiteY0" fmla="*/ 82728 h 82727"/>
                <a:gd name="connsiteX1" fmla="*/ 105810 w 105809"/>
                <a:gd name="connsiteY1" fmla="*/ 82728 h 82727"/>
                <a:gd name="connsiteX2" fmla="*/ 105810 w 105809"/>
                <a:gd name="connsiteY2" fmla="*/ 0 h 82727"/>
                <a:gd name="connsiteX3" fmla="*/ 0 w 105809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27">
                  <a:moveTo>
                    <a:pt x="0" y="82728"/>
                  </a:moveTo>
                  <a:lnTo>
                    <a:pt x="105810" y="82728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9" name="Freihandform: Form 618">
              <a:extLst>
                <a:ext uri="{FF2B5EF4-FFF2-40B4-BE49-F238E27FC236}">
                  <a16:creationId xmlns:a16="http://schemas.microsoft.com/office/drawing/2014/main" id="{810C27A1-D29B-4E47-93BF-998BD7A6B466}"/>
                </a:ext>
              </a:extLst>
            </p:cNvPr>
            <p:cNvSpPr/>
            <p:nvPr/>
          </p:nvSpPr>
          <p:spPr>
            <a:xfrm>
              <a:off x="11056965" y="5162469"/>
              <a:ext cx="105809" cy="82727"/>
            </a:xfrm>
            <a:custGeom>
              <a:avLst/>
              <a:gdLst>
                <a:gd name="connsiteX0" fmla="*/ 0 w 105809"/>
                <a:gd name="connsiteY0" fmla="*/ 82728 h 82727"/>
                <a:gd name="connsiteX1" fmla="*/ 105810 w 105809"/>
                <a:gd name="connsiteY1" fmla="*/ 82728 h 82727"/>
                <a:gd name="connsiteX2" fmla="*/ 105810 w 105809"/>
                <a:gd name="connsiteY2" fmla="*/ 0 h 82727"/>
                <a:gd name="connsiteX3" fmla="*/ 0 w 105809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27">
                  <a:moveTo>
                    <a:pt x="0" y="82728"/>
                  </a:moveTo>
                  <a:lnTo>
                    <a:pt x="105810" y="82728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0" name="Freihandform: Form 619">
              <a:extLst>
                <a:ext uri="{FF2B5EF4-FFF2-40B4-BE49-F238E27FC236}">
                  <a16:creationId xmlns:a16="http://schemas.microsoft.com/office/drawing/2014/main" id="{8FEFF62D-563E-4567-B460-532CF5681095}"/>
                </a:ext>
              </a:extLst>
            </p:cNvPr>
            <p:cNvSpPr/>
            <p:nvPr/>
          </p:nvSpPr>
          <p:spPr>
            <a:xfrm>
              <a:off x="11189236" y="5121105"/>
              <a:ext cx="105823" cy="82727"/>
            </a:xfrm>
            <a:custGeom>
              <a:avLst/>
              <a:gdLst>
                <a:gd name="connsiteX0" fmla="*/ 0 w 105823"/>
                <a:gd name="connsiteY0" fmla="*/ 82728 h 82727"/>
                <a:gd name="connsiteX1" fmla="*/ 105823 w 105823"/>
                <a:gd name="connsiteY1" fmla="*/ 82728 h 82727"/>
                <a:gd name="connsiteX2" fmla="*/ 105823 w 105823"/>
                <a:gd name="connsiteY2" fmla="*/ 0 h 82727"/>
                <a:gd name="connsiteX3" fmla="*/ 0 w 105823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3" h="82727">
                  <a:moveTo>
                    <a:pt x="0" y="82728"/>
                  </a:moveTo>
                  <a:lnTo>
                    <a:pt x="105823" y="82728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1" name="Freihandform: Form 620">
              <a:extLst>
                <a:ext uri="{FF2B5EF4-FFF2-40B4-BE49-F238E27FC236}">
                  <a16:creationId xmlns:a16="http://schemas.microsoft.com/office/drawing/2014/main" id="{80A8D8DC-40A3-493A-BF6C-791D7701D014}"/>
                </a:ext>
              </a:extLst>
            </p:cNvPr>
            <p:cNvSpPr/>
            <p:nvPr/>
          </p:nvSpPr>
          <p:spPr>
            <a:xfrm>
              <a:off x="11321508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2" name="Freihandform: Form 621">
              <a:extLst>
                <a:ext uri="{FF2B5EF4-FFF2-40B4-BE49-F238E27FC236}">
                  <a16:creationId xmlns:a16="http://schemas.microsoft.com/office/drawing/2014/main" id="{744D589C-D678-4759-A76D-FECF21B11EC4}"/>
                </a:ext>
              </a:extLst>
            </p:cNvPr>
            <p:cNvSpPr/>
            <p:nvPr/>
          </p:nvSpPr>
          <p:spPr>
            <a:xfrm>
              <a:off x="11453780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3" name="Freihandform: Form 622">
              <a:extLst>
                <a:ext uri="{FF2B5EF4-FFF2-40B4-BE49-F238E27FC236}">
                  <a16:creationId xmlns:a16="http://schemas.microsoft.com/office/drawing/2014/main" id="{97A085BB-956F-497B-AF6D-FA14850F24E8}"/>
                </a:ext>
              </a:extLst>
            </p:cNvPr>
            <p:cNvSpPr/>
            <p:nvPr/>
          </p:nvSpPr>
          <p:spPr>
            <a:xfrm>
              <a:off x="11586051" y="5121105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3" name="Freihandform: Form 652">
              <a:extLst>
                <a:ext uri="{FF2B5EF4-FFF2-40B4-BE49-F238E27FC236}">
                  <a16:creationId xmlns:a16="http://schemas.microsoft.com/office/drawing/2014/main" id="{3EFD31F7-28E6-4336-8AD7-2C50E067D9EC}"/>
                </a:ext>
              </a:extLst>
            </p:cNvPr>
            <p:cNvSpPr/>
            <p:nvPr/>
          </p:nvSpPr>
          <p:spPr>
            <a:xfrm>
              <a:off x="10263322" y="5121105"/>
              <a:ext cx="105809" cy="82727"/>
            </a:xfrm>
            <a:custGeom>
              <a:avLst/>
              <a:gdLst>
                <a:gd name="connsiteX0" fmla="*/ 0 w 105809"/>
                <a:gd name="connsiteY0" fmla="*/ 82728 h 82727"/>
                <a:gd name="connsiteX1" fmla="*/ 105810 w 105809"/>
                <a:gd name="connsiteY1" fmla="*/ 82728 h 82727"/>
                <a:gd name="connsiteX2" fmla="*/ 105810 w 105809"/>
                <a:gd name="connsiteY2" fmla="*/ 0 h 82727"/>
                <a:gd name="connsiteX3" fmla="*/ 0 w 105809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27">
                  <a:moveTo>
                    <a:pt x="0" y="82728"/>
                  </a:moveTo>
                  <a:lnTo>
                    <a:pt x="105810" y="82728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4" name="Freihandform: Form 653">
              <a:extLst>
                <a:ext uri="{FF2B5EF4-FFF2-40B4-BE49-F238E27FC236}">
                  <a16:creationId xmlns:a16="http://schemas.microsoft.com/office/drawing/2014/main" id="{C25D1D05-37D5-4418-9F42-BBF660229EA5}"/>
                </a:ext>
              </a:extLst>
            </p:cNvPr>
            <p:cNvSpPr/>
            <p:nvPr/>
          </p:nvSpPr>
          <p:spPr>
            <a:xfrm>
              <a:off x="10395594" y="5121105"/>
              <a:ext cx="105821" cy="82727"/>
            </a:xfrm>
            <a:custGeom>
              <a:avLst/>
              <a:gdLst>
                <a:gd name="connsiteX0" fmla="*/ 0 w 105821"/>
                <a:gd name="connsiteY0" fmla="*/ 82728 h 82727"/>
                <a:gd name="connsiteX1" fmla="*/ 105822 w 105821"/>
                <a:gd name="connsiteY1" fmla="*/ 82728 h 82727"/>
                <a:gd name="connsiteX2" fmla="*/ 105822 w 105821"/>
                <a:gd name="connsiteY2" fmla="*/ 0 h 82727"/>
                <a:gd name="connsiteX3" fmla="*/ 0 w 105821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1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5" name="Freihandform: Form 654">
              <a:extLst>
                <a:ext uri="{FF2B5EF4-FFF2-40B4-BE49-F238E27FC236}">
                  <a16:creationId xmlns:a16="http://schemas.microsoft.com/office/drawing/2014/main" id="{046D0EDD-C273-483E-AC62-019518A27029}"/>
                </a:ext>
              </a:extLst>
            </p:cNvPr>
            <p:cNvSpPr/>
            <p:nvPr/>
          </p:nvSpPr>
          <p:spPr>
            <a:xfrm>
              <a:off x="10527866" y="5038390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6" name="Freihandform: Form 655">
              <a:extLst>
                <a:ext uri="{FF2B5EF4-FFF2-40B4-BE49-F238E27FC236}">
                  <a16:creationId xmlns:a16="http://schemas.microsoft.com/office/drawing/2014/main" id="{1F5FE039-0880-4FD4-B73D-0665B1388BBD}"/>
                </a:ext>
              </a:extLst>
            </p:cNvPr>
            <p:cNvSpPr/>
            <p:nvPr/>
          </p:nvSpPr>
          <p:spPr>
            <a:xfrm>
              <a:off x="10660137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7" name="Freihandform: Form 656">
              <a:extLst>
                <a:ext uri="{FF2B5EF4-FFF2-40B4-BE49-F238E27FC236}">
                  <a16:creationId xmlns:a16="http://schemas.microsoft.com/office/drawing/2014/main" id="{71B00F4B-EC2F-4A68-8642-8707B4C0EF2B}"/>
                </a:ext>
              </a:extLst>
            </p:cNvPr>
            <p:cNvSpPr/>
            <p:nvPr/>
          </p:nvSpPr>
          <p:spPr>
            <a:xfrm>
              <a:off x="10792409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8" name="Freihandform: Form 657">
              <a:extLst>
                <a:ext uri="{FF2B5EF4-FFF2-40B4-BE49-F238E27FC236}">
                  <a16:creationId xmlns:a16="http://schemas.microsoft.com/office/drawing/2014/main" id="{EE55CA78-64D7-4BA1-8694-7FCD376470CB}"/>
                </a:ext>
              </a:extLst>
            </p:cNvPr>
            <p:cNvSpPr/>
            <p:nvPr/>
          </p:nvSpPr>
          <p:spPr>
            <a:xfrm>
              <a:off x="10924693" y="5038390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9" name="Freihandform: Form 658">
              <a:extLst>
                <a:ext uri="{FF2B5EF4-FFF2-40B4-BE49-F238E27FC236}">
                  <a16:creationId xmlns:a16="http://schemas.microsoft.com/office/drawing/2014/main" id="{A8C7650A-5E52-4887-9BE6-F272F4173DBC}"/>
                </a:ext>
              </a:extLst>
            </p:cNvPr>
            <p:cNvSpPr/>
            <p:nvPr/>
          </p:nvSpPr>
          <p:spPr>
            <a:xfrm>
              <a:off x="11056965" y="5079754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0" name="Freihandform: Form 659">
              <a:extLst>
                <a:ext uri="{FF2B5EF4-FFF2-40B4-BE49-F238E27FC236}">
                  <a16:creationId xmlns:a16="http://schemas.microsoft.com/office/drawing/2014/main" id="{6525C3E2-25C6-4051-813B-FA5C4B027C57}"/>
                </a:ext>
              </a:extLst>
            </p:cNvPr>
            <p:cNvSpPr/>
            <p:nvPr/>
          </p:nvSpPr>
          <p:spPr>
            <a:xfrm>
              <a:off x="11189236" y="5038390"/>
              <a:ext cx="105823" cy="82714"/>
            </a:xfrm>
            <a:custGeom>
              <a:avLst/>
              <a:gdLst>
                <a:gd name="connsiteX0" fmla="*/ 0 w 105823"/>
                <a:gd name="connsiteY0" fmla="*/ 82715 h 82714"/>
                <a:gd name="connsiteX1" fmla="*/ 105823 w 105823"/>
                <a:gd name="connsiteY1" fmla="*/ 82715 h 82714"/>
                <a:gd name="connsiteX2" fmla="*/ 105823 w 105823"/>
                <a:gd name="connsiteY2" fmla="*/ 0 h 82714"/>
                <a:gd name="connsiteX3" fmla="*/ 0 w 105823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3" h="82714">
                  <a:moveTo>
                    <a:pt x="0" y="82715"/>
                  </a:moveTo>
                  <a:lnTo>
                    <a:pt x="105823" y="8271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1" name="Freihandform: Form 660">
              <a:extLst>
                <a:ext uri="{FF2B5EF4-FFF2-40B4-BE49-F238E27FC236}">
                  <a16:creationId xmlns:a16="http://schemas.microsoft.com/office/drawing/2014/main" id="{1D9DD1FC-0C63-42B2-B0EB-7C05C466E14F}"/>
                </a:ext>
              </a:extLst>
            </p:cNvPr>
            <p:cNvSpPr/>
            <p:nvPr/>
          </p:nvSpPr>
          <p:spPr>
            <a:xfrm>
              <a:off x="11321508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2" name="Freihandform: Form 661">
              <a:extLst>
                <a:ext uri="{FF2B5EF4-FFF2-40B4-BE49-F238E27FC236}">
                  <a16:creationId xmlns:a16="http://schemas.microsoft.com/office/drawing/2014/main" id="{AE6488A8-C676-48EE-8CDE-06FFC4F1D82E}"/>
                </a:ext>
              </a:extLst>
            </p:cNvPr>
            <p:cNvSpPr/>
            <p:nvPr/>
          </p:nvSpPr>
          <p:spPr>
            <a:xfrm>
              <a:off x="11453780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3" name="Freihandform: Form 662">
              <a:extLst>
                <a:ext uri="{FF2B5EF4-FFF2-40B4-BE49-F238E27FC236}">
                  <a16:creationId xmlns:a16="http://schemas.microsoft.com/office/drawing/2014/main" id="{8238825A-F282-436E-A13E-96430277E2F8}"/>
                </a:ext>
              </a:extLst>
            </p:cNvPr>
            <p:cNvSpPr/>
            <p:nvPr/>
          </p:nvSpPr>
          <p:spPr>
            <a:xfrm>
              <a:off x="11586051" y="5038390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3" name="Freihandform: Form 692">
              <a:extLst>
                <a:ext uri="{FF2B5EF4-FFF2-40B4-BE49-F238E27FC236}">
                  <a16:creationId xmlns:a16="http://schemas.microsoft.com/office/drawing/2014/main" id="{2CEFB803-87D5-4E13-92A0-DCE421784A68}"/>
                </a:ext>
              </a:extLst>
            </p:cNvPr>
            <p:cNvSpPr/>
            <p:nvPr/>
          </p:nvSpPr>
          <p:spPr>
            <a:xfrm>
              <a:off x="10395594" y="4997026"/>
              <a:ext cx="105821" cy="124078"/>
            </a:xfrm>
            <a:custGeom>
              <a:avLst/>
              <a:gdLst>
                <a:gd name="connsiteX0" fmla="*/ 0 w 105821"/>
                <a:gd name="connsiteY0" fmla="*/ 124079 h 124078"/>
                <a:gd name="connsiteX1" fmla="*/ 105822 w 105821"/>
                <a:gd name="connsiteY1" fmla="*/ 124079 h 124078"/>
                <a:gd name="connsiteX2" fmla="*/ 105822 w 105821"/>
                <a:gd name="connsiteY2" fmla="*/ 0 h 124078"/>
                <a:gd name="connsiteX3" fmla="*/ 0 w 105821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1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4" name="Freihandform: Form 693">
              <a:extLst>
                <a:ext uri="{FF2B5EF4-FFF2-40B4-BE49-F238E27FC236}">
                  <a16:creationId xmlns:a16="http://schemas.microsoft.com/office/drawing/2014/main" id="{DED0C261-B046-4CD3-BD0B-E98744AB58D5}"/>
                </a:ext>
              </a:extLst>
            </p:cNvPr>
            <p:cNvSpPr/>
            <p:nvPr/>
          </p:nvSpPr>
          <p:spPr>
            <a:xfrm>
              <a:off x="10527866" y="4914299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5" name="Freihandform: Form 694">
              <a:extLst>
                <a:ext uri="{FF2B5EF4-FFF2-40B4-BE49-F238E27FC236}">
                  <a16:creationId xmlns:a16="http://schemas.microsoft.com/office/drawing/2014/main" id="{36FD03AB-42C9-4F8F-88FB-94B601679AA4}"/>
                </a:ext>
              </a:extLst>
            </p:cNvPr>
            <p:cNvSpPr/>
            <p:nvPr/>
          </p:nvSpPr>
          <p:spPr>
            <a:xfrm>
              <a:off x="10660137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6" name="Freihandform: Form 695">
              <a:extLst>
                <a:ext uri="{FF2B5EF4-FFF2-40B4-BE49-F238E27FC236}">
                  <a16:creationId xmlns:a16="http://schemas.microsoft.com/office/drawing/2014/main" id="{24851CDF-7F33-4471-99B7-A33151C4BEC9}"/>
                </a:ext>
              </a:extLst>
            </p:cNvPr>
            <p:cNvSpPr/>
            <p:nvPr/>
          </p:nvSpPr>
          <p:spPr>
            <a:xfrm>
              <a:off x="10792409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7" name="Freihandform: Form 696">
              <a:extLst>
                <a:ext uri="{FF2B5EF4-FFF2-40B4-BE49-F238E27FC236}">
                  <a16:creationId xmlns:a16="http://schemas.microsoft.com/office/drawing/2014/main" id="{16577DD9-A7DC-4599-BD62-06D4ACC6B80A}"/>
                </a:ext>
              </a:extLst>
            </p:cNvPr>
            <p:cNvSpPr/>
            <p:nvPr/>
          </p:nvSpPr>
          <p:spPr>
            <a:xfrm>
              <a:off x="10924693" y="4914299"/>
              <a:ext cx="105809" cy="124091"/>
            </a:xfrm>
            <a:custGeom>
              <a:avLst/>
              <a:gdLst>
                <a:gd name="connsiteX0" fmla="*/ 0 w 105809"/>
                <a:gd name="connsiteY0" fmla="*/ 124091 h 124091"/>
                <a:gd name="connsiteX1" fmla="*/ 105810 w 105809"/>
                <a:gd name="connsiteY1" fmla="*/ 124091 h 124091"/>
                <a:gd name="connsiteX2" fmla="*/ 105810 w 105809"/>
                <a:gd name="connsiteY2" fmla="*/ 0 h 124091"/>
                <a:gd name="connsiteX3" fmla="*/ 0 w 105809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91">
                  <a:moveTo>
                    <a:pt x="0" y="124091"/>
                  </a:moveTo>
                  <a:lnTo>
                    <a:pt x="105810" y="12409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8" name="Freihandform: Form 697">
              <a:extLst>
                <a:ext uri="{FF2B5EF4-FFF2-40B4-BE49-F238E27FC236}">
                  <a16:creationId xmlns:a16="http://schemas.microsoft.com/office/drawing/2014/main" id="{485CCD92-D483-49B7-BC51-813E3DB382B6}"/>
                </a:ext>
              </a:extLst>
            </p:cNvPr>
            <p:cNvSpPr/>
            <p:nvPr/>
          </p:nvSpPr>
          <p:spPr>
            <a:xfrm>
              <a:off x="11056965" y="4955663"/>
              <a:ext cx="105809" cy="124091"/>
            </a:xfrm>
            <a:custGeom>
              <a:avLst/>
              <a:gdLst>
                <a:gd name="connsiteX0" fmla="*/ 0 w 105809"/>
                <a:gd name="connsiteY0" fmla="*/ 124091 h 124091"/>
                <a:gd name="connsiteX1" fmla="*/ 105810 w 105809"/>
                <a:gd name="connsiteY1" fmla="*/ 124091 h 124091"/>
                <a:gd name="connsiteX2" fmla="*/ 105810 w 105809"/>
                <a:gd name="connsiteY2" fmla="*/ 0 h 124091"/>
                <a:gd name="connsiteX3" fmla="*/ 0 w 105809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91">
                  <a:moveTo>
                    <a:pt x="0" y="124091"/>
                  </a:moveTo>
                  <a:lnTo>
                    <a:pt x="105810" y="12409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9" name="Freihandform: Form 698">
              <a:extLst>
                <a:ext uri="{FF2B5EF4-FFF2-40B4-BE49-F238E27FC236}">
                  <a16:creationId xmlns:a16="http://schemas.microsoft.com/office/drawing/2014/main" id="{EF90ABAB-67D6-471F-B738-E85023FA6A34}"/>
                </a:ext>
              </a:extLst>
            </p:cNvPr>
            <p:cNvSpPr/>
            <p:nvPr/>
          </p:nvSpPr>
          <p:spPr>
            <a:xfrm>
              <a:off x="11189236" y="4914299"/>
              <a:ext cx="105823" cy="124091"/>
            </a:xfrm>
            <a:custGeom>
              <a:avLst/>
              <a:gdLst>
                <a:gd name="connsiteX0" fmla="*/ 0 w 105823"/>
                <a:gd name="connsiteY0" fmla="*/ 124091 h 124091"/>
                <a:gd name="connsiteX1" fmla="*/ 105823 w 105823"/>
                <a:gd name="connsiteY1" fmla="*/ 124091 h 124091"/>
                <a:gd name="connsiteX2" fmla="*/ 105823 w 105823"/>
                <a:gd name="connsiteY2" fmla="*/ 0 h 124091"/>
                <a:gd name="connsiteX3" fmla="*/ 0 w 105823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3" h="124091">
                  <a:moveTo>
                    <a:pt x="0" y="124091"/>
                  </a:moveTo>
                  <a:lnTo>
                    <a:pt x="105823" y="124091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0" name="Freihandform: Form 699">
              <a:extLst>
                <a:ext uri="{FF2B5EF4-FFF2-40B4-BE49-F238E27FC236}">
                  <a16:creationId xmlns:a16="http://schemas.microsoft.com/office/drawing/2014/main" id="{FF3316F8-FD57-44D4-81C8-26C0C893BB48}"/>
                </a:ext>
              </a:extLst>
            </p:cNvPr>
            <p:cNvSpPr/>
            <p:nvPr/>
          </p:nvSpPr>
          <p:spPr>
            <a:xfrm>
              <a:off x="11321508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1" name="Freihandform: Form 700">
              <a:extLst>
                <a:ext uri="{FF2B5EF4-FFF2-40B4-BE49-F238E27FC236}">
                  <a16:creationId xmlns:a16="http://schemas.microsoft.com/office/drawing/2014/main" id="{4C68D885-BBD8-4AB0-A655-1E7AA6B32704}"/>
                </a:ext>
              </a:extLst>
            </p:cNvPr>
            <p:cNvSpPr/>
            <p:nvPr/>
          </p:nvSpPr>
          <p:spPr>
            <a:xfrm>
              <a:off x="11453780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2" name="Freihandform: Form 701">
              <a:extLst>
                <a:ext uri="{FF2B5EF4-FFF2-40B4-BE49-F238E27FC236}">
                  <a16:creationId xmlns:a16="http://schemas.microsoft.com/office/drawing/2014/main" id="{BDAFEE59-235E-4568-AD2E-7515BBF28A04}"/>
                </a:ext>
              </a:extLst>
            </p:cNvPr>
            <p:cNvSpPr/>
            <p:nvPr/>
          </p:nvSpPr>
          <p:spPr>
            <a:xfrm>
              <a:off x="11586051" y="4790220"/>
              <a:ext cx="105822" cy="248170"/>
            </a:xfrm>
            <a:custGeom>
              <a:avLst/>
              <a:gdLst>
                <a:gd name="connsiteX0" fmla="*/ 0 w 105822"/>
                <a:gd name="connsiteY0" fmla="*/ 248170 h 248170"/>
                <a:gd name="connsiteX1" fmla="*/ 105822 w 105822"/>
                <a:gd name="connsiteY1" fmla="*/ 248170 h 248170"/>
                <a:gd name="connsiteX2" fmla="*/ 105822 w 105822"/>
                <a:gd name="connsiteY2" fmla="*/ 0 h 248170"/>
                <a:gd name="connsiteX3" fmla="*/ 0 w 105822"/>
                <a:gd name="connsiteY3" fmla="*/ 0 h 2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70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923" name="Pfeil: nach unten 922">
            <a:extLst>
              <a:ext uri="{FF2B5EF4-FFF2-40B4-BE49-F238E27FC236}">
                <a16:creationId xmlns:a16="http://schemas.microsoft.com/office/drawing/2014/main" id="{818E7FE1-2343-40A1-B15F-95017069996E}"/>
              </a:ext>
            </a:extLst>
          </p:cNvPr>
          <p:cNvSpPr/>
          <p:nvPr/>
        </p:nvSpPr>
        <p:spPr>
          <a:xfrm>
            <a:off x="7554652" y="3726497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4" name="Pfeil: nach unten 923">
            <a:extLst>
              <a:ext uri="{FF2B5EF4-FFF2-40B4-BE49-F238E27FC236}">
                <a16:creationId xmlns:a16="http://schemas.microsoft.com/office/drawing/2014/main" id="{DA7F1BFB-C77D-4C14-BB7E-6CCDA95CE8EB}"/>
              </a:ext>
            </a:extLst>
          </p:cNvPr>
          <p:cNvSpPr/>
          <p:nvPr/>
        </p:nvSpPr>
        <p:spPr>
          <a:xfrm>
            <a:off x="8223827" y="3148328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5" name="Pfeil: nach unten 924">
            <a:extLst>
              <a:ext uri="{FF2B5EF4-FFF2-40B4-BE49-F238E27FC236}">
                <a16:creationId xmlns:a16="http://schemas.microsoft.com/office/drawing/2014/main" id="{0CAB255B-89A9-4451-9D99-21CA5E6A7A28}"/>
              </a:ext>
            </a:extLst>
          </p:cNvPr>
          <p:cNvSpPr/>
          <p:nvPr/>
        </p:nvSpPr>
        <p:spPr>
          <a:xfrm>
            <a:off x="8884010" y="2785559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6" name="Pfeil: nach unten 925">
            <a:extLst>
              <a:ext uri="{FF2B5EF4-FFF2-40B4-BE49-F238E27FC236}">
                <a16:creationId xmlns:a16="http://schemas.microsoft.com/office/drawing/2014/main" id="{F640BC9B-5828-4D3D-94D2-5D45881CD773}"/>
              </a:ext>
            </a:extLst>
          </p:cNvPr>
          <p:cNvSpPr/>
          <p:nvPr/>
        </p:nvSpPr>
        <p:spPr>
          <a:xfrm>
            <a:off x="9537301" y="2612182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7" name="Pfeil: nach unten 926">
            <a:extLst>
              <a:ext uri="{FF2B5EF4-FFF2-40B4-BE49-F238E27FC236}">
                <a16:creationId xmlns:a16="http://schemas.microsoft.com/office/drawing/2014/main" id="{6615D2FE-C054-4317-8446-99D34F93BCBA}"/>
              </a:ext>
            </a:extLst>
          </p:cNvPr>
          <p:cNvSpPr/>
          <p:nvPr/>
        </p:nvSpPr>
        <p:spPr>
          <a:xfrm>
            <a:off x="10204858" y="1953266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8" name="Pfeil: nach unten 927">
            <a:extLst>
              <a:ext uri="{FF2B5EF4-FFF2-40B4-BE49-F238E27FC236}">
                <a16:creationId xmlns:a16="http://schemas.microsoft.com/office/drawing/2014/main" id="{43FF4FE8-81EE-47FD-B9BE-56357CF47D38}"/>
              </a:ext>
            </a:extLst>
          </p:cNvPr>
          <p:cNvSpPr/>
          <p:nvPr/>
        </p:nvSpPr>
        <p:spPr>
          <a:xfrm>
            <a:off x="10866999" y="3853005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0" name="Pfeil: nach unten 929">
            <a:extLst>
              <a:ext uri="{FF2B5EF4-FFF2-40B4-BE49-F238E27FC236}">
                <a16:creationId xmlns:a16="http://schemas.microsoft.com/office/drawing/2014/main" id="{39263670-D13E-4C61-8B6A-8E3039879901}"/>
              </a:ext>
            </a:extLst>
          </p:cNvPr>
          <p:cNvSpPr/>
          <p:nvPr/>
        </p:nvSpPr>
        <p:spPr>
          <a:xfrm>
            <a:off x="9635977" y="5017754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2" name="Freihandform: Form 931">
            <a:extLst>
              <a:ext uri="{FF2B5EF4-FFF2-40B4-BE49-F238E27FC236}">
                <a16:creationId xmlns:a16="http://schemas.microsoft.com/office/drawing/2014/main" id="{7109F321-B5CA-4518-A991-B035ADA87098}"/>
              </a:ext>
            </a:extLst>
          </p:cNvPr>
          <p:cNvSpPr/>
          <p:nvPr/>
        </p:nvSpPr>
        <p:spPr>
          <a:xfrm>
            <a:off x="8320168" y="5569378"/>
            <a:ext cx="105821" cy="124078"/>
          </a:xfrm>
          <a:custGeom>
            <a:avLst/>
            <a:gdLst>
              <a:gd name="connsiteX0" fmla="*/ 0 w 105821"/>
              <a:gd name="connsiteY0" fmla="*/ 124079 h 124078"/>
              <a:gd name="connsiteX1" fmla="*/ 105822 w 105821"/>
              <a:gd name="connsiteY1" fmla="*/ 124079 h 124078"/>
              <a:gd name="connsiteX2" fmla="*/ 105822 w 105821"/>
              <a:gd name="connsiteY2" fmla="*/ 0 h 124078"/>
              <a:gd name="connsiteX3" fmla="*/ 0 w 105821"/>
              <a:gd name="connsiteY3" fmla="*/ 0 h 124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821" h="124078">
                <a:moveTo>
                  <a:pt x="0" y="124079"/>
                </a:moveTo>
                <a:lnTo>
                  <a:pt x="105822" y="124079"/>
                </a:lnTo>
                <a:lnTo>
                  <a:pt x="105822" y="0"/>
                </a:lnTo>
                <a:lnTo>
                  <a:pt x="0" y="0"/>
                </a:lnTo>
                <a:close/>
              </a:path>
            </a:pathLst>
          </a:custGeom>
          <a:solidFill>
            <a:srgbClr val="C44E52"/>
          </a:solidFill>
          <a:ln w="1271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929" name="Pfeil: nach unten 928">
            <a:extLst>
              <a:ext uri="{FF2B5EF4-FFF2-40B4-BE49-F238E27FC236}">
                <a16:creationId xmlns:a16="http://schemas.microsoft.com/office/drawing/2014/main" id="{BB4836BB-2578-4639-85F1-3BC056B6EDAC}"/>
              </a:ext>
            </a:extLst>
          </p:cNvPr>
          <p:cNvSpPr/>
          <p:nvPr/>
        </p:nvSpPr>
        <p:spPr>
          <a:xfrm>
            <a:off x="8315104" y="5217238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9C793B7-1921-4981-867E-74E5954DDF94}"/>
              </a:ext>
            </a:extLst>
          </p:cNvPr>
          <p:cNvSpPr txBox="1"/>
          <p:nvPr/>
        </p:nvSpPr>
        <p:spPr>
          <a:xfrm>
            <a:off x="3502185" y="2072969"/>
            <a:ext cx="51809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dirty="0">
                <a:ea typeface="Source Sans Pro" panose="020B0503030403020204" pitchFamily="34" charset="0"/>
              </a:rPr>
              <a:t>in %</a:t>
            </a:r>
          </a:p>
        </p:txBody>
      </p:sp>
    </p:spTree>
    <p:extLst>
      <p:ext uri="{BB962C8B-B14F-4D97-AF65-F5344CB8AC3E}">
        <p14:creationId xmlns:p14="http://schemas.microsoft.com/office/powerpoint/2010/main" val="368377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275107B-FFF9-461D-BCF8-720A7448E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24EE537-90B1-405C-8955-2C55DB7E6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Extracting relevant information from heterogeneous texts</a:t>
            </a:r>
            <a:br>
              <a:rPr lang="en-US" dirty="0"/>
            </a:br>
            <a:r>
              <a:rPr lang="en-US" dirty="0">
                <a:solidFill>
                  <a:srgbClr val="A0BB2D"/>
                </a:solidFill>
              </a:rPr>
              <a:t>→ semantic annotations 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Possibility to enrich the data easily with information from new internal or external data sources</a:t>
            </a:r>
            <a:br>
              <a:rPr lang="en-US" dirty="0"/>
            </a:br>
            <a:r>
              <a:rPr lang="en-US" dirty="0">
                <a:solidFill>
                  <a:srgbClr val="A0BB2D"/>
                </a:solidFill>
              </a:rPr>
              <a:t>→ Ontology for linked data in a knowledge graph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Sufficient modeling of the topics addressed</a:t>
            </a:r>
            <a:br>
              <a:rPr lang="en-US" dirty="0"/>
            </a:br>
            <a:r>
              <a:rPr lang="de-DE" dirty="0">
                <a:solidFill>
                  <a:srgbClr val="A0BB2D"/>
                </a:solidFill>
              </a:rPr>
              <a:t>→ </a:t>
            </a:r>
            <a:r>
              <a:rPr lang="en-US" dirty="0">
                <a:solidFill>
                  <a:srgbClr val="A0BB2D"/>
                </a:solidFill>
              </a:rPr>
              <a:t>CIDOC-CRM</a:t>
            </a:r>
          </a:p>
        </p:txBody>
      </p:sp>
    </p:spTree>
    <p:extLst>
      <p:ext uri="{BB962C8B-B14F-4D97-AF65-F5344CB8AC3E}">
        <p14:creationId xmlns:p14="http://schemas.microsoft.com/office/powerpoint/2010/main" val="739241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00976BC3-CADD-4F71-BF60-B63522710835}"/>
              </a:ext>
            </a:extLst>
          </p:cNvPr>
          <p:cNvSpPr txBox="1"/>
          <p:nvPr/>
        </p:nvSpPr>
        <p:spPr>
          <a:xfrm>
            <a:off x="3344214" y="2038350"/>
            <a:ext cx="5490223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Our approach in a nutshell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The annual Reports of the museum in the Chronicles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>
                <a:solidFill>
                  <a:prstClr val="white"/>
                </a:solidFill>
              </a:rPr>
              <a:t>CIDOC CRM as Data model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>
                <a:solidFill>
                  <a:prstClr val="white"/>
                </a:solidFill>
              </a:rPr>
              <a:t>Project status</a:t>
            </a:r>
          </a:p>
          <a:p>
            <a:pPr marL="342900" lvl="0" indent="-342900">
              <a:spcAft>
                <a:spcPts val="1200"/>
              </a:spcAft>
              <a:buFont typeface="+mj-lt"/>
              <a:buAutoNum type="arabicPeriod"/>
              <a:defRPr/>
            </a:pPr>
            <a:r>
              <a:rPr lang="en-US" dirty="0">
                <a:solidFill>
                  <a:prstClr val="white"/>
                </a:solidFill>
              </a:rPr>
              <a:t>Product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  <a:defRPr/>
            </a:pPr>
            <a:r>
              <a:rPr lang="en-US" dirty="0">
                <a:solidFill>
                  <a:prstClr val="white"/>
                </a:solidFill>
              </a:rPr>
              <a:t>Visualized semantic graphs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  <a:defRPr/>
            </a:pPr>
            <a:r>
              <a:rPr lang="en-US" dirty="0">
                <a:solidFill>
                  <a:prstClr val="white"/>
                </a:solidFill>
              </a:rPr>
              <a:t>Website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5702687-74F8-4864-A733-59A812D1F29B}"/>
              </a:ext>
            </a:extLst>
          </p:cNvPr>
          <p:cNvSpPr txBox="1"/>
          <p:nvPr/>
        </p:nvSpPr>
        <p:spPr>
          <a:xfrm>
            <a:off x="3344213" y="1285884"/>
            <a:ext cx="5490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+mj-lt"/>
              </a:rPr>
              <a:t>Talk </a:t>
            </a:r>
            <a:r>
              <a:rPr lang="de-DE" sz="2800" dirty="0" err="1">
                <a:solidFill>
                  <a:schemeClr val="bg1"/>
                </a:solidFill>
                <a:latin typeface="+mj-lt"/>
              </a:rPr>
              <a:t>outline</a:t>
            </a:r>
            <a:endParaRPr lang="de-DE" sz="2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2751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005AB82-6391-434B-B07E-F78337B35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Knowledge </a:t>
            </a:r>
            <a:r>
              <a:rPr lang="de-DE" dirty="0" err="1"/>
              <a:t>graph</a:t>
            </a:r>
            <a:endParaRPr lang="de-DE" dirty="0"/>
          </a:p>
        </p:txBody>
      </p:sp>
      <p:sp>
        <p:nvSpPr>
          <p:cNvPr id="1589" name="Freihandform: Form 1588">
            <a:extLst>
              <a:ext uri="{FF2B5EF4-FFF2-40B4-BE49-F238E27FC236}">
                <a16:creationId xmlns:a16="http://schemas.microsoft.com/office/drawing/2014/main" id="{754EC1D4-2056-4DC0-94B5-433AE09CF584}"/>
              </a:ext>
            </a:extLst>
          </p:cNvPr>
          <p:cNvSpPr/>
          <p:nvPr/>
        </p:nvSpPr>
        <p:spPr>
          <a:xfrm>
            <a:off x="8796690" y="4976926"/>
            <a:ext cx="176094" cy="1217684"/>
          </a:xfrm>
          <a:custGeom>
            <a:avLst/>
            <a:gdLst>
              <a:gd name="connsiteX0" fmla="*/ 0 w 176094"/>
              <a:gd name="connsiteY0" fmla="*/ 0 h 1217684"/>
              <a:gd name="connsiteX1" fmla="*/ 5393 w 176094"/>
              <a:gd name="connsiteY1" fmla="*/ 1217684 h 1217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6094" h="1217684">
                <a:moveTo>
                  <a:pt x="0" y="0"/>
                </a:moveTo>
                <a:cubicBezTo>
                  <a:pt x="0" y="0"/>
                  <a:pt x="392592" y="548982"/>
                  <a:pt x="5393" y="1217684"/>
                </a:cubicBezTo>
              </a:path>
            </a:pathLst>
          </a:custGeom>
          <a:noFill/>
          <a:ln w="5389" cap="flat">
            <a:solidFill>
              <a:srgbClr val="E84E0F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590" name="Freihandform: Form 1589">
            <a:extLst>
              <a:ext uri="{FF2B5EF4-FFF2-40B4-BE49-F238E27FC236}">
                <a16:creationId xmlns:a16="http://schemas.microsoft.com/office/drawing/2014/main" id="{D51B7CE9-47AD-47F9-AEC5-316A2C786E34}"/>
              </a:ext>
            </a:extLst>
          </p:cNvPr>
          <p:cNvSpPr/>
          <p:nvPr/>
        </p:nvSpPr>
        <p:spPr>
          <a:xfrm>
            <a:off x="9729637" y="4976926"/>
            <a:ext cx="165459" cy="1226312"/>
          </a:xfrm>
          <a:custGeom>
            <a:avLst/>
            <a:gdLst>
              <a:gd name="connsiteX0" fmla="*/ 2157 w 165459"/>
              <a:gd name="connsiteY0" fmla="*/ 0 h 1226312"/>
              <a:gd name="connsiteX1" fmla="*/ 0 w 165459"/>
              <a:gd name="connsiteY1" fmla="*/ 1226313 h 1226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5459" h="1226312">
                <a:moveTo>
                  <a:pt x="2157" y="0"/>
                </a:moveTo>
                <a:cubicBezTo>
                  <a:pt x="2157" y="0"/>
                  <a:pt x="371021" y="547904"/>
                  <a:pt x="0" y="1226313"/>
                </a:cubicBezTo>
              </a:path>
            </a:pathLst>
          </a:custGeom>
          <a:noFill/>
          <a:ln w="5389" cap="flat">
            <a:solidFill>
              <a:srgbClr val="E84E0F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591" name="Freihandform: Form 1590">
            <a:extLst>
              <a:ext uri="{FF2B5EF4-FFF2-40B4-BE49-F238E27FC236}">
                <a16:creationId xmlns:a16="http://schemas.microsoft.com/office/drawing/2014/main" id="{EC8CA64B-DE28-48ED-97EA-CFAC9747F2E0}"/>
              </a:ext>
            </a:extLst>
          </p:cNvPr>
          <p:cNvSpPr/>
          <p:nvPr/>
        </p:nvSpPr>
        <p:spPr>
          <a:xfrm>
            <a:off x="9418254" y="2305355"/>
            <a:ext cx="602591" cy="1219841"/>
          </a:xfrm>
          <a:custGeom>
            <a:avLst/>
            <a:gdLst>
              <a:gd name="connsiteX0" fmla="*/ 602591 w 602591"/>
              <a:gd name="connsiteY0" fmla="*/ 1219841 h 1219841"/>
              <a:gd name="connsiteX1" fmla="*/ 7231 w 602591"/>
              <a:gd name="connsiteY1" fmla="*/ 0 h 1219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2591" h="1219841">
                <a:moveTo>
                  <a:pt x="602591" y="1219841"/>
                </a:moveTo>
                <a:cubicBezTo>
                  <a:pt x="-110331" y="808913"/>
                  <a:pt x="7231" y="0"/>
                  <a:pt x="7231" y="0"/>
                </a:cubicBezTo>
              </a:path>
            </a:pathLst>
          </a:custGeom>
          <a:noFill/>
          <a:ln w="5389" cap="flat">
            <a:solidFill>
              <a:srgbClr val="163156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592" name="Freihandform: Form 1591">
            <a:extLst>
              <a:ext uri="{FF2B5EF4-FFF2-40B4-BE49-F238E27FC236}">
                <a16:creationId xmlns:a16="http://schemas.microsoft.com/office/drawing/2014/main" id="{AF0ACA6D-8FAB-45DE-9C8F-4A3E1D44C811}"/>
              </a:ext>
            </a:extLst>
          </p:cNvPr>
          <p:cNvSpPr/>
          <p:nvPr/>
        </p:nvSpPr>
        <p:spPr>
          <a:xfrm>
            <a:off x="8157109" y="2305355"/>
            <a:ext cx="1268376" cy="1212291"/>
          </a:xfrm>
          <a:custGeom>
            <a:avLst/>
            <a:gdLst>
              <a:gd name="connsiteX0" fmla="*/ 1268376 w 1268376"/>
              <a:gd name="connsiteY0" fmla="*/ 0 h 1212291"/>
              <a:gd name="connsiteX1" fmla="*/ 0 w 1268376"/>
              <a:gd name="connsiteY1" fmla="*/ 1212291 h 1212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8376" h="1212291">
                <a:moveTo>
                  <a:pt x="1268376" y="0"/>
                </a:moveTo>
                <a:cubicBezTo>
                  <a:pt x="1268376" y="0"/>
                  <a:pt x="939418" y="1080708"/>
                  <a:pt x="0" y="1212291"/>
                </a:cubicBezTo>
              </a:path>
            </a:pathLst>
          </a:custGeom>
          <a:noFill/>
          <a:ln w="5389" cap="flat">
            <a:solidFill>
              <a:srgbClr val="163156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593" name="Freihandform: Form 1592">
            <a:extLst>
              <a:ext uri="{FF2B5EF4-FFF2-40B4-BE49-F238E27FC236}">
                <a16:creationId xmlns:a16="http://schemas.microsoft.com/office/drawing/2014/main" id="{CB093A88-9E9A-412C-939C-9786BCDC4DCF}"/>
              </a:ext>
            </a:extLst>
          </p:cNvPr>
          <p:cNvSpPr/>
          <p:nvPr/>
        </p:nvSpPr>
        <p:spPr>
          <a:xfrm>
            <a:off x="5284928" y="3807777"/>
            <a:ext cx="10785" cy="382885"/>
          </a:xfrm>
          <a:custGeom>
            <a:avLst/>
            <a:gdLst>
              <a:gd name="connsiteX0" fmla="*/ 0 w 10785"/>
              <a:gd name="connsiteY0" fmla="*/ 382886 h 382885"/>
              <a:gd name="connsiteX1" fmla="*/ 0 w 10785"/>
              <a:gd name="connsiteY1" fmla="*/ 0 h 38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785" h="382885">
                <a:moveTo>
                  <a:pt x="0" y="382886"/>
                </a:moveTo>
                <a:lnTo>
                  <a:pt x="0" y="0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594" name="Freihandform: Form 1593">
            <a:extLst>
              <a:ext uri="{FF2B5EF4-FFF2-40B4-BE49-F238E27FC236}">
                <a16:creationId xmlns:a16="http://schemas.microsoft.com/office/drawing/2014/main" id="{25CA7E96-45AA-4134-8AC9-C36B96F3B98F}"/>
              </a:ext>
            </a:extLst>
          </p:cNvPr>
          <p:cNvSpPr/>
          <p:nvPr/>
        </p:nvSpPr>
        <p:spPr>
          <a:xfrm>
            <a:off x="6282588" y="3815326"/>
            <a:ext cx="10785" cy="375335"/>
          </a:xfrm>
          <a:custGeom>
            <a:avLst/>
            <a:gdLst>
              <a:gd name="connsiteX0" fmla="*/ 0 w 10785"/>
              <a:gd name="connsiteY0" fmla="*/ 375336 h 375335"/>
              <a:gd name="connsiteX1" fmla="*/ 0 w 10785"/>
              <a:gd name="connsiteY1" fmla="*/ 0 h 375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785" h="375335">
                <a:moveTo>
                  <a:pt x="0" y="375336"/>
                </a:moveTo>
                <a:lnTo>
                  <a:pt x="0" y="0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595" name="Freihandform: Form 1594">
            <a:extLst>
              <a:ext uri="{FF2B5EF4-FFF2-40B4-BE49-F238E27FC236}">
                <a16:creationId xmlns:a16="http://schemas.microsoft.com/office/drawing/2014/main" id="{67A9999B-F58F-49E2-B68D-77E41D13CDE5}"/>
              </a:ext>
            </a:extLst>
          </p:cNvPr>
          <p:cNvSpPr/>
          <p:nvPr/>
        </p:nvSpPr>
        <p:spPr>
          <a:xfrm>
            <a:off x="681673" y="1693817"/>
            <a:ext cx="10785" cy="10785"/>
          </a:xfrm>
          <a:custGeom>
            <a:avLst/>
            <a:gdLst/>
            <a:ahLst/>
            <a:cxnLst/>
            <a:rect l="l" t="t" r="r" b="b"/>
            <a:pathLst>
              <a:path w="10785" h="10785"/>
            </a:pathLst>
          </a:custGeom>
          <a:noFill/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596" name="Freihandform: Form 1595">
            <a:extLst>
              <a:ext uri="{FF2B5EF4-FFF2-40B4-BE49-F238E27FC236}">
                <a16:creationId xmlns:a16="http://schemas.microsoft.com/office/drawing/2014/main" id="{AE1D42BA-1242-4EDA-8E9F-6BA4D716CBD3}"/>
              </a:ext>
            </a:extLst>
          </p:cNvPr>
          <p:cNvSpPr/>
          <p:nvPr/>
        </p:nvSpPr>
        <p:spPr>
          <a:xfrm>
            <a:off x="4951656" y="6194610"/>
            <a:ext cx="420634" cy="379649"/>
          </a:xfrm>
          <a:custGeom>
            <a:avLst/>
            <a:gdLst>
              <a:gd name="connsiteX0" fmla="*/ 0 w 420634"/>
              <a:gd name="connsiteY0" fmla="*/ 0 h 379649"/>
              <a:gd name="connsiteX1" fmla="*/ 420635 w 420634"/>
              <a:gd name="connsiteY1" fmla="*/ 379650 h 379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0634" h="379649">
                <a:moveTo>
                  <a:pt x="0" y="0"/>
                </a:moveTo>
                <a:lnTo>
                  <a:pt x="420635" y="379650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597" name="Freihandform: Form 1596">
            <a:extLst>
              <a:ext uri="{FF2B5EF4-FFF2-40B4-BE49-F238E27FC236}">
                <a16:creationId xmlns:a16="http://schemas.microsoft.com/office/drawing/2014/main" id="{650F2F12-20E5-4E28-9858-93CCF2D8F80A}"/>
              </a:ext>
            </a:extLst>
          </p:cNvPr>
          <p:cNvSpPr/>
          <p:nvPr/>
        </p:nvSpPr>
        <p:spPr>
          <a:xfrm>
            <a:off x="5885681" y="4183112"/>
            <a:ext cx="402299" cy="2033068"/>
          </a:xfrm>
          <a:custGeom>
            <a:avLst/>
            <a:gdLst>
              <a:gd name="connsiteX0" fmla="*/ 402299 w 402299"/>
              <a:gd name="connsiteY0" fmla="*/ 0 h 2033068"/>
              <a:gd name="connsiteX1" fmla="*/ 0 w 402299"/>
              <a:gd name="connsiteY1" fmla="*/ 793814 h 2033068"/>
              <a:gd name="connsiteX2" fmla="*/ 0 w 402299"/>
              <a:gd name="connsiteY2" fmla="*/ 2033069 h 2033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2299" h="2033068">
                <a:moveTo>
                  <a:pt x="402299" y="0"/>
                </a:moveTo>
                <a:lnTo>
                  <a:pt x="0" y="793814"/>
                </a:lnTo>
                <a:lnTo>
                  <a:pt x="0" y="2033069"/>
                </a:lnTo>
              </a:path>
            </a:pathLst>
          </a:custGeom>
          <a:noFill/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598" name="Freihandform: Form 1597">
            <a:extLst>
              <a:ext uri="{FF2B5EF4-FFF2-40B4-BE49-F238E27FC236}">
                <a16:creationId xmlns:a16="http://schemas.microsoft.com/office/drawing/2014/main" id="{E8B52F5A-2543-4055-9847-DD6870F7265C}"/>
              </a:ext>
            </a:extLst>
          </p:cNvPr>
          <p:cNvSpPr/>
          <p:nvPr/>
        </p:nvSpPr>
        <p:spPr>
          <a:xfrm>
            <a:off x="4948420" y="4190662"/>
            <a:ext cx="336507" cy="2012576"/>
          </a:xfrm>
          <a:custGeom>
            <a:avLst/>
            <a:gdLst>
              <a:gd name="connsiteX0" fmla="*/ 336508 w 336507"/>
              <a:gd name="connsiteY0" fmla="*/ 0 h 2012576"/>
              <a:gd name="connsiteX1" fmla="*/ 0 w 336507"/>
              <a:gd name="connsiteY1" fmla="*/ 788421 h 2012576"/>
              <a:gd name="connsiteX2" fmla="*/ 0 w 336507"/>
              <a:gd name="connsiteY2" fmla="*/ 2012576 h 2012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6507" h="2012576">
                <a:moveTo>
                  <a:pt x="336508" y="0"/>
                </a:moveTo>
                <a:lnTo>
                  <a:pt x="0" y="788421"/>
                </a:lnTo>
                <a:lnTo>
                  <a:pt x="0" y="2012576"/>
                </a:lnTo>
              </a:path>
            </a:pathLst>
          </a:custGeom>
          <a:noFill/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599" name="Freihandform: Form 1598">
            <a:extLst>
              <a:ext uri="{FF2B5EF4-FFF2-40B4-BE49-F238E27FC236}">
                <a16:creationId xmlns:a16="http://schemas.microsoft.com/office/drawing/2014/main" id="{E294DCB4-DAF4-45C8-8F1A-B92EB7FFB062}"/>
              </a:ext>
            </a:extLst>
          </p:cNvPr>
          <p:cNvSpPr/>
          <p:nvPr/>
        </p:nvSpPr>
        <p:spPr>
          <a:xfrm>
            <a:off x="6281509" y="4190662"/>
            <a:ext cx="1015995" cy="888726"/>
          </a:xfrm>
          <a:custGeom>
            <a:avLst/>
            <a:gdLst>
              <a:gd name="connsiteX0" fmla="*/ 1015995 w 1015995"/>
              <a:gd name="connsiteY0" fmla="*/ 888726 h 888726"/>
              <a:gd name="connsiteX1" fmla="*/ 0 w 1015995"/>
              <a:gd name="connsiteY1" fmla="*/ 0 h 88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5995" h="888726">
                <a:moveTo>
                  <a:pt x="1015995" y="888726"/>
                </a:moveTo>
                <a:lnTo>
                  <a:pt x="0" y="0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600" name="Freihandform: Form 1599">
            <a:extLst>
              <a:ext uri="{FF2B5EF4-FFF2-40B4-BE49-F238E27FC236}">
                <a16:creationId xmlns:a16="http://schemas.microsoft.com/office/drawing/2014/main" id="{760A8070-B454-4F44-A490-262C28013F87}"/>
              </a:ext>
            </a:extLst>
          </p:cNvPr>
          <p:cNvSpPr/>
          <p:nvPr/>
        </p:nvSpPr>
        <p:spPr>
          <a:xfrm>
            <a:off x="5284928" y="4190662"/>
            <a:ext cx="1008445" cy="894118"/>
          </a:xfrm>
          <a:custGeom>
            <a:avLst/>
            <a:gdLst>
              <a:gd name="connsiteX0" fmla="*/ 0 w 1008445"/>
              <a:gd name="connsiteY0" fmla="*/ 0 h 894118"/>
              <a:gd name="connsiteX1" fmla="*/ 1008445 w 1008445"/>
              <a:gd name="connsiteY1" fmla="*/ 894119 h 89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8445" h="894118">
                <a:moveTo>
                  <a:pt x="0" y="0"/>
                </a:moveTo>
                <a:lnTo>
                  <a:pt x="1008445" y="894119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601" name="Freihandform: Form 1600">
            <a:extLst>
              <a:ext uri="{FF2B5EF4-FFF2-40B4-BE49-F238E27FC236}">
                <a16:creationId xmlns:a16="http://schemas.microsoft.com/office/drawing/2014/main" id="{3D912524-37A1-470D-81B8-5CACB7415137}"/>
              </a:ext>
            </a:extLst>
          </p:cNvPr>
          <p:cNvSpPr/>
          <p:nvPr/>
        </p:nvSpPr>
        <p:spPr>
          <a:xfrm>
            <a:off x="4348746" y="2898558"/>
            <a:ext cx="618009" cy="585653"/>
          </a:xfrm>
          <a:custGeom>
            <a:avLst/>
            <a:gdLst>
              <a:gd name="connsiteX0" fmla="*/ 618010 w 618009"/>
              <a:gd name="connsiteY0" fmla="*/ 0 h 585653"/>
              <a:gd name="connsiteX1" fmla="*/ 0 w 618009"/>
              <a:gd name="connsiteY1" fmla="*/ 585653 h 58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18009" h="585653">
                <a:moveTo>
                  <a:pt x="618010" y="0"/>
                </a:moveTo>
                <a:lnTo>
                  <a:pt x="0" y="585653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602" name="Freihandform: Form 1601">
            <a:extLst>
              <a:ext uri="{FF2B5EF4-FFF2-40B4-BE49-F238E27FC236}">
                <a16:creationId xmlns:a16="http://schemas.microsoft.com/office/drawing/2014/main" id="{6E01F47C-B0B9-465B-9CB2-71CCC2C26306}"/>
              </a:ext>
            </a:extLst>
          </p:cNvPr>
          <p:cNvSpPr/>
          <p:nvPr/>
        </p:nvSpPr>
        <p:spPr>
          <a:xfrm>
            <a:off x="5284928" y="4190662"/>
            <a:ext cx="433577" cy="10785"/>
          </a:xfrm>
          <a:custGeom>
            <a:avLst/>
            <a:gdLst>
              <a:gd name="connsiteX0" fmla="*/ 0 w 433577"/>
              <a:gd name="connsiteY0" fmla="*/ 0 h 10785"/>
              <a:gd name="connsiteX1" fmla="*/ 433578 w 433577"/>
              <a:gd name="connsiteY1" fmla="*/ 0 h 10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3577" h="10785">
                <a:moveTo>
                  <a:pt x="0" y="0"/>
                </a:moveTo>
                <a:lnTo>
                  <a:pt x="433578" y="0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603" name="Freihandform: Form 1602">
            <a:extLst>
              <a:ext uri="{FF2B5EF4-FFF2-40B4-BE49-F238E27FC236}">
                <a16:creationId xmlns:a16="http://schemas.microsoft.com/office/drawing/2014/main" id="{DD1238A2-B056-42F6-A877-9449E8EC24A5}"/>
              </a:ext>
            </a:extLst>
          </p:cNvPr>
          <p:cNvSpPr/>
          <p:nvPr/>
        </p:nvSpPr>
        <p:spPr>
          <a:xfrm>
            <a:off x="5839303" y="4190662"/>
            <a:ext cx="455148" cy="10785"/>
          </a:xfrm>
          <a:custGeom>
            <a:avLst/>
            <a:gdLst>
              <a:gd name="connsiteX0" fmla="*/ 0 w 455148"/>
              <a:gd name="connsiteY0" fmla="*/ 0 h 10785"/>
              <a:gd name="connsiteX1" fmla="*/ 455149 w 455148"/>
              <a:gd name="connsiteY1" fmla="*/ 0 h 10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5148" h="10785">
                <a:moveTo>
                  <a:pt x="0" y="0"/>
                </a:moveTo>
                <a:lnTo>
                  <a:pt x="455149" y="0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604" name="Freihandform: Form 1603">
            <a:extLst>
              <a:ext uri="{FF2B5EF4-FFF2-40B4-BE49-F238E27FC236}">
                <a16:creationId xmlns:a16="http://schemas.microsoft.com/office/drawing/2014/main" id="{AF0526DF-F69F-4204-835B-440DB7E070DF}"/>
              </a:ext>
            </a:extLst>
          </p:cNvPr>
          <p:cNvSpPr/>
          <p:nvPr/>
        </p:nvSpPr>
        <p:spPr>
          <a:xfrm>
            <a:off x="4966755" y="2321533"/>
            <a:ext cx="1181013" cy="1157285"/>
          </a:xfrm>
          <a:custGeom>
            <a:avLst/>
            <a:gdLst>
              <a:gd name="connsiteX0" fmla="*/ 0 w 1181013"/>
              <a:gd name="connsiteY0" fmla="*/ 577025 h 1157285"/>
              <a:gd name="connsiteX1" fmla="*/ 605067 w 1181013"/>
              <a:gd name="connsiteY1" fmla="*/ 0 h 1157285"/>
              <a:gd name="connsiteX2" fmla="*/ 1181013 w 1181013"/>
              <a:gd name="connsiteY2" fmla="*/ 1157285 h 1157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1013" h="1157285">
                <a:moveTo>
                  <a:pt x="0" y="577025"/>
                </a:moveTo>
                <a:lnTo>
                  <a:pt x="605067" y="0"/>
                </a:lnTo>
                <a:lnTo>
                  <a:pt x="1181013" y="1157285"/>
                </a:lnTo>
              </a:path>
            </a:pathLst>
          </a:custGeom>
          <a:noFill/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605" name="Freihandform: Form 1604">
            <a:extLst>
              <a:ext uri="{FF2B5EF4-FFF2-40B4-BE49-F238E27FC236}">
                <a16:creationId xmlns:a16="http://schemas.microsoft.com/office/drawing/2014/main" id="{5452F808-1293-45E0-BE79-5671AD4CB450}"/>
              </a:ext>
            </a:extLst>
          </p:cNvPr>
          <p:cNvSpPr/>
          <p:nvPr/>
        </p:nvSpPr>
        <p:spPr>
          <a:xfrm>
            <a:off x="681673" y="1693817"/>
            <a:ext cx="10785" cy="10785"/>
          </a:xfrm>
          <a:custGeom>
            <a:avLst/>
            <a:gdLst/>
            <a:ahLst/>
            <a:cxnLst/>
            <a:rect l="l" t="t" r="r" b="b"/>
            <a:pathLst>
              <a:path w="10785" h="10785"/>
            </a:pathLst>
          </a:custGeom>
          <a:noFill/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606" name="Freihandform: Form 1605">
            <a:extLst>
              <a:ext uri="{FF2B5EF4-FFF2-40B4-BE49-F238E27FC236}">
                <a16:creationId xmlns:a16="http://schemas.microsoft.com/office/drawing/2014/main" id="{99E5C198-29EE-4C0C-8B49-FFA611D713E2}"/>
              </a:ext>
            </a:extLst>
          </p:cNvPr>
          <p:cNvSpPr/>
          <p:nvPr/>
        </p:nvSpPr>
        <p:spPr>
          <a:xfrm>
            <a:off x="5389548" y="2867280"/>
            <a:ext cx="454069" cy="662230"/>
          </a:xfrm>
          <a:custGeom>
            <a:avLst/>
            <a:gdLst>
              <a:gd name="connsiteX0" fmla="*/ 0 w 454069"/>
              <a:gd name="connsiteY0" fmla="*/ 662230 h 662230"/>
              <a:gd name="connsiteX1" fmla="*/ 454070 w 454069"/>
              <a:gd name="connsiteY1" fmla="*/ 0 h 66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4069" h="662230">
                <a:moveTo>
                  <a:pt x="0" y="662230"/>
                </a:moveTo>
                <a:lnTo>
                  <a:pt x="454070" y="0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607" name="Freihandform: Form 1606">
            <a:extLst>
              <a:ext uri="{FF2B5EF4-FFF2-40B4-BE49-F238E27FC236}">
                <a16:creationId xmlns:a16="http://schemas.microsoft.com/office/drawing/2014/main" id="{87F797AF-F569-45E0-A429-0AC2669EDE49}"/>
              </a:ext>
            </a:extLst>
          </p:cNvPr>
          <p:cNvSpPr/>
          <p:nvPr/>
        </p:nvSpPr>
        <p:spPr>
          <a:xfrm>
            <a:off x="681673" y="1693817"/>
            <a:ext cx="10785" cy="10785"/>
          </a:xfrm>
          <a:custGeom>
            <a:avLst/>
            <a:gdLst/>
            <a:ahLst/>
            <a:cxnLst/>
            <a:rect l="l" t="t" r="r" b="b"/>
            <a:pathLst>
              <a:path w="10785" h="10785"/>
            </a:pathLst>
          </a:custGeom>
          <a:noFill/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608" name="Freihandform: Form 1607">
            <a:extLst>
              <a:ext uri="{FF2B5EF4-FFF2-40B4-BE49-F238E27FC236}">
                <a16:creationId xmlns:a16="http://schemas.microsoft.com/office/drawing/2014/main" id="{4BFAE2C2-AC91-4477-B3BB-96FDD0EAA0B8}"/>
              </a:ext>
            </a:extLst>
          </p:cNvPr>
          <p:cNvSpPr/>
          <p:nvPr/>
        </p:nvSpPr>
        <p:spPr>
          <a:xfrm>
            <a:off x="681673" y="1693817"/>
            <a:ext cx="10785" cy="10785"/>
          </a:xfrm>
          <a:custGeom>
            <a:avLst/>
            <a:gdLst/>
            <a:ahLst/>
            <a:cxnLst/>
            <a:rect l="l" t="t" r="r" b="b"/>
            <a:pathLst>
              <a:path w="10785" h="10785"/>
            </a:pathLst>
          </a:custGeom>
          <a:noFill/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1609" name="Grafik 2">
            <a:extLst>
              <a:ext uri="{FF2B5EF4-FFF2-40B4-BE49-F238E27FC236}">
                <a16:creationId xmlns:a16="http://schemas.microsoft.com/office/drawing/2014/main" id="{2161B154-BFD0-45CB-AC32-10945D90E2A7}"/>
              </a:ext>
            </a:extLst>
          </p:cNvPr>
          <p:cNvGrpSpPr/>
          <p:nvPr/>
        </p:nvGrpSpPr>
        <p:grpSpPr>
          <a:xfrm>
            <a:off x="2280085" y="2906587"/>
            <a:ext cx="720472" cy="357599"/>
            <a:chOff x="2280085" y="2906587"/>
            <a:chExt cx="720472" cy="357599"/>
          </a:xfrm>
        </p:grpSpPr>
        <p:sp>
          <p:nvSpPr>
            <p:cNvPr id="1610" name="Freihandform: Form 1609">
              <a:extLst>
                <a:ext uri="{FF2B5EF4-FFF2-40B4-BE49-F238E27FC236}">
                  <a16:creationId xmlns:a16="http://schemas.microsoft.com/office/drawing/2014/main" id="{CB7E2376-487A-4DCB-95AB-D2EB9C6FE82D}"/>
                </a:ext>
              </a:extLst>
            </p:cNvPr>
            <p:cNvSpPr/>
            <p:nvPr/>
          </p:nvSpPr>
          <p:spPr>
            <a:xfrm>
              <a:off x="2280085" y="2906587"/>
              <a:ext cx="720472" cy="357599"/>
            </a:xfrm>
            <a:custGeom>
              <a:avLst/>
              <a:gdLst>
                <a:gd name="connsiteX0" fmla="*/ 5393 w 720472"/>
                <a:gd name="connsiteY0" fmla="*/ 312300 h 357599"/>
                <a:gd name="connsiteX1" fmla="*/ 6471 w 720472"/>
                <a:gd name="connsiteY1" fmla="*/ 311222 h 357599"/>
                <a:gd name="connsiteX2" fmla="*/ 21571 w 720472"/>
                <a:gd name="connsiteY2" fmla="*/ 270237 h 357599"/>
                <a:gd name="connsiteX3" fmla="*/ 21571 w 720472"/>
                <a:gd name="connsiteY3" fmla="*/ 268080 h 357599"/>
                <a:gd name="connsiteX4" fmla="*/ 17257 w 720472"/>
                <a:gd name="connsiteY4" fmla="*/ 226016 h 357599"/>
                <a:gd name="connsiteX5" fmla="*/ 22650 w 720472"/>
                <a:gd name="connsiteY5" fmla="*/ 211995 h 357599"/>
                <a:gd name="connsiteX6" fmla="*/ 31278 w 720472"/>
                <a:gd name="connsiteY6" fmla="*/ 185031 h 357599"/>
                <a:gd name="connsiteX7" fmla="*/ 32357 w 720472"/>
                <a:gd name="connsiteY7" fmla="*/ 169932 h 357599"/>
                <a:gd name="connsiteX8" fmla="*/ 35592 w 720472"/>
                <a:gd name="connsiteY8" fmla="*/ 141889 h 357599"/>
                <a:gd name="connsiteX9" fmla="*/ 36671 w 720472"/>
                <a:gd name="connsiteY9" fmla="*/ 119240 h 357599"/>
                <a:gd name="connsiteX10" fmla="*/ 30199 w 720472"/>
                <a:gd name="connsiteY10" fmla="*/ 81491 h 357599"/>
                <a:gd name="connsiteX11" fmla="*/ 28042 w 720472"/>
                <a:gd name="connsiteY11" fmla="*/ 57762 h 357599"/>
                <a:gd name="connsiteX12" fmla="*/ 38828 w 720472"/>
                <a:gd name="connsiteY12" fmla="*/ 38348 h 357599"/>
                <a:gd name="connsiteX13" fmla="*/ 67949 w 720472"/>
                <a:gd name="connsiteY13" fmla="*/ 28641 h 357599"/>
                <a:gd name="connsiteX14" fmla="*/ 95991 w 720472"/>
                <a:gd name="connsiteY14" fmla="*/ 39427 h 357599"/>
                <a:gd name="connsiteX15" fmla="*/ 120798 w 720472"/>
                <a:gd name="connsiteY15" fmla="*/ 69626 h 357599"/>
                <a:gd name="connsiteX16" fmla="*/ 126190 w 720472"/>
                <a:gd name="connsiteY16" fmla="*/ 79333 h 357599"/>
                <a:gd name="connsiteX17" fmla="*/ 185511 w 720472"/>
                <a:gd name="connsiteY17" fmla="*/ 118161 h 357599"/>
                <a:gd name="connsiteX18" fmla="*/ 239438 w 720472"/>
                <a:gd name="connsiteY18" fmla="*/ 108454 h 357599"/>
                <a:gd name="connsiteX19" fmla="*/ 241596 w 720472"/>
                <a:gd name="connsiteY19" fmla="*/ 107376 h 357599"/>
                <a:gd name="connsiteX20" fmla="*/ 238360 w 720472"/>
                <a:gd name="connsiteY20" fmla="*/ 98747 h 357599"/>
                <a:gd name="connsiteX21" fmla="*/ 239438 w 720472"/>
                <a:gd name="connsiteY21" fmla="*/ 66391 h 357599"/>
                <a:gd name="connsiteX22" fmla="*/ 272873 w 720472"/>
                <a:gd name="connsiteY22" fmla="*/ 7070 h 357599"/>
                <a:gd name="connsiteX23" fmla="*/ 275031 w 720472"/>
                <a:gd name="connsiteY23" fmla="*/ 3835 h 357599"/>
                <a:gd name="connsiteX24" fmla="*/ 286895 w 720472"/>
                <a:gd name="connsiteY24" fmla="*/ 599 h 357599"/>
                <a:gd name="connsiteX25" fmla="*/ 301994 w 720472"/>
                <a:gd name="connsiteY25" fmla="*/ 9228 h 357599"/>
                <a:gd name="connsiteX26" fmla="*/ 328958 w 720472"/>
                <a:gd name="connsiteY26" fmla="*/ 36191 h 357599"/>
                <a:gd name="connsiteX27" fmla="*/ 339744 w 720472"/>
                <a:gd name="connsiteY27" fmla="*/ 49134 h 357599"/>
                <a:gd name="connsiteX28" fmla="*/ 341901 w 720472"/>
                <a:gd name="connsiteY28" fmla="*/ 50213 h 357599"/>
                <a:gd name="connsiteX29" fmla="*/ 349451 w 720472"/>
                <a:gd name="connsiteY29" fmla="*/ 53448 h 357599"/>
                <a:gd name="connsiteX30" fmla="*/ 371022 w 720472"/>
                <a:gd name="connsiteY30" fmla="*/ 67469 h 357599"/>
                <a:gd name="connsiteX31" fmla="*/ 372100 w 720472"/>
                <a:gd name="connsiteY31" fmla="*/ 66391 h 357599"/>
                <a:gd name="connsiteX32" fmla="*/ 380729 w 720472"/>
                <a:gd name="connsiteY32" fmla="*/ 67469 h 357599"/>
                <a:gd name="connsiteX33" fmla="*/ 382886 w 720472"/>
                <a:gd name="connsiteY33" fmla="*/ 75019 h 357599"/>
                <a:gd name="connsiteX34" fmla="*/ 383964 w 720472"/>
                <a:gd name="connsiteY34" fmla="*/ 77176 h 357599"/>
                <a:gd name="connsiteX35" fmla="*/ 395828 w 720472"/>
                <a:gd name="connsiteY35" fmla="*/ 85805 h 357599"/>
                <a:gd name="connsiteX36" fmla="*/ 397985 w 720472"/>
                <a:gd name="connsiteY36" fmla="*/ 83648 h 357599"/>
                <a:gd name="connsiteX37" fmla="*/ 405535 w 720472"/>
                <a:gd name="connsiteY37" fmla="*/ 84726 h 357599"/>
                <a:gd name="connsiteX38" fmla="*/ 408771 w 720472"/>
                <a:gd name="connsiteY38" fmla="*/ 93355 h 357599"/>
                <a:gd name="connsiteX39" fmla="*/ 409849 w 720472"/>
                <a:gd name="connsiteY39" fmla="*/ 95512 h 357599"/>
                <a:gd name="connsiteX40" fmla="*/ 410928 w 720472"/>
                <a:gd name="connsiteY40" fmla="*/ 96590 h 357599"/>
                <a:gd name="connsiteX41" fmla="*/ 427106 w 720472"/>
                <a:gd name="connsiteY41" fmla="*/ 107376 h 357599"/>
                <a:gd name="connsiteX42" fmla="*/ 428185 w 720472"/>
                <a:gd name="connsiteY42" fmla="*/ 106297 h 357599"/>
                <a:gd name="connsiteX43" fmla="*/ 434656 w 720472"/>
                <a:gd name="connsiteY43" fmla="*/ 104140 h 357599"/>
                <a:gd name="connsiteX44" fmla="*/ 438970 w 720472"/>
                <a:gd name="connsiteY44" fmla="*/ 110611 h 357599"/>
                <a:gd name="connsiteX45" fmla="*/ 438970 w 720472"/>
                <a:gd name="connsiteY45" fmla="*/ 110611 h 357599"/>
                <a:gd name="connsiteX46" fmla="*/ 443285 w 720472"/>
                <a:gd name="connsiteY46" fmla="*/ 117083 h 357599"/>
                <a:gd name="connsiteX47" fmla="*/ 455149 w 720472"/>
                <a:gd name="connsiteY47" fmla="*/ 124633 h 357599"/>
                <a:gd name="connsiteX48" fmla="*/ 455149 w 720472"/>
                <a:gd name="connsiteY48" fmla="*/ 124633 h 357599"/>
                <a:gd name="connsiteX49" fmla="*/ 462698 w 720472"/>
                <a:gd name="connsiteY49" fmla="*/ 122475 h 357599"/>
                <a:gd name="connsiteX50" fmla="*/ 467013 w 720472"/>
                <a:gd name="connsiteY50" fmla="*/ 130025 h 357599"/>
                <a:gd name="connsiteX51" fmla="*/ 469170 w 720472"/>
                <a:gd name="connsiteY51" fmla="*/ 133261 h 357599"/>
                <a:gd name="connsiteX52" fmla="*/ 490741 w 720472"/>
                <a:gd name="connsiteY52" fmla="*/ 147282 h 357599"/>
                <a:gd name="connsiteX53" fmla="*/ 492898 w 720472"/>
                <a:gd name="connsiteY53" fmla="*/ 147282 h 357599"/>
                <a:gd name="connsiteX54" fmla="*/ 503683 w 720472"/>
                <a:gd name="connsiteY54" fmla="*/ 150518 h 357599"/>
                <a:gd name="connsiteX55" fmla="*/ 503683 w 720472"/>
                <a:gd name="connsiteY55" fmla="*/ 152675 h 357599"/>
                <a:gd name="connsiteX56" fmla="*/ 506919 w 720472"/>
                <a:gd name="connsiteY56" fmla="*/ 156989 h 357599"/>
                <a:gd name="connsiteX57" fmla="*/ 529569 w 720472"/>
                <a:gd name="connsiteY57" fmla="*/ 169932 h 357599"/>
                <a:gd name="connsiteX58" fmla="*/ 531726 w 720472"/>
                <a:gd name="connsiteY58" fmla="*/ 169932 h 357599"/>
                <a:gd name="connsiteX59" fmla="*/ 538197 w 720472"/>
                <a:gd name="connsiteY59" fmla="*/ 168853 h 357599"/>
                <a:gd name="connsiteX60" fmla="*/ 542511 w 720472"/>
                <a:gd name="connsiteY60" fmla="*/ 175324 h 357599"/>
                <a:gd name="connsiteX61" fmla="*/ 544668 w 720472"/>
                <a:gd name="connsiteY61" fmla="*/ 178560 h 357599"/>
                <a:gd name="connsiteX62" fmla="*/ 563004 w 720472"/>
                <a:gd name="connsiteY62" fmla="*/ 185031 h 357599"/>
                <a:gd name="connsiteX63" fmla="*/ 564082 w 720472"/>
                <a:gd name="connsiteY63" fmla="*/ 185031 h 357599"/>
                <a:gd name="connsiteX64" fmla="*/ 572711 w 720472"/>
                <a:gd name="connsiteY64" fmla="*/ 187189 h 357599"/>
                <a:gd name="connsiteX65" fmla="*/ 574868 w 720472"/>
                <a:gd name="connsiteY65" fmla="*/ 189346 h 357599"/>
                <a:gd name="connsiteX66" fmla="*/ 611538 w 720472"/>
                <a:gd name="connsiteY66" fmla="*/ 195817 h 357599"/>
                <a:gd name="connsiteX67" fmla="*/ 641738 w 720472"/>
                <a:gd name="connsiteY67" fmla="*/ 196895 h 357599"/>
                <a:gd name="connsiteX68" fmla="*/ 677330 w 720472"/>
                <a:gd name="connsiteY68" fmla="*/ 206603 h 357599"/>
                <a:gd name="connsiteX69" fmla="*/ 708608 w 720472"/>
                <a:gd name="connsiteY69" fmla="*/ 245430 h 357599"/>
                <a:gd name="connsiteX70" fmla="*/ 709687 w 720472"/>
                <a:gd name="connsiteY70" fmla="*/ 247587 h 357599"/>
                <a:gd name="connsiteX71" fmla="*/ 719394 w 720472"/>
                <a:gd name="connsiteY71" fmla="*/ 245430 h 357599"/>
                <a:gd name="connsiteX72" fmla="*/ 720472 w 720472"/>
                <a:gd name="connsiteY72" fmla="*/ 255137 h 357599"/>
                <a:gd name="connsiteX73" fmla="*/ 720472 w 720472"/>
                <a:gd name="connsiteY73" fmla="*/ 268080 h 357599"/>
                <a:gd name="connsiteX74" fmla="*/ 720472 w 720472"/>
                <a:gd name="connsiteY74" fmla="*/ 271316 h 357599"/>
                <a:gd name="connsiteX75" fmla="*/ 711844 w 720472"/>
                <a:gd name="connsiteY75" fmla="*/ 293965 h 357599"/>
                <a:gd name="connsiteX76" fmla="*/ 691351 w 720472"/>
                <a:gd name="connsiteY76" fmla="*/ 311222 h 357599"/>
                <a:gd name="connsiteX77" fmla="*/ 690273 w 720472"/>
                <a:gd name="connsiteY77" fmla="*/ 313379 h 357599"/>
                <a:gd name="connsiteX78" fmla="*/ 691351 w 720472"/>
                <a:gd name="connsiteY78" fmla="*/ 317693 h 357599"/>
                <a:gd name="connsiteX79" fmla="*/ 690273 w 720472"/>
                <a:gd name="connsiteY79" fmla="*/ 319850 h 357599"/>
                <a:gd name="connsiteX80" fmla="*/ 673016 w 720472"/>
                <a:gd name="connsiteY80" fmla="*/ 328479 h 357599"/>
                <a:gd name="connsiteX81" fmla="*/ 663309 w 720472"/>
                <a:gd name="connsiteY81" fmla="*/ 333871 h 357599"/>
                <a:gd name="connsiteX82" fmla="*/ 660073 w 720472"/>
                <a:gd name="connsiteY82" fmla="*/ 330636 h 357599"/>
                <a:gd name="connsiteX83" fmla="*/ 656838 w 720472"/>
                <a:gd name="connsiteY83" fmla="*/ 329557 h 357599"/>
                <a:gd name="connsiteX84" fmla="*/ 640659 w 720472"/>
                <a:gd name="connsiteY84" fmla="*/ 333871 h 357599"/>
                <a:gd name="connsiteX85" fmla="*/ 634188 w 720472"/>
                <a:gd name="connsiteY85" fmla="*/ 340343 h 357599"/>
                <a:gd name="connsiteX86" fmla="*/ 634188 w 720472"/>
                <a:gd name="connsiteY86" fmla="*/ 340343 h 357599"/>
                <a:gd name="connsiteX87" fmla="*/ 633109 w 720472"/>
                <a:gd name="connsiteY87" fmla="*/ 341421 h 357599"/>
                <a:gd name="connsiteX88" fmla="*/ 607224 w 720472"/>
                <a:gd name="connsiteY88" fmla="*/ 346814 h 357599"/>
                <a:gd name="connsiteX89" fmla="*/ 606146 w 720472"/>
                <a:gd name="connsiteY89" fmla="*/ 341421 h 357599"/>
                <a:gd name="connsiteX90" fmla="*/ 603989 w 720472"/>
                <a:gd name="connsiteY90" fmla="*/ 339264 h 357599"/>
                <a:gd name="connsiteX91" fmla="*/ 581339 w 720472"/>
                <a:gd name="connsiteY91" fmla="*/ 341421 h 357599"/>
                <a:gd name="connsiteX92" fmla="*/ 574868 w 720472"/>
                <a:gd name="connsiteY92" fmla="*/ 344657 h 357599"/>
                <a:gd name="connsiteX93" fmla="*/ 568396 w 720472"/>
                <a:gd name="connsiteY93" fmla="*/ 350050 h 357599"/>
                <a:gd name="connsiteX94" fmla="*/ 559768 w 720472"/>
                <a:gd name="connsiteY94" fmla="*/ 350050 h 357599"/>
                <a:gd name="connsiteX95" fmla="*/ 551140 w 720472"/>
                <a:gd name="connsiteY95" fmla="*/ 350050 h 357599"/>
                <a:gd name="connsiteX96" fmla="*/ 545747 w 720472"/>
                <a:gd name="connsiteY96" fmla="*/ 343578 h 357599"/>
                <a:gd name="connsiteX97" fmla="*/ 542511 w 720472"/>
                <a:gd name="connsiteY97" fmla="*/ 342500 h 357599"/>
                <a:gd name="connsiteX98" fmla="*/ 523097 w 720472"/>
                <a:gd name="connsiteY98" fmla="*/ 342500 h 357599"/>
                <a:gd name="connsiteX99" fmla="*/ 520940 w 720472"/>
                <a:gd name="connsiteY99" fmla="*/ 343578 h 357599"/>
                <a:gd name="connsiteX100" fmla="*/ 510155 w 720472"/>
                <a:gd name="connsiteY100" fmla="*/ 352207 h 357599"/>
                <a:gd name="connsiteX101" fmla="*/ 507998 w 720472"/>
                <a:gd name="connsiteY101" fmla="*/ 353285 h 357599"/>
                <a:gd name="connsiteX102" fmla="*/ 476720 w 720472"/>
                <a:gd name="connsiteY102" fmla="*/ 355442 h 357599"/>
                <a:gd name="connsiteX103" fmla="*/ 473484 w 720472"/>
                <a:gd name="connsiteY103" fmla="*/ 354364 h 357599"/>
                <a:gd name="connsiteX104" fmla="*/ 470248 w 720472"/>
                <a:gd name="connsiteY104" fmla="*/ 350050 h 357599"/>
                <a:gd name="connsiteX105" fmla="*/ 467013 w 720472"/>
                <a:gd name="connsiteY105" fmla="*/ 348971 h 357599"/>
                <a:gd name="connsiteX106" fmla="*/ 447599 w 720472"/>
                <a:gd name="connsiteY106" fmla="*/ 348971 h 357599"/>
                <a:gd name="connsiteX107" fmla="*/ 444363 w 720472"/>
                <a:gd name="connsiteY107" fmla="*/ 350050 h 357599"/>
                <a:gd name="connsiteX108" fmla="*/ 440049 w 720472"/>
                <a:gd name="connsiteY108" fmla="*/ 355442 h 357599"/>
                <a:gd name="connsiteX109" fmla="*/ 436813 w 720472"/>
                <a:gd name="connsiteY109" fmla="*/ 356521 h 357599"/>
                <a:gd name="connsiteX110" fmla="*/ 427106 w 720472"/>
                <a:gd name="connsiteY110" fmla="*/ 356521 h 357599"/>
                <a:gd name="connsiteX111" fmla="*/ 357000 w 720472"/>
                <a:gd name="connsiteY111" fmla="*/ 356521 h 357599"/>
                <a:gd name="connsiteX112" fmla="*/ 346215 w 720472"/>
                <a:gd name="connsiteY112" fmla="*/ 351128 h 357599"/>
                <a:gd name="connsiteX113" fmla="*/ 346215 w 720472"/>
                <a:gd name="connsiteY113" fmla="*/ 351128 h 357599"/>
                <a:gd name="connsiteX114" fmla="*/ 344058 w 720472"/>
                <a:gd name="connsiteY114" fmla="*/ 350050 h 357599"/>
                <a:gd name="connsiteX115" fmla="*/ 328958 w 720472"/>
                <a:gd name="connsiteY115" fmla="*/ 350050 h 357599"/>
                <a:gd name="connsiteX116" fmla="*/ 326801 w 720472"/>
                <a:gd name="connsiteY116" fmla="*/ 350050 h 357599"/>
                <a:gd name="connsiteX117" fmla="*/ 316015 w 720472"/>
                <a:gd name="connsiteY117" fmla="*/ 357600 h 357599"/>
                <a:gd name="connsiteX118" fmla="*/ 284738 w 720472"/>
                <a:gd name="connsiteY118" fmla="*/ 357600 h 357599"/>
                <a:gd name="connsiteX119" fmla="*/ 280423 w 720472"/>
                <a:gd name="connsiteY119" fmla="*/ 350050 h 357599"/>
                <a:gd name="connsiteX120" fmla="*/ 278266 w 720472"/>
                <a:gd name="connsiteY120" fmla="*/ 348971 h 357599"/>
                <a:gd name="connsiteX121" fmla="*/ 256695 w 720472"/>
                <a:gd name="connsiteY121" fmla="*/ 346814 h 357599"/>
                <a:gd name="connsiteX122" fmla="*/ 254538 w 720472"/>
                <a:gd name="connsiteY122" fmla="*/ 347893 h 357599"/>
                <a:gd name="connsiteX123" fmla="*/ 251302 w 720472"/>
                <a:gd name="connsiteY123" fmla="*/ 353285 h 357599"/>
                <a:gd name="connsiteX124" fmla="*/ 249145 w 720472"/>
                <a:gd name="connsiteY124" fmla="*/ 354364 h 357599"/>
                <a:gd name="connsiteX125" fmla="*/ 213553 w 720472"/>
                <a:gd name="connsiteY125" fmla="*/ 354364 h 357599"/>
                <a:gd name="connsiteX126" fmla="*/ 211396 w 720472"/>
                <a:gd name="connsiteY126" fmla="*/ 353285 h 357599"/>
                <a:gd name="connsiteX127" fmla="*/ 208160 w 720472"/>
                <a:gd name="connsiteY127" fmla="*/ 347893 h 357599"/>
                <a:gd name="connsiteX128" fmla="*/ 206003 w 720472"/>
                <a:gd name="connsiteY128" fmla="*/ 346814 h 357599"/>
                <a:gd name="connsiteX129" fmla="*/ 185511 w 720472"/>
                <a:gd name="connsiteY129" fmla="*/ 345736 h 357599"/>
                <a:gd name="connsiteX130" fmla="*/ 183354 w 720472"/>
                <a:gd name="connsiteY130" fmla="*/ 346814 h 357599"/>
                <a:gd name="connsiteX131" fmla="*/ 179040 w 720472"/>
                <a:gd name="connsiteY131" fmla="*/ 353285 h 357599"/>
                <a:gd name="connsiteX132" fmla="*/ 176882 w 720472"/>
                <a:gd name="connsiteY132" fmla="*/ 354364 h 357599"/>
                <a:gd name="connsiteX133" fmla="*/ 142369 w 720472"/>
                <a:gd name="connsiteY133" fmla="*/ 354364 h 357599"/>
                <a:gd name="connsiteX134" fmla="*/ 140212 w 720472"/>
                <a:gd name="connsiteY134" fmla="*/ 353285 h 357599"/>
                <a:gd name="connsiteX135" fmla="*/ 135897 w 720472"/>
                <a:gd name="connsiteY135" fmla="*/ 346814 h 357599"/>
                <a:gd name="connsiteX136" fmla="*/ 133740 w 720472"/>
                <a:gd name="connsiteY136" fmla="*/ 345736 h 357599"/>
                <a:gd name="connsiteX137" fmla="*/ 103541 w 720472"/>
                <a:gd name="connsiteY137" fmla="*/ 342500 h 357599"/>
                <a:gd name="connsiteX138" fmla="*/ 94913 w 720472"/>
                <a:gd name="connsiteY138" fmla="*/ 345736 h 357599"/>
                <a:gd name="connsiteX139" fmla="*/ 89520 w 720472"/>
                <a:gd name="connsiteY139" fmla="*/ 347893 h 357599"/>
                <a:gd name="connsiteX140" fmla="*/ 46378 w 720472"/>
                <a:gd name="connsiteY140" fmla="*/ 342500 h 357599"/>
                <a:gd name="connsiteX141" fmla="*/ 14021 w 720472"/>
                <a:gd name="connsiteY141" fmla="*/ 332793 h 357599"/>
                <a:gd name="connsiteX142" fmla="*/ 0 w 720472"/>
                <a:gd name="connsiteY142" fmla="*/ 319850 h 357599"/>
                <a:gd name="connsiteX143" fmla="*/ 5393 w 720472"/>
                <a:gd name="connsiteY143" fmla="*/ 312300 h 357599"/>
                <a:gd name="connsiteX144" fmla="*/ 56085 w 720472"/>
                <a:gd name="connsiteY144" fmla="*/ 39427 h 357599"/>
                <a:gd name="connsiteX145" fmla="*/ 44221 w 720472"/>
                <a:gd name="connsiteY145" fmla="*/ 45898 h 357599"/>
                <a:gd name="connsiteX146" fmla="*/ 37749 w 720472"/>
                <a:gd name="connsiteY146" fmla="*/ 54527 h 357599"/>
                <a:gd name="connsiteX147" fmla="*/ 36671 w 720472"/>
                <a:gd name="connsiteY147" fmla="*/ 65312 h 357599"/>
                <a:gd name="connsiteX148" fmla="*/ 40985 w 720472"/>
                <a:gd name="connsiteY148" fmla="*/ 59919 h 357599"/>
                <a:gd name="connsiteX149" fmla="*/ 39906 w 720472"/>
                <a:gd name="connsiteY149" fmla="*/ 56684 h 357599"/>
                <a:gd name="connsiteX150" fmla="*/ 42064 w 720472"/>
                <a:gd name="connsiteY150" fmla="*/ 55605 h 357599"/>
                <a:gd name="connsiteX151" fmla="*/ 45299 w 720472"/>
                <a:gd name="connsiteY151" fmla="*/ 57762 h 357599"/>
                <a:gd name="connsiteX152" fmla="*/ 62556 w 720472"/>
                <a:gd name="connsiteY152" fmla="*/ 52370 h 357599"/>
                <a:gd name="connsiteX153" fmla="*/ 63635 w 720472"/>
                <a:gd name="connsiteY153" fmla="*/ 49134 h 357599"/>
                <a:gd name="connsiteX154" fmla="*/ 65792 w 720472"/>
                <a:gd name="connsiteY154" fmla="*/ 49134 h 357599"/>
                <a:gd name="connsiteX155" fmla="*/ 67949 w 720472"/>
                <a:gd name="connsiteY155" fmla="*/ 52370 h 357599"/>
                <a:gd name="connsiteX156" fmla="*/ 77656 w 720472"/>
                <a:gd name="connsiteY156" fmla="*/ 52370 h 357599"/>
                <a:gd name="connsiteX157" fmla="*/ 78734 w 720472"/>
                <a:gd name="connsiteY157" fmla="*/ 49134 h 357599"/>
                <a:gd name="connsiteX158" fmla="*/ 80891 w 720472"/>
                <a:gd name="connsiteY158" fmla="*/ 49134 h 357599"/>
                <a:gd name="connsiteX159" fmla="*/ 80891 w 720472"/>
                <a:gd name="connsiteY159" fmla="*/ 53448 h 357599"/>
                <a:gd name="connsiteX160" fmla="*/ 102462 w 720472"/>
                <a:gd name="connsiteY160" fmla="*/ 64234 h 357599"/>
                <a:gd name="connsiteX161" fmla="*/ 111091 w 720472"/>
                <a:gd name="connsiteY161" fmla="*/ 72862 h 357599"/>
                <a:gd name="connsiteX162" fmla="*/ 118641 w 720472"/>
                <a:gd name="connsiteY162" fmla="*/ 80412 h 357599"/>
                <a:gd name="connsiteX163" fmla="*/ 118641 w 720472"/>
                <a:gd name="connsiteY163" fmla="*/ 80412 h 357599"/>
                <a:gd name="connsiteX164" fmla="*/ 112169 w 720472"/>
                <a:gd name="connsiteY164" fmla="*/ 69626 h 357599"/>
                <a:gd name="connsiteX165" fmla="*/ 111091 w 720472"/>
                <a:gd name="connsiteY165" fmla="*/ 69626 h 357599"/>
                <a:gd name="connsiteX166" fmla="*/ 108934 w 720472"/>
                <a:gd name="connsiteY166" fmla="*/ 66391 h 357599"/>
                <a:gd name="connsiteX167" fmla="*/ 108934 w 720472"/>
                <a:gd name="connsiteY167" fmla="*/ 65312 h 357599"/>
                <a:gd name="connsiteX168" fmla="*/ 105698 w 720472"/>
                <a:gd name="connsiteY168" fmla="*/ 60998 h 357599"/>
                <a:gd name="connsiteX169" fmla="*/ 101384 w 720472"/>
                <a:gd name="connsiteY169" fmla="*/ 62077 h 357599"/>
                <a:gd name="connsiteX170" fmla="*/ 102462 w 720472"/>
                <a:gd name="connsiteY170" fmla="*/ 57762 h 357599"/>
                <a:gd name="connsiteX171" fmla="*/ 98148 w 720472"/>
                <a:gd name="connsiteY171" fmla="*/ 53448 h 357599"/>
                <a:gd name="connsiteX172" fmla="*/ 93834 w 720472"/>
                <a:gd name="connsiteY172" fmla="*/ 54527 h 357599"/>
                <a:gd name="connsiteX173" fmla="*/ 94913 w 720472"/>
                <a:gd name="connsiteY173" fmla="*/ 50213 h 357599"/>
                <a:gd name="connsiteX174" fmla="*/ 91677 w 720472"/>
                <a:gd name="connsiteY174" fmla="*/ 48055 h 357599"/>
                <a:gd name="connsiteX175" fmla="*/ 88441 w 720472"/>
                <a:gd name="connsiteY175" fmla="*/ 46977 h 357599"/>
                <a:gd name="connsiteX176" fmla="*/ 86284 w 720472"/>
                <a:gd name="connsiteY176" fmla="*/ 45898 h 357599"/>
                <a:gd name="connsiteX177" fmla="*/ 84127 w 720472"/>
                <a:gd name="connsiteY177" fmla="*/ 43741 h 357599"/>
                <a:gd name="connsiteX178" fmla="*/ 78734 w 720472"/>
                <a:gd name="connsiteY178" fmla="*/ 41584 h 357599"/>
                <a:gd name="connsiteX179" fmla="*/ 56085 w 720472"/>
                <a:gd name="connsiteY179" fmla="*/ 39427 h 357599"/>
                <a:gd name="connsiteX180" fmla="*/ 56085 w 720472"/>
                <a:gd name="connsiteY180" fmla="*/ 39427 h 357599"/>
                <a:gd name="connsiteX181" fmla="*/ 140212 w 720472"/>
                <a:gd name="connsiteY181" fmla="*/ 107376 h 357599"/>
                <a:gd name="connsiteX182" fmla="*/ 140212 w 720472"/>
                <a:gd name="connsiteY182" fmla="*/ 107376 h 357599"/>
                <a:gd name="connsiteX183" fmla="*/ 133740 w 720472"/>
                <a:gd name="connsiteY183" fmla="*/ 100904 h 357599"/>
                <a:gd name="connsiteX184" fmla="*/ 131583 w 720472"/>
                <a:gd name="connsiteY184" fmla="*/ 104140 h 357599"/>
                <a:gd name="connsiteX185" fmla="*/ 129426 w 720472"/>
                <a:gd name="connsiteY185" fmla="*/ 101983 h 357599"/>
                <a:gd name="connsiteX186" fmla="*/ 132662 w 720472"/>
                <a:gd name="connsiteY186" fmla="*/ 98747 h 357599"/>
                <a:gd name="connsiteX187" fmla="*/ 127269 w 720472"/>
                <a:gd name="connsiteY187" fmla="*/ 92276 h 357599"/>
                <a:gd name="connsiteX188" fmla="*/ 125112 w 720472"/>
                <a:gd name="connsiteY188" fmla="*/ 95512 h 357599"/>
                <a:gd name="connsiteX189" fmla="*/ 122955 w 720472"/>
                <a:gd name="connsiteY189" fmla="*/ 93355 h 357599"/>
                <a:gd name="connsiteX190" fmla="*/ 125112 w 720472"/>
                <a:gd name="connsiteY190" fmla="*/ 90119 h 357599"/>
                <a:gd name="connsiteX191" fmla="*/ 119719 w 720472"/>
                <a:gd name="connsiteY191" fmla="*/ 85805 h 357599"/>
                <a:gd name="connsiteX192" fmla="*/ 116484 w 720472"/>
                <a:gd name="connsiteY192" fmla="*/ 86883 h 357599"/>
                <a:gd name="connsiteX193" fmla="*/ 116484 w 720472"/>
                <a:gd name="connsiteY193" fmla="*/ 82569 h 357599"/>
                <a:gd name="connsiteX194" fmla="*/ 112169 w 720472"/>
                <a:gd name="connsiteY194" fmla="*/ 78255 h 357599"/>
                <a:gd name="connsiteX195" fmla="*/ 108934 w 720472"/>
                <a:gd name="connsiteY195" fmla="*/ 79333 h 357599"/>
                <a:gd name="connsiteX196" fmla="*/ 110012 w 720472"/>
                <a:gd name="connsiteY196" fmla="*/ 75019 h 357599"/>
                <a:gd name="connsiteX197" fmla="*/ 105698 w 720472"/>
                <a:gd name="connsiteY197" fmla="*/ 70705 h 357599"/>
                <a:gd name="connsiteX198" fmla="*/ 102462 w 720472"/>
                <a:gd name="connsiteY198" fmla="*/ 71784 h 357599"/>
                <a:gd name="connsiteX199" fmla="*/ 100305 w 720472"/>
                <a:gd name="connsiteY199" fmla="*/ 70705 h 357599"/>
                <a:gd name="connsiteX200" fmla="*/ 101384 w 720472"/>
                <a:gd name="connsiteY200" fmla="*/ 67469 h 357599"/>
                <a:gd name="connsiteX201" fmla="*/ 97070 w 720472"/>
                <a:gd name="connsiteY201" fmla="*/ 63155 h 357599"/>
                <a:gd name="connsiteX202" fmla="*/ 97070 w 720472"/>
                <a:gd name="connsiteY202" fmla="*/ 64234 h 357599"/>
                <a:gd name="connsiteX203" fmla="*/ 93834 w 720472"/>
                <a:gd name="connsiteY203" fmla="*/ 64234 h 357599"/>
                <a:gd name="connsiteX204" fmla="*/ 93834 w 720472"/>
                <a:gd name="connsiteY204" fmla="*/ 59919 h 357599"/>
                <a:gd name="connsiteX205" fmla="*/ 75499 w 720472"/>
                <a:gd name="connsiteY205" fmla="*/ 54527 h 357599"/>
                <a:gd name="connsiteX206" fmla="*/ 73342 w 720472"/>
                <a:gd name="connsiteY206" fmla="*/ 56684 h 357599"/>
                <a:gd name="connsiteX207" fmla="*/ 70106 w 720472"/>
                <a:gd name="connsiteY207" fmla="*/ 54527 h 357599"/>
                <a:gd name="connsiteX208" fmla="*/ 70106 w 720472"/>
                <a:gd name="connsiteY208" fmla="*/ 53448 h 357599"/>
                <a:gd name="connsiteX209" fmla="*/ 60399 w 720472"/>
                <a:gd name="connsiteY209" fmla="*/ 54527 h 357599"/>
                <a:gd name="connsiteX210" fmla="*/ 59320 w 720472"/>
                <a:gd name="connsiteY210" fmla="*/ 55605 h 357599"/>
                <a:gd name="connsiteX211" fmla="*/ 56085 w 720472"/>
                <a:gd name="connsiteY211" fmla="*/ 56684 h 357599"/>
                <a:gd name="connsiteX212" fmla="*/ 53928 w 720472"/>
                <a:gd name="connsiteY212" fmla="*/ 56684 h 357599"/>
                <a:gd name="connsiteX213" fmla="*/ 42064 w 720472"/>
                <a:gd name="connsiteY213" fmla="*/ 67469 h 357599"/>
                <a:gd name="connsiteX214" fmla="*/ 44221 w 720472"/>
                <a:gd name="connsiteY214" fmla="*/ 70705 h 357599"/>
                <a:gd name="connsiteX215" fmla="*/ 40985 w 720472"/>
                <a:gd name="connsiteY215" fmla="*/ 71784 h 357599"/>
                <a:gd name="connsiteX216" fmla="*/ 40985 w 720472"/>
                <a:gd name="connsiteY216" fmla="*/ 83648 h 357599"/>
                <a:gd name="connsiteX217" fmla="*/ 44221 w 720472"/>
                <a:gd name="connsiteY217" fmla="*/ 84726 h 357599"/>
                <a:gd name="connsiteX218" fmla="*/ 40985 w 720472"/>
                <a:gd name="connsiteY218" fmla="*/ 87962 h 357599"/>
                <a:gd name="connsiteX219" fmla="*/ 45299 w 720472"/>
                <a:gd name="connsiteY219" fmla="*/ 108454 h 357599"/>
                <a:gd name="connsiteX220" fmla="*/ 47456 w 720472"/>
                <a:gd name="connsiteY220" fmla="*/ 130025 h 357599"/>
                <a:gd name="connsiteX221" fmla="*/ 85206 w 720472"/>
                <a:gd name="connsiteY221" fmla="*/ 132182 h 357599"/>
                <a:gd name="connsiteX222" fmla="*/ 87363 w 720472"/>
                <a:gd name="connsiteY222" fmla="*/ 130025 h 357599"/>
                <a:gd name="connsiteX223" fmla="*/ 89520 w 720472"/>
                <a:gd name="connsiteY223" fmla="*/ 131104 h 357599"/>
                <a:gd name="connsiteX224" fmla="*/ 89520 w 720472"/>
                <a:gd name="connsiteY224" fmla="*/ 134340 h 357599"/>
                <a:gd name="connsiteX225" fmla="*/ 115405 w 720472"/>
                <a:gd name="connsiteY225" fmla="*/ 147282 h 357599"/>
                <a:gd name="connsiteX226" fmla="*/ 115405 w 720472"/>
                <a:gd name="connsiteY226" fmla="*/ 146204 h 357599"/>
                <a:gd name="connsiteX227" fmla="*/ 118641 w 720472"/>
                <a:gd name="connsiteY227" fmla="*/ 145125 h 357599"/>
                <a:gd name="connsiteX228" fmla="*/ 119719 w 720472"/>
                <a:gd name="connsiteY228" fmla="*/ 148361 h 357599"/>
                <a:gd name="connsiteX229" fmla="*/ 144526 w 720472"/>
                <a:gd name="connsiteY229" fmla="*/ 147282 h 357599"/>
                <a:gd name="connsiteX230" fmla="*/ 145604 w 720472"/>
                <a:gd name="connsiteY230" fmla="*/ 146204 h 357599"/>
                <a:gd name="connsiteX231" fmla="*/ 148840 w 720472"/>
                <a:gd name="connsiteY231" fmla="*/ 145125 h 357599"/>
                <a:gd name="connsiteX232" fmla="*/ 149919 w 720472"/>
                <a:gd name="connsiteY232" fmla="*/ 145125 h 357599"/>
                <a:gd name="connsiteX233" fmla="*/ 154233 w 720472"/>
                <a:gd name="connsiteY233" fmla="*/ 141889 h 357599"/>
                <a:gd name="connsiteX234" fmla="*/ 153154 w 720472"/>
                <a:gd name="connsiteY234" fmla="*/ 137575 h 357599"/>
                <a:gd name="connsiteX235" fmla="*/ 157469 w 720472"/>
                <a:gd name="connsiteY235" fmla="*/ 138654 h 357599"/>
                <a:gd name="connsiteX236" fmla="*/ 161783 w 720472"/>
                <a:gd name="connsiteY236" fmla="*/ 134340 h 357599"/>
                <a:gd name="connsiteX237" fmla="*/ 160704 w 720472"/>
                <a:gd name="connsiteY237" fmla="*/ 131104 h 357599"/>
                <a:gd name="connsiteX238" fmla="*/ 165018 w 720472"/>
                <a:gd name="connsiteY238" fmla="*/ 131104 h 357599"/>
                <a:gd name="connsiteX239" fmla="*/ 169332 w 720472"/>
                <a:gd name="connsiteY239" fmla="*/ 122475 h 357599"/>
                <a:gd name="connsiteX240" fmla="*/ 168254 w 720472"/>
                <a:gd name="connsiteY240" fmla="*/ 122475 h 357599"/>
                <a:gd name="connsiteX241" fmla="*/ 142369 w 720472"/>
                <a:gd name="connsiteY241" fmla="*/ 108454 h 357599"/>
                <a:gd name="connsiteX242" fmla="*/ 140212 w 720472"/>
                <a:gd name="connsiteY242" fmla="*/ 107376 h 357599"/>
                <a:gd name="connsiteX243" fmla="*/ 714001 w 720472"/>
                <a:gd name="connsiteY243" fmla="*/ 264844 h 357599"/>
                <a:gd name="connsiteX244" fmla="*/ 712922 w 720472"/>
                <a:gd name="connsiteY244" fmla="*/ 271316 h 357599"/>
                <a:gd name="connsiteX245" fmla="*/ 688116 w 720472"/>
                <a:gd name="connsiteY245" fmla="*/ 295044 h 357599"/>
                <a:gd name="connsiteX246" fmla="*/ 674094 w 720472"/>
                <a:gd name="connsiteY246" fmla="*/ 297201 h 357599"/>
                <a:gd name="connsiteX247" fmla="*/ 621245 w 720472"/>
                <a:gd name="connsiteY247" fmla="*/ 301515 h 357599"/>
                <a:gd name="connsiteX248" fmla="*/ 544668 w 720472"/>
                <a:gd name="connsiteY248" fmla="*/ 304751 h 357599"/>
                <a:gd name="connsiteX249" fmla="*/ 454070 w 720472"/>
                <a:gd name="connsiteY249" fmla="*/ 303672 h 357599"/>
                <a:gd name="connsiteX250" fmla="*/ 418478 w 720472"/>
                <a:gd name="connsiteY250" fmla="*/ 301515 h 357599"/>
                <a:gd name="connsiteX251" fmla="*/ 407692 w 720472"/>
                <a:gd name="connsiteY251" fmla="*/ 300436 h 357599"/>
                <a:gd name="connsiteX252" fmla="*/ 368864 w 720472"/>
                <a:gd name="connsiteY252" fmla="*/ 301515 h 357599"/>
                <a:gd name="connsiteX253" fmla="*/ 311701 w 720472"/>
                <a:gd name="connsiteY253" fmla="*/ 303672 h 357599"/>
                <a:gd name="connsiteX254" fmla="*/ 239438 w 720472"/>
                <a:gd name="connsiteY254" fmla="*/ 305829 h 357599"/>
                <a:gd name="connsiteX255" fmla="*/ 183354 w 720472"/>
                <a:gd name="connsiteY255" fmla="*/ 307986 h 357599"/>
                <a:gd name="connsiteX256" fmla="*/ 93834 w 720472"/>
                <a:gd name="connsiteY256" fmla="*/ 306908 h 357599"/>
                <a:gd name="connsiteX257" fmla="*/ 22650 w 720472"/>
                <a:gd name="connsiteY257" fmla="*/ 300436 h 357599"/>
                <a:gd name="connsiteX258" fmla="*/ 20493 w 720472"/>
                <a:gd name="connsiteY258" fmla="*/ 301515 h 357599"/>
                <a:gd name="connsiteX259" fmla="*/ 16178 w 720472"/>
                <a:gd name="connsiteY259" fmla="*/ 314458 h 357599"/>
                <a:gd name="connsiteX260" fmla="*/ 16178 w 720472"/>
                <a:gd name="connsiteY260" fmla="*/ 316615 h 357599"/>
                <a:gd name="connsiteX261" fmla="*/ 21571 w 720472"/>
                <a:gd name="connsiteY261" fmla="*/ 320929 h 357599"/>
                <a:gd name="connsiteX262" fmla="*/ 38828 w 720472"/>
                <a:gd name="connsiteY262" fmla="*/ 327400 h 357599"/>
                <a:gd name="connsiteX263" fmla="*/ 93834 w 720472"/>
                <a:gd name="connsiteY263" fmla="*/ 336029 h 357599"/>
                <a:gd name="connsiteX264" fmla="*/ 95991 w 720472"/>
                <a:gd name="connsiteY264" fmla="*/ 334950 h 357599"/>
                <a:gd name="connsiteX265" fmla="*/ 100305 w 720472"/>
                <a:gd name="connsiteY265" fmla="*/ 330636 h 357599"/>
                <a:gd name="connsiteX266" fmla="*/ 102462 w 720472"/>
                <a:gd name="connsiteY266" fmla="*/ 329557 h 357599"/>
                <a:gd name="connsiteX267" fmla="*/ 116484 w 720472"/>
                <a:gd name="connsiteY267" fmla="*/ 330636 h 357599"/>
                <a:gd name="connsiteX268" fmla="*/ 143447 w 720472"/>
                <a:gd name="connsiteY268" fmla="*/ 332793 h 357599"/>
                <a:gd name="connsiteX269" fmla="*/ 145604 w 720472"/>
                <a:gd name="connsiteY269" fmla="*/ 333871 h 357599"/>
                <a:gd name="connsiteX270" fmla="*/ 148840 w 720472"/>
                <a:gd name="connsiteY270" fmla="*/ 339264 h 357599"/>
                <a:gd name="connsiteX271" fmla="*/ 150997 w 720472"/>
                <a:gd name="connsiteY271" fmla="*/ 340343 h 357599"/>
                <a:gd name="connsiteX272" fmla="*/ 175804 w 720472"/>
                <a:gd name="connsiteY272" fmla="*/ 340343 h 357599"/>
                <a:gd name="connsiteX273" fmla="*/ 177961 w 720472"/>
                <a:gd name="connsiteY273" fmla="*/ 339264 h 357599"/>
                <a:gd name="connsiteX274" fmla="*/ 182275 w 720472"/>
                <a:gd name="connsiteY274" fmla="*/ 332793 h 357599"/>
                <a:gd name="connsiteX275" fmla="*/ 184432 w 720472"/>
                <a:gd name="connsiteY275" fmla="*/ 331714 h 357599"/>
                <a:gd name="connsiteX276" fmla="*/ 214632 w 720472"/>
                <a:gd name="connsiteY276" fmla="*/ 332793 h 357599"/>
                <a:gd name="connsiteX277" fmla="*/ 216789 w 720472"/>
                <a:gd name="connsiteY277" fmla="*/ 333871 h 357599"/>
                <a:gd name="connsiteX278" fmla="*/ 220025 w 720472"/>
                <a:gd name="connsiteY278" fmla="*/ 339264 h 357599"/>
                <a:gd name="connsiteX279" fmla="*/ 222182 w 720472"/>
                <a:gd name="connsiteY279" fmla="*/ 340343 h 357599"/>
                <a:gd name="connsiteX280" fmla="*/ 248067 w 720472"/>
                <a:gd name="connsiteY280" fmla="*/ 340343 h 357599"/>
                <a:gd name="connsiteX281" fmla="*/ 250224 w 720472"/>
                <a:gd name="connsiteY281" fmla="*/ 339264 h 357599"/>
                <a:gd name="connsiteX282" fmla="*/ 253459 w 720472"/>
                <a:gd name="connsiteY282" fmla="*/ 333871 h 357599"/>
                <a:gd name="connsiteX283" fmla="*/ 255617 w 720472"/>
                <a:gd name="connsiteY283" fmla="*/ 332793 h 357599"/>
                <a:gd name="connsiteX284" fmla="*/ 286895 w 720472"/>
                <a:gd name="connsiteY284" fmla="*/ 334950 h 357599"/>
                <a:gd name="connsiteX285" fmla="*/ 289052 w 720472"/>
                <a:gd name="connsiteY285" fmla="*/ 336029 h 357599"/>
                <a:gd name="connsiteX286" fmla="*/ 292287 w 720472"/>
                <a:gd name="connsiteY286" fmla="*/ 342500 h 357599"/>
                <a:gd name="connsiteX287" fmla="*/ 294444 w 720472"/>
                <a:gd name="connsiteY287" fmla="*/ 343578 h 357599"/>
                <a:gd name="connsiteX288" fmla="*/ 313858 w 720472"/>
                <a:gd name="connsiteY288" fmla="*/ 343578 h 357599"/>
                <a:gd name="connsiteX289" fmla="*/ 316015 w 720472"/>
                <a:gd name="connsiteY289" fmla="*/ 342500 h 357599"/>
                <a:gd name="connsiteX290" fmla="*/ 324644 w 720472"/>
                <a:gd name="connsiteY290" fmla="*/ 336029 h 357599"/>
                <a:gd name="connsiteX291" fmla="*/ 327880 w 720472"/>
                <a:gd name="connsiteY291" fmla="*/ 334950 h 357599"/>
                <a:gd name="connsiteX292" fmla="*/ 344058 w 720472"/>
                <a:gd name="connsiteY292" fmla="*/ 334950 h 357599"/>
                <a:gd name="connsiteX293" fmla="*/ 350529 w 720472"/>
                <a:gd name="connsiteY293" fmla="*/ 334950 h 357599"/>
                <a:gd name="connsiteX294" fmla="*/ 354843 w 720472"/>
                <a:gd name="connsiteY294" fmla="*/ 340343 h 357599"/>
                <a:gd name="connsiteX295" fmla="*/ 357000 w 720472"/>
                <a:gd name="connsiteY295" fmla="*/ 341421 h 357599"/>
                <a:gd name="connsiteX296" fmla="*/ 434656 w 720472"/>
                <a:gd name="connsiteY296" fmla="*/ 342500 h 357599"/>
                <a:gd name="connsiteX297" fmla="*/ 436813 w 720472"/>
                <a:gd name="connsiteY297" fmla="*/ 341421 h 357599"/>
                <a:gd name="connsiteX298" fmla="*/ 441127 w 720472"/>
                <a:gd name="connsiteY298" fmla="*/ 336029 h 357599"/>
                <a:gd name="connsiteX299" fmla="*/ 444363 w 720472"/>
                <a:gd name="connsiteY299" fmla="*/ 334950 h 357599"/>
                <a:gd name="connsiteX300" fmla="*/ 467013 w 720472"/>
                <a:gd name="connsiteY300" fmla="*/ 334950 h 357599"/>
                <a:gd name="connsiteX301" fmla="*/ 477798 w 720472"/>
                <a:gd name="connsiteY301" fmla="*/ 340343 h 357599"/>
                <a:gd name="connsiteX302" fmla="*/ 481034 w 720472"/>
                <a:gd name="connsiteY302" fmla="*/ 341421 h 357599"/>
                <a:gd name="connsiteX303" fmla="*/ 505841 w 720472"/>
                <a:gd name="connsiteY303" fmla="*/ 339264 h 357599"/>
                <a:gd name="connsiteX304" fmla="*/ 509076 w 720472"/>
                <a:gd name="connsiteY304" fmla="*/ 338186 h 357599"/>
                <a:gd name="connsiteX305" fmla="*/ 520940 w 720472"/>
                <a:gd name="connsiteY305" fmla="*/ 329557 h 357599"/>
                <a:gd name="connsiteX306" fmla="*/ 524176 w 720472"/>
                <a:gd name="connsiteY306" fmla="*/ 328479 h 357599"/>
                <a:gd name="connsiteX307" fmla="*/ 551140 w 720472"/>
                <a:gd name="connsiteY307" fmla="*/ 328479 h 357599"/>
                <a:gd name="connsiteX308" fmla="*/ 553297 w 720472"/>
                <a:gd name="connsiteY308" fmla="*/ 329557 h 357599"/>
                <a:gd name="connsiteX309" fmla="*/ 557611 w 720472"/>
                <a:gd name="connsiteY309" fmla="*/ 334950 h 357599"/>
                <a:gd name="connsiteX310" fmla="*/ 559768 w 720472"/>
                <a:gd name="connsiteY310" fmla="*/ 336029 h 357599"/>
                <a:gd name="connsiteX311" fmla="*/ 566239 w 720472"/>
                <a:gd name="connsiteY311" fmla="*/ 336029 h 357599"/>
                <a:gd name="connsiteX312" fmla="*/ 568396 w 720472"/>
                <a:gd name="connsiteY312" fmla="*/ 334950 h 357599"/>
                <a:gd name="connsiteX313" fmla="*/ 574868 w 720472"/>
                <a:gd name="connsiteY313" fmla="*/ 328479 h 357599"/>
                <a:gd name="connsiteX314" fmla="*/ 577025 w 720472"/>
                <a:gd name="connsiteY314" fmla="*/ 327400 h 357599"/>
                <a:gd name="connsiteX315" fmla="*/ 598596 w 720472"/>
                <a:gd name="connsiteY315" fmla="*/ 325243 h 357599"/>
                <a:gd name="connsiteX316" fmla="*/ 614774 w 720472"/>
                <a:gd name="connsiteY316" fmla="*/ 324165 h 357599"/>
                <a:gd name="connsiteX317" fmla="*/ 616931 w 720472"/>
                <a:gd name="connsiteY317" fmla="*/ 330636 h 357599"/>
                <a:gd name="connsiteX318" fmla="*/ 621245 w 720472"/>
                <a:gd name="connsiteY318" fmla="*/ 329557 h 357599"/>
                <a:gd name="connsiteX319" fmla="*/ 625560 w 720472"/>
                <a:gd name="connsiteY319" fmla="*/ 328479 h 357599"/>
                <a:gd name="connsiteX320" fmla="*/ 629874 w 720472"/>
                <a:gd name="connsiteY320" fmla="*/ 327400 h 357599"/>
                <a:gd name="connsiteX321" fmla="*/ 630952 w 720472"/>
                <a:gd name="connsiteY321" fmla="*/ 323086 h 357599"/>
                <a:gd name="connsiteX322" fmla="*/ 633109 w 720472"/>
                <a:gd name="connsiteY322" fmla="*/ 320929 h 357599"/>
                <a:gd name="connsiteX323" fmla="*/ 661152 w 720472"/>
                <a:gd name="connsiteY323" fmla="*/ 314458 h 357599"/>
                <a:gd name="connsiteX324" fmla="*/ 668702 w 720472"/>
                <a:gd name="connsiteY324" fmla="*/ 316615 h 357599"/>
                <a:gd name="connsiteX325" fmla="*/ 668702 w 720472"/>
                <a:gd name="connsiteY325" fmla="*/ 317693 h 357599"/>
                <a:gd name="connsiteX326" fmla="*/ 680566 w 720472"/>
                <a:gd name="connsiteY326" fmla="*/ 312300 h 357599"/>
                <a:gd name="connsiteX327" fmla="*/ 684880 w 720472"/>
                <a:gd name="connsiteY327" fmla="*/ 309065 h 357599"/>
                <a:gd name="connsiteX328" fmla="*/ 683801 w 720472"/>
                <a:gd name="connsiteY328" fmla="*/ 303672 h 357599"/>
                <a:gd name="connsiteX329" fmla="*/ 684880 w 720472"/>
                <a:gd name="connsiteY329" fmla="*/ 300436 h 357599"/>
                <a:gd name="connsiteX330" fmla="*/ 708608 w 720472"/>
                <a:gd name="connsiteY330" fmla="*/ 282101 h 357599"/>
                <a:gd name="connsiteX331" fmla="*/ 714001 w 720472"/>
                <a:gd name="connsiteY331" fmla="*/ 264844 h 357599"/>
                <a:gd name="connsiteX332" fmla="*/ 242674 w 720472"/>
                <a:gd name="connsiteY332" fmla="*/ 273473 h 357599"/>
                <a:gd name="connsiteX333" fmla="*/ 266402 w 720472"/>
                <a:gd name="connsiteY333" fmla="*/ 236802 h 357599"/>
                <a:gd name="connsiteX334" fmla="*/ 281502 w 720472"/>
                <a:gd name="connsiteY334" fmla="*/ 229252 h 357599"/>
                <a:gd name="connsiteX335" fmla="*/ 334351 w 720472"/>
                <a:gd name="connsiteY335" fmla="*/ 220624 h 357599"/>
                <a:gd name="connsiteX336" fmla="*/ 387200 w 720472"/>
                <a:gd name="connsiteY336" fmla="*/ 223859 h 357599"/>
                <a:gd name="connsiteX337" fmla="*/ 440049 w 720472"/>
                <a:gd name="connsiteY337" fmla="*/ 234645 h 357599"/>
                <a:gd name="connsiteX338" fmla="*/ 472405 w 720472"/>
                <a:gd name="connsiteY338" fmla="*/ 242195 h 357599"/>
                <a:gd name="connsiteX339" fmla="*/ 536040 w 720472"/>
                <a:gd name="connsiteY339" fmla="*/ 247587 h 357599"/>
                <a:gd name="connsiteX340" fmla="*/ 630952 w 720472"/>
                <a:gd name="connsiteY340" fmla="*/ 243273 h 357599"/>
                <a:gd name="connsiteX341" fmla="*/ 660073 w 720472"/>
                <a:gd name="connsiteY341" fmla="*/ 236802 h 357599"/>
                <a:gd name="connsiteX342" fmla="*/ 675173 w 720472"/>
                <a:gd name="connsiteY342" fmla="*/ 226016 h 357599"/>
                <a:gd name="connsiteX343" fmla="*/ 674094 w 720472"/>
                <a:gd name="connsiteY343" fmla="*/ 209838 h 357599"/>
                <a:gd name="connsiteX344" fmla="*/ 662230 w 720472"/>
                <a:gd name="connsiteY344" fmla="*/ 204445 h 357599"/>
                <a:gd name="connsiteX345" fmla="*/ 626638 w 720472"/>
                <a:gd name="connsiteY345" fmla="*/ 200131 h 357599"/>
                <a:gd name="connsiteX346" fmla="*/ 600753 w 720472"/>
                <a:gd name="connsiteY346" fmla="*/ 200131 h 357599"/>
                <a:gd name="connsiteX347" fmla="*/ 597517 w 720472"/>
                <a:gd name="connsiteY347" fmla="*/ 202288 h 357599"/>
                <a:gd name="connsiteX348" fmla="*/ 579182 w 720472"/>
                <a:gd name="connsiteY348" fmla="*/ 218466 h 357599"/>
                <a:gd name="connsiteX349" fmla="*/ 559768 w 720472"/>
                <a:gd name="connsiteY349" fmla="*/ 220624 h 357599"/>
                <a:gd name="connsiteX350" fmla="*/ 551140 w 720472"/>
                <a:gd name="connsiteY350" fmla="*/ 219545 h 357599"/>
                <a:gd name="connsiteX351" fmla="*/ 552218 w 720472"/>
                <a:gd name="connsiteY351" fmla="*/ 226016 h 357599"/>
                <a:gd name="connsiteX352" fmla="*/ 539276 w 720472"/>
                <a:gd name="connsiteY352" fmla="*/ 242195 h 357599"/>
                <a:gd name="connsiteX353" fmla="*/ 528490 w 720472"/>
                <a:gd name="connsiteY353" fmla="*/ 242195 h 357599"/>
                <a:gd name="connsiteX354" fmla="*/ 499369 w 720472"/>
                <a:gd name="connsiteY354" fmla="*/ 232488 h 357599"/>
                <a:gd name="connsiteX355" fmla="*/ 452991 w 720472"/>
                <a:gd name="connsiteY355" fmla="*/ 216309 h 357599"/>
                <a:gd name="connsiteX356" fmla="*/ 359158 w 720472"/>
                <a:gd name="connsiteY356" fmla="*/ 204445 h 357599"/>
                <a:gd name="connsiteX357" fmla="*/ 303073 w 720472"/>
                <a:gd name="connsiteY357" fmla="*/ 203367 h 357599"/>
                <a:gd name="connsiteX358" fmla="*/ 278266 w 720472"/>
                <a:gd name="connsiteY358" fmla="*/ 204445 h 357599"/>
                <a:gd name="connsiteX359" fmla="*/ 253459 w 720472"/>
                <a:gd name="connsiteY359" fmla="*/ 203367 h 357599"/>
                <a:gd name="connsiteX360" fmla="*/ 218946 w 720472"/>
                <a:gd name="connsiteY360" fmla="*/ 193660 h 357599"/>
                <a:gd name="connsiteX361" fmla="*/ 141290 w 720472"/>
                <a:gd name="connsiteY361" fmla="*/ 159146 h 357599"/>
                <a:gd name="connsiteX362" fmla="*/ 136976 w 720472"/>
                <a:gd name="connsiteY362" fmla="*/ 158068 h 357599"/>
                <a:gd name="connsiteX363" fmla="*/ 122955 w 720472"/>
                <a:gd name="connsiteY363" fmla="*/ 158068 h 357599"/>
                <a:gd name="connsiteX364" fmla="*/ 98148 w 720472"/>
                <a:gd name="connsiteY364" fmla="*/ 149439 h 357599"/>
                <a:gd name="connsiteX365" fmla="*/ 69027 w 720472"/>
                <a:gd name="connsiteY365" fmla="*/ 137575 h 357599"/>
                <a:gd name="connsiteX366" fmla="*/ 51770 w 720472"/>
                <a:gd name="connsiteY366" fmla="*/ 138654 h 357599"/>
                <a:gd name="connsiteX367" fmla="*/ 43142 w 720472"/>
                <a:gd name="connsiteY367" fmla="*/ 148361 h 357599"/>
                <a:gd name="connsiteX368" fmla="*/ 40985 w 720472"/>
                <a:gd name="connsiteY368" fmla="*/ 168853 h 357599"/>
                <a:gd name="connsiteX369" fmla="*/ 40985 w 720472"/>
                <a:gd name="connsiteY369" fmla="*/ 176403 h 357599"/>
                <a:gd name="connsiteX370" fmla="*/ 63635 w 720472"/>
                <a:gd name="connsiteY370" fmla="*/ 178560 h 357599"/>
                <a:gd name="connsiteX371" fmla="*/ 129426 w 720472"/>
                <a:gd name="connsiteY371" fmla="*/ 188267 h 357599"/>
                <a:gd name="connsiteX372" fmla="*/ 184432 w 720472"/>
                <a:gd name="connsiteY372" fmla="*/ 205524 h 357599"/>
                <a:gd name="connsiteX373" fmla="*/ 214632 w 720472"/>
                <a:gd name="connsiteY373" fmla="*/ 224938 h 357599"/>
                <a:gd name="connsiteX374" fmla="*/ 229731 w 720472"/>
                <a:gd name="connsiteY374" fmla="*/ 251902 h 357599"/>
                <a:gd name="connsiteX375" fmla="*/ 232967 w 720472"/>
                <a:gd name="connsiteY375" fmla="*/ 271316 h 357599"/>
                <a:gd name="connsiteX376" fmla="*/ 234046 w 720472"/>
                <a:gd name="connsiteY376" fmla="*/ 273473 h 357599"/>
                <a:gd name="connsiteX377" fmla="*/ 242674 w 720472"/>
                <a:gd name="connsiteY377" fmla="*/ 273473 h 357599"/>
                <a:gd name="connsiteX378" fmla="*/ 294444 w 720472"/>
                <a:gd name="connsiteY378" fmla="*/ 196895 h 357599"/>
                <a:gd name="connsiteX379" fmla="*/ 314937 w 720472"/>
                <a:gd name="connsiteY379" fmla="*/ 196895 h 357599"/>
                <a:gd name="connsiteX380" fmla="*/ 402300 w 720472"/>
                <a:gd name="connsiteY380" fmla="*/ 201210 h 357599"/>
                <a:gd name="connsiteX381" fmla="*/ 405535 w 720472"/>
                <a:gd name="connsiteY381" fmla="*/ 200131 h 357599"/>
                <a:gd name="connsiteX382" fmla="*/ 409849 w 720472"/>
                <a:gd name="connsiteY382" fmla="*/ 194738 h 357599"/>
                <a:gd name="connsiteX383" fmla="*/ 422792 w 720472"/>
                <a:gd name="connsiteY383" fmla="*/ 173167 h 357599"/>
                <a:gd name="connsiteX384" fmla="*/ 416321 w 720472"/>
                <a:gd name="connsiteY384" fmla="*/ 150518 h 357599"/>
                <a:gd name="connsiteX385" fmla="*/ 412006 w 720472"/>
                <a:gd name="connsiteY385" fmla="*/ 147282 h 357599"/>
                <a:gd name="connsiteX386" fmla="*/ 365629 w 720472"/>
                <a:gd name="connsiteY386" fmla="*/ 114926 h 357599"/>
                <a:gd name="connsiteX387" fmla="*/ 361315 w 720472"/>
                <a:gd name="connsiteY387" fmla="*/ 111690 h 357599"/>
                <a:gd name="connsiteX388" fmla="*/ 294444 w 720472"/>
                <a:gd name="connsiteY388" fmla="*/ 196895 h 357599"/>
                <a:gd name="connsiteX389" fmla="*/ 436813 w 720472"/>
                <a:gd name="connsiteY389" fmla="*/ 119240 h 357599"/>
                <a:gd name="connsiteX390" fmla="*/ 435735 w 720472"/>
                <a:gd name="connsiteY390" fmla="*/ 121397 h 357599"/>
                <a:gd name="connsiteX391" fmla="*/ 429263 w 720472"/>
                <a:gd name="connsiteY391" fmla="*/ 131104 h 357599"/>
                <a:gd name="connsiteX392" fmla="*/ 422792 w 720472"/>
                <a:gd name="connsiteY392" fmla="*/ 132182 h 357599"/>
                <a:gd name="connsiteX393" fmla="*/ 421714 w 720472"/>
                <a:gd name="connsiteY393" fmla="*/ 131104 h 357599"/>
                <a:gd name="connsiteX394" fmla="*/ 420635 w 720472"/>
                <a:gd name="connsiteY394" fmla="*/ 126790 h 357599"/>
                <a:gd name="connsiteX395" fmla="*/ 421714 w 720472"/>
                <a:gd name="connsiteY395" fmla="*/ 123554 h 357599"/>
                <a:gd name="connsiteX396" fmla="*/ 428185 w 720472"/>
                <a:gd name="connsiteY396" fmla="*/ 112769 h 357599"/>
                <a:gd name="connsiteX397" fmla="*/ 406614 w 720472"/>
                <a:gd name="connsiteY397" fmla="*/ 98747 h 357599"/>
                <a:gd name="connsiteX398" fmla="*/ 400143 w 720472"/>
                <a:gd name="connsiteY398" fmla="*/ 109533 h 357599"/>
                <a:gd name="connsiteX399" fmla="*/ 396907 w 720472"/>
                <a:gd name="connsiteY399" fmla="*/ 111690 h 357599"/>
                <a:gd name="connsiteX400" fmla="*/ 393671 w 720472"/>
                <a:gd name="connsiteY400" fmla="*/ 111690 h 357599"/>
                <a:gd name="connsiteX401" fmla="*/ 391514 w 720472"/>
                <a:gd name="connsiteY401" fmla="*/ 103062 h 357599"/>
                <a:gd name="connsiteX402" fmla="*/ 397985 w 720472"/>
                <a:gd name="connsiteY402" fmla="*/ 92276 h 357599"/>
                <a:gd name="connsiteX403" fmla="*/ 381807 w 720472"/>
                <a:gd name="connsiteY403" fmla="*/ 81491 h 357599"/>
                <a:gd name="connsiteX404" fmla="*/ 380729 w 720472"/>
                <a:gd name="connsiteY404" fmla="*/ 82569 h 357599"/>
                <a:gd name="connsiteX405" fmla="*/ 373179 w 720472"/>
                <a:gd name="connsiteY405" fmla="*/ 93355 h 357599"/>
                <a:gd name="connsiteX406" fmla="*/ 366707 w 720472"/>
                <a:gd name="connsiteY406" fmla="*/ 94433 h 357599"/>
                <a:gd name="connsiteX407" fmla="*/ 365629 w 720472"/>
                <a:gd name="connsiteY407" fmla="*/ 93355 h 357599"/>
                <a:gd name="connsiteX408" fmla="*/ 364550 w 720472"/>
                <a:gd name="connsiteY408" fmla="*/ 89040 h 357599"/>
                <a:gd name="connsiteX409" fmla="*/ 365629 w 720472"/>
                <a:gd name="connsiteY409" fmla="*/ 86883 h 357599"/>
                <a:gd name="connsiteX410" fmla="*/ 372100 w 720472"/>
                <a:gd name="connsiteY410" fmla="*/ 75019 h 357599"/>
                <a:gd name="connsiteX411" fmla="*/ 371022 w 720472"/>
                <a:gd name="connsiteY411" fmla="*/ 75019 h 357599"/>
                <a:gd name="connsiteX412" fmla="*/ 344058 w 720472"/>
                <a:gd name="connsiteY412" fmla="*/ 56684 h 357599"/>
                <a:gd name="connsiteX413" fmla="*/ 338665 w 720472"/>
                <a:gd name="connsiteY413" fmla="*/ 55605 h 357599"/>
                <a:gd name="connsiteX414" fmla="*/ 324644 w 720472"/>
                <a:gd name="connsiteY414" fmla="*/ 60998 h 357599"/>
                <a:gd name="connsiteX415" fmla="*/ 325722 w 720472"/>
                <a:gd name="connsiteY415" fmla="*/ 63155 h 357599"/>
                <a:gd name="connsiteX416" fmla="*/ 366707 w 720472"/>
                <a:gd name="connsiteY416" fmla="*/ 105219 h 357599"/>
                <a:gd name="connsiteX417" fmla="*/ 461620 w 720472"/>
                <a:gd name="connsiteY417" fmla="*/ 169932 h 357599"/>
                <a:gd name="connsiteX418" fmla="*/ 526333 w 720472"/>
                <a:gd name="connsiteY418" fmla="*/ 202288 h 357599"/>
                <a:gd name="connsiteX419" fmla="*/ 563004 w 720472"/>
                <a:gd name="connsiteY419" fmla="*/ 210917 h 357599"/>
                <a:gd name="connsiteX420" fmla="*/ 581339 w 720472"/>
                <a:gd name="connsiteY420" fmla="*/ 207681 h 357599"/>
                <a:gd name="connsiteX421" fmla="*/ 591046 w 720472"/>
                <a:gd name="connsiteY421" fmla="*/ 197974 h 357599"/>
                <a:gd name="connsiteX422" fmla="*/ 573789 w 720472"/>
                <a:gd name="connsiteY422" fmla="*/ 192581 h 357599"/>
                <a:gd name="connsiteX423" fmla="*/ 569475 w 720472"/>
                <a:gd name="connsiteY423" fmla="*/ 201210 h 357599"/>
                <a:gd name="connsiteX424" fmla="*/ 566239 w 720472"/>
                <a:gd name="connsiteY424" fmla="*/ 203367 h 357599"/>
                <a:gd name="connsiteX425" fmla="*/ 563004 w 720472"/>
                <a:gd name="connsiteY425" fmla="*/ 197974 h 357599"/>
                <a:gd name="connsiteX426" fmla="*/ 565161 w 720472"/>
                <a:gd name="connsiteY426" fmla="*/ 190424 h 357599"/>
                <a:gd name="connsiteX427" fmla="*/ 540354 w 720472"/>
                <a:gd name="connsiteY427" fmla="*/ 181796 h 357599"/>
                <a:gd name="connsiteX428" fmla="*/ 539276 w 720472"/>
                <a:gd name="connsiteY428" fmla="*/ 182874 h 357599"/>
                <a:gd name="connsiteX429" fmla="*/ 531726 w 720472"/>
                <a:gd name="connsiteY429" fmla="*/ 195817 h 357599"/>
                <a:gd name="connsiteX430" fmla="*/ 525254 w 720472"/>
                <a:gd name="connsiteY430" fmla="*/ 196895 h 357599"/>
                <a:gd name="connsiteX431" fmla="*/ 524176 w 720472"/>
                <a:gd name="connsiteY431" fmla="*/ 195817 h 357599"/>
                <a:gd name="connsiteX432" fmla="*/ 523097 w 720472"/>
                <a:gd name="connsiteY432" fmla="*/ 191503 h 357599"/>
                <a:gd name="connsiteX433" fmla="*/ 529569 w 720472"/>
                <a:gd name="connsiteY433" fmla="*/ 179639 h 357599"/>
                <a:gd name="connsiteX434" fmla="*/ 530647 w 720472"/>
                <a:gd name="connsiteY434" fmla="*/ 176403 h 357599"/>
                <a:gd name="connsiteX435" fmla="*/ 500448 w 720472"/>
                <a:gd name="connsiteY435" fmla="*/ 159146 h 357599"/>
                <a:gd name="connsiteX436" fmla="*/ 499369 w 720472"/>
                <a:gd name="connsiteY436" fmla="*/ 160225 h 357599"/>
                <a:gd name="connsiteX437" fmla="*/ 491819 w 720472"/>
                <a:gd name="connsiteY437" fmla="*/ 171010 h 357599"/>
                <a:gd name="connsiteX438" fmla="*/ 485348 w 720472"/>
                <a:gd name="connsiteY438" fmla="*/ 172089 h 357599"/>
                <a:gd name="connsiteX439" fmla="*/ 484270 w 720472"/>
                <a:gd name="connsiteY439" fmla="*/ 171010 h 357599"/>
                <a:gd name="connsiteX440" fmla="*/ 483191 w 720472"/>
                <a:gd name="connsiteY440" fmla="*/ 166696 h 357599"/>
                <a:gd name="connsiteX441" fmla="*/ 484270 w 720472"/>
                <a:gd name="connsiteY441" fmla="*/ 164539 h 357599"/>
                <a:gd name="connsiteX442" fmla="*/ 490741 w 720472"/>
                <a:gd name="connsiteY442" fmla="*/ 152675 h 357599"/>
                <a:gd name="connsiteX443" fmla="*/ 462698 w 720472"/>
                <a:gd name="connsiteY443" fmla="*/ 135418 h 357599"/>
                <a:gd name="connsiteX444" fmla="*/ 455149 w 720472"/>
                <a:gd name="connsiteY444" fmla="*/ 147282 h 357599"/>
                <a:gd name="connsiteX445" fmla="*/ 451913 w 720472"/>
                <a:gd name="connsiteY445" fmla="*/ 149439 h 357599"/>
                <a:gd name="connsiteX446" fmla="*/ 448677 w 720472"/>
                <a:gd name="connsiteY446" fmla="*/ 149439 h 357599"/>
                <a:gd name="connsiteX447" fmla="*/ 446520 w 720472"/>
                <a:gd name="connsiteY447" fmla="*/ 140811 h 357599"/>
                <a:gd name="connsiteX448" fmla="*/ 452991 w 720472"/>
                <a:gd name="connsiteY448" fmla="*/ 128947 h 357599"/>
                <a:gd name="connsiteX449" fmla="*/ 436813 w 720472"/>
                <a:gd name="connsiteY449" fmla="*/ 119240 h 357599"/>
                <a:gd name="connsiteX450" fmla="*/ 144526 w 720472"/>
                <a:gd name="connsiteY450" fmla="*/ 299358 h 357599"/>
                <a:gd name="connsiteX451" fmla="*/ 146683 w 720472"/>
                <a:gd name="connsiteY451" fmla="*/ 296122 h 357599"/>
                <a:gd name="connsiteX452" fmla="*/ 148840 w 720472"/>
                <a:gd name="connsiteY452" fmla="*/ 299358 h 357599"/>
                <a:gd name="connsiteX453" fmla="*/ 159626 w 720472"/>
                <a:gd name="connsiteY453" fmla="*/ 299358 h 357599"/>
                <a:gd name="connsiteX454" fmla="*/ 161783 w 720472"/>
                <a:gd name="connsiteY454" fmla="*/ 296122 h 357599"/>
                <a:gd name="connsiteX455" fmla="*/ 163940 w 720472"/>
                <a:gd name="connsiteY455" fmla="*/ 299358 h 357599"/>
                <a:gd name="connsiteX456" fmla="*/ 174725 w 720472"/>
                <a:gd name="connsiteY456" fmla="*/ 299358 h 357599"/>
                <a:gd name="connsiteX457" fmla="*/ 174725 w 720472"/>
                <a:gd name="connsiteY457" fmla="*/ 298279 h 357599"/>
                <a:gd name="connsiteX458" fmla="*/ 176882 w 720472"/>
                <a:gd name="connsiteY458" fmla="*/ 296122 h 357599"/>
                <a:gd name="connsiteX459" fmla="*/ 180118 w 720472"/>
                <a:gd name="connsiteY459" fmla="*/ 298279 h 357599"/>
                <a:gd name="connsiteX460" fmla="*/ 188746 w 720472"/>
                <a:gd name="connsiteY460" fmla="*/ 298279 h 357599"/>
                <a:gd name="connsiteX461" fmla="*/ 189825 w 720472"/>
                <a:gd name="connsiteY461" fmla="*/ 297201 h 357599"/>
                <a:gd name="connsiteX462" fmla="*/ 194139 w 720472"/>
                <a:gd name="connsiteY462" fmla="*/ 297201 h 357599"/>
                <a:gd name="connsiteX463" fmla="*/ 196296 w 720472"/>
                <a:gd name="connsiteY463" fmla="*/ 298279 h 357599"/>
                <a:gd name="connsiteX464" fmla="*/ 203846 w 720472"/>
                <a:gd name="connsiteY464" fmla="*/ 298279 h 357599"/>
                <a:gd name="connsiteX465" fmla="*/ 206003 w 720472"/>
                <a:gd name="connsiteY465" fmla="*/ 297201 h 357599"/>
                <a:gd name="connsiteX466" fmla="*/ 209239 w 720472"/>
                <a:gd name="connsiteY466" fmla="*/ 297201 h 357599"/>
                <a:gd name="connsiteX467" fmla="*/ 213553 w 720472"/>
                <a:gd name="connsiteY467" fmla="*/ 298279 h 357599"/>
                <a:gd name="connsiteX468" fmla="*/ 220025 w 720472"/>
                <a:gd name="connsiteY468" fmla="*/ 298279 h 357599"/>
                <a:gd name="connsiteX469" fmla="*/ 222182 w 720472"/>
                <a:gd name="connsiteY469" fmla="*/ 297201 h 357599"/>
                <a:gd name="connsiteX470" fmla="*/ 225417 w 720472"/>
                <a:gd name="connsiteY470" fmla="*/ 297201 h 357599"/>
                <a:gd name="connsiteX471" fmla="*/ 226496 w 720472"/>
                <a:gd name="connsiteY471" fmla="*/ 297201 h 357599"/>
                <a:gd name="connsiteX472" fmla="*/ 238360 w 720472"/>
                <a:gd name="connsiteY472" fmla="*/ 296122 h 357599"/>
                <a:gd name="connsiteX473" fmla="*/ 240517 w 720472"/>
                <a:gd name="connsiteY473" fmla="*/ 296122 h 357599"/>
                <a:gd name="connsiteX474" fmla="*/ 242674 w 720472"/>
                <a:gd name="connsiteY474" fmla="*/ 296122 h 357599"/>
                <a:gd name="connsiteX475" fmla="*/ 262088 w 720472"/>
                <a:gd name="connsiteY475" fmla="*/ 295044 h 357599"/>
                <a:gd name="connsiteX476" fmla="*/ 312780 w 720472"/>
                <a:gd name="connsiteY476" fmla="*/ 292887 h 357599"/>
                <a:gd name="connsiteX477" fmla="*/ 348372 w 720472"/>
                <a:gd name="connsiteY477" fmla="*/ 291808 h 357599"/>
                <a:gd name="connsiteX478" fmla="*/ 351608 w 720472"/>
                <a:gd name="connsiteY478" fmla="*/ 291808 h 357599"/>
                <a:gd name="connsiteX479" fmla="*/ 350529 w 720472"/>
                <a:gd name="connsiteY479" fmla="*/ 290729 h 357599"/>
                <a:gd name="connsiteX480" fmla="*/ 340822 w 720472"/>
                <a:gd name="connsiteY480" fmla="*/ 289651 h 357599"/>
                <a:gd name="connsiteX481" fmla="*/ 339744 w 720472"/>
                <a:gd name="connsiteY481" fmla="*/ 289651 h 357599"/>
                <a:gd name="connsiteX482" fmla="*/ 335429 w 720472"/>
                <a:gd name="connsiteY482" fmla="*/ 289651 h 357599"/>
                <a:gd name="connsiteX483" fmla="*/ 334351 w 720472"/>
                <a:gd name="connsiteY483" fmla="*/ 288572 h 357599"/>
                <a:gd name="connsiteX484" fmla="*/ 324644 w 720472"/>
                <a:gd name="connsiteY484" fmla="*/ 287494 h 357599"/>
                <a:gd name="connsiteX485" fmla="*/ 323565 w 720472"/>
                <a:gd name="connsiteY485" fmla="*/ 290729 h 357599"/>
                <a:gd name="connsiteX486" fmla="*/ 321408 w 720472"/>
                <a:gd name="connsiteY486" fmla="*/ 290729 h 357599"/>
                <a:gd name="connsiteX487" fmla="*/ 320330 w 720472"/>
                <a:gd name="connsiteY487" fmla="*/ 287494 h 357599"/>
                <a:gd name="connsiteX488" fmla="*/ 320330 w 720472"/>
                <a:gd name="connsiteY488" fmla="*/ 287494 h 357599"/>
                <a:gd name="connsiteX489" fmla="*/ 296602 w 720472"/>
                <a:gd name="connsiteY489" fmla="*/ 285337 h 357599"/>
                <a:gd name="connsiteX490" fmla="*/ 284738 w 720472"/>
                <a:gd name="connsiteY490" fmla="*/ 284258 h 357599"/>
                <a:gd name="connsiteX491" fmla="*/ 273952 w 720472"/>
                <a:gd name="connsiteY491" fmla="*/ 283180 h 357599"/>
                <a:gd name="connsiteX492" fmla="*/ 271795 w 720472"/>
                <a:gd name="connsiteY492" fmla="*/ 284258 h 357599"/>
                <a:gd name="connsiteX493" fmla="*/ 268559 w 720472"/>
                <a:gd name="connsiteY493" fmla="*/ 284258 h 357599"/>
                <a:gd name="connsiteX494" fmla="*/ 267481 w 720472"/>
                <a:gd name="connsiteY494" fmla="*/ 283180 h 357599"/>
                <a:gd name="connsiteX495" fmla="*/ 257774 w 720472"/>
                <a:gd name="connsiteY495" fmla="*/ 282101 h 357599"/>
                <a:gd name="connsiteX496" fmla="*/ 255617 w 720472"/>
                <a:gd name="connsiteY496" fmla="*/ 285337 h 357599"/>
                <a:gd name="connsiteX497" fmla="*/ 253459 w 720472"/>
                <a:gd name="connsiteY497" fmla="*/ 282101 h 357599"/>
                <a:gd name="connsiteX498" fmla="*/ 242674 w 720472"/>
                <a:gd name="connsiteY498" fmla="*/ 281022 h 357599"/>
                <a:gd name="connsiteX499" fmla="*/ 242674 w 720472"/>
                <a:gd name="connsiteY499" fmla="*/ 284258 h 357599"/>
                <a:gd name="connsiteX500" fmla="*/ 240517 w 720472"/>
                <a:gd name="connsiteY500" fmla="*/ 284258 h 357599"/>
                <a:gd name="connsiteX501" fmla="*/ 240517 w 720472"/>
                <a:gd name="connsiteY501" fmla="*/ 281022 h 357599"/>
                <a:gd name="connsiteX502" fmla="*/ 237281 w 720472"/>
                <a:gd name="connsiteY502" fmla="*/ 281022 h 357599"/>
                <a:gd name="connsiteX503" fmla="*/ 198453 w 720472"/>
                <a:gd name="connsiteY503" fmla="*/ 279944 h 357599"/>
                <a:gd name="connsiteX504" fmla="*/ 150997 w 720472"/>
                <a:gd name="connsiteY504" fmla="*/ 277787 h 357599"/>
                <a:gd name="connsiteX505" fmla="*/ 143447 w 720472"/>
                <a:gd name="connsiteY505" fmla="*/ 277787 h 357599"/>
                <a:gd name="connsiteX506" fmla="*/ 132662 w 720472"/>
                <a:gd name="connsiteY506" fmla="*/ 276708 h 357599"/>
                <a:gd name="connsiteX507" fmla="*/ 125112 w 720472"/>
                <a:gd name="connsiteY507" fmla="*/ 276708 h 357599"/>
                <a:gd name="connsiteX508" fmla="*/ 117562 w 720472"/>
                <a:gd name="connsiteY508" fmla="*/ 276708 h 357599"/>
                <a:gd name="connsiteX509" fmla="*/ 115405 w 720472"/>
                <a:gd name="connsiteY509" fmla="*/ 277787 h 357599"/>
                <a:gd name="connsiteX510" fmla="*/ 112169 w 720472"/>
                <a:gd name="connsiteY510" fmla="*/ 277787 h 357599"/>
                <a:gd name="connsiteX511" fmla="*/ 108934 w 720472"/>
                <a:gd name="connsiteY511" fmla="*/ 276708 h 357599"/>
                <a:gd name="connsiteX512" fmla="*/ 102462 w 720472"/>
                <a:gd name="connsiteY512" fmla="*/ 276708 h 357599"/>
                <a:gd name="connsiteX513" fmla="*/ 101384 w 720472"/>
                <a:gd name="connsiteY513" fmla="*/ 277787 h 357599"/>
                <a:gd name="connsiteX514" fmla="*/ 97070 w 720472"/>
                <a:gd name="connsiteY514" fmla="*/ 277787 h 357599"/>
                <a:gd name="connsiteX515" fmla="*/ 95991 w 720472"/>
                <a:gd name="connsiteY515" fmla="*/ 276708 h 357599"/>
                <a:gd name="connsiteX516" fmla="*/ 87363 w 720472"/>
                <a:gd name="connsiteY516" fmla="*/ 276708 h 357599"/>
                <a:gd name="connsiteX517" fmla="*/ 84127 w 720472"/>
                <a:gd name="connsiteY517" fmla="*/ 278865 h 357599"/>
                <a:gd name="connsiteX518" fmla="*/ 80891 w 720472"/>
                <a:gd name="connsiteY518" fmla="*/ 276708 h 357599"/>
                <a:gd name="connsiteX519" fmla="*/ 80891 w 720472"/>
                <a:gd name="connsiteY519" fmla="*/ 275630 h 357599"/>
                <a:gd name="connsiteX520" fmla="*/ 70106 w 720472"/>
                <a:gd name="connsiteY520" fmla="*/ 275630 h 357599"/>
                <a:gd name="connsiteX521" fmla="*/ 67949 w 720472"/>
                <a:gd name="connsiteY521" fmla="*/ 278865 h 357599"/>
                <a:gd name="connsiteX522" fmla="*/ 65792 w 720472"/>
                <a:gd name="connsiteY522" fmla="*/ 275630 h 357599"/>
                <a:gd name="connsiteX523" fmla="*/ 55006 w 720472"/>
                <a:gd name="connsiteY523" fmla="*/ 275630 h 357599"/>
                <a:gd name="connsiteX524" fmla="*/ 53928 w 720472"/>
                <a:gd name="connsiteY524" fmla="*/ 278865 h 357599"/>
                <a:gd name="connsiteX525" fmla="*/ 51770 w 720472"/>
                <a:gd name="connsiteY525" fmla="*/ 278865 h 357599"/>
                <a:gd name="connsiteX526" fmla="*/ 50692 w 720472"/>
                <a:gd name="connsiteY526" fmla="*/ 275630 h 357599"/>
                <a:gd name="connsiteX527" fmla="*/ 38828 w 720472"/>
                <a:gd name="connsiteY527" fmla="*/ 275630 h 357599"/>
                <a:gd name="connsiteX528" fmla="*/ 38828 w 720472"/>
                <a:gd name="connsiteY528" fmla="*/ 278865 h 357599"/>
                <a:gd name="connsiteX529" fmla="*/ 35592 w 720472"/>
                <a:gd name="connsiteY529" fmla="*/ 278865 h 357599"/>
                <a:gd name="connsiteX530" fmla="*/ 35592 w 720472"/>
                <a:gd name="connsiteY530" fmla="*/ 275630 h 357599"/>
                <a:gd name="connsiteX531" fmla="*/ 32357 w 720472"/>
                <a:gd name="connsiteY531" fmla="*/ 277787 h 357599"/>
                <a:gd name="connsiteX532" fmla="*/ 30199 w 720472"/>
                <a:gd name="connsiteY532" fmla="*/ 283180 h 357599"/>
                <a:gd name="connsiteX533" fmla="*/ 31278 w 720472"/>
                <a:gd name="connsiteY533" fmla="*/ 283180 h 357599"/>
                <a:gd name="connsiteX534" fmla="*/ 32357 w 720472"/>
                <a:gd name="connsiteY534" fmla="*/ 286415 h 357599"/>
                <a:gd name="connsiteX535" fmla="*/ 30199 w 720472"/>
                <a:gd name="connsiteY535" fmla="*/ 288572 h 357599"/>
                <a:gd name="connsiteX536" fmla="*/ 29121 w 720472"/>
                <a:gd name="connsiteY536" fmla="*/ 288572 h 357599"/>
                <a:gd name="connsiteX537" fmla="*/ 26964 w 720472"/>
                <a:gd name="connsiteY537" fmla="*/ 293965 h 357599"/>
                <a:gd name="connsiteX538" fmla="*/ 35592 w 720472"/>
                <a:gd name="connsiteY538" fmla="*/ 295044 h 357599"/>
                <a:gd name="connsiteX539" fmla="*/ 37749 w 720472"/>
                <a:gd name="connsiteY539" fmla="*/ 291808 h 357599"/>
                <a:gd name="connsiteX540" fmla="*/ 39906 w 720472"/>
                <a:gd name="connsiteY540" fmla="*/ 291808 h 357599"/>
                <a:gd name="connsiteX541" fmla="*/ 40985 w 720472"/>
                <a:gd name="connsiteY541" fmla="*/ 295044 h 357599"/>
                <a:gd name="connsiteX542" fmla="*/ 44221 w 720472"/>
                <a:gd name="connsiteY542" fmla="*/ 296122 h 357599"/>
                <a:gd name="connsiteX543" fmla="*/ 87363 w 720472"/>
                <a:gd name="connsiteY543" fmla="*/ 299358 h 357599"/>
                <a:gd name="connsiteX544" fmla="*/ 89520 w 720472"/>
                <a:gd name="connsiteY544" fmla="*/ 298279 h 357599"/>
                <a:gd name="connsiteX545" fmla="*/ 91677 w 720472"/>
                <a:gd name="connsiteY545" fmla="*/ 298279 h 357599"/>
                <a:gd name="connsiteX546" fmla="*/ 94913 w 720472"/>
                <a:gd name="connsiteY546" fmla="*/ 299358 h 357599"/>
                <a:gd name="connsiteX547" fmla="*/ 102462 w 720472"/>
                <a:gd name="connsiteY547" fmla="*/ 299358 h 357599"/>
                <a:gd name="connsiteX548" fmla="*/ 103541 w 720472"/>
                <a:gd name="connsiteY548" fmla="*/ 298279 h 357599"/>
                <a:gd name="connsiteX549" fmla="*/ 107855 w 720472"/>
                <a:gd name="connsiteY549" fmla="*/ 298279 h 357599"/>
                <a:gd name="connsiteX550" fmla="*/ 108934 w 720472"/>
                <a:gd name="connsiteY550" fmla="*/ 299358 h 357599"/>
                <a:gd name="connsiteX551" fmla="*/ 117562 w 720472"/>
                <a:gd name="connsiteY551" fmla="*/ 299358 h 357599"/>
                <a:gd name="connsiteX552" fmla="*/ 120798 w 720472"/>
                <a:gd name="connsiteY552" fmla="*/ 297201 h 357599"/>
                <a:gd name="connsiteX553" fmla="*/ 124033 w 720472"/>
                <a:gd name="connsiteY553" fmla="*/ 299358 h 357599"/>
                <a:gd name="connsiteX554" fmla="*/ 124033 w 720472"/>
                <a:gd name="connsiteY554" fmla="*/ 300436 h 357599"/>
                <a:gd name="connsiteX555" fmla="*/ 134819 w 720472"/>
                <a:gd name="connsiteY555" fmla="*/ 300436 h 357599"/>
                <a:gd name="connsiteX556" fmla="*/ 136976 w 720472"/>
                <a:gd name="connsiteY556" fmla="*/ 297201 h 357599"/>
                <a:gd name="connsiteX557" fmla="*/ 139133 w 720472"/>
                <a:gd name="connsiteY557" fmla="*/ 300436 h 357599"/>
                <a:gd name="connsiteX558" fmla="*/ 144526 w 720472"/>
                <a:gd name="connsiteY558" fmla="*/ 299358 h 357599"/>
                <a:gd name="connsiteX559" fmla="*/ 250224 w 720472"/>
                <a:gd name="connsiteY559" fmla="*/ 101983 h 357599"/>
                <a:gd name="connsiteX560" fmla="*/ 251302 w 720472"/>
                <a:gd name="connsiteY560" fmla="*/ 100904 h 357599"/>
                <a:gd name="connsiteX561" fmla="*/ 286895 w 720472"/>
                <a:gd name="connsiteY561" fmla="*/ 76098 h 357599"/>
                <a:gd name="connsiteX562" fmla="*/ 324644 w 720472"/>
                <a:gd name="connsiteY562" fmla="*/ 52370 h 357599"/>
                <a:gd name="connsiteX563" fmla="*/ 324644 w 720472"/>
                <a:gd name="connsiteY563" fmla="*/ 52370 h 357599"/>
                <a:gd name="connsiteX564" fmla="*/ 323565 w 720472"/>
                <a:gd name="connsiteY564" fmla="*/ 51291 h 357599"/>
                <a:gd name="connsiteX565" fmla="*/ 307387 w 720472"/>
                <a:gd name="connsiteY565" fmla="*/ 35113 h 357599"/>
                <a:gd name="connsiteX566" fmla="*/ 293366 w 720472"/>
                <a:gd name="connsiteY566" fmla="*/ 28641 h 357599"/>
                <a:gd name="connsiteX567" fmla="*/ 266402 w 720472"/>
                <a:gd name="connsiteY567" fmla="*/ 31877 h 357599"/>
                <a:gd name="connsiteX568" fmla="*/ 265324 w 720472"/>
                <a:gd name="connsiteY568" fmla="*/ 32956 h 357599"/>
                <a:gd name="connsiteX569" fmla="*/ 246988 w 720472"/>
                <a:gd name="connsiteY569" fmla="*/ 68548 h 357599"/>
                <a:gd name="connsiteX570" fmla="*/ 243753 w 720472"/>
                <a:gd name="connsiteY570" fmla="*/ 86883 h 357599"/>
                <a:gd name="connsiteX571" fmla="*/ 250224 w 720472"/>
                <a:gd name="connsiteY571" fmla="*/ 101983 h 357599"/>
                <a:gd name="connsiteX572" fmla="*/ 305230 w 720472"/>
                <a:gd name="connsiteY572" fmla="*/ 96590 h 357599"/>
                <a:gd name="connsiteX573" fmla="*/ 306309 w 720472"/>
                <a:gd name="connsiteY573" fmla="*/ 98747 h 357599"/>
                <a:gd name="connsiteX574" fmla="*/ 311701 w 720472"/>
                <a:gd name="connsiteY574" fmla="*/ 109533 h 357599"/>
                <a:gd name="connsiteX575" fmla="*/ 314937 w 720472"/>
                <a:gd name="connsiteY575" fmla="*/ 120318 h 357599"/>
                <a:gd name="connsiteX576" fmla="*/ 313858 w 720472"/>
                <a:gd name="connsiteY576" fmla="*/ 128947 h 357599"/>
                <a:gd name="connsiteX577" fmla="*/ 313858 w 720472"/>
                <a:gd name="connsiteY577" fmla="*/ 131104 h 357599"/>
                <a:gd name="connsiteX578" fmla="*/ 312780 w 720472"/>
                <a:gd name="connsiteY578" fmla="*/ 134340 h 357599"/>
                <a:gd name="connsiteX579" fmla="*/ 310623 w 720472"/>
                <a:gd name="connsiteY579" fmla="*/ 136497 h 357599"/>
                <a:gd name="connsiteX580" fmla="*/ 307387 w 720472"/>
                <a:gd name="connsiteY580" fmla="*/ 140811 h 357599"/>
                <a:gd name="connsiteX581" fmla="*/ 276109 w 720472"/>
                <a:gd name="connsiteY581" fmla="*/ 180717 h 357599"/>
                <a:gd name="connsiteX582" fmla="*/ 275031 w 720472"/>
                <a:gd name="connsiteY582" fmla="*/ 182874 h 357599"/>
                <a:gd name="connsiteX583" fmla="*/ 277188 w 720472"/>
                <a:gd name="connsiteY583" fmla="*/ 186110 h 357599"/>
                <a:gd name="connsiteX584" fmla="*/ 276109 w 720472"/>
                <a:gd name="connsiteY584" fmla="*/ 188267 h 357599"/>
                <a:gd name="connsiteX585" fmla="*/ 272873 w 720472"/>
                <a:gd name="connsiteY585" fmla="*/ 187189 h 357599"/>
                <a:gd name="connsiteX586" fmla="*/ 270716 w 720472"/>
                <a:gd name="connsiteY586" fmla="*/ 189346 h 357599"/>
                <a:gd name="connsiteX587" fmla="*/ 269638 w 720472"/>
                <a:gd name="connsiteY587" fmla="*/ 192581 h 357599"/>
                <a:gd name="connsiteX588" fmla="*/ 267481 w 720472"/>
                <a:gd name="connsiteY588" fmla="*/ 194738 h 357599"/>
                <a:gd name="connsiteX589" fmla="*/ 264245 w 720472"/>
                <a:gd name="connsiteY589" fmla="*/ 197974 h 357599"/>
                <a:gd name="connsiteX590" fmla="*/ 265324 w 720472"/>
                <a:gd name="connsiteY590" fmla="*/ 197974 h 357599"/>
                <a:gd name="connsiteX591" fmla="*/ 283659 w 720472"/>
                <a:gd name="connsiteY591" fmla="*/ 196895 h 357599"/>
                <a:gd name="connsiteX592" fmla="*/ 285816 w 720472"/>
                <a:gd name="connsiteY592" fmla="*/ 195817 h 357599"/>
                <a:gd name="connsiteX593" fmla="*/ 292287 w 720472"/>
                <a:gd name="connsiteY593" fmla="*/ 186110 h 357599"/>
                <a:gd name="connsiteX594" fmla="*/ 289052 w 720472"/>
                <a:gd name="connsiteY594" fmla="*/ 185031 h 357599"/>
                <a:gd name="connsiteX595" fmla="*/ 290130 w 720472"/>
                <a:gd name="connsiteY595" fmla="*/ 182874 h 357599"/>
                <a:gd name="connsiteX596" fmla="*/ 292287 w 720472"/>
                <a:gd name="connsiteY596" fmla="*/ 182874 h 357599"/>
                <a:gd name="connsiteX597" fmla="*/ 293366 w 720472"/>
                <a:gd name="connsiteY597" fmla="*/ 185031 h 357599"/>
                <a:gd name="connsiteX598" fmla="*/ 297680 w 720472"/>
                <a:gd name="connsiteY598" fmla="*/ 179639 h 357599"/>
                <a:gd name="connsiteX599" fmla="*/ 297680 w 720472"/>
                <a:gd name="connsiteY599" fmla="*/ 179639 h 357599"/>
                <a:gd name="connsiteX600" fmla="*/ 297680 w 720472"/>
                <a:gd name="connsiteY600" fmla="*/ 176403 h 357599"/>
                <a:gd name="connsiteX601" fmla="*/ 300916 w 720472"/>
                <a:gd name="connsiteY601" fmla="*/ 175324 h 357599"/>
                <a:gd name="connsiteX602" fmla="*/ 300916 w 720472"/>
                <a:gd name="connsiteY602" fmla="*/ 176403 h 357599"/>
                <a:gd name="connsiteX603" fmla="*/ 309544 w 720472"/>
                <a:gd name="connsiteY603" fmla="*/ 164539 h 357599"/>
                <a:gd name="connsiteX604" fmla="*/ 318173 w 720472"/>
                <a:gd name="connsiteY604" fmla="*/ 152675 h 357599"/>
                <a:gd name="connsiteX605" fmla="*/ 327880 w 720472"/>
                <a:gd name="connsiteY605" fmla="*/ 140811 h 357599"/>
                <a:gd name="connsiteX606" fmla="*/ 336508 w 720472"/>
                <a:gd name="connsiteY606" fmla="*/ 128947 h 357599"/>
                <a:gd name="connsiteX607" fmla="*/ 334351 w 720472"/>
                <a:gd name="connsiteY607" fmla="*/ 125711 h 357599"/>
                <a:gd name="connsiteX608" fmla="*/ 335429 w 720472"/>
                <a:gd name="connsiteY608" fmla="*/ 123554 h 357599"/>
                <a:gd name="connsiteX609" fmla="*/ 338665 w 720472"/>
                <a:gd name="connsiteY609" fmla="*/ 124633 h 357599"/>
                <a:gd name="connsiteX610" fmla="*/ 342979 w 720472"/>
                <a:gd name="connsiteY610" fmla="*/ 120318 h 357599"/>
                <a:gd name="connsiteX611" fmla="*/ 341901 w 720472"/>
                <a:gd name="connsiteY611" fmla="*/ 116004 h 357599"/>
                <a:gd name="connsiteX612" fmla="*/ 346215 w 720472"/>
                <a:gd name="connsiteY612" fmla="*/ 116004 h 357599"/>
                <a:gd name="connsiteX613" fmla="*/ 350529 w 720472"/>
                <a:gd name="connsiteY613" fmla="*/ 111690 h 357599"/>
                <a:gd name="connsiteX614" fmla="*/ 349451 w 720472"/>
                <a:gd name="connsiteY614" fmla="*/ 108454 h 357599"/>
                <a:gd name="connsiteX615" fmla="*/ 353765 w 720472"/>
                <a:gd name="connsiteY615" fmla="*/ 109533 h 357599"/>
                <a:gd name="connsiteX616" fmla="*/ 355922 w 720472"/>
                <a:gd name="connsiteY616" fmla="*/ 107376 h 357599"/>
                <a:gd name="connsiteX617" fmla="*/ 318173 w 720472"/>
                <a:gd name="connsiteY617" fmla="*/ 66391 h 357599"/>
                <a:gd name="connsiteX618" fmla="*/ 294444 w 720472"/>
                <a:gd name="connsiteY618" fmla="*/ 82569 h 357599"/>
                <a:gd name="connsiteX619" fmla="*/ 295523 w 720472"/>
                <a:gd name="connsiteY619" fmla="*/ 83648 h 357599"/>
                <a:gd name="connsiteX620" fmla="*/ 298759 w 720472"/>
                <a:gd name="connsiteY620" fmla="*/ 85805 h 357599"/>
                <a:gd name="connsiteX621" fmla="*/ 300916 w 720472"/>
                <a:gd name="connsiteY621" fmla="*/ 89040 h 357599"/>
                <a:gd name="connsiteX622" fmla="*/ 300916 w 720472"/>
                <a:gd name="connsiteY622" fmla="*/ 91197 h 357599"/>
                <a:gd name="connsiteX623" fmla="*/ 304151 w 720472"/>
                <a:gd name="connsiteY623" fmla="*/ 95512 h 357599"/>
                <a:gd name="connsiteX624" fmla="*/ 308466 w 720472"/>
                <a:gd name="connsiteY624" fmla="*/ 95512 h 357599"/>
                <a:gd name="connsiteX625" fmla="*/ 305230 w 720472"/>
                <a:gd name="connsiteY625" fmla="*/ 96590 h 357599"/>
                <a:gd name="connsiteX626" fmla="*/ 271795 w 720472"/>
                <a:gd name="connsiteY626" fmla="*/ 23249 h 357599"/>
                <a:gd name="connsiteX627" fmla="*/ 271795 w 720472"/>
                <a:gd name="connsiteY627" fmla="*/ 23249 h 357599"/>
                <a:gd name="connsiteX628" fmla="*/ 273952 w 720472"/>
                <a:gd name="connsiteY628" fmla="*/ 23249 h 357599"/>
                <a:gd name="connsiteX629" fmla="*/ 292287 w 720472"/>
                <a:gd name="connsiteY629" fmla="*/ 22170 h 357599"/>
                <a:gd name="connsiteX630" fmla="*/ 311701 w 720472"/>
                <a:gd name="connsiteY630" fmla="*/ 30799 h 357599"/>
                <a:gd name="connsiteX631" fmla="*/ 328958 w 720472"/>
                <a:gd name="connsiteY631" fmla="*/ 49134 h 357599"/>
                <a:gd name="connsiteX632" fmla="*/ 331115 w 720472"/>
                <a:gd name="connsiteY632" fmla="*/ 50213 h 357599"/>
                <a:gd name="connsiteX633" fmla="*/ 331115 w 720472"/>
                <a:gd name="connsiteY633" fmla="*/ 50213 h 357599"/>
                <a:gd name="connsiteX634" fmla="*/ 330037 w 720472"/>
                <a:gd name="connsiteY634" fmla="*/ 49134 h 357599"/>
                <a:gd name="connsiteX635" fmla="*/ 310623 w 720472"/>
                <a:gd name="connsiteY635" fmla="*/ 28641 h 357599"/>
                <a:gd name="connsiteX636" fmla="*/ 292287 w 720472"/>
                <a:gd name="connsiteY636" fmla="*/ 12463 h 357599"/>
                <a:gd name="connsiteX637" fmla="*/ 285816 w 720472"/>
                <a:gd name="connsiteY637" fmla="*/ 9228 h 357599"/>
                <a:gd name="connsiteX638" fmla="*/ 282580 w 720472"/>
                <a:gd name="connsiteY638" fmla="*/ 9228 h 357599"/>
                <a:gd name="connsiteX639" fmla="*/ 271795 w 720472"/>
                <a:gd name="connsiteY639" fmla="*/ 23249 h 357599"/>
                <a:gd name="connsiteX640" fmla="*/ 431420 w 720472"/>
                <a:gd name="connsiteY640" fmla="*/ 162382 h 357599"/>
                <a:gd name="connsiteX641" fmla="*/ 431420 w 720472"/>
                <a:gd name="connsiteY641" fmla="*/ 168853 h 357599"/>
                <a:gd name="connsiteX642" fmla="*/ 432499 w 720472"/>
                <a:gd name="connsiteY642" fmla="*/ 174246 h 357599"/>
                <a:gd name="connsiteX643" fmla="*/ 440049 w 720472"/>
                <a:gd name="connsiteY643" fmla="*/ 205524 h 357599"/>
                <a:gd name="connsiteX644" fmla="*/ 444363 w 720472"/>
                <a:gd name="connsiteY644" fmla="*/ 208760 h 357599"/>
                <a:gd name="connsiteX645" fmla="*/ 444363 w 720472"/>
                <a:gd name="connsiteY645" fmla="*/ 207681 h 357599"/>
                <a:gd name="connsiteX646" fmla="*/ 435735 w 720472"/>
                <a:gd name="connsiteY646" fmla="*/ 167775 h 357599"/>
                <a:gd name="connsiteX647" fmla="*/ 431420 w 720472"/>
                <a:gd name="connsiteY647" fmla="*/ 162382 h 357599"/>
                <a:gd name="connsiteX648" fmla="*/ 39906 w 720472"/>
                <a:gd name="connsiteY648" fmla="*/ 264844 h 357599"/>
                <a:gd name="connsiteX649" fmla="*/ 29121 w 720472"/>
                <a:gd name="connsiteY649" fmla="*/ 220624 h 357599"/>
                <a:gd name="connsiteX650" fmla="*/ 26964 w 720472"/>
                <a:gd name="connsiteY650" fmla="*/ 233566 h 357599"/>
                <a:gd name="connsiteX651" fmla="*/ 33435 w 720472"/>
                <a:gd name="connsiteY651" fmla="*/ 261609 h 357599"/>
                <a:gd name="connsiteX652" fmla="*/ 39906 w 720472"/>
                <a:gd name="connsiteY652" fmla="*/ 264844 h 357599"/>
                <a:gd name="connsiteX653" fmla="*/ 39906 w 720472"/>
                <a:gd name="connsiteY653" fmla="*/ 264844 h 357599"/>
                <a:gd name="connsiteX654" fmla="*/ 88441 w 720472"/>
                <a:gd name="connsiteY654" fmla="*/ 265923 h 357599"/>
                <a:gd name="connsiteX655" fmla="*/ 86284 w 720472"/>
                <a:gd name="connsiteY655" fmla="*/ 257294 h 357599"/>
                <a:gd name="connsiteX656" fmla="*/ 77656 w 720472"/>
                <a:gd name="connsiteY656" fmla="*/ 221702 h 357599"/>
                <a:gd name="connsiteX657" fmla="*/ 76577 w 720472"/>
                <a:gd name="connsiteY657" fmla="*/ 220624 h 357599"/>
                <a:gd name="connsiteX658" fmla="*/ 73342 w 720472"/>
                <a:gd name="connsiteY658" fmla="*/ 220624 h 357599"/>
                <a:gd name="connsiteX659" fmla="*/ 73342 w 720472"/>
                <a:gd name="connsiteY659" fmla="*/ 222781 h 357599"/>
                <a:gd name="connsiteX660" fmla="*/ 84127 w 720472"/>
                <a:gd name="connsiteY660" fmla="*/ 264844 h 357599"/>
                <a:gd name="connsiteX661" fmla="*/ 87363 w 720472"/>
                <a:gd name="connsiteY661" fmla="*/ 268080 h 357599"/>
                <a:gd name="connsiteX662" fmla="*/ 88441 w 720472"/>
                <a:gd name="connsiteY662" fmla="*/ 265923 h 357599"/>
                <a:gd name="connsiteX663" fmla="*/ 95991 w 720472"/>
                <a:gd name="connsiteY663" fmla="*/ 265923 h 357599"/>
                <a:gd name="connsiteX664" fmla="*/ 93834 w 720472"/>
                <a:gd name="connsiteY664" fmla="*/ 258373 h 357599"/>
                <a:gd name="connsiteX665" fmla="*/ 85206 w 720472"/>
                <a:gd name="connsiteY665" fmla="*/ 221702 h 357599"/>
                <a:gd name="connsiteX666" fmla="*/ 83048 w 720472"/>
                <a:gd name="connsiteY666" fmla="*/ 219545 h 357599"/>
                <a:gd name="connsiteX667" fmla="*/ 80891 w 720472"/>
                <a:gd name="connsiteY667" fmla="*/ 219545 h 357599"/>
                <a:gd name="connsiteX668" fmla="*/ 92755 w 720472"/>
                <a:gd name="connsiteY668" fmla="*/ 265923 h 357599"/>
                <a:gd name="connsiteX669" fmla="*/ 95991 w 720472"/>
                <a:gd name="connsiteY669" fmla="*/ 265923 h 357599"/>
                <a:gd name="connsiteX670" fmla="*/ 81970 w 720472"/>
                <a:gd name="connsiteY670" fmla="*/ 265923 h 357599"/>
                <a:gd name="connsiteX671" fmla="*/ 81970 w 720472"/>
                <a:gd name="connsiteY671" fmla="*/ 264844 h 357599"/>
                <a:gd name="connsiteX672" fmla="*/ 72263 w 720472"/>
                <a:gd name="connsiteY672" fmla="*/ 223859 h 357599"/>
                <a:gd name="connsiteX673" fmla="*/ 67949 w 720472"/>
                <a:gd name="connsiteY673" fmla="*/ 220624 h 357599"/>
                <a:gd name="connsiteX674" fmla="*/ 67949 w 720472"/>
                <a:gd name="connsiteY674" fmla="*/ 220624 h 357599"/>
                <a:gd name="connsiteX675" fmla="*/ 67949 w 720472"/>
                <a:gd name="connsiteY675" fmla="*/ 222781 h 357599"/>
                <a:gd name="connsiteX676" fmla="*/ 77656 w 720472"/>
                <a:gd name="connsiteY676" fmla="*/ 263766 h 357599"/>
                <a:gd name="connsiteX677" fmla="*/ 81970 w 720472"/>
                <a:gd name="connsiteY677" fmla="*/ 265923 h 357599"/>
                <a:gd name="connsiteX678" fmla="*/ 59320 w 720472"/>
                <a:gd name="connsiteY678" fmla="*/ 219545 h 357599"/>
                <a:gd name="connsiteX679" fmla="*/ 61477 w 720472"/>
                <a:gd name="connsiteY679" fmla="*/ 230331 h 357599"/>
                <a:gd name="connsiteX680" fmla="*/ 70106 w 720472"/>
                <a:gd name="connsiteY680" fmla="*/ 263766 h 357599"/>
                <a:gd name="connsiteX681" fmla="*/ 73342 w 720472"/>
                <a:gd name="connsiteY681" fmla="*/ 265923 h 357599"/>
                <a:gd name="connsiteX682" fmla="*/ 75499 w 720472"/>
                <a:gd name="connsiteY682" fmla="*/ 265923 h 357599"/>
                <a:gd name="connsiteX683" fmla="*/ 63635 w 720472"/>
                <a:gd name="connsiteY683" fmla="*/ 220624 h 357599"/>
                <a:gd name="connsiteX684" fmla="*/ 59320 w 720472"/>
                <a:gd name="connsiteY684" fmla="*/ 219545 h 357599"/>
                <a:gd name="connsiteX685" fmla="*/ 102462 w 720472"/>
                <a:gd name="connsiteY685" fmla="*/ 265923 h 357599"/>
                <a:gd name="connsiteX686" fmla="*/ 102462 w 720472"/>
                <a:gd name="connsiteY686" fmla="*/ 265923 h 357599"/>
                <a:gd name="connsiteX687" fmla="*/ 91677 w 720472"/>
                <a:gd name="connsiteY687" fmla="*/ 221702 h 357599"/>
                <a:gd name="connsiteX688" fmla="*/ 90598 w 720472"/>
                <a:gd name="connsiteY688" fmla="*/ 220624 h 357599"/>
                <a:gd name="connsiteX689" fmla="*/ 87363 w 720472"/>
                <a:gd name="connsiteY689" fmla="*/ 220624 h 357599"/>
                <a:gd name="connsiteX690" fmla="*/ 87363 w 720472"/>
                <a:gd name="connsiteY690" fmla="*/ 222781 h 357599"/>
                <a:gd name="connsiteX691" fmla="*/ 97070 w 720472"/>
                <a:gd name="connsiteY691" fmla="*/ 263766 h 357599"/>
                <a:gd name="connsiteX692" fmla="*/ 102462 w 720472"/>
                <a:gd name="connsiteY692" fmla="*/ 265923 h 357599"/>
                <a:gd name="connsiteX693" fmla="*/ 102462 w 720472"/>
                <a:gd name="connsiteY693" fmla="*/ 265923 h 357599"/>
                <a:gd name="connsiteX694" fmla="*/ 67949 w 720472"/>
                <a:gd name="connsiteY694" fmla="*/ 264844 h 357599"/>
                <a:gd name="connsiteX695" fmla="*/ 57163 w 720472"/>
                <a:gd name="connsiteY695" fmla="*/ 219545 h 357599"/>
                <a:gd name="connsiteX696" fmla="*/ 52849 w 720472"/>
                <a:gd name="connsiteY696" fmla="*/ 219545 h 357599"/>
                <a:gd name="connsiteX697" fmla="*/ 52849 w 720472"/>
                <a:gd name="connsiteY697" fmla="*/ 221702 h 357599"/>
                <a:gd name="connsiteX698" fmla="*/ 62556 w 720472"/>
                <a:gd name="connsiteY698" fmla="*/ 262687 h 357599"/>
                <a:gd name="connsiteX699" fmla="*/ 67949 w 720472"/>
                <a:gd name="connsiteY699" fmla="*/ 264844 h 357599"/>
                <a:gd name="connsiteX700" fmla="*/ 67949 w 720472"/>
                <a:gd name="connsiteY700" fmla="*/ 264844 h 357599"/>
                <a:gd name="connsiteX701" fmla="*/ 60399 w 720472"/>
                <a:gd name="connsiteY701" fmla="*/ 264844 h 357599"/>
                <a:gd name="connsiteX702" fmla="*/ 60399 w 720472"/>
                <a:gd name="connsiteY702" fmla="*/ 262687 h 357599"/>
                <a:gd name="connsiteX703" fmla="*/ 50692 w 720472"/>
                <a:gd name="connsiteY703" fmla="*/ 221702 h 357599"/>
                <a:gd name="connsiteX704" fmla="*/ 47456 w 720472"/>
                <a:gd name="connsiteY704" fmla="*/ 219545 h 357599"/>
                <a:gd name="connsiteX705" fmla="*/ 46378 w 720472"/>
                <a:gd name="connsiteY705" fmla="*/ 219545 h 357599"/>
                <a:gd name="connsiteX706" fmla="*/ 46378 w 720472"/>
                <a:gd name="connsiteY706" fmla="*/ 220624 h 357599"/>
                <a:gd name="connsiteX707" fmla="*/ 56085 w 720472"/>
                <a:gd name="connsiteY707" fmla="*/ 260530 h 357599"/>
                <a:gd name="connsiteX708" fmla="*/ 60399 w 720472"/>
                <a:gd name="connsiteY708" fmla="*/ 264844 h 357599"/>
                <a:gd name="connsiteX709" fmla="*/ 60399 w 720472"/>
                <a:gd name="connsiteY709" fmla="*/ 264844 h 357599"/>
                <a:gd name="connsiteX710" fmla="*/ 94913 w 720472"/>
                <a:gd name="connsiteY710" fmla="*/ 221702 h 357599"/>
                <a:gd name="connsiteX711" fmla="*/ 94913 w 720472"/>
                <a:gd name="connsiteY711" fmla="*/ 222781 h 357599"/>
                <a:gd name="connsiteX712" fmla="*/ 99227 w 720472"/>
                <a:gd name="connsiteY712" fmla="*/ 240037 h 357599"/>
                <a:gd name="connsiteX713" fmla="*/ 104619 w 720472"/>
                <a:gd name="connsiteY713" fmla="*/ 263766 h 357599"/>
                <a:gd name="connsiteX714" fmla="*/ 106777 w 720472"/>
                <a:gd name="connsiteY714" fmla="*/ 265923 h 357599"/>
                <a:gd name="connsiteX715" fmla="*/ 108934 w 720472"/>
                <a:gd name="connsiteY715" fmla="*/ 265923 h 357599"/>
                <a:gd name="connsiteX716" fmla="*/ 108934 w 720472"/>
                <a:gd name="connsiteY716" fmla="*/ 263766 h 357599"/>
                <a:gd name="connsiteX717" fmla="*/ 99227 w 720472"/>
                <a:gd name="connsiteY717" fmla="*/ 223859 h 357599"/>
                <a:gd name="connsiteX718" fmla="*/ 94913 w 720472"/>
                <a:gd name="connsiteY718" fmla="*/ 221702 h 357599"/>
                <a:gd name="connsiteX719" fmla="*/ 94913 w 720472"/>
                <a:gd name="connsiteY719" fmla="*/ 221702 h 357599"/>
                <a:gd name="connsiteX720" fmla="*/ 38828 w 720472"/>
                <a:gd name="connsiteY720" fmla="*/ 220624 h 357599"/>
                <a:gd name="connsiteX721" fmla="*/ 38828 w 720472"/>
                <a:gd name="connsiteY721" fmla="*/ 220624 h 357599"/>
                <a:gd name="connsiteX722" fmla="*/ 49613 w 720472"/>
                <a:gd name="connsiteY722" fmla="*/ 264844 h 357599"/>
                <a:gd name="connsiteX723" fmla="*/ 50692 w 720472"/>
                <a:gd name="connsiteY723" fmla="*/ 265923 h 357599"/>
                <a:gd name="connsiteX724" fmla="*/ 53928 w 720472"/>
                <a:gd name="connsiteY724" fmla="*/ 265923 h 357599"/>
                <a:gd name="connsiteX725" fmla="*/ 43142 w 720472"/>
                <a:gd name="connsiteY725" fmla="*/ 220624 h 357599"/>
                <a:gd name="connsiteX726" fmla="*/ 38828 w 720472"/>
                <a:gd name="connsiteY726" fmla="*/ 220624 h 357599"/>
                <a:gd name="connsiteX727" fmla="*/ 101384 w 720472"/>
                <a:gd name="connsiteY727" fmla="*/ 221702 h 357599"/>
                <a:gd name="connsiteX728" fmla="*/ 101384 w 720472"/>
                <a:gd name="connsiteY728" fmla="*/ 223859 h 357599"/>
                <a:gd name="connsiteX729" fmla="*/ 111091 w 720472"/>
                <a:gd name="connsiteY729" fmla="*/ 263766 h 357599"/>
                <a:gd name="connsiteX730" fmla="*/ 115405 w 720472"/>
                <a:gd name="connsiteY730" fmla="*/ 267001 h 357599"/>
                <a:gd name="connsiteX731" fmla="*/ 115405 w 720472"/>
                <a:gd name="connsiteY731" fmla="*/ 267001 h 357599"/>
                <a:gd name="connsiteX732" fmla="*/ 115405 w 720472"/>
                <a:gd name="connsiteY732" fmla="*/ 265923 h 357599"/>
                <a:gd name="connsiteX733" fmla="*/ 105698 w 720472"/>
                <a:gd name="connsiteY733" fmla="*/ 226016 h 357599"/>
                <a:gd name="connsiteX734" fmla="*/ 101384 w 720472"/>
                <a:gd name="connsiteY734" fmla="*/ 221702 h 357599"/>
                <a:gd name="connsiteX735" fmla="*/ 101384 w 720472"/>
                <a:gd name="connsiteY735" fmla="*/ 221702 h 357599"/>
                <a:gd name="connsiteX736" fmla="*/ 452991 w 720472"/>
                <a:gd name="connsiteY736" fmla="*/ 210917 h 357599"/>
                <a:gd name="connsiteX737" fmla="*/ 443285 w 720472"/>
                <a:gd name="connsiteY737" fmla="*/ 172089 h 357599"/>
                <a:gd name="connsiteX738" fmla="*/ 437892 w 720472"/>
                <a:gd name="connsiteY738" fmla="*/ 166696 h 357599"/>
                <a:gd name="connsiteX739" fmla="*/ 440049 w 720472"/>
                <a:gd name="connsiteY739" fmla="*/ 176403 h 357599"/>
                <a:gd name="connsiteX740" fmla="*/ 447599 w 720472"/>
                <a:gd name="connsiteY740" fmla="*/ 208760 h 357599"/>
                <a:gd name="connsiteX741" fmla="*/ 449756 w 720472"/>
                <a:gd name="connsiteY741" fmla="*/ 210917 h 357599"/>
                <a:gd name="connsiteX742" fmla="*/ 452991 w 720472"/>
                <a:gd name="connsiteY742" fmla="*/ 210917 h 357599"/>
                <a:gd name="connsiteX743" fmla="*/ 46378 w 720472"/>
                <a:gd name="connsiteY743" fmla="*/ 264844 h 357599"/>
                <a:gd name="connsiteX744" fmla="*/ 45299 w 720472"/>
                <a:gd name="connsiteY744" fmla="*/ 260530 h 357599"/>
                <a:gd name="connsiteX745" fmla="*/ 35592 w 720472"/>
                <a:gd name="connsiteY745" fmla="*/ 221702 h 357599"/>
                <a:gd name="connsiteX746" fmla="*/ 33435 w 720472"/>
                <a:gd name="connsiteY746" fmla="*/ 219545 h 357599"/>
                <a:gd name="connsiteX747" fmla="*/ 31278 w 720472"/>
                <a:gd name="connsiteY747" fmla="*/ 219545 h 357599"/>
                <a:gd name="connsiteX748" fmla="*/ 42064 w 720472"/>
                <a:gd name="connsiteY748" fmla="*/ 263766 h 357599"/>
                <a:gd name="connsiteX749" fmla="*/ 46378 w 720472"/>
                <a:gd name="connsiteY749" fmla="*/ 264844 h 357599"/>
                <a:gd name="connsiteX750" fmla="*/ 124033 w 720472"/>
                <a:gd name="connsiteY750" fmla="*/ 267001 h 357599"/>
                <a:gd name="connsiteX751" fmla="*/ 124033 w 720472"/>
                <a:gd name="connsiteY751" fmla="*/ 264844 h 357599"/>
                <a:gd name="connsiteX752" fmla="*/ 114326 w 720472"/>
                <a:gd name="connsiteY752" fmla="*/ 224938 h 357599"/>
                <a:gd name="connsiteX753" fmla="*/ 110012 w 720472"/>
                <a:gd name="connsiteY753" fmla="*/ 221702 h 357599"/>
                <a:gd name="connsiteX754" fmla="*/ 120798 w 720472"/>
                <a:gd name="connsiteY754" fmla="*/ 264844 h 357599"/>
                <a:gd name="connsiteX755" fmla="*/ 121876 w 720472"/>
                <a:gd name="connsiteY755" fmla="*/ 265923 h 357599"/>
                <a:gd name="connsiteX756" fmla="*/ 124033 w 720472"/>
                <a:gd name="connsiteY756" fmla="*/ 267001 h 357599"/>
                <a:gd name="connsiteX757" fmla="*/ 138055 w 720472"/>
                <a:gd name="connsiteY757" fmla="*/ 267001 h 357599"/>
                <a:gd name="connsiteX758" fmla="*/ 128348 w 720472"/>
                <a:gd name="connsiteY758" fmla="*/ 227095 h 357599"/>
                <a:gd name="connsiteX759" fmla="*/ 127269 w 720472"/>
                <a:gd name="connsiteY759" fmla="*/ 226016 h 357599"/>
                <a:gd name="connsiteX760" fmla="*/ 124033 w 720472"/>
                <a:gd name="connsiteY760" fmla="*/ 224938 h 357599"/>
                <a:gd name="connsiteX761" fmla="*/ 124033 w 720472"/>
                <a:gd name="connsiteY761" fmla="*/ 227095 h 357599"/>
                <a:gd name="connsiteX762" fmla="*/ 133740 w 720472"/>
                <a:gd name="connsiteY762" fmla="*/ 264844 h 357599"/>
                <a:gd name="connsiteX763" fmla="*/ 138055 w 720472"/>
                <a:gd name="connsiteY763" fmla="*/ 267001 h 357599"/>
                <a:gd name="connsiteX764" fmla="*/ 138055 w 720472"/>
                <a:gd name="connsiteY764" fmla="*/ 267001 h 357599"/>
                <a:gd name="connsiteX765" fmla="*/ 126190 w 720472"/>
                <a:gd name="connsiteY765" fmla="*/ 267001 h 357599"/>
                <a:gd name="connsiteX766" fmla="*/ 130505 w 720472"/>
                <a:gd name="connsiteY766" fmla="*/ 267001 h 357599"/>
                <a:gd name="connsiteX767" fmla="*/ 130505 w 720472"/>
                <a:gd name="connsiteY767" fmla="*/ 264844 h 357599"/>
                <a:gd name="connsiteX768" fmla="*/ 120798 w 720472"/>
                <a:gd name="connsiteY768" fmla="*/ 227095 h 357599"/>
                <a:gd name="connsiteX769" fmla="*/ 116484 w 720472"/>
                <a:gd name="connsiteY769" fmla="*/ 223859 h 357599"/>
                <a:gd name="connsiteX770" fmla="*/ 126190 w 720472"/>
                <a:gd name="connsiteY770" fmla="*/ 267001 h 357599"/>
                <a:gd name="connsiteX771" fmla="*/ 138055 w 720472"/>
                <a:gd name="connsiteY771" fmla="*/ 229252 h 357599"/>
                <a:gd name="connsiteX772" fmla="*/ 138055 w 720472"/>
                <a:gd name="connsiteY772" fmla="*/ 229252 h 357599"/>
                <a:gd name="connsiteX773" fmla="*/ 147761 w 720472"/>
                <a:gd name="connsiteY773" fmla="*/ 267001 h 357599"/>
                <a:gd name="connsiteX774" fmla="*/ 148840 w 720472"/>
                <a:gd name="connsiteY774" fmla="*/ 268080 h 357599"/>
                <a:gd name="connsiteX775" fmla="*/ 152076 w 720472"/>
                <a:gd name="connsiteY775" fmla="*/ 268080 h 357599"/>
                <a:gd name="connsiteX776" fmla="*/ 152076 w 720472"/>
                <a:gd name="connsiteY776" fmla="*/ 267001 h 357599"/>
                <a:gd name="connsiteX777" fmla="*/ 143447 w 720472"/>
                <a:gd name="connsiteY777" fmla="*/ 232488 h 357599"/>
                <a:gd name="connsiteX778" fmla="*/ 142369 w 720472"/>
                <a:gd name="connsiteY778" fmla="*/ 231409 h 357599"/>
                <a:gd name="connsiteX779" fmla="*/ 138055 w 720472"/>
                <a:gd name="connsiteY779" fmla="*/ 229252 h 357599"/>
                <a:gd name="connsiteX780" fmla="*/ 462698 w 720472"/>
                <a:gd name="connsiteY780" fmla="*/ 180717 h 357599"/>
                <a:gd name="connsiteX781" fmla="*/ 462698 w 720472"/>
                <a:gd name="connsiteY781" fmla="*/ 182874 h 357599"/>
                <a:gd name="connsiteX782" fmla="*/ 469170 w 720472"/>
                <a:gd name="connsiteY782" fmla="*/ 211995 h 357599"/>
                <a:gd name="connsiteX783" fmla="*/ 474562 w 720472"/>
                <a:gd name="connsiteY783" fmla="*/ 216309 h 357599"/>
                <a:gd name="connsiteX784" fmla="*/ 468091 w 720472"/>
                <a:gd name="connsiteY784" fmla="*/ 185031 h 357599"/>
                <a:gd name="connsiteX785" fmla="*/ 467013 w 720472"/>
                <a:gd name="connsiteY785" fmla="*/ 183953 h 357599"/>
                <a:gd name="connsiteX786" fmla="*/ 462698 w 720472"/>
                <a:gd name="connsiteY786" fmla="*/ 180717 h 357599"/>
                <a:gd name="connsiteX787" fmla="*/ 130505 w 720472"/>
                <a:gd name="connsiteY787" fmla="*/ 227095 h 357599"/>
                <a:gd name="connsiteX788" fmla="*/ 131583 w 720472"/>
                <a:gd name="connsiteY788" fmla="*/ 230331 h 357599"/>
                <a:gd name="connsiteX789" fmla="*/ 140212 w 720472"/>
                <a:gd name="connsiteY789" fmla="*/ 265923 h 357599"/>
                <a:gd name="connsiteX790" fmla="*/ 141290 w 720472"/>
                <a:gd name="connsiteY790" fmla="*/ 268080 h 357599"/>
                <a:gd name="connsiteX791" fmla="*/ 144526 w 720472"/>
                <a:gd name="connsiteY791" fmla="*/ 268080 h 357599"/>
                <a:gd name="connsiteX792" fmla="*/ 144526 w 720472"/>
                <a:gd name="connsiteY792" fmla="*/ 267001 h 357599"/>
                <a:gd name="connsiteX793" fmla="*/ 135897 w 720472"/>
                <a:gd name="connsiteY793" fmla="*/ 231409 h 357599"/>
                <a:gd name="connsiteX794" fmla="*/ 130505 w 720472"/>
                <a:gd name="connsiteY794" fmla="*/ 227095 h 357599"/>
                <a:gd name="connsiteX795" fmla="*/ 468091 w 720472"/>
                <a:gd name="connsiteY795" fmla="*/ 214152 h 357599"/>
                <a:gd name="connsiteX796" fmla="*/ 460541 w 720472"/>
                <a:gd name="connsiteY796" fmla="*/ 182874 h 357599"/>
                <a:gd name="connsiteX797" fmla="*/ 455149 w 720472"/>
                <a:gd name="connsiteY797" fmla="*/ 176403 h 357599"/>
                <a:gd name="connsiteX798" fmla="*/ 455149 w 720472"/>
                <a:gd name="connsiteY798" fmla="*/ 177481 h 357599"/>
                <a:gd name="connsiteX799" fmla="*/ 462698 w 720472"/>
                <a:gd name="connsiteY799" fmla="*/ 211995 h 357599"/>
                <a:gd name="connsiteX800" fmla="*/ 463777 w 720472"/>
                <a:gd name="connsiteY800" fmla="*/ 213074 h 357599"/>
                <a:gd name="connsiteX801" fmla="*/ 468091 w 720472"/>
                <a:gd name="connsiteY801" fmla="*/ 214152 h 357599"/>
                <a:gd name="connsiteX802" fmla="*/ 446520 w 720472"/>
                <a:gd name="connsiteY802" fmla="*/ 171010 h 357599"/>
                <a:gd name="connsiteX803" fmla="*/ 446520 w 720472"/>
                <a:gd name="connsiteY803" fmla="*/ 172089 h 357599"/>
                <a:gd name="connsiteX804" fmla="*/ 455149 w 720472"/>
                <a:gd name="connsiteY804" fmla="*/ 207681 h 357599"/>
                <a:gd name="connsiteX805" fmla="*/ 459463 w 720472"/>
                <a:gd name="connsiteY805" fmla="*/ 210917 h 357599"/>
                <a:gd name="connsiteX806" fmla="*/ 459463 w 720472"/>
                <a:gd name="connsiteY806" fmla="*/ 210917 h 357599"/>
                <a:gd name="connsiteX807" fmla="*/ 450834 w 720472"/>
                <a:gd name="connsiteY807" fmla="*/ 174246 h 357599"/>
                <a:gd name="connsiteX808" fmla="*/ 449756 w 720472"/>
                <a:gd name="connsiteY808" fmla="*/ 173167 h 357599"/>
                <a:gd name="connsiteX809" fmla="*/ 446520 w 720472"/>
                <a:gd name="connsiteY809" fmla="*/ 171010 h 357599"/>
                <a:gd name="connsiteX810" fmla="*/ 472405 w 720472"/>
                <a:gd name="connsiteY810" fmla="*/ 186110 h 357599"/>
                <a:gd name="connsiteX811" fmla="*/ 477798 w 720472"/>
                <a:gd name="connsiteY811" fmla="*/ 215231 h 357599"/>
                <a:gd name="connsiteX812" fmla="*/ 482112 w 720472"/>
                <a:gd name="connsiteY812" fmla="*/ 218466 h 357599"/>
                <a:gd name="connsiteX813" fmla="*/ 477798 w 720472"/>
                <a:gd name="connsiteY813" fmla="*/ 190424 h 357599"/>
                <a:gd name="connsiteX814" fmla="*/ 476720 w 720472"/>
                <a:gd name="connsiteY814" fmla="*/ 189346 h 357599"/>
                <a:gd name="connsiteX815" fmla="*/ 472405 w 720472"/>
                <a:gd name="connsiteY815" fmla="*/ 186110 h 357599"/>
                <a:gd name="connsiteX816" fmla="*/ 146683 w 720472"/>
                <a:gd name="connsiteY816" fmla="*/ 233566 h 357599"/>
                <a:gd name="connsiteX817" fmla="*/ 146683 w 720472"/>
                <a:gd name="connsiteY817" fmla="*/ 233566 h 357599"/>
                <a:gd name="connsiteX818" fmla="*/ 155311 w 720472"/>
                <a:gd name="connsiteY818" fmla="*/ 267001 h 357599"/>
                <a:gd name="connsiteX819" fmla="*/ 156390 w 720472"/>
                <a:gd name="connsiteY819" fmla="*/ 268080 h 357599"/>
                <a:gd name="connsiteX820" fmla="*/ 159626 w 720472"/>
                <a:gd name="connsiteY820" fmla="*/ 268080 h 357599"/>
                <a:gd name="connsiteX821" fmla="*/ 159626 w 720472"/>
                <a:gd name="connsiteY821" fmla="*/ 265923 h 357599"/>
                <a:gd name="connsiteX822" fmla="*/ 152076 w 720472"/>
                <a:gd name="connsiteY822" fmla="*/ 237880 h 357599"/>
                <a:gd name="connsiteX823" fmla="*/ 146683 w 720472"/>
                <a:gd name="connsiteY823" fmla="*/ 233566 h 357599"/>
                <a:gd name="connsiteX824" fmla="*/ 481034 w 720472"/>
                <a:gd name="connsiteY824" fmla="*/ 191503 h 357599"/>
                <a:gd name="connsiteX825" fmla="*/ 485348 w 720472"/>
                <a:gd name="connsiteY825" fmla="*/ 219545 h 357599"/>
                <a:gd name="connsiteX826" fmla="*/ 486427 w 720472"/>
                <a:gd name="connsiteY826" fmla="*/ 220624 h 357599"/>
                <a:gd name="connsiteX827" fmla="*/ 489662 w 720472"/>
                <a:gd name="connsiteY827" fmla="*/ 221702 h 357599"/>
                <a:gd name="connsiteX828" fmla="*/ 485348 w 720472"/>
                <a:gd name="connsiteY828" fmla="*/ 194738 h 357599"/>
                <a:gd name="connsiteX829" fmla="*/ 484270 w 720472"/>
                <a:gd name="connsiteY829" fmla="*/ 193660 h 357599"/>
                <a:gd name="connsiteX830" fmla="*/ 481034 w 720472"/>
                <a:gd name="connsiteY830" fmla="*/ 191503 h 357599"/>
                <a:gd name="connsiteX831" fmla="*/ 497212 w 720472"/>
                <a:gd name="connsiteY831" fmla="*/ 224938 h 357599"/>
                <a:gd name="connsiteX832" fmla="*/ 492898 w 720472"/>
                <a:gd name="connsiteY832" fmla="*/ 201210 h 357599"/>
                <a:gd name="connsiteX833" fmla="*/ 488584 w 720472"/>
                <a:gd name="connsiteY833" fmla="*/ 195817 h 357599"/>
                <a:gd name="connsiteX834" fmla="*/ 488584 w 720472"/>
                <a:gd name="connsiteY834" fmla="*/ 195817 h 357599"/>
                <a:gd name="connsiteX835" fmla="*/ 492898 w 720472"/>
                <a:gd name="connsiteY835" fmla="*/ 221702 h 357599"/>
                <a:gd name="connsiteX836" fmla="*/ 493976 w 720472"/>
                <a:gd name="connsiteY836" fmla="*/ 222781 h 357599"/>
                <a:gd name="connsiteX837" fmla="*/ 497212 w 720472"/>
                <a:gd name="connsiteY837" fmla="*/ 224938 h 357599"/>
                <a:gd name="connsiteX838" fmla="*/ 154233 w 720472"/>
                <a:gd name="connsiteY838" fmla="*/ 238959 h 357599"/>
                <a:gd name="connsiteX839" fmla="*/ 154233 w 720472"/>
                <a:gd name="connsiteY839" fmla="*/ 241116 h 357599"/>
                <a:gd name="connsiteX840" fmla="*/ 160704 w 720472"/>
                <a:gd name="connsiteY840" fmla="*/ 265923 h 357599"/>
                <a:gd name="connsiteX841" fmla="*/ 165018 w 720472"/>
                <a:gd name="connsiteY841" fmla="*/ 269158 h 357599"/>
                <a:gd name="connsiteX842" fmla="*/ 165018 w 720472"/>
                <a:gd name="connsiteY842" fmla="*/ 269158 h 357599"/>
                <a:gd name="connsiteX843" fmla="*/ 165018 w 720472"/>
                <a:gd name="connsiteY843" fmla="*/ 267001 h 357599"/>
                <a:gd name="connsiteX844" fmla="*/ 160704 w 720472"/>
                <a:gd name="connsiteY844" fmla="*/ 248666 h 357599"/>
                <a:gd name="connsiteX845" fmla="*/ 154233 w 720472"/>
                <a:gd name="connsiteY845" fmla="*/ 238959 h 357599"/>
                <a:gd name="connsiteX846" fmla="*/ 538197 w 720472"/>
                <a:gd name="connsiteY846" fmla="*/ 216309 h 357599"/>
                <a:gd name="connsiteX847" fmla="*/ 541433 w 720472"/>
                <a:gd name="connsiteY847" fmla="*/ 235723 h 357599"/>
                <a:gd name="connsiteX848" fmla="*/ 546825 w 720472"/>
                <a:gd name="connsiteY848" fmla="*/ 229252 h 357599"/>
                <a:gd name="connsiteX849" fmla="*/ 545747 w 720472"/>
                <a:gd name="connsiteY849" fmla="*/ 218466 h 357599"/>
                <a:gd name="connsiteX850" fmla="*/ 544668 w 720472"/>
                <a:gd name="connsiteY850" fmla="*/ 217388 h 357599"/>
                <a:gd name="connsiteX851" fmla="*/ 538197 w 720472"/>
                <a:gd name="connsiteY851" fmla="*/ 216309 h 357599"/>
                <a:gd name="connsiteX852" fmla="*/ 503683 w 720472"/>
                <a:gd name="connsiteY852" fmla="*/ 227095 h 357599"/>
                <a:gd name="connsiteX853" fmla="*/ 500448 w 720472"/>
                <a:gd name="connsiteY853" fmla="*/ 202288 h 357599"/>
                <a:gd name="connsiteX854" fmla="*/ 499369 w 720472"/>
                <a:gd name="connsiteY854" fmla="*/ 201210 h 357599"/>
                <a:gd name="connsiteX855" fmla="*/ 495055 w 720472"/>
                <a:gd name="connsiteY855" fmla="*/ 199053 h 357599"/>
                <a:gd name="connsiteX856" fmla="*/ 495055 w 720472"/>
                <a:gd name="connsiteY856" fmla="*/ 200131 h 357599"/>
                <a:gd name="connsiteX857" fmla="*/ 499369 w 720472"/>
                <a:gd name="connsiteY857" fmla="*/ 223859 h 357599"/>
                <a:gd name="connsiteX858" fmla="*/ 503683 w 720472"/>
                <a:gd name="connsiteY858" fmla="*/ 227095 h 357599"/>
                <a:gd name="connsiteX859" fmla="*/ 524176 w 720472"/>
                <a:gd name="connsiteY859" fmla="*/ 234645 h 357599"/>
                <a:gd name="connsiteX860" fmla="*/ 524176 w 720472"/>
                <a:gd name="connsiteY860" fmla="*/ 234645 h 357599"/>
                <a:gd name="connsiteX861" fmla="*/ 522019 w 720472"/>
                <a:gd name="connsiteY861" fmla="*/ 211995 h 357599"/>
                <a:gd name="connsiteX862" fmla="*/ 520940 w 720472"/>
                <a:gd name="connsiteY862" fmla="*/ 210917 h 357599"/>
                <a:gd name="connsiteX863" fmla="*/ 517704 w 720472"/>
                <a:gd name="connsiteY863" fmla="*/ 209838 h 357599"/>
                <a:gd name="connsiteX864" fmla="*/ 517704 w 720472"/>
                <a:gd name="connsiteY864" fmla="*/ 209838 h 357599"/>
                <a:gd name="connsiteX865" fmla="*/ 519862 w 720472"/>
                <a:gd name="connsiteY865" fmla="*/ 233566 h 357599"/>
                <a:gd name="connsiteX866" fmla="*/ 520940 w 720472"/>
                <a:gd name="connsiteY866" fmla="*/ 234645 h 357599"/>
                <a:gd name="connsiteX867" fmla="*/ 524176 w 720472"/>
                <a:gd name="connsiteY867" fmla="*/ 234645 h 357599"/>
                <a:gd name="connsiteX868" fmla="*/ 24807 w 720472"/>
                <a:gd name="connsiteY868" fmla="*/ 235723 h 357599"/>
                <a:gd name="connsiteX869" fmla="*/ 24807 w 720472"/>
                <a:gd name="connsiteY869" fmla="*/ 235723 h 357599"/>
                <a:gd name="connsiteX870" fmla="*/ 28042 w 720472"/>
                <a:gd name="connsiteY870" fmla="*/ 262687 h 357599"/>
                <a:gd name="connsiteX871" fmla="*/ 32357 w 720472"/>
                <a:gd name="connsiteY871" fmla="*/ 263766 h 357599"/>
                <a:gd name="connsiteX872" fmla="*/ 24807 w 720472"/>
                <a:gd name="connsiteY872" fmla="*/ 235723 h 357599"/>
                <a:gd name="connsiteX873" fmla="*/ 511233 w 720472"/>
                <a:gd name="connsiteY873" fmla="*/ 230331 h 357599"/>
                <a:gd name="connsiteX874" fmla="*/ 511233 w 720472"/>
                <a:gd name="connsiteY874" fmla="*/ 227095 h 357599"/>
                <a:gd name="connsiteX875" fmla="*/ 509076 w 720472"/>
                <a:gd name="connsiteY875" fmla="*/ 207681 h 357599"/>
                <a:gd name="connsiteX876" fmla="*/ 504762 w 720472"/>
                <a:gd name="connsiteY876" fmla="*/ 203367 h 357599"/>
                <a:gd name="connsiteX877" fmla="*/ 504762 w 720472"/>
                <a:gd name="connsiteY877" fmla="*/ 204445 h 357599"/>
                <a:gd name="connsiteX878" fmla="*/ 506919 w 720472"/>
                <a:gd name="connsiteY878" fmla="*/ 226016 h 357599"/>
                <a:gd name="connsiteX879" fmla="*/ 511233 w 720472"/>
                <a:gd name="connsiteY879" fmla="*/ 230331 h 357599"/>
                <a:gd name="connsiteX880" fmla="*/ 511233 w 720472"/>
                <a:gd name="connsiteY880" fmla="*/ 206603 h 357599"/>
                <a:gd name="connsiteX881" fmla="*/ 511233 w 720472"/>
                <a:gd name="connsiteY881" fmla="*/ 208760 h 357599"/>
                <a:gd name="connsiteX882" fmla="*/ 513390 w 720472"/>
                <a:gd name="connsiteY882" fmla="*/ 229252 h 357599"/>
                <a:gd name="connsiteX883" fmla="*/ 517704 w 720472"/>
                <a:gd name="connsiteY883" fmla="*/ 232488 h 357599"/>
                <a:gd name="connsiteX884" fmla="*/ 517704 w 720472"/>
                <a:gd name="connsiteY884" fmla="*/ 231409 h 357599"/>
                <a:gd name="connsiteX885" fmla="*/ 515547 w 720472"/>
                <a:gd name="connsiteY885" fmla="*/ 209838 h 357599"/>
                <a:gd name="connsiteX886" fmla="*/ 511233 w 720472"/>
                <a:gd name="connsiteY886" fmla="*/ 206603 h 357599"/>
                <a:gd name="connsiteX887" fmla="*/ 531726 w 720472"/>
                <a:gd name="connsiteY887" fmla="*/ 214152 h 357599"/>
                <a:gd name="connsiteX888" fmla="*/ 531726 w 720472"/>
                <a:gd name="connsiteY888" fmla="*/ 215231 h 357599"/>
                <a:gd name="connsiteX889" fmla="*/ 533883 w 720472"/>
                <a:gd name="connsiteY889" fmla="*/ 232488 h 357599"/>
                <a:gd name="connsiteX890" fmla="*/ 538197 w 720472"/>
                <a:gd name="connsiteY890" fmla="*/ 235723 h 357599"/>
                <a:gd name="connsiteX891" fmla="*/ 539276 w 720472"/>
                <a:gd name="connsiteY891" fmla="*/ 235723 h 357599"/>
                <a:gd name="connsiteX892" fmla="*/ 537118 w 720472"/>
                <a:gd name="connsiteY892" fmla="*/ 217388 h 357599"/>
                <a:gd name="connsiteX893" fmla="*/ 531726 w 720472"/>
                <a:gd name="connsiteY893" fmla="*/ 214152 h 357599"/>
                <a:gd name="connsiteX894" fmla="*/ 430342 w 720472"/>
                <a:gd name="connsiteY894" fmla="*/ 178560 h 357599"/>
                <a:gd name="connsiteX895" fmla="*/ 430342 w 720472"/>
                <a:gd name="connsiteY895" fmla="*/ 178560 h 357599"/>
                <a:gd name="connsiteX896" fmla="*/ 429263 w 720472"/>
                <a:gd name="connsiteY896" fmla="*/ 180717 h 357599"/>
                <a:gd name="connsiteX897" fmla="*/ 429263 w 720472"/>
                <a:gd name="connsiteY897" fmla="*/ 187189 h 357599"/>
                <a:gd name="connsiteX898" fmla="*/ 433577 w 720472"/>
                <a:gd name="connsiteY898" fmla="*/ 204445 h 357599"/>
                <a:gd name="connsiteX899" fmla="*/ 436813 w 720472"/>
                <a:gd name="connsiteY899" fmla="*/ 206603 h 357599"/>
                <a:gd name="connsiteX900" fmla="*/ 430342 w 720472"/>
                <a:gd name="connsiteY900" fmla="*/ 178560 h 357599"/>
                <a:gd name="connsiteX901" fmla="*/ 525254 w 720472"/>
                <a:gd name="connsiteY901" fmla="*/ 211995 h 357599"/>
                <a:gd name="connsiteX902" fmla="*/ 525254 w 720472"/>
                <a:gd name="connsiteY902" fmla="*/ 214152 h 357599"/>
                <a:gd name="connsiteX903" fmla="*/ 527412 w 720472"/>
                <a:gd name="connsiteY903" fmla="*/ 233566 h 357599"/>
                <a:gd name="connsiteX904" fmla="*/ 531726 w 720472"/>
                <a:gd name="connsiteY904" fmla="*/ 236802 h 357599"/>
                <a:gd name="connsiteX905" fmla="*/ 531726 w 720472"/>
                <a:gd name="connsiteY905" fmla="*/ 234645 h 357599"/>
                <a:gd name="connsiteX906" fmla="*/ 529569 w 720472"/>
                <a:gd name="connsiteY906" fmla="*/ 216309 h 357599"/>
                <a:gd name="connsiteX907" fmla="*/ 526333 w 720472"/>
                <a:gd name="connsiteY907" fmla="*/ 213074 h 357599"/>
                <a:gd name="connsiteX908" fmla="*/ 525254 w 720472"/>
                <a:gd name="connsiteY908" fmla="*/ 211995 h 357599"/>
                <a:gd name="connsiteX909" fmla="*/ 426028 w 720472"/>
                <a:gd name="connsiteY909" fmla="*/ 187189 h 357599"/>
                <a:gd name="connsiteX910" fmla="*/ 423871 w 720472"/>
                <a:gd name="connsiteY910" fmla="*/ 190424 h 357599"/>
                <a:gd name="connsiteX911" fmla="*/ 422792 w 720472"/>
                <a:gd name="connsiteY911" fmla="*/ 193660 h 357599"/>
                <a:gd name="connsiteX912" fmla="*/ 426028 w 720472"/>
                <a:gd name="connsiteY912" fmla="*/ 204445 h 357599"/>
                <a:gd name="connsiteX913" fmla="*/ 427106 w 720472"/>
                <a:gd name="connsiteY913" fmla="*/ 205524 h 357599"/>
                <a:gd name="connsiteX914" fmla="*/ 431420 w 720472"/>
                <a:gd name="connsiteY914" fmla="*/ 206603 h 357599"/>
                <a:gd name="connsiteX915" fmla="*/ 426028 w 720472"/>
                <a:gd name="connsiteY915" fmla="*/ 187189 h 357599"/>
                <a:gd name="connsiteX916" fmla="*/ 173647 w 720472"/>
                <a:gd name="connsiteY916" fmla="*/ 269158 h 357599"/>
                <a:gd name="connsiteX917" fmla="*/ 169332 w 720472"/>
                <a:gd name="connsiteY917" fmla="*/ 255137 h 357599"/>
                <a:gd name="connsiteX918" fmla="*/ 166097 w 720472"/>
                <a:gd name="connsiteY918" fmla="*/ 249745 h 357599"/>
                <a:gd name="connsiteX919" fmla="*/ 165018 w 720472"/>
                <a:gd name="connsiteY919" fmla="*/ 249745 h 357599"/>
                <a:gd name="connsiteX920" fmla="*/ 169332 w 720472"/>
                <a:gd name="connsiteY920" fmla="*/ 267001 h 357599"/>
                <a:gd name="connsiteX921" fmla="*/ 173647 w 720472"/>
                <a:gd name="connsiteY921" fmla="*/ 269158 h 357599"/>
                <a:gd name="connsiteX922" fmla="*/ 415242 w 720472"/>
                <a:gd name="connsiteY922" fmla="*/ 203367 h 357599"/>
                <a:gd name="connsiteX923" fmla="*/ 424949 w 720472"/>
                <a:gd name="connsiteY923" fmla="*/ 204445 h 357599"/>
                <a:gd name="connsiteX924" fmla="*/ 422792 w 720472"/>
                <a:gd name="connsiteY924" fmla="*/ 194738 h 357599"/>
                <a:gd name="connsiteX925" fmla="*/ 415242 w 720472"/>
                <a:gd name="connsiteY925" fmla="*/ 203367 h 357599"/>
                <a:gd name="connsiteX926" fmla="*/ 173647 w 720472"/>
                <a:gd name="connsiteY926" fmla="*/ 259451 h 357599"/>
                <a:gd name="connsiteX927" fmla="*/ 173647 w 720472"/>
                <a:gd name="connsiteY927" fmla="*/ 259451 h 357599"/>
                <a:gd name="connsiteX928" fmla="*/ 175804 w 720472"/>
                <a:gd name="connsiteY928" fmla="*/ 267001 h 357599"/>
                <a:gd name="connsiteX929" fmla="*/ 179040 w 720472"/>
                <a:gd name="connsiteY929" fmla="*/ 269158 h 357599"/>
                <a:gd name="connsiteX930" fmla="*/ 173647 w 720472"/>
                <a:gd name="connsiteY930" fmla="*/ 259451 h 35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</a:cxnLst>
              <a:rect l="l" t="t" r="r" b="b"/>
              <a:pathLst>
                <a:path w="720472" h="357599">
                  <a:moveTo>
                    <a:pt x="5393" y="312300"/>
                  </a:moveTo>
                  <a:cubicBezTo>
                    <a:pt x="5393" y="312300"/>
                    <a:pt x="6471" y="311222"/>
                    <a:pt x="6471" y="311222"/>
                  </a:cubicBezTo>
                  <a:cubicBezTo>
                    <a:pt x="11864" y="297201"/>
                    <a:pt x="17257" y="284258"/>
                    <a:pt x="21571" y="270237"/>
                  </a:cubicBezTo>
                  <a:cubicBezTo>
                    <a:pt x="21571" y="269158"/>
                    <a:pt x="21571" y="268080"/>
                    <a:pt x="21571" y="268080"/>
                  </a:cubicBezTo>
                  <a:cubicBezTo>
                    <a:pt x="14021" y="255137"/>
                    <a:pt x="14021" y="240037"/>
                    <a:pt x="17257" y="226016"/>
                  </a:cubicBezTo>
                  <a:cubicBezTo>
                    <a:pt x="18335" y="220624"/>
                    <a:pt x="20493" y="216309"/>
                    <a:pt x="22650" y="211995"/>
                  </a:cubicBezTo>
                  <a:cubicBezTo>
                    <a:pt x="26964" y="203367"/>
                    <a:pt x="30199" y="194738"/>
                    <a:pt x="31278" y="185031"/>
                  </a:cubicBezTo>
                  <a:cubicBezTo>
                    <a:pt x="31278" y="179639"/>
                    <a:pt x="32357" y="175324"/>
                    <a:pt x="32357" y="169932"/>
                  </a:cubicBezTo>
                  <a:cubicBezTo>
                    <a:pt x="32357" y="160225"/>
                    <a:pt x="33435" y="151596"/>
                    <a:pt x="35592" y="141889"/>
                  </a:cubicBezTo>
                  <a:cubicBezTo>
                    <a:pt x="37749" y="134340"/>
                    <a:pt x="37749" y="126790"/>
                    <a:pt x="36671" y="119240"/>
                  </a:cubicBezTo>
                  <a:cubicBezTo>
                    <a:pt x="34514" y="106297"/>
                    <a:pt x="32357" y="94433"/>
                    <a:pt x="30199" y="81491"/>
                  </a:cubicBezTo>
                  <a:cubicBezTo>
                    <a:pt x="29121" y="73941"/>
                    <a:pt x="28042" y="66391"/>
                    <a:pt x="28042" y="57762"/>
                  </a:cubicBezTo>
                  <a:cubicBezTo>
                    <a:pt x="29121" y="49134"/>
                    <a:pt x="32357" y="42663"/>
                    <a:pt x="38828" y="38348"/>
                  </a:cubicBezTo>
                  <a:cubicBezTo>
                    <a:pt x="47456" y="32956"/>
                    <a:pt x="57163" y="28641"/>
                    <a:pt x="67949" y="28641"/>
                  </a:cubicBezTo>
                  <a:cubicBezTo>
                    <a:pt x="78734" y="28641"/>
                    <a:pt x="88441" y="32956"/>
                    <a:pt x="95991" y="39427"/>
                  </a:cubicBezTo>
                  <a:cubicBezTo>
                    <a:pt x="106777" y="48055"/>
                    <a:pt x="114326" y="58841"/>
                    <a:pt x="120798" y="69626"/>
                  </a:cubicBezTo>
                  <a:cubicBezTo>
                    <a:pt x="122955" y="72862"/>
                    <a:pt x="124033" y="76098"/>
                    <a:pt x="126190" y="79333"/>
                  </a:cubicBezTo>
                  <a:cubicBezTo>
                    <a:pt x="139133" y="101983"/>
                    <a:pt x="159626" y="114926"/>
                    <a:pt x="185511" y="118161"/>
                  </a:cubicBezTo>
                  <a:cubicBezTo>
                    <a:pt x="203846" y="120318"/>
                    <a:pt x="222182" y="117083"/>
                    <a:pt x="239438" y="108454"/>
                  </a:cubicBezTo>
                  <a:cubicBezTo>
                    <a:pt x="240517" y="108454"/>
                    <a:pt x="240517" y="107376"/>
                    <a:pt x="241596" y="107376"/>
                  </a:cubicBezTo>
                  <a:cubicBezTo>
                    <a:pt x="240517" y="104140"/>
                    <a:pt x="239438" y="101983"/>
                    <a:pt x="238360" y="98747"/>
                  </a:cubicBezTo>
                  <a:cubicBezTo>
                    <a:pt x="234046" y="87962"/>
                    <a:pt x="234046" y="77176"/>
                    <a:pt x="239438" y="66391"/>
                  </a:cubicBezTo>
                  <a:cubicBezTo>
                    <a:pt x="248067" y="44820"/>
                    <a:pt x="258852" y="25406"/>
                    <a:pt x="272873" y="7070"/>
                  </a:cubicBezTo>
                  <a:cubicBezTo>
                    <a:pt x="273952" y="5992"/>
                    <a:pt x="275031" y="4913"/>
                    <a:pt x="275031" y="3835"/>
                  </a:cubicBezTo>
                  <a:cubicBezTo>
                    <a:pt x="278266" y="-479"/>
                    <a:pt x="282580" y="-479"/>
                    <a:pt x="286895" y="599"/>
                  </a:cubicBezTo>
                  <a:cubicBezTo>
                    <a:pt x="292287" y="1678"/>
                    <a:pt x="296602" y="5992"/>
                    <a:pt x="301994" y="9228"/>
                  </a:cubicBezTo>
                  <a:cubicBezTo>
                    <a:pt x="311701" y="16777"/>
                    <a:pt x="320330" y="26484"/>
                    <a:pt x="328958" y="36191"/>
                  </a:cubicBezTo>
                  <a:cubicBezTo>
                    <a:pt x="332194" y="40506"/>
                    <a:pt x="336508" y="44820"/>
                    <a:pt x="339744" y="49134"/>
                  </a:cubicBezTo>
                  <a:cubicBezTo>
                    <a:pt x="339744" y="49134"/>
                    <a:pt x="340822" y="50213"/>
                    <a:pt x="341901" y="50213"/>
                  </a:cubicBezTo>
                  <a:cubicBezTo>
                    <a:pt x="344058" y="51291"/>
                    <a:pt x="347293" y="52370"/>
                    <a:pt x="349451" y="53448"/>
                  </a:cubicBezTo>
                  <a:cubicBezTo>
                    <a:pt x="357000" y="57762"/>
                    <a:pt x="363472" y="62077"/>
                    <a:pt x="371022" y="67469"/>
                  </a:cubicBezTo>
                  <a:cubicBezTo>
                    <a:pt x="371022" y="67469"/>
                    <a:pt x="372100" y="66391"/>
                    <a:pt x="372100" y="66391"/>
                  </a:cubicBezTo>
                  <a:cubicBezTo>
                    <a:pt x="375336" y="64234"/>
                    <a:pt x="378571" y="64234"/>
                    <a:pt x="380729" y="67469"/>
                  </a:cubicBezTo>
                  <a:cubicBezTo>
                    <a:pt x="382886" y="69626"/>
                    <a:pt x="382886" y="71784"/>
                    <a:pt x="382886" y="75019"/>
                  </a:cubicBezTo>
                  <a:cubicBezTo>
                    <a:pt x="382886" y="76098"/>
                    <a:pt x="382886" y="76098"/>
                    <a:pt x="383964" y="77176"/>
                  </a:cubicBezTo>
                  <a:cubicBezTo>
                    <a:pt x="388278" y="80412"/>
                    <a:pt x="391514" y="82569"/>
                    <a:pt x="395828" y="85805"/>
                  </a:cubicBezTo>
                  <a:cubicBezTo>
                    <a:pt x="396907" y="84726"/>
                    <a:pt x="397985" y="84726"/>
                    <a:pt x="397985" y="83648"/>
                  </a:cubicBezTo>
                  <a:cubicBezTo>
                    <a:pt x="400143" y="81491"/>
                    <a:pt x="403378" y="82569"/>
                    <a:pt x="405535" y="84726"/>
                  </a:cubicBezTo>
                  <a:cubicBezTo>
                    <a:pt x="407692" y="86883"/>
                    <a:pt x="408771" y="90119"/>
                    <a:pt x="408771" y="93355"/>
                  </a:cubicBezTo>
                  <a:cubicBezTo>
                    <a:pt x="408771" y="94433"/>
                    <a:pt x="408771" y="94433"/>
                    <a:pt x="409849" y="95512"/>
                  </a:cubicBezTo>
                  <a:cubicBezTo>
                    <a:pt x="409849" y="95512"/>
                    <a:pt x="410928" y="95512"/>
                    <a:pt x="410928" y="96590"/>
                  </a:cubicBezTo>
                  <a:cubicBezTo>
                    <a:pt x="416321" y="99826"/>
                    <a:pt x="421714" y="104140"/>
                    <a:pt x="427106" y="107376"/>
                  </a:cubicBezTo>
                  <a:cubicBezTo>
                    <a:pt x="427106" y="107376"/>
                    <a:pt x="428185" y="107376"/>
                    <a:pt x="428185" y="106297"/>
                  </a:cubicBezTo>
                  <a:cubicBezTo>
                    <a:pt x="430342" y="104140"/>
                    <a:pt x="432499" y="103062"/>
                    <a:pt x="434656" y="104140"/>
                  </a:cubicBezTo>
                  <a:cubicBezTo>
                    <a:pt x="437892" y="105219"/>
                    <a:pt x="438970" y="107376"/>
                    <a:pt x="438970" y="110611"/>
                  </a:cubicBezTo>
                  <a:cubicBezTo>
                    <a:pt x="438970" y="110611"/>
                    <a:pt x="438970" y="110611"/>
                    <a:pt x="438970" y="110611"/>
                  </a:cubicBezTo>
                  <a:cubicBezTo>
                    <a:pt x="437892" y="113847"/>
                    <a:pt x="440049" y="114926"/>
                    <a:pt x="443285" y="117083"/>
                  </a:cubicBezTo>
                  <a:cubicBezTo>
                    <a:pt x="447599" y="119240"/>
                    <a:pt x="450834" y="122475"/>
                    <a:pt x="455149" y="124633"/>
                  </a:cubicBezTo>
                  <a:cubicBezTo>
                    <a:pt x="455149" y="124633"/>
                    <a:pt x="455149" y="124633"/>
                    <a:pt x="455149" y="124633"/>
                  </a:cubicBezTo>
                  <a:cubicBezTo>
                    <a:pt x="457306" y="122475"/>
                    <a:pt x="459463" y="121397"/>
                    <a:pt x="462698" y="122475"/>
                  </a:cubicBezTo>
                  <a:cubicBezTo>
                    <a:pt x="465934" y="123554"/>
                    <a:pt x="467013" y="126790"/>
                    <a:pt x="467013" y="130025"/>
                  </a:cubicBezTo>
                  <a:cubicBezTo>
                    <a:pt x="467013" y="132182"/>
                    <a:pt x="468091" y="132182"/>
                    <a:pt x="469170" y="133261"/>
                  </a:cubicBezTo>
                  <a:cubicBezTo>
                    <a:pt x="476720" y="137575"/>
                    <a:pt x="483191" y="141889"/>
                    <a:pt x="490741" y="147282"/>
                  </a:cubicBezTo>
                  <a:cubicBezTo>
                    <a:pt x="491819" y="148361"/>
                    <a:pt x="491819" y="148361"/>
                    <a:pt x="492898" y="147282"/>
                  </a:cubicBezTo>
                  <a:cubicBezTo>
                    <a:pt x="497212" y="144047"/>
                    <a:pt x="502605" y="145125"/>
                    <a:pt x="503683" y="150518"/>
                  </a:cubicBezTo>
                  <a:cubicBezTo>
                    <a:pt x="503683" y="151596"/>
                    <a:pt x="503683" y="151596"/>
                    <a:pt x="503683" y="152675"/>
                  </a:cubicBezTo>
                  <a:cubicBezTo>
                    <a:pt x="503683" y="154832"/>
                    <a:pt x="504762" y="155911"/>
                    <a:pt x="506919" y="156989"/>
                  </a:cubicBezTo>
                  <a:cubicBezTo>
                    <a:pt x="514469" y="161303"/>
                    <a:pt x="522019" y="165618"/>
                    <a:pt x="529569" y="169932"/>
                  </a:cubicBezTo>
                  <a:cubicBezTo>
                    <a:pt x="530647" y="169932"/>
                    <a:pt x="530647" y="171010"/>
                    <a:pt x="531726" y="169932"/>
                  </a:cubicBezTo>
                  <a:cubicBezTo>
                    <a:pt x="533883" y="167775"/>
                    <a:pt x="536040" y="166696"/>
                    <a:pt x="538197" y="168853"/>
                  </a:cubicBezTo>
                  <a:cubicBezTo>
                    <a:pt x="541433" y="169932"/>
                    <a:pt x="542511" y="172089"/>
                    <a:pt x="542511" y="175324"/>
                  </a:cubicBezTo>
                  <a:cubicBezTo>
                    <a:pt x="542511" y="177481"/>
                    <a:pt x="543590" y="177481"/>
                    <a:pt x="544668" y="178560"/>
                  </a:cubicBezTo>
                  <a:cubicBezTo>
                    <a:pt x="551140" y="180717"/>
                    <a:pt x="556532" y="182874"/>
                    <a:pt x="563004" y="185031"/>
                  </a:cubicBezTo>
                  <a:cubicBezTo>
                    <a:pt x="563004" y="185031"/>
                    <a:pt x="564082" y="185031"/>
                    <a:pt x="564082" y="185031"/>
                  </a:cubicBezTo>
                  <a:cubicBezTo>
                    <a:pt x="567318" y="181796"/>
                    <a:pt x="571632" y="182874"/>
                    <a:pt x="572711" y="187189"/>
                  </a:cubicBezTo>
                  <a:cubicBezTo>
                    <a:pt x="572711" y="188267"/>
                    <a:pt x="573789" y="189346"/>
                    <a:pt x="574868" y="189346"/>
                  </a:cubicBezTo>
                  <a:cubicBezTo>
                    <a:pt x="586732" y="193660"/>
                    <a:pt x="598596" y="195817"/>
                    <a:pt x="611538" y="195817"/>
                  </a:cubicBezTo>
                  <a:cubicBezTo>
                    <a:pt x="621245" y="195817"/>
                    <a:pt x="632031" y="195817"/>
                    <a:pt x="641738" y="196895"/>
                  </a:cubicBezTo>
                  <a:cubicBezTo>
                    <a:pt x="654680" y="197974"/>
                    <a:pt x="666545" y="200131"/>
                    <a:pt x="677330" y="206603"/>
                  </a:cubicBezTo>
                  <a:cubicBezTo>
                    <a:pt x="693508" y="215231"/>
                    <a:pt x="703215" y="228174"/>
                    <a:pt x="708608" y="245430"/>
                  </a:cubicBezTo>
                  <a:cubicBezTo>
                    <a:pt x="708608" y="246509"/>
                    <a:pt x="708608" y="246509"/>
                    <a:pt x="709687" y="247587"/>
                  </a:cubicBezTo>
                  <a:cubicBezTo>
                    <a:pt x="712922" y="246509"/>
                    <a:pt x="716158" y="246509"/>
                    <a:pt x="719394" y="245430"/>
                  </a:cubicBezTo>
                  <a:cubicBezTo>
                    <a:pt x="719394" y="248666"/>
                    <a:pt x="720472" y="251902"/>
                    <a:pt x="720472" y="255137"/>
                  </a:cubicBezTo>
                  <a:cubicBezTo>
                    <a:pt x="720472" y="259451"/>
                    <a:pt x="720472" y="263766"/>
                    <a:pt x="720472" y="268080"/>
                  </a:cubicBezTo>
                  <a:cubicBezTo>
                    <a:pt x="720472" y="269158"/>
                    <a:pt x="720472" y="270237"/>
                    <a:pt x="720472" y="271316"/>
                  </a:cubicBezTo>
                  <a:cubicBezTo>
                    <a:pt x="720472" y="279944"/>
                    <a:pt x="717236" y="287494"/>
                    <a:pt x="711844" y="293965"/>
                  </a:cubicBezTo>
                  <a:cubicBezTo>
                    <a:pt x="706451" y="300436"/>
                    <a:pt x="698901" y="305829"/>
                    <a:pt x="691351" y="311222"/>
                  </a:cubicBezTo>
                  <a:cubicBezTo>
                    <a:pt x="690273" y="312300"/>
                    <a:pt x="690273" y="312300"/>
                    <a:pt x="690273" y="313379"/>
                  </a:cubicBezTo>
                  <a:cubicBezTo>
                    <a:pt x="691351" y="314458"/>
                    <a:pt x="691351" y="316615"/>
                    <a:pt x="691351" y="317693"/>
                  </a:cubicBezTo>
                  <a:cubicBezTo>
                    <a:pt x="691351" y="318772"/>
                    <a:pt x="691351" y="319850"/>
                    <a:pt x="690273" y="319850"/>
                  </a:cubicBezTo>
                  <a:cubicBezTo>
                    <a:pt x="684880" y="323086"/>
                    <a:pt x="678409" y="325243"/>
                    <a:pt x="673016" y="328479"/>
                  </a:cubicBezTo>
                  <a:cubicBezTo>
                    <a:pt x="669780" y="330636"/>
                    <a:pt x="666545" y="331714"/>
                    <a:pt x="663309" y="333871"/>
                  </a:cubicBezTo>
                  <a:cubicBezTo>
                    <a:pt x="662230" y="332793"/>
                    <a:pt x="661152" y="331714"/>
                    <a:pt x="660073" y="330636"/>
                  </a:cubicBezTo>
                  <a:cubicBezTo>
                    <a:pt x="658995" y="329557"/>
                    <a:pt x="657916" y="329557"/>
                    <a:pt x="656838" y="329557"/>
                  </a:cubicBezTo>
                  <a:cubicBezTo>
                    <a:pt x="651445" y="330636"/>
                    <a:pt x="646052" y="332793"/>
                    <a:pt x="640659" y="333871"/>
                  </a:cubicBezTo>
                  <a:cubicBezTo>
                    <a:pt x="636345" y="334950"/>
                    <a:pt x="634188" y="336029"/>
                    <a:pt x="634188" y="340343"/>
                  </a:cubicBezTo>
                  <a:cubicBezTo>
                    <a:pt x="634188" y="340343"/>
                    <a:pt x="634188" y="340343"/>
                    <a:pt x="634188" y="340343"/>
                  </a:cubicBezTo>
                  <a:cubicBezTo>
                    <a:pt x="634188" y="340343"/>
                    <a:pt x="633109" y="341421"/>
                    <a:pt x="633109" y="341421"/>
                  </a:cubicBezTo>
                  <a:cubicBezTo>
                    <a:pt x="624481" y="343578"/>
                    <a:pt x="615853" y="344657"/>
                    <a:pt x="607224" y="346814"/>
                  </a:cubicBezTo>
                  <a:cubicBezTo>
                    <a:pt x="607224" y="344657"/>
                    <a:pt x="606146" y="342500"/>
                    <a:pt x="606146" y="341421"/>
                  </a:cubicBezTo>
                  <a:cubicBezTo>
                    <a:pt x="606146" y="340343"/>
                    <a:pt x="605067" y="339264"/>
                    <a:pt x="603989" y="339264"/>
                  </a:cubicBezTo>
                  <a:cubicBezTo>
                    <a:pt x="596439" y="340343"/>
                    <a:pt x="588889" y="340343"/>
                    <a:pt x="581339" y="341421"/>
                  </a:cubicBezTo>
                  <a:cubicBezTo>
                    <a:pt x="579182" y="341421"/>
                    <a:pt x="577025" y="342500"/>
                    <a:pt x="574868" y="344657"/>
                  </a:cubicBezTo>
                  <a:cubicBezTo>
                    <a:pt x="572711" y="346814"/>
                    <a:pt x="571632" y="348971"/>
                    <a:pt x="568396" y="350050"/>
                  </a:cubicBezTo>
                  <a:cubicBezTo>
                    <a:pt x="566239" y="351128"/>
                    <a:pt x="563004" y="350050"/>
                    <a:pt x="559768" y="350050"/>
                  </a:cubicBezTo>
                  <a:cubicBezTo>
                    <a:pt x="556532" y="350050"/>
                    <a:pt x="554375" y="351128"/>
                    <a:pt x="551140" y="350050"/>
                  </a:cubicBezTo>
                  <a:cubicBezTo>
                    <a:pt x="548983" y="348971"/>
                    <a:pt x="547904" y="345736"/>
                    <a:pt x="545747" y="343578"/>
                  </a:cubicBezTo>
                  <a:cubicBezTo>
                    <a:pt x="544668" y="342500"/>
                    <a:pt x="543590" y="342500"/>
                    <a:pt x="542511" y="342500"/>
                  </a:cubicBezTo>
                  <a:cubicBezTo>
                    <a:pt x="536040" y="342500"/>
                    <a:pt x="529569" y="342500"/>
                    <a:pt x="523097" y="342500"/>
                  </a:cubicBezTo>
                  <a:cubicBezTo>
                    <a:pt x="522019" y="342500"/>
                    <a:pt x="520940" y="342500"/>
                    <a:pt x="520940" y="343578"/>
                  </a:cubicBezTo>
                  <a:cubicBezTo>
                    <a:pt x="517704" y="345736"/>
                    <a:pt x="513390" y="348971"/>
                    <a:pt x="510155" y="352207"/>
                  </a:cubicBezTo>
                  <a:cubicBezTo>
                    <a:pt x="509076" y="352207"/>
                    <a:pt x="507998" y="353285"/>
                    <a:pt x="507998" y="353285"/>
                  </a:cubicBezTo>
                  <a:cubicBezTo>
                    <a:pt x="497212" y="354364"/>
                    <a:pt x="487505" y="355442"/>
                    <a:pt x="476720" y="355442"/>
                  </a:cubicBezTo>
                  <a:cubicBezTo>
                    <a:pt x="475641" y="355442"/>
                    <a:pt x="474562" y="355442"/>
                    <a:pt x="473484" y="354364"/>
                  </a:cubicBezTo>
                  <a:cubicBezTo>
                    <a:pt x="472405" y="353285"/>
                    <a:pt x="471327" y="352207"/>
                    <a:pt x="470248" y="350050"/>
                  </a:cubicBezTo>
                  <a:cubicBezTo>
                    <a:pt x="469170" y="348971"/>
                    <a:pt x="469170" y="348971"/>
                    <a:pt x="467013" y="348971"/>
                  </a:cubicBezTo>
                  <a:cubicBezTo>
                    <a:pt x="460541" y="348971"/>
                    <a:pt x="454070" y="348971"/>
                    <a:pt x="447599" y="348971"/>
                  </a:cubicBezTo>
                  <a:cubicBezTo>
                    <a:pt x="446520" y="348971"/>
                    <a:pt x="445442" y="348971"/>
                    <a:pt x="444363" y="350050"/>
                  </a:cubicBezTo>
                  <a:cubicBezTo>
                    <a:pt x="443285" y="352207"/>
                    <a:pt x="441127" y="353285"/>
                    <a:pt x="440049" y="355442"/>
                  </a:cubicBezTo>
                  <a:cubicBezTo>
                    <a:pt x="438970" y="356521"/>
                    <a:pt x="438970" y="356521"/>
                    <a:pt x="436813" y="356521"/>
                  </a:cubicBezTo>
                  <a:cubicBezTo>
                    <a:pt x="433577" y="356521"/>
                    <a:pt x="430342" y="356521"/>
                    <a:pt x="427106" y="356521"/>
                  </a:cubicBezTo>
                  <a:cubicBezTo>
                    <a:pt x="403378" y="356521"/>
                    <a:pt x="380729" y="356521"/>
                    <a:pt x="357000" y="356521"/>
                  </a:cubicBezTo>
                  <a:cubicBezTo>
                    <a:pt x="351608" y="356521"/>
                    <a:pt x="348372" y="355442"/>
                    <a:pt x="346215" y="351128"/>
                  </a:cubicBezTo>
                  <a:cubicBezTo>
                    <a:pt x="346215" y="351128"/>
                    <a:pt x="346215" y="351128"/>
                    <a:pt x="346215" y="351128"/>
                  </a:cubicBezTo>
                  <a:cubicBezTo>
                    <a:pt x="345136" y="351128"/>
                    <a:pt x="345136" y="350050"/>
                    <a:pt x="344058" y="350050"/>
                  </a:cubicBezTo>
                  <a:cubicBezTo>
                    <a:pt x="338665" y="350050"/>
                    <a:pt x="334351" y="350050"/>
                    <a:pt x="328958" y="350050"/>
                  </a:cubicBezTo>
                  <a:cubicBezTo>
                    <a:pt x="327880" y="350050"/>
                    <a:pt x="327880" y="350050"/>
                    <a:pt x="326801" y="350050"/>
                  </a:cubicBezTo>
                  <a:cubicBezTo>
                    <a:pt x="323565" y="352207"/>
                    <a:pt x="320330" y="355442"/>
                    <a:pt x="316015" y="357600"/>
                  </a:cubicBezTo>
                  <a:cubicBezTo>
                    <a:pt x="305230" y="357600"/>
                    <a:pt x="295523" y="357600"/>
                    <a:pt x="284738" y="357600"/>
                  </a:cubicBezTo>
                  <a:cubicBezTo>
                    <a:pt x="283659" y="355442"/>
                    <a:pt x="281502" y="352207"/>
                    <a:pt x="280423" y="350050"/>
                  </a:cubicBezTo>
                  <a:cubicBezTo>
                    <a:pt x="280423" y="348971"/>
                    <a:pt x="279345" y="348971"/>
                    <a:pt x="278266" y="348971"/>
                  </a:cubicBezTo>
                  <a:cubicBezTo>
                    <a:pt x="270716" y="347893"/>
                    <a:pt x="264245" y="347893"/>
                    <a:pt x="256695" y="346814"/>
                  </a:cubicBezTo>
                  <a:cubicBezTo>
                    <a:pt x="255617" y="346814"/>
                    <a:pt x="254538" y="346814"/>
                    <a:pt x="254538" y="347893"/>
                  </a:cubicBezTo>
                  <a:cubicBezTo>
                    <a:pt x="253459" y="350050"/>
                    <a:pt x="252381" y="352207"/>
                    <a:pt x="251302" y="353285"/>
                  </a:cubicBezTo>
                  <a:cubicBezTo>
                    <a:pt x="251302" y="354364"/>
                    <a:pt x="250224" y="354364"/>
                    <a:pt x="249145" y="354364"/>
                  </a:cubicBezTo>
                  <a:cubicBezTo>
                    <a:pt x="237281" y="354364"/>
                    <a:pt x="225417" y="354364"/>
                    <a:pt x="213553" y="354364"/>
                  </a:cubicBezTo>
                  <a:cubicBezTo>
                    <a:pt x="212475" y="354364"/>
                    <a:pt x="211396" y="353285"/>
                    <a:pt x="211396" y="353285"/>
                  </a:cubicBezTo>
                  <a:cubicBezTo>
                    <a:pt x="210317" y="351128"/>
                    <a:pt x="209239" y="348971"/>
                    <a:pt x="208160" y="347893"/>
                  </a:cubicBezTo>
                  <a:cubicBezTo>
                    <a:pt x="208160" y="346814"/>
                    <a:pt x="207082" y="346814"/>
                    <a:pt x="206003" y="346814"/>
                  </a:cubicBezTo>
                  <a:cubicBezTo>
                    <a:pt x="199532" y="346814"/>
                    <a:pt x="191982" y="346814"/>
                    <a:pt x="185511" y="345736"/>
                  </a:cubicBezTo>
                  <a:cubicBezTo>
                    <a:pt x="184432" y="345736"/>
                    <a:pt x="184432" y="345736"/>
                    <a:pt x="183354" y="346814"/>
                  </a:cubicBezTo>
                  <a:cubicBezTo>
                    <a:pt x="182275" y="348971"/>
                    <a:pt x="180118" y="351128"/>
                    <a:pt x="179040" y="353285"/>
                  </a:cubicBezTo>
                  <a:cubicBezTo>
                    <a:pt x="179040" y="354364"/>
                    <a:pt x="177961" y="354364"/>
                    <a:pt x="176882" y="354364"/>
                  </a:cubicBezTo>
                  <a:cubicBezTo>
                    <a:pt x="165018" y="354364"/>
                    <a:pt x="154233" y="354364"/>
                    <a:pt x="142369" y="354364"/>
                  </a:cubicBezTo>
                  <a:cubicBezTo>
                    <a:pt x="141290" y="354364"/>
                    <a:pt x="140212" y="353285"/>
                    <a:pt x="140212" y="353285"/>
                  </a:cubicBezTo>
                  <a:cubicBezTo>
                    <a:pt x="139133" y="351128"/>
                    <a:pt x="138055" y="348971"/>
                    <a:pt x="135897" y="346814"/>
                  </a:cubicBezTo>
                  <a:cubicBezTo>
                    <a:pt x="135897" y="345736"/>
                    <a:pt x="134819" y="345736"/>
                    <a:pt x="133740" y="345736"/>
                  </a:cubicBezTo>
                  <a:cubicBezTo>
                    <a:pt x="124033" y="344657"/>
                    <a:pt x="113248" y="343578"/>
                    <a:pt x="103541" y="342500"/>
                  </a:cubicBezTo>
                  <a:cubicBezTo>
                    <a:pt x="99227" y="342500"/>
                    <a:pt x="97070" y="342500"/>
                    <a:pt x="94913" y="345736"/>
                  </a:cubicBezTo>
                  <a:cubicBezTo>
                    <a:pt x="93834" y="347893"/>
                    <a:pt x="91677" y="347893"/>
                    <a:pt x="89520" y="347893"/>
                  </a:cubicBezTo>
                  <a:cubicBezTo>
                    <a:pt x="75499" y="346814"/>
                    <a:pt x="61477" y="345736"/>
                    <a:pt x="46378" y="342500"/>
                  </a:cubicBezTo>
                  <a:cubicBezTo>
                    <a:pt x="35592" y="340343"/>
                    <a:pt x="24807" y="338186"/>
                    <a:pt x="14021" y="332793"/>
                  </a:cubicBezTo>
                  <a:cubicBezTo>
                    <a:pt x="8628" y="329557"/>
                    <a:pt x="3236" y="326322"/>
                    <a:pt x="0" y="319850"/>
                  </a:cubicBezTo>
                  <a:cubicBezTo>
                    <a:pt x="5393" y="314458"/>
                    <a:pt x="5393" y="313379"/>
                    <a:pt x="5393" y="312300"/>
                  </a:cubicBezTo>
                  <a:close/>
                  <a:moveTo>
                    <a:pt x="56085" y="39427"/>
                  </a:moveTo>
                  <a:cubicBezTo>
                    <a:pt x="51770" y="41584"/>
                    <a:pt x="47456" y="43741"/>
                    <a:pt x="44221" y="45898"/>
                  </a:cubicBezTo>
                  <a:cubicBezTo>
                    <a:pt x="40985" y="48055"/>
                    <a:pt x="38828" y="51291"/>
                    <a:pt x="37749" y="54527"/>
                  </a:cubicBezTo>
                  <a:cubicBezTo>
                    <a:pt x="36671" y="57762"/>
                    <a:pt x="36671" y="60998"/>
                    <a:pt x="36671" y="65312"/>
                  </a:cubicBezTo>
                  <a:cubicBezTo>
                    <a:pt x="37749" y="63155"/>
                    <a:pt x="39906" y="60998"/>
                    <a:pt x="40985" y="59919"/>
                  </a:cubicBezTo>
                  <a:cubicBezTo>
                    <a:pt x="39906" y="58841"/>
                    <a:pt x="39906" y="57762"/>
                    <a:pt x="39906" y="56684"/>
                  </a:cubicBezTo>
                  <a:cubicBezTo>
                    <a:pt x="39906" y="56684"/>
                    <a:pt x="40985" y="54527"/>
                    <a:pt x="42064" y="55605"/>
                  </a:cubicBezTo>
                  <a:cubicBezTo>
                    <a:pt x="43142" y="55605"/>
                    <a:pt x="44221" y="56684"/>
                    <a:pt x="45299" y="57762"/>
                  </a:cubicBezTo>
                  <a:cubicBezTo>
                    <a:pt x="50692" y="53448"/>
                    <a:pt x="57163" y="53448"/>
                    <a:pt x="62556" y="52370"/>
                  </a:cubicBezTo>
                  <a:cubicBezTo>
                    <a:pt x="62556" y="51291"/>
                    <a:pt x="62556" y="50213"/>
                    <a:pt x="63635" y="49134"/>
                  </a:cubicBezTo>
                  <a:cubicBezTo>
                    <a:pt x="63635" y="49134"/>
                    <a:pt x="65792" y="48055"/>
                    <a:pt x="65792" y="49134"/>
                  </a:cubicBezTo>
                  <a:cubicBezTo>
                    <a:pt x="66870" y="50213"/>
                    <a:pt x="66870" y="51291"/>
                    <a:pt x="67949" y="52370"/>
                  </a:cubicBezTo>
                  <a:cubicBezTo>
                    <a:pt x="71184" y="52370"/>
                    <a:pt x="74420" y="52370"/>
                    <a:pt x="77656" y="52370"/>
                  </a:cubicBezTo>
                  <a:cubicBezTo>
                    <a:pt x="77656" y="51291"/>
                    <a:pt x="77656" y="50213"/>
                    <a:pt x="78734" y="49134"/>
                  </a:cubicBezTo>
                  <a:cubicBezTo>
                    <a:pt x="78734" y="49134"/>
                    <a:pt x="80891" y="49134"/>
                    <a:pt x="80891" y="49134"/>
                  </a:cubicBezTo>
                  <a:cubicBezTo>
                    <a:pt x="81970" y="50213"/>
                    <a:pt x="81970" y="51291"/>
                    <a:pt x="80891" y="53448"/>
                  </a:cubicBezTo>
                  <a:cubicBezTo>
                    <a:pt x="89520" y="55605"/>
                    <a:pt x="95991" y="58841"/>
                    <a:pt x="102462" y="64234"/>
                  </a:cubicBezTo>
                  <a:cubicBezTo>
                    <a:pt x="105698" y="66391"/>
                    <a:pt x="107855" y="69626"/>
                    <a:pt x="111091" y="72862"/>
                  </a:cubicBezTo>
                  <a:cubicBezTo>
                    <a:pt x="113248" y="75019"/>
                    <a:pt x="115405" y="78255"/>
                    <a:pt x="118641" y="80412"/>
                  </a:cubicBezTo>
                  <a:cubicBezTo>
                    <a:pt x="118641" y="80412"/>
                    <a:pt x="118641" y="80412"/>
                    <a:pt x="118641" y="80412"/>
                  </a:cubicBezTo>
                  <a:cubicBezTo>
                    <a:pt x="116484" y="77176"/>
                    <a:pt x="114326" y="72862"/>
                    <a:pt x="112169" y="69626"/>
                  </a:cubicBezTo>
                  <a:cubicBezTo>
                    <a:pt x="112169" y="69626"/>
                    <a:pt x="111091" y="69626"/>
                    <a:pt x="111091" y="69626"/>
                  </a:cubicBezTo>
                  <a:cubicBezTo>
                    <a:pt x="108934" y="69626"/>
                    <a:pt x="107855" y="68548"/>
                    <a:pt x="108934" y="66391"/>
                  </a:cubicBezTo>
                  <a:cubicBezTo>
                    <a:pt x="108934" y="66391"/>
                    <a:pt x="108934" y="65312"/>
                    <a:pt x="108934" y="65312"/>
                  </a:cubicBezTo>
                  <a:cubicBezTo>
                    <a:pt x="107855" y="64234"/>
                    <a:pt x="106777" y="62077"/>
                    <a:pt x="105698" y="60998"/>
                  </a:cubicBezTo>
                  <a:cubicBezTo>
                    <a:pt x="103541" y="63155"/>
                    <a:pt x="102462" y="63155"/>
                    <a:pt x="101384" y="62077"/>
                  </a:cubicBezTo>
                  <a:cubicBezTo>
                    <a:pt x="100305" y="60998"/>
                    <a:pt x="100305" y="59919"/>
                    <a:pt x="102462" y="57762"/>
                  </a:cubicBezTo>
                  <a:cubicBezTo>
                    <a:pt x="101384" y="56684"/>
                    <a:pt x="99227" y="54527"/>
                    <a:pt x="98148" y="53448"/>
                  </a:cubicBezTo>
                  <a:cubicBezTo>
                    <a:pt x="97070" y="55605"/>
                    <a:pt x="94913" y="55605"/>
                    <a:pt x="93834" y="54527"/>
                  </a:cubicBezTo>
                  <a:cubicBezTo>
                    <a:pt x="92755" y="53448"/>
                    <a:pt x="92755" y="52370"/>
                    <a:pt x="94913" y="50213"/>
                  </a:cubicBezTo>
                  <a:cubicBezTo>
                    <a:pt x="93834" y="49134"/>
                    <a:pt x="92755" y="48055"/>
                    <a:pt x="91677" y="48055"/>
                  </a:cubicBezTo>
                  <a:cubicBezTo>
                    <a:pt x="90598" y="46977"/>
                    <a:pt x="89520" y="46977"/>
                    <a:pt x="88441" y="46977"/>
                  </a:cubicBezTo>
                  <a:cubicBezTo>
                    <a:pt x="87363" y="48055"/>
                    <a:pt x="86284" y="46977"/>
                    <a:pt x="86284" y="45898"/>
                  </a:cubicBezTo>
                  <a:cubicBezTo>
                    <a:pt x="86284" y="43741"/>
                    <a:pt x="85206" y="43741"/>
                    <a:pt x="84127" y="43741"/>
                  </a:cubicBezTo>
                  <a:cubicBezTo>
                    <a:pt x="83048" y="42663"/>
                    <a:pt x="80891" y="42663"/>
                    <a:pt x="78734" y="41584"/>
                  </a:cubicBezTo>
                  <a:cubicBezTo>
                    <a:pt x="70106" y="36191"/>
                    <a:pt x="62556" y="36191"/>
                    <a:pt x="56085" y="39427"/>
                  </a:cubicBezTo>
                  <a:lnTo>
                    <a:pt x="56085" y="39427"/>
                  </a:lnTo>
                  <a:close/>
                  <a:moveTo>
                    <a:pt x="140212" y="107376"/>
                  </a:moveTo>
                  <a:lnTo>
                    <a:pt x="140212" y="107376"/>
                  </a:lnTo>
                  <a:cubicBezTo>
                    <a:pt x="138055" y="105219"/>
                    <a:pt x="135897" y="103062"/>
                    <a:pt x="133740" y="100904"/>
                  </a:cubicBezTo>
                  <a:cubicBezTo>
                    <a:pt x="133740" y="103062"/>
                    <a:pt x="132662" y="104140"/>
                    <a:pt x="131583" y="104140"/>
                  </a:cubicBezTo>
                  <a:cubicBezTo>
                    <a:pt x="130505" y="104140"/>
                    <a:pt x="129426" y="103062"/>
                    <a:pt x="129426" y="101983"/>
                  </a:cubicBezTo>
                  <a:cubicBezTo>
                    <a:pt x="129426" y="99826"/>
                    <a:pt x="130505" y="99826"/>
                    <a:pt x="132662" y="98747"/>
                  </a:cubicBezTo>
                  <a:cubicBezTo>
                    <a:pt x="130505" y="96590"/>
                    <a:pt x="129426" y="94433"/>
                    <a:pt x="127269" y="92276"/>
                  </a:cubicBezTo>
                  <a:cubicBezTo>
                    <a:pt x="127269" y="94433"/>
                    <a:pt x="127269" y="95512"/>
                    <a:pt x="125112" y="95512"/>
                  </a:cubicBezTo>
                  <a:cubicBezTo>
                    <a:pt x="124033" y="95512"/>
                    <a:pt x="122955" y="94433"/>
                    <a:pt x="122955" y="93355"/>
                  </a:cubicBezTo>
                  <a:cubicBezTo>
                    <a:pt x="122955" y="91197"/>
                    <a:pt x="124033" y="91197"/>
                    <a:pt x="125112" y="90119"/>
                  </a:cubicBezTo>
                  <a:cubicBezTo>
                    <a:pt x="122955" y="87962"/>
                    <a:pt x="120798" y="86883"/>
                    <a:pt x="119719" y="85805"/>
                  </a:cubicBezTo>
                  <a:cubicBezTo>
                    <a:pt x="118641" y="87962"/>
                    <a:pt x="117562" y="87962"/>
                    <a:pt x="116484" y="86883"/>
                  </a:cubicBezTo>
                  <a:cubicBezTo>
                    <a:pt x="115405" y="85805"/>
                    <a:pt x="115405" y="83648"/>
                    <a:pt x="116484" y="82569"/>
                  </a:cubicBezTo>
                  <a:cubicBezTo>
                    <a:pt x="115405" y="81491"/>
                    <a:pt x="113248" y="79333"/>
                    <a:pt x="112169" y="78255"/>
                  </a:cubicBezTo>
                  <a:cubicBezTo>
                    <a:pt x="111091" y="79333"/>
                    <a:pt x="110012" y="80412"/>
                    <a:pt x="108934" y="79333"/>
                  </a:cubicBezTo>
                  <a:cubicBezTo>
                    <a:pt x="106777" y="78255"/>
                    <a:pt x="108934" y="76098"/>
                    <a:pt x="110012" y="75019"/>
                  </a:cubicBezTo>
                  <a:cubicBezTo>
                    <a:pt x="108934" y="72862"/>
                    <a:pt x="106777" y="71784"/>
                    <a:pt x="105698" y="70705"/>
                  </a:cubicBezTo>
                  <a:cubicBezTo>
                    <a:pt x="104619" y="71784"/>
                    <a:pt x="103541" y="71784"/>
                    <a:pt x="102462" y="71784"/>
                  </a:cubicBezTo>
                  <a:cubicBezTo>
                    <a:pt x="101384" y="71784"/>
                    <a:pt x="100305" y="70705"/>
                    <a:pt x="100305" y="70705"/>
                  </a:cubicBezTo>
                  <a:cubicBezTo>
                    <a:pt x="100305" y="69626"/>
                    <a:pt x="101384" y="68548"/>
                    <a:pt x="101384" y="67469"/>
                  </a:cubicBezTo>
                  <a:cubicBezTo>
                    <a:pt x="100305" y="66391"/>
                    <a:pt x="98148" y="65312"/>
                    <a:pt x="97070" y="63155"/>
                  </a:cubicBezTo>
                  <a:cubicBezTo>
                    <a:pt x="97070" y="63155"/>
                    <a:pt x="97070" y="63155"/>
                    <a:pt x="97070" y="64234"/>
                  </a:cubicBezTo>
                  <a:cubicBezTo>
                    <a:pt x="95991" y="64234"/>
                    <a:pt x="94913" y="65312"/>
                    <a:pt x="93834" y="64234"/>
                  </a:cubicBezTo>
                  <a:cubicBezTo>
                    <a:pt x="91677" y="63155"/>
                    <a:pt x="92755" y="62077"/>
                    <a:pt x="93834" y="59919"/>
                  </a:cubicBezTo>
                  <a:cubicBezTo>
                    <a:pt x="88441" y="56684"/>
                    <a:pt x="81970" y="54527"/>
                    <a:pt x="75499" y="54527"/>
                  </a:cubicBezTo>
                  <a:cubicBezTo>
                    <a:pt x="74420" y="55605"/>
                    <a:pt x="73342" y="56684"/>
                    <a:pt x="73342" y="56684"/>
                  </a:cubicBezTo>
                  <a:cubicBezTo>
                    <a:pt x="72263" y="56684"/>
                    <a:pt x="71184" y="55605"/>
                    <a:pt x="70106" y="54527"/>
                  </a:cubicBezTo>
                  <a:cubicBezTo>
                    <a:pt x="70106" y="54527"/>
                    <a:pt x="70106" y="54527"/>
                    <a:pt x="70106" y="53448"/>
                  </a:cubicBezTo>
                  <a:cubicBezTo>
                    <a:pt x="66870" y="53448"/>
                    <a:pt x="63635" y="54527"/>
                    <a:pt x="60399" y="54527"/>
                  </a:cubicBezTo>
                  <a:cubicBezTo>
                    <a:pt x="60399" y="54527"/>
                    <a:pt x="59320" y="54527"/>
                    <a:pt x="59320" y="55605"/>
                  </a:cubicBezTo>
                  <a:cubicBezTo>
                    <a:pt x="58242" y="56684"/>
                    <a:pt x="57163" y="56684"/>
                    <a:pt x="56085" y="56684"/>
                  </a:cubicBezTo>
                  <a:cubicBezTo>
                    <a:pt x="55006" y="56684"/>
                    <a:pt x="55006" y="56684"/>
                    <a:pt x="53928" y="56684"/>
                  </a:cubicBezTo>
                  <a:cubicBezTo>
                    <a:pt x="48535" y="58841"/>
                    <a:pt x="44221" y="62077"/>
                    <a:pt x="42064" y="67469"/>
                  </a:cubicBezTo>
                  <a:cubicBezTo>
                    <a:pt x="44221" y="67469"/>
                    <a:pt x="45299" y="68548"/>
                    <a:pt x="44221" y="70705"/>
                  </a:cubicBezTo>
                  <a:cubicBezTo>
                    <a:pt x="43142" y="72862"/>
                    <a:pt x="42064" y="71784"/>
                    <a:pt x="40985" y="71784"/>
                  </a:cubicBezTo>
                  <a:cubicBezTo>
                    <a:pt x="39906" y="76098"/>
                    <a:pt x="39906" y="79333"/>
                    <a:pt x="40985" y="83648"/>
                  </a:cubicBezTo>
                  <a:cubicBezTo>
                    <a:pt x="43142" y="82569"/>
                    <a:pt x="44221" y="83648"/>
                    <a:pt x="44221" y="84726"/>
                  </a:cubicBezTo>
                  <a:cubicBezTo>
                    <a:pt x="44221" y="86883"/>
                    <a:pt x="44221" y="86883"/>
                    <a:pt x="40985" y="87962"/>
                  </a:cubicBezTo>
                  <a:cubicBezTo>
                    <a:pt x="42064" y="94433"/>
                    <a:pt x="44221" y="101983"/>
                    <a:pt x="45299" y="108454"/>
                  </a:cubicBezTo>
                  <a:cubicBezTo>
                    <a:pt x="46378" y="114926"/>
                    <a:pt x="46378" y="122475"/>
                    <a:pt x="47456" y="130025"/>
                  </a:cubicBezTo>
                  <a:cubicBezTo>
                    <a:pt x="60399" y="124633"/>
                    <a:pt x="73342" y="127868"/>
                    <a:pt x="85206" y="132182"/>
                  </a:cubicBezTo>
                  <a:cubicBezTo>
                    <a:pt x="86284" y="131104"/>
                    <a:pt x="87363" y="130025"/>
                    <a:pt x="87363" y="130025"/>
                  </a:cubicBezTo>
                  <a:cubicBezTo>
                    <a:pt x="87363" y="130025"/>
                    <a:pt x="89520" y="130025"/>
                    <a:pt x="89520" y="131104"/>
                  </a:cubicBezTo>
                  <a:cubicBezTo>
                    <a:pt x="89520" y="132182"/>
                    <a:pt x="89520" y="133261"/>
                    <a:pt x="89520" y="134340"/>
                  </a:cubicBezTo>
                  <a:cubicBezTo>
                    <a:pt x="98148" y="138654"/>
                    <a:pt x="106777" y="142968"/>
                    <a:pt x="115405" y="147282"/>
                  </a:cubicBezTo>
                  <a:cubicBezTo>
                    <a:pt x="115405" y="147282"/>
                    <a:pt x="115405" y="146204"/>
                    <a:pt x="115405" y="146204"/>
                  </a:cubicBezTo>
                  <a:cubicBezTo>
                    <a:pt x="116484" y="145125"/>
                    <a:pt x="117562" y="144047"/>
                    <a:pt x="118641" y="145125"/>
                  </a:cubicBezTo>
                  <a:cubicBezTo>
                    <a:pt x="120798" y="145125"/>
                    <a:pt x="120798" y="147282"/>
                    <a:pt x="119719" y="148361"/>
                  </a:cubicBezTo>
                  <a:cubicBezTo>
                    <a:pt x="128348" y="150518"/>
                    <a:pt x="135897" y="150518"/>
                    <a:pt x="144526" y="147282"/>
                  </a:cubicBezTo>
                  <a:cubicBezTo>
                    <a:pt x="145604" y="147282"/>
                    <a:pt x="145604" y="146204"/>
                    <a:pt x="145604" y="146204"/>
                  </a:cubicBezTo>
                  <a:cubicBezTo>
                    <a:pt x="146683" y="145125"/>
                    <a:pt x="146683" y="144047"/>
                    <a:pt x="148840" y="145125"/>
                  </a:cubicBezTo>
                  <a:cubicBezTo>
                    <a:pt x="148840" y="145125"/>
                    <a:pt x="149919" y="145125"/>
                    <a:pt x="149919" y="145125"/>
                  </a:cubicBezTo>
                  <a:cubicBezTo>
                    <a:pt x="150997" y="144047"/>
                    <a:pt x="153154" y="142968"/>
                    <a:pt x="154233" y="141889"/>
                  </a:cubicBezTo>
                  <a:cubicBezTo>
                    <a:pt x="153154" y="139732"/>
                    <a:pt x="152076" y="138654"/>
                    <a:pt x="153154" y="137575"/>
                  </a:cubicBezTo>
                  <a:cubicBezTo>
                    <a:pt x="154233" y="136497"/>
                    <a:pt x="155311" y="136497"/>
                    <a:pt x="157469" y="138654"/>
                  </a:cubicBezTo>
                  <a:cubicBezTo>
                    <a:pt x="158547" y="137575"/>
                    <a:pt x="160704" y="135418"/>
                    <a:pt x="161783" y="134340"/>
                  </a:cubicBezTo>
                  <a:cubicBezTo>
                    <a:pt x="160704" y="133261"/>
                    <a:pt x="159626" y="132182"/>
                    <a:pt x="160704" y="131104"/>
                  </a:cubicBezTo>
                  <a:cubicBezTo>
                    <a:pt x="161783" y="130025"/>
                    <a:pt x="162861" y="130025"/>
                    <a:pt x="165018" y="131104"/>
                  </a:cubicBezTo>
                  <a:cubicBezTo>
                    <a:pt x="166097" y="127868"/>
                    <a:pt x="168254" y="124633"/>
                    <a:pt x="169332" y="122475"/>
                  </a:cubicBezTo>
                  <a:cubicBezTo>
                    <a:pt x="169332" y="122475"/>
                    <a:pt x="169332" y="122475"/>
                    <a:pt x="168254" y="122475"/>
                  </a:cubicBezTo>
                  <a:cubicBezTo>
                    <a:pt x="158547" y="119240"/>
                    <a:pt x="149919" y="114926"/>
                    <a:pt x="142369" y="108454"/>
                  </a:cubicBezTo>
                  <a:cubicBezTo>
                    <a:pt x="141290" y="108454"/>
                    <a:pt x="141290" y="107376"/>
                    <a:pt x="140212" y="107376"/>
                  </a:cubicBezTo>
                  <a:close/>
                  <a:moveTo>
                    <a:pt x="714001" y="264844"/>
                  </a:moveTo>
                  <a:cubicBezTo>
                    <a:pt x="714001" y="267001"/>
                    <a:pt x="712922" y="269158"/>
                    <a:pt x="712922" y="271316"/>
                  </a:cubicBezTo>
                  <a:cubicBezTo>
                    <a:pt x="708608" y="284258"/>
                    <a:pt x="699980" y="291808"/>
                    <a:pt x="688116" y="295044"/>
                  </a:cubicBezTo>
                  <a:cubicBezTo>
                    <a:pt x="683801" y="296122"/>
                    <a:pt x="678409" y="296122"/>
                    <a:pt x="674094" y="297201"/>
                  </a:cubicBezTo>
                  <a:cubicBezTo>
                    <a:pt x="656838" y="298279"/>
                    <a:pt x="638502" y="300436"/>
                    <a:pt x="621245" y="301515"/>
                  </a:cubicBezTo>
                  <a:cubicBezTo>
                    <a:pt x="595360" y="302593"/>
                    <a:pt x="570554" y="303672"/>
                    <a:pt x="544668" y="304751"/>
                  </a:cubicBezTo>
                  <a:cubicBezTo>
                    <a:pt x="514469" y="305829"/>
                    <a:pt x="484270" y="304751"/>
                    <a:pt x="454070" y="303672"/>
                  </a:cubicBezTo>
                  <a:cubicBezTo>
                    <a:pt x="442206" y="302593"/>
                    <a:pt x="430342" y="301515"/>
                    <a:pt x="418478" y="301515"/>
                  </a:cubicBezTo>
                  <a:cubicBezTo>
                    <a:pt x="415242" y="301515"/>
                    <a:pt x="410928" y="300436"/>
                    <a:pt x="407692" y="300436"/>
                  </a:cubicBezTo>
                  <a:cubicBezTo>
                    <a:pt x="394750" y="300436"/>
                    <a:pt x="381807" y="301515"/>
                    <a:pt x="368864" y="301515"/>
                  </a:cubicBezTo>
                  <a:cubicBezTo>
                    <a:pt x="349451" y="302593"/>
                    <a:pt x="330037" y="302593"/>
                    <a:pt x="311701" y="303672"/>
                  </a:cubicBezTo>
                  <a:cubicBezTo>
                    <a:pt x="287973" y="304751"/>
                    <a:pt x="263167" y="305829"/>
                    <a:pt x="239438" y="305829"/>
                  </a:cubicBezTo>
                  <a:cubicBezTo>
                    <a:pt x="221103" y="306908"/>
                    <a:pt x="201689" y="306908"/>
                    <a:pt x="183354" y="307986"/>
                  </a:cubicBezTo>
                  <a:cubicBezTo>
                    <a:pt x="153154" y="309065"/>
                    <a:pt x="122955" y="309065"/>
                    <a:pt x="93834" y="306908"/>
                  </a:cubicBezTo>
                  <a:cubicBezTo>
                    <a:pt x="70106" y="305829"/>
                    <a:pt x="46378" y="303672"/>
                    <a:pt x="22650" y="300436"/>
                  </a:cubicBezTo>
                  <a:cubicBezTo>
                    <a:pt x="21571" y="300436"/>
                    <a:pt x="20493" y="300436"/>
                    <a:pt x="20493" y="301515"/>
                  </a:cubicBezTo>
                  <a:cubicBezTo>
                    <a:pt x="19414" y="305829"/>
                    <a:pt x="17257" y="310143"/>
                    <a:pt x="16178" y="314458"/>
                  </a:cubicBezTo>
                  <a:cubicBezTo>
                    <a:pt x="16178" y="315536"/>
                    <a:pt x="16178" y="316615"/>
                    <a:pt x="16178" y="316615"/>
                  </a:cubicBezTo>
                  <a:cubicBezTo>
                    <a:pt x="18335" y="317693"/>
                    <a:pt x="19414" y="319850"/>
                    <a:pt x="21571" y="320929"/>
                  </a:cubicBezTo>
                  <a:cubicBezTo>
                    <a:pt x="26964" y="323086"/>
                    <a:pt x="32357" y="326322"/>
                    <a:pt x="38828" y="327400"/>
                  </a:cubicBezTo>
                  <a:cubicBezTo>
                    <a:pt x="57163" y="332793"/>
                    <a:pt x="75499" y="334950"/>
                    <a:pt x="93834" y="336029"/>
                  </a:cubicBezTo>
                  <a:cubicBezTo>
                    <a:pt x="94913" y="336029"/>
                    <a:pt x="95991" y="336029"/>
                    <a:pt x="95991" y="334950"/>
                  </a:cubicBezTo>
                  <a:cubicBezTo>
                    <a:pt x="97070" y="333871"/>
                    <a:pt x="98148" y="331714"/>
                    <a:pt x="100305" y="330636"/>
                  </a:cubicBezTo>
                  <a:cubicBezTo>
                    <a:pt x="101384" y="330636"/>
                    <a:pt x="101384" y="329557"/>
                    <a:pt x="102462" y="329557"/>
                  </a:cubicBezTo>
                  <a:cubicBezTo>
                    <a:pt x="106777" y="329557"/>
                    <a:pt x="112169" y="330636"/>
                    <a:pt x="116484" y="330636"/>
                  </a:cubicBezTo>
                  <a:cubicBezTo>
                    <a:pt x="125112" y="331714"/>
                    <a:pt x="134819" y="332793"/>
                    <a:pt x="143447" y="332793"/>
                  </a:cubicBezTo>
                  <a:cubicBezTo>
                    <a:pt x="144526" y="332793"/>
                    <a:pt x="145604" y="333871"/>
                    <a:pt x="145604" y="333871"/>
                  </a:cubicBezTo>
                  <a:cubicBezTo>
                    <a:pt x="146683" y="336029"/>
                    <a:pt x="147761" y="337107"/>
                    <a:pt x="148840" y="339264"/>
                  </a:cubicBezTo>
                  <a:cubicBezTo>
                    <a:pt x="148840" y="340343"/>
                    <a:pt x="149919" y="340343"/>
                    <a:pt x="150997" y="340343"/>
                  </a:cubicBezTo>
                  <a:cubicBezTo>
                    <a:pt x="159626" y="340343"/>
                    <a:pt x="168254" y="340343"/>
                    <a:pt x="175804" y="340343"/>
                  </a:cubicBezTo>
                  <a:cubicBezTo>
                    <a:pt x="176882" y="340343"/>
                    <a:pt x="177961" y="340343"/>
                    <a:pt x="177961" y="339264"/>
                  </a:cubicBezTo>
                  <a:cubicBezTo>
                    <a:pt x="179040" y="337107"/>
                    <a:pt x="181197" y="334950"/>
                    <a:pt x="182275" y="332793"/>
                  </a:cubicBezTo>
                  <a:cubicBezTo>
                    <a:pt x="182275" y="331714"/>
                    <a:pt x="183354" y="331714"/>
                    <a:pt x="184432" y="331714"/>
                  </a:cubicBezTo>
                  <a:cubicBezTo>
                    <a:pt x="194139" y="331714"/>
                    <a:pt x="204925" y="331714"/>
                    <a:pt x="214632" y="332793"/>
                  </a:cubicBezTo>
                  <a:cubicBezTo>
                    <a:pt x="215710" y="332793"/>
                    <a:pt x="215710" y="332793"/>
                    <a:pt x="216789" y="333871"/>
                  </a:cubicBezTo>
                  <a:cubicBezTo>
                    <a:pt x="217867" y="336029"/>
                    <a:pt x="218946" y="338186"/>
                    <a:pt x="220025" y="339264"/>
                  </a:cubicBezTo>
                  <a:cubicBezTo>
                    <a:pt x="220025" y="340343"/>
                    <a:pt x="221103" y="340343"/>
                    <a:pt x="222182" y="340343"/>
                  </a:cubicBezTo>
                  <a:cubicBezTo>
                    <a:pt x="230810" y="340343"/>
                    <a:pt x="239438" y="340343"/>
                    <a:pt x="248067" y="340343"/>
                  </a:cubicBezTo>
                  <a:cubicBezTo>
                    <a:pt x="249145" y="340343"/>
                    <a:pt x="250224" y="339264"/>
                    <a:pt x="250224" y="339264"/>
                  </a:cubicBezTo>
                  <a:cubicBezTo>
                    <a:pt x="251302" y="337107"/>
                    <a:pt x="252381" y="334950"/>
                    <a:pt x="253459" y="333871"/>
                  </a:cubicBezTo>
                  <a:cubicBezTo>
                    <a:pt x="253459" y="332793"/>
                    <a:pt x="254538" y="332793"/>
                    <a:pt x="255617" y="332793"/>
                  </a:cubicBezTo>
                  <a:cubicBezTo>
                    <a:pt x="266402" y="333871"/>
                    <a:pt x="276109" y="333871"/>
                    <a:pt x="286895" y="334950"/>
                  </a:cubicBezTo>
                  <a:cubicBezTo>
                    <a:pt x="287973" y="334950"/>
                    <a:pt x="287973" y="336029"/>
                    <a:pt x="289052" y="336029"/>
                  </a:cubicBezTo>
                  <a:cubicBezTo>
                    <a:pt x="290130" y="338186"/>
                    <a:pt x="291209" y="340343"/>
                    <a:pt x="292287" y="342500"/>
                  </a:cubicBezTo>
                  <a:cubicBezTo>
                    <a:pt x="293366" y="343578"/>
                    <a:pt x="293366" y="343578"/>
                    <a:pt x="294444" y="343578"/>
                  </a:cubicBezTo>
                  <a:cubicBezTo>
                    <a:pt x="300916" y="343578"/>
                    <a:pt x="307387" y="343578"/>
                    <a:pt x="313858" y="343578"/>
                  </a:cubicBezTo>
                  <a:cubicBezTo>
                    <a:pt x="314937" y="343578"/>
                    <a:pt x="316015" y="343578"/>
                    <a:pt x="316015" y="342500"/>
                  </a:cubicBezTo>
                  <a:cubicBezTo>
                    <a:pt x="319251" y="340343"/>
                    <a:pt x="321408" y="338186"/>
                    <a:pt x="324644" y="336029"/>
                  </a:cubicBezTo>
                  <a:cubicBezTo>
                    <a:pt x="325722" y="334950"/>
                    <a:pt x="326801" y="334950"/>
                    <a:pt x="327880" y="334950"/>
                  </a:cubicBezTo>
                  <a:cubicBezTo>
                    <a:pt x="333272" y="334950"/>
                    <a:pt x="338665" y="334950"/>
                    <a:pt x="344058" y="334950"/>
                  </a:cubicBezTo>
                  <a:cubicBezTo>
                    <a:pt x="346215" y="334950"/>
                    <a:pt x="349451" y="333871"/>
                    <a:pt x="350529" y="334950"/>
                  </a:cubicBezTo>
                  <a:cubicBezTo>
                    <a:pt x="352686" y="336029"/>
                    <a:pt x="352686" y="338186"/>
                    <a:pt x="354843" y="340343"/>
                  </a:cubicBezTo>
                  <a:cubicBezTo>
                    <a:pt x="355922" y="341421"/>
                    <a:pt x="357000" y="341421"/>
                    <a:pt x="357000" y="341421"/>
                  </a:cubicBezTo>
                  <a:cubicBezTo>
                    <a:pt x="382886" y="341421"/>
                    <a:pt x="408771" y="341421"/>
                    <a:pt x="434656" y="342500"/>
                  </a:cubicBezTo>
                  <a:cubicBezTo>
                    <a:pt x="435735" y="342500"/>
                    <a:pt x="436813" y="342500"/>
                    <a:pt x="436813" y="341421"/>
                  </a:cubicBezTo>
                  <a:cubicBezTo>
                    <a:pt x="437892" y="340343"/>
                    <a:pt x="440049" y="338186"/>
                    <a:pt x="441127" y="336029"/>
                  </a:cubicBezTo>
                  <a:cubicBezTo>
                    <a:pt x="442206" y="334950"/>
                    <a:pt x="443285" y="334950"/>
                    <a:pt x="444363" y="334950"/>
                  </a:cubicBezTo>
                  <a:cubicBezTo>
                    <a:pt x="451913" y="334950"/>
                    <a:pt x="459463" y="334950"/>
                    <a:pt x="467013" y="334950"/>
                  </a:cubicBezTo>
                  <a:cubicBezTo>
                    <a:pt x="472405" y="334950"/>
                    <a:pt x="475641" y="336029"/>
                    <a:pt x="477798" y="340343"/>
                  </a:cubicBezTo>
                  <a:cubicBezTo>
                    <a:pt x="478877" y="341421"/>
                    <a:pt x="478877" y="341421"/>
                    <a:pt x="481034" y="341421"/>
                  </a:cubicBezTo>
                  <a:cubicBezTo>
                    <a:pt x="489662" y="340343"/>
                    <a:pt x="497212" y="340343"/>
                    <a:pt x="505841" y="339264"/>
                  </a:cubicBezTo>
                  <a:cubicBezTo>
                    <a:pt x="506919" y="339264"/>
                    <a:pt x="507998" y="339264"/>
                    <a:pt x="509076" y="338186"/>
                  </a:cubicBezTo>
                  <a:cubicBezTo>
                    <a:pt x="513390" y="334950"/>
                    <a:pt x="516626" y="332793"/>
                    <a:pt x="520940" y="329557"/>
                  </a:cubicBezTo>
                  <a:cubicBezTo>
                    <a:pt x="522019" y="328479"/>
                    <a:pt x="523097" y="328479"/>
                    <a:pt x="524176" y="328479"/>
                  </a:cubicBezTo>
                  <a:cubicBezTo>
                    <a:pt x="532804" y="328479"/>
                    <a:pt x="541433" y="328479"/>
                    <a:pt x="551140" y="328479"/>
                  </a:cubicBezTo>
                  <a:cubicBezTo>
                    <a:pt x="552218" y="328479"/>
                    <a:pt x="553297" y="328479"/>
                    <a:pt x="553297" y="329557"/>
                  </a:cubicBezTo>
                  <a:cubicBezTo>
                    <a:pt x="554375" y="331714"/>
                    <a:pt x="556532" y="332793"/>
                    <a:pt x="557611" y="334950"/>
                  </a:cubicBezTo>
                  <a:cubicBezTo>
                    <a:pt x="558689" y="336029"/>
                    <a:pt x="558689" y="336029"/>
                    <a:pt x="559768" y="336029"/>
                  </a:cubicBezTo>
                  <a:cubicBezTo>
                    <a:pt x="561925" y="336029"/>
                    <a:pt x="564082" y="336029"/>
                    <a:pt x="566239" y="336029"/>
                  </a:cubicBezTo>
                  <a:cubicBezTo>
                    <a:pt x="567318" y="336029"/>
                    <a:pt x="568396" y="336029"/>
                    <a:pt x="568396" y="334950"/>
                  </a:cubicBezTo>
                  <a:cubicBezTo>
                    <a:pt x="570554" y="332793"/>
                    <a:pt x="572711" y="330636"/>
                    <a:pt x="574868" y="328479"/>
                  </a:cubicBezTo>
                  <a:cubicBezTo>
                    <a:pt x="575946" y="327400"/>
                    <a:pt x="577025" y="327400"/>
                    <a:pt x="577025" y="327400"/>
                  </a:cubicBezTo>
                  <a:cubicBezTo>
                    <a:pt x="584575" y="326322"/>
                    <a:pt x="591046" y="326322"/>
                    <a:pt x="598596" y="325243"/>
                  </a:cubicBezTo>
                  <a:cubicBezTo>
                    <a:pt x="603989" y="325243"/>
                    <a:pt x="609381" y="324165"/>
                    <a:pt x="614774" y="324165"/>
                  </a:cubicBezTo>
                  <a:cubicBezTo>
                    <a:pt x="615853" y="326322"/>
                    <a:pt x="615853" y="328479"/>
                    <a:pt x="616931" y="330636"/>
                  </a:cubicBezTo>
                  <a:cubicBezTo>
                    <a:pt x="618010" y="330636"/>
                    <a:pt x="620167" y="329557"/>
                    <a:pt x="621245" y="329557"/>
                  </a:cubicBezTo>
                  <a:cubicBezTo>
                    <a:pt x="622324" y="329557"/>
                    <a:pt x="623403" y="328479"/>
                    <a:pt x="625560" y="328479"/>
                  </a:cubicBezTo>
                  <a:cubicBezTo>
                    <a:pt x="626638" y="328479"/>
                    <a:pt x="628795" y="328479"/>
                    <a:pt x="629874" y="327400"/>
                  </a:cubicBezTo>
                  <a:cubicBezTo>
                    <a:pt x="630952" y="326322"/>
                    <a:pt x="630952" y="324165"/>
                    <a:pt x="630952" y="323086"/>
                  </a:cubicBezTo>
                  <a:cubicBezTo>
                    <a:pt x="630952" y="322007"/>
                    <a:pt x="632031" y="320929"/>
                    <a:pt x="633109" y="320929"/>
                  </a:cubicBezTo>
                  <a:cubicBezTo>
                    <a:pt x="642816" y="318772"/>
                    <a:pt x="651445" y="316615"/>
                    <a:pt x="661152" y="314458"/>
                  </a:cubicBezTo>
                  <a:cubicBezTo>
                    <a:pt x="664388" y="313379"/>
                    <a:pt x="666545" y="313379"/>
                    <a:pt x="668702" y="316615"/>
                  </a:cubicBezTo>
                  <a:cubicBezTo>
                    <a:pt x="668702" y="316615"/>
                    <a:pt x="668702" y="316615"/>
                    <a:pt x="668702" y="317693"/>
                  </a:cubicBezTo>
                  <a:cubicBezTo>
                    <a:pt x="673016" y="315536"/>
                    <a:pt x="676251" y="313379"/>
                    <a:pt x="680566" y="312300"/>
                  </a:cubicBezTo>
                  <a:cubicBezTo>
                    <a:pt x="682723" y="311222"/>
                    <a:pt x="684880" y="311222"/>
                    <a:pt x="684880" y="309065"/>
                  </a:cubicBezTo>
                  <a:cubicBezTo>
                    <a:pt x="685959" y="307986"/>
                    <a:pt x="683801" y="305829"/>
                    <a:pt x="683801" y="303672"/>
                  </a:cubicBezTo>
                  <a:cubicBezTo>
                    <a:pt x="682723" y="301515"/>
                    <a:pt x="683801" y="301515"/>
                    <a:pt x="684880" y="300436"/>
                  </a:cubicBezTo>
                  <a:cubicBezTo>
                    <a:pt x="693508" y="296122"/>
                    <a:pt x="702137" y="289651"/>
                    <a:pt x="708608" y="282101"/>
                  </a:cubicBezTo>
                  <a:cubicBezTo>
                    <a:pt x="711844" y="278865"/>
                    <a:pt x="714001" y="271316"/>
                    <a:pt x="714001" y="264844"/>
                  </a:cubicBezTo>
                  <a:close/>
                  <a:moveTo>
                    <a:pt x="242674" y="273473"/>
                  </a:moveTo>
                  <a:cubicBezTo>
                    <a:pt x="244831" y="257294"/>
                    <a:pt x="252381" y="244352"/>
                    <a:pt x="266402" y="236802"/>
                  </a:cubicBezTo>
                  <a:cubicBezTo>
                    <a:pt x="270716" y="233566"/>
                    <a:pt x="276109" y="231409"/>
                    <a:pt x="281502" y="229252"/>
                  </a:cubicBezTo>
                  <a:cubicBezTo>
                    <a:pt x="298759" y="222781"/>
                    <a:pt x="316015" y="221702"/>
                    <a:pt x="334351" y="220624"/>
                  </a:cubicBezTo>
                  <a:cubicBezTo>
                    <a:pt x="352686" y="220624"/>
                    <a:pt x="369943" y="221702"/>
                    <a:pt x="387200" y="223859"/>
                  </a:cubicBezTo>
                  <a:cubicBezTo>
                    <a:pt x="405535" y="226016"/>
                    <a:pt x="422792" y="229252"/>
                    <a:pt x="440049" y="234645"/>
                  </a:cubicBezTo>
                  <a:cubicBezTo>
                    <a:pt x="450834" y="237880"/>
                    <a:pt x="461620" y="241116"/>
                    <a:pt x="472405" y="242195"/>
                  </a:cubicBezTo>
                  <a:cubicBezTo>
                    <a:pt x="492898" y="245430"/>
                    <a:pt x="514469" y="247587"/>
                    <a:pt x="536040" y="247587"/>
                  </a:cubicBezTo>
                  <a:cubicBezTo>
                    <a:pt x="568396" y="248666"/>
                    <a:pt x="599674" y="247587"/>
                    <a:pt x="630952" y="243273"/>
                  </a:cubicBezTo>
                  <a:cubicBezTo>
                    <a:pt x="640659" y="242195"/>
                    <a:pt x="650366" y="240037"/>
                    <a:pt x="660073" y="236802"/>
                  </a:cubicBezTo>
                  <a:cubicBezTo>
                    <a:pt x="666545" y="234645"/>
                    <a:pt x="670859" y="231409"/>
                    <a:pt x="675173" y="226016"/>
                  </a:cubicBezTo>
                  <a:cubicBezTo>
                    <a:pt x="679487" y="220624"/>
                    <a:pt x="678409" y="215231"/>
                    <a:pt x="674094" y="209838"/>
                  </a:cubicBezTo>
                  <a:cubicBezTo>
                    <a:pt x="670859" y="206603"/>
                    <a:pt x="666545" y="205524"/>
                    <a:pt x="662230" y="204445"/>
                  </a:cubicBezTo>
                  <a:cubicBezTo>
                    <a:pt x="650366" y="201210"/>
                    <a:pt x="638502" y="200131"/>
                    <a:pt x="626638" y="200131"/>
                  </a:cubicBezTo>
                  <a:cubicBezTo>
                    <a:pt x="618010" y="200131"/>
                    <a:pt x="609381" y="200131"/>
                    <a:pt x="600753" y="200131"/>
                  </a:cubicBezTo>
                  <a:cubicBezTo>
                    <a:pt x="599674" y="200131"/>
                    <a:pt x="598596" y="200131"/>
                    <a:pt x="597517" y="202288"/>
                  </a:cubicBezTo>
                  <a:cubicBezTo>
                    <a:pt x="593203" y="210917"/>
                    <a:pt x="587810" y="216309"/>
                    <a:pt x="579182" y="218466"/>
                  </a:cubicBezTo>
                  <a:cubicBezTo>
                    <a:pt x="572711" y="220624"/>
                    <a:pt x="566239" y="220624"/>
                    <a:pt x="559768" y="220624"/>
                  </a:cubicBezTo>
                  <a:cubicBezTo>
                    <a:pt x="556532" y="220624"/>
                    <a:pt x="554375" y="219545"/>
                    <a:pt x="551140" y="219545"/>
                  </a:cubicBezTo>
                  <a:cubicBezTo>
                    <a:pt x="551140" y="221702"/>
                    <a:pt x="552218" y="223859"/>
                    <a:pt x="552218" y="226016"/>
                  </a:cubicBezTo>
                  <a:cubicBezTo>
                    <a:pt x="553297" y="234645"/>
                    <a:pt x="547904" y="241116"/>
                    <a:pt x="539276" y="242195"/>
                  </a:cubicBezTo>
                  <a:cubicBezTo>
                    <a:pt x="536040" y="242195"/>
                    <a:pt x="531726" y="242195"/>
                    <a:pt x="528490" y="242195"/>
                  </a:cubicBezTo>
                  <a:cubicBezTo>
                    <a:pt x="517704" y="241116"/>
                    <a:pt x="509076" y="236802"/>
                    <a:pt x="499369" y="232488"/>
                  </a:cubicBezTo>
                  <a:cubicBezTo>
                    <a:pt x="484270" y="226016"/>
                    <a:pt x="469170" y="220624"/>
                    <a:pt x="452991" y="216309"/>
                  </a:cubicBezTo>
                  <a:cubicBezTo>
                    <a:pt x="421714" y="208760"/>
                    <a:pt x="390435" y="205524"/>
                    <a:pt x="359158" y="204445"/>
                  </a:cubicBezTo>
                  <a:cubicBezTo>
                    <a:pt x="340822" y="203367"/>
                    <a:pt x="321408" y="203367"/>
                    <a:pt x="303073" y="203367"/>
                  </a:cubicBezTo>
                  <a:cubicBezTo>
                    <a:pt x="294444" y="203367"/>
                    <a:pt x="285816" y="204445"/>
                    <a:pt x="278266" y="204445"/>
                  </a:cubicBezTo>
                  <a:cubicBezTo>
                    <a:pt x="269638" y="204445"/>
                    <a:pt x="262088" y="204445"/>
                    <a:pt x="253459" y="203367"/>
                  </a:cubicBezTo>
                  <a:cubicBezTo>
                    <a:pt x="241596" y="202288"/>
                    <a:pt x="230810" y="197974"/>
                    <a:pt x="218946" y="193660"/>
                  </a:cubicBezTo>
                  <a:cubicBezTo>
                    <a:pt x="191982" y="183953"/>
                    <a:pt x="166097" y="172089"/>
                    <a:pt x="141290" y="159146"/>
                  </a:cubicBezTo>
                  <a:cubicBezTo>
                    <a:pt x="140212" y="158068"/>
                    <a:pt x="139133" y="158068"/>
                    <a:pt x="136976" y="158068"/>
                  </a:cubicBezTo>
                  <a:cubicBezTo>
                    <a:pt x="132662" y="158068"/>
                    <a:pt x="127269" y="158068"/>
                    <a:pt x="122955" y="158068"/>
                  </a:cubicBezTo>
                  <a:cubicBezTo>
                    <a:pt x="114326" y="156989"/>
                    <a:pt x="105698" y="153753"/>
                    <a:pt x="98148" y="149439"/>
                  </a:cubicBezTo>
                  <a:cubicBezTo>
                    <a:pt x="88441" y="144047"/>
                    <a:pt x="78734" y="139732"/>
                    <a:pt x="69027" y="137575"/>
                  </a:cubicBezTo>
                  <a:cubicBezTo>
                    <a:pt x="63635" y="136497"/>
                    <a:pt x="58242" y="136497"/>
                    <a:pt x="51770" y="138654"/>
                  </a:cubicBezTo>
                  <a:cubicBezTo>
                    <a:pt x="47456" y="140811"/>
                    <a:pt x="44221" y="142968"/>
                    <a:pt x="43142" y="148361"/>
                  </a:cubicBezTo>
                  <a:cubicBezTo>
                    <a:pt x="42064" y="154832"/>
                    <a:pt x="40985" y="162382"/>
                    <a:pt x="40985" y="168853"/>
                  </a:cubicBezTo>
                  <a:cubicBezTo>
                    <a:pt x="40985" y="171010"/>
                    <a:pt x="40985" y="174246"/>
                    <a:pt x="40985" y="176403"/>
                  </a:cubicBezTo>
                  <a:cubicBezTo>
                    <a:pt x="48535" y="177481"/>
                    <a:pt x="56085" y="177481"/>
                    <a:pt x="63635" y="178560"/>
                  </a:cubicBezTo>
                  <a:cubicBezTo>
                    <a:pt x="86284" y="180717"/>
                    <a:pt x="107855" y="183953"/>
                    <a:pt x="129426" y="188267"/>
                  </a:cubicBezTo>
                  <a:cubicBezTo>
                    <a:pt x="147761" y="192581"/>
                    <a:pt x="167175" y="197974"/>
                    <a:pt x="184432" y="205524"/>
                  </a:cubicBezTo>
                  <a:cubicBezTo>
                    <a:pt x="195218" y="210917"/>
                    <a:pt x="206003" y="216309"/>
                    <a:pt x="214632" y="224938"/>
                  </a:cubicBezTo>
                  <a:cubicBezTo>
                    <a:pt x="222182" y="232488"/>
                    <a:pt x="227574" y="241116"/>
                    <a:pt x="229731" y="251902"/>
                  </a:cubicBezTo>
                  <a:cubicBezTo>
                    <a:pt x="230810" y="258373"/>
                    <a:pt x="231888" y="264844"/>
                    <a:pt x="232967" y="271316"/>
                  </a:cubicBezTo>
                  <a:cubicBezTo>
                    <a:pt x="232967" y="272394"/>
                    <a:pt x="234046" y="273473"/>
                    <a:pt x="234046" y="273473"/>
                  </a:cubicBezTo>
                  <a:cubicBezTo>
                    <a:pt x="236203" y="272394"/>
                    <a:pt x="239438" y="272394"/>
                    <a:pt x="242674" y="273473"/>
                  </a:cubicBezTo>
                  <a:close/>
                  <a:moveTo>
                    <a:pt x="294444" y="196895"/>
                  </a:moveTo>
                  <a:cubicBezTo>
                    <a:pt x="300916" y="196895"/>
                    <a:pt x="307387" y="196895"/>
                    <a:pt x="314937" y="196895"/>
                  </a:cubicBezTo>
                  <a:cubicBezTo>
                    <a:pt x="344058" y="196895"/>
                    <a:pt x="373179" y="197974"/>
                    <a:pt x="402300" y="201210"/>
                  </a:cubicBezTo>
                  <a:cubicBezTo>
                    <a:pt x="403378" y="201210"/>
                    <a:pt x="404457" y="201210"/>
                    <a:pt x="405535" y="200131"/>
                  </a:cubicBezTo>
                  <a:cubicBezTo>
                    <a:pt x="406614" y="197974"/>
                    <a:pt x="408771" y="196895"/>
                    <a:pt x="409849" y="194738"/>
                  </a:cubicBezTo>
                  <a:cubicBezTo>
                    <a:pt x="415242" y="188267"/>
                    <a:pt x="419556" y="181796"/>
                    <a:pt x="422792" y="173167"/>
                  </a:cubicBezTo>
                  <a:cubicBezTo>
                    <a:pt x="424949" y="164539"/>
                    <a:pt x="422792" y="156989"/>
                    <a:pt x="416321" y="150518"/>
                  </a:cubicBezTo>
                  <a:cubicBezTo>
                    <a:pt x="415242" y="149439"/>
                    <a:pt x="413085" y="148361"/>
                    <a:pt x="412006" y="147282"/>
                  </a:cubicBezTo>
                  <a:cubicBezTo>
                    <a:pt x="396907" y="136497"/>
                    <a:pt x="381807" y="125711"/>
                    <a:pt x="365629" y="114926"/>
                  </a:cubicBezTo>
                  <a:cubicBezTo>
                    <a:pt x="364550" y="113847"/>
                    <a:pt x="363472" y="112769"/>
                    <a:pt x="361315" y="111690"/>
                  </a:cubicBezTo>
                  <a:cubicBezTo>
                    <a:pt x="335429" y="137575"/>
                    <a:pt x="314937" y="166696"/>
                    <a:pt x="294444" y="196895"/>
                  </a:cubicBezTo>
                  <a:close/>
                  <a:moveTo>
                    <a:pt x="436813" y="119240"/>
                  </a:moveTo>
                  <a:cubicBezTo>
                    <a:pt x="436813" y="120318"/>
                    <a:pt x="435735" y="120318"/>
                    <a:pt x="435735" y="121397"/>
                  </a:cubicBezTo>
                  <a:cubicBezTo>
                    <a:pt x="433577" y="124633"/>
                    <a:pt x="431420" y="127868"/>
                    <a:pt x="429263" y="131104"/>
                  </a:cubicBezTo>
                  <a:cubicBezTo>
                    <a:pt x="427106" y="134340"/>
                    <a:pt x="424949" y="134340"/>
                    <a:pt x="422792" y="132182"/>
                  </a:cubicBezTo>
                  <a:cubicBezTo>
                    <a:pt x="422792" y="132182"/>
                    <a:pt x="421714" y="131104"/>
                    <a:pt x="421714" y="131104"/>
                  </a:cubicBezTo>
                  <a:cubicBezTo>
                    <a:pt x="419556" y="130025"/>
                    <a:pt x="419556" y="128947"/>
                    <a:pt x="420635" y="126790"/>
                  </a:cubicBezTo>
                  <a:cubicBezTo>
                    <a:pt x="421714" y="125711"/>
                    <a:pt x="421714" y="124633"/>
                    <a:pt x="421714" y="123554"/>
                  </a:cubicBezTo>
                  <a:cubicBezTo>
                    <a:pt x="423871" y="120318"/>
                    <a:pt x="426028" y="116004"/>
                    <a:pt x="428185" y="112769"/>
                  </a:cubicBezTo>
                  <a:cubicBezTo>
                    <a:pt x="420635" y="108454"/>
                    <a:pt x="414164" y="103062"/>
                    <a:pt x="406614" y="98747"/>
                  </a:cubicBezTo>
                  <a:cubicBezTo>
                    <a:pt x="404457" y="101983"/>
                    <a:pt x="402300" y="106297"/>
                    <a:pt x="400143" y="109533"/>
                  </a:cubicBezTo>
                  <a:cubicBezTo>
                    <a:pt x="399064" y="110611"/>
                    <a:pt x="397985" y="111690"/>
                    <a:pt x="396907" y="111690"/>
                  </a:cubicBezTo>
                  <a:cubicBezTo>
                    <a:pt x="395828" y="111690"/>
                    <a:pt x="394750" y="111690"/>
                    <a:pt x="393671" y="111690"/>
                  </a:cubicBezTo>
                  <a:cubicBezTo>
                    <a:pt x="388278" y="109533"/>
                    <a:pt x="388278" y="108454"/>
                    <a:pt x="391514" y="103062"/>
                  </a:cubicBezTo>
                  <a:cubicBezTo>
                    <a:pt x="393671" y="99826"/>
                    <a:pt x="395828" y="95512"/>
                    <a:pt x="397985" y="92276"/>
                  </a:cubicBezTo>
                  <a:cubicBezTo>
                    <a:pt x="392593" y="89040"/>
                    <a:pt x="387200" y="84726"/>
                    <a:pt x="381807" y="81491"/>
                  </a:cubicBezTo>
                  <a:cubicBezTo>
                    <a:pt x="381807" y="81491"/>
                    <a:pt x="381807" y="82569"/>
                    <a:pt x="380729" y="82569"/>
                  </a:cubicBezTo>
                  <a:cubicBezTo>
                    <a:pt x="378571" y="85805"/>
                    <a:pt x="376414" y="90119"/>
                    <a:pt x="373179" y="93355"/>
                  </a:cubicBezTo>
                  <a:cubicBezTo>
                    <a:pt x="371022" y="96590"/>
                    <a:pt x="368864" y="96590"/>
                    <a:pt x="366707" y="94433"/>
                  </a:cubicBezTo>
                  <a:cubicBezTo>
                    <a:pt x="366707" y="94433"/>
                    <a:pt x="365629" y="93355"/>
                    <a:pt x="365629" y="93355"/>
                  </a:cubicBezTo>
                  <a:cubicBezTo>
                    <a:pt x="363472" y="92276"/>
                    <a:pt x="363472" y="91197"/>
                    <a:pt x="364550" y="89040"/>
                  </a:cubicBezTo>
                  <a:cubicBezTo>
                    <a:pt x="364550" y="87962"/>
                    <a:pt x="365629" y="86883"/>
                    <a:pt x="365629" y="86883"/>
                  </a:cubicBezTo>
                  <a:cubicBezTo>
                    <a:pt x="367786" y="82569"/>
                    <a:pt x="369943" y="79333"/>
                    <a:pt x="372100" y="75019"/>
                  </a:cubicBezTo>
                  <a:cubicBezTo>
                    <a:pt x="372100" y="75019"/>
                    <a:pt x="372100" y="75019"/>
                    <a:pt x="371022" y="75019"/>
                  </a:cubicBezTo>
                  <a:cubicBezTo>
                    <a:pt x="362393" y="68548"/>
                    <a:pt x="352686" y="63155"/>
                    <a:pt x="344058" y="56684"/>
                  </a:cubicBezTo>
                  <a:cubicBezTo>
                    <a:pt x="342979" y="55605"/>
                    <a:pt x="340822" y="55605"/>
                    <a:pt x="338665" y="55605"/>
                  </a:cubicBezTo>
                  <a:cubicBezTo>
                    <a:pt x="334351" y="56684"/>
                    <a:pt x="328958" y="58841"/>
                    <a:pt x="324644" y="60998"/>
                  </a:cubicBezTo>
                  <a:cubicBezTo>
                    <a:pt x="324644" y="62077"/>
                    <a:pt x="325722" y="62077"/>
                    <a:pt x="325722" y="63155"/>
                  </a:cubicBezTo>
                  <a:cubicBezTo>
                    <a:pt x="337587" y="79333"/>
                    <a:pt x="350529" y="93355"/>
                    <a:pt x="366707" y="105219"/>
                  </a:cubicBezTo>
                  <a:cubicBezTo>
                    <a:pt x="396907" y="128947"/>
                    <a:pt x="428185" y="150518"/>
                    <a:pt x="461620" y="169932"/>
                  </a:cubicBezTo>
                  <a:cubicBezTo>
                    <a:pt x="482112" y="182874"/>
                    <a:pt x="503683" y="193660"/>
                    <a:pt x="526333" y="202288"/>
                  </a:cubicBezTo>
                  <a:cubicBezTo>
                    <a:pt x="538197" y="206603"/>
                    <a:pt x="550061" y="209838"/>
                    <a:pt x="563004" y="210917"/>
                  </a:cubicBezTo>
                  <a:cubicBezTo>
                    <a:pt x="569475" y="210917"/>
                    <a:pt x="574868" y="210917"/>
                    <a:pt x="581339" y="207681"/>
                  </a:cubicBezTo>
                  <a:cubicBezTo>
                    <a:pt x="585653" y="205524"/>
                    <a:pt x="588889" y="202288"/>
                    <a:pt x="591046" y="197974"/>
                  </a:cubicBezTo>
                  <a:cubicBezTo>
                    <a:pt x="585653" y="195817"/>
                    <a:pt x="579182" y="194738"/>
                    <a:pt x="573789" y="192581"/>
                  </a:cubicBezTo>
                  <a:cubicBezTo>
                    <a:pt x="572711" y="195817"/>
                    <a:pt x="571632" y="197974"/>
                    <a:pt x="569475" y="201210"/>
                  </a:cubicBezTo>
                  <a:cubicBezTo>
                    <a:pt x="568396" y="202288"/>
                    <a:pt x="568396" y="203367"/>
                    <a:pt x="566239" y="203367"/>
                  </a:cubicBezTo>
                  <a:cubicBezTo>
                    <a:pt x="563004" y="203367"/>
                    <a:pt x="561925" y="201210"/>
                    <a:pt x="563004" y="197974"/>
                  </a:cubicBezTo>
                  <a:cubicBezTo>
                    <a:pt x="564082" y="195817"/>
                    <a:pt x="565161" y="192581"/>
                    <a:pt x="565161" y="190424"/>
                  </a:cubicBezTo>
                  <a:cubicBezTo>
                    <a:pt x="556532" y="187189"/>
                    <a:pt x="548983" y="185031"/>
                    <a:pt x="540354" y="181796"/>
                  </a:cubicBezTo>
                  <a:cubicBezTo>
                    <a:pt x="540354" y="181796"/>
                    <a:pt x="540354" y="182874"/>
                    <a:pt x="539276" y="182874"/>
                  </a:cubicBezTo>
                  <a:cubicBezTo>
                    <a:pt x="537118" y="187189"/>
                    <a:pt x="533883" y="191503"/>
                    <a:pt x="531726" y="195817"/>
                  </a:cubicBezTo>
                  <a:cubicBezTo>
                    <a:pt x="529569" y="199053"/>
                    <a:pt x="527412" y="199053"/>
                    <a:pt x="525254" y="196895"/>
                  </a:cubicBezTo>
                  <a:cubicBezTo>
                    <a:pt x="525254" y="196895"/>
                    <a:pt x="524176" y="196895"/>
                    <a:pt x="524176" y="195817"/>
                  </a:cubicBezTo>
                  <a:cubicBezTo>
                    <a:pt x="522019" y="194738"/>
                    <a:pt x="522019" y="193660"/>
                    <a:pt x="523097" y="191503"/>
                  </a:cubicBezTo>
                  <a:cubicBezTo>
                    <a:pt x="525254" y="187189"/>
                    <a:pt x="527412" y="183953"/>
                    <a:pt x="529569" y="179639"/>
                  </a:cubicBezTo>
                  <a:cubicBezTo>
                    <a:pt x="529569" y="178560"/>
                    <a:pt x="530647" y="177481"/>
                    <a:pt x="530647" y="176403"/>
                  </a:cubicBezTo>
                  <a:cubicBezTo>
                    <a:pt x="519862" y="171010"/>
                    <a:pt x="510155" y="164539"/>
                    <a:pt x="500448" y="159146"/>
                  </a:cubicBezTo>
                  <a:cubicBezTo>
                    <a:pt x="500448" y="159146"/>
                    <a:pt x="500448" y="160225"/>
                    <a:pt x="499369" y="160225"/>
                  </a:cubicBezTo>
                  <a:cubicBezTo>
                    <a:pt x="497212" y="163460"/>
                    <a:pt x="495055" y="167775"/>
                    <a:pt x="491819" y="171010"/>
                  </a:cubicBezTo>
                  <a:cubicBezTo>
                    <a:pt x="489662" y="173167"/>
                    <a:pt x="487505" y="174246"/>
                    <a:pt x="485348" y="172089"/>
                  </a:cubicBezTo>
                  <a:cubicBezTo>
                    <a:pt x="485348" y="172089"/>
                    <a:pt x="484270" y="171010"/>
                    <a:pt x="484270" y="171010"/>
                  </a:cubicBezTo>
                  <a:cubicBezTo>
                    <a:pt x="482112" y="169932"/>
                    <a:pt x="482112" y="168853"/>
                    <a:pt x="483191" y="166696"/>
                  </a:cubicBezTo>
                  <a:cubicBezTo>
                    <a:pt x="483191" y="165618"/>
                    <a:pt x="484270" y="164539"/>
                    <a:pt x="484270" y="164539"/>
                  </a:cubicBezTo>
                  <a:cubicBezTo>
                    <a:pt x="486427" y="160225"/>
                    <a:pt x="488584" y="156989"/>
                    <a:pt x="490741" y="152675"/>
                  </a:cubicBezTo>
                  <a:cubicBezTo>
                    <a:pt x="481034" y="147282"/>
                    <a:pt x="472405" y="140811"/>
                    <a:pt x="462698" y="135418"/>
                  </a:cubicBezTo>
                  <a:cubicBezTo>
                    <a:pt x="460541" y="139732"/>
                    <a:pt x="457306" y="142968"/>
                    <a:pt x="455149" y="147282"/>
                  </a:cubicBezTo>
                  <a:cubicBezTo>
                    <a:pt x="454070" y="148361"/>
                    <a:pt x="452991" y="149439"/>
                    <a:pt x="451913" y="149439"/>
                  </a:cubicBezTo>
                  <a:cubicBezTo>
                    <a:pt x="450834" y="149439"/>
                    <a:pt x="449756" y="149439"/>
                    <a:pt x="448677" y="149439"/>
                  </a:cubicBezTo>
                  <a:cubicBezTo>
                    <a:pt x="443285" y="146204"/>
                    <a:pt x="443285" y="146204"/>
                    <a:pt x="446520" y="140811"/>
                  </a:cubicBezTo>
                  <a:cubicBezTo>
                    <a:pt x="448677" y="136497"/>
                    <a:pt x="450834" y="133261"/>
                    <a:pt x="452991" y="128947"/>
                  </a:cubicBezTo>
                  <a:cubicBezTo>
                    <a:pt x="448677" y="127868"/>
                    <a:pt x="443285" y="123554"/>
                    <a:pt x="436813" y="119240"/>
                  </a:cubicBezTo>
                  <a:close/>
                  <a:moveTo>
                    <a:pt x="144526" y="299358"/>
                  </a:moveTo>
                  <a:cubicBezTo>
                    <a:pt x="144526" y="297201"/>
                    <a:pt x="144526" y="296122"/>
                    <a:pt x="146683" y="296122"/>
                  </a:cubicBezTo>
                  <a:cubicBezTo>
                    <a:pt x="148840" y="296122"/>
                    <a:pt x="148840" y="298279"/>
                    <a:pt x="148840" y="299358"/>
                  </a:cubicBezTo>
                  <a:cubicBezTo>
                    <a:pt x="152076" y="299358"/>
                    <a:pt x="155311" y="299358"/>
                    <a:pt x="159626" y="299358"/>
                  </a:cubicBezTo>
                  <a:cubicBezTo>
                    <a:pt x="159626" y="298279"/>
                    <a:pt x="159626" y="296122"/>
                    <a:pt x="161783" y="296122"/>
                  </a:cubicBezTo>
                  <a:cubicBezTo>
                    <a:pt x="163940" y="296122"/>
                    <a:pt x="163940" y="297201"/>
                    <a:pt x="163940" y="299358"/>
                  </a:cubicBezTo>
                  <a:cubicBezTo>
                    <a:pt x="167175" y="299358"/>
                    <a:pt x="170411" y="299358"/>
                    <a:pt x="174725" y="299358"/>
                  </a:cubicBezTo>
                  <a:cubicBezTo>
                    <a:pt x="174725" y="299358"/>
                    <a:pt x="174725" y="299358"/>
                    <a:pt x="174725" y="298279"/>
                  </a:cubicBezTo>
                  <a:cubicBezTo>
                    <a:pt x="175804" y="297201"/>
                    <a:pt x="176882" y="296122"/>
                    <a:pt x="176882" y="296122"/>
                  </a:cubicBezTo>
                  <a:cubicBezTo>
                    <a:pt x="177961" y="296122"/>
                    <a:pt x="179040" y="297201"/>
                    <a:pt x="180118" y="298279"/>
                  </a:cubicBezTo>
                  <a:cubicBezTo>
                    <a:pt x="183354" y="298279"/>
                    <a:pt x="185511" y="298279"/>
                    <a:pt x="188746" y="298279"/>
                  </a:cubicBezTo>
                  <a:cubicBezTo>
                    <a:pt x="188746" y="298279"/>
                    <a:pt x="189825" y="297201"/>
                    <a:pt x="189825" y="297201"/>
                  </a:cubicBezTo>
                  <a:cubicBezTo>
                    <a:pt x="190904" y="296122"/>
                    <a:pt x="193061" y="296122"/>
                    <a:pt x="194139" y="297201"/>
                  </a:cubicBezTo>
                  <a:cubicBezTo>
                    <a:pt x="194139" y="297201"/>
                    <a:pt x="195218" y="298279"/>
                    <a:pt x="196296" y="298279"/>
                  </a:cubicBezTo>
                  <a:cubicBezTo>
                    <a:pt x="198453" y="298279"/>
                    <a:pt x="201689" y="298279"/>
                    <a:pt x="203846" y="298279"/>
                  </a:cubicBezTo>
                  <a:cubicBezTo>
                    <a:pt x="204925" y="298279"/>
                    <a:pt x="204925" y="298279"/>
                    <a:pt x="206003" y="297201"/>
                  </a:cubicBezTo>
                  <a:cubicBezTo>
                    <a:pt x="207082" y="296122"/>
                    <a:pt x="208160" y="296122"/>
                    <a:pt x="209239" y="297201"/>
                  </a:cubicBezTo>
                  <a:cubicBezTo>
                    <a:pt x="210317" y="298279"/>
                    <a:pt x="211396" y="298279"/>
                    <a:pt x="213553" y="298279"/>
                  </a:cubicBezTo>
                  <a:cubicBezTo>
                    <a:pt x="215710" y="298279"/>
                    <a:pt x="217867" y="298279"/>
                    <a:pt x="220025" y="298279"/>
                  </a:cubicBezTo>
                  <a:cubicBezTo>
                    <a:pt x="221103" y="298279"/>
                    <a:pt x="221103" y="298279"/>
                    <a:pt x="222182" y="297201"/>
                  </a:cubicBezTo>
                  <a:cubicBezTo>
                    <a:pt x="223260" y="296122"/>
                    <a:pt x="224339" y="296122"/>
                    <a:pt x="225417" y="297201"/>
                  </a:cubicBezTo>
                  <a:cubicBezTo>
                    <a:pt x="225417" y="297201"/>
                    <a:pt x="226496" y="298279"/>
                    <a:pt x="226496" y="297201"/>
                  </a:cubicBezTo>
                  <a:cubicBezTo>
                    <a:pt x="230810" y="296122"/>
                    <a:pt x="234046" y="298279"/>
                    <a:pt x="238360" y="296122"/>
                  </a:cubicBezTo>
                  <a:cubicBezTo>
                    <a:pt x="238360" y="296122"/>
                    <a:pt x="239438" y="296122"/>
                    <a:pt x="240517" y="296122"/>
                  </a:cubicBezTo>
                  <a:cubicBezTo>
                    <a:pt x="241596" y="296122"/>
                    <a:pt x="241596" y="296122"/>
                    <a:pt x="242674" y="296122"/>
                  </a:cubicBezTo>
                  <a:cubicBezTo>
                    <a:pt x="249145" y="296122"/>
                    <a:pt x="255617" y="296122"/>
                    <a:pt x="262088" y="295044"/>
                  </a:cubicBezTo>
                  <a:cubicBezTo>
                    <a:pt x="279345" y="293965"/>
                    <a:pt x="295523" y="293965"/>
                    <a:pt x="312780" y="292887"/>
                  </a:cubicBezTo>
                  <a:cubicBezTo>
                    <a:pt x="324644" y="292887"/>
                    <a:pt x="336508" y="291808"/>
                    <a:pt x="348372" y="291808"/>
                  </a:cubicBezTo>
                  <a:cubicBezTo>
                    <a:pt x="349451" y="291808"/>
                    <a:pt x="350529" y="291808"/>
                    <a:pt x="351608" y="291808"/>
                  </a:cubicBezTo>
                  <a:cubicBezTo>
                    <a:pt x="350529" y="291808"/>
                    <a:pt x="350529" y="290729"/>
                    <a:pt x="350529" y="290729"/>
                  </a:cubicBezTo>
                  <a:cubicBezTo>
                    <a:pt x="347293" y="290729"/>
                    <a:pt x="344058" y="289651"/>
                    <a:pt x="340822" y="289651"/>
                  </a:cubicBezTo>
                  <a:cubicBezTo>
                    <a:pt x="340822" y="289651"/>
                    <a:pt x="339744" y="289651"/>
                    <a:pt x="339744" y="289651"/>
                  </a:cubicBezTo>
                  <a:cubicBezTo>
                    <a:pt x="337587" y="291808"/>
                    <a:pt x="336508" y="291808"/>
                    <a:pt x="335429" y="289651"/>
                  </a:cubicBezTo>
                  <a:cubicBezTo>
                    <a:pt x="335429" y="289651"/>
                    <a:pt x="334351" y="288572"/>
                    <a:pt x="334351" y="288572"/>
                  </a:cubicBezTo>
                  <a:cubicBezTo>
                    <a:pt x="331115" y="288572"/>
                    <a:pt x="327880" y="287494"/>
                    <a:pt x="324644" y="287494"/>
                  </a:cubicBezTo>
                  <a:cubicBezTo>
                    <a:pt x="323565" y="288572"/>
                    <a:pt x="323565" y="289651"/>
                    <a:pt x="323565" y="290729"/>
                  </a:cubicBezTo>
                  <a:cubicBezTo>
                    <a:pt x="323565" y="290729"/>
                    <a:pt x="321408" y="290729"/>
                    <a:pt x="321408" y="290729"/>
                  </a:cubicBezTo>
                  <a:cubicBezTo>
                    <a:pt x="320330" y="289651"/>
                    <a:pt x="320330" y="288572"/>
                    <a:pt x="320330" y="287494"/>
                  </a:cubicBezTo>
                  <a:cubicBezTo>
                    <a:pt x="320330" y="287494"/>
                    <a:pt x="320330" y="287494"/>
                    <a:pt x="320330" y="287494"/>
                  </a:cubicBezTo>
                  <a:cubicBezTo>
                    <a:pt x="312780" y="286415"/>
                    <a:pt x="305230" y="285337"/>
                    <a:pt x="296602" y="285337"/>
                  </a:cubicBezTo>
                  <a:cubicBezTo>
                    <a:pt x="292287" y="285337"/>
                    <a:pt x="289052" y="285337"/>
                    <a:pt x="284738" y="284258"/>
                  </a:cubicBezTo>
                  <a:cubicBezTo>
                    <a:pt x="281502" y="284258"/>
                    <a:pt x="277188" y="283180"/>
                    <a:pt x="273952" y="283180"/>
                  </a:cubicBezTo>
                  <a:cubicBezTo>
                    <a:pt x="272873" y="283180"/>
                    <a:pt x="271795" y="283180"/>
                    <a:pt x="271795" y="284258"/>
                  </a:cubicBezTo>
                  <a:cubicBezTo>
                    <a:pt x="270716" y="285337"/>
                    <a:pt x="269638" y="285337"/>
                    <a:pt x="268559" y="284258"/>
                  </a:cubicBezTo>
                  <a:cubicBezTo>
                    <a:pt x="268559" y="284258"/>
                    <a:pt x="267481" y="283180"/>
                    <a:pt x="267481" y="283180"/>
                  </a:cubicBezTo>
                  <a:cubicBezTo>
                    <a:pt x="264245" y="283180"/>
                    <a:pt x="261009" y="282101"/>
                    <a:pt x="257774" y="282101"/>
                  </a:cubicBezTo>
                  <a:cubicBezTo>
                    <a:pt x="257774" y="283180"/>
                    <a:pt x="256695" y="285337"/>
                    <a:pt x="255617" y="285337"/>
                  </a:cubicBezTo>
                  <a:cubicBezTo>
                    <a:pt x="253459" y="285337"/>
                    <a:pt x="253459" y="283180"/>
                    <a:pt x="253459" y="282101"/>
                  </a:cubicBezTo>
                  <a:cubicBezTo>
                    <a:pt x="250224" y="282101"/>
                    <a:pt x="245910" y="282101"/>
                    <a:pt x="242674" y="281022"/>
                  </a:cubicBezTo>
                  <a:cubicBezTo>
                    <a:pt x="243753" y="282101"/>
                    <a:pt x="243753" y="284258"/>
                    <a:pt x="242674" y="284258"/>
                  </a:cubicBezTo>
                  <a:cubicBezTo>
                    <a:pt x="241596" y="284258"/>
                    <a:pt x="240517" y="284258"/>
                    <a:pt x="240517" y="284258"/>
                  </a:cubicBezTo>
                  <a:cubicBezTo>
                    <a:pt x="239438" y="283180"/>
                    <a:pt x="239438" y="282101"/>
                    <a:pt x="240517" y="281022"/>
                  </a:cubicBezTo>
                  <a:cubicBezTo>
                    <a:pt x="239438" y="281022"/>
                    <a:pt x="238360" y="281022"/>
                    <a:pt x="237281" y="281022"/>
                  </a:cubicBezTo>
                  <a:cubicBezTo>
                    <a:pt x="224339" y="281022"/>
                    <a:pt x="211396" y="279944"/>
                    <a:pt x="198453" y="279944"/>
                  </a:cubicBezTo>
                  <a:cubicBezTo>
                    <a:pt x="182275" y="278865"/>
                    <a:pt x="167175" y="278865"/>
                    <a:pt x="150997" y="277787"/>
                  </a:cubicBezTo>
                  <a:cubicBezTo>
                    <a:pt x="148840" y="277787"/>
                    <a:pt x="145604" y="277787"/>
                    <a:pt x="143447" y="277787"/>
                  </a:cubicBezTo>
                  <a:cubicBezTo>
                    <a:pt x="140212" y="277787"/>
                    <a:pt x="135897" y="276708"/>
                    <a:pt x="132662" y="276708"/>
                  </a:cubicBezTo>
                  <a:cubicBezTo>
                    <a:pt x="130505" y="276708"/>
                    <a:pt x="128348" y="277787"/>
                    <a:pt x="125112" y="276708"/>
                  </a:cubicBezTo>
                  <a:cubicBezTo>
                    <a:pt x="122955" y="275630"/>
                    <a:pt x="119719" y="276708"/>
                    <a:pt x="117562" y="276708"/>
                  </a:cubicBezTo>
                  <a:cubicBezTo>
                    <a:pt x="116484" y="276708"/>
                    <a:pt x="116484" y="276708"/>
                    <a:pt x="115405" y="277787"/>
                  </a:cubicBezTo>
                  <a:cubicBezTo>
                    <a:pt x="114326" y="278865"/>
                    <a:pt x="113248" y="278865"/>
                    <a:pt x="112169" y="277787"/>
                  </a:cubicBezTo>
                  <a:cubicBezTo>
                    <a:pt x="111091" y="276708"/>
                    <a:pt x="110012" y="276708"/>
                    <a:pt x="108934" y="276708"/>
                  </a:cubicBezTo>
                  <a:cubicBezTo>
                    <a:pt x="106777" y="276708"/>
                    <a:pt x="104619" y="276708"/>
                    <a:pt x="102462" y="276708"/>
                  </a:cubicBezTo>
                  <a:cubicBezTo>
                    <a:pt x="101384" y="276708"/>
                    <a:pt x="101384" y="276708"/>
                    <a:pt x="101384" y="277787"/>
                  </a:cubicBezTo>
                  <a:cubicBezTo>
                    <a:pt x="100305" y="279944"/>
                    <a:pt x="98148" y="279944"/>
                    <a:pt x="97070" y="277787"/>
                  </a:cubicBezTo>
                  <a:cubicBezTo>
                    <a:pt x="97070" y="277787"/>
                    <a:pt x="95991" y="276708"/>
                    <a:pt x="95991" y="276708"/>
                  </a:cubicBezTo>
                  <a:cubicBezTo>
                    <a:pt x="92755" y="276708"/>
                    <a:pt x="89520" y="276708"/>
                    <a:pt x="87363" y="276708"/>
                  </a:cubicBezTo>
                  <a:cubicBezTo>
                    <a:pt x="86284" y="277787"/>
                    <a:pt x="85206" y="278865"/>
                    <a:pt x="84127" y="278865"/>
                  </a:cubicBezTo>
                  <a:cubicBezTo>
                    <a:pt x="83048" y="278865"/>
                    <a:pt x="81970" y="277787"/>
                    <a:pt x="80891" y="276708"/>
                  </a:cubicBezTo>
                  <a:cubicBezTo>
                    <a:pt x="80891" y="276708"/>
                    <a:pt x="80891" y="276708"/>
                    <a:pt x="80891" y="275630"/>
                  </a:cubicBezTo>
                  <a:cubicBezTo>
                    <a:pt x="77656" y="275630"/>
                    <a:pt x="74420" y="275630"/>
                    <a:pt x="70106" y="275630"/>
                  </a:cubicBezTo>
                  <a:cubicBezTo>
                    <a:pt x="70106" y="277787"/>
                    <a:pt x="69027" y="278865"/>
                    <a:pt x="67949" y="278865"/>
                  </a:cubicBezTo>
                  <a:cubicBezTo>
                    <a:pt x="66870" y="278865"/>
                    <a:pt x="65792" y="277787"/>
                    <a:pt x="65792" y="275630"/>
                  </a:cubicBezTo>
                  <a:cubicBezTo>
                    <a:pt x="62556" y="275630"/>
                    <a:pt x="58242" y="275630"/>
                    <a:pt x="55006" y="275630"/>
                  </a:cubicBezTo>
                  <a:cubicBezTo>
                    <a:pt x="55006" y="276708"/>
                    <a:pt x="53928" y="277787"/>
                    <a:pt x="53928" y="278865"/>
                  </a:cubicBezTo>
                  <a:cubicBezTo>
                    <a:pt x="53928" y="278865"/>
                    <a:pt x="51770" y="278865"/>
                    <a:pt x="51770" y="278865"/>
                  </a:cubicBezTo>
                  <a:cubicBezTo>
                    <a:pt x="50692" y="277787"/>
                    <a:pt x="50692" y="276708"/>
                    <a:pt x="50692" y="275630"/>
                  </a:cubicBezTo>
                  <a:cubicBezTo>
                    <a:pt x="47456" y="275630"/>
                    <a:pt x="43142" y="275630"/>
                    <a:pt x="38828" y="275630"/>
                  </a:cubicBezTo>
                  <a:cubicBezTo>
                    <a:pt x="39906" y="276708"/>
                    <a:pt x="39906" y="277787"/>
                    <a:pt x="38828" y="278865"/>
                  </a:cubicBezTo>
                  <a:cubicBezTo>
                    <a:pt x="37749" y="278865"/>
                    <a:pt x="36671" y="278865"/>
                    <a:pt x="35592" y="278865"/>
                  </a:cubicBezTo>
                  <a:cubicBezTo>
                    <a:pt x="34514" y="277787"/>
                    <a:pt x="34514" y="276708"/>
                    <a:pt x="35592" y="275630"/>
                  </a:cubicBezTo>
                  <a:cubicBezTo>
                    <a:pt x="33435" y="274551"/>
                    <a:pt x="32357" y="275630"/>
                    <a:pt x="32357" y="277787"/>
                  </a:cubicBezTo>
                  <a:cubicBezTo>
                    <a:pt x="32357" y="279944"/>
                    <a:pt x="31278" y="281022"/>
                    <a:pt x="30199" y="283180"/>
                  </a:cubicBezTo>
                  <a:cubicBezTo>
                    <a:pt x="30199" y="283180"/>
                    <a:pt x="30199" y="283180"/>
                    <a:pt x="31278" y="283180"/>
                  </a:cubicBezTo>
                  <a:cubicBezTo>
                    <a:pt x="31278" y="284258"/>
                    <a:pt x="32357" y="285337"/>
                    <a:pt x="32357" y="286415"/>
                  </a:cubicBezTo>
                  <a:cubicBezTo>
                    <a:pt x="32357" y="287494"/>
                    <a:pt x="31278" y="288572"/>
                    <a:pt x="30199" y="288572"/>
                  </a:cubicBezTo>
                  <a:cubicBezTo>
                    <a:pt x="30199" y="288572"/>
                    <a:pt x="29121" y="288572"/>
                    <a:pt x="29121" y="288572"/>
                  </a:cubicBezTo>
                  <a:cubicBezTo>
                    <a:pt x="28042" y="290729"/>
                    <a:pt x="28042" y="291808"/>
                    <a:pt x="26964" y="293965"/>
                  </a:cubicBezTo>
                  <a:cubicBezTo>
                    <a:pt x="30199" y="293965"/>
                    <a:pt x="33435" y="295044"/>
                    <a:pt x="35592" y="295044"/>
                  </a:cubicBezTo>
                  <a:cubicBezTo>
                    <a:pt x="36671" y="293965"/>
                    <a:pt x="36671" y="291808"/>
                    <a:pt x="37749" y="291808"/>
                  </a:cubicBezTo>
                  <a:cubicBezTo>
                    <a:pt x="37749" y="291808"/>
                    <a:pt x="39906" y="291808"/>
                    <a:pt x="39906" y="291808"/>
                  </a:cubicBezTo>
                  <a:cubicBezTo>
                    <a:pt x="39906" y="292887"/>
                    <a:pt x="39906" y="293965"/>
                    <a:pt x="40985" y="295044"/>
                  </a:cubicBezTo>
                  <a:cubicBezTo>
                    <a:pt x="42064" y="295044"/>
                    <a:pt x="43142" y="296122"/>
                    <a:pt x="44221" y="296122"/>
                  </a:cubicBezTo>
                  <a:cubicBezTo>
                    <a:pt x="58242" y="297201"/>
                    <a:pt x="73342" y="298279"/>
                    <a:pt x="87363" y="299358"/>
                  </a:cubicBezTo>
                  <a:cubicBezTo>
                    <a:pt x="88441" y="299358"/>
                    <a:pt x="89520" y="299358"/>
                    <a:pt x="89520" y="298279"/>
                  </a:cubicBezTo>
                  <a:cubicBezTo>
                    <a:pt x="90598" y="298279"/>
                    <a:pt x="91677" y="298279"/>
                    <a:pt x="91677" y="298279"/>
                  </a:cubicBezTo>
                  <a:cubicBezTo>
                    <a:pt x="92755" y="298279"/>
                    <a:pt x="93834" y="299358"/>
                    <a:pt x="94913" y="299358"/>
                  </a:cubicBezTo>
                  <a:cubicBezTo>
                    <a:pt x="97070" y="299358"/>
                    <a:pt x="100305" y="299358"/>
                    <a:pt x="102462" y="299358"/>
                  </a:cubicBezTo>
                  <a:cubicBezTo>
                    <a:pt x="102462" y="299358"/>
                    <a:pt x="103541" y="299358"/>
                    <a:pt x="103541" y="298279"/>
                  </a:cubicBezTo>
                  <a:cubicBezTo>
                    <a:pt x="104619" y="297201"/>
                    <a:pt x="106777" y="297201"/>
                    <a:pt x="107855" y="298279"/>
                  </a:cubicBezTo>
                  <a:cubicBezTo>
                    <a:pt x="107855" y="298279"/>
                    <a:pt x="108934" y="299358"/>
                    <a:pt x="108934" y="299358"/>
                  </a:cubicBezTo>
                  <a:cubicBezTo>
                    <a:pt x="112169" y="299358"/>
                    <a:pt x="115405" y="299358"/>
                    <a:pt x="117562" y="299358"/>
                  </a:cubicBezTo>
                  <a:cubicBezTo>
                    <a:pt x="118641" y="298279"/>
                    <a:pt x="119719" y="297201"/>
                    <a:pt x="120798" y="297201"/>
                  </a:cubicBezTo>
                  <a:cubicBezTo>
                    <a:pt x="121876" y="297201"/>
                    <a:pt x="122955" y="298279"/>
                    <a:pt x="124033" y="299358"/>
                  </a:cubicBezTo>
                  <a:cubicBezTo>
                    <a:pt x="124033" y="299358"/>
                    <a:pt x="124033" y="299358"/>
                    <a:pt x="124033" y="300436"/>
                  </a:cubicBezTo>
                  <a:cubicBezTo>
                    <a:pt x="127269" y="300436"/>
                    <a:pt x="130505" y="300436"/>
                    <a:pt x="134819" y="300436"/>
                  </a:cubicBezTo>
                  <a:cubicBezTo>
                    <a:pt x="134819" y="299358"/>
                    <a:pt x="134819" y="297201"/>
                    <a:pt x="136976" y="297201"/>
                  </a:cubicBezTo>
                  <a:cubicBezTo>
                    <a:pt x="139133" y="297201"/>
                    <a:pt x="139133" y="299358"/>
                    <a:pt x="139133" y="300436"/>
                  </a:cubicBezTo>
                  <a:cubicBezTo>
                    <a:pt x="138055" y="299358"/>
                    <a:pt x="141290" y="299358"/>
                    <a:pt x="144526" y="299358"/>
                  </a:cubicBezTo>
                  <a:close/>
                  <a:moveTo>
                    <a:pt x="250224" y="101983"/>
                  </a:moveTo>
                  <a:cubicBezTo>
                    <a:pt x="251302" y="101983"/>
                    <a:pt x="251302" y="100904"/>
                    <a:pt x="251302" y="100904"/>
                  </a:cubicBezTo>
                  <a:cubicBezTo>
                    <a:pt x="263167" y="92276"/>
                    <a:pt x="275031" y="84726"/>
                    <a:pt x="286895" y="76098"/>
                  </a:cubicBezTo>
                  <a:cubicBezTo>
                    <a:pt x="298759" y="67469"/>
                    <a:pt x="311701" y="58841"/>
                    <a:pt x="324644" y="52370"/>
                  </a:cubicBezTo>
                  <a:cubicBezTo>
                    <a:pt x="324644" y="52370"/>
                    <a:pt x="324644" y="52370"/>
                    <a:pt x="324644" y="52370"/>
                  </a:cubicBezTo>
                  <a:cubicBezTo>
                    <a:pt x="324644" y="52370"/>
                    <a:pt x="323565" y="51291"/>
                    <a:pt x="323565" y="51291"/>
                  </a:cubicBezTo>
                  <a:cubicBezTo>
                    <a:pt x="318173" y="45898"/>
                    <a:pt x="312780" y="40506"/>
                    <a:pt x="307387" y="35113"/>
                  </a:cubicBezTo>
                  <a:cubicBezTo>
                    <a:pt x="304151" y="30799"/>
                    <a:pt x="298759" y="28641"/>
                    <a:pt x="293366" y="28641"/>
                  </a:cubicBezTo>
                  <a:cubicBezTo>
                    <a:pt x="284738" y="27563"/>
                    <a:pt x="275031" y="28641"/>
                    <a:pt x="266402" y="31877"/>
                  </a:cubicBezTo>
                  <a:cubicBezTo>
                    <a:pt x="265324" y="31877"/>
                    <a:pt x="265324" y="32956"/>
                    <a:pt x="265324" y="32956"/>
                  </a:cubicBezTo>
                  <a:cubicBezTo>
                    <a:pt x="258852" y="44820"/>
                    <a:pt x="252381" y="55605"/>
                    <a:pt x="246988" y="68548"/>
                  </a:cubicBezTo>
                  <a:cubicBezTo>
                    <a:pt x="244831" y="73941"/>
                    <a:pt x="242674" y="80412"/>
                    <a:pt x="243753" y="86883"/>
                  </a:cubicBezTo>
                  <a:cubicBezTo>
                    <a:pt x="245910" y="91197"/>
                    <a:pt x="248067" y="96590"/>
                    <a:pt x="250224" y="101983"/>
                  </a:cubicBezTo>
                  <a:close/>
                  <a:moveTo>
                    <a:pt x="305230" y="96590"/>
                  </a:moveTo>
                  <a:cubicBezTo>
                    <a:pt x="305230" y="97669"/>
                    <a:pt x="306309" y="97669"/>
                    <a:pt x="306309" y="98747"/>
                  </a:cubicBezTo>
                  <a:cubicBezTo>
                    <a:pt x="308466" y="101983"/>
                    <a:pt x="310623" y="105219"/>
                    <a:pt x="311701" y="109533"/>
                  </a:cubicBezTo>
                  <a:cubicBezTo>
                    <a:pt x="312780" y="112769"/>
                    <a:pt x="314937" y="116004"/>
                    <a:pt x="314937" y="120318"/>
                  </a:cubicBezTo>
                  <a:cubicBezTo>
                    <a:pt x="314937" y="123554"/>
                    <a:pt x="314937" y="125711"/>
                    <a:pt x="313858" y="128947"/>
                  </a:cubicBezTo>
                  <a:cubicBezTo>
                    <a:pt x="313858" y="130025"/>
                    <a:pt x="313858" y="130025"/>
                    <a:pt x="313858" y="131104"/>
                  </a:cubicBezTo>
                  <a:cubicBezTo>
                    <a:pt x="314937" y="132182"/>
                    <a:pt x="313858" y="134340"/>
                    <a:pt x="312780" y="134340"/>
                  </a:cubicBezTo>
                  <a:cubicBezTo>
                    <a:pt x="311701" y="134340"/>
                    <a:pt x="310623" y="135418"/>
                    <a:pt x="310623" y="136497"/>
                  </a:cubicBezTo>
                  <a:cubicBezTo>
                    <a:pt x="309544" y="137575"/>
                    <a:pt x="308466" y="138654"/>
                    <a:pt x="307387" y="140811"/>
                  </a:cubicBezTo>
                  <a:cubicBezTo>
                    <a:pt x="296602" y="153753"/>
                    <a:pt x="286895" y="166696"/>
                    <a:pt x="276109" y="180717"/>
                  </a:cubicBezTo>
                  <a:cubicBezTo>
                    <a:pt x="275031" y="181796"/>
                    <a:pt x="275031" y="182874"/>
                    <a:pt x="275031" y="182874"/>
                  </a:cubicBezTo>
                  <a:cubicBezTo>
                    <a:pt x="276109" y="183953"/>
                    <a:pt x="276109" y="185031"/>
                    <a:pt x="277188" y="186110"/>
                  </a:cubicBezTo>
                  <a:cubicBezTo>
                    <a:pt x="277188" y="186110"/>
                    <a:pt x="276109" y="188267"/>
                    <a:pt x="276109" y="188267"/>
                  </a:cubicBezTo>
                  <a:cubicBezTo>
                    <a:pt x="275031" y="188267"/>
                    <a:pt x="273952" y="188267"/>
                    <a:pt x="272873" y="187189"/>
                  </a:cubicBezTo>
                  <a:cubicBezTo>
                    <a:pt x="272873" y="188267"/>
                    <a:pt x="271795" y="188267"/>
                    <a:pt x="270716" y="189346"/>
                  </a:cubicBezTo>
                  <a:cubicBezTo>
                    <a:pt x="269638" y="190424"/>
                    <a:pt x="269638" y="191503"/>
                    <a:pt x="269638" y="192581"/>
                  </a:cubicBezTo>
                  <a:cubicBezTo>
                    <a:pt x="270716" y="193660"/>
                    <a:pt x="269638" y="194738"/>
                    <a:pt x="267481" y="194738"/>
                  </a:cubicBezTo>
                  <a:cubicBezTo>
                    <a:pt x="265324" y="194738"/>
                    <a:pt x="265324" y="195817"/>
                    <a:pt x="264245" y="197974"/>
                  </a:cubicBezTo>
                  <a:cubicBezTo>
                    <a:pt x="264245" y="197974"/>
                    <a:pt x="265324" y="197974"/>
                    <a:pt x="265324" y="197974"/>
                  </a:cubicBezTo>
                  <a:cubicBezTo>
                    <a:pt x="271795" y="197974"/>
                    <a:pt x="278266" y="197974"/>
                    <a:pt x="283659" y="196895"/>
                  </a:cubicBezTo>
                  <a:cubicBezTo>
                    <a:pt x="284738" y="196895"/>
                    <a:pt x="284738" y="196895"/>
                    <a:pt x="285816" y="195817"/>
                  </a:cubicBezTo>
                  <a:cubicBezTo>
                    <a:pt x="287973" y="192581"/>
                    <a:pt x="290130" y="189346"/>
                    <a:pt x="292287" y="186110"/>
                  </a:cubicBezTo>
                  <a:cubicBezTo>
                    <a:pt x="290130" y="186110"/>
                    <a:pt x="289052" y="186110"/>
                    <a:pt x="289052" y="185031"/>
                  </a:cubicBezTo>
                  <a:cubicBezTo>
                    <a:pt x="289052" y="183953"/>
                    <a:pt x="289052" y="182874"/>
                    <a:pt x="290130" y="182874"/>
                  </a:cubicBezTo>
                  <a:cubicBezTo>
                    <a:pt x="291209" y="182874"/>
                    <a:pt x="291209" y="182874"/>
                    <a:pt x="292287" y="182874"/>
                  </a:cubicBezTo>
                  <a:cubicBezTo>
                    <a:pt x="292287" y="182874"/>
                    <a:pt x="293366" y="183953"/>
                    <a:pt x="293366" y="185031"/>
                  </a:cubicBezTo>
                  <a:cubicBezTo>
                    <a:pt x="294444" y="182874"/>
                    <a:pt x="295523" y="180717"/>
                    <a:pt x="297680" y="179639"/>
                  </a:cubicBezTo>
                  <a:cubicBezTo>
                    <a:pt x="297680" y="179639"/>
                    <a:pt x="297680" y="179639"/>
                    <a:pt x="297680" y="179639"/>
                  </a:cubicBezTo>
                  <a:cubicBezTo>
                    <a:pt x="297680" y="178560"/>
                    <a:pt x="296602" y="177481"/>
                    <a:pt x="297680" y="176403"/>
                  </a:cubicBezTo>
                  <a:cubicBezTo>
                    <a:pt x="298759" y="175324"/>
                    <a:pt x="299837" y="175324"/>
                    <a:pt x="300916" y="175324"/>
                  </a:cubicBezTo>
                  <a:cubicBezTo>
                    <a:pt x="300916" y="175324"/>
                    <a:pt x="300916" y="175324"/>
                    <a:pt x="300916" y="176403"/>
                  </a:cubicBezTo>
                  <a:cubicBezTo>
                    <a:pt x="304151" y="172089"/>
                    <a:pt x="306309" y="167775"/>
                    <a:pt x="309544" y="164539"/>
                  </a:cubicBezTo>
                  <a:cubicBezTo>
                    <a:pt x="312780" y="160225"/>
                    <a:pt x="314937" y="155911"/>
                    <a:pt x="318173" y="152675"/>
                  </a:cubicBezTo>
                  <a:cubicBezTo>
                    <a:pt x="321408" y="148361"/>
                    <a:pt x="324644" y="144047"/>
                    <a:pt x="327880" y="140811"/>
                  </a:cubicBezTo>
                  <a:cubicBezTo>
                    <a:pt x="331115" y="136497"/>
                    <a:pt x="334351" y="133261"/>
                    <a:pt x="336508" y="128947"/>
                  </a:cubicBezTo>
                  <a:cubicBezTo>
                    <a:pt x="335429" y="127868"/>
                    <a:pt x="334351" y="126790"/>
                    <a:pt x="334351" y="125711"/>
                  </a:cubicBezTo>
                  <a:cubicBezTo>
                    <a:pt x="334351" y="125711"/>
                    <a:pt x="335429" y="123554"/>
                    <a:pt x="335429" y="123554"/>
                  </a:cubicBezTo>
                  <a:cubicBezTo>
                    <a:pt x="336508" y="123554"/>
                    <a:pt x="337587" y="124633"/>
                    <a:pt x="338665" y="124633"/>
                  </a:cubicBezTo>
                  <a:cubicBezTo>
                    <a:pt x="339744" y="123554"/>
                    <a:pt x="340822" y="121397"/>
                    <a:pt x="342979" y="120318"/>
                  </a:cubicBezTo>
                  <a:cubicBezTo>
                    <a:pt x="340822" y="119240"/>
                    <a:pt x="340822" y="117083"/>
                    <a:pt x="341901" y="116004"/>
                  </a:cubicBezTo>
                  <a:cubicBezTo>
                    <a:pt x="342979" y="114926"/>
                    <a:pt x="344058" y="114926"/>
                    <a:pt x="346215" y="116004"/>
                  </a:cubicBezTo>
                  <a:cubicBezTo>
                    <a:pt x="347293" y="114926"/>
                    <a:pt x="349451" y="112769"/>
                    <a:pt x="350529" y="111690"/>
                  </a:cubicBezTo>
                  <a:cubicBezTo>
                    <a:pt x="349451" y="110611"/>
                    <a:pt x="348372" y="109533"/>
                    <a:pt x="349451" y="108454"/>
                  </a:cubicBezTo>
                  <a:cubicBezTo>
                    <a:pt x="350529" y="107376"/>
                    <a:pt x="352686" y="107376"/>
                    <a:pt x="353765" y="109533"/>
                  </a:cubicBezTo>
                  <a:cubicBezTo>
                    <a:pt x="354843" y="108454"/>
                    <a:pt x="354843" y="108454"/>
                    <a:pt x="355922" y="107376"/>
                  </a:cubicBezTo>
                  <a:cubicBezTo>
                    <a:pt x="341901" y="95512"/>
                    <a:pt x="328958" y="81491"/>
                    <a:pt x="318173" y="66391"/>
                  </a:cubicBezTo>
                  <a:cubicBezTo>
                    <a:pt x="309544" y="71784"/>
                    <a:pt x="301994" y="77176"/>
                    <a:pt x="294444" y="82569"/>
                  </a:cubicBezTo>
                  <a:cubicBezTo>
                    <a:pt x="295523" y="83648"/>
                    <a:pt x="295523" y="83648"/>
                    <a:pt x="295523" y="83648"/>
                  </a:cubicBezTo>
                  <a:cubicBezTo>
                    <a:pt x="296602" y="84726"/>
                    <a:pt x="297680" y="85805"/>
                    <a:pt x="298759" y="85805"/>
                  </a:cubicBezTo>
                  <a:cubicBezTo>
                    <a:pt x="299837" y="85805"/>
                    <a:pt x="300916" y="86883"/>
                    <a:pt x="300916" y="89040"/>
                  </a:cubicBezTo>
                  <a:cubicBezTo>
                    <a:pt x="300916" y="90119"/>
                    <a:pt x="300916" y="90119"/>
                    <a:pt x="300916" y="91197"/>
                  </a:cubicBezTo>
                  <a:cubicBezTo>
                    <a:pt x="301994" y="92276"/>
                    <a:pt x="303073" y="93355"/>
                    <a:pt x="304151" y="95512"/>
                  </a:cubicBezTo>
                  <a:cubicBezTo>
                    <a:pt x="305230" y="94433"/>
                    <a:pt x="307387" y="93355"/>
                    <a:pt x="308466" y="95512"/>
                  </a:cubicBezTo>
                  <a:cubicBezTo>
                    <a:pt x="308466" y="95512"/>
                    <a:pt x="307387" y="96590"/>
                    <a:pt x="305230" y="96590"/>
                  </a:cubicBezTo>
                  <a:close/>
                  <a:moveTo>
                    <a:pt x="271795" y="23249"/>
                  </a:moveTo>
                  <a:cubicBezTo>
                    <a:pt x="271795" y="23249"/>
                    <a:pt x="271795" y="23249"/>
                    <a:pt x="271795" y="23249"/>
                  </a:cubicBezTo>
                  <a:cubicBezTo>
                    <a:pt x="272873" y="23249"/>
                    <a:pt x="273952" y="23249"/>
                    <a:pt x="273952" y="23249"/>
                  </a:cubicBezTo>
                  <a:cubicBezTo>
                    <a:pt x="280423" y="22170"/>
                    <a:pt x="285816" y="21092"/>
                    <a:pt x="292287" y="22170"/>
                  </a:cubicBezTo>
                  <a:cubicBezTo>
                    <a:pt x="299837" y="23249"/>
                    <a:pt x="306309" y="25406"/>
                    <a:pt x="311701" y="30799"/>
                  </a:cubicBezTo>
                  <a:cubicBezTo>
                    <a:pt x="317094" y="37270"/>
                    <a:pt x="323565" y="42663"/>
                    <a:pt x="328958" y="49134"/>
                  </a:cubicBezTo>
                  <a:cubicBezTo>
                    <a:pt x="328958" y="49134"/>
                    <a:pt x="330037" y="50213"/>
                    <a:pt x="331115" y="50213"/>
                  </a:cubicBezTo>
                  <a:cubicBezTo>
                    <a:pt x="331115" y="50213"/>
                    <a:pt x="331115" y="50213"/>
                    <a:pt x="331115" y="50213"/>
                  </a:cubicBezTo>
                  <a:cubicBezTo>
                    <a:pt x="331115" y="50213"/>
                    <a:pt x="331115" y="49134"/>
                    <a:pt x="330037" y="49134"/>
                  </a:cubicBezTo>
                  <a:cubicBezTo>
                    <a:pt x="323565" y="42663"/>
                    <a:pt x="317094" y="35113"/>
                    <a:pt x="310623" y="28641"/>
                  </a:cubicBezTo>
                  <a:cubicBezTo>
                    <a:pt x="305230" y="23249"/>
                    <a:pt x="298759" y="17856"/>
                    <a:pt x="292287" y="12463"/>
                  </a:cubicBezTo>
                  <a:cubicBezTo>
                    <a:pt x="290130" y="11385"/>
                    <a:pt x="287973" y="10306"/>
                    <a:pt x="285816" y="9228"/>
                  </a:cubicBezTo>
                  <a:cubicBezTo>
                    <a:pt x="284738" y="9228"/>
                    <a:pt x="282580" y="9228"/>
                    <a:pt x="282580" y="9228"/>
                  </a:cubicBezTo>
                  <a:cubicBezTo>
                    <a:pt x="279345" y="12463"/>
                    <a:pt x="276109" y="17856"/>
                    <a:pt x="271795" y="23249"/>
                  </a:cubicBezTo>
                  <a:close/>
                  <a:moveTo>
                    <a:pt x="431420" y="162382"/>
                  </a:moveTo>
                  <a:cubicBezTo>
                    <a:pt x="431420" y="164539"/>
                    <a:pt x="431420" y="166696"/>
                    <a:pt x="431420" y="168853"/>
                  </a:cubicBezTo>
                  <a:cubicBezTo>
                    <a:pt x="431420" y="171010"/>
                    <a:pt x="431420" y="172089"/>
                    <a:pt x="432499" y="174246"/>
                  </a:cubicBezTo>
                  <a:cubicBezTo>
                    <a:pt x="434656" y="185031"/>
                    <a:pt x="437892" y="194738"/>
                    <a:pt x="440049" y="205524"/>
                  </a:cubicBezTo>
                  <a:cubicBezTo>
                    <a:pt x="441127" y="208760"/>
                    <a:pt x="441127" y="208760"/>
                    <a:pt x="444363" y="208760"/>
                  </a:cubicBezTo>
                  <a:cubicBezTo>
                    <a:pt x="444363" y="208760"/>
                    <a:pt x="444363" y="207681"/>
                    <a:pt x="444363" y="207681"/>
                  </a:cubicBezTo>
                  <a:cubicBezTo>
                    <a:pt x="441127" y="194738"/>
                    <a:pt x="437892" y="180717"/>
                    <a:pt x="435735" y="167775"/>
                  </a:cubicBezTo>
                  <a:cubicBezTo>
                    <a:pt x="434656" y="164539"/>
                    <a:pt x="433577" y="162382"/>
                    <a:pt x="431420" y="162382"/>
                  </a:cubicBezTo>
                  <a:close/>
                  <a:moveTo>
                    <a:pt x="39906" y="264844"/>
                  </a:moveTo>
                  <a:cubicBezTo>
                    <a:pt x="36671" y="250823"/>
                    <a:pt x="32357" y="235723"/>
                    <a:pt x="29121" y="220624"/>
                  </a:cubicBezTo>
                  <a:cubicBezTo>
                    <a:pt x="26964" y="226016"/>
                    <a:pt x="25885" y="228174"/>
                    <a:pt x="26964" y="233566"/>
                  </a:cubicBezTo>
                  <a:cubicBezTo>
                    <a:pt x="29121" y="243273"/>
                    <a:pt x="31278" y="251902"/>
                    <a:pt x="33435" y="261609"/>
                  </a:cubicBezTo>
                  <a:cubicBezTo>
                    <a:pt x="34514" y="264844"/>
                    <a:pt x="34514" y="264844"/>
                    <a:pt x="39906" y="264844"/>
                  </a:cubicBezTo>
                  <a:cubicBezTo>
                    <a:pt x="38828" y="264844"/>
                    <a:pt x="38828" y="264844"/>
                    <a:pt x="39906" y="264844"/>
                  </a:cubicBezTo>
                  <a:close/>
                  <a:moveTo>
                    <a:pt x="88441" y="265923"/>
                  </a:moveTo>
                  <a:cubicBezTo>
                    <a:pt x="87363" y="262687"/>
                    <a:pt x="87363" y="259451"/>
                    <a:pt x="86284" y="257294"/>
                  </a:cubicBezTo>
                  <a:cubicBezTo>
                    <a:pt x="83048" y="245430"/>
                    <a:pt x="80891" y="233566"/>
                    <a:pt x="77656" y="221702"/>
                  </a:cubicBezTo>
                  <a:cubicBezTo>
                    <a:pt x="77656" y="220624"/>
                    <a:pt x="76577" y="220624"/>
                    <a:pt x="76577" y="220624"/>
                  </a:cubicBezTo>
                  <a:cubicBezTo>
                    <a:pt x="75499" y="220624"/>
                    <a:pt x="74420" y="220624"/>
                    <a:pt x="73342" y="220624"/>
                  </a:cubicBezTo>
                  <a:cubicBezTo>
                    <a:pt x="73342" y="221702"/>
                    <a:pt x="73342" y="221702"/>
                    <a:pt x="73342" y="222781"/>
                  </a:cubicBezTo>
                  <a:cubicBezTo>
                    <a:pt x="76577" y="236802"/>
                    <a:pt x="79813" y="250823"/>
                    <a:pt x="84127" y="264844"/>
                  </a:cubicBezTo>
                  <a:cubicBezTo>
                    <a:pt x="85206" y="268080"/>
                    <a:pt x="85206" y="268080"/>
                    <a:pt x="87363" y="268080"/>
                  </a:cubicBezTo>
                  <a:cubicBezTo>
                    <a:pt x="87363" y="265923"/>
                    <a:pt x="88441" y="265923"/>
                    <a:pt x="88441" y="265923"/>
                  </a:cubicBezTo>
                  <a:close/>
                  <a:moveTo>
                    <a:pt x="95991" y="265923"/>
                  </a:moveTo>
                  <a:cubicBezTo>
                    <a:pt x="94913" y="263766"/>
                    <a:pt x="94913" y="260530"/>
                    <a:pt x="93834" y="258373"/>
                  </a:cubicBezTo>
                  <a:cubicBezTo>
                    <a:pt x="90598" y="246509"/>
                    <a:pt x="87363" y="233566"/>
                    <a:pt x="85206" y="221702"/>
                  </a:cubicBezTo>
                  <a:cubicBezTo>
                    <a:pt x="85206" y="220624"/>
                    <a:pt x="84127" y="219545"/>
                    <a:pt x="83048" y="219545"/>
                  </a:cubicBezTo>
                  <a:cubicBezTo>
                    <a:pt x="81970" y="219545"/>
                    <a:pt x="81970" y="219545"/>
                    <a:pt x="80891" y="219545"/>
                  </a:cubicBezTo>
                  <a:cubicBezTo>
                    <a:pt x="85206" y="234645"/>
                    <a:pt x="88441" y="249745"/>
                    <a:pt x="92755" y="265923"/>
                  </a:cubicBezTo>
                  <a:cubicBezTo>
                    <a:pt x="92755" y="265923"/>
                    <a:pt x="93834" y="265923"/>
                    <a:pt x="95991" y="265923"/>
                  </a:cubicBezTo>
                  <a:close/>
                  <a:moveTo>
                    <a:pt x="81970" y="265923"/>
                  </a:moveTo>
                  <a:cubicBezTo>
                    <a:pt x="81970" y="264844"/>
                    <a:pt x="81970" y="264844"/>
                    <a:pt x="81970" y="264844"/>
                  </a:cubicBezTo>
                  <a:cubicBezTo>
                    <a:pt x="78734" y="250823"/>
                    <a:pt x="75499" y="237880"/>
                    <a:pt x="72263" y="223859"/>
                  </a:cubicBezTo>
                  <a:cubicBezTo>
                    <a:pt x="71184" y="220624"/>
                    <a:pt x="71184" y="220624"/>
                    <a:pt x="67949" y="220624"/>
                  </a:cubicBezTo>
                  <a:cubicBezTo>
                    <a:pt x="67949" y="220624"/>
                    <a:pt x="67949" y="220624"/>
                    <a:pt x="67949" y="220624"/>
                  </a:cubicBezTo>
                  <a:cubicBezTo>
                    <a:pt x="67949" y="221702"/>
                    <a:pt x="67949" y="221702"/>
                    <a:pt x="67949" y="222781"/>
                  </a:cubicBezTo>
                  <a:cubicBezTo>
                    <a:pt x="71184" y="236802"/>
                    <a:pt x="74420" y="249745"/>
                    <a:pt x="77656" y="263766"/>
                  </a:cubicBezTo>
                  <a:cubicBezTo>
                    <a:pt x="77656" y="265923"/>
                    <a:pt x="77656" y="265923"/>
                    <a:pt x="81970" y="265923"/>
                  </a:cubicBezTo>
                  <a:close/>
                  <a:moveTo>
                    <a:pt x="59320" y="219545"/>
                  </a:moveTo>
                  <a:cubicBezTo>
                    <a:pt x="60399" y="222781"/>
                    <a:pt x="61477" y="226016"/>
                    <a:pt x="61477" y="230331"/>
                  </a:cubicBezTo>
                  <a:cubicBezTo>
                    <a:pt x="64713" y="241116"/>
                    <a:pt x="66870" y="252980"/>
                    <a:pt x="70106" y="263766"/>
                  </a:cubicBezTo>
                  <a:cubicBezTo>
                    <a:pt x="70106" y="265923"/>
                    <a:pt x="71184" y="265923"/>
                    <a:pt x="73342" y="265923"/>
                  </a:cubicBezTo>
                  <a:cubicBezTo>
                    <a:pt x="74420" y="265923"/>
                    <a:pt x="74420" y="265923"/>
                    <a:pt x="75499" y="265923"/>
                  </a:cubicBezTo>
                  <a:cubicBezTo>
                    <a:pt x="71184" y="250823"/>
                    <a:pt x="67949" y="235723"/>
                    <a:pt x="63635" y="220624"/>
                  </a:cubicBezTo>
                  <a:cubicBezTo>
                    <a:pt x="61477" y="219545"/>
                    <a:pt x="60399" y="219545"/>
                    <a:pt x="59320" y="219545"/>
                  </a:cubicBezTo>
                  <a:close/>
                  <a:moveTo>
                    <a:pt x="102462" y="265923"/>
                  </a:moveTo>
                  <a:cubicBezTo>
                    <a:pt x="102462" y="265923"/>
                    <a:pt x="102462" y="265923"/>
                    <a:pt x="102462" y="265923"/>
                  </a:cubicBezTo>
                  <a:cubicBezTo>
                    <a:pt x="99227" y="250823"/>
                    <a:pt x="94913" y="235723"/>
                    <a:pt x="91677" y="221702"/>
                  </a:cubicBezTo>
                  <a:cubicBezTo>
                    <a:pt x="91677" y="221702"/>
                    <a:pt x="90598" y="220624"/>
                    <a:pt x="90598" y="220624"/>
                  </a:cubicBezTo>
                  <a:cubicBezTo>
                    <a:pt x="89520" y="220624"/>
                    <a:pt x="88441" y="220624"/>
                    <a:pt x="87363" y="220624"/>
                  </a:cubicBezTo>
                  <a:cubicBezTo>
                    <a:pt x="87363" y="221702"/>
                    <a:pt x="87363" y="221702"/>
                    <a:pt x="87363" y="222781"/>
                  </a:cubicBezTo>
                  <a:cubicBezTo>
                    <a:pt x="90598" y="236802"/>
                    <a:pt x="93834" y="249745"/>
                    <a:pt x="97070" y="263766"/>
                  </a:cubicBezTo>
                  <a:cubicBezTo>
                    <a:pt x="98148" y="267001"/>
                    <a:pt x="98148" y="267001"/>
                    <a:pt x="102462" y="265923"/>
                  </a:cubicBezTo>
                  <a:cubicBezTo>
                    <a:pt x="102462" y="265923"/>
                    <a:pt x="102462" y="265923"/>
                    <a:pt x="102462" y="265923"/>
                  </a:cubicBezTo>
                  <a:close/>
                  <a:moveTo>
                    <a:pt x="67949" y="264844"/>
                  </a:moveTo>
                  <a:cubicBezTo>
                    <a:pt x="64713" y="249745"/>
                    <a:pt x="60399" y="234645"/>
                    <a:pt x="57163" y="219545"/>
                  </a:cubicBezTo>
                  <a:cubicBezTo>
                    <a:pt x="56085" y="219545"/>
                    <a:pt x="53928" y="219545"/>
                    <a:pt x="52849" y="219545"/>
                  </a:cubicBezTo>
                  <a:cubicBezTo>
                    <a:pt x="52849" y="220624"/>
                    <a:pt x="52849" y="220624"/>
                    <a:pt x="52849" y="221702"/>
                  </a:cubicBezTo>
                  <a:cubicBezTo>
                    <a:pt x="56085" y="235723"/>
                    <a:pt x="59320" y="248666"/>
                    <a:pt x="62556" y="262687"/>
                  </a:cubicBezTo>
                  <a:cubicBezTo>
                    <a:pt x="63635" y="265923"/>
                    <a:pt x="63635" y="265923"/>
                    <a:pt x="67949" y="264844"/>
                  </a:cubicBezTo>
                  <a:cubicBezTo>
                    <a:pt x="66870" y="264844"/>
                    <a:pt x="66870" y="264844"/>
                    <a:pt x="67949" y="264844"/>
                  </a:cubicBezTo>
                  <a:close/>
                  <a:moveTo>
                    <a:pt x="60399" y="264844"/>
                  </a:moveTo>
                  <a:cubicBezTo>
                    <a:pt x="60399" y="263766"/>
                    <a:pt x="60399" y="263766"/>
                    <a:pt x="60399" y="262687"/>
                  </a:cubicBezTo>
                  <a:cubicBezTo>
                    <a:pt x="57163" y="248666"/>
                    <a:pt x="53928" y="235723"/>
                    <a:pt x="50692" y="221702"/>
                  </a:cubicBezTo>
                  <a:cubicBezTo>
                    <a:pt x="49613" y="218466"/>
                    <a:pt x="49613" y="218466"/>
                    <a:pt x="47456" y="219545"/>
                  </a:cubicBezTo>
                  <a:cubicBezTo>
                    <a:pt x="47456" y="219545"/>
                    <a:pt x="46378" y="219545"/>
                    <a:pt x="46378" y="219545"/>
                  </a:cubicBezTo>
                  <a:cubicBezTo>
                    <a:pt x="46378" y="220624"/>
                    <a:pt x="46378" y="220624"/>
                    <a:pt x="46378" y="220624"/>
                  </a:cubicBezTo>
                  <a:cubicBezTo>
                    <a:pt x="49613" y="233566"/>
                    <a:pt x="52849" y="247587"/>
                    <a:pt x="56085" y="260530"/>
                  </a:cubicBezTo>
                  <a:cubicBezTo>
                    <a:pt x="56085" y="265923"/>
                    <a:pt x="56085" y="265923"/>
                    <a:pt x="60399" y="264844"/>
                  </a:cubicBezTo>
                  <a:cubicBezTo>
                    <a:pt x="60399" y="264844"/>
                    <a:pt x="60399" y="264844"/>
                    <a:pt x="60399" y="264844"/>
                  </a:cubicBezTo>
                  <a:close/>
                  <a:moveTo>
                    <a:pt x="94913" y="221702"/>
                  </a:moveTo>
                  <a:cubicBezTo>
                    <a:pt x="94913" y="221702"/>
                    <a:pt x="94913" y="222781"/>
                    <a:pt x="94913" y="222781"/>
                  </a:cubicBezTo>
                  <a:cubicBezTo>
                    <a:pt x="95991" y="228174"/>
                    <a:pt x="98148" y="234645"/>
                    <a:pt x="99227" y="240037"/>
                  </a:cubicBezTo>
                  <a:cubicBezTo>
                    <a:pt x="101384" y="247587"/>
                    <a:pt x="103541" y="256216"/>
                    <a:pt x="104619" y="263766"/>
                  </a:cubicBezTo>
                  <a:cubicBezTo>
                    <a:pt x="104619" y="264844"/>
                    <a:pt x="105698" y="265923"/>
                    <a:pt x="106777" y="265923"/>
                  </a:cubicBezTo>
                  <a:cubicBezTo>
                    <a:pt x="107855" y="265923"/>
                    <a:pt x="107855" y="265923"/>
                    <a:pt x="108934" y="265923"/>
                  </a:cubicBezTo>
                  <a:cubicBezTo>
                    <a:pt x="108934" y="264844"/>
                    <a:pt x="108934" y="264844"/>
                    <a:pt x="108934" y="263766"/>
                  </a:cubicBezTo>
                  <a:cubicBezTo>
                    <a:pt x="105698" y="250823"/>
                    <a:pt x="102462" y="236802"/>
                    <a:pt x="99227" y="223859"/>
                  </a:cubicBezTo>
                  <a:cubicBezTo>
                    <a:pt x="98148" y="220624"/>
                    <a:pt x="98148" y="220624"/>
                    <a:pt x="94913" y="221702"/>
                  </a:cubicBezTo>
                  <a:cubicBezTo>
                    <a:pt x="94913" y="220624"/>
                    <a:pt x="94913" y="221702"/>
                    <a:pt x="94913" y="221702"/>
                  </a:cubicBezTo>
                  <a:close/>
                  <a:moveTo>
                    <a:pt x="38828" y="220624"/>
                  </a:moveTo>
                  <a:cubicBezTo>
                    <a:pt x="38828" y="220624"/>
                    <a:pt x="38828" y="220624"/>
                    <a:pt x="38828" y="220624"/>
                  </a:cubicBezTo>
                  <a:cubicBezTo>
                    <a:pt x="42064" y="235723"/>
                    <a:pt x="46378" y="249745"/>
                    <a:pt x="49613" y="264844"/>
                  </a:cubicBezTo>
                  <a:cubicBezTo>
                    <a:pt x="49613" y="264844"/>
                    <a:pt x="50692" y="265923"/>
                    <a:pt x="50692" y="265923"/>
                  </a:cubicBezTo>
                  <a:cubicBezTo>
                    <a:pt x="51770" y="265923"/>
                    <a:pt x="52849" y="265923"/>
                    <a:pt x="53928" y="265923"/>
                  </a:cubicBezTo>
                  <a:cubicBezTo>
                    <a:pt x="50692" y="250823"/>
                    <a:pt x="46378" y="235723"/>
                    <a:pt x="43142" y="220624"/>
                  </a:cubicBezTo>
                  <a:cubicBezTo>
                    <a:pt x="40985" y="220624"/>
                    <a:pt x="39906" y="220624"/>
                    <a:pt x="38828" y="220624"/>
                  </a:cubicBezTo>
                  <a:close/>
                  <a:moveTo>
                    <a:pt x="101384" y="221702"/>
                  </a:moveTo>
                  <a:cubicBezTo>
                    <a:pt x="101384" y="222781"/>
                    <a:pt x="101384" y="222781"/>
                    <a:pt x="101384" y="223859"/>
                  </a:cubicBezTo>
                  <a:cubicBezTo>
                    <a:pt x="104619" y="236802"/>
                    <a:pt x="107855" y="250823"/>
                    <a:pt x="111091" y="263766"/>
                  </a:cubicBezTo>
                  <a:cubicBezTo>
                    <a:pt x="112169" y="267001"/>
                    <a:pt x="112169" y="267001"/>
                    <a:pt x="115405" y="267001"/>
                  </a:cubicBezTo>
                  <a:cubicBezTo>
                    <a:pt x="115405" y="267001"/>
                    <a:pt x="115405" y="267001"/>
                    <a:pt x="115405" y="267001"/>
                  </a:cubicBezTo>
                  <a:cubicBezTo>
                    <a:pt x="115405" y="267001"/>
                    <a:pt x="115405" y="265923"/>
                    <a:pt x="115405" y="265923"/>
                  </a:cubicBezTo>
                  <a:cubicBezTo>
                    <a:pt x="112169" y="252980"/>
                    <a:pt x="108934" y="240037"/>
                    <a:pt x="105698" y="226016"/>
                  </a:cubicBezTo>
                  <a:cubicBezTo>
                    <a:pt x="105698" y="221702"/>
                    <a:pt x="106777" y="222781"/>
                    <a:pt x="101384" y="221702"/>
                  </a:cubicBezTo>
                  <a:cubicBezTo>
                    <a:pt x="102462" y="221702"/>
                    <a:pt x="102462" y="221702"/>
                    <a:pt x="101384" y="221702"/>
                  </a:cubicBezTo>
                  <a:close/>
                  <a:moveTo>
                    <a:pt x="452991" y="210917"/>
                  </a:moveTo>
                  <a:cubicBezTo>
                    <a:pt x="449756" y="197974"/>
                    <a:pt x="446520" y="185031"/>
                    <a:pt x="443285" y="172089"/>
                  </a:cubicBezTo>
                  <a:cubicBezTo>
                    <a:pt x="442206" y="168853"/>
                    <a:pt x="441127" y="167775"/>
                    <a:pt x="437892" y="166696"/>
                  </a:cubicBezTo>
                  <a:cubicBezTo>
                    <a:pt x="438970" y="169932"/>
                    <a:pt x="438970" y="173167"/>
                    <a:pt x="440049" y="176403"/>
                  </a:cubicBezTo>
                  <a:cubicBezTo>
                    <a:pt x="442206" y="187189"/>
                    <a:pt x="444363" y="197974"/>
                    <a:pt x="447599" y="208760"/>
                  </a:cubicBezTo>
                  <a:cubicBezTo>
                    <a:pt x="447599" y="209838"/>
                    <a:pt x="448677" y="210917"/>
                    <a:pt x="449756" y="210917"/>
                  </a:cubicBezTo>
                  <a:cubicBezTo>
                    <a:pt x="450834" y="209838"/>
                    <a:pt x="451913" y="209838"/>
                    <a:pt x="452991" y="210917"/>
                  </a:cubicBezTo>
                  <a:close/>
                  <a:moveTo>
                    <a:pt x="46378" y="264844"/>
                  </a:moveTo>
                  <a:cubicBezTo>
                    <a:pt x="46378" y="263766"/>
                    <a:pt x="45299" y="261609"/>
                    <a:pt x="45299" y="260530"/>
                  </a:cubicBezTo>
                  <a:cubicBezTo>
                    <a:pt x="42064" y="247587"/>
                    <a:pt x="38828" y="234645"/>
                    <a:pt x="35592" y="221702"/>
                  </a:cubicBezTo>
                  <a:cubicBezTo>
                    <a:pt x="35592" y="220624"/>
                    <a:pt x="34514" y="219545"/>
                    <a:pt x="33435" y="219545"/>
                  </a:cubicBezTo>
                  <a:cubicBezTo>
                    <a:pt x="32357" y="219545"/>
                    <a:pt x="32357" y="219545"/>
                    <a:pt x="31278" y="219545"/>
                  </a:cubicBezTo>
                  <a:cubicBezTo>
                    <a:pt x="34514" y="234645"/>
                    <a:pt x="38828" y="248666"/>
                    <a:pt x="42064" y="263766"/>
                  </a:cubicBezTo>
                  <a:cubicBezTo>
                    <a:pt x="44221" y="264844"/>
                    <a:pt x="45299" y="264844"/>
                    <a:pt x="46378" y="264844"/>
                  </a:cubicBezTo>
                  <a:close/>
                  <a:moveTo>
                    <a:pt x="124033" y="267001"/>
                  </a:moveTo>
                  <a:cubicBezTo>
                    <a:pt x="124033" y="265923"/>
                    <a:pt x="124033" y="265923"/>
                    <a:pt x="124033" y="264844"/>
                  </a:cubicBezTo>
                  <a:cubicBezTo>
                    <a:pt x="120798" y="251902"/>
                    <a:pt x="117562" y="238959"/>
                    <a:pt x="114326" y="224938"/>
                  </a:cubicBezTo>
                  <a:cubicBezTo>
                    <a:pt x="113248" y="221702"/>
                    <a:pt x="112169" y="221702"/>
                    <a:pt x="110012" y="221702"/>
                  </a:cubicBezTo>
                  <a:cubicBezTo>
                    <a:pt x="113248" y="235723"/>
                    <a:pt x="117562" y="249745"/>
                    <a:pt x="120798" y="264844"/>
                  </a:cubicBezTo>
                  <a:cubicBezTo>
                    <a:pt x="120798" y="264844"/>
                    <a:pt x="121876" y="265923"/>
                    <a:pt x="121876" y="265923"/>
                  </a:cubicBezTo>
                  <a:cubicBezTo>
                    <a:pt x="121876" y="267001"/>
                    <a:pt x="122955" y="267001"/>
                    <a:pt x="124033" y="267001"/>
                  </a:cubicBezTo>
                  <a:close/>
                  <a:moveTo>
                    <a:pt x="138055" y="267001"/>
                  </a:moveTo>
                  <a:cubicBezTo>
                    <a:pt x="134819" y="252980"/>
                    <a:pt x="131583" y="240037"/>
                    <a:pt x="128348" y="227095"/>
                  </a:cubicBezTo>
                  <a:cubicBezTo>
                    <a:pt x="128348" y="227095"/>
                    <a:pt x="127269" y="226016"/>
                    <a:pt x="127269" y="226016"/>
                  </a:cubicBezTo>
                  <a:cubicBezTo>
                    <a:pt x="126190" y="226016"/>
                    <a:pt x="125112" y="224938"/>
                    <a:pt x="124033" y="224938"/>
                  </a:cubicBezTo>
                  <a:cubicBezTo>
                    <a:pt x="124033" y="226016"/>
                    <a:pt x="124033" y="226016"/>
                    <a:pt x="124033" y="227095"/>
                  </a:cubicBezTo>
                  <a:cubicBezTo>
                    <a:pt x="127269" y="240037"/>
                    <a:pt x="130505" y="251902"/>
                    <a:pt x="133740" y="264844"/>
                  </a:cubicBezTo>
                  <a:cubicBezTo>
                    <a:pt x="133740" y="268080"/>
                    <a:pt x="133740" y="268080"/>
                    <a:pt x="138055" y="267001"/>
                  </a:cubicBezTo>
                  <a:cubicBezTo>
                    <a:pt x="136976" y="268080"/>
                    <a:pt x="136976" y="267001"/>
                    <a:pt x="138055" y="267001"/>
                  </a:cubicBezTo>
                  <a:close/>
                  <a:moveTo>
                    <a:pt x="126190" y="267001"/>
                  </a:moveTo>
                  <a:cubicBezTo>
                    <a:pt x="127269" y="267001"/>
                    <a:pt x="129426" y="267001"/>
                    <a:pt x="130505" y="267001"/>
                  </a:cubicBezTo>
                  <a:cubicBezTo>
                    <a:pt x="130505" y="265923"/>
                    <a:pt x="130505" y="265923"/>
                    <a:pt x="130505" y="264844"/>
                  </a:cubicBezTo>
                  <a:cubicBezTo>
                    <a:pt x="127269" y="251902"/>
                    <a:pt x="124033" y="238959"/>
                    <a:pt x="120798" y="227095"/>
                  </a:cubicBezTo>
                  <a:cubicBezTo>
                    <a:pt x="119719" y="223859"/>
                    <a:pt x="119719" y="223859"/>
                    <a:pt x="116484" y="223859"/>
                  </a:cubicBezTo>
                  <a:cubicBezTo>
                    <a:pt x="119719" y="238959"/>
                    <a:pt x="122955" y="252980"/>
                    <a:pt x="126190" y="267001"/>
                  </a:cubicBezTo>
                  <a:close/>
                  <a:moveTo>
                    <a:pt x="138055" y="229252"/>
                  </a:moveTo>
                  <a:cubicBezTo>
                    <a:pt x="138055" y="230331"/>
                    <a:pt x="138055" y="230331"/>
                    <a:pt x="138055" y="229252"/>
                  </a:cubicBezTo>
                  <a:cubicBezTo>
                    <a:pt x="141290" y="242195"/>
                    <a:pt x="144526" y="254059"/>
                    <a:pt x="147761" y="267001"/>
                  </a:cubicBezTo>
                  <a:cubicBezTo>
                    <a:pt x="147761" y="267001"/>
                    <a:pt x="148840" y="268080"/>
                    <a:pt x="148840" y="268080"/>
                  </a:cubicBezTo>
                  <a:cubicBezTo>
                    <a:pt x="149919" y="268080"/>
                    <a:pt x="150997" y="268080"/>
                    <a:pt x="152076" y="268080"/>
                  </a:cubicBezTo>
                  <a:cubicBezTo>
                    <a:pt x="152076" y="268080"/>
                    <a:pt x="152076" y="267001"/>
                    <a:pt x="152076" y="267001"/>
                  </a:cubicBezTo>
                  <a:cubicBezTo>
                    <a:pt x="148840" y="255137"/>
                    <a:pt x="146683" y="244352"/>
                    <a:pt x="143447" y="232488"/>
                  </a:cubicBezTo>
                  <a:cubicBezTo>
                    <a:pt x="143447" y="232488"/>
                    <a:pt x="142369" y="231409"/>
                    <a:pt x="142369" y="231409"/>
                  </a:cubicBezTo>
                  <a:cubicBezTo>
                    <a:pt x="141290" y="230331"/>
                    <a:pt x="140212" y="230331"/>
                    <a:pt x="138055" y="229252"/>
                  </a:cubicBezTo>
                  <a:close/>
                  <a:moveTo>
                    <a:pt x="462698" y="180717"/>
                  </a:moveTo>
                  <a:cubicBezTo>
                    <a:pt x="462698" y="181796"/>
                    <a:pt x="462698" y="181796"/>
                    <a:pt x="462698" y="182874"/>
                  </a:cubicBezTo>
                  <a:cubicBezTo>
                    <a:pt x="464856" y="192581"/>
                    <a:pt x="467013" y="202288"/>
                    <a:pt x="469170" y="211995"/>
                  </a:cubicBezTo>
                  <a:cubicBezTo>
                    <a:pt x="470248" y="215231"/>
                    <a:pt x="471327" y="216309"/>
                    <a:pt x="474562" y="216309"/>
                  </a:cubicBezTo>
                  <a:cubicBezTo>
                    <a:pt x="472405" y="205524"/>
                    <a:pt x="470248" y="195817"/>
                    <a:pt x="468091" y="185031"/>
                  </a:cubicBezTo>
                  <a:cubicBezTo>
                    <a:pt x="468091" y="185031"/>
                    <a:pt x="468091" y="183953"/>
                    <a:pt x="467013" y="183953"/>
                  </a:cubicBezTo>
                  <a:cubicBezTo>
                    <a:pt x="467013" y="182874"/>
                    <a:pt x="464856" y="181796"/>
                    <a:pt x="462698" y="180717"/>
                  </a:cubicBezTo>
                  <a:close/>
                  <a:moveTo>
                    <a:pt x="130505" y="227095"/>
                  </a:moveTo>
                  <a:cubicBezTo>
                    <a:pt x="130505" y="228174"/>
                    <a:pt x="131583" y="229252"/>
                    <a:pt x="131583" y="230331"/>
                  </a:cubicBezTo>
                  <a:cubicBezTo>
                    <a:pt x="134819" y="242195"/>
                    <a:pt x="136976" y="254059"/>
                    <a:pt x="140212" y="265923"/>
                  </a:cubicBezTo>
                  <a:cubicBezTo>
                    <a:pt x="140212" y="267001"/>
                    <a:pt x="141290" y="267001"/>
                    <a:pt x="141290" y="268080"/>
                  </a:cubicBezTo>
                  <a:cubicBezTo>
                    <a:pt x="142369" y="268080"/>
                    <a:pt x="143447" y="268080"/>
                    <a:pt x="144526" y="268080"/>
                  </a:cubicBezTo>
                  <a:cubicBezTo>
                    <a:pt x="144526" y="267001"/>
                    <a:pt x="144526" y="267001"/>
                    <a:pt x="144526" y="267001"/>
                  </a:cubicBezTo>
                  <a:cubicBezTo>
                    <a:pt x="141290" y="255137"/>
                    <a:pt x="138055" y="243273"/>
                    <a:pt x="135897" y="231409"/>
                  </a:cubicBezTo>
                  <a:cubicBezTo>
                    <a:pt x="134819" y="228174"/>
                    <a:pt x="134819" y="228174"/>
                    <a:pt x="130505" y="227095"/>
                  </a:cubicBezTo>
                  <a:close/>
                  <a:moveTo>
                    <a:pt x="468091" y="214152"/>
                  </a:moveTo>
                  <a:cubicBezTo>
                    <a:pt x="465934" y="203367"/>
                    <a:pt x="462698" y="193660"/>
                    <a:pt x="460541" y="182874"/>
                  </a:cubicBezTo>
                  <a:cubicBezTo>
                    <a:pt x="459463" y="179639"/>
                    <a:pt x="457306" y="177481"/>
                    <a:pt x="455149" y="176403"/>
                  </a:cubicBezTo>
                  <a:cubicBezTo>
                    <a:pt x="455149" y="176403"/>
                    <a:pt x="455149" y="177481"/>
                    <a:pt x="455149" y="177481"/>
                  </a:cubicBezTo>
                  <a:cubicBezTo>
                    <a:pt x="457306" y="189346"/>
                    <a:pt x="460541" y="200131"/>
                    <a:pt x="462698" y="211995"/>
                  </a:cubicBezTo>
                  <a:cubicBezTo>
                    <a:pt x="462698" y="211995"/>
                    <a:pt x="462698" y="213074"/>
                    <a:pt x="463777" y="213074"/>
                  </a:cubicBezTo>
                  <a:cubicBezTo>
                    <a:pt x="464856" y="213074"/>
                    <a:pt x="465934" y="214152"/>
                    <a:pt x="468091" y="214152"/>
                  </a:cubicBezTo>
                  <a:close/>
                  <a:moveTo>
                    <a:pt x="446520" y="171010"/>
                  </a:moveTo>
                  <a:cubicBezTo>
                    <a:pt x="446520" y="172089"/>
                    <a:pt x="446520" y="172089"/>
                    <a:pt x="446520" y="172089"/>
                  </a:cubicBezTo>
                  <a:cubicBezTo>
                    <a:pt x="449756" y="183953"/>
                    <a:pt x="452991" y="195817"/>
                    <a:pt x="455149" y="207681"/>
                  </a:cubicBezTo>
                  <a:cubicBezTo>
                    <a:pt x="456227" y="210917"/>
                    <a:pt x="456227" y="210917"/>
                    <a:pt x="459463" y="210917"/>
                  </a:cubicBezTo>
                  <a:cubicBezTo>
                    <a:pt x="459463" y="210917"/>
                    <a:pt x="459463" y="210917"/>
                    <a:pt x="459463" y="210917"/>
                  </a:cubicBezTo>
                  <a:cubicBezTo>
                    <a:pt x="456227" y="199053"/>
                    <a:pt x="454070" y="186110"/>
                    <a:pt x="450834" y="174246"/>
                  </a:cubicBezTo>
                  <a:cubicBezTo>
                    <a:pt x="450834" y="174246"/>
                    <a:pt x="450834" y="173167"/>
                    <a:pt x="449756" y="173167"/>
                  </a:cubicBezTo>
                  <a:cubicBezTo>
                    <a:pt x="448677" y="173167"/>
                    <a:pt x="447599" y="172089"/>
                    <a:pt x="446520" y="171010"/>
                  </a:cubicBezTo>
                  <a:close/>
                  <a:moveTo>
                    <a:pt x="472405" y="186110"/>
                  </a:moveTo>
                  <a:cubicBezTo>
                    <a:pt x="474562" y="195817"/>
                    <a:pt x="476720" y="205524"/>
                    <a:pt x="477798" y="215231"/>
                  </a:cubicBezTo>
                  <a:cubicBezTo>
                    <a:pt x="478877" y="218466"/>
                    <a:pt x="478877" y="218466"/>
                    <a:pt x="482112" y="218466"/>
                  </a:cubicBezTo>
                  <a:cubicBezTo>
                    <a:pt x="481034" y="208760"/>
                    <a:pt x="478877" y="200131"/>
                    <a:pt x="477798" y="190424"/>
                  </a:cubicBezTo>
                  <a:cubicBezTo>
                    <a:pt x="477798" y="190424"/>
                    <a:pt x="477798" y="189346"/>
                    <a:pt x="476720" y="189346"/>
                  </a:cubicBezTo>
                  <a:cubicBezTo>
                    <a:pt x="475641" y="188267"/>
                    <a:pt x="473484" y="187189"/>
                    <a:pt x="472405" y="186110"/>
                  </a:cubicBezTo>
                  <a:close/>
                  <a:moveTo>
                    <a:pt x="146683" y="233566"/>
                  </a:moveTo>
                  <a:cubicBezTo>
                    <a:pt x="146683" y="233566"/>
                    <a:pt x="146683" y="233566"/>
                    <a:pt x="146683" y="233566"/>
                  </a:cubicBezTo>
                  <a:cubicBezTo>
                    <a:pt x="148840" y="245430"/>
                    <a:pt x="152076" y="256216"/>
                    <a:pt x="155311" y="267001"/>
                  </a:cubicBezTo>
                  <a:cubicBezTo>
                    <a:pt x="155311" y="267001"/>
                    <a:pt x="156390" y="268080"/>
                    <a:pt x="156390" y="268080"/>
                  </a:cubicBezTo>
                  <a:cubicBezTo>
                    <a:pt x="157469" y="268080"/>
                    <a:pt x="158547" y="268080"/>
                    <a:pt x="159626" y="268080"/>
                  </a:cubicBezTo>
                  <a:cubicBezTo>
                    <a:pt x="159626" y="267001"/>
                    <a:pt x="159626" y="267001"/>
                    <a:pt x="159626" y="265923"/>
                  </a:cubicBezTo>
                  <a:cubicBezTo>
                    <a:pt x="157469" y="256216"/>
                    <a:pt x="154233" y="247587"/>
                    <a:pt x="152076" y="237880"/>
                  </a:cubicBezTo>
                  <a:cubicBezTo>
                    <a:pt x="150997" y="235723"/>
                    <a:pt x="148840" y="234645"/>
                    <a:pt x="146683" y="233566"/>
                  </a:cubicBezTo>
                  <a:close/>
                  <a:moveTo>
                    <a:pt x="481034" y="191503"/>
                  </a:moveTo>
                  <a:cubicBezTo>
                    <a:pt x="482112" y="201210"/>
                    <a:pt x="484270" y="209838"/>
                    <a:pt x="485348" y="219545"/>
                  </a:cubicBezTo>
                  <a:cubicBezTo>
                    <a:pt x="485348" y="219545"/>
                    <a:pt x="485348" y="220624"/>
                    <a:pt x="486427" y="220624"/>
                  </a:cubicBezTo>
                  <a:cubicBezTo>
                    <a:pt x="487505" y="220624"/>
                    <a:pt x="488584" y="221702"/>
                    <a:pt x="489662" y="221702"/>
                  </a:cubicBezTo>
                  <a:cubicBezTo>
                    <a:pt x="488584" y="211995"/>
                    <a:pt x="486427" y="203367"/>
                    <a:pt x="485348" y="194738"/>
                  </a:cubicBezTo>
                  <a:cubicBezTo>
                    <a:pt x="485348" y="194738"/>
                    <a:pt x="485348" y="193660"/>
                    <a:pt x="484270" y="193660"/>
                  </a:cubicBezTo>
                  <a:cubicBezTo>
                    <a:pt x="484270" y="192581"/>
                    <a:pt x="482112" y="192581"/>
                    <a:pt x="481034" y="191503"/>
                  </a:cubicBezTo>
                  <a:close/>
                  <a:moveTo>
                    <a:pt x="497212" y="224938"/>
                  </a:moveTo>
                  <a:cubicBezTo>
                    <a:pt x="496133" y="216309"/>
                    <a:pt x="493976" y="208760"/>
                    <a:pt x="492898" y="201210"/>
                  </a:cubicBezTo>
                  <a:cubicBezTo>
                    <a:pt x="492898" y="197974"/>
                    <a:pt x="490741" y="196895"/>
                    <a:pt x="488584" y="195817"/>
                  </a:cubicBezTo>
                  <a:cubicBezTo>
                    <a:pt x="488584" y="195817"/>
                    <a:pt x="488584" y="195817"/>
                    <a:pt x="488584" y="195817"/>
                  </a:cubicBezTo>
                  <a:cubicBezTo>
                    <a:pt x="489662" y="204445"/>
                    <a:pt x="490741" y="213074"/>
                    <a:pt x="492898" y="221702"/>
                  </a:cubicBezTo>
                  <a:cubicBezTo>
                    <a:pt x="492898" y="221702"/>
                    <a:pt x="492898" y="222781"/>
                    <a:pt x="493976" y="222781"/>
                  </a:cubicBezTo>
                  <a:cubicBezTo>
                    <a:pt x="495055" y="223859"/>
                    <a:pt x="496133" y="223859"/>
                    <a:pt x="497212" y="224938"/>
                  </a:cubicBezTo>
                  <a:close/>
                  <a:moveTo>
                    <a:pt x="154233" y="238959"/>
                  </a:moveTo>
                  <a:cubicBezTo>
                    <a:pt x="154233" y="240037"/>
                    <a:pt x="154233" y="240037"/>
                    <a:pt x="154233" y="241116"/>
                  </a:cubicBezTo>
                  <a:cubicBezTo>
                    <a:pt x="156390" y="249745"/>
                    <a:pt x="158547" y="257294"/>
                    <a:pt x="160704" y="265923"/>
                  </a:cubicBezTo>
                  <a:cubicBezTo>
                    <a:pt x="161783" y="269158"/>
                    <a:pt x="161783" y="269158"/>
                    <a:pt x="165018" y="269158"/>
                  </a:cubicBezTo>
                  <a:cubicBezTo>
                    <a:pt x="165018" y="269158"/>
                    <a:pt x="165018" y="269158"/>
                    <a:pt x="165018" y="269158"/>
                  </a:cubicBezTo>
                  <a:cubicBezTo>
                    <a:pt x="165018" y="269158"/>
                    <a:pt x="165018" y="268080"/>
                    <a:pt x="165018" y="267001"/>
                  </a:cubicBezTo>
                  <a:cubicBezTo>
                    <a:pt x="163940" y="260530"/>
                    <a:pt x="161783" y="255137"/>
                    <a:pt x="160704" y="248666"/>
                  </a:cubicBezTo>
                  <a:cubicBezTo>
                    <a:pt x="160704" y="244352"/>
                    <a:pt x="157469" y="242195"/>
                    <a:pt x="154233" y="238959"/>
                  </a:cubicBezTo>
                  <a:close/>
                  <a:moveTo>
                    <a:pt x="538197" y="216309"/>
                  </a:moveTo>
                  <a:cubicBezTo>
                    <a:pt x="539276" y="222781"/>
                    <a:pt x="540354" y="229252"/>
                    <a:pt x="541433" y="235723"/>
                  </a:cubicBezTo>
                  <a:cubicBezTo>
                    <a:pt x="544668" y="234645"/>
                    <a:pt x="546825" y="232488"/>
                    <a:pt x="546825" y="229252"/>
                  </a:cubicBezTo>
                  <a:cubicBezTo>
                    <a:pt x="547904" y="226016"/>
                    <a:pt x="546825" y="221702"/>
                    <a:pt x="545747" y="218466"/>
                  </a:cubicBezTo>
                  <a:cubicBezTo>
                    <a:pt x="545747" y="218466"/>
                    <a:pt x="544668" y="217388"/>
                    <a:pt x="544668" y="217388"/>
                  </a:cubicBezTo>
                  <a:cubicBezTo>
                    <a:pt x="542511" y="217388"/>
                    <a:pt x="540354" y="216309"/>
                    <a:pt x="538197" y="216309"/>
                  </a:cubicBezTo>
                  <a:close/>
                  <a:moveTo>
                    <a:pt x="503683" y="227095"/>
                  </a:moveTo>
                  <a:cubicBezTo>
                    <a:pt x="502605" y="218466"/>
                    <a:pt x="501526" y="210917"/>
                    <a:pt x="500448" y="202288"/>
                  </a:cubicBezTo>
                  <a:cubicBezTo>
                    <a:pt x="500448" y="202288"/>
                    <a:pt x="500448" y="201210"/>
                    <a:pt x="499369" y="201210"/>
                  </a:cubicBezTo>
                  <a:cubicBezTo>
                    <a:pt x="498291" y="200131"/>
                    <a:pt x="496133" y="200131"/>
                    <a:pt x="495055" y="199053"/>
                  </a:cubicBezTo>
                  <a:cubicBezTo>
                    <a:pt x="495055" y="200131"/>
                    <a:pt x="495055" y="200131"/>
                    <a:pt x="495055" y="200131"/>
                  </a:cubicBezTo>
                  <a:cubicBezTo>
                    <a:pt x="496133" y="207681"/>
                    <a:pt x="497212" y="215231"/>
                    <a:pt x="499369" y="223859"/>
                  </a:cubicBezTo>
                  <a:cubicBezTo>
                    <a:pt x="500448" y="227095"/>
                    <a:pt x="500448" y="227095"/>
                    <a:pt x="503683" y="227095"/>
                  </a:cubicBezTo>
                  <a:close/>
                  <a:moveTo>
                    <a:pt x="524176" y="234645"/>
                  </a:moveTo>
                  <a:cubicBezTo>
                    <a:pt x="524176" y="234645"/>
                    <a:pt x="525254" y="233566"/>
                    <a:pt x="524176" y="234645"/>
                  </a:cubicBezTo>
                  <a:cubicBezTo>
                    <a:pt x="523097" y="226016"/>
                    <a:pt x="523097" y="218466"/>
                    <a:pt x="522019" y="211995"/>
                  </a:cubicBezTo>
                  <a:cubicBezTo>
                    <a:pt x="522019" y="211995"/>
                    <a:pt x="522019" y="210917"/>
                    <a:pt x="520940" y="210917"/>
                  </a:cubicBezTo>
                  <a:cubicBezTo>
                    <a:pt x="519862" y="209838"/>
                    <a:pt x="518783" y="209838"/>
                    <a:pt x="517704" y="209838"/>
                  </a:cubicBezTo>
                  <a:cubicBezTo>
                    <a:pt x="517704" y="209838"/>
                    <a:pt x="517704" y="209838"/>
                    <a:pt x="517704" y="209838"/>
                  </a:cubicBezTo>
                  <a:cubicBezTo>
                    <a:pt x="518783" y="217388"/>
                    <a:pt x="519862" y="224938"/>
                    <a:pt x="519862" y="233566"/>
                  </a:cubicBezTo>
                  <a:cubicBezTo>
                    <a:pt x="519862" y="233566"/>
                    <a:pt x="519862" y="234645"/>
                    <a:pt x="520940" y="234645"/>
                  </a:cubicBezTo>
                  <a:cubicBezTo>
                    <a:pt x="522019" y="233566"/>
                    <a:pt x="523097" y="234645"/>
                    <a:pt x="524176" y="234645"/>
                  </a:cubicBezTo>
                  <a:close/>
                  <a:moveTo>
                    <a:pt x="24807" y="235723"/>
                  </a:moveTo>
                  <a:cubicBezTo>
                    <a:pt x="24807" y="235723"/>
                    <a:pt x="24807" y="235723"/>
                    <a:pt x="24807" y="235723"/>
                  </a:cubicBezTo>
                  <a:cubicBezTo>
                    <a:pt x="22650" y="245430"/>
                    <a:pt x="23728" y="254059"/>
                    <a:pt x="28042" y="262687"/>
                  </a:cubicBezTo>
                  <a:cubicBezTo>
                    <a:pt x="29121" y="264844"/>
                    <a:pt x="29121" y="264844"/>
                    <a:pt x="32357" y="263766"/>
                  </a:cubicBezTo>
                  <a:cubicBezTo>
                    <a:pt x="29121" y="255137"/>
                    <a:pt x="26964" y="245430"/>
                    <a:pt x="24807" y="235723"/>
                  </a:cubicBezTo>
                  <a:close/>
                  <a:moveTo>
                    <a:pt x="511233" y="230331"/>
                  </a:moveTo>
                  <a:cubicBezTo>
                    <a:pt x="511233" y="229252"/>
                    <a:pt x="511233" y="228174"/>
                    <a:pt x="511233" y="227095"/>
                  </a:cubicBezTo>
                  <a:cubicBezTo>
                    <a:pt x="510155" y="220624"/>
                    <a:pt x="510155" y="214152"/>
                    <a:pt x="509076" y="207681"/>
                  </a:cubicBezTo>
                  <a:cubicBezTo>
                    <a:pt x="509076" y="204445"/>
                    <a:pt x="507998" y="204445"/>
                    <a:pt x="504762" y="203367"/>
                  </a:cubicBezTo>
                  <a:cubicBezTo>
                    <a:pt x="504762" y="203367"/>
                    <a:pt x="504762" y="204445"/>
                    <a:pt x="504762" y="204445"/>
                  </a:cubicBezTo>
                  <a:cubicBezTo>
                    <a:pt x="505841" y="211995"/>
                    <a:pt x="506919" y="219545"/>
                    <a:pt x="506919" y="226016"/>
                  </a:cubicBezTo>
                  <a:cubicBezTo>
                    <a:pt x="506919" y="229252"/>
                    <a:pt x="506919" y="229252"/>
                    <a:pt x="511233" y="230331"/>
                  </a:cubicBezTo>
                  <a:close/>
                  <a:moveTo>
                    <a:pt x="511233" y="206603"/>
                  </a:moveTo>
                  <a:cubicBezTo>
                    <a:pt x="511233" y="207681"/>
                    <a:pt x="511233" y="207681"/>
                    <a:pt x="511233" y="208760"/>
                  </a:cubicBezTo>
                  <a:cubicBezTo>
                    <a:pt x="512312" y="215231"/>
                    <a:pt x="512312" y="222781"/>
                    <a:pt x="513390" y="229252"/>
                  </a:cubicBezTo>
                  <a:cubicBezTo>
                    <a:pt x="513390" y="232488"/>
                    <a:pt x="514469" y="232488"/>
                    <a:pt x="517704" y="232488"/>
                  </a:cubicBezTo>
                  <a:cubicBezTo>
                    <a:pt x="517704" y="232488"/>
                    <a:pt x="517704" y="232488"/>
                    <a:pt x="517704" y="231409"/>
                  </a:cubicBezTo>
                  <a:cubicBezTo>
                    <a:pt x="516626" y="223859"/>
                    <a:pt x="516626" y="217388"/>
                    <a:pt x="515547" y="209838"/>
                  </a:cubicBezTo>
                  <a:cubicBezTo>
                    <a:pt x="514469" y="206603"/>
                    <a:pt x="514469" y="206603"/>
                    <a:pt x="511233" y="206603"/>
                  </a:cubicBezTo>
                  <a:close/>
                  <a:moveTo>
                    <a:pt x="531726" y="214152"/>
                  </a:moveTo>
                  <a:cubicBezTo>
                    <a:pt x="531726" y="214152"/>
                    <a:pt x="531726" y="215231"/>
                    <a:pt x="531726" y="215231"/>
                  </a:cubicBezTo>
                  <a:cubicBezTo>
                    <a:pt x="532804" y="220624"/>
                    <a:pt x="532804" y="227095"/>
                    <a:pt x="533883" y="232488"/>
                  </a:cubicBezTo>
                  <a:cubicBezTo>
                    <a:pt x="533883" y="235723"/>
                    <a:pt x="533883" y="235723"/>
                    <a:pt x="538197" y="235723"/>
                  </a:cubicBezTo>
                  <a:cubicBezTo>
                    <a:pt x="538197" y="235723"/>
                    <a:pt x="539276" y="235723"/>
                    <a:pt x="539276" y="235723"/>
                  </a:cubicBezTo>
                  <a:cubicBezTo>
                    <a:pt x="538197" y="229252"/>
                    <a:pt x="537118" y="223859"/>
                    <a:pt x="537118" y="217388"/>
                  </a:cubicBezTo>
                  <a:cubicBezTo>
                    <a:pt x="536040" y="214152"/>
                    <a:pt x="536040" y="214152"/>
                    <a:pt x="531726" y="214152"/>
                  </a:cubicBezTo>
                  <a:close/>
                  <a:moveTo>
                    <a:pt x="430342" y="178560"/>
                  </a:moveTo>
                  <a:cubicBezTo>
                    <a:pt x="430342" y="178560"/>
                    <a:pt x="430342" y="178560"/>
                    <a:pt x="430342" y="178560"/>
                  </a:cubicBezTo>
                  <a:cubicBezTo>
                    <a:pt x="429263" y="179639"/>
                    <a:pt x="429263" y="180717"/>
                    <a:pt x="429263" y="180717"/>
                  </a:cubicBezTo>
                  <a:cubicBezTo>
                    <a:pt x="428185" y="182874"/>
                    <a:pt x="428185" y="185031"/>
                    <a:pt x="429263" y="187189"/>
                  </a:cubicBezTo>
                  <a:cubicBezTo>
                    <a:pt x="431420" y="192581"/>
                    <a:pt x="432499" y="199053"/>
                    <a:pt x="433577" y="204445"/>
                  </a:cubicBezTo>
                  <a:cubicBezTo>
                    <a:pt x="434656" y="206603"/>
                    <a:pt x="434656" y="206603"/>
                    <a:pt x="436813" y="206603"/>
                  </a:cubicBezTo>
                  <a:cubicBezTo>
                    <a:pt x="435735" y="196895"/>
                    <a:pt x="432499" y="187189"/>
                    <a:pt x="430342" y="178560"/>
                  </a:cubicBezTo>
                  <a:close/>
                  <a:moveTo>
                    <a:pt x="525254" y="211995"/>
                  </a:moveTo>
                  <a:cubicBezTo>
                    <a:pt x="525254" y="213074"/>
                    <a:pt x="525254" y="213074"/>
                    <a:pt x="525254" y="214152"/>
                  </a:cubicBezTo>
                  <a:cubicBezTo>
                    <a:pt x="526333" y="220624"/>
                    <a:pt x="526333" y="227095"/>
                    <a:pt x="527412" y="233566"/>
                  </a:cubicBezTo>
                  <a:cubicBezTo>
                    <a:pt x="527412" y="236802"/>
                    <a:pt x="528490" y="236802"/>
                    <a:pt x="531726" y="236802"/>
                  </a:cubicBezTo>
                  <a:cubicBezTo>
                    <a:pt x="531726" y="235723"/>
                    <a:pt x="531726" y="235723"/>
                    <a:pt x="531726" y="234645"/>
                  </a:cubicBezTo>
                  <a:cubicBezTo>
                    <a:pt x="530647" y="228174"/>
                    <a:pt x="530647" y="222781"/>
                    <a:pt x="529569" y="216309"/>
                  </a:cubicBezTo>
                  <a:cubicBezTo>
                    <a:pt x="529569" y="214152"/>
                    <a:pt x="528490" y="213074"/>
                    <a:pt x="526333" y="213074"/>
                  </a:cubicBezTo>
                  <a:cubicBezTo>
                    <a:pt x="526333" y="211995"/>
                    <a:pt x="525254" y="211995"/>
                    <a:pt x="525254" y="211995"/>
                  </a:cubicBezTo>
                  <a:close/>
                  <a:moveTo>
                    <a:pt x="426028" y="187189"/>
                  </a:moveTo>
                  <a:cubicBezTo>
                    <a:pt x="424949" y="188267"/>
                    <a:pt x="424949" y="189346"/>
                    <a:pt x="423871" y="190424"/>
                  </a:cubicBezTo>
                  <a:cubicBezTo>
                    <a:pt x="423871" y="191503"/>
                    <a:pt x="422792" y="192581"/>
                    <a:pt x="422792" y="193660"/>
                  </a:cubicBezTo>
                  <a:cubicBezTo>
                    <a:pt x="423871" y="196895"/>
                    <a:pt x="424949" y="201210"/>
                    <a:pt x="426028" y="204445"/>
                  </a:cubicBezTo>
                  <a:cubicBezTo>
                    <a:pt x="426028" y="204445"/>
                    <a:pt x="426028" y="205524"/>
                    <a:pt x="427106" y="205524"/>
                  </a:cubicBezTo>
                  <a:cubicBezTo>
                    <a:pt x="428185" y="205524"/>
                    <a:pt x="429263" y="205524"/>
                    <a:pt x="431420" y="206603"/>
                  </a:cubicBezTo>
                  <a:cubicBezTo>
                    <a:pt x="430342" y="200131"/>
                    <a:pt x="428185" y="193660"/>
                    <a:pt x="426028" y="187189"/>
                  </a:cubicBezTo>
                  <a:close/>
                  <a:moveTo>
                    <a:pt x="173647" y="269158"/>
                  </a:moveTo>
                  <a:cubicBezTo>
                    <a:pt x="172568" y="264844"/>
                    <a:pt x="170411" y="259451"/>
                    <a:pt x="169332" y="255137"/>
                  </a:cubicBezTo>
                  <a:cubicBezTo>
                    <a:pt x="168254" y="252980"/>
                    <a:pt x="167175" y="250823"/>
                    <a:pt x="166097" y="249745"/>
                  </a:cubicBezTo>
                  <a:cubicBezTo>
                    <a:pt x="166097" y="249745"/>
                    <a:pt x="166097" y="249745"/>
                    <a:pt x="165018" y="249745"/>
                  </a:cubicBezTo>
                  <a:cubicBezTo>
                    <a:pt x="166097" y="255137"/>
                    <a:pt x="168254" y="260530"/>
                    <a:pt x="169332" y="267001"/>
                  </a:cubicBezTo>
                  <a:cubicBezTo>
                    <a:pt x="169332" y="269158"/>
                    <a:pt x="169332" y="269158"/>
                    <a:pt x="173647" y="269158"/>
                  </a:cubicBezTo>
                  <a:close/>
                  <a:moveTo>
                    <a:pt x="415242" y="203367"/>
                  </a:moveTo>
                  <a:cubicBezTo>
                    <a:pt x="418478" y="203367"/>
                    <a:pt x="421714" y="204445"/>
                    <a:pt x="424949" y="204445"/>
                  </a:cubicBezTo>
                  <a:cubicBezTo>
                    <a:pt x="423871" y="201210"/>
                    <a:pt x="422792" y="197974"/>
                    <a:pt x="422792" y="194738"/>
                  </a:cubicBezTo>
                  <a:cubicBezTo>
                    <a:pt x="419556" y="197974"/>
                    <a:pt x="417399" y="200131"/>
                    <a:pt x="415242" y="203367"/>
                  </a:cubicBezTo>
                  <a:close/>
                  <a:moveTo>
                    <a:pt x="173647" y="259451"/>
                  </a:moveTo>
                  <a:cubicBezTo>
                    <a:pt x="173647" y="260530"/>
                    <a:pt x="173647" y="260530"/>
                    <a:pt x="173647" y="259451"/>
                  </a:cubicBezTo>
                  <a:cubicBezTo>
                    <a:pt x="173647" y="262687"/>
                    <a:pt x="174725" y="264844"/>
                    <a:pt x="175804" y="267001"/>
                  </a:cubicBezTo>
                  <a:cubicBezTo>
                    <a:pt x="175804" y="269158"/>
                    <a:pt x="176882" y="269158"/>
                    <a:pt x="179040" y="269158"/>
                  </a:cubicBezTo>
                  <a:cubicBezTo>
                    <a:pt x="176882" y="265923"/>
                    <a:pt x="175804" y="262687"/>
                    <a:pt x="173647" y="259451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1" name="Freihandform: Form 1610">
              <a:extLst>
                <a:ext uri="{FF2B5EF4-FFF2-40B4-BE49-F238E27FC236}">
                  <a16:creationId xmlns:a16="http://schemas.microsoft.com/office/drawing/2014/main" id="{4424CDC4-66F4-4EAC-BDE9-E3C85297BF8A}"/>
                </a:ext>
              </a:extLst>
            </p:cNvPr>
            <p:cNvSpPr/>
            <p:nvPr/>
          </p:nvSpPr>
          <p:spPr>
            <a:xfrm>
              <a:off x="2730919" y="3164960"/>
              <a:ext cx="25885" cy="25885"/>
            </a:xfrm>
            <a:custGeom>
              <a:avLst/>
              <a:gdLst>
                <a:gd name="connsiteX0" fmla="*/ 0 w 25885"/>
                <a:gd name="connsiteY0" fmla="*/ 12943 h 25885"/>
                <a:gd name="connsiteX1" fmla="*/ 12943 w 25885"/>
                <a:gd name="connsiteY1" fmla="*/ 0 h 25885"/>
                <a:gd name="connsiteX2" fmla="*/ 25885 w 25885"/>
                <a:gd name="connsiteY2" fmla="*/ 12943 h 25885"/>
                <a:gd name="connsiteX3" fmla="*/ 12943 w 25885"/>
                <a:gd name="connsiteY3" fmla="*/ 25885 h 25885"/>
                <a:gd name="connsiteX4" fmla="*/ 0 w 25885"/>
                <a:gd name="connsiteY4" fmla="*/ 12943 h 25885"/>
                <a:gd name="connsiteX5" fmla="*/ 20492 w 25885"/>
                <a:gd name="connsiteY5" fmla="*/ 12943 h 25885"/>
                <a:gd name="connsiteX6" fmla="*/ 12943 w 25885"/>
                <a:gd name="connsiteY6" fmla="*/ 5393 h 25885"/>
                <a:gd name="connsiteX7" fmla="*/ 5393 w 25885"/>
                <a:gd name="connsiteY7" fmla="*/ 12943 h 25885"/>
                <a:gd name="connsiteX8" fmla="*/ 12943 w 25885"/>
                <a:gd name="connsiteY8" fmla="*/ 20493 h 25885"/>
                <a:gd name="connsiteX9" fmla="*/ 20492 w 25885"/>
                <a:gd name="connsiteY9" fmla="*/ 12943 h 25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85" h="25885">
                  <a:moveTo>
                    <a:pt x="0" y="12943"/>
                  </a:moveTo>
                  <a:cubicBezTo>
                    <a:pt x="0" y="5393"/>
                    <a:pt x="6471" y="0"/>
                    <a:pt x="12943" y="0"/>
                  </a:cubicBezTo>
                  <a:cubicBezTo>
                    <a:pt x="20492" y="0"/>
                    <a:pt x="25885" y="6471"/>
                    <a:pt x="25885" y="12943"/>
                  </a:cubicBezTo>
                  <a:cubicBezTo>
                    <a:pt x="25885" y="20493"/>
                    <a:pt x="19414" y="25885"/>
                    <a:pt x="12943" y="25885"/>
                  </a:cubicBezTo>
                  <a:cubicBezTo>
                    <a:pt x="5393" y="25885"/>
                    <a:pt x="0" y="20493"/>
                    <a:pt x="0" y="12943"/>
                  </a:cubicBezTo>
                  <a:close/>
                  <a:moveTo>
                    <a:pt x="20492" y="12943"/>
                  </a:moveTo>
                  <a:cubicBezTo>
                    <a:pt x="20492" y="8628"/>
                    <a:pt x="17257" y="5393"/>
                    <a:pt x="12943" y="5393"/>
                  </a:cubicBezTo>
                  <a:cubicBezTo>
                    <a:pt x="8628" y="5393"/>
                    <a:pt x="5393" y="8628"/>
                    <a:pt x="5393" y="12943"/>
                  </a:cubicBezTo>
                  <a:cubicBezTo>
                    <a:pt x="5393" y="17257"/>
                    <a:pt x="8628" y="20493"/>
                    <a:pt x="12943" y="20493"/>
                  </a:cubicBezTo>
                  <a:cubicBezTo>
                    <a:pt x="17257" y="20493"/>
                    <a:pt x="20492" y="17257"/>
                    <a:pt x="20492" y="12943"/>
                  </a:cubicBezTo>
                  <a:close/>
                </a:path>
              </a:pathLst>
            </a:custGeom>
            <a:solidFill>
              <a:srgbClr val="FFFFF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2" name="Freihandform: Form 1611">
              <a:extLst>
                <a:ext uri="{FF2B5EF4-FFF2-40B4-BE49-F238E27FC236}">
                  <a16:creationId xmlns:a16="http://schemas.microsoft.com/office/drawing/2014/main" id="{5BDF360E-2C05-48EA-804C-3720D2973F7E}"/>
                </a:ext>
              </a:extLst>
            </p:cNvPr>
            <p:cNvSpPr/>
            <p:nvPr/>
          </p:nvSpPr>
          <p:spPr>
            <a:xfrm>
              <a:off x="2614436" y="3150939"/>
              <a:ext cx="26963" cy="26963"/>
            </a:xfrm>
            <a:custGeom>
              <a:avLst/>
              <a:gdLst>
                <a:gd name="connsiteX0" fmla="*/ 12943 w 26963"/>
                <a:gd name="connsiteY0" fmla="*/ 26964 h 26963"/>
                <a:gd name="connsiteX1" fmla="*/ 0 w 26963"/>
                <a:gd name="connsiteY1" fmla="*/ 12943 h 26963"/>
                <a:gd name="connsiteX2" fmla="*/ 14021 w 26963"/>
                <a:gd name="connsiteY2" fmla="*/ 0 h 26963"/>
                <a:gd name="connsiteX3" fmla="*/ 26964 w 26963"/>
                <a:gd name="connsiteY3" fmla="*/ 14021 h 26963"/>
                <a:gd name="connsiteX4" fmla="*/ 12943 w 26963"/>
                <a:gd name="connsiteY4" fmla="*/ 26964 h 26963"/>
                <a:gd name="connsiteX5" fmla="*/ 12943 w 26963"/>
                <a:gd name="connsiteY5" fmla="*/ 20492 h 26963"/>
                <a:gd name="connsiteX6" fmla="*/ 20493 w 26963"/>
                <a:gd name="connsiteY6" fmla="*/ 12943 h 26963"/>
                <a:gd name="connsiteX7" fmla="*/ 12943 w 26963"/>
                <a:gd name="connsiteY7" fmla="*/ 5393 h 26963"/>
                <a:gd name="connsiteX8" fmla="*/ 5393 w 26963"/>
                <a:gd name="connsiteY8" fmla="*/ 12943 h 26963"/>
                <a:gd name="connsiteX9" fmla="*/ 12943 w 26963"/>
                <a:gd name="connsiteY9" fmla="*/ 20492 h 26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63" h="26963">
                  <a:moveTo>
                    <a:pt x="12943" y="26964"/>
                  </a:moveTo>
                  <a:cubicBezTo>
                    <a:pt x="5393" y="26964"/>
                    <a:pt x="0" y="20492"/>
                    <a:pt x="0" y="12943"/>
                  </a:cubicBezTo>
                  <a:cubicBezTo>
                    <a:pt x="0" y="5393"/>
                    <a:pt x="6471" y="0"/>
                    <a:pt x="14021" y="0"/>
                  </a:cubicBezTo>
                  <a:cubicBezTo>
                    <a:pt x="21571" y="0"/>
                    <a:pt x="26964" y="6471"/>
                    <a:pt x="26964" y="14021"/>
                  </a:cubicBezTo>
                  <a:cubicBezTo>
                    <a:pt x="26964" y="20492"/>
                    <a:pt x="20493" y="26964"/>
                    <a:pt x="12943" y="26964"/>
                  </a:cubicBezTo>
                  <a:close/>
                  <a:moveTo>
                    <a:pt x="12943" y="20492"/>
                  </a:moveTo>
                  <a:cubicBezTo>
                    <a:pt x="17257" y="20492"/>
                    <a:pt x="20493" y="17257"/>
                    <a:pt x="20493" y="12943"/>
                  </a:cubicBezTo>
                  <a:cubicBezTo>
                    <a:pt x="20493" y="8628"/>
                    <a:pt x="17257" y="5393"/>
                    <a:pt x="12943" y="5393"/>
                  </a:cubicBezTo>
                  <a:cubicBezTo>
                    <a:pt x="8628" y="5393"/>
                    <a:pt x="5393" y="8628"/>
                    <a:pt x="5393" y="12943"/>
                  </a:cubicBezTo>
                  <a:cubicBezTo>
                    <a:pt x="5393" y="17257"/>
                    <a:pt x="8628" y="20492"/>
                    <a:pt x="12943" y="20492"/>
                  </a:cubicBezTo>
                  <a:close/>
                </a:path>
              </a:pathLst>
            </a:custGeom>
            <a:solidFill>
              <a:srgbClr val="FFFFF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3" name="Freihandform: Form 1612">
              <a:extLst>
                <a:ext uri="{FF2B5EF4-FFF2-40B4-BE49-F238E27FC236}">
                  <a16:creationId xmlns:a16="http://schemas.microsoft.com/office/drawing/2014/main" id="{E35AC40F-37E8-403B-9852-A33F39B839B6}"/>
                </a:ext>
              </a:extLst>
            </p:cNvPr>
            <p:cNvSpPr/>
            <p:nvPr/>
          </p:nvSpPr>
          <p:spPr>
            <a:xfrm>
              <a:off x="2673756" y="3158489"/>
              <a:ext cx="25885" cy="25885"/>
            </a:xfrm>
            <a:custGeom>
              <a:avLst/>
              <a:gdLst>
                <a:gd name="connsiteX0" fmla="*/ 25885 w 25885"/>
                <a:gd name="connsiteY0" fmla="*/ 12943 h 25885"/>
                <a:gd name="connsiteX1" fmla="*/ 12943 w 25885"/>
                <a:gd name="connsiteY1" fmla="*/ 25885 h 25885"/>
                <a:gd name="connsiteX2" fmla="*/ 0 w 25885"/>
                <a:gd name="connsiteY2" fmla="*/ 12943 h 25885"/>
                <a:gd name="connsiteX3" fmla="*/ 12943 w 25885"/>
                <a:gd name="connsiteY3" fmla="*/ 0 h 25885"/>
                <a:gd name="connsiteX4" fmla="*/ 25885 w 25885"/>
                <a:gd name="connsiteY4" fmla="*/ 12943 h 25885"/>
                <a:gd name="connsiteX5" fmla="*/ 11864 w 25885"/>
                <a:gd name="connsiteY5" fmla="*/ 20492 h 25885"/>
                <a:gd name="connsiteX6" fmla="*/ 19414 w 25885"/>
                <a:gd name="connsiteY6" fmla="*/ 12943 h 25885"/>
                <a:gd name="connsiteX7" fmla="*/ 11864 w 25885"/>
                <a:gd name="connsiteY7" fmla="*/ 5393 h 25885"/>
                <a:gd name="connsiteX8" fmla="*/ 4314 w 25885"/>
                <a:gd name="connsiteY8" fmla="*/ 12943 h 25885"/>
                <a:gd name="connsiteX9" fmla="*/ 11864 w 25885"/>
                <a:gd name="connsiteY9" fmla="*/ 20492 h 25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85" h="25885">
                  <a:moveTo>
                    <a:pt x="25885" y="12943"/>
                  </a:moveTo>
                  <a:cubicBezTo>
                    <a:pt x="25885" y="20492"/>
                    <a:pt x="20493" y="25885"/>
                    <a:pt x="12943" y="25885"/>
                  </a:cubicBezTo>
                  <a:cubicBezTo>
                    <a:pt x="5393" y="25885"/>
                    <a:pt x="0" y="20492"/>
                    <a:pt x="0" y="12943"/>
                  </a:cubicBezTo>
                  <a:cubicBezTo>
                    <a:pt x="0" y="5393"/>
                    <a:pt x="5393" y="0"/>
                    <a:pt x="12943" y="0"/>
                  </a:cubicBezTo>
                  <a:cubicBezTo>
                    <a:pt x="19414" y="0"/>
                    <a:pt x="25885" y="5393"/>
                    <a:pt x="25885" y="12943"/>
                  </a:cubicBezTo>
                  <a:close/>
                  <a:moveTo>
                    <a:pt x="11864" y="20492"/>
                  </a:moveTo>
                  <a:cubicBezTo>
                    <a:pt x="16178" y="20492"/>
                    <a:pt x="19414" y="17257"/>
                    <a:pt x="19414" y="12943"/>
                  </a:cubicBezTo>
                  <a:cubicBezTo>
                    <a:pt x="19414" y="8628"/>
                    <a:pt x="16178" y="5393"/>
                    <a:pt x="11864" y="5393"/>
                  </a:cubicBezTo>
                  <a:cubicBezTo>
                    <a:pt x="7550" y="5393"/>
                    <a:pt x="4314" y="8628"/>
                    <a:pt x="4314" y="12943"/>
                  </a:cubicBezTo>
                  <a:cubicBezTo>
                    <a:pt x="4314" y="17257"/>
                    <a:pt x="7550" y="20492"/>
                    <a:pt x="11864" y="20492"/>
                  </a:cubicBezTo>
                  <a:close/>
                </a:path>
              </a:pathLst>
            </a:custGeom>
            <a:solidFill>
              <a:srgbClr val="FFFFF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4" name="Freihandform: Form 1613">
              <a:extLst>
                <a:ext uri="{FF2B5EF4-FFF2-40B4-BE49-F238E27FC236}">
                  <a16:creationId xmlns:a16="http://schemas.microsoft.com/office/drawing/2014/main" id="{B5940694-2A1C-4695-8C00-9EE75BE587B9}"/>
                </a:ext>
              </a:extLst>
            </p:cNvPr>
            <p:cNvSpPr/>
            <p:nvPr/>
          </p:nvSpPr>
          <p:spPr>
            <a:xfrm>
              <a:off x="2356662" y="2984842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8" y="3236"/>
                    <a:pt x="1078" y="2157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5" name="Freihandform: Form 1614">
              <a:extLst>
                <a:ext uri="{FF2B5EF4-FFF2-40B4-BE49-F238E27FC236}">
                  <a16:creationId xmlns:a16="http://schemas.microsoft.com/office/drawing/2014/main" id="{03DAD502-29A9-449F-809E-8351785B3DAE}"/>
                </a:ext>
              </a:extLst>
            </p:cNvPr>
            <p:cNvSpPr/>
            <p:nvPr/>
          </p:nvSpPr>
          <p:spPr>
            <a:xfrm>
              <a:off x="2386862" y="2999942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8" y="3236"/>
                    <a:pt x="1078" y="3236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6" name="Freihandform: Form 1615">
              <a:extLst>
                <a:ext uri="{FF2B5EF4-FFF2-40B4-BE49-F238E27FC236}">
                  <a16:creationId xmlns:a16="http://schemas.microsoft.com/office/drawing/2014/main" id="{035A0C6B-62D9-46DE-BDA9-F7081C965661}"/>
                </a:ext>
              </a:extLst>
            </p:cNvPr>
            <p:cNvSpPr/>
            <p:nvPr/>
          </p:nvSpPr>
          <p:spPr>
            <a:xfrm>
              <a:off x="2326463" y="2969742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7" name="Freihandform: Form 1616">
              <a:extLst>
                <a:ext uri="{FF2B5EF4-FFF2-40B4-BE49-F238E27FC236}">
                  <a16:creationId xmlns:a16="http://schemas.microsoft.com/office/drawing/2014/main" id="{13440B38-583D-41EC-AD5F-59C0849D3B6F}"/>
                </a:ext>
              </a:extLst>
            </p:cNvPr>
            <p:cNvSpPr/>
            <p:nvPr/>
          </p:nvSpPr>
          <p:spPr>
            <a:xfrm>
              <a:off x="2341562" y="2969742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8" name="Freihandform: Form 1617">
              <a:extLst>
                <a:ext uri="{FF2B5EF4-FFF2-40B4-BE49-F238E27FC236}">
                  <a16:creationId xmlns:a16="http://schemas.microsoft.com/office/drawing/2014/main" id="{633500B2-B0FF-415C-97AE-7F205B0C4570}"/>
                </a:ext>
              </a:extLst>
            </p:cNvPr>
            <p:cNvSpPr/>
            <p:nvPr/>
          </p:nvSpPr>
          <p:spPr>
            <a:xfrm>
              <a:off x="2357741" y="2969742"/>
              <a:ext cx="4314" cy="4314"/>
            </a:xfrm>
            <a:custGeom>
              <a:avLst/>
              <a:gdLst>
                <a:gd name="connsiteX0" fmla="*/ 1079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1079 w 4314"/>
                <a:gd name="connsiteY4" fmla="*/ 4314 h 4314"/>
                <a:gd name="connsiteX5" fmla="*/ 1079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1079" y="4314"/>
                  </a:moveTo>
                  <a:cubicBezTo>
                    <a:pt x="0" y="3236"/>
                    <a:pt x="0" y="2157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3236" y="2157"/>
                    <a:pt x="2157" y="3236"/>
                    <a:pt x="1079" y="4314"/>
                  </a:cubicBezTo>
                  <a:cubicBezTo>
                    <a:pt x="1079" y="4314"/>
                    <a:pt x="1079" y="4314"/>
                    <a:pt x="1079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9" name="Freihandform: Form 1618">
              <a:extLst>
                <a:ext uri="{FF2B5EF4-FFF2-40B4-BE49-F238E27FC236}">
                  <a16:creationId xmlns:a16="http://schemas.microsoft.com/office/drawing/2014/main" id="{8582ED19-F018-4857-A1E8-9E0C27BE3CB4}"/>
                </a:ext>
              </a:extLst>
            </p:cNvPr>
            <p:cNvSpPr/>
            <p:nvPr/>
          </p:nvSpPr>
          <p:spPr>
            <a:xfrm>
              <a:off x="2326463" y="3015042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0" name="Freihandform: Form 1619">
              <a:extLst>
                <a:ext uri="{FF2B5EF4-FFF2-40B4-BE49-F238E27FC236}">
                  <a16:creationId xmlns:a16="http://schemas.microsoft.com/office/drawing/2014/main" id="{74BDC4F4-EBED-4394-94F4-05C17B0E9776}"/>
                </a:ext>
              </a:extLst>
            </p:cNvPr>
            <p:cNvSpPr/>
            <p:nvPr/>
          </p:nvSpPr>
          <p:spPr>
            <a:xfrm>
              <a:off x="2326463" y="2983764"/>
              <a:ext cx="4314" cy="4314"/>
            </a:xfrm>
            <a:custGeom>
              <a:avLst/>
              <a:gdLst>
                <a:gd name="connsiteX0" fmla="*/ 3236 w 4314"/>
                <a:gd name="connsiteY0" fmla="*/ 0 h 4314"/>
                <a:gd name="connsiteX1" fmla="*/ 4314 w 4314"/>
                <a:gd name="connsiteY1" fmla="*/ 2157 h 4314"/>
                <a:gd name="connsiteX2" fmla="*/ 2157 w 4314"/>
                <a:gd name="connsiteY2" fmla="*/ 4314 h 4314"/>
                <a:gd name="connsiteX3" fmla="*/ 0 w 4314"/>
                <a:gd name="connsiteY3" fmla="*/ 2157 h 4314"/>
                <a:gd name="connsiteX4" fmla="*/ 3236 w 4314"/>
                <a:gd name="connsiteY4" fmla="*/ 0 h 4314"/>
                <a:gd name="connsiteX5" fmla="*/ 3236 w 4314"/>
                <a:gd name="connsiteY5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3236" y="0"/>
                  </a:moveTo>
                  <a:cubicBezTo>
                    <a:pt x="4314" y="1079"/>
                    <a:pt x="4314" y="2157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1079" y="1079"/>
                    <a:pt x="2157" y="1079"/>
                    <a:pt x="3236" y="0"/>
                  </a:cubicBezTo>
                  <a:cubicBezTo>
                    <a:pt x="2157" y="0"/>
                    <a:pt x="3236" y="0"/>
                    <a:pt x="3236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1" name="Freihandform: Form 1620">
              <a:extLst>
                <a:ext uri="{FF2B5EF4-FFF2-40B4-BE49-F238E27FC236}">
                  <a16:creationId xmlns:a16="http://schemas.microsoft.com/office/drawing/2014/main" id="{6C2EE1E8-4D02-4900-9FD5-753CEAC4149D}"/>
                </a:ext>
              </a:extLst>
            </p:cNvPr>
            <p:cNvSpPr/>
            <p:nvPr/>
          </p:nvSpPr>
          <p:spPr>
            <a:xfrm>
              <a:off x="2341562" y="2984842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2" name="Freihandform: Form 1621">
              <a:extLst>
                <a:ext uri="{FF2B5EF4-FFF2-40B4-BE49-F238E27FC236}">
                  <a16:creationId xmlns:a16="http://schemas.microsoft.com/office/drawing/2014/main" id="{4A555114-C842-4358-A241-77423DAF431E}"/>
                </a:ext>
              </a:extLst>
            </p:cNvPr>
            <p:cNvSpPr/>
            <p:nvPr/>
          </p:nvSpPr>
          <p:spPr>
            <a:xfrm>
              <a:off x="2371762" y="2984842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3" name="Freihandform: Form 1622">
              <a:extLst>
                <a:ext uri="{FF2B5EF4-FFF2-40B4-BE49-F238E27FC236}">
                  <a16:creationId xmlns:a16="http://schemas.microsoft.com/office/drawing/2014/main" id="{723E2422-37A2-4855-AC06-DE3B763F449D}"/>
                </a:ext>
              </a:extLst>
            </p:cNvPr>
            <p:cNvSpPr/>
            <p:nvPr/>
          </p:nvSpPr>
          <p:spPr>
            <a:xfrm>
              <a:off x="2371762" y="2999942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4" name="Freihandform: Form 1623">
              <a:extLst>
                <a:ext uri="{FF2B5EF4-FFF2-40B4-BE49-F238E27FC236}">
                  <a16:creationId xmlns:a16="http://schemas.microsoft.com/office/drawing/2014/main" id="{6417D1F9-B80A-4FD9-8497-6DF48102F86D}"/>
                </a:ext>
              </a:extLst>
            </p:cNvPr>
            <p:cNvSpPr/>
            <p:nvPr/>
          </p:nvSpPr>
          <p:spPr>
            <a:xfrm>
              <a:off x="2356662" y="2999942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8" y="3236"/>
                    <a:pt x="1078" y="3236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5" name="Freihandform: Form 1624">
              <a:extLst>
                <a:ext uri="{FF2B5EF4-FFF2-40B4-BE49-F238E27FC236}">
                  <a16:creationId xmlns:a16="http://schemas.microsoft.com/office/drawing/2014/main" id="{1442B86B-6307-44C1-99A7-313D1A8B199D}"/>
                </a:ext>
              </a:extLst>
            </p:cNvPr>
            <p:cNvSpPr/>
            <p:nvPr/>
          </p:nvSpPr>
          <p:spPr>
            <a:xfrm>
              <a:off x="2341562" y="2999942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2157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6" name="Freihandform: Form 1625">
              <a:extLst>
                <a:ext uri="{FF2B5EF4-FFF2-40B4-BE49-F238E27FC236}">
                  <a16:creationId xmlns:a16="http://schemas.microsoft.com/office/drawing/2014/main" id="{F002BCF3-94DB-4B9D-A9F1-EA76A908773E}"/>
                </a:ext>
              </a:extLst>
            </p:cNvPr>
            <p:cNvSpPr/>
            <p:nvPr/>
          </p:nvSpPr>
          <p:spPr>
            <a:xfrm>
              <a:off x="2417061" y="3044162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2157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2157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7" name="Freihandform: Form 1626">
              <a:extLst>
                <a:ext uri="{FF2B5EF4-FFF2-40B4-BE49-F238E27FC236}">
                  <a16:creationId xmlns:a16="http://schemas.microsoft.com/office/drawing/2014/main" id="{A62BBFBF-EC36-401A-8A69-BD85C519E2ED}"/>
                </a:ext>
              </a:extLst>
            </p:cNvPr>
            <p:cNvSpPr/>
            <p:nvPr/>
          </p:nvSpPr>
          <p:spPr>
            <a:xfrm>
              <a:off x="2401961" y="3045241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3236" y="3236"/>
                    <a:pt x="2157" y="3236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8" name="Freihandform: Form 1627">
              <a:extLst>
                <a:ext uri="{FF2B5EF4-FFF2-40B4-BE49-F238E27FC236}">
                  <a16:creationId xmlns:a16="http://schemas.microsoft.com/office/drawing/2014/main" id="{7F3D002C-F0D9-4107-9C7F-36862A8328DE}"/>
                </a:ext>
              </a:extLst>
            </p:cNvPr>
            <p:cNvSpPr/>
            <p:nvPr/>
          </p:nvSpPr>
          <p:spPr>
            <a:xfrm>
              <a:off x="2386862" y="3044162"/>
              <a:ext cx="4314" cy="4314"/>
            </a:xfrm>
            <a:custGeom>
              <a:avLst/>
              <a:gdLst>
                <a:gd name="connsiteX0" fmla="*/ 3236 w 4314"/>
                <a:gd name="connsiteY0" fmla="*/ 0 h 4314"/>
                <a:gd name="connsiteX1" fmla="*/ 4314 w 4314"/>
                <a:gd name="connsiteY1" fmla="*/ 2157 h 4314"/>
                <a:gd name="connsiteX2" fmla="*/ 2157 w 4314"/>
                <a:gd name="connsiteY2" fmla="*/ 4314 h 4314"/>
                <a:gd name="connsiteX3" fmla="*/ 0 w 4314"/>
                <a:gd name="connsiteY3" fmla="*/ 2157 h 4314"/>
                <a:gd name="connsiteX4" fmla="*/ 3236 w 4314"/>
                <a:gd name="connsiteY4" fmla="*/ 0 h 4314"/>
                <a:gd name="connsiteX5" fmla="*/ 3236 w 4314"/>
                <a:gd name="connsiteY5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3236" y="0"/>
                  </a:moveTo>
                  <a:cubicBezTo>
                    <a:pt x="4314" y="1079"/>
                    <a:pt x="4314" y="2157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8" y="4314"/>
                    <a:pt x="0" y="3236"/>
                    <a:pt x="0" y="2157"/>
                  </a:cubicBezTo>
                  <a:cubicBezTo>
                    <a:pt x="1078" y="1079"/>
                    <a:pt x="1078" y="1079"/>
                    <a:pt x="3236" y="0"/>
                  </a:cubicBezTo>
                  <a:cubicBezTo>
                    <a:pt x="2157" y="0"/>
                    <a:pt x="3236" y="0"/>
                    <a:pt x="3236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9" name="Freihandform: Form 1628">
              <a:extLst>
                <a:ext uri="{FF2B5EF4-FFF2-40B4-BE49-F238E27FC236}">
                  <a16:creationId xmlns:a16="http://schemas.microsoft.com/office/drawing/2014/main" id="{B4C42E5C-D56F-4952-AE4B-486BC4FEEDC0}"/>
                </a:ext>
              </a:extLst>
            </p:cNvPr>
            <p:cNvSpPr/>
            <p:nvPr/>
          </p:nvSpPr>
          <p:spPr>
            <a:xfrm>
              <a:off x="2432161" y="3030141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8" y="3236"/>
                    <a:pt x="1078" y="2157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2157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0" name="Freihandform: Form 1629">
              <a:extLst>
                <a:ext uri="{FF2B5EF4-FFF2-40B4-BE49-F238E27FC236}">
                  <a16:creationId xmlns:a16="http://schemas.microsoft.com/office/drawing/2014/main" id="{8E8A8E7C-6C9F-4732-8544-300E6F3D04FF}"/>
                </a:ext>
              </a:extLst>
            </p:cNvPr>
            <p:cNvSpPr/>
            <p:nvPr/>
          </p:nvSpPr>
          <p:spPr>
            <a:xfrm>
              <a:off x="2417061" y="3030141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2157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1" name="Freihandform: Form 1630">
              <a:extLst>
                <a:ext uri="{FF2B5EF4-FFF2-40B4-BE49-F238E27FC236}">
                  <a16:creationId xmlns:a16="http://schemas.microsoft.com/office/drawing/2014/main" id="{4198F3D6-C4CB-414B-80CE-947D2B3D6C0C}"/>
                </a:ext>
              </a:extLst>
            </p:cNvPr>
            <p:cNvSpPr/>
            <p:nvPr/>
          </p:nvSpPr>
          <p:spPr>
            <a:xfrm>
              <a:off x="2401961" y="3030141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2157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2157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2" name="Freihandform: Form 1631">
              <a:extLst>
                <a:ext uri="{FF2B5EF4-FFF2-40B4-BE49-F238E27FC236}">
                  <a16:creationId xmlns:a16="http://schemas.microsoft.com/office/drawing/2014/main" id="{BE6BB36B-6D81-4102-9421-3EF6193326C5}"/>
                </a:ext>
              </a:extLst>
            </p:cNvPr>
            <p:cNvSpPr/>
            <p:nvPr/>
          </p:nvSpPr>
          <p:spPr>
            <a:xfrm>
              <a:off x="2387517" y="3029063"/>
              <a:ext cx="4737" cy="4314"/>
            </a:xfrm>
            <a:custGeom>
              <a:avLst/>
              <a:gdLst>
                <a:gd name="connsiteX0" fmla="*/ 2580 w 4737"/>
                <a:gd name="connsiteY0" fmla="*/ 0 h 4314"/>
                <a:gd name="connsiteX1" fmla="*/ 4737 w 4737"/>
                <a:gd name="connsiteY1" fmla="*/ 2157 h 4314"/>
                <a:gd name="connsiteX2" fmla="*/ 2580 w 4737"/>
                <a:gd name="connsiteY2" fmla="*/ 4314 h 4314"/>
                <a:gd name="connsiteX3" fmla="*/ 423 w 4737"/>
                <a:gd name="connsiteY3" fmla="*/ 2157 h 4314"/>
                <a:gd name="connsiteX4" fmla="*/ 2580 w 4737"/>
                <a:gd name="connsiteY4" fmla="*/ 0 h 4314"/>
                <a:gd name="connsiteX5" fmla="*/ 2580 w 4737"/>
                <a:gd name="connsiteY5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37" h="4314">
                  <a:moveTo>
                    <a:pt x="2580" y="0"/>
                  </a:moveTo>
                  <a:cubicBezTo>
                    <a:pt x="3659" y="1079"/>
                    <a:pt x="3659" y="1079"/>
                    <a:pt x="4737" y="2157"/>
                  </a:cubicBezTo>
                  <a:cubicBezTo>
                    <a:pt x="4737" y="3236"/>
                    <a:pt x="3659" y="4314"/>
                    <a:pt x="2580" y="4314"/>
                  </a:cubicBezTo>
                  <a:cubicBezTo>
                    <a:pt x="1502" y="4314"/>
                    <a:pt x="423" y="3236"/>
                    <a:pt x="423" y="2157"/>
                  </a:cubicBezTo>
                  <a:cubicBezTo>
                    <a:pt x="-655" y="1079"/>
                    <a:pt x="423" y="1079"/>
                    <a:pt x="2580" y="0"/>
                  </a:cubicBezTo>
                  <a:cubicBezTo>
                    <a:pt x="1502" y="0"/>
                    <a:pt x="1502" y="0"/>
                    <a:pt x="2580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3" name="Freihandform: Form 1632">
              <a:extLst>
                <a:ext uri="{FF2B5EF4-FFF2-40B4-BE49-F238E27FC236}">
                  <a16:creationId xmlns:a16="http://schemas.microsoft.com/office/drawing/2014/main" id="{0C042FE7-CE45-4A2D-92CA-562EC82AB1F0}"/>
                </a:ext>
              </a:extLst>
            </p:cNvPr>
            <p:cNvSpPr/>
            <p:nvPr/>
          </p:nvSpPr>
          <p:spPr>
            <a:xfrm>
              <a:off x="2371762" y="3029063"/>
              <a:ext cx="4314" cy="4314"/>
            </a:xfrm>
            <a:custGeom>
              <a:avLst/>
              <a:gdLst>
                <a:gd name="connsiteX0" fmla="*/ 3236 w 4314"/>
                <a:gd name="connsiteY0" fmla="*/ 0 h 4314"/>
                <a:gd name="connsiteX1" fmla="*/ 4314 w 4314"/>
                <a:gd name="connsiteY1" fmla="*/ 2157 h 4314"/>
                <a:gd name="connsiteX2" fmla="*/ 2157 w 4314"/>
                <a:gd name="connsiteY2" fmla="*/ 4314 h 4314"/>
                <a:gd name="connsiteX3" fmla="*/ 0 w 4314"/>
                <a:gd name="connsiteY3" fmla="*/ 2157 h 4314"/>
                <a:gd name="connsiteX4" fmla="*/ 3236 w 4314"/>
                <a:gd name="connsiteY4" fmla="*/ 0 h 4314"/>
                <a:gd name="connsiteX5" fmla="*/ 3236 w 4314"/>
                <a:gd name="connsiteY5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3236" y="0"/>
                  </a:moveTo>
                  <a:cubicBezTo>
                    <a:pt x="4314" y="1079"/>
                    <a:pt x="4314" y="2157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1079" y="1079"/>
                    <a:pt x="1079" y="1079"/>
                    <a:pt x="3236" y="0"/>
                  </a:cubicBezTo>
                  <a:cubicBezTo>
                    <a:pt x="2157" y="0"/>
                    <a:pt x="3236" y="0"/>
                    <a:pt x="3236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4" name="Freihandform: Form 1633">
              <a:extLst>
                <a:ext uri="{FF2B5EF4-FFF2-40B4-BE49-F238E27FC236}">
                  <a16:creationId xmlns:a16="http://schemas.microsoft.com/office/drawing/2014/main" id="{83F5980A-02B1-4DC8-B3D2-5559672FF237}"/>
                </a:ext>
              </a:extLst>
            </p:cNvPr>
            <p:cNvSpPr/>
            <p:nvPr/>
          </p:nvSpPr>
          <p:spPr>
            <a:xfrm>
              <a:off x="2341562" y="3029063"/>
              <a:ext cx="4314" cy="4314"/>
            </a:xfrm>
            <a:custGeom>
              <a:avLst/>
              <a:gdLst>
                <a:gd name="connsiteX0" fmla="*/ 3236 w 4314"/>
                <a:gd name="connsiteY0" fmla="*/ 0 h 4314"/>
                <a:gd name="connsiteX1" fmla="*/ 4314 w 4314"/>
                <a:gd name="connsiteY1" fmla="*/ 2157 h 4314"/>
                <a:gd name="connsiteX2" fmla="*/ 2157 w 4314"/>
                <a:gd name="connsiteY2" fmla="*/ 4314 h 4314"/>
                <a:gd name="connsiteX3" fmla="*/ 0 w 4314"/>
                <a:gd name="connsiteY3" fmla="*/ 2157 h 4314"/>
                <a:gd name="connsiteX4" fmla="*/ 3236 w 4314"/>
                <a:gd name="connsiteY4" fmla="*/ 0 h 4314"/>
                <a:gd name="connsiteX5" fmla="*/ 3236 w 4314"/>
                <a:gd name="connsiteY5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3236" y="0"/>
                  </a:moveTo>
                  <a:cubicBezTo>
                    <a:pt x="4314" y="1079"/>
                    <a:pt x="4314" y="2157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1079" y="1079"/>
                    <a:pt x="2157" y="1079"/>
                    <a:pt x="3236" y="0"/>
                  </a:cubicBezTo>
                  <a:cubicBezTo>
                    <a:pt x="2157" y="0"/>
                    <a:pt x="3236" y="0"/>
                    <a:pt x="3236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5" name="Freihandform: Form 1634">
              <a:extLst>
                <a:ext uri="{FF2B5EF4-FFF2-40B4-BE49-F238E27FC236}">
                  <a16:creationId xmlns:a16="http://schemas.microsoft.com/office/drawing/2014/main" id="{7649871B-4B4B-49E8-A4BC-371F1FC7EA80}"/>
                </a:ext>
              </a:extLst>
            </p:cNvPr>
            <p:cNvSpPr/>
            <p:nvPr/>
          </p:nvSpPr>
          <p:spPr>
            <a:xfrm>
              <a:off x="2326463" y="3030141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6" name="Freihandform: Form 1635">
              <a:extLst>
                <a:ext uri="{FF2B5EF4-FFF2-40B4-BE49-F238E27FC236}">
                  <a16:creationId xmlns:a16="http://schemas.microsoft.com/office/drawing/2014/main" id="{27FE59B8-9004-4CEF-8FF3-F5111706D6DF}"/>
                </a:ext>
              </a:extLst>
            </p:cNvPr>
            <p:cNvSpPr/>
            <p:nvPr/>
          </p:nvSpPr>
          <p:spPr>
            <a:xfrm>
              <a:off x="2357741" y="3029063"/>
              <a:ext cx="4314" cy="4314"/>
            </a:xfrm>
            <a:custGeom>
              <a:avLst/>
              <a:gdLst>
                <a:gd name="connsiteX0" fmla="*/ 2157 w 4314"/>
                <a:gd name="connsiteY0" fmla="*/ 0 h 4314"/>
                <a:gd name="connsiteX1" fmla="*/ 4314 w 4314"/>
                <a:gd name="connsiteY1" fmla="*/ 2157 h 4314"/>
                <a:gd name="connsiteX2" fmla="*/ 2157 w 4314"/>
                <a:gd name="connsiteY2" fmla="*/ 4314 h 4314"/>
                <a:gd name="connsiteX3" fmla="*/ 0 w 4314"/>
                <a:gd name="connsiteY3" fmla="*/ 2157 h 4314"/>
                <a:gd name="connsiteX4" fmla="*/ 2157 w 4314"/>
                <a:gd name="connsiteY4" fmla="*/ 0 h 4314"/>
                <a:gd name="connsiteX5" fmla="*/ 2157 w 4314"/>
                <a:gd name="connsiteY5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0"/>
                  </a:moveTo>
                  <a:cubicBezTo>
                    <a:pt x="3236" y="1079"/>
                    <a:pt x="3236" y="2157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0" y="1079"/>
                    <a:pt x="2157" y="0"/>
                  </a:cubicBezTo>
                  <a:cubicBezTo>
                    <a:pt x="1079" y="0"/>
                    <a:pt x="2157" y="0"/>
                    <a:pt x="2157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7" name="Freihandform: Form 1636">
              <a:extLst>
                <a:ext uri="{FF2B5EF4-FFF2-40B4-BE49-F238E27FC236}">
                  <a16:creationId xmlns:a16="http://schemas.microsoft.com/office/drawing/2014/main" id="{8E2704BD-3BDC-418A-B001-F20F708F0771}"/>
                </a:ext>
              </a:extLst>
            </p:cNvPr>
            <p:cNvSpPr/>
            <p:nvPr/>
          </p:nvSpPr>
          <p:spPr>
            <a:xfrm>
              <a:off x="2342641" y="3013963"/>
              <a:ext cx="4314" cy="5123"/>
            </a:xfrm>
            <a:custGeom>
              <a:avLst/>
              <a:gdLst>
                <a:gd name="connsiteX0" fmla="*/ 1079 w 4314"/>
                <a:gd name="connsiteY0" fmla="*/ 4314 h 5123"/>
                <a:gd name="connsiteX1" fmla="*/ 0 w 4314"/>
                <a:gd name="connsiteY1" fmla="*/ 2157 h 5123"/>
                <a:gd name="connsiteX2" fmla="*/ 2157 w 4314"/>
                <a:gd name="connsiteY2" fmla="*/ 0 h 5123"/>
                <a:gd name="connsiteX3" fmla="*/ 4314 w 4314"/>
                <a:gd name="connsiteY3" fmla="*/ 2157 h 5123"/>
                <a:gd name="connsiteX4" fmla="*/ 1079 w 4314"/>
                <a:gd name="connsiteY4" fmla="*/ 4314 h 5123"/>
                <a:gd name="connsiteX5" fmla="*/ 1079 w 4314"/>
                <a:gd name="connsiteY5" fmla="*/ 4314 h 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5123">
                  <a:moveTo>
                    <a:pt x="1079" y="4314"/>
                  </a:moveTo>
                  <a:cubicBezTo>
                    <a:pt x="1079" y="3236"/>
                    <a:pt x="0" y="2157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3236" y="3236"/>
                    <a:pt x="2157" y="4314"/>
                    <a:pt x="1079" y="4314"/>
                  </a:cubicBezTo>
                  <a:cubicBezTo>
                    <a:pt x="1079" y="5393"/>
                    <a:pt x="1079" y="5393"/>
                    <a:pt x="1079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8" name="Freihandform: Form 1637">
              <a:extLst>
                <a:ext uri="{FF2B5EF4-FFF2-40B4-BE49-F238E27FC236}">
                  <a16:creationId xmlns:a16="http://schemas.microsoft.com/office/drawing/2014/main" id="{4E2214D8-A3A7-442E-AC16-208BE07E5892}"/>
                </a:ext>
              </a:extLst>
            </p:cNvPr>
            <p:cNvSpPr/>
            <p:nvPr/>
          </p:nvSpPr>
          <p:spPr>
            <a:xfrm>
              <a:off x="2326463" y="2999942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2157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9" name="Freihandform: Form 1638">
              <a:extLst>
                <a:ext uri="{FF2B5EF4-FFF2-40B4-BE49-F238E27FC236}">
                  <a16:creationId xmlns:a16="http://schemas.microsoft.com/office/drawing/2014/main" id="{ECA98A2C-CE25-48F0-B124-6C4BCE47C8BD}"/>
                </a:ext>
              </a:extLst>
            </p:cNvPr>
            <p:cNvSpPr/>
            <p:nvPr/>
          </p:nvSpPr>
          <p:spPr>
            <a:xfrm>
              <a:off x="2418140" y="3013963"/>
              <a:ext cx="3235" cy="4314"/>
            </a:xfrm>
            <a:custGeom>
              <a:avLst/>
              <a:gdLst>
                <a:gd name="connsiteX0" fmla="*/ 2157 w 3235"/>
                <a:gd name="connsiteY0" fmla="*/ 0 h 4314"/>
                <a:gd name="connsiteX1" fmla="*/ 2157 w 3235"/>
                <a:gd name="connsiteY1" fmla="*/ 0 h 4314"/>
                <a:gd name="connsiteX2" fmla="*/ 3236 w 3235"/>
                <a:gd name="connsiteY2" fmla="*/ 3236 h 4314"/>
                <a:gd name="connsiteX3" fmla="*/ 1079 w 3235"/>
                <a:gd name="connsiteY3" fmla="*/ 4314 h 4314"/>
                <a:gd name="connsiteX4" fmla="*/ 0 w 3235"/>
                <a:gd name="connsiteY4" fmla="*/ 2157 h 4314"/>
                <a:gd name="connsiteX5" fmla="*/ 2157 w 3235"/>
                <a:gd name="connsiteY5" fmla="*/ 0 h 4314"/>
                <a:gd name="connsiteX6" fmla="*/ 2157 w 3235"/>
                <a:gd name="connsiteY6" fmla="*/ 0 h 4314"/>
                <a:gd name="connsiteX7" fmla="*/ 2157 w 3235"/>
                <a:gd name="connsiteY7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5" h="4314">
                  <a:moveTo>
                    <a:pt x="2157" y="0"/>
                  </a:moveTo>
                  <a:cubicBezTo>
                    <a:pt x="2157" y="0"/>
                    <a:pt x="3236" y="1079"/>
                    <a:pt x="2157" y="0"/>
                  </a:cubicBezTo>
                  <a:cubicBezTo>
                    <a:pt x="3236" y="2157"/>
                    <a:pt x="3236" y="3236"/>
                    <a:pt x="3236" y="3236"/>
                  </a:cubicBezTo>
                  <a:cubicBezTo>
                    <a:pt x="3236" y="4314"/>
                    <a:pt x="1079" y="4314"/>
                    <a:pt x="1079" y="4314"/>
                  </a:cubicBezTo>
                  <a:cubicBezTo>
                    <a:pt x="0" y="4314"/>
                    <a:pt x="0" y="3236"/>
                    <a:pt x="0" y="2157"/>
                  </a:cubicBezTo>
                  <a:cubicBezTo>
                    <a:pt x="0" y="1079"/>
                    <a:pt x="0" y="1079"/>
                    <a:pt x="2157" y="0"/>
                  </a:cubicBezTo>
                  <a:cubicBezTo>
                    <a:pt x="1079" y="0"/>
                    <a:pt x="2157" y="0"/>
                    <a:pt x="2157" y="0"/>
                  </a:cubicBezTo>
                  <a:cubicBezTo>
                    <a:pt x="2157" y="0"/>
                    <a:pt x="2157" y="0"/>
                    <a:pt x="2157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0" name="Freihandform: Form 1639">
              <a:extLst>
                <a:ext uri="{FF2B5EF4-FFF2-40B4-BE49-F238E27FC236}">
                  <a16:creationId xmlns:a16="http://schemas.microsoft.com/office/drawing/2014/main" id="{A314D1EC-9171-4C49-8498-DD3B3B258F4B}"/>
                </a:ext>
              </a:extLst>
            </p:cNvPr>
            <p:cNvSpPr/>
            <p:nvPr/>
          </p:nvSpPr>
          <p:spPr>
            <a:xfrm>
              <a:off x="2401961" y="3015042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2157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2157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1" name="Freihandform: Form 1640">
              <a:extLst>
                <a:ext uri="{FF2B5EF4-FFF2-40B4-BE49-F238E27FC236}">
                  <a16:creationId xmlns:a16="http://schemas.microsoft.com/office/drawing/2014/main" id="{BC50F689-8AC4-4E7A-A423-5DB3C50B2CA8}"/>
                </a:ext>
              </a:extLst>
            </p:cNvPr>
            <p:cNvSpPr/>
            <p:nvPr/>
          </p:nvSpPr>
          <p:spPr>
            <a:xfrm>
              <a:off x="2387940" y="3015042"/>
              <a:ext cx="4314" cy="4314"/>
            </a:xfrm>
            <a:custGeom>
              <a:avLst/>
              <a:gdLst>
                <a:gd name="connsiteX0" fmla="*/ 1079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1079 w 4314"/>
                <a:gd name="connsiteY4" fmla="*/ 4314 h 4314"/>
                <a:gd name="connsiteX5" fmla="*/ 1079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1079" y="4314"/>
                  </a:moveTo>
                  <a:cubicBezTo>
                    <a:pt x="0" y="3236"/>
                    <a:pt x="0" y="2157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3236" y="2157"/>
                    <a:pt x="2157" y="3236"/>
                    <a:pt x="1079" y="4314"/>
                  </a:cubicBezTo>
                  <a:cubicBezTo>
                    <a:pt x="1079" y="4314"/>
                    <a:pt x="1079" y="4314"/>
                    <a:pt x="1079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2" name="Freihandform: Form 1641">
              <a:extLst>
                <a:ext uri="{FF2B5EF4-FFF2-40B4-BE49-F238E27FC236}">
                  <a16:creationId xmlns:a16="http://schemas.microsoft.com/office/drawing/2014/main" id="{9A5DF5E5-EF47-4B49-B646-B8973E4296EA}"/>
                </a:ext>
              </a:extLst>
            </p:cNvPr>
            <p:cNvSpPr/>
            <p:nvPr/>
          </p:nvSpPr>
          <p:spPr>
            <a:xfrm>
              <a:off x="2371762" y="3015042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3" name="Freihandform: Form 1642">
              <a:extLst>
                <a:ext uri="{FF2B5EF4-FFF2-40B4-BE49-F238E27FC236}">
                  <a16:creationId xmlns:a16="http://schemas.microsoft.com/office/drawing/2014/main" id="{42684176-C456-46DD-ADFF-DDAAC20D7116}"/>
                </a:ext>
              </a:extLst>
            </p:cNvPr>
            <p:cNvSpPr/>
            <p:nvPr/>
          </p:nvSpPr>
          <p:spPr>
            <a:xfrm>
              <a:off x="2356662" y="3015042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8" y="3236"/>
                    <a:pt x="1078" y="3236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4" name="Freihandform: Form 1643">
              <a:extLst>
                <a:ext uri="{FF2B5EF4-FFF2-40B4-BE49-F238E27FC236}">
                  <a16:creationId xmlns:a16="http://schemas.microsoft.com/office/drawing/2014/main" id="{F1E45702-F257-42A2-A427-5A631141D487}"/>
                </a:ext>
              </a:extLst>
            </p:cNvPr>
            <p:cNvSpPr/>
            <p:nvPr/>
          </p:nvSpPr>
          <p:spPr>
            <a:xfrm>
              <a:off x="2350191" y="2991313"/>
              <a:ext cx="4314" cy="4314"/>
            </a:xfrm>
            <a:custGeom>
              <a:avLst/>
              <a:gdLst>
                <a:gd name="connsiteX0" fmla="*/ 4314 w 4314"/>
                <a:gd name="connsiteY0" fmla="*/ 3236 h 4314"/>
                <a:gd name="connsiteX1" fmla="*/ 2157 w 4314"/>
                <a:gd name="connsiteY1" fmla="*/ 4314 h 4314"/>
                <a:gd name="connsiteX2" fmla="*/ 0 w 4314"/>
                <a:gd name="connsiteY2" fmla="*/ 2157 h 4314"/>
                <a:gd name="connsiteX3" fmla="*/ 2157 w 4314"/>
                <a:gd name="connsiteY3" fmla="*/ 0 h 4314"/>
                <a:gd name="connsiteX4" fmla="*/ 4314 w 4314"/>
                <a:gd name="connsiteY4" fmla="*/ 3236 h 4314"/>
                <a:gd name="connsiteX5" fmla="*/ 4314 w 4314"/>
                <a:gd name="connsiteY5" fmla="*/ 3236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4314" y="3236"/>
                  </a:moveTo>
                  <a:cubicBezTo>
                    <a:pt x="3236" y="4314"/>
                    <a:pt x="2157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2157" y="0"/>
                    <a:pt x="3236" y="1079"/>
                    <a:pt x="4314" y="3236"/>
                  </a:cubicBezTo>
                  <a:cubicBezTo>
                    <a:pt x="4314" y="2157"/>
                    <a:pt x="4314" y="2157"/>
                    <a:pt x="4314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5" name="Freihandform: Form 1644">
              <a:extLst>
                <a:ext uri="{FF2B5EF4-FFF2-40B4-BE49-F238E27FC236}">
                  <a16:creationId xmlns:a16="http://schemas.microsoft.com/office/drawing/2014/main" id="{4D8FF9D8-0C6E-4750-B3D4-0990F962FCF4}"/>
                </a:ext>
              </a:extLst>
            </p:cNvPr>
            <p:cNvSpPr/>
            <p:nvPr/>
          </p:nvSpPr>
          <p:spPr>
            <a:xfrm>
              <a:off x="2334013" y="2976214"/>
              <a:ext cx="4314" cy="4314"/>
            </a:xfrm>
            <a:custGeom>
              <a:avLst/>
              <a:gdLst>
                <a:gd name="connsiteX0" fmla="*/ 0 w 4314"/>
                <a:gd name="connsiteY0" fmla="*/ 2157 h 4314"/>
                <a:gd name="connsiteX1" fmla="*/ 2157 w 4314"/>
                <a:gd name="connsiteY1" fmla="*/ 0 h 4314"/>
                <a:gd name="connsiteX2" fmla="*/ 4314 w 4314"/>
                <a:gd name="connsiteY2" fmla="*/ 2157 h 4314"/>
                <a:gd name="connsiteX3" fmla="*/ 2157 w 4314"/>
                <a:gd name="connsiteY3" fmla="*/ 4314 h 4314"/>
                <a:gd name="connsiteX4" fmla="*/ 0 w 4314"/>
                <a:gd name="connsiteY4" fmla="*/ 2157 h 4314"/>
                <a:gd name="connsiteX5" fmla="*/ 0 w 4314"/>
                <a:gd name="connsiteY5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0" y="2157"/>
                  </a:moveTo>
                  <a:cubicBezTo>
                    <a:pt x="1079" y="1079"/>
                    <a:pt x="2157" y="1079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2157" y="4314"/>
                    <a:pt x="1079" y="3236"/>
                    <a:pt x="0" y="2157"/>
                  </a:cubicBezTo>
                  <a:cubicBezTo>
                    <a:pt x="0" y="2157"/>
                    <a:pt x="0" y="2157"/>
                    <a:pt x="0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6" name="Freihandform: Form 1645">
              <a:extLst>
                <a:ext uri="{FF2B5EF4-FFF2-40B4-BE49-F238E27FC236}">
                  <a16:creationId xmlns:a16="http://schemas.microsoft.com/office/drawing/2014/main" id="{08F52811-0DD4-4A04-9545-0BE1565F00DA}"/>
                </a:ext>
              </a:extLst>
            </p:cNvPr>
            <p:cNvSpPr/>
            <p:nvPr/>
          </p:nvSpPr>
          <p:spPr>
            <a:xfrm>
              <a:off x="2350191" y="2976214"/>
              <a:ext cx="4314" cy="4314"/>
            </a:xfrm>
            <a:custGeom>
              <a:avLst/>
              <a:gdLst>
                <a:gd name="connsiteX0" fmla="*/ 4314 w 4314"/>
                <a:gd name="connsiteY0" fmla="*/ 3236 h 4314"/>
                <a:gd name="connsiteX1" fmla="*/ 2157 w 4314"/>
                <a:gd name="connsiteY1" fmla="*/ 4314 h 4314"/>
                <a:gd name="connsiteX2" fmla="*/ 0 w 4314"/>
                <a:gd name="connsiteY2" fmla="*/ 2157 h 4314"/>
                <a:gd name="connsiteX3" fmla="*/ 2157 w 4314"/>
                <a:gd name="connsiteY3" fmla="*/ 0 h 4314"/>
                <a:gd name="connsiteX4" fmla="*/ 4314 w 4314"/>
                <a:gd name="connsiteY4" fmla="*/ 3236 h 4314"/>
                <a:gd name="connsiteX5" fmla="*/ 4314 w 4314"/>
                <a:gd name="connsiteY5" fmla="*/ 3236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4314" y="3236"/>
                  </a:moveTo>
                  <a:cubicBezTo>
                    <a:pt x="3236" y="4314"/>
                    <a:pt x="2157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2157" y="0"/>
                    <a:pt x="3236" y="1079"/>
                    <a:pt x="4314" y="3236"/>
                  </a:cubicBezTo>
                  <a:cubicBezTo>
                    <a:pt x="4314" y="2157"/>
                    <a:pt x="4314" y="2157"/>
                    <a:pt x="4314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7" name="Freihandform: Form 1646">
              <a:extLst>
                <a:ext uri="{FF2B5EF4-FFF2-40B4-BE49-F238E27FC236}">
                  <a16:creationId xmlns:a16="http://schemas.microsoft.com/office/drawing/2014/main" id="{C5A2B0C3-CBE8-46D5-927C-A09AB389F3B1}"/>
                </a:ext>
              </a:extLst>
            </p:cNvPr>
            <p:cNvSpPr/>
            <p:nvPr/>
          </p:nvSpPr>
          <p:spPr>
            <a:xfrm>
              <a:off x="2365291" y="2976869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3236" y="3659"/>
                    <a:pt x="2157" y="4737"/>
                  </a:cubicBezTo>
                  <a:cubicBezTo>
                    <a:pt x="1078" y="4737"/>
                    <a:pt x="0" y="3659"/>
                    <a:pt x="0" y="2580"/>
                  </a:cubicBezTo>
                  <a:cubicBezTo>
                    <a:pt x="0" y="1502"/>
                    <a:pt x="1078" y="423"/>
                    <a:pt x="2157" y="423"/>
                  </a:cubicBezTo>
                  <a:cubicBezTo>
                    <a:pt x="2157" y="-655"/>
                    <a:pt x="3236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8" name="Freihandform: Form 1647">
              <a:extLst>
                <a:ext uri="{FF2B5EF4-FFF2-40B4-BE49-F238E27FC236}">
                  <a16:creationId xmlns:a16="http://schemas.microsoft.com/office/drawing/2014/main" id="{249108FD-C097-4263-B567-6DB4302C67BC}"/>
                </a:ext>
              </a:extLst>
            </p:cNvPr>
            <p:cNvSpPr/>
            <p:nvPr/>
          </p:nvSpPr>
          <p:spPr>
            <a:xfrm>
              <a:off x="2335091" y="3007069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3236" y="3659"/>
                    <a:pt x="2157" y="4737"/>
                  </a:cubicBezTo>
                  <a:cubicBezTo>
                    <a:pt x="1078" y="4737"/>
                    <a:pt x="0" y="3659"/>
                    <a:pt x="0" y="2580"/>
                  </a:cubicBezTo>
                  <a:cubicBezTo>
                    <a:pt x="0" y="1502"/>
                    <a:pt x="1078" y="423"/>
                    <a:pt x="2157" y="423"/>
                  </a:cubicBezTo>
                  <a:cubicBezTo>
                    <a:pt x="2157" y="-655"/>
                    <a:pt x="3236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9" name="Freihandform: Form 1648">
              <a:extLst>
                <a:ext uri="{FF2B5EF4-FFF2-40B4-BE49-F238E27FC236}">
                  <a16:creationId xmlns:a16="http://schemas.microsoft.com/office/drawing/2014/main" id="{00B1C9AA-CEBF-41C0-BC68-4D4B07F6ACC3}"/>
                </a:ext>
              </a:extLst>
            </p:cNvPr>
            <p:cNvSpPr/>
            <p:nvPr/>
          </p:nvSpPr>
          <p:spPr>
            <a:xfrm>
              <a:off x="2334013" y="2991313"/>
              <a:ext cx="4314" cy="4314"/>
            </a:xfrm>
            <a:custGeom>
              <a:avLst/>
              <a:gdLst>
                <a:gd name="connsiteX0" fmla="*/ 0 w 4314"/>
                <a:gd name="connsiteY0" fmla="*/ 2157 h 4314"/>
                <a:gd name="connsiteX1" fmla="*/ 2157 w 4314"/>
                <a:gd name="connsiteY1" fmla="*/ 0 h 4314"/>
                <a:gd name="connsiteX2" fmla="*/ 4314 w 4314"/>
                <a:gd name="connsiteY2" fmla="*/ 2157 h 4314"/>
                <a:gd name="connsiteX3" fmla="*/ 2157 w 4314"/>
                <a:gd name="connsiteY3" fmla="*/ 4314 h 4314"/>
                <a:gd name="connsiteX4" fmla="*/ 0 w 4314"/>
                <a:gd name="connsiteY4" fmla="*/ 2157 h 4314"/>
                <a:gd name="connsiteX5" fmla="*/ 0 w 4314"/>
                <a:gd name="connsiteY5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0" y="2157"/>
                  </a:moveTo>
                  <a:cubicBezTo>
                    <a:pt x="1079" y="1079"/>
                    <a:pt x="2157" y="1079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2157" y="4314"/>
                    <a:pt x="1079" y="3236"/>
                    <a:pt x="0" y="2157"/>
                  </a:cubicBezTo>
                  <a:cubicBezTo>
                    <a:pt x="0" y="2157"/>
                    <a:pt x="0" y="2157"/>
                    <a:pt x="0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0" name="Freihandform: Form 1649">
              <a:extLst>
                <a:ext uri="{FF2B5EF4-FFF2-40B4-BE49-F238E27FC236}">
                  <a16:creationId xmlns:a16="http://schemas.microsoft.com/office/drawing/2014/main" id="{A678872E-D635-497D-9D43-7960DEAEE77A}"/>
                </a:ext>
              </a:extLst>
            </p:cNvPr>
            <p:cNvSpPr/>
            <p:nvPr/>
          </p:nvSpPr>
          <p:spPr>
            <a:xfrm>
              <a:off x="2395490" y="3036613"/>
              <a:ext cx="4314" cy="4314"/>
            </a:xfrm>
            <a:custGeom>
              <a:avLst/>
              <a:gdLst>
                <a:gd name="connsiteX0" fmla="*/ 4314 w 4314"/>
                <a:gd name="connsiteY0" fmla="*/ 3236 h 4314"/>
                <a:gd name="connsiteX1" fmla="*/ 2157 w 4314"/>
                <a:gd name="connsiteY1" fmla="*/ 4314 h 4314"/>
                <a:gd name="connsiteX2" fmla="*/ 0 w 4314"/>
                <a:gd name="connsiteY2" fmla="*/ 2157 h 4314"/>
                <a:gd name="connsiteX3" fmla="*/ 2157 w 4314"/>
                <a:gd name="connsiteY3" fmla="*/ 0 h 4314"/>
                <a:gd name="connsiteX4" fmla="*/ 4314 w 4314"/>
                <a:gd name="connsiteY4" fmla="*/ 3236 h 4314"/>
                <a:gd name="connsiteX5" fmla="*/ 4314 w 4314"/>
                <a:gd name="connsiteY5" fmla="*/ 3236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4314" y="3236"/>
                  </a:moveTo>
                  <a:cubicBezTo>
                    <a:pt x="3236" y="4314"/>
                    <a:pt x="2157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2157" y="0"/>
                    <a:pt x="3236" y="1079"/>
                    <a:pt x="4314" y="3236"/>
                  </a:cubicBezTo>
                  <a:cubicBezTo>
                    <a:pt x="4314" y="2157"/>
                    <a:pt x="4314" y="2157"/>
                    <a:pt x="4314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1" name="Freihandform: Form 1650">
              <a:extLst>
                <a:ext uri="{FF2B5EF4-FFF2-40B4-BE49-F238E27FC236}">
                  <a16:creationId xmlns:a16="http://schemas.microsoft.com/office/drawing/2014/main" id="{5E2BA659-538D-43AF-BE4B-E620AE7A3A3C}"/>
                </a:ext>
              </a:extLst>
            </p:cNvPr>
            <p:cNvSpPr/>
            <p:nvPr/>
          </p:nvSpPr>
          <p:spPr>
            <a:xfrm>
              <a:off x="2365291" y="2991969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3236" y="3659"/>
                    <a:pt x="2157" y="4737"/>
                  </a:cubicBezTo>
                  <a:cubicBezTo>
                    <a:pt x="1078" y="4737"/>
                    <a:pt x="0" y="3659"/>
                    <a:pt x="0" y="2580"/>
                  </a:cubicBezTo>
                  <a:cubicBezTo>
                    <a:pt x="0" y="1502"/>
                    <a:pt x="1078" y="423"/>
                    <a:pt x="2157" y="423"/>
                  </a:cubicBezTo>
                  <a:cubicBezTo>
                    <a:pt x="2157" y="-655"/>
                    <a:pt x="3236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2" name="Freihandform: Form 1651">
              <a:extLst>
                <a:ext uri="{FF2B5EF4-FFF2-40B4-BE49-F238E27FC236}">
                  <a16:creationId xmlns:a16="http://schemas.microsoft.com/office/drawing/2014/main" id="{155BD92D-F9EF-47A4-A6F6-0697C094C4A9}"/>
                </a:ext>
              </a:extLst>
            </p:cNvPr>
            <p:cNvSpPr/>
            <p:nvPr/>
          </p:nvSpPr>
          <p:spPr>
            <a:xfrm>
              <a:off x="2380390" y="2991969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3236" y="3659"/>
                    <a:pt x="2157" y="4737"/>
                  </a:cubicBezTo>
                  <a:cubicBezTo>
                    <a:pt x="1079" y="4737"/>
                    <a:pt x="0" y="3659"/>
                    <a:pt x="0" y="2580"/>
                  </a:cubicBezTo>
                  <a:cubicBezTo>
                    <a:pt x="0" y="1502"/>
                    <a:pt x="1079" y="423"/>
                    <a:pt x="2157" y="423"/>
                  </a:cubicBezTo>
                  <a:cubicBezTo>
                    <a:pt x="2157" y="-655"/>
                    <a:pt x="3236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3" name="Freihandform: Form 1652">
              <a:extLst>
                <a:ext uri="{FF2B5EF4-FFF2-40B4-BE49-F238E27FC236}">
                  <a16:creationId xmlns:a16="http://schemas.microsoft.com/office/drawing/2014/main" id="{8DC895BC-E246-4A46-86C7-58FD8BEF5CDB}"/>
                </a:ext>
              </a:extLst>
            </p:cNvPr>
            <p:cNvSpPr/>
            <p:nvPr/>
          </p:nvSpPr>
          <p:spPr>
            <a:xfrm>
              <a:off x="2424611" y="3036613"/>
              <a:ext cx="4314" cy="4314"/>
            </a:xfrm>
            <a:custGeom>
              <a:avLst/>
              <a:gdLst>
                <a:gd name="connsiteX0" fmla="*/ 0 w 4314"/>
                <a:gd name="connsiteY0" fmla="*/ 2157 h 4314"/>
                <a:gd name="connsiteX1" fmla="*/ 2157 w 4314"/>
                <a:gd name="connsiteY1" fmla="*/ 0 h 4314"/>
                <a:gd name="connsiteX2" fmla="*/ 4314 w 4314"/>
                <a:gd name="connsiteY2" fmla="*/ 2157 h 4314"/>
                <a:gd name="connsiteX3" fmla="*/ 2157 w 4314"/>
                <a:gd name="connsiteY3" fmla="*/ 4314 h 4314"/>
                <a:gd name="connsiteX4" fmla="*/ 0 w 4314"/>
                <a:gd name="connsiteY4" fmla="*/ 2157 h 4314"/>
                <a:gd name="connsiteX5" fmla="*/ 0 w 4314"/>
                <a:gd name="connsiteY5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0" y="2157"/>
                  </a:moveTo>
                  <a:cubicBezTo>
                    <a:pt x="1078" y="1079"/>
                    <a:pt x="2157" y="1079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8" y="4314"/>
                    <a:pt x="1078" y="3236"/>
                    <a:pt x="0" y="2157"/>
                  </a:cubicBezTo>
                  <a:cubicBezTo>
                    <a:pt x="0" y="2157"/>
                    <a:pt x="0" y="2157"/>
                    <a:pt x="0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4" name="Freihandform: Form 1653">
              <a:extLst>
                <a:ext uri="{FF2B5EF4-FFF2-40B4-BE49-F238E27FC236}">
                  <a16:creationId xmlns:a16="http://schemas.microsoft.com/office/drawing/2014/main" id="{66259AE0-B779-435A-AC07-6B7470BCE3CC}"/>
                </a:ext>
              </a:extLst>
            </p:cNvPr>
            <p:cNvSpPr/>
            <p:nvPr/>
          </p:nvSpPr>
          <p:spPr>
            <a:xfrm>
              <a:off x="2409511" y="3036613"/>
              <a:ext cx="4314" cy="4314"/>
            </a:xfrm>
            <a:custGeom>
              <a:avLst/>
              <a:gdLst>
                <a:gd name="connsiteX0" fmla="*/ 0 w 4314"/>
                <a:gd name="connsiteY0" fmla="*/ 2157 h 4314"/>
                <a:gd name="connsiteX1" fmla="*/ 2157 w 4314"/>
                <a:gd name="connsiteY1" fmla="*/ 0 h 4314"/>
                <a:gd name="connsiteX2" fmla="*/ 4314 w 4314"/>
                <a:gd name="connsiteY2" fmla="*/ 2157 h 4314"/>
                <a:gd name="connsiteX3" fmla="*/ 2157 w 4314"/>
                <a:gd name="connsiteY3" fmla="*/ 4314 h 4314"/>
                <a:gd name="connsiteX4" fmla="*/ 0 w 4314"/>
                <a:gd name="connsiteY4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4314">
                  <a:moveTo>
                    <a:pt x="0" y="2157"/>
                  </a:moveTo>
                  <a:cubicBezTo>
                    <a:pt x="1079" y="1079"/>
                    <a:pt x="2157" y="1079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5" name="Freihandform: Form 1654">
              <a:extLst>
                <a:ext uri="{FF2B5EF4-FFF2-40B4-BE49-F238E27FC236}">
                  <a16:creationId xmlns:a16="http://schemas.microsoft.com/office/drawing/2014/main" id="{C6213774-9575-4F8C-9E66-C7F9CC01C682}"/>
                </a:ext>
              </a:extLst>
            </p:cNvPr>
            <p:cNvSpPr/>
            <p:nvPr/>
          </p:nvSpPr>
          <p:spPr>
            <a:xfrm>
              <a:off x="2380390" y="3036613"/>
              <a:ext cx="4314" cy="4314"/>
            </a:xfrm>
            <a:custGeom>
              <a:avLst/>
              <a:gdLst>
                <a:gd name="connsiteX0" fmla="*/ 4314 w 4314"/>
                <a:gd name="connsiteY0" fmla="*/ 3236 h 4314"/>
                <a:gd name="connsiteX1" fmla="*/ 2157 w 4314"/>
                <a:gd name="connsiteY1" fmla="*/ 4314 h 4314"/>
                <a:gd name="connsiteX2" fmla="*/ 0 w 4314"/>
                <a:gd name="connsiteY2" fmla="*/ 2157 h 4314"/>
                <a:gd name="connsiteX3" fmla="*/ 2157 w 4314"/>
                <a:gd name="connsiteY3" fmla="*/ 0 h 4314"/>
                <a:gd name="connsiteX4" fmla="*/ 4314 w 4314"/>
                <a:gd name="connsiteY4" fmla="*/ 3236 h 4314"/>
                <a:gd name="connsiteX5" fmla="*/ 4314 w 4314"/>
                <a:gd name="connsiteY5" fmla="*/ 3236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4314" y="3236"/>
                  </a:moveTo>
                  <a:cubicBezTo>
                    <a:pt x="3236" y="4314"/>
                    <a:pt x="2157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2157" y="0"/>
                    <a:pt x="3236" y="1079"/>
                    <a:pt x="4314" y="3236"/>
                  </a:cubicBezTo>
                  <a:cubicBezTo>
                    <a:pt x="4314" y="2157"/>
                    <a:pt x="4314" y="2157"/>
                    <a:pt x="4314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6" name="Freihandform: Form 1655">
              <a:extLst>
                <a:ext uri="{FF2B5EF4-FFF2-40B4-BE49-F238E27FC236}">
                  <a16:creationId xmlns:a16="http://schemas.microsoft.com/office/drawing/2014/main" id="{8B51FD75-5B8E-4613-B0F1-6E84A80A4409}"/>
                </a:ext>
              </a:extLst>
            </p:cNvPr>
            <p:cNvSpPr/>
            <p:nvPr/>
          </p:nvSpPr>
          <p:spPr>
            <a:xfrm>
              <a:off x="2425689" y="3022168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3236" y="3659"/>
                    <a:pt x="2157" y="4737"/>
                  </a:cubicBezTo>
                  <a:cubicBezTo>
                    <a:pt x="1079" y="4737"/>
                    <a:pt x="0" y="3659"/>
                    <a:pt x="0" y="2580"/>
                  </a:cubicBezTo>
                  <a:cubicBezTo>
                    <a:pt x="0" y="1502"/>
                    <a:pt x="1079" y="423"/>
                    <a:pt x="2157" y="423"/>
                  </a:cubicBezTo>
                  <a:cubicBezTo>
                    <a:pt x="2157" y="-655"/>
                    <a:pt x="3236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7" name="Freihandform: Form 1656">
              <a:extLst>
                <a:ext uri="{FF2B5EF4-FFF2-40B4-BE49-F238E27FC236}">
                  <a16:creationId xmlns:a16="http://schemas.microsoft.com/office/drawing/2014/main" id="{773386AF-405D-44BF-8FCF-F95B6C8951C5}"/>
                </a:ext>
              </a:extLst>
            </p:cNvPr>
            <p:cNvSpPr/>
            <p:nvPr/>
          </p:nvSpPr>
          <p:spPr>
            <a:xfrm>
              <a:off x="2410590" y="3021513"/>
              <a:ext cx="4314" cy="4314"/>
            </a:xfrm>
            <a:custGeom>
              <a:avLst/>
              <a:gdLst>
                <a:gd name="connsiteX0" fmla="*/ 4314 w 4314"/>
                <a:gd name="connsiteY0" fmla="*/ 3236 h 4314"/>
                <a:gd name="connsiteX1" fmla="*/ 2157 w 4314"/>
                <a:gd name="connsiteY1" fmla="*/ 4314 h 4314"/>
                <a:gd name="connsiteX2" fmla="*/ 0 w 4314"/>
                <a:gd name="connsiteY2" fmla="*/ 2157 h 4314"/>
                <a:gd name="connsiteX3" fmla="*/ 2157 w 4314"/>
                <a:gd name="connsiteY3" fmla="*/ 0 h 4314"/>
                <a:gd name="connsiteX4" fmla="*/ 4314 w 4314"/>
                <a:gd name="connsiteY4" fmla="*/ 3236 h 4314"/>
                <a:gd name="connsiteX5" fmla="*/ 4314 w 4314"/>
                <a:gd name="connsiteY5" fmla="*/ 3236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4314" y="3236"/>
                  </a:moveTo>
                  <a:cubicBezTo>
                    <a:pt x="3236" y="4314"/>
                    <a:pt x="2157" y="4314"/>
                    <a:pt x="2157" y="4314"/>
                  </a:cubicBezTo>
                  <a:cubicBezTo>
                    <a:pt x="1078" y="4314"/>
                    <a:pt x="0" y="3236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2157" y="0"/>
                    <a:pt x="3236" y="1079"/>
                    <a:pt x="4314" y="3236"/>
                  </a:cubicBezTo>
                  <a:cubicBezTo>
                    <a:pt x="4314" y="2157"/>
                    <a:pt x="4314" y="2157"/>
                    <a:pt x="4314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8" name="Freihandform: Form 1657">
              <a:extLst>
                <a:ext uri="{FF2B5EF4-FFF2-40B4-BE49-F238E27FC236}">
                  <a16:creationId xmlns:a16="http://schemas.microsoft.com/office/drawing/2014/main" id="{A58C8ED6-327F-411A-8889-2B95A39D7D91}"/>
                </a:ext>
              </a:extLst>
            </p:cNvPr>
            <p:cNvSpPr/>
            <p:nvPr/>
          </p:nvSpPr>
          <p:spPr>
            <a:xfrm>
              <a:off x="2379312" y="3021513"/>
              <a:ext cx="4314" cy="4314"/>
            </a:xfrm>
            <a:custGeom>
              <a:avLst/>
              <a:gdLst>
                <a:gd name="connsiteX0" fmla="*/ 0 w 4314"/>
                <a:gd name="connsiteY0" fmla="*/ 2157 h 4314"/>
                <a:gd name="connsiteX1" fmla="*/ 2157 w 4314"/>
                <a:gd name="connsiteY1" fmla="*/ 0 h 4314"/>
                <a:gd name="connsiteX2" fmla="*/ 4314 w 4314"/>
                <a:gd name="connsiteY2" fmla="*/ 2157 h 4314"/>
                <a:gd name="connsiteX3" fmla="*/ 2157 w 4314"/>
                <a:gd name="connsiteY3" fmla="*/ 4314 h 4314"/>
                <a:gd name="connsiteX4" fmla="*/ 0 w 4314"/>
                <a:gd name="connsiteY4" fmla="*/ 2157 h 4314"/>
                <a:gd name="connsiteX5" fmla="*/ 0 w 4314"/>
                <a:gd name="connsiteY5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0" y="2157"/>
                  </a:moveTo>
                  <a:cubicBezTo>
                    <a:pt x="1079" y="1079"/>
                    <a:pt x="2157" y="1079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2157" y="4314"/>
                    <a:pt x="1079" y="3236"/>
                    <a:pt x="0" y="2157"/>
                  </a:cubicBezTo>
                  <a:cubicBezTo>
                    <a:pt x="0" y="2157"/>
                    <a:pt x="0" y="2157"/>
                    <a:pt x="0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9" name="Freihandform: Form 1658">
              <a:extLst>
                <a:ext uri="{FF2B5EF4-FFF2-40B4-BE49-F238E27FC236}">
                  <a16:creationId xmlns:a16="http://schemas.microsoft.com/office/drawing/2014/main" id="{3DD02E52-3602-439A-8324-77CD388131D4}"/>
                </a:ext>
              </a:extLst>
            </p:cNvPr>
            <p:cNvSpPr/>
            <p:nvPr/>
          </p:nvSpPr>
          <p:spPr>
            <a:xfrm>
              <a:off x="2364212" y="3022591"/>
              <a:ext cx="4314" cy="4314"/>
            </a:xfrm>
            <a:custGeom>
              <a:avLst/>
              <a:gdLst>
                <a:gd name="connsiteX0" fmla="*/ 0 w 4314"/>
                <a:gd name="connsiteY0" fmla="*/ 1079 h 4314"/>
                <a:gd name="connsiteX1" fmla="*/ 2157 w 4314"/>
                <a:gd name="connsiteY1" fmla="*/ 0 h 4314"/>
                <a:gd name="connsiteX2" fmla="*/ 4314 w 4314"/>
                <a:gd name="connsiteY2" fmla="*/ 2157 h 4314"/>
                <a:gd name="connsiteX3" fmla="*/ 2157 w 4314"/>
                <a:gd name="connsiteY3" fmla="*/ 4314 h 4314"/>
                <a:gd name="connsiteX4" fmla="*/ 0 w 4314"/>
                <a:gd name="connsiteY4" fmla="*/ 1079 h 4314"/>
                <a:gd name="connsiteX5" fmla="*/ 0 w 4314"/>
                <a:gd name="connsiteY5" fmla="*/ 1079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0" y="1079"/>
                  </a:moveTo>
                  <a:cubicBezTo>
                    <a:pt x="1079" y="1079"/>
                    <a:pt x="2157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3236"/>
                    <a:pt x="1079" y="2157"/>
                    <a:pt x="0" y="1079"/>
                  </a:cubicBezTo>
                  <a:cubicBezTo>
                    <a:pt x="0" y="1079"/>
                    <a:pt x="0" y="1079"/>
                    <a:pt x="0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0" name="Freihandform: Form 1659">
              <a:extLst>
                <a:ext uri="{FF2B5EF4-FFF2-40B4-BE49-F238E27FC236}">
                  <a16:creationId xmlns:a16="http://schemas.microsoft.com/office/drawing/2014/main" id="{29C96E97-3414-4F8E-9A0C-A97C60930FC8}"/>
                </a:ext>
              </a:extLst>
            </p:cNvPr>
            <p:cNvSpPr/>
            <p:nvPr/>
          </p:nvSpPr>
          <p:spPr>
            <a:xfrm>
              <a:off x="2349112" y="3021513"/>
              <a:ext cx="4314" cy="4314"/>
            </a:xfrm>
            <a:custGeom>
              <a:avLst/>
              <a:gdLst>
                <a:gd name="connsiteX0" fmla="*/ 0 w 4314"/>
                <a:gd name="connsiteY0" fmla="*/ 2157 h 4314"/>
                <a:gd name="connsiteX1" fmla="*/ 2157 w 4314"/>
                <a:gd name="connsiteY1" fmla="*/ 0 h 4314"/>
                <a:gd name="connsiteX2" fmla="*/ 4314 w 4314"/>
                <a:gd name="connsiteY2" fmla="*/ 2157 h 4314"/>
                <a:gd name="connsiteX3" fmla="*/ 2157 w 4314"/>
                <a:gd name="connsiteY3" fmla="*/ 4314 h 4314"/>
                <a:gd name="connsiteX4" fmla="*/ 0 w 4314"/>
                <a:gd name="connsiteY4" fmla="*/ 2157 h 4314"/>
                <a:gd name="connsiteX5" fmla="*/ 0 w 4314"/>
                <a:gd name="connsiteY5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0" y="2157"/>
                  </a:moveTo>
                  <a:cubicBezTo>
                    <a:pt x="1078" y="1079"/>
                    <a:pt x="1078" y="1079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2157" y="4314"/>
                    <a:pt x="1078" y="3236"/>
                    <a:pt x="0" y="2157"/>
                  </a:cubicBezTo>
                  <a:cubicBezTo>
                    <a:pt x="0" y="2157"/>
                    <a:pt x="0" y="2157"/>
                    <a:pt x="0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1" name="Freihandform: Form 1660">
              <a:extLst>
                <a:ext uri="{FF2B5EF4-FFF2-40B4-BE49-F238E27FC236}">
                  <a16:creationId xmlns:a16="http://schemas.microsoft.com/office/drawing/2014/main" id="{2C870F8C-D1C9-4C34-A150-505E2F679E68}"/>
                </a:ext>
              </a:extLst>
            </p:cNvPr>
            <p:cNvSpPr/>
            <p:nvPr/>
          </p:nvSpPr>
          <p:spPr>
            <a:xfrm>
              <a:off x="2335091" y="3022168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3236" y="3659"/>
                    <a:pt x="2157" y="4737"/>
                  </a:cubicBezTo>
                  <a:cubicBezTo>
                    <a:pt x="1078" y="4737"/>
                    <a:pt x="0" y="3659"/>
                    <a:pt x="0" y="2580"/>
                  </a:cubicBezTo>
                  <a:cubicBezTo>
                    <a:pt x="0" y="1502"/>
                    <a:pt x="1078" y="423"/>
                    <a:pt x="2157" y="423"/>
                  </a:cubicBezTo>
                  <a:cubicBezTo>
                    <a:pt x="2157" y="-655"/>
                    <a:pt x="3236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2" name="Freihandform: Form 1661">
              <a:extLst>
                <a:ext uri="{FF2B5EF4-FFF2-40B4-BE49-F238E27FC236}">
                  <a16:creationId xmlns:a16="http://schemas.microsoft.com/office/drawing/2014/main" id="{8213B97B-06CF-4A8A-A20F-0A6D47272BB5}"/>
                </a:ext>
              </a:extLst>
            </p:cNvPr>
            <p:cNvSpPr/>
            <p:nvPr/>
          </p:nvSpPr>
          <p:spPr>
            <a:xfrm>
              <a:off x="2395490" y="3022168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3236" y="3659"/>
                    <a:pt x="2157" y="4737"/>
                  </a:cubicBezTo>
                  <a:cubicBezTo>
                    <a:pt x="1079" y="4737"/>
                    <a:pt x="0" y="3659"/>
                    <a:pt x="0" y="2580"/>
                  </a:cubicBezTo>
                  <a:cubicBezTo>
                    <a:pt x="0" y="1502"/>
                    <a:pt x="1079" y="423"/>
                    <a:pt x="2157" y="423"/>
                  </a:cubicBezTo>
                  <a:cubicBezTo>
                    <a:pt x="2157" y="-655"/>
                    <a:pt x="3236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3" name="Freihandform: Form 1662">
              <a:extLst>
                <a:ext uri="{FF2B5EF4-FFF2-40B4-BE49-F238E27FC236}">
                  <a16:creationId xmlns:a16="http://schemas.microsoft.com/office/drawing/2014/main" id="{2DE489B6-6846-4EDB-B8CD-C411DFE18D8B}"/>
                </a:ext>
              </a:extLst>
            </p:cNvPr>
            <p:cNvSpPr/>
            <p:nvPr/>
          </p:nvSpPr>
          <p:spPr>
            <a:xfrm>
              <a:off x="2395490" y="3007069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3236" y="3659"/>
                    <a:pt x="2157" y="4737"/>
                  </a:cubicBezTo>
                  <a:cubicBezTo>
                    <a:pt x="1079" y="4737"/>
                    <a:pt x="0" y="3659"/>
                    <a:pt x="0" y="2580"/>
                  </a:cubicBezTo>
                  <a:cubicBezTo>
                    <a:pt x="0" y="1502"/>
                    <a:pt x="1079" y="423"/>
                    <a:pt x="2157" y="423"/>
                  </a:cubicBezTo>
                  <a:cubicBezTo>
                    <a:pt x="2157" y="-655"/>
                    <a:pt x="3236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4" name="Freihandform: Form 1663">
              <a:extLst>
                <a:ext uri="{FF2B5EF4-FFF2-40B4-BE49-F238E27FC236}">
                  <a16:creationId xmlns:a16="http://schemas.microsoft.com/office/drawing/2014/main" id="{5E2109E8-6650-4010-BF68-58AAF4F8204B}"/>
                </a:ext>
              </a:extLst>
            </p:cNvPr>
            <p:cNvSpPr/>
            <p:nvPr/>
          </p:nvSpPr>
          <p:spPr>
            <a:xfrm>
              <a:off x="2379312" y="3006413"/>
              <a:ext cx="4314" cy="4314"/>
            </a:xfrm>
            <a:custGeom>
              <a:avLst/>
              <a:gdLst>
                <a:gd name="connsiteX0" fmla="*/ 0 w 4314"/>
                <a:gd name="connsiteY0" fmla="*/ 2157 h 4314"/>
                <a:gd name="connsiteX1" fmla="*/ 2157 w 4314"/>
                <a:gd name="connsiteY1" fmla="*/ 0 h 4314"/>
                <a:gd name="connsiteX2" fmla="*/ 4314 w 4314"/>
                <a:gd name="connsiteY2" fmla="*/ 2157 h 4314"/>
                <a:gd name="connsiteX3" fmla="*/ 2157 w 4314"/>
                <a:gd name="connsiteY3" fmla="*/ 4314 h 4314"/>
                <a:gd name="connsiteX4" fmla="*/ 0 w 4314"/>
                <a:gd name="connsiteY4" fmla="*/ 2157 h 4314"/>
                <a:gd name="connsiteX5" fmla="*/ 0 w 4314"/>
                <a:gd name="connsiteY5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0" y="2157"/>
                  </a:moveTo>
                  <a:cubicBezTo>
                    <a:pt x="1079" y="1079"/>
                    <a:pt x="1079" y="1079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2157" y="4314"/>
                    <a:pt x="1079" y="3236"/>
                    <a:pt x="0" y="2157"/>
                  </a:cubicBezTo>
                  <a:cubicBezTo>
                    <a:pt x="0" y="2157"/>
                    <a:pt x="0" y="2157"/>
                    <a:pt x="0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5" name="Freihandform: Form 1664">
              <a:extLst>
                <a:ext uri="{FF2B5EF4-FFF2-40B4-BE49-F238E27FC236}">
                  <a16:creationId xmlns:a16="http://schemas.microsoft.com/office/drawing/2014/main" id="{436D222C-04A8-460A-AF2E-68EED95D28DF}"/>
                </a:ext>
              </a:extLst>
            </p:cNvPr>
            <p:cNvSpPr/>
            <p:nvPr/>
          </p:nvSpPr>
          <p:spPr>
            <a:xfrm>
              <a:off x="2365291" y="3007069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3236" y="3659"/>
                    <a:pt x="2157" y="4737"/>
                  </a:cubicBezTo>
                  <a:cubicBezTo>
                    <a:pt x="1078" y="4737"/>
                    <a:pt x="0" y="3659"/>
                    <a:pt x="0" y="2580"/>
                  </a:cubicBezTo>
                  <a:cubicBezTo>
                    <a:pt x="0" y="1502"/>
                    <a:pt x="1078" y="423"/>
                    <a:pt x="2157" y="423"/>
                  </a:cubicBezTo>
                  <a:cubicBezTo>
                    <a:pt x="2157" y="-655"/>
                    <a:pt x="3236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6" name="Freihandform: Form 1665">
              <a:extLst>
                <a:ext uri="{FF2B5EF4-FFF2-40B4-BE49-F238E27FC236}">
                  <a16:creationId xmlns:a16="http://schemas.microsoft.com/office/drawing/2014/main" id="{6032353E-81EB-48EC-A381-8F07462DF39F}"/>
                </a:ext>
              </a:extLst>
            </p:cNvPr>
            <p:cNvSpPr/>
            <p:nvPr/>
          </p:nvSpPr>
          <p:spPr>
            <a:xfrm>
              <a:off x="2350191" y="3007069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2157" y="3659"/>
                    <a:pt x="2157" y="4737"/>
                  </a:cubicBezTo>
                  <a:cubicBezTo>
                    <a:pt x="1079" y="4737"/>
                    <a:pt x="0" y="3659"/>
                    <a:pt x="0" y="2580"/>
                  </a:cubicBezTo>
                  <a:cubicBezTo>
                    <a:pt x="0" y="1502"/>
                    <a:pt x="1079" y="423"/>
                    <a:pt x="2157" y="423"/>
                  </a:cubicBezTo>
                  <a:cubicBezTo>
                    <a:pt x="2157" y="-655"/>
                    <a:pt x="3236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7" name="Freihandform: Form 1666">
              <a:extLst>
                <a:ext uri="{FF2B5EF4-FFF2-40B4-BE49-F238E27FC236}">
                  <a16:creationId xmlns:a16="http://schemas.microsoft.com/office/drawing/2014/main" id="{5BDD1040-80BF-4610-B879-39462DAD2DF9}"/>
                </a:ext>
              </a:extLst>
            </p:cNvPr>
            <p:cNvSpPr/>
            <p:nvPr/>
          </p:nvSpPr>
          <p:spPr>
            <a:xfrm>
              <a:off x="2410590" y="3052368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3236" y="3659"/>
                    <a:pt x="2157" y="4737"/>
                  </a:cubicBezTo>
                  <a:cubicBezTo>
                    <a:pt x="1078" y="4737"/>
                    <a:pt x="0" y="3659"/>
                    <a:pt x="0" y="2580"/>
                  </a:cubicBezTo>
                  <a:cubicBezTo>
                    <a:pt x="0" y="1502"/>
                    <a:pt x="1078" y="423"/>
                    <a:pt x="2157" y="423"/>
                  </a:cubicBezTo>
                  <a:cubicBezTo>
                    <a:pt x="2157" y="-655"/>
                    <a:pt x="3236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8" name="Freihandform: Form 1667">
              <a:extLst>
                <a:ext uri="{FF2B5EF4-FFF2-40B4-BE49-F238E27FC236}">
                  <a16:creationId xmlns:a16="http://schemas.microsoft.com/office/drawing/2014/main" id="{22DAF38C-DAB1-4646-A225-D04C0C05BC58}"/>
                </a:ext>
              </a:extLst>
            </p:cNvPr>
            <p:cNvSpPr/>
            <p:nvPr/>
          </p:nvSpPr>
          <p:spPr>
            <a:xfrm>
              <a:off x="2364212" y="3187610"/>
              <a:ext cx="4314" cy="4314"/>
            </a:xfrm>
            <a:custGeom>
              <a:avLst/>
              <a:gdLst>
                <a:gd name="connsiteX0" fmla="*/ 4314 w 4314"/>
                <a:gd name="connsiteY0" fmla="*/ 2157 h 4314"/>
                <a:gd name="connsiteX1" fmla="*/ 2157 w 4314"/>
                <a:gd name="connsiteY1" fmla="*/ 4314 h 4314"/>
                <a:gd name="connsiteX2" fmla="*/ 0 w 4314"/>
                <a:gd name="connsiteY2" fmla="*/ 2157 h 4314"/>
                <a:gd name="connsiteX3" fmla="*/ 2157 w 4314"/>
                <a:gd name="connsiteY3" fmla="*/ 0 h 4314"/>
                <a:gd name="connsiteX4" fmla="*/ 4314 w 4314"/>
                <a:gd name="connsiteY4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4314">
                  <a:moveTo>
                    <a:pt x="4314" y="2157"/>
                  </a:move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4314" y="0"/>
                    <a:pt x="4314" y="1079"/>
                    <a:pt x="4314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9" name="Freihandform: Form 1668">
              <a:extLst>
                <a:ext uri="{FF2B5EF4-FFF2-40B4-BE49-F238E27FC236}">
                  <a16:creationId xmlns:a16="http://schemas.microsoft.com/office/drawing/2014/main" id="{A84CA605-80F6-402D-9604-FC52A614788B}"/>
                </a:ext>
              </a:extLst>
            </p:cNvPr>
            <p:cNvSpPr/>
            <p:nvPr/>
          </p:nvSpPr>
          <p:spPr>
            <a:xfrm>
              <a:off x="2379312" y="3187610"/>
              <a:ext cx="4314" cy="4314"/>
            </a:xfrm>
            <a:custGeom>
              <a:avLst/>
              <a:gdLst>
                <a:gd name="connsiteX0" fmla="*/ 4314 w 4314"/>
                <a:gd name="connsiteY0" fmla="*/ 2157 h 4314"/>
                <a:gd name="connsiteX1" fmla="*/ 2157 w 4314"/>
                <a:gd name="connsiteY1" fmla="*/ 4314 h 4314"/>
                <a:gd name="connsiteX2" fmla="*/ 0 w 4314"/>
                <a:gd name="connsiteY2" fmla="*/ 2157 h 4314"/>
                <a:gd name="connsiteX3" fmla="*/ 2157 w 4314"/>
                <a:gd name="connsiteY3" fmla="*/ 0 h 4314"/>
                <a:gd name="connsiteX4" fmla="*/ 4314 w 4314"/>
                <a:gd name="connsiteY4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4314">
                  <a:moveTo>
                    <a:pt x="4314" y="2157"/>
                  </a:move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0" name="Freihandform: Form 1669">
              <a:extLst>
                <a:ext uri="{FF2B5EF4-FFF2-40B4-BE49-F238E27FC236}">
                  <a16:creationId xmlns:a16="http://schemas.microsoft.com/office/drawing/2014/main" id="{3958FA39-71FE-44BC-9282-174A69443986}"/>
                </a:ext>
              </a:extLst>
            </p:cNvPr>
            <p:cNvSpPr/>
            <p:nvPr/>
          </p:nvSpPr>
          <p:spPr>
            <a:xfrm>
              <a:off x="2318913" y="3187610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8" y="4314"/>
                    <a:pt x="0" y="3236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4314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1" name="Freihandform: Form 1670">
              <a:extLst>
                <a:ext uri="{FF2B5EF4-FFF2-40B4-BE49-F238E27FC236}">
                  <a16:creationId xmlns:a16="http://schemas.microsoft.com/office/drawing/2014/main" id="{39EA16B3-8207-4F0E-A7C8-DF97B777153C}"/>
                </a:ext>
              </a:extLst>
            </p:cNvPr>
            <p:cNvSpPr/>
            <p:nvPr/>
          </p:nvSpPr>
          <p:spPr>
            <a:xfrm>
              <a:off x="2335091" y="3187610"/>
              <a:ext cx="4314" cy="4314"/>
            </a:xfrm>
            <a:custGeom>
              <a:avLst/>
              <a:gdLst>
                <a:gd name="connsiteX0" fmla="*/ 4314 w 4314"/>
                <a:gd name="connsiteY0" fmla="*/ 2157 h 4314"/>
                <a:gd name="connsiteX1" fmla="*/ 2157 w 4314"/>
                <a:gd name="connsiteY1" fmla="*/ 4314 h 4314"/>
                <a:gd name="connsiteX2" fmla="*/ 0 w 4314"/>
                <a:gd name="connsiteY2" fmla="*/ 2157 h 4314"/>
                <a:gd name="connsiteX3" fmla="*/ 2157 w 4314"/>
                <a:gd name="connsiteY3" fmla="*/ 0 h 4314"/>
                <a:gd name="connsiteX4" fmla="*/ 4314 w 4314"/>
                <a:gd name="connsiteY4" fmla="*/ 2157 h 4314"/>
                <a:gd name="connsiteX5" fmla="*/ 4314 w 4314"/>
                <a:gd name="connsiteY5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4314" y="2157"/>
                  </a:moveTo>
                  <a:cubicBezTo>
                    <a:pt x="3236" y="3236"/>
                    <a:pt x="3236" y="3236"/>
                    <a:pt x="2157" y="4314"/>
                  </a:cubicBezTo>
                  <a:cubicBezTo>
                    <a:pt x="1078" y="4314"/>
                    <a:pt x="0" y="3236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2157" y="0"/>
                    <a:pt x="3236" y="1079"/>
                    <a:pt x="4314" y="2157"/>
                  </a:cubicBezTo>
                  <a:cubicBezTo>
                    <a:pt x="4314" y="2157"/>
                    <a:pt x="4314" y="2157"/>
                    <a:pt x="4314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2" name="Freihandform: Form 1671">
              <a:extLst>
                <a:ext uri="{FF2B5EF4-FFF2-40B4-BE49-F238E27FC236}">
                  <a16:creationId xmlns:a16="http://schemas.microsoft.com/office/drawing/2014/main" id="{50518DD8-EA22-4C10-A8F1-CF59129D5080}"/>
                </a:ext>
              </a:extLst>
            </p:cNvPr>
            <p:cNvSpPr/>
            <p:nvPr/>
          </p:nvSpPr>
          <p:spPr>
            <a:xfrm>
              <a:off x="2349112" y="3187610"/>
              <a:ext cx="4314" cy="4314"/>
            </a:xfrm>
            <a:custGeom>
              <a:avLst/>
              <a:gdLst>
                <a:gd name="connsiteX0" fmla="*/ 4314 w 4314"/>
                <a:gd name="connsiteY0" fmla="*/ 2157 h 4314"/>
                <a:gd name="connsiteX1" fmla="*/ 2157 w 4314"/>
                <a:gd name="connsiteY1" fmla="*/ 4314 h 4314"/>
                <a:gd name="connsiteX2" fmla="*/ 0 w 4314"/>
                <a:gd name="connsiteY2" fmla="*/ 2157 h 4314"/>
                <a:gd name="connsiteX3" fmla="*/ 2157 w 4314"/>
                <a:gd name="connsiteY3" fmla="*/ 0 h 4314"/>
                <a:gd name="connsiteX4" fmla="*/ 4314 w 4314"/>
                <a:gd name="connsiteY4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4314">
                  <a:moveTo>
                    <a:pt x="4314" y="2157"/>
                  </a:moveTo>
                  <a:cubicBezTo>
                    <a:pt x="4314" y="3236"/>
                    <a:pt x="3236" y="4314"/>
                    <a:pt x="2157" y="4314"/>
                  </a:cubicBezTo>
                  <a:cubicBezTo>
                    <a:pt x="1078" y="4314"/>
                    <a:pt x="0" y="3236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4314" y="0"/>
                    <a:pt x="4314" y="1079"/>
                    <a:pt x="4314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3" name="Freihandform: Form 1672">
              <a:extLst>
                <a:ext uri="{FF2B5EF4-FFF2-40B4-BE49-F238E27FC236}">
                  <a16:creationId xmlns:a16="http://schemas.microsoft.com/office/drawing/2014/main" id="{ACC6D7AA-C69D-4D29-ABBC-9747585FDECD}"/>
                </a:ext>
              </a:extLst>
            </p:cNvPr>
            <p:cNvSpPr/>
            <p:nvPr/>
          </p:nvSpPr>
          <p:spPr>
            <a:xfrm>
              <a:off x="2395490" y="3186531"/>
              <a:ext cx="4314" cy="4314"/>
            </a:xfrm>
            <a:custGeom>
              <a:avLst/>
              <a:gdLst>
                <a:gd name="connsiteX0" fmla="*/ 4314 w 4314"/>
                <a:gd name="connsiteY0" fmla="*/ 3236 h 4314"/>
                <a:gd name="connsiteX1" fmla="*/ 2157 w 4314"/>
                <a:gd name="connsiteY1" fmla="*/ 4314 h 4314"/>
                <a:gd name="connsiteX2" fmla="*/ 0 w 4314"/>
                <a:gd name="connsiteY2" fmla="*/ 2157 h 4314"/>
                <a:gd name="connsiteX3" fmla="*/ 2157 w 4314"/>
                <a:gd name="connsiteY3" fmla="*/ 0 h 4314"/>
                <a:gd name="connsiteX4" fmla="*/ 4314 w 4314"/>
                <a:gd name="connsiteY4" fmla="*/ 3236 h 4314"/>
                <a:gd name="connsiteX5" fmla="*/ 4314 w 4314"/>
                <a:gd name="connsiteY5" fmla="*/ 3236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4314" y="3236"/>
                  </a:moveTo>
                  <a:cubicBezTo>
                    <a:pt x="3236" y="4314"/>
                    <a:pt x="2157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2157" y="1079"/>
                    <a:pt x="3236" y="2157"/>
                    <a:pt x="4314" y="3236"/>
                  </a:cubicBezTo>
                  <a:cubicBezTo>
                    <a:pt x="4314" y="3236"/>
                    <a:pt x="4314" y="3236"/>
                    <a:pt x="4314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4" name="Freihandform: Form 1673">
              <a:extLst>
                <a:ext uri="{FF2B5EF4-FFF2-40B4-BE49-F238E27FC236}">
                  <a16:creationId xmlns:a16="http://schemas.microsoft.com/office/drawing/2014/main" id="{27942DC1-2143-44BE-8952-569506AB11FE}"/>
                </a:ext>
              </a:extLst>
            </p:cNvPr>
            <p:cNvSpPr/>
            <p:nvPr/>
          </p:nvSpPr>
          <p:spPr>
            <a:xfrm>
              <a:off x="2409511" y="3187610"/>
              <a:ext cx="4314" cy="4314"/>
            </a:xfrm>
            <a:custGeom>
              <a:avLst/>
              <a:gdLst>
                <a:gd name="connsiteX0" fmla="*/ 4314 w 4314"/>
                <a:gd name="connsiteY0" fmla="*/ 2157 h 4314"/>
                <a:gd name="connsiteX1" fmla="*/ 2157 w 4314"/>
                <a:gd name="connsiteY1" fmla="*/ 4314 h 4314"/>
                <a:gd name="connsiteX2" fmla="*/ 0 w 4314"/>
                <a:gd name="connsiteY2" fmla="*/ 2157 h 4314"/>
                <a:gd name="connsiteX3" fmla="*/ 2157 w 4314"/>
                <a:gd name="connsiteY3" fmla="*/ 0 h 4314"/>
                <a:gd name="connsiteX4" fmla="*/ 4314 w 4314"/>
                <a:gd name="connsiteY4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4314">
                  <a:moveTo>
                    <a:pt x="4314" y="2157"/>
                  </a:move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4314" y="0"/>
                    <a:pt x="4314" y="1079"/>
                    <a:pt x="4314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5" name="Freihandform: Form 1674">
              <a:extLst>
                <a:ext uri="{FF2B5EF4-FFF2-40B4-BE49-F238E27FC236}">
                  <a16:creationId xmlns:a16="http://schemas.microsoft.com/office/drawing/2014/main" id="{65000318-14B0-43BA-AFD0-C9477FE82BFF}"/>
                </a:ext>
              </a:extLst>
            </p:cNvPr>
            <p:cNvSpPr/>
            <p:nvPr/>
          </p:nvSpPr>
          <p:spPr>
            <a:xfrm>
              <a:off x="2425689" y="3187610"/>
              <a:ext cx="4314" cy="4314"/>
            </a:xfrm>
            <a:custGeom>
              <a:avLst/>
              <a:gdLst>
                <a:gd name="connsiteX0" fmla="*/ 4314 w 4314"/>
                <a:gd name="connsiteY0" fmla="*/ 2157 h 4314"/>
                <a:gd name="connsiteX1" fmla="*/ 2157 w 4314"/>
                <a:gd name="connsiteY1" fmla="*/ 4314 h 4314"/>
                <a:gd name="connsiteX2" fmla="*/ 0 w 4314"/>
                <a:gd name="connsiteY2" fmla="*/ 2157 h 4314"/>
                <a:gd name="connsiteX3" fmla="*/ 2157 w 4314"/>
                <a:gd name="connsiteY3" fmla="*/ 0 h 4314"/>
                <a:gd name="connsiteX4" fmla="*/ 4314 w 4314"/>
                <a:gd name="connsiteY4" fmla="*/ 2157 h 4314"/>
                <a:gd name="connsiteX5" fmla="*/ 4314 w 4314"/>
                <a:gd name="connsiteY5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4314" y="2157"/>
                  </a:moveTo>
                  <a:cubicBezTo>
                    <a:pt x="3236" y="3236"/>
                    <a:pt x="3236" y="3236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2157" y="0"/>
                    <a:pt x="3236" y="1079"/>
                    <a:pt x="4314" y="2157"/>
                  </a:cubicBezTo>
                  <a:cubicBezTo>
                    <a:pt x="4314" y="2157"/>
                    <a:pt x="4314" y="2157"/>
                    <a:pt x="4314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6" name="Freihandform: Form 1675">
              <a:extLst>
                <a:ext uri="{FF2B5EF4-FFF2-40B4-BE49-F238E27FC236}">
                  <a16:creationId xmlns:a16="http://schemas.microsoft.com/office/drawing/2014/main" id="{625B7618-1AC6-426D-82DF-2E931D1E0F26}"/>
                </a:ext>
              </a:extLst>
            </p:cNvPr>
            <p:cNvSpPr/>
            <p:nvPr/>
          </p:nvSpPr>
          <p:spPr>
            <a:xfrm>
              <a:off x="2439711" y="3187610"/>
              <a:ext cx="4314" cy="4314"/>
            </a:xfrm>
            <a:custGeom>
              <a:avLst/>
              <a:gdLst>
                <a:gd name="connsiteX0" fmla="*/ 4314 w 4314"/>
                <a:gd name="connsiteY0" fmla="*/ 2157 h 4314"/>
                <a:gd name="connsiteX1" fmla="*/ 2157 w 4314"/>
                <a:gd name="connsiteY1" fmla="*/ 4314 h 4314"/>
                <a:gd name="connsiteX2" fmla="*/ 0 w 4314"/>
                <a:gd name="connsiteY2" fmla="*/ 2157 h 4314"/>
                <a:gd name="connsiteX3" fmla="*/ 2157 w 4314"/>
                <a:gd name="connsiteY3" fmla="*/ 0 h 4314"/>
                <a:gd name="connsiteX4" fmla="*/ 4314 w 4314"/>
                <a:gd name="connsiteY4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4314">
                  <a:moveTo>
                    <a:pt x="4314" y="2157"/>
                  </a:move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4314" y="0"/>
                    <a:pt x="4314" y="1079"/>
                    <a:pt x="4314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7" name="Freihandform: Form 1676">
              <a:extLst>
                <a:ext uri="{FF2B5EF4-FFF2-40B4-BE49-F238E27FC236}">
                  <a16:creationId xmlns:a16="http://schemas.microsoft.com/office/drawing/2014/main" id="{B2C9666A-3566-48D3-A83A-EE17384006D7}"/>
                </a:ext>
              </a:extLst>
            </p:cNvPr>
            <p:cNvSpPr/>
            <p:nvPr/>
          </p:nvSpPr>
          <p:spPr>
            <a:xfrm>
              <a:off x="2454810" y="3187610"/>
              <a:ext cx="4314" cy="4314"/>
            </a:xfrm>
            <a:custGeom>
              <a:avLst/>
              <a:gdLst>
                <a:gd name="connsiteX0" fmla="*/ 0 w 4314"/>
                <a:gd name="connsiteY0" fmla="*/ 2157 h 4314"/>
                <a:gd name="connsiteX1" fmla="*/ 2157 w 4314"/>
                <a:gd name="connsiteY1" fmla="*/ 0 h 4314"/>
                <a:gd name="connsiteX2" fmla="*/ 4314 w 4314"/>
                <a:gd name="connsiteY2" fmla="*/ 2157 h 4314"/>
                <a:gd name="connsiteX3" fmla="*/ 2157 w 4314"/>
                <a:gd name="connsiteY3" fmla="*/ 4314 h 4314"/>
                <a:gd name="connsiteX4" fmla="*/ 0 w 4314"/>
                <a:gd name="connsiteY4" fmla="*/ 2157 h 4314"/>
                <a:gd name="connsiteX5" fmla="*/ 0 w 4314"/>
                <a:gd name="connsiteY5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0" y="2157"/>
                  </a:moveTo>
                  <a:cubicBezTo>
                    <a:pt x="1079" y="1079"/>
                    <a:pt x="1079" y="1079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4314"/>
                    <a:pt x="1079" y="3236"/>
                    <a:pt x="0" y="2157"/>
                  </a:cubicBezTo>
                  <a:cubicBezTo>
                    <a:pt x="0" y="2157"/>
                    <a:pt x="0" y="2157"/>
                    <a:pt x="0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8" name="Freihandform: Form 1677">
              <a:extLst>
                <a:ext uri="{FF2B5EF4-FFF2-40B4-BE49-F238E27FC236}">
                  <a16:creationId xmlns:a16="http://schemas.microsoft.com/office/drawing/2014/main" id="{A965EFC9-6A0D-4AC9-B265-E02EC481AB3E}"/>
                </a:ext>
              </a:extLst>
            </p:cNvPr>
            <p:cNvSpPr/>
            <p:nvPr/>
          </p:nvSpPr>
          <p:spPr>
            <a:xfrm>
              <a:off x="2469910" y="3187610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8" y="4314"/>
                    <a:pt x="0" y="3236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9" name="Freihandform: Form 1678">
              <a:extLst>
                <a:ext uri="{FF2B5EF4-FFF2-40B4-BE49-F238E27FC236}">
                  <a16:creationId xmlns:a16="http://schemas.microsoft.com/office/drawing/2014/main" id="{F4674B36-7F6B-4C77-A94F-C9D8AA38AAA5}"/>
                </a:ext>
              </a:extLst>
            </p:cNvPr>
            <p:cNvSpPr/>
            <p:nvPr/>
          </p:nvSpPr>
          <p:spPr>
            <a:xfrm>
              <a:off x="2341562" y="3195160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0" name="Freihandform: Form 1679">
              <a:extLst>
                <a:ext uri="{FF2B5EF4-FFF2-40B4-BE49-F238E27FC236}">
                  <a16:creationId xmlns:a16="http://schemas.microsoft.com/office/drawing/2014/main" id="{8C98FAD7-D036-4522-B932-6408B8ADAE85}"/>
                </a:ext>
              </a:extLst>
            </p:cNvPr>
            <p:cNvSpPr/>
            <p:nvPr/>
          </p:nvSpPr>
          <p:spPr>
            <a:xfrm>
              <a:off x="2356662" y="3195160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8" y="3236"/>
                    <a:pt x="1078" y="2157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2157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1" name="Freihandform: Form 1680">
              <a:extLst>
                <a:ext uri="{FF2B5EF4-FFF2-40B4-BE49-F238E27FC236}">
                  <a16:creationId xmlns:a16="http://schemas.microsoft.com/office/drawing/2014/main" id="{E7FB8A07-138D-45C0-854B-0C688D88C5BC}"/>
                </a:ext>
              </a:extLst>
            </p:cNvPr>
            <p:cNvSpPr/>
            <p:nvPr/>
          </p:nvSpPr>
          <p:spPr>
            <a:xfrm>
              <a:off x="2371762" y="3195160"/>
              <a:ext cx="4314" cy="4314"/>
            </a:xfrm>
            <a:custGeom>
              <a:avLst/>
              <a:gdLst>
                <a:gd name="connsiteX0" fmla="*/ 3236 w 4314"/>
                <a:gd name="connsiteY0" fmla="*/ 0 h 4314"/>
                <a:gd name="connsiteX1" fmla="*/ 4314 w 4314"/>
                <a:gd name="connsiteY1" fmla="*/ 2157 h 4314"/>
                <a:gd name="connsiteX2" fmla="*/ 2157 w 4314"/>
                <a:gd name="connsiteY2" fmla="*/ 4314 h 4314"/>
                <a:gd name="connsiteX3" fmla="*/ 0 w 4314"/>
                <a:gd name="connsiteY3" fmla="*/ 2157 h 4314"/>
                <a:gd name="connsiteX4" fmla="*/ 3236 w 4314"/>
                <a:gd name="connsiteY4" fmla="*/ 0 h 4314"/>
                <a:gd name="connsiteX5" fmla="*/ 3236 w 4314"/>
                <a:gd name="connsiteY5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3236" y="0"/>
                  </a:moveTo>
                  <a:cubicBezTo>
                    <a:pt x="4314" y="1079"/>
                    <a:pt x="4314" y="2157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1079" y="1079"/>
                    <a:pt x="1079" y="0"/>
                    <a:pt x="3236" y="0"/>
                  </a:cubicBezTo>
                  <a:cubicBezTo>
                    <a:pt x="2157" y="0"/>
                    <a:pt x="3236" y="0"/>
                    <a:pt x="3236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2" name="Freihandform: Form 1681">
              <a:extLst>
                <a:ext uri="{FF2B5EF4-FFF2-40B4-BE49-F238E27FC236}">
                  <a16:creationId xmlns:a16="http://schemas.microsoft.com/office/drawing/2014/main" id="{3608767F-16DD-4F4A-98DA-08CE4A9B6375}"/>
                </a:ext>
              </a:extLst>
            </p:cNvPr>
            <p:cNvSpPr/>
            <p:nvPr/>
          </p:nvSpPr>
          <p:spPr>
            <a:xfrm>
              <a:off x="2386862" y="3195160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8" y="3236"/>
                    <a:pt x="1078" y="3236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3" name="Freihandform: Form 1682">
              <a:extLst>
                <a:ext uri="{FF2B5EF4-FFF2-40B4-BE49-F238E27FC236}">
                  <a16:creationId xmlns:a16="http://schemas.microsoft.com/office/drawing/2014/main" id="{6D3CB876-3011-48BD-807B-13DAEAD981D5}"/>
                </a:ext>
              </a:extLst>
            </p:cNvPr>
            <p:cNvSpPr/>
            <p:nvPr/>
          </p:nvSpPr>
          <p:spPr>
            <a:xfrm>
              <a:off x="2401961" y="3195160"/>
              <a:ext cx="4314" cy="4314"/>
            </a:xfrm>
            <a:custGeom>
              <a:avLst/>
              <a:gdLst>
                <a:gd name="connsiteX0" fmla="*/ 3236 w 4314"/>
                <a:gd name="connsiteY0" fmla="*/ 0 h 4314"/>
                <a:gd name="connsiteX1" fmla="*/ 4314 w 4314"/>
                <a:gd name="connsiteY1" fmla="*/ 2157 h 4314"/>
                <a:gd name="connsiteX2" fmla="*/ 2157 w 4314"/>
                <a:gd name="connsiteY2" fmla="*/ 4314 h 4314"/>
                <a:gd name="connsiteX3" fmla="*/ 0 w 4314"/>
                <a:gd name="connsiteY3" fmla="*/ 2157 h 4314"/>
                <a:gd name="connsiteX4" fmla="*/ 3236 w 4314"/>
                <a:gd name="connsiteY4" fmla="*/ 0 h 4314"/>
                <a:gd name="connsiteX5" fmla="*/ 3236 w 4314"/>
                <a:gd name="connsiteY5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3236" y="0"/>
                  </a:moveTo>
                  <a:cubicBezTo>
                    <a:pt x="4314" y="1079"/>
                    <a:pt x="4314" y="2157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3236" y="0"/>
                  </a:cubicBezTo>
                  <a:cubicBezTo>
                    <a:pt x="2157" y="0"/>
                    <a:pt x="3236" y="0"/>
                    <a:pt x="3236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4" name="Freihandform: Form 1683">
              <a:extLst>
                <a:ext uri="{FF2B5EF4-FFF2-40B4-BE49-F238E27FC236}">
                  <a16:creationId xmlns:a16="http://schemas.microsoft.com/office/drawing/2014/main" id="{BADD0837-09F0-453E-9C7F-9E22951290B5}"/>
                </a:ext>
              </a:extLst>
            </p:cNvPr>
            <p:cNvSpPr/>
            <p:nvPr/>
          </p:nvSpPr>
          <p:spPr>
            <a:xfrm>
              <a:off x="2417061" y="3195160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3236"/>
                    <a:pt x="2157" y="4314"/>
                  </a:cubicBezTo>
                  <a:cubicBezTo>
                    <a:pt x="2157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5" name="Freihandform: Form 1684">
              <a:extLst>
                <a:ext uri="{FF2B5EF4-FFF2-40B4-BE49-F238E27FC236}">
                  <a16:creationId xmlns:a16="http://schemas.microsoft.com/office/drawing/2014/main" id="{9A619496-A8D2-4663-AA5B-763AE655C002}"/>
                </a:ext>
              </a:extLst>
            </p:cNvPr>
            <p:cNvSpPr/>
            <p:nvPr/>
          </p:nvSpPr>
          <p:spPr>
            <a:xfrm>
              <a:off x="2485010" y="3186531"/>
              <a:ext cx="4314" cy="4314"/>
            </a:xfrm>
            <a:custGeom>
              <a:avLst/>
              <a:gdLst>
                <a:gd name="connsiteX0" fmla="*/ 4314 w 4314"/>
                <a:gd name="connsiteY0" fmla="*/ 3236 h 4314"/>
                <a:gd name="connsiteX1" fmla="*/ 2157 w 4314"/>
                <a:gd name="connsiteY1" fmla="*/ 4314 h 4314"/>
                <a:gd name="connsiteX2" fmla="*/ 0 w 4314"/>
                <a:gd name="connsiteY2" fmla="*/ 2157 h 4314"/>
                <a:gd name="connsiteX3" fmla="*/ 2157 w 4314"/>
                <a:gd name="connsiteY3" fmla="*/ 0 h 4314"/>
                <a:gd name="connsiteX4" fmla="*/ 4314 w 4314"/>
                <a:gd name="connsiteY4" fmla="*/ 3236 h 4314"/>
                <a:gd name="connsiteX5" fmla="*/ 4314 w 4314"/>
                <a:gd name="connsiteY5" fmla="*/ 3236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4314" y="3236"/>
                  </a:moveTo>
                  <a:cubicBezTo>
                    <a:pt x="3236" y="4314"/>
                    <a:pt x="2157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1079"/>
                    <a:pt x="4314" y="2157"/>
                    <a:pt x="4314" y="3236"/>
                  </a:cubicBezTo>
                  <a:cubicBezTo>
                    <a:pt x="4314" y="3236"/>
                    <a:pt x="4314" y="3236"/>
                    <a:pt x="4314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6" name="Freihandform: Form 1685">
              <a:extLst>
                <a:ext uri="{FF2B5EF4-FFF2-40B4-BE49-F238E27FC236}">
                  <a16:creationId xmlns:a16="http://schemas.microsoft.com/office/drawing/2014/main" id="{6D0E1CDA-D87E-4E9D-8495-07604942D955}"/>
                </a:ext>
              </a:extLst>
            </p:cNvPr>
            <p:cNvSpPr/>
            <p:nvPr/>
          </p:nvSpPr>
          <p:spPr>
            <a:xfrm>
              <a:off x="2500110" y="3187610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8" y="4314"/>
                    <a:pt x="0" y="3236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7" name="Freihandform: Form 1686">
              <a:extLst>
                <a:ext uri="{FF2B5EF4-FFF2-40B4-BE49-F238E27FC236}">
                  <a16:creationId xmlns:a16="http://schemas.microsoft.com/office/drawing/2014/main" id="{0620A15D-97A2-45F4-B084-2063B337542D}"/>
                </a:ext>
              </a:extLst>
            </p:cNvPr>
            <p:cNvSpPr/>
            <p:nvPr/>
          </p:nvSpPr>
          <p:spPr>
            <a:xfrm>
              <a:off x="2327541" y="3195160"/>
              <a:ext cx="4314" cy="4314"/>
            </a:xfrm>
            <a:custGeom>
              <a:avLst/>
              <a:gdLst>
                <a:gd name="connsiteX0" fmla="*/ 2157 w 4314"/>
                <a:gd name="connsiteY0" fmla="*/ 0 h 4314"/>
                <a:gd name="connsiteX1" fmla="*/ 4314 w 4314"/>
                <a:gd name="connsiteY1" fmla="*/ 2157 h 4314"/>
                <a:gd name="connsiteX2" fmla="*/ 2157 w 4314"/>
                <a:gd name="connsiteY2" fmla="*/ 4314 h 4314"/>
                <a:gd name="connsiteX3" fmla="*/ 0 w 4314"/>
                <a:gd name="connsiteY3" fmla="*/ 2157 h 4314"/>
                <a:gd name="connsiteX4" fmla="*/ 2157 w 4314"/>
                <a:gd name="connsiteY4" fmla="*/ 0 h 4314"/>
                <a:gd name="connsiteX5" fmla="*/ 2157 w 4314"/>
                <a:gd name="connsiteY5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0"/>
                  </a:moveTo>
                  <a:cubicBezTo>
                    <a:pt x="3236" y="1079"/>
                    <a:pt x="3236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8" y="4314"/>
                    <a:pt x="0" y="3236"/>
                    <a:pt x="0" y="2157"/>
                  </a:cubicBezTo>
                  <a:cubicBezTo>
                    <a:pt x="0" y="1079"/>
                    <a:pt x="0" y="0"/>
                    <a:pt x="2157" y="0"/>
                  </a:cubicBezTo>
                  <a:cubicBezTo>
                    <a:pt x="1078" y="0"/>
                    <a:pt x="2157" y="0"/>
                    <a:pt x="2157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8" name="Freihandform: Form 1687">
              <a:extLst>
                <a:ext uri="{FF2B5EF4-FFF2-40B4-BE49-F238E27FC236}">
                  <a16:creationId xmlns:a16="http://schemas.microsoft.com/office/drawing/2014/main" id="{8BFC0454-4B77-476D-A267-F5A3048ED2B1}"/>
                </a:ext>
              </a:extLst>
            </p:cNvPr>
            <p:cNvSpPr/>
            <p:nvPr/>
          </p:nvSpPr>
          <p:spPr>
            <a:xfrm>
              <a:off x="2433239" y="3195160"/>
              <a:ext cx="4314" cy="4314"/>
            </a:xfrm>
            <a:custGeom>
              <a:avLst/>
              <a:gdLst>
                <a:gd name="connsiteX0" fmla="*/ 1079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1079 w 4314"/>
                <a:gd name="connsiteY4" fmla="*/ 4314 h 4314"/>
                <a:gd name="connsiteX5" fmla="*/ 1079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1079" y="4314"/>
                  </a:moveTo>
                  <a:cubicBezTo>
                    <a:pt x="0" y="3236"/>
                    <a:pt x="0" y="2157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3236" y="3236"/>
                    <a:pt x="2157" y="4314"/>
                    <a:pt x="1079" y="4314"/>
                  </a:cubicBezTo>
                  <a:cubicBezTo>
                    <a:pt x="1079" y="4314"/>
                    <a:pt x="1079" y="4314"/>
                    <a:pt x="1079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9" name="Freihandform: Form 1688">
              <a:extLst>
                <a:ext uri="{FF2B5EF4-FFF2-40B4-BE49-F238E27FC236}">
                  <a16:creationId xmlns:a16="http://schemas.microsoft.com/office/drawing/2014/main" id="{37287B0F-1E6C-4035-869B-60227F59E5B1}"/>
                </a:ext>
              </a:extLst>
            </p:cNvPr>
            <p:cNvSpPr/>
            <p:nvPr/>
          </p:nvSpPr>
          <p:spPr>
            <a:xfrm>
              <a:off x="2448339" y="3195160"/>
              <a:ext cx="4314" cy="4314"/>
            </a:xfrm>
            <a:custGeom>
              <a:avLst/>
              <a:gdLst>
                <a:gd name="connsiteX0" fmla="*/ 1078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1078 w 4314"/>
                <a:gd name="connsiteY4" fmla="*/ 4314 h 4314"/>
                <a:gd name="connsiteX5" fmla="*/ 1078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1078" y="4314"/>
                  </a:moveTo>
                  <a:cubicBezTo>
                    <a:pt x="0" y="3236"/>
                    <a:pt x="0" y="2157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3236" y="3236"/>
                    <a:pt x="2157" y="4314"/>
                    <a:pt x="1078" y="4314"/>
                  </a:cubicBezTo>
                  <a:cubicBezTo>
                    <a:pt x="1078" y="4314"/>
                    <a:pt x="1078" y="4314"/>
                    <a:pt x="1078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0" name="Freihandform: Form 1689">
              <a:extLst>
                <a:ext uri="{FF2B5EF4-FFF2-40B4-BE49-F238E27FC236}">
                  <a16:creationId xmlns:a16="http://schemas.microsoft.com/office/drawing/2014/main" id="{5C305D90-7070-4CCF-A4F0-3D7A9B9C8248}"/>
                </a:ext>
              </a:extLst>
            </p:cNvPr>
            <p:cNvSpPr/>
            <p:nvPr/>
          </p:nvSpPr>
          <p:spPr>
            <a:xfrm>
              <a:off x="2462360" y="3195160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8" y="3236"/>
                    <a:pt x="1078" y="3236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3236"/>
                    <a:pt x="2157" y="4314"/>
                  </a:cubicBezTo>
                  <a:cubicBezTo>
                    <a:pt x="2157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1" name="Freihandform: Form 1690">
              <a:extLst>
                <a:ext uri="{FF2B5EF4-FFF2-40B4-BE49-F238E27FC236}">
                  <a16:creationId xmlns:a16="http://schemas.microsoft.com/office/drawing/2014/main" id="{EE3E8FFB-085B-4D4E-88E9-269716EE4426}"/>
                </a:ext>
              </a:extLst>
            </p:cNvPr>
            <p:cNvSpPr/>
            <p:nvPr/>
          </p:nvSpPr>
          <p:spPr>
            <a:xfrm>
              <a:off x="2477460" y="3195160"/>
              <a:ext cx="4314" cy="4314"/>
            </a:xfrm>
            <a:custGeom>
              <a:avLst/>
              <a:gdLst>
                <a:gd name="connsiteX0" fmla="*/ 3236 w 4314"/>
                <a:gd name="connsiteY0" fmla="*/ 0 h 4314"/>
                <a:gd name="connsiteX1" fmla="*/ 4314 w 4314"/>
                <a:gd name="connsiteY1" fmla="*/ 2157 h 4314"/>
                <a:gd name="connsiteX2" fmla="*/ 2157 w 4314"/>
                <a:gd name="connsiteY2" fmla="*/ 4314 h 4314"/>
                <a:gd name="connsiteX3" fmla="*/ 0 w 4314"/>
                <a:gd name="connsiteY3" fmla="*/ 2157 h 4314"/>
                <a:gd name="connsiteX4" fmla="*/ 3236 w 4314"/>
                <a:gd name="connsiteY4" fmla="*/ 0 h 4314"/>
                <a:gd name="connsiteX5" fmla="*/ 3236 w 4314"/>
                <a:gd name="connsiteY5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3236" y="0"/>
                  </a:moveTo>
                  <a:cubicBezTo>
                    <a:pt x="4314" y="1079"/>
                    <a:pt x="4314" y="2157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3236" y="0"/>
                  </a:cubicBezTo>
                  <a:cubicBezTo>
                    <a:pt x="2157" y="0"/>
                    <a:pt x="2157" y="0"/>
                    <a:pt x="3236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2" name="Freihandform: Form 1691">
              <a:extLst>
                <a:ext uri="{FF2B5EF4-FFF2-40B4-BE49-F238E27FC236}">
                  <a16:creationId xmlns:a16="http://schemas.microsoft.com/office/drawing/2014/main" id="{AFE2D9B3-1EB3-4DB1-A956-99CE544251A2}"/>
                </a:ext>
              </a:extLst>
            </p:cNvPr>
            <p:cNvSpPr/>
            <p:nvPr/>
          </p:nvSpPr>
          <p:spPr>
            <a:xfrm>
              <a:off x="2493215" y="3195160"/>
              <a:ext cx="4737" cy="4314"/>
            </a:xfrm>
            <a:custGeom>
              <a:avLst/>
              <a:gdLst>
                <a:gd name="connsiteX0" fmla="*/ 2580 w 4737"/>
                <a:gd name="connsiteY0" fmla="*/ 0 h 4314"/>
                <a:gd name="connsiteX1" fmla="*/ 4737 w 4737"/>
                <a:gd name="connsiteY1" fmla="*/ 2157 h 4314"/>
                <a:gd name="connsiteX2" fmla="*/ 2580 w 4737"/>
                <a:gd name="connsiteY2" fmla="*/ 4314 h 4314"/>
                <a:gd name="connsiteX3" fmla="*/ 423 w 4737"/>
                <a:gd name="connsiteY3" fmla="*/ 2157 h 4314"/>
                <a:gd name="connsiteX4" fmla="*/ 2580 w 4737"/>
                <a:gd name="connsiteY4" fmla="*/ 0 h 4314"/>
                <a:gd name="connsiteX5" fmla="*/ 2580 w 4737"/>
                <a:gd name="connsiteY5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37" h="4314">
                  <a:moveTo>
                    <a:pt x="2580" y="0"/>
                  </a:moveTo>
                  <a:cubicBezTo>
                    <a:pt x="3659" y="1079"/>
                    <a:pt x="3659" y="1079"/>
                    <a:pt x="4737" y="2157"/>
                  </a:cubicBezTo>
                  <a:cubicBezTo>
                    <a:pt x="4737" y="3236"/>
                    <a:pt x="3659" y="4314"/>
                    <a:pt x="2580" y="4314"/>
                  </a:cubicBezTo>
                  <a:cubicBezTo>
                    <a:pt x="1502" y="4314"/>
                    <a:pt x="423" y="3236"/>
                    <a:pt x="423" y="2157"/>
                  </a:cubicBezTo>
                  <a:cubicBezTo>
                    <a:pt x="-655" y="1079"/>
                    <a:pt x="423" y="0"/>
                    <a:pt x="2580" y="0"/>
                  </a:cubicBezTo>
                  <a:cubicBezTo>
                    <a:pt x="1502" y="0"/>
                    <a:pt x="1502" y="0"/>
                    <a:pt x="2580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3" name="Freihandform: Form 1692">
              <a:extLst>
                <a:ext uri="{FF2B5EF4-FFF2-40B4-BE49-F238E27FC236}">
                  <a16:creationId xmlns:a16="http://schemas.microsoft.com/office/drawing/2014/main" id="{F19FF584-EED0-4386-839B-0F9773CF694D}"/>
                </a:ext>
              </a:extLst>
            </p:cNvPr>
            <p:cNvSpPr/>
            <p:nvPr/>
          </p:nvSpPr>
          <p:spPr>
            <a:xfrm>
              <a:off x="2508315" y="3195160"/>
              <a:ext cx="4737" cy="4314"/>
            </a:xfrm>
            <a:custGeom>
              <a:avLst/>
              <a:gdLst>
                <a:gd name="connsiteX0" fmla="*/ 2580 w 4737"/>
                <a:gd name="connsiteY0" fmla="*/ 0 h 4314"/>
                <a:gd name="connsiteX1" fmla="*/ 4737 w 4737"/>
                <a:gd name="connsiteY1" fmla="*/ 2157 h 4314"/>
                <a:gd name="connsiteX2" fmla="*/ 2580 w 4737"/>
                <a:gd name="connsiteY2" fmla="*/ 4314 h 4314"/>
                <a:gd name="connsiteX3" fmla="*/ 423 w 4737"/>
                <a:gd name="connsiteY3" fmla="*/ 2157 h 4314"/>
                <a:gd name="connsiteX4" fmla="*/ 2580 w 4737"/>
                <a:gd name="connsiteY4" fmla="*/ 0 h 4314"/>
                <a:gd name="connsiteX5" fmla="*/ 2580 w 4737"/>
                <a:gd name="connsiteY5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37" h="4314">
                  <a:moveTo>
                    <a:pt x="2580" y="0"/>
                  </a:moveTo>
                  <a:cubicBezTo>
                    <a:pt x="3659" y="1079"/>
                    <a:pt x="3659" y="2157"/>
                    <a:pt x="4737" y="2157"/>
                  </a:cubicBezTo>
                  <a:cubicBezTo>
                    <a:pt x="4737" y="3236"/>
                    <a:pt x="3659" y="4314"/>
                    <a:pt x="2580" y="4314"/>
                  </a:cubicBezTo>
                  <a:cubicBezTo>
                    <a:pt x="1502" y="4314"/>
                    <a:pt x="423" y="3236"/>
                    <a:pt x="423" y="2157"/>
                  </a:cubicBezTo>
                  <a:cubicBezTo>
                    <a:pt x="-655" y="1079"/>
                    <a:pt x="423" y="0"/>
                    <a:pt x="2580" y="0"/>
                  </a:cubicBezTo>
                  <a:cubicBezTo>
                    <a:pt x="1502" y="0"/>
                    <a:pt x="1502" y="0"/>
                    <a:pt x="2580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4" name="Freihandform: Form 1693">
              <a:extLst>
                <a:ext uri="{FF2B5EF4-FFF2-40B4-BE49-F238E27FC236}">
                  <a16:creationId xmlns:a16="http://schemas.microsoft.com/office/drawing/2014/main" id="{E078F5E9-E822-496F-8885-E7D311826F2B}"/>
                </a:ext>
              </a:extLst>
            </p:cNvPr>
            <p:cNvSpPr/>
            <p:nvPr/>
          </p:nvSpPr>
          <p:spPr>
            <a:xfrm>
              <a:off x="2523838" y="3195160"/>
              <a:ext cx="4314" cy="4314"/>
            </a:xfrm>
            <a:custGeom>
              <a:avLst/>
              <a:gdLst>
                <a:gd name="connsiteX0" fmla="*/ 1078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1078 w 4314"/>
                <a:gd name="connsiteY4" fmla="*/ 4314 h 4314"/>
                <a:gd name="connsiteX5" fmla="*/ 1078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1078" y="4314"/>
                  </a:moveTo>
                  <a:cubicBezTo>
                    <a:pt x="0" y="3236"/>
                    <a:pt x="0" y="2157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3236" y="3236"/>
                    <a:pt x="2157" y="4314"/>
                    <a:pt x="1078" y="4314"/>
                  </a:cubicBezTo>
                  <a:cubicBezTo>
                    <a:pt x="1078" y="4314"/>
                    <a:pt x="1078" y="4314"/>
                    <a:pt x="1078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5" name="Freihandform: Form 1694">
              <a:extLst>
                <a:ext uri="{FF2B5EF4-FFF2-40B4-BE49-F238E27FC236}">
                  <a16:creationId xmlns:a16="http://schemas.microsoft.com/office/drawing/2014/main" id="{200DE4C6-2CFA-4576-94EF-3C8349D15EBB}"/>
                </a:ext>
              </a:extLst>
            </p:cNvPr>
            <p:cNvSpPr/>
            <p:nvPr/>
          </p:nvSpPr>
          <p:spPr>
            <a:xfrm>
              <a:off x="2537859" y="3195160"/>
              <a:ext cx="4314" cy="4314"/>
            </a:xfrm>
            <a:custGeom>
              <a:avLst/>
              <a:gdLst>
                <a:gd name="connsiteX0" fmla="*/ 3236 w 4314"/>
                <a:gd name="connsiteY0" fmla="*/ 0 h 4314"/>
                <a:gd name="connsiteX1" fmla="*/ 4314 w 4314"/>
                <a:gd name="connsiteY1" fmla="*/ 2157 h 4314"/>
                <a:gd name="connsiteX2" fmla="*/ 2157 w 4314"/>
                <a:gd name="connsiteY2" fmla="*/ 4314 h 4314"/>
                <a:gd name="connsiteX3" fmla="*/ 0 w 4314"/>
                <a:gd name="connsiteY3" fmla="*/ 2157 h 4314"/>
                <a:gd name="connsiteX4" fmla="*/ 3236 w 4314"/>
                <a:gd name="connsiteY4" fmla="*/ 0 h 4314"/>
                <a:gd name="connsiteX5" fmla="*/ 3236 w 4314"/>
                <a:gd name="connsiteY5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3236" y="0"/>
                  </a:moveTo>
                  <a:cubicBezTo>
                    <a:pt x="4314" y="1079"/>
                    <a:pt x="4314" y="2157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8" y="4314"/>
                    <a:pt x="0" y="3236"/>
                    <a:pt x="0" y="2157"/>
                  </a:cubicBezTo>
                  <a:cubicBezTo>
                    <a:pt x="0" y="1079"/>
                    <a:pt x="1078" y="0"/>
                    <a:pt x="3236" y="0"/>
                  </a:cubicBezTo>
                  <a:cubicBezTo>
                    <a:pt x="2157" y="0"/>
                    <a:pt x="2157" y="0"/>
                    <a:pt x="3236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6" name="Freihandform: Form 1695">
              <a:extLst>
                <a:ext uri="{FF2B5EF4-FFF2-40B4-BE49-F238E27FC236}">
                  <a16:creationId xmlns:a16="http://schemas.microsoft.com/office/drawing/2014/main" id="{D25B18CA-DA61-43FF-99B2-7180D47B760D}"/>
                </a:ext>
              </a:extLst>
            </p:cNvPr>
            <p:cNvSpPr/>
            <p:nvPr/>
          </p:nvSpPr>
          <p:spPr>
            <a:xfrm>
              <a:off x="2552958" y="3195160"/>
              <a:ext cx="4314" cy="4314"/>
            </a:xfrm>
            <a:custGeom>
              <a:avLst/>
              <a:gdLst>
                <a:gd name="connsiteX0" fmla="*/ 2157 w 4314"/>
                <a:gd name="connsiteY0" fmla="*/ 0 h 4314"/>
                <a:gd name="connsiteX1" fmla="*/ 4314 w 4314"/>
                <a:gd name="connsiteY1" fmla="*/ 2157 h 4314"/>
                <a:gd name="connsiteX2" fmla="*/ 2157 w 4314"/>
                <a:gd name="connsiteY2" fmla="*/ 4314 h 4314"/>
                <a:gd name="connsiteX3" fmla="*/ 0 w 4314"/>
                <a:gd name="connsiteY3" fmla="*/ 2157 h 4314"/>
                <a:gd name="connsiteX4" fmla="*/ 2157 w 4314"/>
                <a:gd name="connsiteY4" fmla="*/ 0 h 4314"/>
                <a:gd name="connsiteX5" fmla="*/ 2157 w 4314"/>
                <a:gd name="connsiteY5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0"/>
                  </a:moveTo>
                  <a:cubicBezTo>
                    <a:pt x="3236" y="1079"/>
                    <a:pt x="3236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2157" y="0"/>
                    <a:pt x="2157" y="0"/>
                    <a:pt x="2157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7" name="Freihandform: Form 1696">
              <a:extLst>
                <a:ext uri="{FF2B5EF4-FFF2-40B4-BE49-F238E27FC236}">
                  <a16:creationId xmlns:a16="http://schemas.microsoft.com/office/drawing/2014/main" id="{14C23474-E2AA-42FA-B801-DD137669B548}"/>
                </a:ext>
              </a:extLst>
            </p:cNvPr>
            <p:cNvSpPr/>
            <p:nvPr/>
          </p:nvSpPr>
          <p:spPr>
            <a:xfrm>
              <a:off x="2568058" y="3195160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3236"/>
                    <a:pt x="2157" y="4314"/>
                  </a:cubicBezTo>
                  <a:cubicBezTo>
                    <a:pt x="2157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8" name="Freihandform: Form 1697">
              <a:extLst>
                <a:ext uri="{FF2B5EF4-FFF2-40B4-BE49-F238E27FC236}">
                  <a16:creationId xmlns:a16="http://schemas.microsoft.com/office/drawing/2014/main" id="{6BE78639-14BB-4B47-BEA4-13072CA8CE43}"/>
                </a:ext>
              </a:extLst>
            </p:cNvPr>
            <p:cNvSpPr/>
            <p:nvPr/>
          </p:nvSpPr>
          <p:spPr>
            <a:xfrm>
              <a:off x="2583158" y="3195160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8" y="3236"/>
                    <a:pt x="1078" y="3236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3236"/>
                    <a:pt x="2157" y="4314"/>
                  </a:cubicBezTo>
                  <a:cubicBezTo>
                    <a:pt x="2157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9" name="Freihandform: Form 1698">
              <a:extLst>
                <a:ext uri="{FF2B5EF4-FFF2-40B4-BE49-F238E27FC236}">
                  <a16:creationId xmlns:a16="http://schemas.microsoft.com/office/drawing/2014/main" id="{00EA8FEC-9D19-47DF-B7BB-318426373D70}"/>
                </a:ext>
              </a:extLst>
            </p:cNvPr>
            <p:cNvSpPr/>
            <p:nvPr/>
          </p:nvSpPr>
          <p:spPr>
            <a:xfrm>
              <a:off x="2605807" y="3022168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2157" y="3659"/>
                    <a:pt x="2157" y="4737"/>
                  </a:cubicBezTo>
                  <a:cubicBezTo>
                    <a:pt x="1079" y="4737"/>
                    <a:pt x="0" y="3659"/>
                    <a:pt x="0" y="2580"/>
                  </a:cubicBezTo>
                  <a:cubicBezTo>
                    <a:pt x="0" y="1502"/>
                    <a:pt x="1079" y="423"/>
                    <a:pt x="2157" y="423"/>
                  </a:cubicBezTo>
                  <a:cubicBezTo>
                    <a:pt x="3236" y="-655"/>
                    <a:pt x="4314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0" name="Freihandform: Form 1699">
              <a:extLst>
                <a:ext uri="{FF2B5EF4-FFF2-40B4-BE49-F238E27FC236}">
                  <a16:creationId xmlns:a16="http://schemas.microsoft.com/office/drawing/2014/main" id="{5C739066-B855-43B9-B681-2A96F5D5B4D0}"/>
                </a:ext>
              </a:extLst>
            </p:cNvPr>
            <p:cNvSpPr/>
            <p:nvPr/>
          </p:nvSpPr>
          <p:spPr>
            <a:xfrm>
              <a:off x="2605807" y="3037691"/>
              <a:ext cx="4314" cy="4314"/>
            </a:xfrm>
            <a:custGeom>
              <a:avLst/>
              <a:gdLst>
                <a:gd name="connsiteX0" fmla="*/ 0 w 4314"/>
                <a:gd name="connsiteY0" fmla="*/ 1079 h 4314"/>
                <a:gd name="connsiteX1" fmla="*/ 2157 w 4314"/>
                <a:gd name="connsiteY1" fmla="*/ 0 h 4314"/>
                <a:gd name="connsiteX2" fmla="*/ 4314 w 4314"/>
                <a:gd name="connsiteY2" fmla="*/ 2157 h 4314"/>
                <a:gd name="connsiteX3" fmla="*/ 2157 w 4314"/>
                <a:gd name="connsiteY3" fmla="*/ 4314 h 4314"/>
                <a:gd name="connsiteX4" fmla="*/ 0 w 4314"/>
                <a:gd name="connsiteY4" fmla="*/ 1079 h 4314"/>
                <a:gd name="connsiteX5" fmla="*/ 0 w 4314"/>
                <a:gd name="connsiteY5" fmla="*/ 1079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0" y="1079"/>
                  </a:moveTo>
                  <a:cubicBezTo>
                    <a:pt x="1079" y="0"/>
                    <a:pt x="2157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3236"/>
                    <a:pt x="0" y="2157"/>
                    <a:pt x="0" y="1079"/>
                  </a:cubicBezTo>
                  <a:cubicBezTo>
                    <a:pt x="0" y="1079"/>
                    <a:pt x="0" y="1079"/>
                    <a:pt x="0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1" name="Freihandform: Form 1700">
              <a:extLst>
                <a:ext uri="{FF2B5EF4-FFF2-40B4-BE49-F238E27FC236}">
                  <a16:creationId xmlns:a16="http://schemas.microsoft.com/office/drawing/2014/main" id="{D3F96A64-A221-4327-A7BD-2D0056EFFBF4}"/>
                </a:ext>
              </a:extLst>
            </p:cNvPr>
            <p:cNvSpPr/>
            <p:nvPr/>
          </p:nvSpPr>
          <p:spPr>
            <a:xfrm>
              <a:off x="2590708" y="3052368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3236" y="3659"/>
                    <a:pt x="2157" y="4737"/>
                  </a:cubicBezTo>
                  <a:cubicBezTo>
                    <a:pt x="1079" y="4737"/>
                    <a:pt x="0" y="3659"/>
                    <a:pt x="0" y="2580"/>
                  </a:cubicBezTo>
                  <a:cubicBezTo>
                    <a:pt x="0" y="1502"/>
                    <a:pt x="1079" y="423"/>
                    <a:pt x="2157" y="423"/>
                  </a:cubicBezTo>
                  <a:cubicBezTo>
                    <a:pt x="3236" y="-655"/>
                    <a:pt x="4314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2" name="Freihandform: Form 1701">
              <a:extLst>
                <a:ext uri="{FF2B5EF4-FFF2-40B4-BE49-F238E27FC236}">
                  <a16:creationId xmlns:a16="http://schemas.microsoft.com/office/drawing/2014/main" id="{3D80729F-E87D-4927-A8D7-517BFACB809B}"/>
                </a:ext>
              </a:extLst>
            </p:cNvPr>
            <p:cNvSpPr/>
            <p:nvPr/>
          </p:nvSpPr>
          <p:spPr>
            <a:xfrm>
              <a:off x="2620907" y="3006413"/>
              <a:ext cx="4314" cy="4314"/>
            </a:xfrm>
            <a:custGeom>
              <a:avLst/>
              <a:gdLst>
                <a:gd name="connsiteX0" fmla="*/ 0 w 4314"/>
                <a:gd name="connsiteY0" fmla="*/ 2157 h 4314"/>
                <a:gd name="connsiteX1" fmla="*/ 2157 w 4314"/>
                <a:gd name="connsiteY1" fmla="*/ 0 h 4314"/>
                <a:gd name="connsiteX2" fmla="*/ 4314 w 4314"/>
                <a:gd name="connsiteY2" fmla="*/ 2157 h 4314"/>
                <a:gd name="connsiteX3" fmla="*/ 2157 w 4314"/>
                <a:gd name="connsiteY3" fmla="*/ 4314 h 4314"/>
                <a:gd name="connsiteX4" fmla="*/ 0 w 4314"/>
                <a:gd name="connsiteY4" fmla="*/ 2157 h 4314"/>
                <a:gd name="connsiteX5" fmla="*/ 0 w 4314"/>
                <a:gd name="connsiteY5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0" y="2157"/>
                  </a:moveTo>
                  <a:cubicBezTo>
                    <a:pt x="1078" y="1079"/>
                    <a:pt x="1078" y="1079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8" y="4314"/>
                    <a:pt x="0" y="3236"/>
                    <a:pt x="0" y="2157"/>
                  </a:cubicBezTo>
                  <a:cubicBezTo>
                    <a:pt x="0" y="2157"/>
                    <a:pt x="0" y="2157"/>
                    <a:pt x="0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3" name="Freihandform: Form 1702">
              <a:extLst>
                <a:ext uri="{FF2B5EF4-FFF2-40B4-BE49-F238E27FC236}">
                  <a16:creationId xmlns:a16="http://schemas.microsoft.com/office/drawing/2014/main" id="{6D7FF64C-1846-45ED-B73E-E44A45D51CE5}"/>
                </a:ext>
              </a:extLst>
            </p:cNvPr>
            <p:cNvSpPr/>
            <p:nvPr/>
          </p:nvSpPr>
          <p:spPr>
            <a:xfrm>
              <a:off x="2604729" y="3006413"/>
              <a:ext cx="5392" cy="4314"/>
            </a:xfrm>
            <a:custGeom>
              <a:avLst/>
              <a:gdLst>
                <a:gd name="connsiteX0" fmla="*/ 5393 w 5392"/>
                <a:gd name="connsiteY0" fmla="*/ 3236 h 4314"/>
                <a:gd name="connsiteX1" fmla="*/ 2157 w 5392"/>
                <a:gd name="connsiteY1" fmla="*/ 4314 h 4314"/>
                <a:gd name="connsiteX2" fmla="*/ 0 w 5392"/>
                <a:gd name="connsiteY2" fmla="*/ 2157 h 4314"/>
                <a:gd name="connsiteX3" fmla="*/ 2157 w 5392"/>
                <a:gd name="connsiteY3" fmla="*/ 0 h 4314"/>
                <a:gd name="connsiteX4" fmla="*/ 5393 w 5392"/>
                <a:gd name="connsiteY4" fmla="*/ 3236 h 4314"/>
                <a:gd name="connsiteX5" fmla="*/ 5393 w 5392"/>
                <a:gd name="connsiteY5" fmla="*/ 3236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2" h="4314">
                  <a:moveTo>
                    <a:pt x="5393" y="3236"/>
                  </a:moveTo>
                  <a:cubicBezTo>
                    <a:pt x="4314" y="3236"/>
                    <a:pt x="3236" y="4314"/>
                    <a:pt x="2157" y="4314"/>
                  </a:cubicBezTo>
                  <a:cubicBezTo>
                    <a:pt x="1078" y="4314"/>
                    <a:pt x="0" y="3236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4314" y="0"/>
                    <a:pt x="5393" y="1079"/>
                    <a:pt x="5393" y="3236"/>
                  </a:cubicBezTo>
                  <a:cubicBezTo>
                    <a:pt x="5393" y="2157"/>
                    <a:pt x="5393" y="3236"/>
                    <a:pt x="5393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4" name="Freihandform: Form 1703">
              <a:extLst>
                <a:ext uri="{FF2B5EF4-FFF2-40B4-BE49-F238E27FC236}">
                  <a16:creationId xmlns:a16="http://schemas.microsoft.com/office/drawing/2014/main" id="{2221674F-F5FA-4D6A-82F1-02281F83C0B2}"/>
                </a:ext>
              </a:extLst>
            </p:cNvPr>
            <p:cNvSpPr/>
            <p:nvPr/>
          </p:nvSpPr>
          <p:spPr>
            <a:xfrm>
              <a:off x="2590708" y="3007492"/>
              <a:ext cx="4314" cy="4314"/>
            </a:xfrm>
            <a:custGeom>
              <a:avLst/>
              <a:gdLst>
                <a:gd name="connsiteX0" fmla="*/ 0 w 4314"/>
                <a:gd name="connsiteY0" fmla="*/ 1079 h 4314"/>
                <a:gd name="connsiteX1" fmla="*/ 2157 w 4314"/>
                <a:gd name="connsiteY1" fmla="*/ 0 h 4314"/>
                <a:gd name="connsiteX2" fmla="*/ 4314 w 4314"/>
                <a:gd name="connsiteY2" fmla="*/ 2157 h 4314"/>
                <a:gd name="connsiteX3" fmla="*/ 2157 w 4314"/>
                <a:gd name="connsiteY3" fmla="*/ 4314 h 4314"/>
                <a:gd name="connsiteX4" fmla="*/ 0 w 4314"/>
                <a:gd name="connsiteY4" fmla="*/ 1079 h 4314"/>
                <a:gd name="connsiteX5" fmla="*/ 0 w 4314"/>
                <a:gd name="connsiteY5" fmla="*/ 1079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0" y="1079"/>
                  </a:moveTo>
                  <a:cubicBezTo>
                    <a:pt x="1079" y="0"/>
                    <a:pt x="2157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3236"/>
                    <a:pt x="0" y="2157"/>
                    <a:pt x="0" y="1079"/>
                  </a:cubicBezTo>
                  <a:cubicBezTo>
                    <a:pt x="0" y="1079"/>
                    <a:pt x="0" y="1079"/>
                    <a:pt x="0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5" name="Freihandform: Form 1704">
              <a:extLst>
                <a:ext uri="{FF2B5EF4-FFF2-40B4-BE49-F238E27FC236}">
                  <a16:creationId xmlns:a16="http://schemas.microsoft.com/office/drawing/2014/main" id="{DFDF0530-7705-44DC-921C-4D6136F7D953}"/>
                </a:ext>
              </a:extLst>
            </p:cNvPr>
            <p:cNvSpPr/>
            <p:nvPr/>
          </p:nvSpPr>
          <p:spPr>
            <a:xfrm>
              <a:off x="2590708" y="2976869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3236" y="3659"/>
                    <a:pt x="2157" y="4737"/>
                  </a:cubicBezTo>
                  <a:cubicBezTo>
                    <a:pt x="1079" y="4737"/>
                    <a:pt x="0" y="3659"/>
                    <a:pt x="0" y="2580"/>
                  </a:cubicBezTo>
                  <a:cubicBezTo>
                    <a:pt x="0" y="1502"/>
                    <a:pt x="1079" y="423"/>
                    <a:pt x="2157" y="423"/>
                  </a:cubicBezTo>
                  <a:cubicBezTo>
                    <a:pt x="3236" y="-655"/>
                    <a:pt x="4314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6" name="Freihandform: Form 1705">
              <a:extLst>
                <a:ext uri="{FF2B5EF4-FFF2-40B4-BE49-F238E27FC236}">
                  <a16:creationId xmlns:a16="http://schemas.microsoft.com/office/drawing/2014/main" id="{B72E86B2-9BB6-4CE3-B681-449C6C10B13F}"/>
                </a:ext>
              </a:extLst>
            </p:cNvPr>
            <p:cNvSpPr/>
            <p:nvPr/>
          </p:nvSpPr>
          <p:spPr>
            <a:xfrm>
              <a:off x="2560508" y="3097667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2157" y="3659"/>
                    <a:pt x="2157" y="4737"/>
                  </a:cubicBezTo>
                  <a:cubicBezTo>
                    <a:pt x="1079" y="4737"/>
                    <a:pt x="0" y="3659"/>
                    <a:pt x="0" y="2580"/>
                  </a:cubicBezTo>
                  <a:cubicBezTo>
                    <a:pt x="0" y="1502"/>
                    <a:pt x="1079" y="423"/>
                    <a:pt x="2157" y="423"/>
                  </a:cubicBezTo>
                  <a:cubicBezTo>
                    <a:pt x="3236" y="-655"/>
                    <a:pt x="4314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7" name="Freihandform: Form 1706">
              <a:extLst>
                <a:ext uri="{FF2B5EF4-FFF2-40B4-BE49-F238E27FC236}">
                  <a16:creationId xmlns:a16="http://schemas.microsoft.com/office/drawing/2014/main" id="{D03A91BF-B7AF-43DE-8187-985CD25B0B81}"/>
                </a:ext>
              </a:extLst>
            </p:cNvPr>
            <p:cNvSpPr/>
            <p:nvPr/>
          </p:nvSpPr>
          <p:spPr>
            <a:xfrm>
              <a:off x="2575608" y="3066812"/>
              <a:ext cx="4314" cy="4314"/>
            </a:xfrm>
            <a:custGeom>
              <a:avLst/>
              <a:gdLst>
                <a:gd name="connsiteX0" fmla="*/ 0 w 4314"/>
                <a:gd name="connsiteY0" fmla="*/ 2157 h 4314"/>
                <a:gd name="connsiteX1" fmla="*/ 2157 w 4314"/>
                <a:gd name="connsiteY1" fmla="*/ 0 h 4314"/>
                <a:gd name="connsiteX2" fmla="*/ 4314 w 4314"/>
                <a:gd name="connsiteY2" fmla="*/ 2157 h 4314"/>
                <a:gd name="connsiteX3" fmla="*/ 2157 w 4314"/>
                <a:gd name="connsiteY3" fmla="*/ 4314 h 4314"/>
                <a:gd name="connsiteX4" fmla="*/ 0 w 4314"/>
                <a:gd name="connsiteY4" fmla="*/ 2157 h 4314"/>
                <a:gd name="connsiteX5" fmla="*/ 0 w 4314"/>
                <a:gd name="connsiteY5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0" y="2157"/>
                  </a:moveTo>
                  <a:cubicBezTo>
                    <a:pt x="1078" y="1079"/>
                    <a:pt x="1078" y="1079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8" y="4314"/>
                    <a:pt x="0" y="3236"/>
                    <a:pt x="0" y="2157"/>
                  </a:cubicBezTo>
                  <a:cubicBezTo>
                    <a:pt x="0" y="2157"/>
                    <a:pt x="0" y="2157"/>
                    <a:pt x="0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8" name="Freihandform: Form 1707">
              <a:extLst>
                <a:ext uri="{FF2B5EF4-FFF2-40B4-BE49-F238E27FC236}">
                  <a16:creationId xmlns:a16="http://schemas.microsoft.com/office/drawing/2014/main" id="{A886C1A6-B0DE-4883-A246-D4BABAEA6431}"/>
                </a:ext>
              </a:extLst>
            </p:cNvPr>
            <p:cNvSpPr/>
            <p:nvPr/>
          </p:nvSpPr>
          <p:spPr>
            <a:xfrm>
              <a:off x="2590708" y="2991969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3236" y="3659"/>
                    <a:pt x="2157" y="4737"/>
                  </a:cubicBezTo>
                  <a:cubicBezTo>
                    <a:pt x="1079" y="4737"/>
                    <a:pt x="0" y="3659"/>
                    <a:pt x="0" y="2580"/>
                  </a:cubicBezTo>
                  <a:cubicBezTo>
                    <a:pt x="0" y="1502"/>
                    <a:pt x="1079" y="423"/>
                    <a:pt x="2157" y="423"/>
                  </a:cubicBezTo>
                  <a:cubicBezTo>
                    <a:pt x="3236" y="-655"/>
                    <a:pt x="4314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9" name="Freihandform: Form 1708">
              <a:extLst>
                <a:ext uri="{FF2B5EF4-FFF2-40B4-BE49-F238E27FC236}">
                  <a16:creationId xmlns:a16="http://schemas.microsoft.com/office/drawing/2014/main" id="{361633C1-677A-4F47-93F5-FE30FC6BCA1A}"/>
                </a:ext>
              </a:extLst>
            </p:cNvPr>
            <p:cNvSpPr/>
            <p:nvPr/>
          </p:nvSpPr>
          <p:spPr>
            <a:xfrm>
              <a:off x="2605807" y="2991969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2157" y="3659"/>
                    <a:pt x="2157" y="4737"/>
                  </a:cubicBezTo>
                  <a:cubicBezTo>
                    <a:pt x="1079" y="4737"/>
                    <a:pt x="0" y="3659"/>
                    <a:pt x="0" y="2580"/>
                  </a:cubicBezTo>
                  <a:cubicBezTo>
                    <a:pt x="0" y="1502"/>
                    <a:pt x="1079" y="423"/>
                    <a:pt x="2157" y="423"/>
                  </a:cubicBezTo>
                  <a:cubicBezTo>
                    <a:pt x="3236" y="-655"/>
                    <a:pt x="4314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0" name="Freihandform: Form 1709">
              <a:extLst>
                <a:ext uri="{FF2B5EF4-FFF2-40B4-BE49-F238E27FC236}">
                  <a16:creationId xmlns:a16="http://schemas.microsoft.com/office/drawing/2014/main" id="{F459350B-6AF2-44D0-828C-AC2A453885A2}"/>
                </a:ext>
              </a:extLst>
            </p:cNvPr>
            <p:cNvSpPr/>
            <p:nvPr/>
          </p:nvSpPr>
          <p:spPr>
            <a:xfrm>
              <a:off x="2613357" y="2999519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3236" y="3659"/>
                    <a:pt x="2157" y="4737"/>
                  </a:cubicBezTo>
                  <a:cubicBezTo>
                    <a:pt x="1078" y="4737"/>
                    <a:pt x="0" y="3659"/>
                    <a:pt x="0" y="2580"/>
                  </a:cubicBezTo>
                  <a:cubicBezTo>
                    <a:pt x="0" y="1502"/>
                    <a:pt x="1078" y="423"/>
                    <a:pt x="2157" y="423"/>
                  </a:cubicBezTo>
                  <a:cubicBezTo>
                    <a:pt x="3236" y="-655"/>
                    <a:pt x="3236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1" name="Freihandform: Form 1710">
              <a:extLst>
                <a:ext uri="{FF2B5EF4-FFF2-40B4-BE49-F238E27FC236}">
                  <a16:creationId xmlns:a16="http://schemas.microsoft.com/office/drawing/2014/main" id="{E829A34D-B90D-4806-B514-907C6454694D}"/>
                </a:ext>
              </a:extLst>
            </p:cNvPr>
            <p:cNvSpPr/>
            <p:nvPr/>
          </p:nvSpPr>
          <p:spPr>
            <a:xfrm>
              <a:off x="2598258" y="3029063"/>
              <a:ext cx="4314" cy="4314"/>
            </a:xfrm>
            <a:custGeom>
              <a:avLst/>
              <a:gdLst>
                <a:gd name="connsiteX0" fmla="*/ 3236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3236 w 4314"/>
                <a:gd name="connsiteY4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4314">
                  <a:moveTo>
                    <a:pt x="3236" y="4314"/>
                  </a:move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3236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2" name="Freihandform: Form 1711">
              <a:extLst>
                <a:ext uri="{FF2B5EF4-FFF2-40B4-BE49-F238E27FC236}">
                  <a16:creationId xmlns:a16="http://schemas.microsoft.com/office/drawing/2014/main" id="{062738B9-3F2F-4BCC-9249-56E1A392B259}"/>
                </a:ext>
              </a:extLst>
            </p:cNvPr>
            <p:cNvSpPr/>
            <p:nvPr/>
          </p:nvSpPr>
          <p:spPr>
            <a:xfrm>
              <a:off x="2568058" y="3074994"/>
              <a:ext cx="4314" cy="4760"/>
            </a:xfrm>
            <a:custGeom>
              <a:avLst/>
              <a:gdLst>
                <a:gd name="connsiteX0" fmla="*/ 4314 w 4314"/>
                <a:gd name="connsiteY0" fmla="*/ 1525 h 4760"/>
                <a:gd name="connsiteX1" fmla="*/ 2157 w 4314"/>
                <a:gd name="connsiteY1" fmla="*/ 4761 h 4760"/>
                <a:gd name="connsiteX2" fmla="*/ 0 w 4314"/>
                <a:gd name="connsiteY2" fmla="*/ 2604 h 4760"/>
                <a:gd name="connsiteX3" fmla="*/ 2157 w 4314"/>
                <a:gd name="connsiteY3" fmla="*/ 447 h 4760"/>
                <a:gd name="connsiteX4" fmla="*/ 4314 w 4314"/>
                <a:gd name="connsiteY4" fmla="*/ 1525 h 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4760">
                  <a:moveTo>
                    <a:pt x="4314" y="1525"/>
                  </a:moveTo>
                  <a:cubicBezTo>
                    <a:pt x="4314" y="3682"/>
                    <a:pt x="3236" y="4761"/>
                    <a:pt x="2157" y="4761"/>
                  </a:cubicBezTo>
                  <a:cubicBezTo>
                    <a:pt x="1079" y="4761"/>
                    <a:pt x="0" y="3682"/>
                    <a:pt x="0" y="2604"/>
                  </a:cubicBezTo>
                  <a:cubicBezTo>
                    <a:pt x="0" y="1525"/>
                    <a:pt x="1079" y="447"/>
                    <a:pt x="2157" y="447"/>
                  </a:cubicBezTo>
                  <a:cubicBezTo>
                    <a:pt x="3236" y="-632"/>
                    <a:pt x="4314" y="447"/>
                    <a:pt x="4314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3" name="Freihandform: Form 1712">
              <a:extLst>
                <a:ext uri="{FF2B5EF4-FFF2-40B4-BE49-F238E27FC236}">
                  <a16:creationId xmlns:a16="http://schemas.microsoft.com/office/drawing/2014/main" id="{7C693D1C-6989-4409-95C7-DF62F71C583C}"/>
                </a:ext>
              </a:extLst>
            </p:cNvPr>
            <p:cNvSpPr/>
            <p:nvPr/>
          </p:nvSpPr>
          <p:spPr>
            <a:xfrm>
              <a:off x="2613357" y="3014618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3236" y="3659"/>
                    <a:pt x="2157" y="4737"/>
                  </a:cubicBezTo>
                  <a:cubicBezTo>
                    <a:pt x="1078" y="4737"/>
                    <a:pt x="0" y="3659"/>
                    <a:pt x="0" y="2580"/>
                  </a:cubicBezTo>
                  <a:cubicBezTo>
                    <a:pt x="0" y="1502"/>
                    <a:pt x="1078" y="423"/>
                    <a:pt x="2157" y="423"/>
                  </a:cubicBezTo>
                  <a:cubicBezTo>
                    <a:pt x="3236" y="-655"/>
                    <a:pt x="3236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4" name="Freihandform: Form 1713">
              <a:extLst>
                <a:ext uri="{FF2B5EF4-FFF2-40B4-BE49-F238E27FC236}">
                  <a16:creationId xmlns:a16="http://schemas.microsoft.com/office/drawing/2014/main" id="{C4CB13E2-CE03-4474-89C4-BEA40689F25A}"/>
                </a:ext>
              </a:extLst>
            </p:cNvPr>
            <p:cNvSpPr/>
            <p:nvPr/>
          </p:nvSpPr>
          <p:spPr>
            <a:xfrm>
              <a:off x="2598258" y="3014595"/>
              <a:ext cx="4314" cy="4760"/>
            </a:xfrm>
            <a:custGeom>
              <a:avLst/>
              <a:gdLst>
                <a:gd name="connsiteX0" fmla="*/ 4314 w 4314"/>
                <a:gd name="connsiteY0" fmla="*/ 1525 h 4760"/>
                <a:gd name="connsiteX1" fmla="*/ 2157 w 4314"/>
                <a:gd name="connsiteY1" fmla="*/ 4761 h 4760"/>
                <a:gd name="connsiteX2" fmla="*/ 0 w 4314"/>
                <a:gd name="connsiteY2" fmla="*/ 2604 h 4760"/>
                <a:gd name="connsiteX3" fmla="*/ 2157 w 4314"/>
                <a:gd name="connsiteY3" fmla="*/ 447 h 4760"/>
                <a:gd name="connsiteX4" fmla="*/ 4314 w 4314"/>
                <a:gd name="connsiteY4" fmla="*/ 1525 h 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4760">
                  <a:moveTo>
                    <a:pt x="4314" y="1525"/>
                  </a:moveTo>
                  <a:cubicBezTo>
                    <a:pt x="4314" y="3682"/>
                    <a:pt x="3236" y="4761"/>
                    <a:pt x="2157" y="4761"/>
                  </a:cubicBezTo>
                  <a:cubicBezTo>
                    <a:pt x="1079" y="4761"/>
                    <a:pt x="0" y="3682"/>
                    <a:pt x="0" y="2604"/>
                  </a:cubicBezTo>
                  <a:cubicBezTo>
                    <a:pt x="0" y="1525"/>
                    <a:pt x="1079" y="447"/>
                    <a:pt x="2157" y="447"/>
                  </a:cubicBezTo>
                  <a:cubicBezTo>
                    <a:pt x="3236" y="-632"/>
                    <a:pt x="4314" y="447"/>
                    <a:pt x="4314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5" name="Freihandform: Form 1714">
              <a:extLst>
                <a:ext uri="{FF2B5EF4-FFF2-40B4-BE49-F238E27FC236}">
                  <a16:creationId xmlns:a16="http://schemas.microsoft.com/office/drawing/2014/main" id="{546F9BAB-0E2D-430A-9D06-AEBB9341D64C}"/>
                </a:ext>
              </a:extLst>
            </p:cNvPr>
            <p:cNvSpPr/>
            <p:nvPr/>
          </p:nvSpPr>
          <p:spPr>
            <a:xfrm>
              <a:off x="2598258" y="2999495"/>
              <a:ext cx="4314" cy="4760"/>
            </a:xfrm>
            <a:custGeom>
              <a:avLst/>
              <a:gdLst>
                <a:gd name="connsiteX0" fmla="*/ 4314 w 4314"/>
                <a:gd name="connsiteY0" fmla="*/ 1525 h 4760"/>
                <a:gd name="connsiteX1" fmla="*/ 2157 w 4314"/>
                <a:gd name="connsiteY1" fmla="*/ 4761 h 4760"/>
                <a:gd name="connsiteX2" fmla="*/ 0 w 4314"/>
                <a:gd name="connsiteY2" fmla="*/ 2604 h 4760"/>
                <a:gd name="connsiteX3" fmla="*/ 2157 w 4314"/>
                <a:gd name="connsiteY3" fmla="*/ 447 h 4760"/>
                <a:gd name="connsiteX4" fmla="*/ 4314 w 4314"/>
                <a:gd name="connsiteY4" fmla="*/ 1525 h 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4760">
                  <a:moveTo>
                    <a:pt x="4314" y="1525"/>
                  </a:moveTo>
                  <a:cubicBezTo>
                    <a:pt x="4314" y="3682"/>
                    <a:pt x="3236" y="4761"/>
                    <a:pt x="2157" y="4761"/>
                  </a:cubicBezTo>
                  <a:cubicBezTo>
                    <a:pt x="1079" y="4761"/>
                    <a:pt x="0" y="3682"/>
                    <a:pt x="0" y="2604"/>
                  </a:cubicBezTo>
                  <a:cubicBezTo>
                    <a:pt x="0" y="1525"/>
                    <a:pt x="1079" y="447"/>
                    <a:pt x="2157" y="447"/>
                  </a:cubicBezTo>
                  <a:cubicBezTo>
                    <a:pt x="3236" y="-632"/>
                    <a:pt x="4314" y="447"/>
                    <a:pt x="4314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6" name="Freihandform: Form 1715">
              <a:extLst>
                <a:ext uri="{FF2B5EF4-FFF2-40B4-BE49-F238E27FC236}">
                  <a16:creationId xmlns:a16="http://schemas.microsoft.com/office/drawing/2014/main" id="{FD2B1ED6-4F50-4C25-802A-F72744EDAF02}"/>
                </a:ext>
              </a:extLst>
            </p:cNvPr>
            <p:cNvSpPr/>
            <p:nvPr/>
          </p:nvSpPr>
          <p:spPr>
            <a:xfrm>
              <a:off x="2560508" y="3081912"/>
              <a:ext cx="4314" cy="4314"/>
            </a:xfrm>
            <a:custGeom>
              <a:avLst/>
              <a:gdLst>
                <a:gd name="connsiteX0" fmla="*/ 4314 w 4314"/>
                <a:gd name="connsiteY0" fmla="*/ 3236 h 4314"/>
                <a:gd name="connsiteX1" fmla="*/ 2157 w 4314"/>
                <a:gd name="connsiteY1" fmla="*/ 4314 h 4314"/>
                <a:gd name="connsiteX2" fmla="*/ 0 w 4314"/>
                <a:gd name="connsiteY2" fmla="*/ 2157 h 4314"/>
                <a:gd name="connsiteX3" fmla="*/ 2157 w 4314"/>
                <a:gd name="connsiteY3" fmla="*/ 0 h 4314"/>
                <a:gd name="connsiteX4" fmla="*/ 4314 w 4314"/>
                <a:gd name="connsiteY4" fmla="*/ 3236 h 4314"/>
                <a:gd name="connsiteX5" fmla="*/ 4314 w 4314"/>
                <a:gd name="connsiteY5" fmla="*/ 3236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4314" y="3236"/>
                  </a:moveTo>
                  <a:cubicBezTo>
                    <a:pt x="3236" y="4314"/>
                    <a:pt x="2157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3236"/>
                  </a:cubicBezTo>
                  <a:cubicBezTo>
                    <a:pt x="4314" y="2157"/>
                    <a:pt x="4314" y="2157"/>
                    <a:pt x="4314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7" name="Freihandform: Form 1716">
              <a:extLst>
                <a:ext uri="{FF2B5EF4-FFF2-40B4-BE49-F238E27FC236}">
                  <a16:creationId xmlns:a16="http://schemas.microsoft.com/office/drawing/2014/main" id="{69B67A88-DAAF-400F-9C45-E781425B10F8}"/>
                </a:ext>
              </a:extLst>
            </p:cNvPr>
            <p:cNvSpPr/>
            <p:nvPr/>
          </p:nvSpPr>
          <p:spPr>
            <a:xfrm>
              <a:off x="2583158" y="3059894"/>
              <a:ext cx="4314" cy="4760"/>
            </a:xfrm>
            <a:custGeom>
              <a:avLst/>
              <a:gdLst>
                <a:gd name="connsiteX0" fmla="*/ 4314 w 4314"/>
                <a:gd name="connsiteY0" fmla="*/ 1525 h 4760"/>
                <a:gd name="connsiteX1" fmla="*/ 2157 w 4314"/>
                <a:gd name="connsiteY1" fmla="*/ 4761 h 4760"/>
                <a:gd name="connsiteX2" fmla="*/ 0 w 4314"/>
                <a:gd name="connsiteY2" fmla="*/ 2604 h 4760"/>
                <a:gd name="connsiteX3" fmla="*/ 2157 w 4314"/>
                <a:gd name="connsiteY3" fmla="*/ 447 h 4760"/>
                <a:gd name="connsiteX4" fmla="*/ 4314 w 4314"/>
                <a:gd name="connsiteY4" fmla="*/ 1525 h 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4760">
                  <a:moveTo>
                    <a:pt x="4314" y="1525"/>
                  </a:moveTo>
                  <a:cubicBezTo>
                    <a:pt x="4314" y="3682"/>
                    <a:pt x="3236" y="4761"/>
                    <a:pt x="2157" y="4761"/>
                  </a:cubicBezTo>
                  <a:cubicBezTo>
                    <a:pt x="1078" y="4761"/>
                    <a:pt x="0" y="3682"/>
                    <a:pt x="0" y="2604"/>
                  </a:cubicBezTo>
                  <a:cubicBezTo>
                    <a:pt x="0" y="1525"/>
                    <a:pt x="1078" y="447"/>
                    <a:pt x="2157" y="447"/>
                  </a:cubicBezTo>
                  <a:cubicBezTo>
                    <a:pt x="3236" y="-632"/>
                    <a:pt x="4314" y="447"/>
                    <a:pt x="4314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8" name="Freihandform: Form 1717">
              <a:extLst>
                <a:ext uri="{FF2B5EF4-FFF2-40B4-BE49-F238E27FC236}">
                  <a16:creationId xmlns:a16="http://schemas.microsoft.com/office/drawing/2014/main" id="{F8CCD20A-2BA9-44EB-8FE8-E6DBC9ECEC37}"/>
                </a:ext>
              </a:extLst>
            </p:cNvPr>
            <p:cNvSpPr/>
            <p:nvPr/>
          </p:nvSpPr>
          <p:spPr>
            <a:xfrm>
              <a:off x="2598258" y="3044162"/>
              <a:ext cx="4314" cy="4314"/>
            </a:xfrm>
            <a:custGeom>
              <a:avLst/>
              <a:gdLst>
                <a:gd name="connsiteX0" fmla="*/ 3236 w 4314"/>
                <a:gd name="connsiteY0" fmla="*/ 0 h 4314"/>
                <a:gd name="connsiteX1" fmla="*/ 4314 w 4314"/>
                <a:gd name="connsiteY1" fmla="*/ 2157 h 4314"/>
                <a:gd name="connsiteX2" fmla="*/ 2157 w 4314"/>
                <a:gd name="connsiteY2" fmla="*/ 4314 h 4314"/>
                <a:gd name="connsiteX3" fmla="*/ 0 w 4314"/>
                <a:gd name="connsiteY3" fmla="*/ 2157 h 4314"/>
                <a:gd name="connsiteX4" fmla="*/ 3236 w 4314"/>
                <a:gd name="connsiteY4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4314">
                  <a:moveTo>
                    <a:pt x="3236" y="0"/>
                  </a:moveTo>
                  <a:cubicBezTo>
                    <a:pt x="3236" y="1079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3236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9" name="Freihandform: Form 1718">
              <a:extLst>
                <a:ext uri="{FF2B5EF4-FFF2-40B4-BE49-F238E27FC236}">
                  <a16:creationId xmlns:a16="http://schemas.microsoft.com/office/drawing/2014/main" id="{E423DDB5-B4DC-401B-8E86-39038BDA7D53}"/>
                </a:ext>
              </a:extLst>
            </p:cNvPr>
            <p:cNvSpPr/>
            <p:nvPr/>
          </p:nvSpPr>
          <p:spPr>
            <a:xfrm>
              <a:off x="2583158" y="2984395"/>
              <a:ext cx="4314" cy="4760"/>
            </a:xfrm>
            <a:custGeom>
              <a:avLst/>
              <a:gdLst>
                <a:gd name="connsiteX0" fmla="*/ 4314 w 4314"/>
                <a:gd name="connsiteY0" fmla="*/ 1525 h 4760"/>
                <a:gd name="connsiteX1" fmla="*/ 2157 w 4314"/>
                <a:gd name="connsiteY1" fmla="*/ 4761 h 4760"/>
                <a:gd name="connsiteX2" fmla="*/ 0 w 4314"/>
                <a:gd name="connsiteY2" fmla="*/ 2604 h 4760"/>
                <a:gd name="connsiteX3" fmla="*/ 2157 w 4314"/>
                <a:gd name="connsiteY3" fmla="*/ 447 h 4760"/>
                <a:gd name="connsiteX4" fmla="*/ 4314 w 4314"/>
                <a:gd name="connsiteY4" fmla="*/ 1525 h 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4760">
                  <a:moveTo>
                    <a:pt x="4314" y="1525"/>
                  </a:moveTo>
                  <a:cubicBezTo>
                    <a:pt x="4314" y="3682"/>
                    <a:pt x="3236" y="4761"/>
                    <a:pt x="2157" y="4761"/>
                  </a:cubicBezTo>
                  <a:cubicBezTo>
                    <a:pt x="1078" y="4761"/>
                    <a:pt x="0" y="3682"/>
                    <a:pt x="0" y="2604"/>
                  </a:cubicBezTo>
                  <a:cubicBezTo>
                    <a:pt x="0" y="1525"/>
                    <a:pt x="1078" y="447"/>
                    <a:pt x="2157" y="447"/>
                  </a:cubicBezTo>
                  <a:cubicBezTo>
                    <a:pt x="3236" y="-632"/>
                    <a:pt x="4314" y="447"/>
                    <a:pt x="4314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0" name="Freihandform: Form 1719">
              <a:extLst>
                <a:ext uri="{FF2B5EF4-FFF2-40B4-BE49-F238E27FC236}">
                  <a16:creationId xmlns:a16="http://schemas.microsoft.com/office/drawing/2014/main" id="{31798D06-EE0D-4373-A2DF-945DC012B5B0}"/>
                </a:ext>
              </a:extLst>
            </p:cNvPr>
            <p:cNvSpPr/>
            <p:nvPr/>
          </p:nvSpPr>
          <p:spPr>
            <a:xfrm>
              <a:off x="2598258" y="2984419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3236" y="3659"/>
                    <a:pt x="2157" y="4737"/>
                  </a:cubicBezTo>
                  <a:cubicBezTo>
                    <a:pt x="1079" y="4737"/>
                    <a:pt x="0" y="3659"/>
                    <a:pt x="0" y="2580"/>
                  </a:cubicBezTo>
                  <a:cubicBezTo>
                    <a:pt x="0" y="1502"/>
                    <a:pt x="1079" y="423"/>
                    <a:pt x="2157" y="423"/>
                  </a:cubicBezTo>
                  <a:cubicBezTo>
                    <a:pt x="3236" y="-655"/>
                    <a:pt x="4314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1" name="Freihandform: Form 1720">
              <a:extLst>
                <a:ext uri="{FF2B5EF4-FFF2-40B4-BE49-F238E27FC236}">
                  <a16:creationId xmlns:a16="http://schemas.microsoft.com/office/drawing/2014/main" id="{73E200DD-EF82-448A-A4C3-41665A1D0778}"/>
                </a:ext>
              </a:extLst>
            </p:cNvPr>
            <p:cNvSpPr/>
            <p:nvPr/>
          </p:nvSpPr>
          <p:spPr>
            <a:xfrm>
              <a:off x="2326463" y="2954643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2" name="Freihandform: Form 1721">
              <a:extLst>
                <a:ext uri="{FF2B5EF4-FFF2-40B4-BE49-F238E27FC236}">
                  <a16:creationId xmlns:a16="http://schemas.microsoft.com/office/drawing/2014/main" id="{17B1C445-65B3-4AF2-8152-CD6839EA5975}"/>
                </a:ext>
              </a:extLst>
            </p:cNvPr>
            <p:cNvSpPr/>
            <p:nvPr/>
          </p:nvSpPr>
          <p:spPr>
            <a:xfrm>
              <a:off x="2334013" y="2946014"/>
              <a:ext cx="4314" cy="4314"/>
            </a:xfrm>
            <a:custGeom>
              <a:avLst/>
              <a:gdLst>
                <a:gd name="connsiteX0" fmla="*/ 2157 w 4314"/>
                <a:gd name="connsiteY0" fmla="*/ 0 h 4314"/>
                <a:gd name="connsiteX1" fmla="*/ 3236 w 4314"/>
                <a:gd name="connsiteY1" fmla="*/ 0 h 4314"/>
                <a:gd name="connsiteX2" fmla="*/ 4314 w 4314"/>
                <a:gd name="connsiteY2" fmla="*/ 2157 h 4314"/>
                <a:gd name="connsiteX3" fmla="*/ 2157 w 4314"/>
                <a:gd name="connsiteY3" fmla="*/ 4314 h 4314"/>
                <a:gd name="connsiteX4" fmla="*/ 0 w 4314"/>
                <a:gd name="connsiteY4" fmla="*/ 3236 h 4314"/>
                <a:gd name="connsiteX5" fmla="*/ 2157 w 4314"/>
                <a:gd name="connsiteY5" fmla="*/ 0 h 4314"/>
                <a:gd name="connsiteX6" fmla="*/ 2157 w 4314"/>
                <a:gd name="connsiteY6" fmla="*/ 0 h 4314"/>
                <a:gd name="connsiteX7" fmla="*/ 2157 w 4314"/>
                <a:gd name="connsiteY7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" h="4314">
                  <a:moveTo>
                    <a:pt x="2157" y="0"/>
                  </a:moveTo>
                  <a:cubicBezTo>
                    <a:pt x="2157" y="0"/>
                    <a:pt x="3236" y="0"/>
                    <a:pt x="3236" y="0"/>
                  </a:cubicBezTo>
                  <a:cubicBezTo>
                    <a:pt x="3236" y="1079"/>
                    <a:pt x="4314" y="2157"/>
                    <a:pt x="4314" y="2157"/>
                  </a:cubicBezTo>
                  <a:cubicBezTo>
                    <a:pt x="4314" y="3236"/>
                    <a:pt x="3236" y="3236"/>
                    <a:pt x="2157" y="4314"/>
                  </a:cubicBezTo>
                  <a:cubicBezTo>
                    <a:pt x="1079" y="4314"/>
                    <a:pt x="0" y="3236"/>
                    <a:pt x="0" y="3236"/>
                  </a:cubicBezTo>
                  <a:cubicBezTo>
                    <a:pt x="0" y="3236"/>
                    <a:pt x="1079" y="2157"/>
                    <a:pt x="2157" y="0"/>
                  </a:cubicBezTo>
                  <a:cubicBezTo>
                    <a:pt x="1079" y="0"/>
                    <a:pt x="2157" y="0"/>
                    <a:pt x="2157" y="0"/>
                  </a:cubicBezTo>
                  <a:cubicBezTo>
                    <a:pt x="2157" y="0"/>
                    <a:pt x="2157" y="0"/>
                    <a:pt x="2157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3" name="Freihandform: Form 1722">
              <a:extLst>
                <a:ext uri="{FF2B5EF4-FFF2-40B4-BE49-F238E27FC236}">
                  <a16:creationId xmlns:a16="http://schemas.microsoft.com/office/drawing/2014/main" id="{BB4AF382-78A1-46C4-A3CC-5D534D1A4B72}"/>
                </a:ext>
              </a:extLst>
            </p:cNvPr>
            <p:cNvSpPr/>
            <p:nvPr/>
          </p:nvSpPr>
          <p:spPr>
            <a:xfrm>
              <a:off x="2350191" y="2946014"/>
              <a:ext cx="4314" cy="4314"/>
            </a:xfrm>
            <a:custGeom>
              <a:avLst/>
              <a:gdLst>
                <a:gd name="connsiteX0" fmla="*/ 4314 w 4314"/>
                <a:gd name="connsiteY0" fmla="*/ 3236 h 4314"/>
                <a:gd name="connsiteX1" fmla="*/ 2157 w 4314"/>
                <a:gd name="connsiteY1" fmla="*/ 4314 h 4314"/>
                <a:gd name="connsiteX2" fmla="*/ 0 w 4314"/>
                <a:gd name="connsiteY2" fmla="*/ 2157 h 4314"/>
                <a:gd name="connsiteX3" fmla="*/ 2157 w 4314"/>
                <a:gd name="connsiteY3" fmla="*/ 0 h 4314"/>
                <a:gd name="connsiteX4" fmla="*/ 4314 w 4314"/>
                <a:gd name="connsiteY4" fmla="*/ 3236 h 4314"/>
                <a:gd name="connsiteX5" fmla="*/ 4314 w 4314"/>
                <a:gd name="connsiteY5" fmla="*/ 3236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4314" y="3236"/>
                  </a:moveTo>
                  <a:cubicBezTo>
                    <a:pt x="3236" y="4314"/>
                    <a:pt x="2157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2157" y="1079"/>
                    <a:pt x="3236" y="1079"/>
                    <a:pt x="4314" y="3236"/>
                  </a:cubicBezTo>
                  <a:cubicBezTo>
                    <a:pt x="4314" y="2157"/>
                    <a:pt x="4314" y="3236"/>
                    <a:pt x="4314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724" name="Grafik 2">
            <a:extLst>
              <a:ext uri="{FF2B5EF4-FFF2-40B4-BE49-F238E27FC236}">
                <a16:creationId xmlns:a16="http://schemas.microsoft.com/office/drawing/2014/main" id="{4A5381D5-26F0-4647-91F9-30DA3B7AC317}"/>
              </a:ext>
            </a:extLst>
          </p:cNvPr>
          <p:cNvGrpSpPr/>
          <p:nvPr/>
        </p:nvGrpSpPr>
        <p:grpSpPr>
          <a:xfrm>
            <a:off x="6071192" y="3552815"/>
            <a:ext cx="493976" cy="240939"/>
            <a:chOff x="6071192" y="3552815"/>
            <a:chExt cx="493976" cy="240939"/>
          </a:xfrm>
        </p:grpSpPr>
        <p:sp>
          <p:nvSpPr>
            <p:cNvPr id="1725" name="Freihandform: Form 1724">
              <a:extLst>
                <a:ext uri="{FF2B5EF4-FFF2-40B4-BE49-F238E27FC236}">
                  <a16:creationId xmlns:a16="http://schemas.microsoft.com/office/drawing/2014/main" id="{F0E490AD-59C7-40E9-8F28-479FC09694E0}"/>
                </a:ext>
              </a:extLst>
            </p:cNvPr>
            <p:cNvSpPr/>
            <p:nvPr/>
          </p:nvSpPr>
          <p:spPr>
            <a:xfrm>
              <a:off x="6071192" y="3552815"/>
              <a:ext cx="493976" cy="240939"/>
            </a:xfrm>
            <a:custGeom>
              <a:avLst/>
              <a:gdLst>
                <a:gd name="connsiteX0" fmla="*/ 0 w 493976"/>
                <a:gd name="connsiteY0" fmla="*/ 216133 h 240939"/>
                <a:gd name="connsiteX1" fmla="*/ 0 w 493976"/>
                <a:gd name="connsiteY1" fmla="*/ 216133 h 240939"/>
                <a:gd name="connsiteX2" fmla="*/ 10786 w 493976"/>
                <a:gd name="connsiteY2" fmla="*/ 187012 h 240939"/>
                <a:gd name="connsiteX3" fmla="*/ 10786 w 493976"/>
                <a:gd name="connsiteY3" fmla="*/ 185934 h 240939"/>
                <a:gd name="connsiteX4" fmla="*/ 8628 w 493976"/>
                <a:gd name="connsiteY4" fmla="*/ 156813 h 240939"/>
                <a:gd name="connsiteX5" fmla="*/ 12942 w 493976"/>
                <a:gd name="connsiteY5" fmla="*/ 147106 h 240939"/>
                <a:gd name="connsiteX6" fmla="*/ 19414 w 493976"/>
                <a:gd name="connsiteY6" fmla="*/ 128771 h 240939"/>
                <a:gd name="connsiteX7" fmla="*/ 20492 w 493976"/>
                <a:gd name="connsiteY7" fmla="*/ 117985 h 240939"/>
                <a:gd name="connsiteX8" fmla="*/ 22649 w 493976"/>
                <a:gd name="connsiteY8" fmla="*/ 98571 h 240939"/>
                <a:gd name="connsiteX9" fmla="*/ 22649 w 493976"/>
                <a:gd name="connsiteY9" fmla="*/ 83472 h 240939"/>
                <a:gd name="connsiteX10" fmla="*/ 18335 w 493976"/>
                <a:gd name="connsiteY10" fmla="*/ 57586 h 240939"/>
                <a:gd name="connsiteX11" fmla="*/ 17257 w 493976"/>
                <a:gd name="connsiteY11" fmla="*/ 41408 h 240939"/>
                <a:gd name="connsiteX12" fmla="*/ 24807 w 493976"/>
                <a:gd name="connsiteY12" fmla="*/ 27387 h 240939"/>
                <a:gd name="connsiteX13" fmla="*/ 44220 w 493976"/>
                <a:gd name="connsiteY13" fmla="*/ 20916 h 240939"/>
                <a:gd name="connsiteX14" fmla="*/ 63634 w 493976"/>
                <a:gd name="connsiteY14" fmla="*/ 28465 h 240939"/>
                <a:gd name="connsiteX15" fmla="*/ 80891 w 493976"/>
                <a:gd name="connsiteY15" fmla="*/ 48958 h 240939"/>
                <a:gd name="connsiteX16" fmla="*/ 84127 w 493976"/>
                <a:gd name="connsiteY16" fmla="*/ 55429 h 240939"/>
                <a:gd name="connsiteX17" fmla="*/ 125112 w 493976"/>
                <a:gd name="connsiteY17" fmla="*/ 81314 h 240939"/>
                <a:gd name="connsiteX18" fmla="*/ 161783 w 493976"/>
                <a:gd name="connsiteY18" fmla="*/ 74843 h 240939"/>
                <a:gd name="connsiteX19" fmla="*/ 162861 w 493976"/>
                <a:gd name="connsiteY19" fmla="*/ 73765 h 240939"/>
                <a:gd name="connsiteX20" fmla="*/ 160704 w 493976"/>
                <a:gd name="connsiteY20" fmla="*/ 68372 h 240939"/>
                <a:gd name="connsiteX21" fmla="*/ 160704 w 493976"/>
                <a:gd name="connsiteY21" fmla="*/ 45722 h 240939"/>
                <a:gd name="connsiteX22" fmla="*/ 183354 w 493976"/>
                <a:gd name="connsiteY22" fmla="*/ 4737 h 240939"/>
                <a:gd name="connsiteX23" fmla="*/ 185511 w 493976"/>
                <a:gd name="connsiteY23" fmla="*/ 2580 h 240939"/>
                <a:gd name="connsiteX24" fmla="*/ 194139 w 493976"/>
                <a:gd name="connsiteY24" fmla="*/ 423 h 240939"/>
                <a:gd name="connsiteX25" fmla="*/ 203846 w 493976"/>
                <a:gd name="connsiteY25" fmla="*/ 5816 h 240939"/>
                <a:gd name="connsiteX26" fmla="*/ 222181 w 493976"/>
                <a:gd name="connsiteY26" fmla="*/ 24151 h 240939"/>
                <a:gd name="connsiteX27" fmla="*/ 229731 w 493976"/>
                <a:gd name="connsiteY27" fmla="*/ 32780 h 240939"/>
                <a:gd name="connsiteX28" fmla="*/ 230810 w 493976"/>
                <a:gd name="connsiteY28" fmla="*/ 33858 h 240939"/>
                <a:gd name="connsiteX29" fmla="*/ 235124 w 493976"/>
                <a:gd name="connsiteY29" fmla="*/ 36015 h 240939"/>
                <a:gd name="connsiteX30" fmla="*/ 249145 w 493976"/>
                <a:gd name="connsiteY30" fmla="*/ 45722 h 240939"/>
                <a:gd name="connsiteX31" fmla="*/ 250224 w 493976"/>
                <a:gd name="connsiteY31" fmla="*/ 44644 h 240939"/>
                <a:gd name="connsiteX32" fmla="*/ 256695 w 493976"/>
                <a:gd name="connsiteY32" fmla="*/ 44644 h 240939"/>
                <a:gd name="connsiteX33" fmla="*/ 257773 w 493976"/>
                <a:gd name="connsiteY33" fmla="*/ 50036 h 240939"/>
                <a:gd name="connsiteX34" fmla="*/ 257773 w 493976"/>
                <a:gd name="connsiteY34" fmla="*/ 51115 h 240939"/>
                <a:gd name="connsiteX35" fmla="*/ 266402 w 493976"/>
                <a:gd name="connsiteY35" fmla="*/ 56508 h 240939"/>
                <a:gd name="connsiteX36" fmla="*/ 268559 w 493976"/>
                <a:gd name="connsiteY36" fmla="*/ 55429 h 240939"/>
                <a:gd name="connsiteX37" fmla="*/ 273952 w 493976"/>
                <a:gd name="connsiteY37" fmla="*/ 55429 h 240939"/>
                <a:gd name="connsiteX38" fmla="*/ 276109 w 493976"/>
                <a:gd name="connsiteY38" fmla="*/ 60822 h 240939"/>
                <a:gd name="connsiteX39" fmla="*/ 276109 w 493976"/>
                <a:gd name="connsiteY39" fmla="*/ 61901 h 240939"/>
                <a:gd name="connsiteX40" fmla="*/ 277188 w 493976"/>
                <a:gd name="connsiteY40" fmla="*/ 61901 h 240939"/>
                <a:gd name="connsiteX41" fmla="*/ 287973 w 493976"/>
                <a:gd name="connsiteY41" fmla="*/ 69450 h 240939"/>
                <a:gd name="connsiteX42" fmla="*/ 289052 w 493976"/>
                <a:gd name="connsiteY42" fmla="*/ 69450 h 240939"/>
                <a:gd name="connsiteX43" fmla="*/ 293366 w 493976"/>
                <a:gd name="connsiteY43" fmla="*/ 68372 h 240939"/>
                <a:gd name="connsiteX44" fmla="*/ 296602 w 493976"/>
                <a:gd name="connsiteY44" fmla="*/ 72686 h 240939"/>
                <a:gd name="connsiteX45" fmla="*/ 296602 w 493976"/>
                <a:gd name="connsiteY45" fmla="*/ 72686 h 240939"/>
                <a:gd name="connsiteX46" fmla="*/ 298759 w 493976"/>
                <a:gd name="connsiteY46" fmla="*/ 77000 h 240939"/>
                <a:gd name="connsiteX47" fmla="*/ 307387 w 493976"/>
                <a:gd name="connsiteY47" fmla="*/ 82393 h 240939"/>
                <a:gd name="connsiteX48" fmla="*/ 307387 w 493976"/>
                <a:gd name="connsiteY48" fmla="*/ 82393 h 240939"/>
                <a:gd name="connsiteX49" fmla="*/ 312780 w 493976"/>
                <a:gd name="connsiteY49" fmla="*/ 81314 h 240939"/>
                <a:gd name="connsiteX50" fmla="*/ 316015 w 493976"/>
                <a:gd name="connsiteY50" fmla="*/ 86707 h 240939"/>
                <a:gd name="connsiteX51" fmla="*/ 317094 w 493976"/>
                <a:gd name="connsiteY51" fmla="*/ 88864 h 240939"/>
                <a:gd name="connsiteX52" fmla="*/ 332194 w 493976"/>
                <a:gd name="connsiteY52" fmla="*/ 98571 h 240939"/>
                <a:gd name="connsiteX53" fmla="*/ 334351 w 493976"/>
                <a:gd name="connsiteY53" fmla="*/ 98571 h 240939"/>
                <a:gd name="connsiteX54" fmla="*/ 341901 w 493976"/>
                <a:gd name="connsiteY54" fmla="*/ 100728 h 240939"/>
                <a:gd name="connsiteX55" fmla="*/ 341901 w 493976"/>
                <a:gd name="connsiteY55" fmla="*/ 101807 h 240939"/>
                <a:gd name="connsiteX56" fmla="*/ 344057 w 493976"/>
                <a:gd name="connsiteY56" fmla="*/ 105043 h 240939"/>
                <a:gd name="connsiteX57" fmla="*/ 360236 w 493976"/>
                <a:gd name="connsiteY57" fmla="*/ 113671 h 240939"/>
                <a:gd name="connsiteX58" fmla="*/ 362393 w 493976"/>
                <a:gd name="connsiteY58" fmla="*/ 113671 h 240939"/>
                <a:gd name="connsiteX59" fmla="*/ 366707 w 493976"/>
                <a:gd name="connsiteY59" fmla="*/ 112592 h 240939"/>
                <a:gd name="connsiteX60" fmla="*/ 369943 w 493976"/>
                <a:gd name="connsiteY60" fmla="*/ 116907 h 240939"/>
                <a:gd name="connsiteX61" fmla="*/ 371021 w 493976"/>
                <a:gd name="connsiteY61" fmla="*/ 119064 h 240939"/>
                <a:gd name="connsiteX62" fmla="*/ 383964 w 493976"/>
                <a:gd name="connsiteY62" fmla="*/ 123378 h 240939"/>
                <a:gd name="connsiteX63" fmla="*/ 385043 w 493976"/>
                <a:gd name="connsiteY63" fmla="*/ 123378 h 240939"/>
                <a:gd name="connsiteX64" fmla="*/ 391514 w 493976"/>
                <a:gd name="connsiteY64" fmla="*/ 124456 h 240939"/>
                <a:gd name="connsiteX65" fmla="*/ 393671 w 493976"/>
                <a:gd name="connsiteY65" fmla="*/ 126614 h 240939"/>
                <a:gd name="connsiteX66" fmla="*/ 419556 w 493976"/>
                <a:gd name="connsiteY66" fmla="*/ 130928 h 240939"/>
                <a:gd name="connsiteX67" fmla="*/ 440049 w 493976"/>
                <a:gd name="connsiteY67" fmla="*/ 132006 h 240939"/>
                <a:gd name="connsiteX68" fmla="*/ 464855 w 493976"/>
                <a:gd name="connsiteY68" fmla="*/ 138478 h 240939"/>
                <a:gd name="connsiteX69" fmla="*/ 486426 w 493976"/>
                <a:gd name="connsiteY69" fmla="*/ 165441 h 240939"/>
                <a:gd name="connsiteX70" fmla="*/ 486426 w 493976"/>
                <a:gd name="connsiteY70" fmla="*/ 166520 h 240939"/>
                <a:gd name="connsiteX71" fmla="*/ 492898 w 493976"/>
                <a:gd name="connsiteY71" fmla="*/ 165441 h 240939"/>
                <a:gd name="connsiteX72" fmla="*/ 493976 w 493976"/>
                <a:gd name="connsiteY72" fmla="*/ 171913 h 240939"/>
                <a:gd name="connsiteX73" fmla="*/ 493976 w 493976"/>
                <a:gd name="connsiteY73" fmla="*/ 180541 h 240939"/>
                <a:gd name="connsiteX74" fmla="*/ 493976 w 493976"/>
                <a:gd name="connsiteY74" fmla="*/ 182698 h 240939"/>
                <a:gd name="connsiteX75" fmla="*/ 487505 w 493976"/>
                <a:gd name="connsiteY75" fmla="*/ 197798 h 240939"/>
                <a:gd name="connsiteX76" fmla="*/ 473484 w 493976"/>
                <a:gd name="connsiteY76" fmla="*/ 209662 h 240939"/>
                <a:gd name="connsiteX77" fmla="*/ 472405 w 493976"/>
                <a:gd name="connsiteY77" fmla="*/ 211819 h 240939"/>
                <a:gd name="connsiteX78" fmla="*/ 473484 w 493976"/>
                <a:gd name="connsiteY78" fmla="*/ 215055 h 240939"/>
                <a:gd name="connsiteX79" fmla="*/ 472405 w 493976"/>
                <a:gd name="connsiteY79" fmla="*/ 217212 h 240939"/>
                <a:gd name="connsiteX80" fmla="*/ 460541 w 493976"/>
                <a:gd name="connsiteY80" fmla="*/ 223683 h 240939"/>
                <a:gd name="connsiteX81" fmla="*/ 454070 w 493976"/>
                <a:gd name="connsiteY81" fmla="*/ 226919 h 240939"/>
                <a:gd name="connsiteX82" fmla="*/ 451912 w 493976"/>
                <a:gd name="connsiteY82" fmla="*/ 224762 h 240939"/>
                <a:gd name="connsiteX83" fmla="*/ 449756 w 493976"/>
                <a:gd name="connsiteY83" fmla="*/ 223683 h 240939"/>
                <a:gd name="connsiteX84" fmla="*/ 438970 w 493976"/>
                <a:gd name="connsiteY84" fmla="*/ 225840 h 240939"/>
                <a:gd name="connsiteX85" fmla="*/ 434656 w 493976"/>
                <a:gd name="connsiteY85" fmla="*/ 230154 h 240939"/>
                <a:gd name="connsiteX86" fmla="*/ 434656 w 493976"/>
                <a:gd name="connsiteY86" fmla="*/ 230154 h 240939"/>
                <a:gd name="connsiteX87" fmla="*/ 433578 w 493976"/>
                <a:gd name="connsiteY87" fmla="*/ 231233 h 240939"/>
                <a:gd name="connsiteX88" fmla="*/ 416320 w 493976"/>
                <a:gd name="connsiteY88" fmla="*/ 234469 h 240939"/>
                <a:gd name="connsiteX89" fmla="*/ 415242 w 493976"/>
                <a:gd name="connsiteY89" fmla="*/ 230154 h 240939"/>
                <a:gd name="connsiteX90" fmla="*/ 413085 w 493976"/>
                <a:gd name="connsiteY90" fmla="*/ 229076 h 240939"/>
                <a:gd name="connsiteX91" fmla="*/ 396907 w 493976"/>
                <a:gd name="connsiteY91" fmla="*/ 230154 h 240939"/>
                <a:gd name="connsiteX92" fmla="*/ 392592 w 493976"/>
                <a:gd name="connsiteY92" fmla="*/ 232312 h 240939"/>
                <a:gd name="connsiteX93" fmla="*/ 388278 w 493976"/>
                <a:gd name="connsiteY93" fmla="*/ 236626 h 240939"/>
                <a:gd name="connsiteX94" fmla="*/ 382886 w 493976"/>
                <a:gd name="connsiteY94" fmla="*/ 236626 h 240939"/>
                <a:gd name="connsiteX95" fmla="*/ 377493 w 493976"/>
                <a:gd name="connsiteY95" fmla="*/ 236626 h 240939"/>
                <a:gd name="connsiteX96" fmla="*/ 374257 w 493976"/>
                <a:gd name="connsiteY96" fmla="*/ 232312 h 240939"/>
                <a:gd name="connsiteX97" fmla="*/ 372100 w 493976"/>
                <a:gd name="connsiteY97" fmla="*/ 231233 h 240939"/>
                <a:gd name="connsiteX98" fmla="*/ 359157 w 493976"/>
                <a:gd name="connsiteY98" fmla="*/ 231233 h 240939"/>
                <a:gd name="connsiteX99" fmla="*/ 357000 w 493976"/>
                <a:gd name="connsiteY99" fmla="*/ 232312 h 240939"/>
                <a:gd name="connsiteX100" fmla="*/ 349450 w 493976"/>
                <a:gd name="connsiteY100" fmla="*/ 237704 h 240939"/>
                <a:gd name="connsiteX101" fmla="*/ 347294 w 493976"/>
                <a:gd name="connsiteY101" fmla="*/ 238783 h 240939"/>
                <a:gd name="connsiteX102" fmla="*/ 325723 w 493976"/>
                <a:gd name="connsiteY102" fmla="*/ 240940 h 240939"/>
                <a:gd name="connsiteX103" fmla="*/ 323565 w 493976"/>
                <a:gd name="connsiteY103" fmla="*/ 239862 h 240939"/>
                <a:gd name="connsiteX104" fmla="*/ 321408 w 493976"/>
                <a:gd name="connsiteY104" fmla="*/ 236626 h 240939"/>
                <a:gd name="connsiteX105" fmla="*/ 319251 w 493976"/>
                <a:gd name="connsiteY105" fmla="*/ 235547 h 240939"/>
                <a:gd name="connsiteX106" fmla="*/ 305230 w 493976"/>
                <a:gd name="connsiteY106" fmla="*/ 235547 h 240939"/>
                <a:gd name="connsiteX107" fmla="*/ 303073 w 493976"/>
                <a:gd name="connsiteY107" fmla="*/ 236626 h 240939"/>
                <a:gd name="connsiteX108" fmla="*/ 299837 w 493976"/>
                <a:gd name="connsiteY108" fmla="*/ 239862 h 240939"/>
                <a:gd name="connsiteX109" fmla="*/ 297680 w 493976"/>
                <a:gd name="connsiteY109" fmla="*/ 240940 h 240939"/>
                <a:gd name="connsiteX110" fmla="*/ 291209 w 493976"/>
                <a:gd name="connsiteY110" fmla="*/ 240940 h 240939"/>
                <a:gd name="connsiteX111" fmla="*/ 242674 w 493976"/>
                <a:gd name="connsiteY111" fmla="*/ 240940 h 240939"/>
                <a:gd name="connsiteX112" fmla="*/ 235124 w 493976"/>
                <a:gd name="connsiteY112" fmla="*/ 236626 h 240939"/>
                <a:gd name="connsiteX113" fmla="*/ 235124 w 493976"/>
                <a:gd name="connsiteY113" fmla="*/ 236626 h 240939"/>
                <a:gd name="connsiteX114" fmla="*/ 232967 w 493976"/>
                <a:gd name="connsiteY114" fmla="*/ 235547 h 240939"/>
                <a:gd name="connsiteX115" fmla="*/ 222181 w 493976"/>
                <a:gd name="connsiteY115" fmla="*/ 235547 h 240939"/>
                <a:gd name="connsiteX116" fmla="*/ 221103 w 493976"/>
                <a:gd name="connsiteY116" fmla="*/ 235547 h 240939"/>
                <a:gd name="connsiteX117" fmla="*/ 213553 w 493976"/>
                <a:gd name="connsiteY117" fmla="*/ 240940 h 240939"/>
                <a:gd name="connsiteX118" fmla="*/ 191982 w 493976"/>
                <a:gd name="connsiteY118" fmla="*/ 240940 h 240939"/>
                <a:gd name="connsiteX119" fmla="*/ 188746 w 493976"/>
                <a:gd name="connsiteY119" fmla="*/ 235547 h 240939"/>
                <a:gd name="connsiteX120" fmla="*/ 187667 w 493976"/>
                <a:gd name="connsiteY120" fmla="*/ 234469 h 240939"/>
                <a:gd name="connsiteX121" fmla="*/ 173646 w 493976"/>
                <a:gd name="connsiteY121" fmla="*/ 233390 h 240939"/>
                <a:gd name="connsiteX122" fmla="*/ 172568 w 493976"/>
                <a:gd name="connsiteY122" fmla="*/ 234469 h 240939"/>
                <a:gd name="connsiteX123" fmla="*/ 170411 w 493976"/>
                <a:gd name="connsiteY123" fmla="*/ 238783 h 240939"/>
                <a:gd name="connsiteX124" fmla="*/ 169333 w 493976"/>
                <a:gd name="connsiteY124" fmla="*/ 239862 h 240939"/>
                <a:gd name="connsiteX125" fmla="*/ 144525 w 493976"/>
                <a:gd name="connsiteY125" fmla="*/ 239862 h 240939"/>
                <a:gd name="connsiteX126" fmla="*/ 143447 w 493976"/>
                <a:gd name="connsiteY126" fmla="*/ 238783 h 240939"/>
                <a:gd name="connsiteX127" fmla="*/ 141290 w 493976"/>
                <a:gd name="connsiteY127" fmla="*/ 234469 h 240939"/>
                <a:gd name="connsiteX128" fmla="*/ 140212 w 493976"/>
                <a:gd name="connsiteY128" fmla="*/ 233390 h 240939"/>
                <a:gd name="connsiteX129" fmla="*/ 126190 w 493976"/>
                <a:gd name="connsiteY129" fmla="*/ 233390 h 240939"/>
                <a:gd name="connsiteX130" fmla="*/ 125112 w 493976"/>
                <a:gd name="connsiteY130" fmla="*/ 234469 h 240939"/>
                <a:gd name="connsiteX131" fmla="*/ 121876 w 493976"/>
                <a:gd name="connsiteY131" fmla="*/ 238783 h 240939"/>
                <a:gd name="connsiteX132" fmla="*/ 120798 w 493976"/>
                <a:gd name="connsiteY132" fmla="*/ 239862 h 240939"/>
                <a:gd name="connsiteX133" fmla="*/ 97070 w 493976"/>
                <a:gd name="connsiteY133" fmla="*/ 239862 h 240939"/>
                <a:gd name="connsiteX134" fmla="*/ 95991 w 493976"/>
                <a:gd name="connsiteY134" fmla="*/ 238783 h 240939"/>
                <a:gd name="connsiteX135" fmla="*/ 92755 w 493976"/>
                <a:gd name="connsiteY135" fmla="*/ 234469 h 240939"/>
                <a:gd name="connsiteX136" fmla="*/ 91677 w 493976"/>
                <a:gd name="connsiteY136" fmla="*/ 233390 h 240939"/>
                <a:gd name="connsiteX137" fmla="*/ 71184 w 493976"/>
                <a:gd name="connsiteY137" fmla="*/ 231233 h 240939"/>
                <a:gd name="connsiteX138" fmla="*/ 64713 w 493976"/>
                <a:gd name="connsiteY138" fmla="*/ 233390 h 240939"/>
                <a:gd name="connsiteX139" fmla="*/ 61477 w 493976"/>
                <a:gd name="connsiteY139" fmla="*/ 234469 h 240939"/>
                <a:gd name="connsiteX140" fmla="*/ 32357 w 493976"/>
                <a:gd name="connsiteY140" fmla="*/ 231233 h 240939"/>
                <a:gd name="connsiteX141" fmla="*/ 10786 w 493976"/>
                <a:gd name="connsiteY141" fmla="*/ 224762 h 240939"/>
                <a:gd name="connsiteX142" fmla="*/ 1078 w 493976"/>
                <a:gd name="connsiteY142" fmla="*/ 216133 h 240939"/>
                <a:gd name="connsiteX143" fmla="*/ 0 w 493976"/>
                <a:gd name="connsiteY143" fmla="*/ 216133 h 240939"/>
                <a:gd name="connsiteX144" fmla="*/ 35592 w 493976"/>
                <a:gd name="connsiteY144" fmla="*/ 28465 h 240939"/>
                <a:gd name="connsiteX145" fmla="*/ 26964 w 493976"/>
                <a:gd name="connsiteY145" fmla="*/ 32780 h 240939"/>
                <a:gd name="connsiteX146" fmla="*/ 22649 w 493976"/>
                <a:gd name="connsiteY146" fmla="*/ 39251 h 240939"/>
                <a:gd name="connsiteX147" fmla="*/ 21571 w 493976"/>
                <a:gd name="connsiteY147" fmla="*/ 46801 h 240939"/>
                <a:gd name="connsiteX148" fmla="*/ 23728 w 493976"/>
                <a:gd name="connsiteY148" fmla="*/ 43565 h 240939"/>
                <a:gd name="connsiteX149" fmla="*/ 22649 w 493976"/>
                <a:gd name="connsiteY149" fmla="*/ 41408 h 240939"/>
                <a:gd name="connsiteX150" fmla="*/ 23728 w 493976"/>
                <a:gd name="connsiteY150" fmla="*/ 40330 h 240939"/>
                <a:gd name="connsiteX151" fmla="*/ 25885 w 493976"/>
                <a:gd name="connsiteY151" fmla="*/ 41408 h 240939"/>
                <a:gd name="connsiteX152" fmla="*/ 37749 w 493976"/>
                <a:gd name="connsiteY152" fmla="*/ 38172 h 240939"/>
                <a:gd name="connsiteX153" fmla="*/ 38828 w 493976"/>
                <a:gd name="connsiteY153" fmla="*/ 36015 h 240939"/>
                <a:gd name="connsiteX154" fmla="*/ 39906 w 493976"/>
                <a:gd name="connsiteY154" fmla="*/ 36015 h 240939"/>
                <a:gd name="connsiteX155" fmla="*/ 40985 w 493976"/>
                <a:gd name="connsiteY155" fmla="*/ 38172 h 240939"/>
                <a:gd name="connsiteX156" fmla="*/ 47456 w 493976"/>
                <a:gd name="connsiteY156" fmla="*/ 38172 h 240939"/>
                <a:gd name="connsiteX157" fmla="*/ 48535 w 493976"/>
                <a:gd name="connsiteY157" fmla="*/ 36015 h 240939"/>
                <a:gd name="connsiteX158" fmla="*/ 50692 w 493976"/>
                <a:gd name="connsiteY158" fmla="*/ 36015 h 240939"/>
                <a:gd name="connsiteX159" fmla="*/ 50692 w 493976"/>
                <a:gd name="connsiteY159" fmla="*/ 38172 h 240939"/>
                <a:gd name="connsiteX160" fmla="*/ 65791 w 493976"/>
                <a:gd name="connsiteY160" fmla="*/ 45722 h 240939"/>
                <a:gd name="connsiteX161" fmla="*/ 71184 w 493976"/>
                <a:gd name="connsiteY161" fmla="*/ 51115 h 240939"/>
                <a:gd name="connsiteX162" fmla="*/ 76577 w 493976"/>
                <a:gd name="connsiteY162" fmla="*/ 56508 h 240939"/>
                <a:gd name="connsiteX163" fmla="*/ 76577 w 493976"/>
                <a:gd name="connsiteY163" fmla="*/ 56508 h 240939"/>
                <a:gd name="connsiteX164" fmla="*/ 72263 w 493976"/>
                <a:gd name="connsiteY164" fmla="*/ 48958 h 240939"/>
                <a:gd name="connsiteX165" fmla="*/ 71184 w 493976"/>
                <a:gd name="connsiteY165" fmla="*/ 48958 h 240939"/>
                <a:gd name="connsiteX166" fmla="*/ 70106 w 493976"/>
                <a:gd name="connsiteY166" fmla="*/ 46801 h 240939"/>
                <a:gd name="connsiteX167" fmla="*/ 70106 w 493976"/>
                <a:gd name="connsiteY167" fmla="*/ 45722 h 240939"/>
                <a:gd name="connsiteX168" fmla="*/ 67949 w 493976"/>
                <a:gd name="connsiteY168" fmla="*/ 42487 h 240939"/>
                <a:gd name="connsiteX169" fmla="*/ 64713 w 493976"/>
                <a:gd name="connsiteY169" fmla="*/ 43565 h 240939"/>
                <a:gd name="connsiteX170" fmla="*/ 65791 w 493976"/>
                <a:gd name="connsiteY170" fmla="*/ 40330 h 240939"/>
                <a:gd name="connsiteX171" fmla="*/ 62556 w 493976"/>
                <a:gd name="connsiteY171" fmla="*/ 37094 h 240939"/>
                <a:gd name="connsiteX172" fmla="*/ 60399 w 493976"/>
                <a:gd name="connsiteY172" fmla="*/ 38172 h 240939"/>
                <a:gd name="connsiteX173" fmla="*/ 60399 w 493976"/>
                <a:gd name="connsiteY173" fmla="*/ 34937 h 240939"/>
                <a:gd name="connsiteX174" fmla="*/ 58242 w 493976"/>
                <a:gd name="connsiteY174" fmla="*/ 32780 h 240939"/>
                <a:gd name="connsiteX175" fmla="*/ 56084 w 493976"/>
                <a:gd name="connsiteY175" fmla="*/ 32780 h 240939"/>
                <a:gd name="connsiteX176" fmla="*/ 53928 w 493976"/>
                <a:gd name="connsiteY176" fmla="*/ 31701 h 240939"/>
                <a:gd name="connsiteX177" fmla="*/ 52849 w 493976"/>
                <a:gd name="connsiteY177" fmla="*/ 29544 h 240939"/>
                <a:gd name="connsiteX178" fmla="*/ 49613 w 493976"/>
                <a:gd name="connsiteY178" fmla="*/ 28465 h 240939"/>
                <a:gd name="connsiteX179" fmla="*/ 35592 w 493976"/>
                <a:gd name="connsiteY179" fmla="*/ 28465 h 240939"/>
                <a:gd name="connsiteX180" fmla="*/ 35592 w 493976"/>
                <a:gd name="connsiteY180" fmla="*/ 28465 h 240939"/>
                <a:gd name="connsiteX181" fmla="*/ 92755 w 493976"/>
                <a:gd name="connsiteY181" fmla="*/ 74843 h 240939"/>
                <a:gd name="connsiteX182" fmla="*/ 92755 w 493976"/>
                <a:gd name="connsiteY182" fmla="*/ 74843 h 240939"/>
                <a:gd name="connsiteX183" fmla="*/ 88441 w 493976"/>
                <a:gd name="connsiteY183" fmla="*/ 70529 h 240939"/>
                <a:gd name="connsiteX184" fmla="*/ 86284 w 493976"/>
                <a:gd name="connsiteY184" fmla="*/ 72686 h 240939"/>
                <a:gd name="connsiteX185" fmla="*/ 85205 w 493976"/>
                <a:gd name="connsiteY185" fmla="*/ 71608 h 240939"/>
                <a:gd name="connsiteX186" fmla="*/ 87362 w 493976"/>
                <a:gd name="connsiteY186" fmla="*/ 69450 h 240939"/>
                <a:gd name="connsiteX187" fmla="*/ 83048 w 493976"/>
                <a:gd name="connsiteY187" fmla="*/ 65136 h 240939"/>
                <a:gd name="connsiteX188" fmla="*/ 81970 w 493976"/>
                <a:gd name="connsiteY188" fmla="*/ 67293 h 240939"/>
                <a:gd name="connsiteX189" fmla="*/ 80891 w 493976"/>
                <a:gd name="connsiteY189" fmla="*/ 66215 h 240939"/>
                <a:gd name="connsiteX190" fmla="*/ 83048 w 493976"/>
                <a:gd name="connsiteY190" fmla="*/ 64058 h 240939"/>
                <a:gd name="connsiteX191" fmla="*/ 78734 w 493976"/>
                <a:gd name="connsiteY191" fmla="*/ 60822 h 240939"/>
                <a:gd name="connsiteX192" fmla="*/ 76577 w 493976"/>
                <a:gd name="connsiteY192" fmla="*/ 61901 h 240939"/>
                <a:gd name="connsiteX193" fmla="*/ 76577 w 493976"/>
                <a:gd name="connsiteY193" fmla="*/ 59743 h 240939"/>
                <a:gd name="connsiteX194" fmla="*/ 73341 w 493976"/>
                <a:gd name="connsiteY194" fmla="*/ 56508 h 240939"/>
                <a:gd name="connsiteX195" fmla="*/ 71184 w 493976"/>
                <a:gd name="connsiteY195" fmla="*/ 57586 h 240939"/>
                <a:gd name="connsiteX196" fmla="*/ 71184 w 493976"/>
                <a:gd name="connsiteY196" fmla="*/ 54351 h 240939"/>
                <a:gd name="connsiteX197" fmla="*/ 69027 w 493976"/>
                <a:gd name="connsiteY197" fmla="*/ 51115 h 240939"/>
                <a:gd name="connsiteX198" fmla="*/ 66870 w 493976"/>
                <a:gd name="connsiteY198" fmla="*/ 52194 h 240939"/>
                <a:gd name="connsiteX199" fmla="*/ 65791 w 493976"/>
                <a:gd name="connsiteY199" fmla="*/ 51115 h 240939"/>
                <a:gd name="connsiteX200" fmla="*/ 66870 w 493976"/>
                <a:gd name="connsiteY200" fmla="*/ 48958 h 240939"/>
                <a:gd name="connsiteX201" fmla="*/ 63634 w 493976"/>
                <a:gd name="connsiteY201" fmla="*/ 46801 h 240939"/>
                <a:gd name="connsiteX202" fmla="*/ 63634 w 493976"/>
                <a:gd name="connsiteY202" fmla="*/ 46801 h 240939"/>
                <a:gd name="connsiteX203" fmla="*/ 61477 w 493976"/>
                <a:gd name="connsiteY203" fmla="*/ 46801 h 240939"/>
                <a:gd name="connsiteX204" fmla="*/ 61477 w 493976"/>
                <a:gd name="connsiteY204" fmla="*/ 44644 h 240939"/>
                <a:gd name="connsiteX205" fmla="*/ 48535 w 493976"/>
                <a:gd name="connsiteY205" fmla="*/ 40330 h 240939"/>
                <a:gd name="connsiteX206" fmla="*/ 46378 w 493976"/>
                <a:gd name="connsiteY206" fmla="*/ 41408 h 240939"/>
                <a:gd name="connsiteX207" fmla="*/ 44220 w 493976"/>
                <a:gd name="connsiteY207" fmla="*/ 40330 h 240939"/>
                <a:gd name="connsiteX208" fmla="*/ 44220 w 493976"/>
                <a:gd name="connsiteY208" fmla="*/ 40330 h 240939"/>
                <a:gd name="connsiteX209" fmla="*/ 37749 w 493976"/>
                <a:gd name="connsiteY209" fmla="*/ 41408 h 240939"/>
                <a:gd name="connsiteX210" fmla="*/ 36671 w 493976"/>
                <a:gd name="connsiteY210" fmla="*/ 42487 h 240939"/>
                <a:gd name="connsiteX211" fmla="*/ 34513 w 493976"/>
                <a:gd name="connsiteY211" fmla="*/ 42487 h 240939"/>
                <a:gd name="connsiteX212" fmla="*/ 33435 w 493976"/>
                <a:gd name="connsiteY212" fmla="*/ 42487 h 240939"/>
                <a:gd name="connsiteX213" fmla="*/ 24807 w 493976"/>
                <a:gd name="connsiteY213" fmla="*/ 50036 h 240939"/>
                <a:gd name="connsiteX214" fmla="*/ 25885 w 493976"/>
                <a:gd name="connsiteY214" fmla="*/ 52194 h 240939"/>
                <a:gd name="connsiteX215" fmla="*/ 23728 w 493976"/>
                <a:gd name="connsiteY215" fmla="*/ 53272 h 240939"/>
                <a:gd name="connsiteX216" fmla="*/ 23728 w 493976"/>
                <a:gd name="connsiteY216" fmla="*/ 60822 h 240939"/>
                <a:gd name="connsiteX217" fmla="*/ 25885 w 493976"/>
                <a:gd name="connsiteY217" fmla="*/ 61901 h 240939"/>
                <a:gd name="connsiteX218" fmla="*/ 23728 w 493976"/>
                <a:gd name="connsiteY218" fmla="*/ 64058 h 240939"/>
                <a:gd name="connsiteX219" fmla="*/ 25885 w 493976"/>
                <a:gd name="connsiteY219" fmla="*/ 78079 h 240939"/>
                <a:gd name="connsiteX220" fmla="*/ 26964 w 493976"/>
                <a:gd name="connsiteY220" fmla="*/ 92100 h 240939"/>
                <a:gd name="connsiteX221" fmla="*/ 52849 w 493976"/>
                <a:gd name="connsiteY221" fmla="*/ 93179 h 240939"/>
                <a:gd name="connsiteX222" fmla="*/ 55006 w 493976"/>
                <a:gd name="connsiteY222" fmla="*/ 91021 h 240939"/>
                <a:gd name="connsiteX223" fmla="*/ 56084 w 493976"/>
                <a:gd name="connsiteY223" fmla="*/ 92100 h 240939"/>
                <a:gd name="connsiteX224" fmla="*/ 56084 w 493976"/>
                <a:gd name="connsiteY224" fmla="*/ 94257 h 240939"/>
                <a:gd name="connsiteX225" fmla="*/ 73341 w 493976"/>
                <a:gd name="connsiteY225" fmla="*/ 102885 h 240939"/>
                <a:gd name="connsiteX226" fmla="*/ 73341 w 493976"/>
                <a:gd name="connsiteY226" fmla="*/ 101807 h 240939"/>
                <a:gd name="connsiteX227" fmla="*/ 75499 w 493976"/>
                <a:gd name="connsiteY227" fmla="*/ 100728 h 240939"/>
                <a:gd name="connsiteX228" fmla="*/ 76577 w 493976"/>
                <a:gd name="connsiteY228" fmla="*/ 102885 h 240939"/>
                <a:gd name="connsiteX229" fmla="*/ 93834 w 493976"/>
                <a:gd name="connsiteY229" fmla="*/ 101807 h 240939"/>
                <a:gd name="connsiteX230" fmla="*/ 94912 w 493976"/>
                <a:gd name="connsiteY230" fmla="*/ 100728 h 240939"/>
                <a:gd name="connsiteX231" fmla="*/ 97070 w 493976"/>
                <a:gd name="connsiteY231" fmla="*/ 99650 h 240939"/>
                <a:gd name="connsiteX232" fmla="*/ 98148 w 493976"/>
                <a:gd name="connsiteY232" fmla="*/ 99650 h 240939"/>
                <a:gd name="connsiteX233" fmla="*/ 101384 w 493976"/>
                <a:gd name="connsiteY233" fmla="*/ 97493 h 240939"/>
                <a:gd name="connsiteX234" fmla="*/ 101384 w 493976"/>
                <a:gd name="connsiteY234" fmla="*/ 94257 h 240939"/>
                <a:gd name="connsiteX235" fmla="*/ 104619 w 493976"/>
                <a:gd name="connsiteY235" fmla="*/ 95336 h 240939"/>
                <a:gd name="connsiteX236" fmla="*/ 107855 w 493976"/>
                <a:gd name="connsiteY236" fmla="*/ 92100 h 240939"/>
                <a:gd name="connsiteX237" fmla="*/ 106776 w 493976"/>
                <a:gd name="connsiteY237" fmla="*/ 89943 h 240939"/>
                <a:gd name="connsiteX238" fmla="*/ 110012 w 493976"/>
                <a:gd name="connsiteY238" fmla="*/ 89943 h 240939"/>
                <a:gd name="connsiteX239" fmla="*/ 113248 w 493976"/>
                <a:gd name="connsiteY239" fmla="*/ 83472 h 240939"/>
                <a:gd name="connsiteX240" fmla="*/ 113248 w 493976"/>
                <a:gd name="connsiteY240" fmla="*/ 83472 h 240939"/>
                <a:gd name="connsiteX241" fmla="*/ 92755 w 493976"/>
                <a:gd name="connsiteY241" fmla="*/ 74843 h 240939"/>
                <a:gd name="connsiteX242" fmla="*/ 92755 w 493976"/>
                <a:gd name="connsiteY242" fmla="*/ 74843 h 240939"/>
                <a:gd name="connsiteX243" fmla="*/ 486426 w 493976"/>
                <a:gd name="connsiteY243" fmla="*/ 182698 h 240939"/>
                <a:gd name="connsiteX244" fmla="*/ 485348 w 493976"/>
                <a:gd name="connsiteY244" fmla="*/ 187012 h 240939"/>
                <a:gd name="connsiteX245" fmla="*/ 468091 w 493976"/>
                <a:gd name="connsiteY245" fmla="*/ 203191 h 240939"/>
                <a:gd name="connsiteX246" fmla="*/ 458384 w 493976"/>
                <a:gd name="connsiteY246" fmla="*/ 204269 h 240939"/>
                <a:gd name="connsiteX247" fmla="*/ 421713 w 493976"/>
                <a:gd name="connsiteY247" fmla="*/ 207505 h 240939"/>
                <a:gd name="connsiteX248" fmla="*/ 368865 w 493976"/>
                <a:gd name="connsiteY248" fmla="*/ 209662 h 240939"/>
                <a:gd name="connsiteX249" fmla="*/ 306308 w 493976"/>
                <a:gd name="connsiteY249" fmla="*/ 208583 h 240939"/>
                <a:gd name="connsiteX250" fmla="*/ 282581 w 493976"/>
                <a:gd name="connsiteY250" fmla="*/ 206426 h 240939"/>
                <a:gd name="connsiteX251" fmla="*/ 275031 w 493976"/>
                <a:gd name="connsiteY251" fmla="*/ 205348 h 240939"/>
                <a:gd name="connsiteX252" fmla="*/ 249145 w 493976"/>
                <a:gd name="connsiteY252" fmla="*/ 206426 h 240939"/>
                <a:gd name="connsiteX253" fmla="*/ 209239 w 493976"/>
                <a:gd name="connsiteY253" fmla="*/ 207505 h 240939"/>
                <a:gd name="connsiteX254" fmla="*/ 159625 w 493976"/>
                <a:gd name="connsiteY254" fmla="*/ 209662 h 240939"/>
                <a:gd name="connsiteX255" fmla="*/ 120798 w 493976"/>
                <a:gd name="connsiteY255" fmla="*/ 210741 h 240939"/>
                <a:gd name="connsiteX256" fmla="*/ 59320 w 493976"/>
                <a:gd name="connsiteY256" fmla="*/ 209662 h 240939"/>
                <a:gd name="connsiteX257" fmla="*/ 9707 w 493976"/>
                <a:gd name="connsiteY257" fmla="*/ 205348 h 240939"/>
                <a:gd name="connsiteX258" fmla="*/ 8628 w 493976"/>
                <a:gd name="connsiteY258" fmla="*/ 206426 h 240939"/>
                <a:gd name="connsiteX259" fmla="*/ 5393 w 493976"/>
                <a:gd name="connsiteY259" fmla="*/ 215055 h 240939"/>
                <a:gd name="connsiteX260" fmla="*/ 5393 w 493976"/>
                <a:gd name="connsiteY260" fmla="*/ 216133 h 240939"/>
                <a:gd name="connsiteX261" fmla="*/ 9707 w 493976"/>
                <a:gd name="connsiteY261" fmla="*/ 219369 h 240939"/>
                <a:gd name="connsiteX262" fmla="*/ 21571 w 493976"/>
                <a:gd name="connsiteY262" fmla="*/ 223683 h 240939"/>
                <a:gd name="connsiteX263" fmla="*/ 59320 w 493976"/>
                <a:gd name="connsiteY263" fmla="*/ 229076 h 240939"/>
                <a:gd name="connsiteX264" fmla="*/ 61477 w 493976"/>
                <a:gd name="connsiteY264" fmla="*/ 227997 h 240939"/>
                <a:gd name="connsiteX265" fmla="*/ 64713 w 493976"/>
                <a:gd name="connsiteY265" fmla="*/ 224762 h 240939"/>
                <a:gd name="connsiteX266" fmla="*/ 65791 w 493976"/>
                <a:gd name="connsiteY266" fmla="*/ 223683 h 240939"/>
                <a:gd name="connsiteX267" fmla="*/ 75499 w 493976"/>
                <a:gd name="connsiteY267" fmla="*/ 224762 h 240939"/>
                <a:gd name="connsiteX268" fmla="*/ 93834 w 493976"/>
                <a:gd name="connsiteY268" fmla="*/ 226919 h 240939"/>
                <a:gd name="connsiteX269" fmla="*/ 95991 w 493976"/>
                <a:gd name="connsiteY269" fmla="*/ 227997 h 240939"/>
                <a:gd name="connsiteX270" fmla="*/ 98148 w 493976"/>
                <a:gd name="connsiteY270" fmla="*/ 231233 h 240939"/>
                <a:gd name="connsiteX271" fmla="*/ 99226 w 493976"/>
                <a:gd name="connsiteY271" fmla="*/ 232312 h 240939"/>
                <a:gd name="connsiteX272" fmla="*/ 116483 w 493976"/>
                <a:gd name="connsiteY272" fmla="*/ 232312 h 240939"/>
                <a:gd name="connsiteX273" fmla="*/ 117562 w 493976"/>
                <a:gd name="connsiteY273" fmla="*/ 231233 h 240939"/>
                <a:gd name="connsiteX274" fmla="*/ 120798 w 493976"/>
                <a:gd name="connsiteY274" fmla="*/ 226919 h 240939"/>
                <a:gd name="connsiteX275" fmla="*/ 121876 w 493976"/>
                <a:gd name="connsiteY275" fmla="*/ 225840 h 240939"/>
                <a:gd name="connsiteX276" fmla="*/ 142369 w 493976"/>
                <a:gd name="connsiteY276" fmla="*/ 225840 h 240939"/>
                <a:gd name="connsiteX277" fmla="*/ 143447 w 493976"/>
                <a:gd name="connsiteY277" fmla="*/ 226919 h 240939"/>
                <a:gd name="connsiteX278" fmla="*/ 145604 w 493976"/>
                <a:gd name="connsiteY278" fmla="*/ 231233 h 240939"/>
                <a:gd name="connsiteX279" fmla="*/ 146683 w 493976"/>
                <a:gd name="connsiteY279" fmla="*/ 232312 h 240939"/>
                <a:gd name="connsiteX280" fmla="*/ 165018 w 493976"/>
                <a:gd name="connsiteY280" fmla="*/ 232312 h 240939"/>
                <a:gd name="connsiteX281" fmla="*/ 166096 w 493976"/>
                <a:gd name="connsiteY281" fmla="*/ 231233 h 240939"/>
                <a:gd name="connsiteX282" fmla="*/ 168254 w 493976"/>
                <a:gd name="connsiteY282" fmla="*/ 226919 h 240939"/>
                <a:gd name="connsiteX283" fmla="*/ 169333 w 493976"/>
                <a:gd name="connsiteY283" fmla="*/ 225840 h 240939"/>
                <a:gd name="connsiteX284" fmla="*/ 190904 w 493976"/>
                <a:gd name="connsiteY284" fmla="*/ 226919 h 240939"/>
                <a:gd name="connsiteX285" fmla="*/ 191982 w 493976"/>
                <a:gd name="connsiteY285" fmla="*/ 227997 h 240939"/>
                <a:gd name="connsiteX286" fmla="*/ 194139 w 493976"/>
                <a:gd name="connsiteY286" fmla="*/ 232312 h 240939"/>
                <a:gd name="connsiteX287" fmla="*/ 196296 w 493976"/>
                <a:gd name="connsiteY287" fmla="*/ 233390 h 240939"/>
                <a:gd name="connsiteX288" fmla="*/ 210317 w 493976"/>
                <a:gd name="connsiteY288" fmla="*/ 233390 h 240939"/>
                <a:gd name="connsiteX289" fmla="*/ 212475 w 493976"/>
                <a:gd name="connsiteY289" fmla="*/ 232312 h 240939"/>
                <a:gd name="connsiteX290" fmla="*/ 217867 w 493976"/>
                <a:gd name="connsiteY290" fmla="*/ 227997 h 240939"/>
                <a:gd name="connsiteX291" fmla="*/ 220024 w 493976"/>
                <a:gd name="connsiteY291" fmla="*/ 226919 h 240939"/>
                <a:gd name="connsiteX292" fmla="*/ 231888 w 493976"/>
                <a:gd name="connsiteY292" fmla="*/ 226919 h 240939"/>
                <a:gd name="connsiteX293" fmla="*/ 236202 w 493976"/>
                <a:gd name="connsiteY293" fmla="*/ 226919 h 240939"/>
                <a:gd name="connsiteX294" fmla="*/ 239438 w 493976"/>
                <a:gd name="connsiteY294" fmla="*/ 230154 h 240939"/>
                <a:gd name="connsiteX295" fmla="*/ 241595 w 493976"/>
                <a:gd name="connsiteY295" fmla="*/ 231233 h 240939"/>
                <a:gd name="connsiteX296" fmla="*/ 295523 w 493976"/>
                <a:gd name="connsiteY296" fmla="*/ 231233 h 240939"/>
                <a:gd name="connsiteX297" fmla="*/ 296602 w 493976"/>
                <a:gd name="connsiteY297" fmla="*/ 230154 h 240939"/>
                <a:gd name="connsiteX298" fmla="*/ 299837 w 493976"/>
                <a:gd name="connsiteY298" fmla="*/ 226919 h 240939"/>
                <a:gd name="connsiteX299" fmla="*/ 301994 w 493976"/>
                <a:gd name="connsiteY299" fmla="*/ 225840 h 240939"/>
                <a:gd name="connsiteX300" fmla="*/ 317094 w 493976"/>
                <a:gd name="connsiteY300" fmla="*/ 225840 h 240939"/>
                <a:gd name="connsiteX301" fmla="*/ 324644 w 493976"/>
                <a:gd name="connsiteY301" fmla="*/ 229076 h 240939"/>
                <a:gd name="connsiteX302" fmla="*/ 326801 w 493976"/>
                <a:gd name="connsiteY302" fmla="*/ 230154 h 240939"/>
                <a:gd name="connsiteX303" fmla="*/ 344057 w 493976"/>
                <a:gd name="connsiteY303" fmla="*/ 229076 h 240939"/>
                <a:gd name="connsiteX304" fmla="*/ 346215 w 493976"/>
                <a:gd name="connsiteY304" fmla="*/ 227997 h 240939"/>
                <a:gd name="connsiteX305" fmla="*/ 353765 w 493976"/>
                <a:gd name="connsiteY305" fmla="*/ 222605 h 240939"/>
                <a:gd name="connsiteX306" fmla="*/ 355922 w 493976"/>
                <a:gd name="connsiteY306" fmla="*/ 221526 h 240939"/>
                <a:gd name="connsiteX307" fmla="*/ 374257 w 493976"/>
                <a:gd name="connsiteY307" fmla="*/ 221526 h 240939"/>
                <a:gd name="connsiteX308" fmla="*/ 375336 w 493976"/>
                <a:gd name="connsiteY308" fmla="*/ 222605 h 240939"/>
                <a:gd name="connsiteX309" fmla="*/ 378571 w 493976"/>
                <a:gd name="connsiteY309" fmla="*/ 226919 h 240939"/>
                <a:gd name="connsiteX310" fmla="*/ 380728 w 493976"/>
                <a:gd name="connsiteY310" fmla="*/ 227997 h 240939"/>
                <a:gd name="connsiteX311" fmla="*/ 385043 w 493976"/>
                <a:gd name="connsiteY311" fmla="*/ 227997 h 240939"/>
                <a:gd name="connsiteX312" fmla="*/ 386121 w 493976"/>
                <a:gd name="connsiteY312" fmla="*/ 226919 h 240939"/>
                <a:gd name="connsiteX313" fmla="*/ 390436 w 493976"/>
                <a:gd name="connsiteY313" fmla="*/ 222605 h 240939"/>
                <a:gd name="connsiteX314" fmla="*/ 392592 w 493976"/>
                <a:gd name="connsiteY314" fmla="*/ 221526 h 240939"/>
                <a:gd name="connsiteX315" fmla="*/ 407692 w 493976"/>
                <a:gd name="connsiteY315" fmla="*/ 220448 h 240939"/>
                <a:gd name="connsiteX316" fmla="*/ 418478 w 493976"/>
                <a:gd name="connsiteY316" fmla="*/ 219369 h 240939"/>
                <a:gd name="connsiteX317" fmla="*/ 419556 w 493976"/>
                <a:gd name="connsiteY317" fmla="*/ 223683 h 240939"/>
                <a:gd name="connsiteX318" fmla="*/ 422792 w 493976"/>
                <a:gd name="connsiteY318" fmla="*/ 222605 h 240939"/>
                <a:gd name="connsiteX319" fmla="*/ 426028 w 493976"/>
                <a:gd name="connsiteY319" fmla="*/ 221526 h 240939"/>
                <a:gd name="connsiteX320" fmla="*/ 429263 w 493976"/>
                <a:gd name="connsiteY320" fmla="*/ 220448 h 240939"/>
                <a:gd name="connsiteX321" fmla="*/ 430341 w 493976"/>
                <a:gd name="connsiteY321" fmla="*/ 217212 h 240939"/>
                <a:gd name="connsiteX322" fmla="*/ 431420 w 493976"/>
                <a:gd name="connsiteY322" fmla="*/ 216133 h 240939"/>
                <a:gd name="connsiteX323" fmla="*/ 450834 w 493976"/>
                <a:gd name="connsiteY323" fmla="*/ 211819 h 240939"/>
                <a:gd name="connsiteX324" fmla="*/ 456227 w 493976"/>
                <a:gd name="connsiteY324" fmla="*/ 213976 h 240939"/>
                <a:gd name="connsiteX325" fmla="*/ 456227 w 493976"/>
                <a:gd name="connsiteY325" fmla="*/ 213976 h 240939"/>
                <a:gd name="connsiteX326" fmla="*/ 463777 w 493976"/>
                <a:gd name="connsiteY326" fmla="*/ 209662 h 240939"/>
                <a:gd name="connsiteX327" fmla="*/ 467012 w 493976"/>
                <a:gd name="connsiteY327" fmla="*/ 207505 h 240939"/>
                <a:gd name="connsiteX328" fmla="*/ 465934 w 493976"/>
                <a:gd name="connsiteY328" fmla="*/ 203191 h 240939"/>
                <a:gd name="connsiteX329" fmla="*/ 467012 w 493976"/>
                <a:gd name="connsiteY329" fmla="*/ 201034 h 240939"/>
                <a:gd name="connsiteX330" fmla="*/ 483191 w 493976"/>
                <a:gd name="connsiteY330" fmla="*/ 188091 h 240939"/>
                <a:gd name="connsiteX331" fmla="*/ 486426 w 493976"/>
                <a:gd name="connsiteY331" fmla="*/ 182698 h 240939"/>
                <a:gd name="connsiteX332" fmla="*/ 163940 w 493976"/>
                <a:gd name="connsiteY332" fmla="*/ 189170 h 240939"/>
                <a:gd name="connsiteX333" fmla="*/ 180118 w 493976"/>
                <a:gd name="connsiteY333" fmla="*/ 164363 h 240939"/>
                <a:gd name="connsiteX334" fmla="*/ 190904 w 493976"/>
                <a:gd name="connsiteY334" fmla="*/ 158970 h 240939"/>
                <a:gd name="connsiteX335" fmla="*/ 226496 w 493976"/>
                <a:gd name="connsiteY335" fmla="*/ 153577 h 240939"/>
                <a:gd name="connsiteX336" fmla="*/ 263166 w 493976"/>
                <a:gd name="connsiteY336" fmla="*/ 155735 h 240939"/>
                <a:gd name="connsiteX337" fmla="*/ 299837 w 493976"/>
                <a:gd name="connsiteY337" fmla="*/ 163284 h 240939"/>
                <a:gd name="connsiteX338" fmla="*/ 321408 w 493976"/>
                <a:gd name="connsiteY338" fmla="*/ 168677 h 240939"/>
                <a:gd name="connsiteX339" fmla="*/ 364550 w 493976"/>
                <a:gd name="connsiteY339" fmla="*/ 172991 h 240939"/>
                <a:gd name="connsiteX340" fmla="*/ 430341 w 493976"/>
                <a:gd name="connsiteY340" fmla="*/ 169756 h 240939"/>
                <a:gd name="connsiteX341" fmla="*/ 450834 w 493976"/>
                <a:gd name="connsiteY341" fmla="*/ 165441 h 240939"/>
                <a:gd name="connsiteX342" fmla="*/ 460541 w 493976"/>
                <a:gd name="connsiteY342" fmla="*/ 157892 h 240939"/>
                <a:gd name="connsiteX343" fmla="*/ 459462 w 493976"/>
                <a:gd name="connsiteY343" fmla="*/ 147106 h 240939"/>
                <a:gd name="connsiteX344" fmla="*/ 451912 w 493976"/>
                <a:gd name="connsiteY344" fmla="*/ 143870 h 240939"/>
                <a:gd name="connsiteX345" fmla="*/ 428185 w 493976"/>
                <a:gd name="connsiteY345" fmla="*/ 140635 h 240939"/>
                <a:gd name="connsiteX346" fmla="*/ 409849 w 493976"/>
                <a:gd name="connsiteY346" fmla="*/ 140635 h 240939"/>
                <a:gd name="connsiteX347" fmla="*/ 407692 w 493976"/>
                <a:gd name="connsiteY347" fmla="*/ 141713 h 240939"/>
                <a:gd name="connsiteX348" fmla="*/ 394749 w 493976"/>
                <a:gd name="connsiteY348" fmla="*/ 152499 h 240939"/>
                <a:gd name="connsiteX349" fmla="*/ 380728 w 493976"/>
                <a:gd name="connsiteY349" fmla="*/ 153577 h 240939"/>
                <a:gd name="connsiteX350" fmla="*/ 375336 w 493976"/>
                <a:gd name="connsiteY350" fmla="*/ 152499 h 240939"/>
                <a:gd name="connsiteX351" fmla="*/ 376414 w 493976"/>
                <a:gd name="connsiteY351" fmla="*/ 156813 h 240939"/>
                <a:gd name="connsiteX352" fmla="*/ 367786 w 493976"/>
                <a:gd name="connsiteY352" fmla="*/ 167598 h 240939"/>
                <a:gd name="connsiteX353" fmla="*/ 360236 w 493976"/>
                <a:gd name="connsiteY353" fmla="*/ 167598 h 240939"/>
                <a:gd name="connsiteX354" fmla="*/ 339744 w 493976"/>
                <a:gd name="connsiteY354" fmla="*/ 161127 h 240939"/>
                <a:gd name="connsiteX355" fmla="*/ 308465 w 493976"/>
                <a:gd name="connsiteY355" fmla="*/ 150342 h 240939"/>
                <a:gd name="connsiteX356" fmla="*/ 243752 w 493976"/>
                <a:gd name="connsiteY356" fmla="*/ 141713 h 240939"/>
                <a:gd name="connsiteX357" fmla="*/ 204925 w 493976"/>
                <a:gd name="connsiteY357" fmla="*/ 140635 h 240939"/>
                <a:gd name="connsiteX358" fmla="*/ 187667 w 493976"/>
                <a:gd name="connsiteY358" fmla="*/ 140635 h 240939"/>
                <a:gd name="connsiteX359" fmla="*/ 170411 w 493976"/>
                <a:gd name="connsiteY359" fmla="*/ 140635 h 240939"/>
                <a:gd name="connsiteX360" fmla="*/ 146683 w 493976"/>
                <a:gd name="connsiteY360" fmla="*/ 134164 h 240939"/>
                <a:gd name="connsiteX361" fmla="*/ 92755 w 493976"/>
                <a:gd name="connsiteY361" fmla="*/ 110435 h 240939"/>
                <a:gd name="connsiteX362" fmla="*/ 89520 w 493976"/>
                <a:gd name="connsiteY362" fmla="*/ 110435 h 240939"/>
                <a:gd name="connsiteX363" fmla="*/ 79813 w 493976"/>
                <a:gd name="connsiteY363" fmla="*/ 110435 h 240939"/>
                <a:gd name="connsiteX364" fmla="*/ 62556 w 493976"/>
                <a:gd name="connsiteY364" fmla="*/ 103964 h 240939"/>
                <a:gd name="connsiteX365" fmla="*/ 42063 w 493976"/>
                <a:gd name="connsiteY365" fmla="*/ 95336 h 240939"/>
                <a:gd name="connsiteX366" fmla="*/ 30199 w 493976"/>
                <a:gd name="connsiteY366" fmla="*/ 95336 h 240939"/>
                <a:gd name="connsiteX367" fmla="*/ 24807 w 493976"/>
                <a:gd name="connsiteY367" fmla="*/ 101807 h 240939"/>
                <a:gd name="connsiteX368" fmla="*/ 22649 w 493976"/>
                <a:gd name="connsiteY368" fmla="*/ 115828 h 240939"/>
                <a:gd name="connsiteX369" fmla="*/ 22649 w 493976"/>
                <a:gd name="connsiteY369" fmla="*/ 121221 h 240939"/>
                <a:gd name="connsiteX370" fmla="*/ 37749 w 493976"/>
                <a:gd name="connsiteY370" fmla="*/ 122299 h 240939"/>
                <a:gd name="connsiteX371" fmla="*/ 83048 w 493976"/>
                <a:gd name="connsiteY371" fmla="*/ 128771 h 240939"/>
                <a:gd name="connsiteX372" fmla="*/ 120798 w 493976"/>
                <a:gd name="connsiteY372" fmla="*/ 140635 h 240939"/>
                <a:gd name="connsiteX373" fmla="*/ 141290 w 493976"/>
                <a:gd name="connsiteY373" fmla="*/ 153577 h 240939"/>
                <a:gd name="connsiteX374" fmla="*/ 152075 w 493976"/>
                <a:gd name="connsiteY374" fmla="*/ 171913 h 240939"/>
                <a:gd name="connsiteX375" fmla="*/ 154233 w 493976"/>
                <a:gd name="connsiteY375" fmla="*/ 184855 h 240939"/>
                <a:gd name="connsiteX376" fmla="*/ 155311 w 493976"/>
                <a:gd name="connsiteY376" fmla="*/ 185934 h 240939"/>
                <a:gd name="connsiteX377" fmla="*/ 163940 w 493976"/>
                <a:gd name="connsiteY377" fmla="*/ 189170 h 240939"/>
                <a:gd name="connsiteX378" fmla="*/ 199532 w 493976"/>
                <a:gd name="connsiteY378" fmla="*/ 136321 h 240939"/>
                <a:gd name="connsiteX379" fmla="*/ 213553 w 493976"/>
                <a:gd name="connsiteY379" fmla="*/ 136321 h 240939"/>
                <a:gd name="connsiteX380" fmla="*/ 273952 w 493976"/>
                <a:gd name="connsiteY380" fmla="*/ 139556 h 240939"/>
                <a:gd name="connsiteX381" fmla="*/ 276109 w 493976"/>
                <a:gd name="connsiteY381" fmla="*/ 138478 h 240939"/>
                <a:gd name="connsiteX382" fmla="*/ 279344 w 493976"/>
                <a:gd name="connsiteY382" fmla="*/ 135242 h 240939"/>
                <a:gd name="connsiteX383" fmla="*/ 287973 w 493976"/>
                <a:gd name="connsiteY383" fmla="*/ 120142 h 240939"/>
                <a:gd name="connsiteX384" fmla="*/ 283659 w 493976"/>
                <a:gd name="connsiteY384" fmla="*/ 105043 h 240939"/>
                <a:gd name="connsiteX385" fmla="*/ 280423 w 493976"/>
                <a:gd name="connsiteY385" fmla="*/ 102885 h 240939"/>
                <a:gd name="connsiteX386" fmla="*/ 249145 w 493976"/>
                <a:gd name="connsiteY386" fmla="*/ 80236 h 240939"/>
                <a:gd name="connsiteX387" fmla="*/ 246988 w 493976"/>
                <a:gd name="connsiteY387" fmla="*/ 78079 h 240939"/>
                <a:gd name="connsiteX388" fmla="*/ 199532 w 493976"/>
                <a:gd name="connsiteY388" fmla="*/ 136321 h 240939"/>
                <a:gd name="connsiteX389" fmla="*/ 296602 w 493976"/>
                <a:gd name="connsiteY389" fmla="*/ 83472 h 240939"/>
                <a:gd name="connsiteX390" fmla="*/ 295523 w 493976"/>
                <a:gd name="connsiteY390" fmla="*/ 84550 h 240939"/>
                <a:gd name="connsiteX391" fmla="*/ 291209 w 493976"/>
                <a:gd name="connsiteY391" fmla="*/ 91021 h 240939"/>
                <a:gd name="connsiteX392" fmla="*/ 286894 w 493976"/>
                <a:gd name="connsiteY392" fmla="*/ 91021 h 240939"/>
                <a:gd name="connsiteX393" fmla="*/ 285816 w 493976"/>
                <a:gd name="connsiteY393" fmla="*/ 89943 h 240939"/>
                <a:gd name="connsiteX394" fmla="*/ 284737 w 493976"/>
                <a:gd name="connsiteY394" fmla="*/ 87786 h 240939"/>
                <a:gd name="connsiteX395" fmla="*/ 285816 w 493976"/>
                <a:gd name="connsiteY395" fmla="*/ 85629 h 240939"/>
                <a:gd name="connsiteX396" fmla="*/ 290130 w 493976"/>
                <a:gd name="connsiteY396" fmla="*/ 78079 h 240939"/>
                <a:gd name="connsiteX397" fmla="*/ 275031 w 493976"/>
                <a:gd name="connsiteY397" fmla="*/ 68372 h 240939"/>
                <a:gd name="connsiteX398" fmla="*/ 270716 w 493976"/>
                <a:gd name="connsiteY398" fmla="*/ 75922 h 240939"/>
                <a:gd name="connsiteX399" fmla="*/ 268559 w 493976"/>
                <a:gd name="connsiteY399" fmla="*/ 78079 h 240939"/>
                <a:gd name="connsiteX400" fmla="*/ 266402 w 493976"/>
                <a:gd name="connsiteY400" fmla="*/ 78079 h 240939"/>
                <a:gd name="connsiteX401" fmla="*/ 264245 w 493976"/>
                <a:gd name="connsiteY401" fmla="*/ 72686 h 240939"/>
                <a:gd name="connsiteX402" fmla="*/ 268559 w 493976"/>
                <a:gd name="connsiteY402" fmla="*/ 65136 h 240939"/>
                <a:gd name="connsiteX403" fmla="*/ 257773 w 493976"/>
                <a:gd name="connsiteY403" fmla="*/ 57586 h 240939"/>
                <a:gd name="connsiteX404" fmla="*/ 257773 w 493976"/>
                <a:gd name="connsiteY404" fmla="*/ 58665 h 240939"/>
                <a:gd name="connsiteX405" fmla="*/ 252381 w 493976"/>
                <a:gd name="connsiteY405" fmla="*/ 66215 h 240939"/>
                <a:gd name="connsiteX406" fmla="*/ 248067 w 493976"/>
                <a:gd name="connsiteY406" fmla="*/ 66215 h 240939"/>
                <a:gd name="connsiteX407" fmla="*/ 246988 w 493976"/>
                <a:gd name="connsiteY407" fmla="*/ 65136 h 240939"/>
                <a:gd name="connsiteX408" fmla="*/ 245910 w 493976"/>
                <a:gd name="connsiteY408" fmla="*/ 62979 h 240939"/>
                <a:gd name="connsiteX409" fmla="*/ 246988 w 493976"/>
                <a:gd name="connsiteY409" fmla="*/ 60822 h 240939"/>
                <a:gd name="connsiteX410" fmla="*/ 251302 w 493976"/>
                <a:gd name="connsiteY410" fmla="*/ 53272 h 240939"/>
                <a:gd name="connsiteX411" fmla="*/ 251302 w 493976"/>
                <a:gd name="connsiteY411" fmla="*/ 53272 h 240939"/>
                <a:gd name="connsiteX412" fmla="*/ 232967 w 493976"/>
                <a:gd name="connsiteY412" fmla="*/ 41408 h 240939"/>
                <a:gd name="connsiteX413" fmla="*/ 229731 w 493976"/>
                <a:gd name="connsiteY413" fmla="*/ 40330 h 240939"/>
                <a:gd name="connsiteX414" fmla="*/ 220024 w 493976"/>
                <a:gd name="connsiteY414" fmla="*/ 43565 h 240939"/>
                <a:gd name="connsiteX415" fmla="*/ 221103 w 493976"/>
                <a:gd name="connsiteY415" fmla="*/ 44644 h 240939"/>
                <a:gd name="connsiteX416" fmla="*/ 249145 w 493976"/>
                <a:gd name="connsiteY416" fmla="*/ 73765 h 240939"/>
                <a:gd name="connsiteX417" fmla="*/ 313858 w 493976"/>
                <a:gd name="connsiteY417" fmla="*/ 117985 h 240939"/>
                <a:gd name="connsiteX418" fmla="*/ 358079 w 493976"/>
                <a:gd name="connsiteY418" fmla="*/ 140635 h 240939"/>
                <a:gd name="connsiteX419" fmla="*/ 382886 w 493976"/>
                <a:gd name="connsiteY419" fmla="*/ 146027 h 240939"/>
                <a:gd name="connsiteX420" fmla="*/ 394749 w 493976"/>
                <a:gd name="connsiteY420" fmla="*/ 143870 h 240939"/>
                <a:gd name="connsiteX421" fmla="*/ 401221 w 493976"/>
                <a:gd name="connsiteY421" fmla="*/ 137399 h 240939"/>
                <a:gd name="connsiteX422" fmla="*/ 389357 w 493976"/>
                <a:gd name="connsiteY422" fmla="*/ 134164 h 240939"/>
                <a:gd name="connsiteX423" fmla="*/ 387199 w 493976"/>
                <a:gd name="connsiteY423" fmla="*/ 139556 h 240939"/>
                <a:gd name="connsiteX424" fmla="*/ 385043 w 493976"/>
                <a:gd name="connsiteY424" fmla="*/ 140635 h 240939"/>
                <a:gd name="connsiteX425" fmla="*/ 382886 w 493976"/>
                <a:gd name="connsiteY425" fmla="*/ 137399 h 240939"/>
                <a:gd name="connsiteX426" fmla="*/ 385043 w 493976"/>
                <a:gd name="connsiteY426" fmla="*/ 132006 h 240939"/>
                <a:gd name="connsiteX427" fmla="*/ 367786 w 493976"/>
                <a:gd name="connsiteY427" fmla="*/ 126614 h 240939"/>
                <a:gd name="connsiteX428" fmla="*/ 367786 w 493976"/>
                <a:gd name="connsiteY428" fmla="*/ 127692 h 240939"/>
                <a:gd name="connsiteX429" fmla="*/ 362393 w 493976"/>
                <a:gd name="connsiteY429" fmla="*/ 136321 h 240939"/>
                <a:gd name="connsiteX430" fmla="*/ 358079 w 493976"/>
                <a:gd name="connsiteY430" fmla="*/ 137399 h 240939"/>
                <a:gd name="connsiteX431" fmla="*/ 357000 w 493976"/>
                <a:gd name="connsiteY431" fmla="*/ 137399 h 240939"/>
                <a:gd name="connsiteX432" fmla="*/ 355922 w 493976"/>
                <a:gd name="connsiteY432" fmla="*/ 134164 h 240939"/>
                <a:gd name="connsiteX433" fmla="*/ 360236 w 493976"/>
                <a:gd name="connsiteY433" fmla="*/ 126614 h 240939"/>
                <a:gd name="connsiteX434" fmla="*/ 361315 w 493976"/>
                <a:gd name="connsiteY434" fmla="*/ 124456 h 240939"/>
                <a:gd name="connsiteX435" fmla="*/ 340822 w 493976"/>
                <a:gd name="connsiteY435" fmla="*/ 112592 h 240939"/>
                <a:gd name="connsiteX436" fmla="*/ 340822 w 493976"/>
                <a:gd name="connsiteY436" fmla="*/ 113671 h 240939"/>
                <a:gd name="connsiteX437" fmla="*/ 335429 w 493976"/>
                <a:gd name="connsiteY437" fmla="*/ 121221 h 240939"/>
                <a:gd name="connsiteX438" fmla="*/ 331115 w 493976"/>
                <a:gd name="connsiteY438" fmla="*/ 121221 h 240939"/>
                <a:gd name="connsiteX439" fmla="*/ 330036 w 493976"/>
                <a:gd name="connsiteY439" fmla="*/ 120142 h 240939"/>
                <a:gd name="connsiteX440" fmla="*/ 328958 w 493976"/>
                <a:gd name="connsiteY440" fmla="*/ 117985 h 240939"/>
                <a:gd name="connsiteX441" fmla="*/ 330036 w 493976"/>
                <a:gd name="connsiteY441" fmla="*/ 115828 h 240939"/>
                <a:gd name="connsiteX442" fmla="*/ 334351 w 493976"/>
                <a:gd name="connsiteY442" fmla="*/ 108278 h 240939"/>
                <a:gd name="connsiteX443" fmla="*/ 314937 w 493976"/>
                <a:gd name="connsiteY443" fmla="*/ 96414 h 240939"/>
                <a:gd name="connsiteX444" fmla="*/ 309544 w 493976"/>
                <a:gd name="connsiteY444" fmla="*/ 105043 h 240939"/>
                <a:gd name="connsiteX445" fmla="*/ 307387 w 493976"/>
                <a:gd name="connsiteY445" fmla="*/ 107200 h 240939"/>
                <a:gd name="connsiteX446" fmla="*/ 305230 w 493976"/>
                <a:gd name="connsiteY446" fmla="*/ 107200 h 240939"/>
                <a:gd name="connsiteX447" fmla="*/ 304152 w 493976"/>
                <a:gd name="connsiteY447" fmla="*/ 101807 h 240939"/>
                <a:gd name="connsiteX448" fmla="*/ 308465 w 493976"/>
                <a:gd name="connsiteY448" fmla="*/ 94257 h 240939"/>
                <a:gd name="connsiteX449" fmla="*/ 296602 w 493976"/>
                <a:gd name="connsiteY449" fmla="*/ 83472 h 240939"/>
                <a:gd name="connsiteX450" fmla="*/ 95991 w 493976"/>
                <a:gd name="connsiteY450" fmla="*/ 206426 h 240939"/>
                <a:gd name="connsiteX451" fmla="*/ 97070 w 493976"/>
                <a:gd name="connsiteY451" fmla="*/ 204269 h 240939"/>
                <a:gd name="connsiteX452" fmla="*/ 99226 w 493976"/>
                <a:gd name="connsiteY452" fmla="*/ 206426 h 240939"/>
                <a:gd name="connsiteX453" fmla="*/ 106776 w 493976"/>
                <a:gd name="connsiteY453" fmla="*/ 206426 h 240939"/>
                <a:gd name="connsiteX454" fmla="*/ 107855 w 493976"/>
                <a:gd name="connsiteY454" fmla="*/ 204269 h 240939"/>
                <a:gd name="connsiteX455" fmla="*/ 110012 w 493976"/>
                <a:gd name="connsiteY455" fmla="*/ 206426 h 240939"/>
                <a:gd name="connsiteX456" fmla="*/ 117562 w 493976"/>
                <a:gd name="connsiteY456" fmla="*/ 206426 h 240939"/>
                <a:gd name="connsiteX457" fmla="*/ 117562 w 493976"/>
                <a:gd name="connsiteY457" fmla="*/ 206426 h 240939"/>
                <a:gd name="connsiteX458" fmla="*/ 119719 w 493976"/>
                <a:gd name="connsiteY458" fmla="*/ 205348 h 240939"/>
                <a:gd name="connsiteX459" fmla="*/ 121876 w 493976"/>
                <a:gd name="connsiteY459" fmla="*/ 206426 h 240939"/>
                <a:gd name="connsiteX460" fmla="*/ 128348 w 493976"/>
                <a:gd name="connsiteY460" fmla="*/ 206426 h 240939"/>
                <a:gd name="connsiteX461" fmla="*/ 129426 w 493976"/>
                <a:gd name="connsiteY461" fmla="*/ 205348 h 240939"/>
                <a:gd name="connsiteX462" fmla="*/ 132662 w 493976"/>
                <a:gd name="connsiteY462" fmla="*/ 205348 h 240939"/>
                <a:gd name="connsiteX463" fmla="*/ 133740 w 493976"/>
                <a:gd name="connsiteY463" fmla="*/ 206426 h 240939"/>
                <a:gd name="connsiteX464" fmla="*/ 139133 w 493976"/>
                <a:gd name="connsiteY464" fmla="*/ 206426 h 240939"/>
                <a:gd name="connsiteX465" fmla="*/ 140212 w 493976"/>
                <a:gd name="connsiteY465" fmla="*/ 205348 h 240939"/>
                <a:gd name="connsiteX466" fmla="*/ 142369 w 493976"/>
                <a:gd name="connsiteY466" fmla="*/ 205348 h 240939"/>
                <a:gd name="connsiteX467" fmla="*/ 145604 w 493976"/>
                <a:gd name="connsiteY467" fmla="*/ 206426 h 240939"/>
                <a:gd name="connsiteX468" fmla="*/ 149918 w 493976"/>
                <a:gd name="connsiteY468" fmla="*/ 206426 h 240939"/>
                <a:gd name="connsiteX469" fmla="*/ 150997 w 493976"/>
                <a:gd name="connsiteY469" fmla="*/ 206426 h 240939"/>
                <a:gd name="connsiteX470" fmla="*/ 153154 w 493976"/>
                <a:gd name="connsiteY470" fmla="*/ 206426 h 240939"/>
                <a:gd name="connsiteX471" fmla="*/ 154233 w 493976"/>
                <a:gd name="connsiteY471" fmla="*/ 206426 h 240939"/>
                <a:gd name="connsiteX472" fmla="*/ 161783 w 493976"/>
                <a:gd name="connsiteY472" fmla="*/ 205348 h 240939"/>
                <a:gd name="connsiteX473" fmla="*/ 162861 w 493976"/>
                <a:gd name="connsiteY473" fmla="*/ 205348 h 240939"/>
                <a:gd name="connsiteX474" fmla="*/ 163940 w 493976"/>
                <a:gd name="connsiteY474" fmla="*/ 205348 h 240939"/>
                <a:gd name="connsiteX475" fmla="*/ 176882 w 493976"/>
                <a:gd name="connsiteY475" fmla="*/ 205348 h 240939"/>
                <a:gd name="connsiteX476" fmla="*/ 211396 w 493976"/>
                <a:gd name="connsiteY476" fmla="*/ 204269 h 240939"/>
                <a:gd name="connsiteX477" fmla="*/ 236202 w 493976"/>
                <a:gd name="connsiteY477" fmla="*/ 203191 h 240939"/>
                <a:gd name="connsiteX478" fmla="*/ 238360 w 493976"/>
                <a:gd name="connsiteY478" fmla="*/ 203191 h 240939"/>
                <a:gd name="connsiteX479" fmla="*/ 237281 w 493976"/>
                <a:gd name="connsiteY479" fmla="*/ 203191 h 240939"/>
                <a:gd name="connsiteX480" fmla="*/ 230810 w 493976"/>
                <a:gd name="connsiteY480" fmla="*/ 202112 h 240939"/>
                <a:gd name="connsiteX481" fmla="*/ 229731 w 493976"/>
                <a:gd name="connsiteY481" fmla="*/ 202112 h 240939"/>
                <a:gd name="connsiteX482" fmla="*/ 226496 w 493976"/>
                <a:gd name="connsiteY482" fmla="*/ 202112 h 240939"/>
                <a:gd name="connsiteX483" fmla="*/ 225417 w 493976"/>
                <a:gd name="connsiteY483" fmla="*/ 201034 h 240939"/>
                <a:gd name="connsiteX484" fmla="*/ 218946 w 493976"/>
                <a:gd name="connsiteY484" fmla="*/ 199955 h 240939"/>
                <a:gd name="connsiteX485" fmla="*/ 217867 w 493976"/>
                <a:gd name="connsiteY485" fmla="*/ 202112 h 240939"/>
                <a:gd name="connsiteX486" fmla="*/ 215710 w 493976"/>
                <a:gd name="connsiteY486" fmla="*/ 202112 h 240939"/>
                <a:gd name="connsiteX487" fmla="*/ 214631 w 493976"/>
                <a:gd name="connsiteY487" fmla="*/ 199955 h 240939"/>
                <a:gd name="connsiteX488" fmla="*/ 214631 w 493976"/>
                <a:gd name="connsiteY488" fmla="*/ 199955 h 240939"/>
                <a:gd name="connsiteX489" fmla="*/ 198453 w 493976"/>
                <a:gd name="connsiteY489" fmla="*/ 197798 h 240939"/>
                <a:gd name="connsiteX490" fmla="*/ 190904 w 493976"/>
                <a:gd name="connsiteY490" fmla="*/ 196720 h 240939"/>
                <a:gd name="connsiteX491" fmla="*/ 183354 w 493976"/>
                <a:gd name="connsiteY491" fmla="*/ 195641 h 240939"/>
                <a:gd name="connsiteX492" fmla="*/ 181196 w 493976"/>
                <a:gd name="connsiteY492" fmla="*/ 196720 h 240939"/>
                <a:gd name="connsiteX493" fmla="*/ 179039 w 493976"/>
                <a:gd name="connsiteY493" fmla="*/ 196720 h 240939"/>
                <a:gd name="connsiteX494" fmla="*/ 177961 w 493976"/>
                <a:gd name="connsiteY494" fmla="*/ 195641 h 240939"/>
                <a:gd name="connsiteX495" fmla="*/ 171489 w 493976"/>
                <a:gd name="connsiteY495" fmla="*/ 194562 h 240939"/>
                <a:gd name="connsiteX496" fmla="*/ 169333 w 493976"/>
                <a:gd name="connsiteY496" fmla="*/ 196720 h 240939"/>
                <a:gd name="connsiteX497" fmla="*/ 168254 w 493976"/>
                <a:gd name="connsiteY497" fmla="*/ 194562 h 240939"/>
                <a:gd name="connsiteX498" fmla="*/ 160704 w 493976"/>
                <a:gd name="connsiteY498" fmla="*/ 194562 h 240939"/>
                <a:gd name="connsiteX499" fmla="*/ 160704 w 493976"/>
                <a:gd name="connsiteY499" fmla="*/ 196720 h 240939"/>
                <a:gd name="connsiteX500" fmla="*/ 158547 w 493976"/>
                <a:gd name="connsiteY500" fmla="*/ 196720 h 240939"/>
                <a:gd name="connsiteX501" fmla="*/ 158547 w 493976"/>
                <a:gd name="connsiteY501" fmla="*/ 194562 h 240939"/>
                <a:gd name="connsiteX502" fmla="*/ 156390 w 493976"/>
                <a:gd name="connsiteY502" fmla="*/ 194562 h 240939"/>
                <a:gd name="connsiteX503" fmla="*/ 129426 w 493976"/>
                <a:gd name="connsiteY503" fmla="*/ 193484 h 240939"/>
                <a:gd name="connsiteX504" fmla="*/ 97070 w 493976"/>
                <a:gd name="connsiteY504" fmla="*/ 192405 h 240939"/>
                <a:gd name="connsiteX505" fmla="*/ 91677 w 493976"/>
                <a:gd name="connsiteY505" fmla="*/ 192405 h 240939"/>
                <a:gd name="connsiteX506" fmla="*/ 84127 w 493976"/>
                <a:gd name="connsiteY506" fmla="*/ 191327 h 240939"/>
                <a:gd name="connsiteX507" fmla="*/ 78734 w 493976"/>
                <a:gd name="connsiteY507" fmla="*/ 191327 h 240939"/>
                <a:gd name="connsiteX508" fmla="*/ 73341 w 493976"/>
                <a:gd name="connsiteY508" fmla="*/ 191327 h 240939"/>
                <a:gd name="connsiteX509" fmla="*/ 72263 w 493976"/>
                <a:gd name="connsiteY509" fmla="*/ 192405 h 240939"/>
                <a:gd name="connsiteX510" fmla="*/ 70106 w 493976"/>
                <a:gd name="connsiteY510" fmla="*/ 192405 h 240939"/>
                <a:gd name="connsiteX511" fmla="*/ 67949 w 493976"/>
                <a:gd name="connsiteY511" fmla="*/ 191327 h 240939"/>
                <a:gd name="connsiteX512" fmla="*/ 63634 w 493976"/>
                <a:gd name="connsiteY512" fmla="*/ 191327 h 240939"/>
                <a:gd name="connsiteX513" fmla="*/ 62556 w 493976"/>
                <a:gd name="connsiteY513" fmla="*/ 192405 h 240939"/>
                <a:gd name="connsiteX514" fmla="*/ 59320 w 493976"/>
                <a:gd name="connsiteY514" fmla="*/ 192405 h 240939"/>
                <a:gd name="connsiteX515" fmla="*/ 58242 w 493976"/>
                <a:gd name="connsiteY515" fmla="*/ 191327 h 240939"/>
                <a:gd name="connsiteX516" fmla="*/ 52849 w 493976"/>
                <a:gd name="connsiteY516" fmla="*/ 191327 h 240939"/>
                <a:gd name="connsiteX517" fmla="*/ 50692 w 493976"/>
                <a:gd name="connsiteY517" fmla="*/ 192405 h 240939"/>
                <a:gd name="connsiteX518" fmla="*/ 48535 w 493976"/>
                <a:gd name="connsiteY518" fmla="*/ 191327 h 240939"/>
                <a:gd name="connsiteX519" fmla="*/ 48535 w 493976"/>
                <a:gd name="connsiteY519" fmla="*/ 191327 h 240939"/>
                <a:gd name="connsiteX520" fmla="*/ 40985 w 493976"/>
                <a:gd name="connsiteY520" fmla="*/ 191327 h 240939"/>
                <a:gd name="connsiteX521" fmla="*/ 39906 w 493976"/>
                <a:gd name="connsiteY521" fmla="*/ 193484 h 240939"/>
                <a:gd name="connsiteX522" fmla="*/ 37749 w 493976"/>
                <a:gd name="connsiteY522" fmla="*/ 191327 h 240939"/>
                <a:gd name="connsiteX523" fmla="*/ 30199 w 493976"/>
                <a:gd name="connsiteY523" fmla="*/ 191327 h 240939"/>
                <a:gd name="connsiteX524" fmla="*/ 29121 w 493976"/>
                <a:gd name="connsiteY524" fmla="*/ 193484 h 240939"/>
                <a:gd name="connsiteX525" fmla="*/ 26964 w 493976"/>
                <a:gd name="connsiteY525" fmla="*/ 193484 h 240939"/>
                <a:gd name="connsiteX526" fmla="*/ 25885 w 493976"/>
                <a:gd name="connsiteY526" fmla="*/ 191327 h 240939"/>
                <a:gd name="connsiteX527" fmla="*/ 18335 w 493976"/>
                <a:gd name="connsiteY527" fmla="*/ 191327 h 240939"/>
                <a:gd name="connsiteX528" fmla="*/ 18335 w 493976"/>
                <a:gd name="connsiteY528" fmla="*/ 193484 h 240939"/>
                <a:gd name="connsiteX529" fmla="*/ 16178 w 493976"/>
                <a:gd name="connsiteY529" fmla="*/ 193484 h 240939"/>
                <a:gd name="connsiteX530" fmla="*/ 16178 w 493976"/>
                <a:gd name="connsiteY530" fmla="*/ 191327 h 240939"/>
                <a:gd name="connsiteX531" fmla="*/ 14021 w 493976"/>
                <a:gd name="connsiteY531" fmla="*/ 192405 h 240939"/>
                <a:gd name="connsiteX532" fmla="*/ 12942 w 493976"/>
                <a:gd name="connsiteY532" fmla="*/ 196720 h 240939"/>
                <a:gd name="connsiteX533" fmla="*/ 12942 w 493976"/>
                <a:gd name="connsiteY533" fmla="*/ 196720 h 240939"/>
                <a:gd name="connsiteX534" fmla="*/ 14021 w 493976"/>
                <a:gd name="connsiteY534" fmla="*/ 198877 h 240939"/>
                <a:gd name="connsiteX535" fmla="*/ 11864 w 493976"/>
                <a:gd name="connsiteY535" fmla="*/ 199955 h 240939"/>
                <a:gd name="connsiteX536" fmla="*/ 11864 w 493976"/>
                <a:gd name="connsiteY536" fmla="*/ 199955 h 240939"/>
                <a:gd name="connsiteX537" fmla="*/ 10786 w 493976"/>
                <a:gd name="connsiteY537" fmla="*/ 204269 h 240939"/>
                <a:gd name="connsiteX538" fmla="*/ 16178 w 493976"/>
                <a:gd name="connsiteY538" fmla="*/ 205348 h 240939"/>
                <a:gd name="connsiteX539" fmla="*/ 17257 w 493976"/>
                <a:gd name="connsiteY539" fmla="*/ 203191 h 240939"/>
                <a:gd name="connsiteX540" fmla="*/ 18335 w 493976"/>
                <a:gd name="connsiteY540" fmla="*/ 203191 h 240939"/>
                <a:gd name="connsiteX541" fmla="*/ 18335 w 493976"/>
                <a:gd name="connsiteY541" fmla="*/ 205348 h 240939"/>
                <a:gd name="connsiteX542" fmla="*/ 20492 w 493976"/>
                <a:gd name="connsiteY542" fmla="*/ 205348 h 240939"/>
                <a:gd name="connsiteX543" fmla="*/ 50692 w 493976"/>
                <a:gd name="connsiteY543" fmla="*/ 207505 h 240939"/>
                <a:gd name="connsiteX544" fmla="*/ 52849 w 493976"/>
                <a:gd name="connsiteY544" fmla="*/ 207505 h 240939"/>
                <a:gd name="connsiteX545" fmla="*/ 55006 w 493976"/>
                <a:gd name="connsiteY545" fmla="*/ 207505 h 240939"/>
                <a:gd name="connsiteX546" fmla="*/ 57163 w 493976"/>
                <a:gd name="connsiteY546" fmla="*/ 208583 h 240939"/>
                <a:gd name="connsiteX547" fmla="*/ 62556 w 493976"/>
                <a:gd name="connsiteY547" fmla="*/ 208583 h 240939"/>
                <a:gd name="connsiteX548" fmla="*/ 63634 w 493976"/>
                <a:gd name="connsiteY548" fmla="*/ 207505 h 240939"/>
                <a:gd name="connsiteX549" fmla="*/ 66870 w 493976"/>
                <a:gd name="connsiteY549" fmla="*/ 207505 h 240939"/>
                <a:gd name="connsiteX550" fmla="*/ 67949 w 493976"/>
                <a:gd name="connsiteY550" fmla="*/ 208583 h 240939"/>
                <a:gd name="connsiteX551" fmla="*/ 73341 w 493976"/>
                <a:gd name="connsiteY551" fmla="*/ 208583 h 240939"/>
                <a:gd name="connsiteX552" fmla="*/ 75499 w 493976"/>
                <a:gd name="connsiteY552" fmla="*/ 207505 h 240939"/>
                <a:gd name="connsiteX553" fmla="*/ 77655 w 493976"/>
                <a:gd name="connsiteY553" fmla="*/ 208583 h 240939"/>
                <a:gd name="connsiteX554" fmla="*/ 77655 w 493976"/>
                <a:gd name="connsiteY554" fmla="*/ 208583 h 240939"/>
                <a:gd name="connsiteX555" fmla="*/ 85205 w 493976"/>
                <a:gd name="connsiteY555" fmla="*/ 208583 h 240939"/>
                <a:gd name="connsiteX556" fmla="*/ 86284 w 493976"/>
                <a:gd name="connsiteY556" fmla="*/ 206426 h 240939"/>
                <a:gd name="connsiteX557" fmla="*/ 88441 w 493976"/>
                <a:gd name="connsiteY557" fmla="*/ 208583 h 240939"/>
                <a:gd name="connsiteX558" fmla="*/ 95991 w 493976"/>
                <a:gd name="connsiteY558" fmla="*/ 206426 h 240939"/>
                <a:gd name="connsiteX559" fmla="*/ 168254 w 493976"/>
                <a:gd name="connsiteY559" fmla="*/ 71608 h 240939"/>
                <a:gd name="connsiteX560" fmla="*/ 169333 w 493976"/>
                <a:gd name="connsiteY560" fmla="*/ 70529 h 240939"/>
                <a:gd name="connsiteX561" fmla="*/ 193060 w 493976"/>
                <a:gd name="connsiteY561" fmla="*/ 53272 h 240939"/>
                <a:gd name="connsiteX562" fmla="*/ 218946 w 493976"/>
                <a:gd name="connsiteY562" fmla="*/ 37094 h 240939"/>
                <a:gd name="connsiteX563" fmla="*/ 218946 w 493976"/>
                <a:gd name="connsiteY563" fmla="*/ 37094 h 240939"/>
                <a:gd name="connsiteX564" fmla="*/ 217867 w 493976"/>
                <a:gd name="connsiteY564" fmla="*/ 36015 h 240939"/>
                <a:gd name="connsiteX565" fmla="*/ 207082 w 493976"/>
                <a:gd name="connsiteY565" fmla="*/ 25230 h 240939"/>
                <a:gd name="connsiteX566" fmla="*/ 197375 w 493976"/>
                <a:gd name="connsiteY566" fmla="*/ 20916 h 240939"/>
                <a:gd name="connsiteX567" fmla="*/ 179039 w 493976"/>
                <a:gd name="connsiteY567" fmla="*/ 23073 h 240939"/>
                <a:gd name="connsiteX568" fmla="*/ 177961 w 493976"/>
                <a:gd name="connsiteY568" fmla="*/ 24151 h 240939"/>
                <a:gd name="connsiteX569" fmla="*/ 165018 w 493976"/>
                <a:gd name="connsiteY569" fmla="*/ 48958 h 240939"/>
                <a:gd name="connsiteX570" fmla="*/ 162861 w 493976"/>
                <a:gd name="connsiteY570" fmla="*/ 60822 h 240939"/>
                <a:gd name="connsiteX571" fmla="*/ 168254 w 493976"/>
                <a:gd name="connsiteY571" fmla="*/ 71608 h 240939"/>
                <a:gd name="connsiteX572" fmla="*/ 207082 w 493976"/>
                <a:gd name="connsiteY572" fmla="*/ 68372 h 240939"/>
                <a:gd name="connsiteX573" fmla="*/ 208160 w 493976"/>
                <a:gd name="connsiteY573" fmla="*/ 69450 h 240939"/>
                <a:gd name="connsiteX574" fmla="*/ 211396 w 493976"/>
                <a:gd name="connsiteY574" fmla="*/ 77000 h 240939"/>
                <a:gd name="connsiteX575" fmla="*/ 213553 w 493976"/>
                <a:gd name="connsiteY575" fmla="*/ 84550 h 240939"/>
                <a:gd name="connsiteX576" fmla="*/ 213553 w 493976"/>
                <a:gd name="connsiteY576" fmla="*/ 89943 h 240939"/>
                <a:gd name="connsiteX577" fmla="*/ 213553 w 493976"/>
                <a:gd name="connsiteY577" fmla="*/ 91021 h 240939"/>
                <a:gd name="connsiteX578" fmla="*/ 212475 w 493976"/>
                <a:gd name="connsiteY578" fmla="*/ 93179 h 240939"/>
                <a:gd name="connsiteX579" fmla="*/ 210317 w 493976"/>
                <a:gd name="connsiteY579" fmla="*/ 95336 h 240939"/>
                <a:gd name="connsiteX580" fmla="*/ 208160 w 493976"/>
                <a:gd name="connsiteY580" fmla="*/ 97493 h 240939"/>
                <a:gd name="connsiteX581" fmla="*/ 186589 w 493976"/>
                <a:gd name="connsiteY581" fmla="*/ 124456 h 240939"/>
                <a:gd name="connsiteX582" fmla="*/ 185511 w 493976"/>
                <a:gd name="connsiteY582" fmla="*/ 125535 h 240939"/>
                <a:gd name="connsiteX583" fmla="*/ 186589 w 493976"/>
                <a:gd name="connsiteY583" fmla="*/ 127692 h 240939"/>
                <a:gd name="connsiteX584" fmla="*/ 185511 w 493976"/>
                <a:gd name="connsiteY584" fmla="*/ 128771 h 240939"/>
                <a:gd name="connsiteX585" fmla="*/ 183354 w 493976"/>
                <a:gd name="connsiteY585" fmla="*/ 128771 h 240939"/>
                <a:gd name="connsiteX586" fmla="*/ 182275 w 493976"/>
                <a:gd name="connsiteY586" fmla="*/ 130928 h 240939"/>
                <a:gd name="connsiteX587" fmla="*/ 181196 w 493976"/>
                <a:gd name="connsiteY587" fmla="*/ 133085 h 240939"/>
                <a:gd name="connsiteX588" fmla="*/ 180118 w 493976"/>
                <a:gd name="connsiteY588" fmla="*/ 135242 h 240939"/>
                <a:gd name="connsiteX589" fmla="*/ 177961 w 493976"/>
                <a:gd name="connsiteY589" fmla="*/ 137399 h 240939"/>
                <a:gd name="connsiteX590" fmla="*/ 179039 w 493976"/>
                <a:gd name="connsiteY590" fmla="*/ 137399 h 240939"/>
                <a:gd name="connsiteX591" fmla="*/ 191982 w 493976"/>
                <a:gd name="connsiteY591" fmla="*/ 136321 h 240939"/>
                <a:gd name="connsiteX592" fmla="*/ 193060 w 493976"/>
                <a:gd name="connsiteY592" fmla="*/ 136321 h 240939"/>
                <a:gd name="connsiteX593" fmla="*/ 197375 w 493976"/>
                <a:gd name="connsiteY593" fmla="*/ 129849 h 240939"/>
                <a:gd name="connsiteX594" fmla="*/ 195217 w 493976"/>
                <a:gd name="connsiteY594" fmla="*/ 128771 h 240939"/>
                <a:gd name="connsiteX595" fmla="*/ 196296 w 493976"/>
                <a:gd name="connsiteY595" fmla="*/ 126614 h 240939"/>
                <a:gd name="connsiteX596" fmla="*/ 197375 w 493976"/>
                <a:gd name="connsiteY596" fmla="*/ 126614 h 240939"/>
                <a:gd name="connsiteX597" fmla="*/ 198453 w 493976"/>
                <a:gd name="connsiteY597" fmla="*/ 127692 h 240939"/>
                <a:gd name="connsiteX598" fmla="*/ 201689 w 493976"/>
                <a:gd name="connsiteY598" fmla="*/ 123378 h 240939"/>
                <a:gd name="connsiteX599" fmla="*/ 201689 w 493976"/>
                <a:gd name="connsiteY599" fmla="*/ 123378 h 240939"/>
                <a:gd name="connsiteX600" fmla="*/ 201689 w 493976"/>
                <a:gd name="connsiteY600" fmla="*/ 121221 h 240939"/>
                <a:gd name="connsiteX601" fmla="*/ 203846 w 493976"/>
                <a:gd name="connsiteY601" fmla="*/ 120142 h 240939"/>
                <a:gd name="connsiteX602" fmla="*/ 203846 w 493976"/>
                <a:gd name="connsiteY602" fmla="*/ 120142 h 240939"/>
                <a:gd name="connsiteX603" fmla="*/ 209239 w 493976"/>
                <a:gd name="connsiteY603" fmla="*/ 111514 h 240939"/>
                <a:gd name="connsiteX604" fmla="*/ 215710 w 493976"/>
                <a:gd name="connsiteY604" fmla="*/ 102885 h 240939"/>
                <a:gd name="connsiteX605" fmla="*/ 222181 w 493976"/>
                <a:gd name="connsiteY605" fmla="*/ 94257 h 240939"/>
                <a:gd name="connsiteX606" fmla="*/ 228653 w 493976"/>
                <a:gd name="connsiteY606" fmla="*/ 86707 h 240939"/>
                <a:gd name="connsiteX607" fmla="*/ 227574 w 493976"/>
                <a:gd name="connsiteY607" fmla="*/ 84550 h 240939"/>
                <a:gd name="connsiteX608" fmla="*/ 228653 w 493976"/>
                <a:gd name="connsiteY608" fmla="*/ 83472 h 240939"/>
                <a:gd name="connsiteX609" fmla="*/ 230810 w 493976"/>
                <a:gd name="connsiteY609" fmla="*/ 84550 h 240939"/>
                <a:gd name="connsiteX610" fmla="*/ 234046 w 493976"/>
                <a:gd name="connsiteY610" fmla="*/ 81314 h 240939"/>
                <a:gd name="connsiteX611" fmla="*/ 232967 w 493976"/>
                <a:gd name="connsiteY611" fmla="*/ 79157 h 240939"/>
                <a:gd name="connsiteX612" fmla="*/ 235124 w 493976"/>
                <a:gd name="connsiteY612" fmla="*/ 79157 h 240939"/>
                <a:gd name="connsiteX613" fmla="*/ 238360 w 493976"/>
                <a:gd name="connsiteY613" fmla="*/ 75922 h 240939"/>
                <a:gd name="connsiteX614" fmla="*/ 237281 w 493976"/>
                <a:gd name="connsiteY614" fmla="*/ 73765 h 240939"/>
                <a:gd name="connsiteX615" fmla="*/ 240517 w 493976"/>
                <a:gd name="connsiteY615" fmla="*/ 73765 h 240939"/>
                <a:gd name="connsiteX616" fmla="*/ 241595 w 493976"/>
                <a:gd name="connsiteY616" fmla="*/ 72686 h 240939"/>
                <a:gd name="connsiteX617" fmla="*/ 215710 w 493976"/>
                <a:gd name="connsiteY617" fmla="*/ 44644 h 240939"/>
                <a:gd name="connsiteX618" fmla="*/ 199532 w 493976"/>
                <a:gd name="connsiteY618" fmla="*/ 55429 h 240939"/>
                <a:gd name="connsiteX619" fmla="*/ 200610 w 493976"/>
                <a:gd name="connsiteY619" fmla="*/ 56508 h 240939"/>
                <a:gd name="connsiteX620" fmla="*/ 202767 w 493976"/>
                <a:gd name="connsiteY620" fmla="*/ 57586 h 240939"/>
                <a:gd name="connsiteX621" fmla="*/ 203846 w 493976"/>
                <a:gd name="connsiteY621" fmla="*/ 59743 h 240939"/>
                <a:gd name="connsiteX622" fmla="*/ 203846 w 493976"/>
                <a:gd name="connsiteY622" fmla="*/ 60822 h 240939"/>
                <a:gd name="connsiteX623" fmla="*/ 206003 w 493976"/>
                <a:gd name="connsiteY623" fmla="*/ 64058 h 240939"/>
                <a:gd name="connsiteX624" fmla="*/ 209239 w 493976"/>
                <a:gd name="connsiteY624" fmla="*/ 64058 h 240939"/>
                <a:gd name="connsiteX625" fmla="*/ 207082 w 493976"/>
                <a:gd name="connsiteY625" fmla="*/ 68372 h 240939"/>
                <a:gd name="connsiteX626" fmla="*/ 183354 w 493976"/>
                <a:gd name="connsiteY626" fmla="*/ 16601 h 240939"/>
                <a:gd name="connsiteX627" fmla="*/ 183354 w 493976"/>
                <a:gd name="connsiteY627" fmla="*/ 16601 h 240939"/>
                <a:gd name="connsiteX628" fmla="*/ 184432 w 493976"/>
                <a:gd name="connsiteY628" fmla="*/ 16601 h 240939"/>
                <a:gd name="connsiteX629" fmla="*/ 197375 w 493976"/>
                <a:gd name="connsiteY629" fmla="*/ 15523 h 240939"/>
                <a:gd name="connsiteX630" fmla="*/ 211396 w 493976"/>
                <a:gd name="connsiteY630" fmla="*/ 21994 h 240939"/>
                <a:gd name="connsiteX631" fmla="*/ 223260 w 493976"/>
                <a:gd name="connsiteY631" fmla="*/ 34937 h 240939"/>
                <a:gd name="connsiteX632" fmla="*/ 224338 w 493976"/>
                <a:gd name="connsiteY632" fmla="*/ 36015 h 240939"/>
                <a:gd name="connsiteX633" fmla="*/ 224338 w 493976"/>
                <a:gd name="connsiteY633" fmla="*/ 36015 h 240939"/>
                <a:gd name="connsiteX634" fmla="*/ 224338 w 493976"/>
                <a:gd name="connsiteY634" fmla="*/ 34937 h 240939"/>
                <a:gd name="connsiteX635" fmla="*/ 211396 w 493976"/>
                <a:gd name="connsiteY635" fmla="*/ 20916 h 240939"/>
                <a:gd name="connsiteX636" fmla="*/ 198453 w 493976"/>
                <a:gd name="connsiteY636" fmla="*/ 10130 h 240939"/>
                <a:gd name="connsiteX637" fmla="*/ 194139 w 493976"/>
                <a:gd name="connsiteY637" fmla="*/ 7973 h 240939"/>
                <a:gd name="connsiteX638" fmla="*/ 191982 w 493976"/>
                <a:gd name="connsiteY638" fmla="*/ 7973 h 240939"/>
                <a:gd name="connsiteX639" fmla="*/ 183354 w 493976"/>
                <a:gd name="connsiteY639" fmla="*/ 16601 h 240939"/>
                <a:gd name="connsiteX640" fmla="*/ 293366 w 493976"/>
                <a:gd name="connsiteY640" fmla="*/ 112592 h 240939"/>
                <a:gd name="connsiteX641" fmla="*/ 293366 w 493976"/>
                <a:gd name="connsiteY641" fmla="*/ 116907 h 240939"/>
                <a:gd name="connsiteX642" fmla="*/ 293366 w 493976"/>
                <a:gd name="connsiteY642" fmla="*/ 120142 h 240939"/>
                <a:gd name="connsiteX643" fmla="*/ 298759 w 493976"/>
                <a:gd name="connsiteY643" fmla="*/ 141713 h 240939"/>
                <a:gd name="connsiteX644" fmla="*/ 301994 w 493976"/>
                <a:gd name="connsiteY644" fmla="*/ 143870 h 240939"/>
                <a:gd name="connsiteX645" fmla="*/ 301994 w 493976"/>
                <a:gd name="connsiteY645" fmla="*/ 142792 h 240939"/>
                <a:gd name="connsiteX646" fmla="*/ 295523 w 493976"/>
                <a:gd name="connsiteY646" fmla="*/ 114750 h 240939"/>
                <a:gd name="connsiteX647" fmla="*/ 293366 w 493976"/>
                <a:gd name="connsiteY647" fmla="*/ 112592 h 240939"/>
                <a:gd name="connsiteX648" fmla="*/ 23728 w 493976"/>
                <a:gd name="connsiteY648" fmla="*/ 182698 h 240939"/>
                <a:gd name="connsiteX649" fmla="*/ 16178 w 493976"/>
                <a:gd name="connsiteY649" fmla="*/ 152499 h 240939"/>
                <a:gd name="connsiteX650" fmla="*/ 15100 w 493976"/>
                <a:gd name="connsiteY650" fmla="*/ 161127 h 240939"/>
                <a:gd name="connsiteX651" fmla="*/ 19414 w 493976"/>
                <a:gd name="connsiteY651" fmla="*/ 180541 h 240939"/>
                <a:gd name="connsiteX652" fmla="*/ 23728 w 493976"/>
                <a:gd name="connsiteY652" fmla="*/ 182698 h 240939"/>
                <a:gd name="connsiteX653" fmla="*/ 23728 w 493976"/>
                <a:gd name="connsiteY653" fmla="*/ 182698 h 240939"/>
                <a:gd name="connsiteX654" fmla="*/ 57163 w 493976"/>
                <a:gd name="connsiteY654" fmla="*/ 183777 h 240939"/>
                <a:gd name="connsiteX655" fmla="*/ 56084 w 493976"/>
                <a:gd name="connsiteY655" fmla="*/ 177306 h 240939"/>
                <a:gd name="connsiteX656" fmla="*/ 49613 w 493976"/>
                <a:gd name="connsiteY656" fmla="*/ 152499 h 240939"/>
                <a:gd name="connsiteX657" fmla="*/ 48535 w 493976"/>
                <a:gd name="connsiteY657" fmla="*/ 151420 h 240939"/>
                <a:gd name="connsiteX658" fmla="*/ 46378 w 493976"/>
                <a:gd name="connsiteY658" fmla="*/ 151420 h 240939"/>
                <a:gd name="connsiteX659" fmla="*/ 46378 w 493976"/>
                <a:gd name="connsiteY659" fmla="*/ 152499 h 240939"/>
                <a:gd name="connsiteX660" fmla="*/ 53928 w 493976"/>
                <a:gd name="connsiteY660" fmla="*/ 180541 h 240939"/>
                <a:gd name="connsiteX661" fmla="*/ 57163 w 493976"/>
                <a:gd name="connsiteY661" fmla="*/ 183777 h 240939"/>
                <a:gd name="connsiteX662" fmla="*/ 57163 w 493976"/>
                <a:gd name="connsiteY662" fmla="*/ 183777 h 240939"/>
                <a:gd name="connsiteX663" fmla="*/ 62556 w 493976"/>
                <a:gd name="connsiteY663" fmla="*/ 183777 h 240939"/>
                <a:gd name="connsiteX664" fmla="*/ 61477 w 493976"/>
                <a:gd name="connsiteY664" fmla="*/ 178384 h 240939"/>
                <a:gd name="connsiteX665" fmla="*/ 55006 w 493976"/>
                <a:gd name="connsiteY665" fmla="*/ 153577 h 240939"/>
                <a:gd name="connsiteX666" fmla="*/ 53928 w 493976"/>
                <a:gd name="connsiteY666" fmla="*/ 152499 h 240939"/>
                <a:gd name="connsiteX667" fmla="*/ 51770 w 493976"/>
                <a:gd name="connsiteY667" fmla="*/ 152499 h 240939"/>
                <a:gd name="connsiteX668" fmla="*/ 59320 w 493976"/>
                <a:gd name="connsiteY668" fmla="*/ 183777 h 240939"/>
                <a:gd name="connsiteX669" fmla="*/ 62556 w 493976"/>
                <a:gd name="connsiteY669" fmla="*/ 183777 h 240939"/>
                <a:gd name="connsiteX670" fmla="*/ 52849 w 493976"/>
                <a:gd name="connsiteY670" fmla="*/ 183777 h 240939"/>
                <a:gd name="connsiteX671" fmla="*/ 52849 w 493976"/>
                <a:gd name="connsiteY671" fmla="*/ 182698 h 240939"/>
                <a:gd name="connsiteX672" fmla="*/ 46378 w 493976"/>
                <a:gd name="connsiteY672" fmla="*/ 154656 h 240939"/>
                <a:gd name="connsiteX673" fmla="*/ 43142 w 493976"/>
                <a:gd name="connsiteY673" fmla="*/ 152499 h 240939"/>
                <a:gd name="connsiteX674" fmla="*/ 43142 w 493976"/>
                <a:gd name="connsiteY674" fmla="*/ 152499 h 240939"/>
                <a:gd name="connsiteX675" fmla="*/ 43142 w 493976"/>
                <a:gd name="connsiteY675" fmla="*/ 153577 h 240939"/>
                <a:gd name="connsiteX676" fmla="*/ 49613 w 493976"/>
                <a:gd name="connsiteY676" fmla="*/ 181620 h 240939"/>
                <a:gd name="connsiteX677" fmla="*/ 52849 w 493976"/>
                <a:gd name="connsiteY677" fmla="*/ 183777 h 240939"/>
                <a:gd name="connsiteX678" fmla="*/ 37749 w 493976"/>
                <a:gd name="connsiteY678" fmla="*/ 152499 h 240939"/>
                <a:gd name="connsiteX679" fmla="*/ 39906 w 493976"/>
                <a:gd name="connsiteY679" fmla="*/ 160049 h 240939"/>
                <a:gd name="connsiteX680" fmla="*/ 45299 w 493976"/>
                <a:gd name="connsiteY680" fmla="*/ 182698 h 240939"/>
                <a:gd name="connsiteX681" fmla="*/ 47456 w 493976"/>
                <a:gd name="connsiteY681" fmla="*/ 183777 h 240939"/>
                <a:gd name="connsiteX682" fmla="*/ 48535 w 493976"/>
                <a:gd name="connsiteY682" fmla="*/ 183777 h 240939"/>
                <a:gd name="connsiteX683" fmla="*/ 40985 w 493976"/>
                <a:gd name="connsiteY683" fmla="*/ 152499 h 240939"/>
                <a:gd name="connsiteX684" fmla="*/ 37749 w 493976"/>
                <a:gd name="connsiteY684" fmla="*/ 152499 h 240939"/>
                <a:gd name="connsiteX685" fmla="*/ 66870 w 493976"/>
                <a:gd name="connsiteY685" fmla="*/ 183777 h 240939"/>
                <a:gd name="connsiteX686" fmla="*/ 66870 w 493976"/>
                <a:gd name="connsiteY686" fmla="*/ 183777 h 240939"/>
                <a:gd name="connsiteX687" fmla="*/ 59320 w 493976"/>
                <a:gd name="connsiteY687" fmla="*/ 153577 h 240939"/>
                <a:gd name="connsiteX688" fmla="*/ 58242 w 493976"/>
                <a:gd name="connsiteY688" fmla="*/ 152499 h 240939"/>
                <a:gd name="connsiteX689" fmla="*/ 56084 w 493976"/>
                <a:gd name="connsiteY689" fmla="*/ 152499 h 240939"/>
                <a:gd name="connsiteX690" fmla="*/ 56084 w 493976"/>
                <a:gd name="connsiteY690" fmla="*/ 153577 h 240939"/>
                <a:gd name="connsiteX691" fmla="*/ 62556 w 493976"/>
                <a:gd name="connsiteY691" fmla="*/ 181620 h 240939"/>
                <a:gd name="connsiteX692" fmla="*/ 66870 w 493976"/>
                <a:gd name="connsiteY692" fmla="*/ 183777 h 240939"/>
                <a:gd name="connsiteX693" fmla="*/ 66870 w 493976"/>
                <a:gd name="connsiteY693" fmla="*/ 183777 h 240939"/>
                <a:gd name="connsiteX694" fmla="*/ 43142 w 493976"/>
                <a:gd name="connsiteY694" fmla="*/ 183777 h 240939"/>
                <a:gd name="connsiteX695" fmla="*/ 35592 w 493976"/>
                <a:gd name="connsiteY695" fmla="*/ 152499 h 240939"/>
                <a:gd name="connsiteX696" fmla="*/ 32357 w 493976"/>
                <a:gd name="connsiteY696" fmla="*/ 152499 h 240939"/>
                <a:gd name="connsiteX697" fmla="*/ 32357 w 493976"/>
                <a:gd name="connsiteY697" fmla="*/ 153577 h 240939"/>
                <a:gd name="connsiteX698" fmla="*/ 38828 w 493976"/>
                <a:gd name="connsiteY698" fmla="*/ 181620 h 240939"/>
                <a:gd name="connsiteX699" fmla="*/ 43142 w 493976"/>
                <a:gd name="connsiteY699" fmla="*/ 183777 h 240939"/>
                <a:gd name="connsiteX700" fmla="*/ 43142 w 493976"/>
                <a:gd name="connsiteY700" fmla="*/ 183777 h 240939"/>
                <a:gd name="connsiteX701" fmla="*/ 38828 w 493976"/>
                <a:gd name="connsiteY701" fmla="*/ 182698 h 240939"/>
                <a:gd name="connsiteX702" fmla="*/ 38828 w 493976"/>
                <a:gd name="connsiteY702" fmla="*/ 181620 h 240939"/>
                <a:gd name="connsiteX703" fmla="*/ 32357 w 493976"/>
                <a:gd name="connsiteY703" fmla="*/ 153577 h 240939"/>
                <a:gd name="connsiteX704" fmla="*/ 30199 w 493976"/>
                <a:gd name="connsiteY704" fmla="*/ 151420 h 240939"/>
                <a:gd name="connsiteX705" fmla="*/ 29121 w 493976"/>
                <a:gd name="connsiteY705" fmla="*/ 151420 h 240939"/>
                <a:gd name="connsiteX706" fmla="*/ 29121 w 493976"/>
                <a:gd name="connsiteY706" fmla="*/ 152499 h 240939"/>
                <a:gd name="connsiteX707" fmla="*/ 35592 w 493976"/>
                <a:gd name="connsiteY707" fmla="*/ 180541 h 240939"/>
                <a:gd name="connsiteX708" fmla="*/ 38828 w 493976"/>
                <a:gd name="connsiteY708" fmla="*/ 182698 h 240939"/>
                <a:gd name="connsiteX709" fmla="*/ 38828 w 493976"/>
                <a:gd name="connsiteY709" fmla="*/ 182698 h 240939"/>
                <a:gd name="connsiteX710" fmla="*/ 61477 w 493976"/>
                <a:gd name="connsiteY710" fmla="*/ 153577 h 240939"/>
                <a:gd name="connsiteX711" fmla="*/ 61477 w 493976"/>
                <a:gd name="connsiteY711" fmla="*/ 153577 h 240939"/>
                <a:gd name="connsiteX712" fmla="*/ 64713 w 493976"/>
                <a:gd name="connsiteY712" fmla="*/ 166520 h 240939"/>
                <a:gd name="connsiteX713" fmla="*/ 69027 w 493976"/>
                <a:gd name="connsiteY713" fmla="*/ 182698 h 240939"/>
                <a:gd name="connsiteX714" fmla="*/ 71184 w 493976"/>
                <a:gd name="connsiteY714" fmla="*/ 183777 h 240939"/>
                <a:gd name="connsiteX715" fmla="*/ 72263 w 493976"/>
                <a:gd name="connsiteY715" fmla="*/ 183777 h 240939"/>
                <a:gd name="connsiteX716" fmla="*/ 72263 w 493976"/>
                <a:gd name="connsiteY716" fmla="*/ 182698 h 240939"/>
                <a:gd name="connsiteX717" fmla="*/ 65791 w 493976"/>
                <a:gd name="connsiteY717" fmla="*/ 154656 h 240939"/>
                <a:gd name="connsiteX718" fmla="*/ 61477 w 493976"/>
                <a:gd name="connsiteY718" fmla="*/ 153577 h 240939"/>
                <a:gd name="connsiteX719" fmla="*/ 61477 w 493976"/>
                <a:gd name="connsiteY719" fmla="*/ 153577 h 240939"/>
                <a:gd name="connsiteX720" fmla="*/ 23728 w 493976"/>
                <a:gd name="connsiteY720" fmla="*/ 152499 h 240939"/>
                <a:gd name="connsiteX721" fmla="*/ 23728 w 493976"/>
                <a:gd name="connsiteY721" fmla="*/ 152499 h 240939"/>
                <a:gd name="connsiteX722" fmla="*/ 31278 w 493976"/>
                <a:gd name="connsiteY722" fmla="*/ 182698 h 240939"/>
                <a:gd name="connsiteX723" fmla="*/ 32357 w 493976"/>
                <a:gd name="connsiteY723" fmla="*/ 183777 h 240939"/>
                <a:gd name="connsiteX724" fmla="*/ 34513 w 493976"/>
                <a:gd name="connsiteY724" fmla="*/ 183777 h 240939"/>
                <a:gd name="connsiteX725" fmla="*/ 26964 w 493976"/>
                <a:gd name="connsiteY725" fmla="*/ 152499 h 240939"/>
                <a:gd name="connsiteX726" fmla="*/ 23728 w 493976"/>
                <a:gd name="connsiteY726" fmla="*/ 152499 h 240939"/>
                <a:gd name="connsiteX727" fmla="*/ 66870 w 493976"/>
                <a:gd name="connsiteY727" fmla="*/ 153577 h 240939"/>
                <a:gd name="connsiteX728" fmla="*/ 66870 w 493976"/>
                <a:gd name="connsiteY728" fmla="*/ 154656 h 240939"/>
                <a:gd name="connsiteX729" fmla="*/ 73341 w 493976"/>
                <a:gd name="connsiteY729" fmla="*/ 181620 h 240939"/>
                <a:gd name="connsiteX730" fmla="*/ 76577 w 493976"/>
                <a:gd name="connsiteY730" fmla="*/ 183777 h 240939"/>
                <a:gd name="connsiteX731" fmla="*/ 76577 w 493976"/>
                <a:gd name="connsiteY731" fmla="*/ 183777 h 240939"/>
                <a:gd name="connsiteX732" fmla="*/ 76577 w 493976"/>
                <a:gd name="connsiteY732" fmla="*/ 182698 h 240939"/>
                <a:gd name="connsiteX733" fmla="*/ 70106 w 493976"/>
                <a:gd name="connsiteY733" fmla="*/ 155735 h 240939"/>
                <a:gd name="connsiteX734" fmla="*/ 66870 w 493976"/>
                <a:gd name="connsiteY734" fmla="*/ 153577 h 240939"/>
                <a:gd name="connsiteX735" fmla="*/ 66870 w 493976"/>
                <a:gd name="connsiteY735" fmla="*/ 153577 h 240939"/>
                <a:gd name="connsiteX736" fmla="*/ 308465 w 493976"/>
                <a:gd name="connsiteY736" fmla="*/ 146027 h 240939"/>
                <a:gd name="connsiteX737" fmla="*/ 301994 w 493976"/>
                <a:gd name="connsiteY737" fmla="*/ 119064 h 240939"/>
                <a:gd name="connsiteX738" fmla="*/ 298759 w 493976"/>
                <a:gd name="connsiteY738" fmla="*/ 115828 h 240939"/>
                <a:gd name="connsiteX739" fmla="*/ 299837 w 493976"/>
                <a:gd name="connsiteY739" fmla="*/ 122299 h 240939"/>
                <a:gd name="connsiteX740" fmla="*/ 304152 w 493976"/>
                <a:gd name="connsiteY740" fmla="*/ 143870 h 240939"/>
                <a:gd name="connsiteX741" fmla="*/ 305230 w 493976"/>
                <a:gd name="connsiteY741" fmla="*/ 144949 h 240939"/>
                <a:gd name="connsiteX742" fmla="*/ 308465 w 493976"/>
                <a:gd name="connsiteY742" fmla="*/ 146027 h 240939"/>
                <a:gd name="connsiteX743" fmla="*/ 29121 w 493976"/>
                <a:gd name="connsiteY743" fmla="*/ 182698 h 240939"/>
                <a:gd name="connsiteX744" fmla="*/ 28042 w 493976"/>
                <a:gd name="connsiteY744" fmla="*/ 179463 h 240939"/>
                <a:gd name="connsiteX745" fmla="*/ 21571 w 493976"/>
                <a:gd name="connsiteY745" fmla="*/ 152499 h 240939"/>
                <a:gd name="connsiteX746" fmla="*/ 20492 w 493976"/>
                <a:gd name="connsiteY746" fmla="*/ 151420 h 240939"/>
                <a:gd name="connsiteX747" fmla="*/ 19414 w 493976"/>
                <a:gd name="connsiteY747" fmla="*/ 151420 h 240939"/>
                <a:gd name="connsiteX748" fmla="*/ 26964 w 493976"/>
                <a:gd name="connsiteY748" fmla="*/ 181620 h 240939"/>
                <a:gd name="connsiteX749" fmla="*/ 29121 w 493976"/>
                <a:gd name="connsiteY749" fmla="*/ 182698 h 240939"/>
                <a:gd name="connsiteX750" fmla="*/ 81970 w 493976"/>
                <a:gd name="connsiteY750" fmla="*/ 184855 h 240939"/>
                <a:gd name="connsiteX751" fmla="*/ 81970 w 493976"/>
                <a:gd name="connsiteY751" fmla="*/ 183777 h 240939"/>
                <a:gd name="connsiteX752" fmla="*/ 75499 w 493976"/>
                <a:gd name="connsiteY752" fmla="*/ 156813 h 240939"/>
                <a:gd name="connsiteX753" fmla="*/ 72263 w 493976"/>
                <a:gd name="connsiteY753" fmla="*/ 154656 h 240939"/>
                <a:gd name="connsiteX754" fmla="*/ 79813 w 493976"/>
                <a:gd name="connsiteY754" fmla="*/ 183777 h 240939"/>
                <a:gd name="connsiteX755" fmla="*/ 80891 w 493976"/>
                <a:gd name="connsiteY755" fmla="*/ 184855 h 240939"/>
                <a:gd name="connsiteX756" fmla="*/ 81970 w 493976"/>
                <a:gd name="connsiteY756" fmla="*/ 184855 h 240939"/>
                <a:gd name="connsiteX757" fmla="*/ 91677 w 493976"/>
                <a:gd name="connsiteY757" fmla="*/ 184855 h 240939"/>
                <a:gd name="connsiteX758" fmla="*/ 85205 w 493976"/>
                <a:gd name="connsiteY758" fmla="*/ 156813 h 240939"/>
                <a:gd name="connsiteX759" fmla="*/ 84127 w 493976"/>
                <a:gd name="connsiteY759" fmla="*/ 155735 h 240939"/>
                <a:gd name="connsiteX760" fmla="*/ 81970 w 493976"/>
                <a:gd name="connsiteY760" fmla="*/ 154656 h 240939"/>
                <a:gd name="connsiteX761" fmla="*/ 81970 w 493976"/>
                <a:gd name="connsiteY761" fmla="*/ 155735 h 240939"/>
                <a:gd name="connsiteX762" fmla="*/ 88441 w 493976"/>
                <a:gd name="connsiteY762" fmla="*/ 181620 h 240939"/>
                <a:gd name="connsiteX763" fmla="*/ 91677 w 493976"/>
                <a:gd name="connsiteY763" fmla="*/ 184855 h 240939"/>
                <a:gd name="connsiteX764" fmla="*/ 91677 w 493976"/>
                <a:gd name="connsiteY764" fmla="*/ 184855 h 240939"/>
                <a:gd name="connsiteX765" fmla="*/ 84127 w 493976"/>
                <a:gd name="connsiteY765" fmla="*/ 184855 h 240939"/>
                <a:gd name="connsiteX766" fmla="*/ 87362 w 493976"/>
                <a:gd name="connsiteY766" fmla="*/ 184855 h 240939"/>
                <a:gd name="connsiteX767" fmla="*/ 87362 w 493976"/>
                <a:gd name="connsiteY767" fmla="*/ 183777 h 240939"/>
                <a:gd name="connsiteX768" fmla="*/ 80891 w 493976"/>
                <a:gd name="connsiteY768" fmla="*/ 157892 h 240939"/>
                <a:gd name="connsiteX769" fmla="*/ 77655 w 493976"/>
                <a:gd name="connsiteY769" fmla="*/ 155735 h 240939"/>
                <a:gd name="connsiteX770" fmla="*/ 84127 w 493976"/>
                <a:gd name="connsiteY770" fmla="*/ 184855 h 240939"/>
                <a:gd name="connsiteX771" fmla="*/ 91677 w 493976"/>
                <a:gd name="connsiteY771" fmla="*/ 158970 h 240939"/>
                <a:gd name="connsiteX772" fmla="*/ 91677 w 493976"/>
                <a:gd name="connsiteY772" fmla="*/ 158970 h 240939"/>
                <a:gd name="connsiteX773" fmla="*/ 98148 w 493976"/>
                <a:gd name="connsiteY773" fmla="*/ 184855 h 240939"/>
                <a:gd name="connsiteX774" fmla="*/ 99226 w 493976"/>
                <a:gd name="connsiteY774" fmla="*/ 185934 h 240939"/>
                <a:gd name="connsiteX775" fmla="*/ 101384 w 493976"/>
                <a:gd name="connsiteY775" fmla="*/ 185934 h 240939"/>
                <a:gd name="connsiteX776" fmla="*/ 101384 w 493976"/>
                <a:gd name="connsiteY776" fmla="*/ 184855 h 240939"/>
                <a:gd name="connsiteX777" fmla="*/ 95991 w 493976"/>
                <a:gd name="connsiteY777" fmla="*/ 161127 h 240939"/>
                <a:gd name="connsiteX778" fmla="*/ 94912 w 493976"/>
                <a:gd name="connsiteY778" fmla="*/ 160049 h 240939"/>
                <a:gd name="connsiteX779" fmla="*/ 91677 w 493976"/>
                <a:gd name="connsiteY779" fmla="*/ 158970 h 240939"/>
                <a:gd name="connsiteX780" fmla="*/ 314937 w 493976"/>
                <a:gd name="connsiteY780" fmla="*/ 125535 h 240939"/>
                <a:gd name="connsiteX781" fmla="*/ 314937 w 493976"/>
                <a:gd name="connsiteY781" fmla="*/ 126614 h 240939"/>
                <a:gd name="connsiteX782" fmla="*/ 319251 w 493976"/>
                <a:gd name="connsiteY782" fmla="*/ 147106 h 240939"/>
                <a:gd name="connsiteX783" fmla="*/ 322486 w 493976"/>
                <a:gd name="connsiteY783" fmla="*/ 150342 h 240939"/>
                <a:gd name="connsiteX784" fmla="*/ 318173 w 493976"/>
                <a:gd name="connsiteY784" fmla="*/ 128771 h 240939"/>
                <a:gd name="connsiteX785" fmla="*/ 318173 w 493976"/>
                <a:gd name="connsiteY785" fmla="*/ 127692 h 240939"/>
                <a:gd name="connsiteX786" fmla="*/ 314937 w 493976"/>
                <a:gd name="connsiteY786" fmla="*/ 125535 h 240939"/>
                <a:gd name="connsiteX787" fmla="*/ 86284 w 493976"/>
                <a:gd name="connsiteY787" fmla="*/ 156813 h 240939"/>
                <a:gd name="connsiteX788" fmla="*/ 87362 w 493976"/>
                <a:gd name="connsiteY788" fmla="*/ 158970 h 240939"/>
                <a:gd name="connsiteX789" fmla="*/ 93834 w 493976"/>
                <a:gd name="connsiteY789" fmla="*/ 182698 h 240939"/>
                <a:gd name="connsiteX790" fmla="*/ 94912 w 493976"/>
                <a:gd name="connsiteY790" fmla="*/ 183777 h 240939"/>
                <a:gd name="connsiteX791" fmla="*/ 97070 w 493976"/>
                <a:gd name="connsiteY791" fmla="*/ 183777 h 240939"/>
                <a:gd name="connsiteX792" fmla="*/ 97070 w 493976"/>
                <a:gd name="connsiteY792" fmla="*/ 182698 h 240939"/>
                <a:gd name="connsiteX793" fmla="*/ 90598 w 493976"/>
                <a:gd name="connsiteY793" fmla="*/ 158970 h 240939"/>
                <a:gd name="connsiteX794" fmla="*/ 86284 w 493976"/>
                <a:gd name="connsiteY794" fmla="*/ 156813 h 240939"/>
                <a:gd name="connsiteX795" fmla="*/ 318173 w 493976"/>
                <a:gd name="connsiteY795" fmla="*/ 148185 h 240939"/>
                <a:gd name="connsiteX796" fmla="*/ 312780 w 493976"/>
                <a:gd name="connsiteY796" fmla="*/ 126614 h 240939"/>
                <a:gd name="connsiteX797" fmla="*/ 308465 w 493976"/>
                <a:gd name="connsiteY797" fmla="*/ 122299 h 240939"/>
                <a:gd name="connsiteX798" fmla="*/ 308465 w 493976"/>
                <a:gd name="connsiteY798" fmla="*/ 123378 h 240939"/>
                <a:gd name="connsiteX799" fmla="*/ 313858 w 493976"/>
                <a:gd name="connsiteY799" fmla="*/ 147106 h 240939"/>
                <a:gd name="connsiteX800" fmla="*/ 314937 w 493976"/>
                <a:gd name="connsiteY800" fmla="*/ 148185 h 240939"/>
                <a:gd name="connsiteX801" fmla="*/ 318173 w 493976"/>
                <a:gd name="connsiteY801" fmla="*/ 148185 h 240939"/>
                <a:gd name="connsiteX802" fmla="*/ 303073 w 493976"/>
                <a:gd name="connsiteY802" fmla="*/ 119064 h 240939"/>
                <a:gd name="connsiteX803" fmla="*/ 303073 w 493976"/>
                <a:gd name="connsiteY803" fmla="*/ 120142 h 240939"/>
                <a:gd name="connsiteX804" fmla="*/ 309544 w 493976"/>
                <a:gd name="connsiteY804" fmla="*/ 144949 h 240939"/>
                <a:gd name="connsiteX805" fmla="*/ 312780 w 493976"/>
                <a:gd name="connsiteY805" fmla="*/ 147106 h 240939"/>
                <a:gd name="connsiteX806" fmla="*/ 312780 w 493976"/>
                <a:gd name="connsiteY806" fmla="*/ 147106 h 240939"/>
                <a:gd name="connsiteX807" fmla="*/ 307387 w 493976"/>
                <a:gd name="connsiteY807" fmla="*/ 122299 h 240939"/>
                <a:gd name="connsiteX808" fmla="*/ 306308 w 493976"/>
                <a:gd name="connsiteY808" fmla="*/ 121221 h 240939"/>
                <a:gd name="connsiteX809" fmla="*/ 303073 w 493976"/>
                <a:gd name="connsiteY809" fmla="*/ 119064 h 240939"/>
                <a:gd name="connsiteX810" fmla="*/ 321408 w 493976"/>
                <a:gd name="connsiteY810" fmla="*/ 128771 h 240939"/>
                <a:gd name="connsiteX811" fmla="*/ 325723 w 493976"/>
                <a:gd name="connsiteY811" fmla="*/ 148185 h 240939"/>
                <a:gd name="connsiteX812" fmla="*/ 328958 w 493976"/>
                <a:gd name="connsiteY812" fmla="*/ 150342 h 240939"/>
                <a:gd name="connsiteX813" fmla="*/ 325723 w 493976"/>
                <a:gd name="connsiteY813" fmla="*/ 130928 h 240939"/>
                <a:gd name="connsiteX814" fmla="*/ 324644 w 493976"/>
                <a:gd name="connsiteY814" fmla="*/ 129849 h 240939"/>
                <a:gd name="connsiteX815" fmla="*/ 321408 w 493976"/>
                <a:gd name="connsiteY815" fmla="*/ 128771 h 240939"/>
                <a:gd name="connsiteX816" fmla="*/ 97070 w 493976"/>
                <a:gd name="connsiteY816" fmla="*/ 161127 h 240939"/>
                <a:gd name="connsiteX817" fmla="*/ 97070 w 493976"/>
                <a:gd name="connsiteY817" fmla="*/ 161127 h 240939"/>
                <a:gd name="connsiteX818" fmla="*/ 102462 w 493976"/>
                <a:gd name="connsiteY818" fmla="*/ 184855 h 240939"/>
                <a:gd name="connsiteX819" fmla="*/ 103541 w 493976"/>
                <a:gd name="connsiteY819" fmla="*/ 185934 h 240939"/>
                <a:gd name="connsiteX820" fmla="*/ 105698 w 493976"/>
                <a:gd name="connsiteY820" fmla="*/ 185934 h 240939"/>
                <a:gd name="connsiteX821" fmla="*/ 105698 w 493976"/>
                <a:gd name="connsiteY821" fmla="*/ 184855 h 240939"/>
                <a:gd name="connsiteX822" fmla="*/ 101384 w 493976"/>
                <a:gd name="connsiteY822" fmla="*/ 165441 h 240939"/>
                <a:gd name="connsiteX823" fmla="*/ 97070 w 493976"/>
                <a:gd name="connsiteY823" fmla="*/ 161127 h 240939"/>
                <a:gd name="connsiteX824" fmla="*/ 326801 w 493976"/>
                <a:gd name="connsiteY824" fmla="*/ 132006 h 240939"/>
                <a:gd name="connsiteX825" fmla="*/ 330036 w 493976"/>
                <a:gd name="connsiteY825" fmla="*/ 151420 h 240939"/>
                <a:gd name="connsiteX826" fmla="*/ 331115 w 493976"/>
                <a:gd name="connsiteY826" fmla="*/ 152499 h 240939"/>
                <a:gd name="connsiteX827" fmla="*/ 333272 w 493976"/>
                <a:gd name="connsiteY827" fmla="*/ 153577 h 240939"/>
                <a:gd name="connsiteX828" fmla="*/ 330036 w 493976"/>
                <a:gd name="connsiteY828" fmla="*/ 135242 h 240939"/>
                <a:gd name="connsiteX829" fmla="*/ 330036 w 493976"/>
                <a:gd name="connsiteY829" fmla="*/ 134164 h 240939"/>
                <a:gd name="connsiteX830" fmla="*/ 326801 w 493976"/>
                <a:gd name="connsiteY830" fmla="*/ 132006 h 240939"/>
                <a:gd name="connsiteX831" fmla="*/ 338665 w 493976"/>
                <a:gd name="connsiteY831" fmla="*/ 155735 h 240939"/>
                <a:gd name="connsiteX832" fmla="*/ 335429 w 493976"/>
                <a:gd name="connsiteY832" fmla="*/ 139556 h 240939"/>
                <a:gd name="connsiteX833" fmla="*/ 332194 w 493976"/>
                <a:gd name="connsiteY833" fmla="*/ 136321 h 240939"/>
                <a:gd name="connsiteX834" fmla="*/ 332194 w 493976"/>
                <a:gd name="connsiteY834" fmla="*/ 136321 h 240939"/>
                <a:gd name="connsiteX835" fmla="*/ 334351 w 493976"/>
                <a:gd name="connsiteY835" fmla="*/ 153577 h 240939"/>
                <a:gd name="connsiteX836" fmla="*/ 335429 w 493976"/>
                <a:gd name="connsiteY836" fmla="*/ 154656 h 240939"/>
                <a:gd name="connsiteX837" fmla="*/ 338665 w 493976"/>
                <a:gd name="connsiteY837" fmla="*/ 155735 h 240939"/>
                <a:gd name="connsiteX838" fmla="*/ 102462 w 493976"/>
                <a:gd name="connsiteY838" fmla="*/ 165441 h 240939"/>
                <a:gd name="connsiteX839" fmla="*/ 102462 w 493976"/>
                <a:gd name="connsiteY839" fmla="*/ 166520 h 240939"/>
                <a:gd name="connsiteX840" fmla="*/ 106776 w 493976"/>
                <a:gd name="connsiteY840" fmla="*/ 183777 h 240939"/>
                <a:gd name="connsiteX841" fmla="*/ 110012 w 493976"/>
                <a:gd name="connsiteY841" fmla="*/ 185934 h 240939"/>
                <a:gd name="connsiteX842" fmla="*/ 110012 w 493976"/>
                <a:gd name="connsiteY842" fmla="*/ 185934 h 240939"/>
                <a:gd name="connsiteX843" fmla="*/ 110012 w 493976"/>
                <a:gd name="connsiteY843" fmla="*/ 184855 h 240939"/>
                <a:gd name="connsiteX844" fmla="*/ 106776 w 493976"/>
                <a:gd name="connsiteY844" fmla="*/ 171913 h 240939"/>
                <a:gd name="connsiteX845" fmla="*/ 102462 w 493976"/>
                <a:gd name="connsiteY845" fmla="*/ 165441 h 240939"/>
                <a:gd name="connsiteX846" fmla="*/ 366707 w 493976"/>
                <a:gd name="connsiteY846" fmla="*/ 149263 h 240939"/>
                <a:gd name="connsiteX847" fmla="*/ 368865 w 493976"/>
                <a:gd name="connsiteY847" fmla="*/ 162206 h 240939"/>
                <a:gd name="connsiteX848" fmla="*/ 373178 w 493976"/>
                <a:gd name="connsiteY848" fmla="*/ 157892 h 240939"/>
                <a:gd name="connsiteX849" fmla="*/ 372100 w 493976"/>
                <a:gd name="connsiteY849" fmla="*/ 150342 h 240939"/>
                <a:gd name="connsiteX850" fmla="*/ 371021 w 493976"/>
                <a:gd name="connsiteY850" fmla="*/ 149263 h 240939"/>
                <a:gd name="connsiteX851" fmla="*/ 366707 w 493976"/>
                <a:gd name="connsiteY851" fmla="*/ 149263 h 240939"/>
                <a:gd name="connsiteX852" fmla="*/ 342979 w 493976"/>
                <a:gd name="connsiteY852" fmla="*/ 157892 h 240939"/>
                <a:gd name="connsiteX853" fmla="*/ 340822 w 493976"/>
                <a:gd name="connsiteY853" fmla="*/ 140635 h 240939"/>
                <a:gd name="connsiteX854" fmla="*/ 340822 w 493976"/>
                <a:gd name="connsiteY854" fmla="*/ 139556 h 240939"/>
                <a:gd name="connsiteX855" fmla="*/ 337586 w 493976"/>
                <a:gd name="connsiteY855" fmla="*/ 138478 h 240939"/>
                <a:gd name="connsiteX856" fmla="*/ 337586 w 493976"/>
                <a:gd name="connsiteY856" fmla="*/ 139556 h 240939"/>
                <a:gd name="connsiteX857" fmla="*/ 340822 w 493976"/>
                <a:gd name="connsiteY857" fmla="*/ 155735 h 240939"/>
                <a:gd name="connsiteX858" fmla="*/ 342979 w 493976"/>
                <a:gd name="connsiteY858" fmla="*/ 157892 h 240939"/>
                <a:gd name="connsiteX859" fmla="*/ 357000 w 493976"/>
                <a:gd name="connsiteY859" fmla="*/ 162206 h 240939"/>
                <a:gd name="connsiteX860" fmla="*/ 357000 w 493976"/>
                <a:gd name="connsiteY860" fmla="*/ 162206 h 240939"/>
                <a:gd name="connsiteX861" fmla="*/ 354843 w 493976"/>
                <a:gd name="connsiteY861" fmla="*/ 146027 h 240939"/>
                <a:gd name="connsiteX862" fmla="*/ 353765 w 493976"/>
                <a:gd name="connsiteY862" fmla="*/ 144949 h 240939"/>
                <a:gd name="connsiteX863" fmla="*/ 351607 w 493976"/>
                <a:gd name="connsiteY863" fmla="*/ 143870 h 240939"/>
                <a:gd name="connsiteX864" fmla="*/ 351607 w 493976"/>
                <a:gd name="connsiteY864" fmla="*/ 143870 h 240939"/>
                <a:gd name="connsiteX865" fmla="*/ 353765 w 493976"/>
                <a:gd name="connsiteY865" fmla="*/ 160049 h 240939"/>
                <a:gd name="connsiteX866" fmla="*/ 354843 w 493976"/>
                <a:gd name="connsiteY866" fmla="*/ 161127 h 240939"/>
                <a:gd name="connsiteX867" fmla="*/ 357000 w 493976"/>
                <a:gd name="connsiteY867" fmla="*/ 162206 h 240939"/>
                <a:gd name="connsiteX868" fmla="*/ 14021 w 493976"/>
                <a:gd name="connsiteY868" fmla="*/ 163284 h 240939"/>
                <a:gd name="connsiteX869" fmla="*/ 14021 w 493976"/>
                <a:gd name="connsiteY869" fmla="*/ 163284 h 240939"/>
                <a:gd name="connsiteX870" fmla="*/ 16178 w 493976"/>
                <a:gd name="connsiteY870" fmla="*/ 181620 h 240939"/>
                <a:gd name="connsiteX871" fmla="*/ 19414 w 493976"/>
                <a:gd name="connsiteY871" fmla="*/ 182698 h 240939"/>
                <a:gd name="connsiteX872" fmla="*/ 14021 w 493976"/>
                <a:gd name="connsiteY872" fmla="*/ 163284 h 240939"/>
                <a:gd name="connsiteX873" fmla="*/ 347294 w 493976"/>
                <a:gd name="connsiteY873" fmla="*/ 158970 h 240939"/>
                <a:gd name="connsiteX874" fmla="*/ 347294 w 493976"/>
                <a:gd name="connsiteY874" fmla="*/ 156813 h 240939"/>
                <a:gd name="connsiteX875" fmla="*/ 346215 w 493976"/>
                <a:gd name="connsiteY875" fmla="*/ 143870 h 240939"/>
                <a:gd name="connsiteX876" fmla="*/ 342979 w 493976"/>
                <a:gd name="connsiteY876" fmla="*/ 140635 h 240939"/>
                <a:gd name="connsiteX877" fmla="*/ 342979 w 493976"/>
                <a:gd name="connsiteY877" fmla="*/ 141713 h 240939"/>
                <a:gd name="connsiteX878" fmla="*/ 345136 w 493976"/>
                <a:gd name="connsiteY878" fmla="*/ 156813 h 240939"/>
                <a:gd name="connsiteX879" fmla="*/ 347294 w 493976"/>
                <a:gd name="connsiteY879" fmla="*/ 158970 h 240939"/>
                <a:gd name="connsiteX880" fmla="*/ 347294 w 493976"/>
                <a:gd name="connsiteY880" fmla="*/ 142792 h 240939"/>
                <a:gd name="connsiteX881" fmla="*/ 347294 w 493976"/>
                <a:gd name="connsiteY881" fmla="*/ 143870 h 240939"/>
                <a:gd name="connsiteX882" fmla="*/ 348372 w 493976"/>
                <a:gd name="connsiteY882" fmla="*/ 157892 h 240939"/>
                <a:gd name="connsiteX883" fmla="*/ 351607 w 493976"/>
                <a:gd name="connsiteY883" fmla="*/ 160049 h 240939"/>
                <a:gd name="connsiteX884" fmla="*/ 351607 w 493976"/>
                <a:gd name="connsiteY884" fmla="*/ 160049 h 240939"/>
                <a:gd name="connsiteX885" fmla="*/ 349450 w 493976"/>
                <a:gd name="connsiteY885" fmla="*/ 144949 h 240939"/>
                <a:gd name="connsiteX886" fmla="*/ 347294 w 493976"/>
                <a:gd name="connsiteY886" fmla="*/ 142792 h 240939"/>
                <a:gd name="connsiteX887" fmla="*/ 362393 w 493976"/>
                <a:gd name="connsiteY887" fmla="*/ 148185 h 240939"/>
                <a:gd name="connsiteX888" fmla="*/ 362393 w 493976"/>
                <a:gd name="connsiteY888" fmla="*/ 148185 h 240939"/>
                <a:gd name="connsiteX889" fmla="*/ 363472 w 493976"/>
                <a:gd name="connsiteY889" fmla="*/ 161127 h 240939"/>
                <a:gd name="connsiteX890" fmla="*/ 365628 w 493976"/>
                <a:gd name="connsiteY890" fmla="*/ 163284 h 240939"/>
                <a:gd name="connsiteX891" fmla="*/ 366707 w 493976"/>
                <a:gd name="connsiteY891" fmla="*/ 163284 h 240939"/>
                <a:gd name="connsiteX892" fmla="*/ 364550 w 493976"/>
                <a:gd name="connsiteY892" fmla="*/ 151420 h 240939"/>
                <a:gd name="connsiteX893" fmla="*/ 362393 w 493976"/>
                <a:gd name="connsiteY893" fmla="*/ 148185 h 240939"/>
                <a:gd name="connsiteX894" fmla="*/ 292287 w 493976"/>
                <a:gd name="connsiteY894" fmla="*/ 123378 h 240939"/>
                <a:gd name="connsiteX895" fmla="*/ 292287 w 493976"/>
                <a:gd name="connsiteY895" fmla="*/ 123378 h 240939"/>
                <a:gd name="connsiteX896" fmla="*/ 291209 w 493976"/>
                <a:gd name="connsiteY896" fmla="*/ 125535 h 240939"/>
                <a:gd name="connsiteX897" fmla="*/ 291209 w 493976"/>
                <a:gd name="connsiteY897" fmla="*/ 129849 h 240939"/>
                <a:gd name="connsiteX898" fmla="*/ 294444 w 493976"/>
                <a:gd name="connsiteY898" fmla="*/ 141713 h 240939"/>
                <a:gd name="connsiteX899" fmla="*/ 296602 w 493976"/>
                <a:gd name="connsiteY899" fmla="*/ 142792 h 240939"/>
                <a:gd name="connsiteX900" fmla="*/ 292287 w 493976"/>
                <a:gd name="connsiteY900" fmla="*/ 123378 h 240939"/>
                <a:gd name="connsiteX901" fmla="*/ 357000 w 493976"/>
                <a:gd name="connsiteY901" fmla="*/ 146027 h 240939"/>
                <a:gd name="connsiteX902" fmla="*/ 357000 w 493976"/>
                <a:gd name="connsiteY902" fmla="*/ 147106 h 240939"/>
                <a:gd name="connsiteX903" fmla="*/ 358079 w 493976"/>
                <a:gd name="connsiteY903" fmla="*/ 160049 h 240939"/>
                <a:gd name="connsiteX904" fmla="*/ 361315 w 493976"/>
                <a:gd name="connsiteY904" fmla="*/ 162206 h 240939"/>
                <a:gd name="connsiteX905" fmla="*/ 361315 w 493976"/>
                <a:gd name="connsiteY905" fmla="*/ 161127 h 240939"/>
                <a:gd name="connsiteX906" fmla="*/ 360236 w 493976"/>
                <a:gd name="connsiteY906" fmla="*/ 149263 h 240939"/>
                <a:gd name="connsiteX907" fmla="*/ 357000 w 493976"/>
                <a:gd name="connsiteY907" fmla="*/ 146027 h 240939"/>
                <a:gd name="connsiteX908" fmla="*/ 357000 w 493976"/>
                <a:gd name="connsiteY908" fmla="*/ 146027 h 240939"/>
                <a:gd name="connsiteX909" fmla="*/ 290130 w 493976"/>
                <a:gd name="connsiteY909" fmla="*/ 129849 h 240939"/>
                <a:gd name="connsiteX910" fmla="*/ 289052 w 493976"/>
                <a:gd name="connsiteY910" fmla="*/ 132006 h 240939"/>
                <a:gd name="connsiteX911" fmla="*/ 289052 w 493976"/>
                <a:gd name="connsiteY911" fmla="*/ 134164 h 240939"/>
                <a:gd name="connsiteX912" fmla="*/ 291209 w 493976"/>
                <a:gd name="connsiteY912" fmla="*/ 141713 h 240939"/>
                <a:gd name="connsiteX913" fmla="*/ 292287 w 493976"/>
                <a:gd name="connsiteY913" fmla="*/ 142792 h 240939"/>
                <a:gd name="connsiteX914" fmla="*/ 294444 w 493976"/>
                <a:gd name="connsiteY914" fmla="*/ 142792 h 240939"/>
                <a:gd name="connsiteX915" fmla="*/ 290130 w 493976"/>
                <a:gd name="connsiteY915" fmla="*/ 129849 h 240939"/>
                <a:gd name="connsiteX916" fmla="*/ 115405 w 493976"/>
                <a:gd name="connsiteY916" fmla="*/ 185934 h 240939"/>
                <a:gd name="connsiteX917" fmla="*/ 112169 w 493976"/>
                <a:gd name="connsiteY917" fmla="*/ 176227 h 240939"/>
                <a:gd name="connsiteX918" fmla="*/ 110012 w 493976"/>
                <a:gd name="connsiteY918" fmla="*/ 171913 h 240939"/>
                <a:gd name="connsiteX919" fmla="*/ 110012 w 493976"/>
                <a:gd name="connsiteY919" fmla="*/ 171913 h 240939"/>
                <a:gd name="connsiteX920" fmla="*/ 113248 w 493976"/>
                <a:gd name="connsiteY920" fmla="*/ 183777 h 240939"/>
                <a:gd name="connsiteX921" fmla="*/ 115405 w 493976"/>
                <a:gd name="connsiteY921" fmla="*/ 185934 h 240939"/>
                <a:gd name="connsiteX922" fmla="*/ 281502 w 493976"/>
                <a:gd name="connsiteY922" fmla="*/ 140635 h 240939"/>
                <a:gd name="connsiteX923" fmla="*/ 287973 w 493976"/>
                <a:gd name="connsiteY923" fmla="*/ 141713 h 240939"/>
                <a:gd name="connsiteX924" fmla="*/ 285816 w 493976"/>
                <a:gd name="connsiteY924" fmla="*/ 135242 h 240939"/>
                <a:gd name="connsiteX925" fmla="*/ 281502 w 493976"/>
                <a:gd name="connsiteY925" fmla="*/ 140635 h 240939"/>
                <a:gd name="connsiteX926" fmla="*/ 116483 w 493976"/>
                <a:gd name="connsiteY926" fmla="*/ 179463 h 240939"/>
                <a:gd name="connsiteX927" fmla="*/ 116483 w 493976"/>
                <a:gd name="connsiteY927" fmla="*/ 179463 h 240939"/>
                <a:gd name="connsiteX928" fmla="*/ 117562 w 493976"/>
                <a:gd name="connsiteY928" fmla="*/ 184855 h 240939"/>
                <a:gd name="connsiteX929" fmla="*/ 119719 w 493976"/>
                <a:gd name="connsiteY929" fmla="*/ 185934 h 240939"/>
                <a:gd name="connsiteX930" fmla="*/ 116483 w 493976"/>
                <a:gd name="connsiteY930" fmla="*/ 179463 h 240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</a:cxnLst>
              <a:rect l="l" t="t" r="r" b="b"/>
              <a:pathLst>
                <a:path w="493976" h="240939">
                  <a:moveTo>
                    <a:pt x="0" y="216133"/>
                  </a:moveTo>
                  <a:cubicBezTo>
                    <a:pt x="1078" y="216133"/>
                    <a:pt x="1078" y="215055"/>
                    <a:pt x="0" y="216133"/>
                  </a:cubicBezTo>
                  <a:cubicBezTo>
                    <a:pt x="4314" y="205348"/>
                    <a:pt x="7550" y="196720"/>
                    <a:pt x="10786" y="187012"/>
                  </a:cubicBezTo>
                  <a:cubicBezTo>
                    <a:pt x="10786" y="187012"/>
                    <a:pt x="10786" y="185934"/>
                    <a:pt x="10786" y="185934"/>
                  </a:cubicBezTo>
                  <a:cubicBezTo>
                    <a:pt x="5393" y="176227"/>
                    <a:pt x="5393" y="166520"/>
                    <a:pt x="8628" y="156813"/>
                  </a:cubicBezTo>
                  <a:cubicBezTo>
                    <a:pt x="9707" y="153577"/>
                    <a:pt x="10786" y="150342"/>
                    <a:pt x="12942" y="147106"/>
                  </a:cubicBezTo>
                  <a:cubicBezTo>
                    <a:pt x="16178" y="140635"/>
                    <a:pt x="18335" y="135242"/>
                    <a:pt x="19414" y="128771"/>
                  </a:cubicBezTo>
                  <a:cubicBezTo>
                    <a:pt x="19414" y="125535"/>
                    <a:pt x="19414" y="122299"/>
                    <a:pt x="20492" y="117985"/>
                  </a:cubicBezTo>
                  <a:cubicBezTo>
                    <a:pt x="20492" y="111514"/>
                    <a:pt x="21571" y="105043"/>
                    <a:pt x="22649" y="98571"/>
                  </a:cubicBezTo>
                  <a:cubicBezTo>
                    <a:pt x="23728" y="93179"/>
                    <a:pt x="23728" y="88864"/>
                    <a:pt x="22649" y="83472"/>
                  </a:cubicBezTo>
                  <a:cubicBezTo>
                    <a:pt x="21571" y="74843"/>
                    <a:pt x="19414" y="66215"/>
                    <a:pt x="18335" y="57586"/>
                  </a:cubicBezTo>
                  <a:cubicBezTo>
                    <a:pt x="17257" y="52194"/>
                    <a:pt x="16178" y="46801"/>
                    <a:pt x="17257" y="41408"/>
                  </a:cubicBezTo>
                  <a:cubicBezTo>
                    <a:pt x="17257" y="36015"/>
                    <a:pt x="20492" y="30623"/>
                    <a:pt x="24807" y="27387"/>
                  </a:cubicBezTo>
                  <a:cubicBezTo>
                    <a:pt x="31278" y="23073"/>
                    <a:pt x="37749" y="20916"/>
                    <a:pt x="44220" y="20916"/>
                  </a:cubicBezTo>
                  <a:cubicBezTo>
                    <a:pt x="51770" y="20916"/>
                    <a:pt x="58242" y="24151"/>
                    <a:pt x="63634" y="28465"/>
                  </a:cubicBezTo>
                  <a:cubicBezTo>
                    <a:pt x="71184" y="33858"/>
                    <a:pt x="76577" y="41408"/>
                    <a:pt x="80891" y="48958"/>
                  </a:cubicBezTo>
                  <a:cubicBezTo>
                    <a:pt x="81970" y="51115"/>
                    <a:pt x="83048" y="53272"/>
                    <a:pt x="84127" y="55429"/>
                  </a:cubicBezTo>
                  <a:cubicBezTo>
                    <a:pt x="92755" y="71608"/>
                    <a:pt x="106776" y="80236"/>
                    <a:pt x="125112" y="81314"/>
                  </a:cubicBezTo>
                  <a:cubicBezTo>
                    <a:pt x="138054" y="82393"/>
                    <a:pt x="149918" y="80236"/>
                    <a:pt x="161783" y="74843"/>
                  </a:cubicBezTo>
                  <a:cubicBezTo>
                    <a:pt x="161783" y="74843"/>
                    <a:pt x="162861" y="74843"/>
                    <a:pt x="162861" y="73765"/>
                  </a:cubicBezTo>
                  <a:cubicBezTo>
                    <a:pt x="161783" y="71608"/>
                    <a:pt x="161783" y="69450"/>
                    <a:pt x="160704" y="68372"/>
                  </a:cubicBezTo>
                  <a:cubicBezTo>
                    <a:pt x="157468" y="60822"/>
                    <a:pt x="158547" y="53272"/>
                    <a:pt x="160704" y="45722"/>
                  </a:cubicBezTo>
                  <a:cubicBezTo>
                    <a:pt x="167175" y="31701"/>
                    <a:pt x="174725" y="17680"/>
                    <a:pt x="183354" y="4737"/>
                  </a:cubicBezTo>
                  <a:cubicBezTo>
                    <a:pt x="184432" y="3659"/>
                    <a:pt x="184432" y="3659"/>
                    <a:pt x="185511" y="2580"/>
                  </a:cubicBezTo>
                  <a:cubicBezTo>
                    <a:pt x="187667" y="423"/>
                    <a:pt x="190904" y="-655"/>
                    <a:pt x="194139" y="423"/>
                  </a:cubicBezTo>
                  <a:cubicBezTo>
                    <a:pt x="198453" y="1502"/>
                    <a:pt x="200610" y="3659"/>
                    <a:pt x="203846" y="5816"/>
                  </a:cubicBezTo>
                  <a:cubicBezTo>
                    <a:pt x="210317" y="11209"/>
                    <a:pt x="216788" y="17680"/>
                    <a:pt x="222181" y="24151"/>
                  </a:cubicBezTo>
                  <a:cubicBezTo>
                    <a:pt x="224338" y="27387"/>
                    <a:pt x="227574" y="29544"/>
                    <a:pt x="229731" y="32780"/>
                  </a:cubicBezTo>
                  <a:cubicBezTo>
                    <a:pt x="229731" y="32780"/>
                    <a:pt x="230810" y="33858"/>
                    <a:pt x="230810" y="33858"/>
                  </a:cubicBezTo>
                  <a:cubicBezTo>
                    <a:pt x="231888" y="34937"/>
                    <a:pt x="234046" y="34937"/>
                    <a:pt x="235124" y="36015"/>
                  </a:cubicBezTo>
                  <a:cubicBezTo>
                    <a:pt x="239438" y="39251"/>
                    <a:pt x="244831" y="42487"/>
                    <a:pt x="249145" y="45722"/>
                  </a:cubicBezTo>
                  <a:cubicBezTo>
                    <a:pt x="249145" y="45722"/>
                    <a:pt x="250224" y="45722"/>
                    <a:pt x="250224" y="44644"/>
                  </a:cubicBezTo>
                  <a:cubicBezTo>
                    <a:pt x="252381" y="42487"/>
                    <a:pt x="254538" y="43565"/>
                    <a:pt x="256695" y="44644"/>
                  </a:cubicBezTo>
                  <a:cubicBezTo>
                    <a:pt x="257773" y="45722"/>
                    <a:pt x="258852" y="47879"/>
                    <a:pt x="257773" y="50036"/>
                  </a:cubicBezTo>
                  <a:cubicBezTo>
                    <a:pt x="257773" y="50036"/>
                    <a:pt x="257773" y="51115"/>
                    <a:pt x="257773" y="51115"/>
                  </a:cubicBezTo>
                  <a:cubicBezTo>
                    <a:pt x="261009" y="53272"/>
                    <a:pt x="263166" y="54351"/>
                    <a:pt x="266402" y="56508"/>
                  </a:cubicBezTo>
                  <a:cubicBezTo>
                    <a:pt x="267481" y="55429"/>
                    <a:pt x="267481" y="55429"/>
                    <a:pt x="268559" y="55429"/>
                  </a:cubicBezTo>
                  <a:cubicBezTo>
                    <a:pt x="270716" y="54351"/>
                    <a:pt x="271795" y="54351"/>
                    <a:pt x="273952" y="55429"/>
                  </a:cubicBezTo>
                  <a:cubicBezTo>
                    <a:pt x="276109" y="56508"/>
                    <a:pt x="276109" y="58665"/>
                    <a:pt x="276109" y="60822"/>
                  </a:cubicBezTo>
                  <a:cubicBezTo>
                    <a:pt x="276109" y="60822"/>
                    <a:pt x="276109" y="61901"/>
                    <a:pt x="276109" y="61901"/>
                  </a:cubicBezTo>
                  <a:cubicBezTo>
                    <a:pt x="276109" y="61901"/>
                    <a:pt x="276109" y="61901"/>
                    <a:pt x="277188" y="61901"/>
                  </a:cubicBezTo>
                  <a:cubicBezTo>
                    <a:pt x="280423" y="64058"/>
                    <a:pt x="284737" y="67293"/>
                    <a:pt x="287973" y="69450"/>
                  </a:cubicBezTo>
                  <a:cubicBezTo>
                    <a:pt x="287973" y="69450"/>
                    <a:pt x="287973" y="69450"/>
                    <a:pt x="289052" y="69450"/>
                  </a:cubicBezTo>
                  <a:cubicBezTo>
                    <a:pt x="290130" y="68372"/>
                    <a:pt x="292287" y="67293"/>
                    <a:pt x="293366" y="68372"/>
                  </a:cubicBezTo>
                  <a:cubicBezTo>
                    <a:pt x="295523" y="69450"/>
                    <a:pt x="296602" y="70529"/>
                    <a:pt x="296602" y="72686"/>
                  </a:cubicBezTo>
                  <a:cubicBezTo>
                    <a:pt x="296602" y="72686"/>
                    <a:pt x="296602" y="72686"/>
                    <a:pt x="296602" y="72686"/>
                  </a:cubicBezTo>
                  <a:cubicBezTo>
                    <a:pt x="296602" y="74843"/>
                    <a:pt x="297680" y="75922"/>
                    <a:pt x="298759" y="77000"/>
                  </a:cubicBezTo>
                  <a:cubicBezTo>
                    <a:pt x="301994" y="79157"/>
                    <a:pt x="304152" y="80236"/>
                    <a:pt x="307387" y="82393"/>
                  </a:cubicBezTo>
                  <a:cubicBezTo>
                    <a:pt x="307387" y="82393"/>
                    <a:pt x="307387" y="82393"/>
                    <a:pt x="307387" y="82393"/>
                  </a:cubicBezTo>
                  <a:cubicBezTo>
                    <a:pt x="308465" y="81314"/>
                    <a:pt x="310623" y="80236"/>
                    <a:pt x="312780" y="81314"/>
                  </a:cubicBezTo>
                  <a:cubicBezTo>
                    <a:pt x="314937" y="82393"/>
                    <a:pt x="316015" y="84550"/>
                    <a:pt x="316015" y="86707"/>
                  </a:cubicBezTo>
                  <a:cubicBezTo>
                    <a:pt x="316015" y="87786"/>
                    <a:pt x="316015" y="88864"/>
                    <a:pt x="317094" y="88864"/>
                  </a:cubicBezTo>
                  <a:cubicBezTo>
                    <a:pt x="322486" y="92100"/>
                    <a:pt x="326801" y="95336"/>
                    <a:pt x="332194" y="98571"/>
                  </a:cubicBezTo>
                  <a:cubicBezTo>
                    <a:pt x="333272" y="98571"/>
                    <a:pt x="333272" y="99650"/>
                    <a:pt x="334351" y="98571"/>
                  </a:cubicBezTo>
                  <a:cubicBezTo>
                    <a:pt x="337586" y="96414"/>
                    <a:pt x="340822" y="97493"/>
                    <a:pt x="341901" y="100728"/>
                  </a:cubicBezTo>
                  <a:cubicBezTo>
                    <a:pt x="341901" y="100728"/>
                    <a:pt x="341901" y="101807"/>
                    <a:pt x="341901" y="101807"/>
                  </a:cubicBezTo>
                  <a:cubicBezTo>
                    <a:pt x="341901" y="103964"/>
                    <a:pt x="342979" y="103964"/>
                    <a:pt x="344057" y="105043"/>
                  </a:cubicBezTo>
                  <a:cubicBezTo>
                    <a:pt x="349450" y="108278"/>
                    <a:pt x="354843" y="111514"/>
                    <a:pt x="360236" y="113671"/>
                  </a:cubicBezTo>
                  <a:cubicBezTo>
                    <a:pt x="361315" y="113671"/>
                    <a:pt x="361315" y="114750"/>
                    <a:pt x="362393" y="113671"/>
                  </a:cubicBezTo>
                  <a:cubicBezTo>
                    <a:pt x="363472" y="112592"/>
                    <a:pt x="364550" y="111514"/>
                    <a:pt x="366707" y="112592"/>
                  </a:cubicBezTo>
                  <a:cubicBezTo>
                    <a:pt x="368865" y="113671"/>
                    <a:pt x="369943" y="114750"/>
                    <a:pt x="369943" y="116907"/>
                  </a:cubicBezTo>
                  <a:cubicBezTo>
                    <a:pt x="369943" y="117985"/>
                    <a:pt x="369943" y="119064"/>
                    <a:pt x="371021" y="119064"/>
                  </a:cubicBezTo>
                  <a:cubicBezTo>
                    <a:pt x="375336" y="120142"/>
                    <a:pt x="379650" y="122299"/>
                    <a:pt x="383964" y="123378"/>
                  </a:cubicBezTo>
                  <a:cubicBezTo>
                    <a:pt x="383964" y="123378"/>
                    <a:pt x="385043" y="123378"/>
                    <a:pt x="385043" y="123378"/>
                  </a:cubicBezTo>
                  <a:cubicBezTo>
                    <a:pt x="387199" y="121221"/>
                    <a:pt x="390436" y="122299"/>
                    <a:pt x="391514" y="124456"/>
                  </a:cubicBezTo>
                  <a:cubicBezTo>
                    <a:pt x="391514" y="125535"/>
                    <a:pt x="392592" y="125535"/>
                    <a:pt x="393671" y="126614"/>
                  </a:cubicBezTo>
                  <a:cubicBezTo>
                    <a:pt x="402299" y="129849"/>
                    <a:pt x="409849" y="130928"/>
                    <a:pt x="419556" y="130928"/>
                  </a:cubicBezTo>
                  <a:cubicBezTo>
                    <a:pt x="426028" y="130928"/>
                    <a:pt x="433578" y="130928"/>
                    <a:pt x="440049" y="132006"/>
                  </a:cubicBezTo>
                  <a:cubicBezTo>
                    <a:pt x="448677" y="133085"/>
                    <a:pt x="457305" y="134164"/>
                    <a:pt x="464855" y="138478"/>
                  </a:cubicBezTo>
                  <a:cubicBezTo>
                    <a:pt x="475641" y="143870"/>
                    <a:pt x="483191" y="153577"/>
                    <a:pt x="486426" y="165441"/>
                  </a:cubicBezTo>
                  <a:cubicBezTo>
                    <a:pt x="486426" y="165441"/>
                    <a:pt x="486426" y="166520"/>
                    <a:pt x="486426" y="166520"/>
                  </a:cubicBezTo>
                  <a:cubicBezTo>
                    <a:pt x="488583" y="166520"/>
                    <a:pt x="490741" y="165441"/>
                    <a:pt x="492898" y="165441"/>
                  </a:cubicBezTo>
                  <a:cubicBezTo>
                    <a:pt x="492898" y="167598"/>
                    <a:pt x="493976" y="169756"/>
                    <a:pt x="493976" y="171913"/>
                  </a:cubicBezTo>
                  <a:cubicBezTo>
                    <a:pt x="493976" y="175148"/>
                    <a:pt x="493976" y="178384"/>
                    <a:pt x="493976" y="180541"/>
                  </a:cubicBezTo>
                  <a:cubicBezTo>
                    <a:pt x="493976" y="181620"/>
                    <a:pt x="493976" y="181620"/>
                    <a:pt x="493976" y="182698"/>
                  </a:cubicBezTo>
                  <a:cubicBezTo>
                    <a:pt x="493976" y="189170"/>
                    <a:pt x="491819" y="193484"/>
                    <a:pt x="487505" y="197798"/>
                  </a:cubicBezTo>
                  <a:cubicBezTo>
                    <a:pt x="483191" y="202112"/>
                    <a:pt x="478876" y="206426"/>
                    <a:pt x="473484" y="209662"/>
                  </a:cubicBezTo>
                  <a:cubicBezTo>
                    <a:pt x="472405" y="209662"/>
                    <a:pt x="472405" y="210741"/>
                    <a:pt x="472405" y="211819"/>
                  </a:cubicBezTo>
                  <a:cubicBezTo>
                    <a:pt x="472405" y="212898"/>
                    <a:pt x="473484" y="213976"/>
                    <a:pt x="473484" y="215055"/>
                  </a:cubicBezTo>
                  <a:cubicBezTo>
                    <a:pt x="473484" y="216133"/>
                    <a:pt x="473484" y="216133"/>
                    <a:pt x="472405" y="217212"/>
                  </a:cubicBezTo>
                  <a:cubicBezTo>
                    <a:pt x="468091" y="219369"/>
                    <a:pt x="464855" y="221526"/>
                    <a:pt x="460541" y="223683"/>
                  </a:cubicBezTo>
                  <a:cubicBezTo>
                    <a:pt x="458384" y="224762"/>
                    <a:pt x="456227" y="225840"/>
                    <a:pt x="454070" y="226919"/>
                  </a:cubicBezTo>
                  <a:cubicBezTo>
                    <a:pt x="452991" y="225840"/>
                    <a:pt x="452991" y="224762"/>
                    <a:pt x="451912" y="224762"/>
                  </a:cubicBezTo>
                  <a:cubicBezTo>
                    <a:pt x="450834" y="223683"/>
                    <a:pt x="450834" y="223683"/>
                    <a:pt x="449756" y="223683"/>
                  </a:cubicBezTo>
                  <a:cubicBezTo>
                    <a:pt x="446520" y="224762"/>
                    <a:pt x="442206" y="225840"/>
                    <a:pt x="438970" y="225840"/>
                  </a:cubicBezTo>
                  <a:cubicBezTo>
                    <a:pt x="435734" y="225840"/>
                    <a:pt x="434656" y="226919"/>
                    <a:pt x="434656" y="230154"/>
                  </a:cubicBezTo>
                  <a:cubicBezTo>
                    <a:pt x="434656" y="230154"/>
                    <a:pt x="434656" y="230154"/>
                    <a:pt x="434656" y="230154"/>
                  </a:cubicBezTo>
                  <a:cubicBezTo>
                    <a:pt x="434656" y="230154"/>
                    <a:pt x="434656" y="231233"/>
                    <a:pt x="433578" y="231233"/>
                  </a:cubicBezTo>
                  <a:cubicBezTo>
                    <a:pt x="428185" y="232312"/>
                    <a:pt x="421713" y="233390"/>
                    <a:pt x="416320" y="234469"/>
                  </a:cubicBezTo>
                  <a:cubicBezTo>
                    <a:pt x="416320" y="233390"/>
                    <a:pt x="415242" y="232312"/>
                    <a:pt x="415242" y="230154"/>
                  </a:cubicBezTo>
                  <a:cubicBezTo>
                    <a:pt x="415242" y="229076"/>
                    <a:pt x="414163" y="229076"/>
                    <a:pt x="413085" y="229076"/>
                  </a:cubicBezTo>
                  <a:cubicBezTo>
                    <a:pt x="407692" y="229076"/>
                    <a:pt x="402299" y="230154"/>
                    <a:pt x="396907" y="230154"/>
                  </a:cubicBezTo>
                  <a:cubicBezTo>
                    <a:pt x="394749" y="230154"/>
                    <a:pt x="393671" y="231233"/>
                    <a:pt x="392592" y="232312"/>
                  </a:cubicBezTo>
                  <a:cubicBezTo>
                    <a:pt x="391514" y="233390"/>
                    <a:pt x="390436" y="235547"/>
                    <a:pt x="388278" y="236626"/>
                  </a:cubicBezTo>
                  <a:cubicBezTo>
                    <a:pt x="386121" y="237704"/>
                    <a:pt x="383964" y="236626"/>
                    <a:pt x="382886" y="236626"/>
                  </a:cubicBezTo>
                  <a:cubicBezTo>
                    <a:pt x="380728" y="236626"/>
                    <a:pt x="378571" y="237704"/>
                    <a:pt x="377493" y="236626"/>
                  </a:cubicBezTo>
                  <a:cubicBezTo>
                    <a:pt x="376414" y="235547"/>
                    <a:pt x="375336" y="233390"/>
                    <a:pt x="374257" y="232312"/>
                  </a:cubicBezTo>
                  <a:cubicBezTo>
                    <a:pt x="373178" y="231233"/>
                    <a:pt x="373178" y="231233"/>
                    <a:pt x="372100" y="231233"/>
                  </a:cubicBezTo>
                  <a:cubicBezTo>
                    <a:pt x="367786" y="231233"/>
                    <a:pt x="363472" y="231233"/>
                    <a:pt x="359157" y="231233"/>
                  </a:cubicBezTo>
                  <a:cubicBezTo>
                    <a:pt x="358079" y="231233"/>
                    <a:pt x="358079" y="231233"/>
                    <a:pt x="357000" y="232312"/>
                  </a:cubicBezTo>
                  <a:cubicBezTo>
                    <a:pt x="354843" y="234469"/>
                    <a:pt x="351607" y="235547"/>
                    <a:pt x="349450" y="237704"/>
                  </a:cubicBezTo>
                  <a:cubicBezTo>
                    <a:pt x="349450" y="237704"/>
                    <a:pt x="348372" y="238783"/>
                    <a:pt x="347294" y="238783"/>
                  </a:cubicBezTo>
                  <a:cubicBezTo>
                    <a:pt x="339744" y="239862"/>
                    <a:pt x="333272" y="239862"/>
                    <a:pt x="325723" y="240940"/>
                  </a:cubicBezTo>
                  <a:cubicBezTo>
                    <a:pt x="324644" y="240940"/>
                    <a:pt x="324644" y="240940"/>
                    <a:pt x="323565" y="239862"/>
                  </a:cubicBezTo>
                  <a:cubicBezTo>
                    <a:pt x="322486" y="238783"/>
                    <a:pt x="322486" y="237704"/>
                    <a:pt x="321408" y="236626"/>
                  </a:cubicBezTo>
                  <a:cubicBezTo>
                    <a:pt x="321408" y="235547"/>
                    <a:pt x="320330" y="235547"/>
                    <a:pt x="319251" y="235547"/>
                  </a:cubicBezTo>
                  <a:cubicBezTo>
                    <a:pt x="314937" y="235547"/>
                    <a:pt x="310623" y="235547"/>
                    <a:pt x="305230" y="235547"/>
                  </a:cubicBezTo>
                  <a:cubicBezTo>
                    <a:pt x="304152" y="235547"/>
                    <a:pt x="304152" y="235547"/>
                    <a:pt x="303073" y="236626"/>
                  </a:cubicBezTo>
                  <a:cubicBezTo>
                    <a:pt x="301994" y="237704"/>
                    <a:pt x="300915" y="238783"/>
                    <a:pt x="299837" y="239862"/>
                  </a:cubicBezTo>
                  <a:cubicBezTo>
                    <a:pt x="299837" y="240940"/>
                    <a:pt x="298759" y="240940"/>
                    <a:pt x="297680" y="240940"/>
                  </a:cubicBezTo>
                  <a:cubicBezTo>
                    <a:pt x="295523" y="240940"/>
                    <a:pt x="293366" y="240940"/>
                    <a:pt x="291209" y="240940"/>
                  </a:cubicBezTo>
                  <a:cubicBezTo>
                    <a:pt x="275031" y="240940"/>
                    <a:pt x="258852" y="240940"/>
                    <a:pt x="242674" y="240940"/>
                  </a:cubicBezTo>
                  <a:cubicBezTo>
                    <a:pt x="239438" y="240940"/>
                    <a:pt x="236202" y="240940"/>
                    <a:pt x="235124" y="236626"/>
                  </a:cubicBezTo>
                  <a:cubicBezTo>
                    <a:pt x="235124" y="236626"/>
                    <a:pt x="235124" y="236626"/>
                    <a:pt x="235124" y="236626"/>
                  </a:cubicBezTo>
                  <a:cubicBezTo>
                    <a:pt x="234046" y="236626"/>
                    <a:pt x="234046" y="235547"/>
                    <a:pt x="232967" y="235547"/>
                  </a:cubicBezTo>
                  <a:cubicBezTo>
                    <a:pt x="229731" y="235547"/>
                    <a:pt x="226496" y="235547"/>
                    <a:pt x="222181" y="235547"/>
                  </a:cubicBezTo>
                  <a:cubicBezTo>
                    <a:pt x="222181" y="235547"/>
                    <a:pt x="221103" y="235547"/>
                    <a:pt x="221103" y="235547"/>
                  </a:cubicBezTo>
                  <a:cubicBezTo>
                    <a:pt x="218946" y="237704"/>
                    <a:pt x="216788" y="238783"/>
                    <a:pt x="213553" y="240940"/>
                  </a:cubicBezTo>
                  <a:cubicBezTo>
                    <a:pt x="206003" y="240940"/>
                    <a:pt x="199532" y="240940"/>
                    <a:pt x="191982" y="240940"/>
                  </a:cubicBezTo>
                  <a:cubicBezTo>
                    <a:pt x="190904" y="238783"/>
                    <a:pt x="189825" y="237704"/>
                    <a:pt x="188746" y="235547"/>
                  </a:cubicBezTo>
                  <a:cubicBezTo>
                    <a:pt x="188746" y="235547"/>
                    <a:pt x="187667" y="234469"/>
                    <a:pt x="187667" y="234469"/>
                  </a:cubicBezTo>
                  <a:cubicBezTo>
                    <a:pt x="183354" y="234469"/>
                    <a:pt x="177961" y="233390"/>
                    <a:pt x="173646" y="233390"/>
                  </a:cubicBezTo>
                  <a:cubicBezTo>
                    <a:pt x="172568" y="233390"/>
                    <a:pt x="172568" y="233390"/>
                    <a:pt x="172568" y="234469"/>
                  </a:cubicBezTo>
                  <a:cubicBezTo>
                    <a:pt x="171489" y="235547"/>
                    <a:pt x="171489" y="236626"/>
                    <a:pt x="170411" y="238783"/>
                  </a:cubicBezTo>
                  <a:cubicBezTo>
                    <a:pt x="170411" y="238783"/>
                    <a:pt x="169333" y="239862"/>
                    <a:pt x="169333" y="239862"/>
                  </a:cubicBezTo>
                  <a:cubicBezTo>
                    <a:pt x="160704" y="239862"/>
                    <a:pt x="153154" y="239862"/>
                    <a:pt x="144525" y="239862"/>
                  </a:cubicBezTo>
                  <a:cubicBezTo>
                    <a:pt x="144525" y="239862"/>
                    <a:pt x="143447" y="239862"/>
                    <a:pt x="143447" y="238783"/>
                  </a:cubicBezTo>
                  <a:cubicBezTo>
                    <a:pt x="142369" y="237704"/>
                    <a:pt x="142369" y="236626"/>
                    <a:pt x="141290" y="234469"/>
                  </a:cubicBezTo>
                  <a:cubicBezTo>
                    <a:pt x="141290" y="234469"/>
                    <a:pt x="140212" y="233390"/>
                    <a:pt x="140212" y="233390"/>
                  </a:cubicBezTo>
                  <a:cubicBezTo>
                    <a:pt x="135897" y="233390"/>
                    <a:pt x="130504" y="233390"/>
                    <a:pt x="126190" y="233390"/>
                  </a:cubicBezTo>
                  <a:cubicBezTo>
                    <a:pt x="126190" y="233390"/>
                    <a:pt x="125112" y="233390"/>
                    <a:pt x="125112" y="234469"/>
                  </a:cubicBezTo>
                  <a:cubicBezTo>
                    <a:pt x="124033" y="235547"/>
                    <a:pt x="122955" y="237704"/>
                    <a:pt x="121876" y="238783"/>
                  </a:cubicBezTo>
                  <a:cubicBezTo>
                    <a:pt x="121876" y="238783"/>
                    <a:pt x="120798" y="239862"/>
                    <a:pt x="120798" y="239862"/>
                  </a:cubicBezTo>
                  <a:cubicBezTo>
                    <a:pt x="113248" y="239862"/>
                    <a:pt x="105698" y="239862"/>
                    <a:pt x="97070" y="239862"/>
                  </a:cubicBezTo>
                  <a:cubicBezTo>
                    <a:pt x="97070" y="239862"/>
                    <a:pt x="95991" y="239862"/>
                    <a:pt x="95991" y="238783"/>
                  </a:cubicBezTo>
                  <a:cubicBezTo>
                    <a:pt x="94912" y="237704"/>
                    <a:pt x="93834" y="235547"/>
                    <a:pt x="92755" y="234469"/>
                  </a:cubicBezTo>
                  <a:cubicBezTo>
                    <a:pt x="92755" y="234469"/>
                    <a:pt x="91677" y="233390"/>
                    <a:pt x="91677" y="233390"/>
                  </a:cubicBezTo>
                  <a:cubicBezTo>
                    <a:pt x="85205" y="232312"/>
                    <a:pt x="77655" y="232312"/>
                    <a:pt x="71184" y="231233"/>
                  </a:cubicBezTo>
                  <a:cubicBezTo>
                    <a:pt x="67949" y="231233"/>
                    <a:pt x="66870" y="231233"/>
                    <a:pt x="64713" y="233390"/>
                  </a:cubicBezTo>
                  <a:cubicBezTo>
                    <a:pt x="63634" y="234469"/>
                    <a:pt x="62556" y="234469"/>
                    <a:pt x="61477" y="234469"/>
                  </a:cubicBezTo>
                  <a:cubicBezTo>
                    <a:pt x="51770" y="233390"/>
                    <a:pt x="42063" y="232312"/>
                    <a:pt x="32357" y="231233"/>
                  </a:cubicBezTo>
                  <a:cubicBezTo>
                    <a:pt x="24807" y="230154"/>
                    <a:pt x="17257" y="227997"/>
                    <a:pt x="10786" y="224762"/>
                  </a:cubicBezTo>
                  <a:cubicBezTo>
                    <a:pt x="6471" y="222605"/>
                    <a:pt x="3236" y="220448"/>
                    <a:pt x="1078" y="216133"/>
                  </a:cubicBezTo>
                  <a:cubicBezTo>
                    <a:pt x="0" y="217212"/>
                    <a:pt x="0" y="216133"/>
                    <a:pt x="0" y="216133"/>
                  </a:cubicBezTo>
                  <a:close/>
                  <a:moveTo>
                    <a:pt x="35592" y="28465"/>
                  </a:moveTo>
                  <a:cubicBezTo>
                    <a:pt x="32357" y="29544"/>
                    <a:pt x="30199" y="31701"/>
                    <a:pt x="26964" y="32780"/>
                  </a:cubicBezTo>
                  <a:cubicBezTo>
                    <a:pt x="24807" y="33858"/>
                    <a:pt x="23728" y="36015"/>
                    <a:pt x="22649" y="39251"/>
                  </a:cubicBezTo>
                  <a:cubicBezTo>
                    <a:pt x="21571" y="41408"/>
                    <a:pt x="21571" y="43565"/>
                    <a:pt x="21571" y="46801"/>
                  </a:cubicBezTo>
                  <a:cubicBezTo>
                    <a:pt x="22649" y="45722"/>
                    <a:pt x="23728" y="44644"/>
                    <a:pt x="23728" y="43565"/>
                  </a:cubicBezTo>
                  <a:cubicBezTo>
                    <a:pt x="23728" y="42487"/>
                    <a:pt x="22649" y="42487"/>
                    <a:pt x="22649" y="41408"/>
                  </a:cubicBezTo>
                  <a:cubicBezTo>
                    <a:pt x="22649" y="41408"/>
                    <a:pt x="23728" y="40330"/>
                    <a:pt x="23728" y="40330"/>
                  </a:cubicBezTo>
                  <a:cubicBezTo>
                    <a:pt x="24807" y="40330"/>
                    <a:pt x="24807" y="41408"/>
                    <a:pt x="25885" y="41408"/>
                  </a:cubicBezTo>
                  <a:cubicBezTo>
                    <a:pt x="29121" y="39251"/>
                    <a:pt x="33435" y="38172"/>
                    <a:pt x="37749" y="38172"/>
                  </a:cubicBezTo>
                  <a:cubicBezTo>
                    <a:pt x="37749" y="37094"/>
                    <a:pt x="37749" y="36015"/>
                    <a:pt x="38828" y="36015"/>
                  </a:cubicBezTo>
                  <a:cubicBezTo>
                    <a:pt x="38828" y="36015"/>
                    <a:pt x="39906" y="36015"/>
                    <a:pt x="39906" y="36015"/>
                  </a:cubicBezTo>
                  <a:cubicBezTo>
                    <a:pt x="40985" y="37094"/>
                    <a:pt x="40985" y="37094"/>
                    <a:pt x="40985" y="38172"/>
                  </a:cubicBezTo>
                  <a:cubicBezTo>
                    <a:pt x="43142" y="38172"/>
                    <a:pt x="45299" y="38172"/>
                    <a:pt x="47456" y="38172"/>
                  </a:cubicBezTo>
                  <a:cubicBezTo>
                    <a:pt x="47456" y="37094"/>
                    <a:pt x="47456" y="36015"/>
                    <a:pt x="48535" y="36015"/>
                  </a:cubicBezTo>
                  <a:cubicBezTo>
                    <a:pt x="48535" y="36015"/>
                    <a:pt x="49613" y="36015"/>
                    <a:pt x="50692" y="36015"/>
                  </a:cubicBezTo>
                  <a:cubicBezTo>
                    <a:pt x="51770" y="37094"/>
                    <a:pt x="50692" y="38172"/>
                    <a:pt x="50692" y="38172"/>
                  </a:cubicBezTo>
                  <a:cubicBezTo>
                    <a:pt x="56084" y="39251"/>
                    <a:pt x="61477" y="41408"/>
                    <a:pt x="65791" y="45722"/>
                  </a:cubicBezTo>
                  <a:cubicBezTo>
                    <a:pt x="67949" y="47879"/>
                    <a:pt x="69027" y="48958"/>
                    <a:pt x="71184" y="51115"/>
                  </a:cubicBezTo>
                  <a:cubicBezTo>
                    <a:pt x="73341" y="53272"/>
                    <a:pt x="74420" y="54351"/>
                    <a:pt x="76577" y="56508"/>
                  </a:cubicBezTo>
                  <a:cubicBezTo>
                    <a:pt x="76577" y="56508"/>
                    <a:pt x="76577" y="56508"/>
                    <a:pt x="76577" y="56508"/>
                  </a:cubicBezTo>
                  <a:cubicBezTo>
                    <a:pt x="75499" y="54351"/>
                    <a:pt x="73341" y="51115"/>
                    <a:pt x="72263" y="48958"/>
                  </a:cubicBezTo>
                  <a:cubicBezTo>
                    <a:pt x="72263" y="48958"/>
                    <a:pt x="71184" y="48958"/>
                    <a:pt x="71184" y="48958"/>
                  </a:cubicBezTo>
                  <a:cubicBezTo>
                    <a:pt x="70106" y="48958"/>
                    <a:pt x="69027" y="47879"/>
                    <a:pt x="70106" y="46801"/>
                  </a:cubicBezTo>
                  <a:cubicBezTo>
                    <a:pt x="70106" y="46801"/>
                    <a:pt x="70106" y="45722"/>
                    <a:pt x="70106" y="45722"/>
                  </a:cubicBezTo>
                  <a:cubicBezTo>
                    <a:pt x="69027" y="44644"/>
                    <a:pt x="69027" y="43565"/>
                    <a:pt x="67949" y="42487"/>
                  </a:cubicBezTo>
                  <a:cubicBezTo>
                    <a:pt x="66870" y="43565"/>
                    <a:pt x="65791" y="43565"/>
                    <a:pt x="64713" y="43565"/>
                  </a:cubicBezTo>
                  <a:cubicBezTo>
                    <a:pt x="63634" y="42487"/>
                    <a:pt x="64713" y="42487"/>
                    <a:pt x="65791" y="40330"/>
                  </a:cubicBezTo>
                  <a:cubicBezTo>
                    <a:pt x="64713" y="39251"/>
                    <a:pt x="63634" y="38172"/>
                    <a:pt x="62556" y="37094"/>
                  </a:cubicBezTo>
                  <a:cubicBezTo>
                    <a:pt x="61477" y="38172"/>
                    <a:pt x="60399" y="38172"/>
                    <a:pt x="60399" y="38172"/>
                  </a:cubicBezTo>
                  <a:cubicBezTo>
                    <a:pt x="59320" y="37094"/>
                    <a:pt x="59320" y="37094"/>
                    <a:pt x="60399" y="34937"/>
                  </a:cubicBezTo>
                  <a:cubicBezTo>
                    <a:pt x="59320" y="33858"/>
                    <a:pt x="59320" y="33858"/>
                    <a:pt x="58242" y="32780"/>
                  </a:cubicBezTo>
                  <a:cubicBezTo>
                    <a:pt x="57163" y="32780"/>
                    <a:pt x="57163" y="31701"/>
                    <a:pt x="56084" y="32780"/>
                  </a:cubicBezTo>
                  <a:cubicBezTo>
                    <a:pt x="55006" y="32780"/>
                    <a:pt x="53928" y="32780"/>
                    <a:pt x="53928" y="31701"/>
                  </a:cubicBezTo>
                  <a:cubicBezTo>
                    <a:pt x="53928" y="30623"/>
                    <a:pt x="52849" y="30623"/>
                    <a:pt x="52849" y="29544"/>
                  </a:cubicBezTo>
                  <a:cubicBezTo>
                    <a:pt x="51770" y="29544"/>
                    <a:pt x="50692" y="28465"/>
                    <a:pt x="49613" y="28465"/>
                  </a:cubicBezTo>
                  <a:cubicBezTo>
                    <a:pt x="45299" y="26308"/>
                    <a:pt x="39906" y="26308"/>
                    <a:pt x="35592" y="28465"/>
                  </a:cubicBezTo>
                  <a:lnTo>
                    <a:pt x="35592" y="28465"/>
                  </a:lnTo>
                  <a:close/>
                  <a:moveTo>
                    <a:pt x="92755" y="74843"/>
                  </a:moveTo>
                  <a:lnTo>
                    <a:pt x="92755" y="74843"/>
                  </a:lnTo>
                  <a:cubicBezTo>
                    <a:pt x="91677" y="73765"/>
                    <a:pt x="90598" y="72686"/>
                    <a:pt x="88441" y="70529"/>
                  </a:cubicBezTo>
                  <a:cubicBezTo>
                    <a:pt x="88441" y="71608"/>
                    <a:pt x="87362" y="72686"/>
                    <a:pt x="86284" y="72686"/>
                  </a:cubicBezTo>
                  <a:cubicBezTo>
                    <a:pt x="86284" y="72686"/>
                    <a:pt x="85205" y="71608"/>
                    <a:pt x="85205" y="71608"/>
                  </a:cubicBezTo>
                  <a:cubicBezTo>
                    <a:pt x="85205" y="70529"/>
                    <a:pt x="86284" y="69450"/>
                    <a:pt x="87362" y="69450"/>
                  </a:cubicBezTo>
                  <a:cubicBezTo>
                    <a:pt x="86284" y="68372"/>
                    <a:pt x="85205" y="66215"/>
                    <a:pt x="83048" y="65136"/>
                  </a:cubicBezTo>
                  <a:cubicBezTo>
                    <a:pt x="83048" y="66215"/>
                    <a:pt x="83048" y="67293"/>
                    <a:pt x="81970" y="67293"/>
                  </a:cubicBezTo>
                  <a:cubicBezTo>
                    <a:pt x="81970" y="67293"/>
                    <a:pt x="80891" y="66215"/>
                    <a:pt x="80891" y="66215"/>
                  </a:cubicBezTo>
                  <a:cubicBezTo>
                    <a:pt x="80891" y="65136"/>
                    <a:pt x="80891" y="64058"/>
                    <a:pt x="83048" y="64058"/>
                  </a:cubicBezTo>
                  <a:cubicBezTo>
                    <a:pt x="81970" y="62979"/>
                    <a:pt x="80891" y="61901"/>
                    <a:pt x="78734" y="60822"/>
                  </a:cubicBezTo>
                  <a:cubicBezTo>
                    <a:pt x="77655" y="61901"/>
                    <a:pt x="76577" y="61901"/>
                    <a:pt x="76577" y="61901"/>
                  </a:cubicBezTo>
                  <a:cubicBezTo>
                    <a:pt x="75499" y="60822"/>
                    <a:pt x="76577" y="59743"/>
                    <a:pt x="76577" y="59743"/>
                  </a:cubicBezTo>
                  <a:cubicBezTo>
                    <a:pt x="75499" y="58665"/>
                    <a:pt x="74420" y="57586"/>
                    <a:pt x="73341" y="56508"/>
                  </a:cubicBezTo>
                  <a:cubicBezTo>
                    <a:pt x="72263" y="57586"/>
                    <a:pt x="71184" y="57586"/>
                    <a:pt x="71184" y="57586"/>
                  </a:cubicBezTo>
                  <a:cubicBezTo>
                    <a:pt x="70106" y="56508"/>
                    <a:pt x="71184" y="55429"/>
                    <a:pt x="71184" y="54351"/>
                  </a:cubicBezTo>
                  <a:cubicBezTo>
                    <a:pt x="70106" y="53272"/>
                    <a:pt x="69027" y="52194"/>
                    <a:pt x="69027" y="51115"/>
                  </a:cubicBezTo>
                  <a:cubicBezTo>
                    <a:pt x="67949" y="51115"/>
                    <a:pt x="67949" y="52194"/>
                    <a:pt x="66870" y="52194"/>
                  </a:cubicBezTo>
                  <a:cubicBezTo>
                    <a:pt x="66870" y="52194"/>
                    <a:pt x="65791" y="51115"/>
                    <a:pt x="65791" y="51115"/>
                  </a:cubicBezTo>
                  <a:cubicBezTo>
                    <a:pt x="65791" y="50036"/>
                    <a:pt x="66870" y="50036"/>
                    <a:pt x="66870" y="48958"/>
                  </a:cubicBezTo>
                  <a:cubicBezTo>
                    <a:pt x="65791" y="47879"/>
                    <a:pt x="64713" y="46801"/>
                    <a:pt x="63634" y="46801"/>
                  </a:cubicBezTo>
                  <a:cubicBezTo>
                    <a:pt x="63634" y="46801"/>
                    <a:pt x="63634" y="46801"/>
                    <a:pt x="63634" y="46801"/>
                  </a:cubicBezTo>
                  <a:cubicBezTo>
                    <a:pt x="62556" y="46801"/>
                    <a:pt x="61477" y="47879"/>
                    <a:pt x="61477" y="46801"/>
                  </a:cubicBezTo>
                  <a:cubicBezTo>
                    <a:pt x="60399" y="46801"/>
                    <a:pt x="60399" y="44644"/>
                    <a:pt x="61477" y="44644"/>
                  </a:cubicBezTo>
                  <a:cubicBezTo>
                    <a:pt x="57163" y="42487"/>
                    <a:pt x="52849" y="40330"/>
                    <a:pt x="48535" y="40330"/>
                  </a:cubicBezTo>
                  <a:cubicBezTo>
                    <a:pt x="47456" y="41408"/>
                    <a:pt x="47456" y="41408"/>
                    <a:pt x="46378" y="41408"/>
                  </a:cubicBezTo>
                  <a:cubicBezTo>
                    <a:pt x="45299" y="41408"/>
                    <a:pt x="45299" y="40330"/>
                    <a:pt x="44220" y="40330"/>
                  </a:cubicBezTo>
                  <a:cubicBezTo>
                    <a:pt x="44220" y="40330"/>
                    <a:pt x="44220" y="40330"/>
                    <a:pt x="44220" y="40330"/>
                  </a:cubicBezTo>
                  <a:cubicBezTo>
                    <a:pt x="42063" y="40330"/>
                    <a:pt x="39906" y="40330"/>
                    <a:pt x="37749" y="41408"/>
                  </a:cubicBezTo>
                  <a:cubicBezTo>
                    <a:pt x="37749" y="41408"/>
                    <a:pt x="36671" y="41408"/>
                    <a:pt x="36671" y="42487"/>
                  </a:cubicBezTo>
                  <a:cubicBezTo>
                    <a:pt x="35592" y="43565"/>
                    <a:pt x="35592" y="43565"/>
                    <a:pt x="34513" y="42487"/>
                  </a:cubicBezTo>
                  <a:cubicBezTo>
                    <a:pt x="34513" y="42487"/>
                    <a:pt x="33435" y="42487"/>
                    <a:pt x="33435" y="42487"/>
                  </a:cubicBezTo>
                  <a:cubicBezTo>
                    <a:pt x="29121" y="43565"/>
                    <a:pt x="26964" y="45722"/>
                    <a:pt x="24807" y="50036"/>
                  </a:cubicBezTo>
                  <a:cubicBezTo>
                    <a:pt x="25885" y="50036"/>
                    <a:pt x="26964" y="51115"/>
                    <a:pt x="25885" y="52194"/>
                  </a:cubicBezTo>
                  <a:cubicBezTo>
                    <a:pt x="25885" y="53272"/>
                    <a:pt x="24807" y="53272"/>
                    <a:pt x="23728" y="53272"/>
                  </a:cubicBezTo>
                  <a:cubicBezTo>
                    <a:pt x="22649" y="56508"/>
                    <a:pt x="22649" y="58665"/>
                    <a:pt x="23728" y="60822"/>
                  </a:cubicBezTo>
                  <a:cubicBezTo>
                    <a:pt x="24807" y="60822"/>
                    <a:pt x="25885" y="60822"/>
                    <a:pt x="25885" y="61901"/>
                  </a:cubicBezTo>
                  <a:cubicBezTo>
                    <a:pt x="25885" y="62979"/>
                    <a:pt x="25885" y="64058"/>
                    <a:pt x="23728" y="64058"/>
                  </a:cubicBezTo>
                  <a:cubicBezTo>
                    <a:pt x="24807" y="68372"/>
                    <a:pt x="25885" y="73765"/>
                    <a:pt x="25885" y="78079"/>
                  </a:cubicBezTo>
                  <a:cubicBezTo>
                    <a:pt x="25885" y="82393"/>
                    <a:pt x="26964" y="87786"/>
                    <a:pt x="26964" y="92100"/>
                  </a:cubicBezTo>
                  <a:cubicBezTo>
                    <a:pt x="35592" y="87786"/>
                    <a:pt x="44220" y="89943"/>
                    <a:pt x="52849" y="93179"/>
                  </a:cubicBezTo>
                  <a:cubicBezTo>
                    <a:pt x="53928" y="92100"/>
                    <a:pt x="53928" y="92100"/>
                    <a:pt x="55006" y="91021"/>
                  </a:cubicBezTo>
                  <a:cubicBezTo>
                    <a:pt x="55006" y="91021"/>
                    <a:pt x="56084" y="91021"/>
                    <a:pt x="56084" y="92100"/>
                  </a:cubicBezTo>
                  <a:cubicBezTo>
                    <a:pt x="56084" y="93179"/>
                    <a:pt x="56084" y="93179"/>
                    <a:pt x="56084" y="94257"/>
                  </a:cubicBezTo>
                  <a:cubicBezTo>
                    <a:pt x="61477" y="97493"/>
                    <a:pt x="67949" y="100728"/>
                    <a:pt x="73341" y="102885"/>
                  </a:cubicBezTo>
                  <a:cubicBezTo>
                    <a:pt x="73341" y="102885"/>
                    <a:pt x="73341" y="102885"/>
                    <a:pt x="73341" y="101807"/>
                  </a:cubicBezTo>
                  <a:cubicBezTo>
                    <a:pt x="74420" y="101807"/>
                    <a:pt x="74420" y="100728"/>
                    <a:pt x="75499" y="100728"/>
                  </a:cubicBezTo>
                  <a:cubicBezTo>
                    <a:pt x="76577" y="100728"/>
                    <a:pt x="76577" y="101807"/>
                    <a:pt x="76577" y="102885"/>
                  </a:cubicBezTo>
                  <a:cubicBezTo>
                    <a:pt x="81970" y="103964"/>
                    <a:pt x="88441" y="105043"/>
                    <a:pt x="93834" y="101807"/>
                  </a:cubicBezTo>
                  <a:cubicBezTo>
                    <a:pt x="93834" y="101807"/>
                    <a:pt x="94912" y="100728"/>
                    <a:pt x="94912" y="100728"/>
                  </a:cubicBezTo>
                  <a:cubicBezTo>
                    <a:pt x="94912" y="99650"/>
                    <a:pt x="95991" y="99650"/>
                    <a:pt x="97070" y="99650"/>
                  </a:cubicBezTo>
                  <a:cubicBezTo>
                    <a:pt x="97070" y="99650"/>
                    <a:pt x="98148" y="99650"/>
                    <a:pt x="98148" y="99650"/>
                  </a:cubicBezTo>
                  <a:cubicBezTo>
                    <a:pt x="99226" y="98571"/>
                    <a:pt x="100305" y="98571"/>
                    <a:pt x="101384" y="97493"/>
                  </a:cubicBezTo>
                  <a:cubicBezTo>
                    <a:pt x="100305" y="96414"/>
                    <a:pt x="100305" y="95336"/>
                    <a:pt x="101384" y="94257"/>
                  </a:cubicBezTo>
                  <a:cubicBezTo>
                    <a:pt x="102462" y="93179"/>
                    <a:pt x="102462" y="94257"/>
                    <a:pt x="104619" y="95336"/>
                  </a:cubicBezTo>
                  <a:cubicBezTo>
                    <a:pt x="105698" y="94257"/>
                    <a:pt x="106776" y="93179"/>
                    <a:pt x="107855" y="92100"/>
                  </a:cubicBezTo>
                  <a:cubicBezTo>
                    <a:pt x="106776" y="91021"/>
                    <a:pt x="106776" y="91021"/>
                    <a:pt x="106776" y="89943"/>
                  </a:cubicBezTo>
                  <a:cubicBezTo>
                    <a:pt x="107855" y="88864"/>
                    <a:pt x="108933" y="88864"/>
                    <a:pt x="110012" y="89943"/>
                  </a:cubicBezTo>
                  <a:cubicBezTo>
                    <a:pt x="111091" y="87786"/>
                    <a:pt x="112169" y="85629"/>
                    <a:pt x="113248" y="83472"/>
                  </a:cubicBezTo>
                  <a:cubicBezTo>
                    <a:pt x="113248" y="83472"/>
                    <a:pt x="113248" y="83472"/>
                    <a:pt x="113248" y="83472"/>
                  </a:cubicBezTo>
                  <a:cubicBezTo>
                    <a:pt x="105698" y="83472"/>
                    <a:pt x="99226" y="80236"/>
                    <a:pt x="92755" y="74843"/>
                  </a:cubicBezTo>
                  <a:cubicBezTo>
                    <a:pt x="93834" y="74843"/>
                    <a:pt x="93834" y="74843"/>
                    <a:pt x="92755" y="74843"/>
                  </a:cubicBezTo>
                  <a:close/>
                  <a:moveTo>
                    <a:pt x="486426" y="182698"/>
                  </a:moveTo>
                  <a:cubicBezTo>
                    <a:pt x="486426" y="183777"/>
                    <a:pt x="486426" y="185934"/>
                    <a:pt x="485348" y="187012"/>
                  </a:cubicBezTo>
                  <a:cubicBezTo>
                    <a:pt x="483191" y="195641"/>
                    <a:pt x="476720" y="201034"/>
                    <a:pt x="468091" y="203191"/>
                  </a:cubicBezTo>
                  <a:cubicBezTo>
                    <a:pt x="464855" y="204269"/>
                    <a:pt x="461620" y="204269"/>
                    <a:pt x="458384" y="204269"/>
                  </a:cubicBezTo>
                  <a:cubicBezTo>
                    <a:pt x="446520" y="205348"/>
                    <a:pt x="434656" y="206426"/>
                    <a:pt x="421713" y="207505"/>
                  </a:cubicBezTo>
                  <a:cubicBezTo>
                    <a:pt x="404457" y="208583"/>
                    <a:pt x="387199" y="209662"/>
                    <a:pt x="368865" y="209662"/>
                  </a:cubicBezTo>
                  <a:cubicBezTo>
                    <a:pt x="348372" y="209662"/>
                    <a:pt x="327879" y="209662"/>
                    <a:pt x="306308" y="208583"/>
                  </a:cubicBezTo>
                  <a:cubicBezTo>
                    <a:pt x="298759" y="208583"/>
                    <a:pt x="290130" y="207505"/>
                    <a:pt x="282581" y="206426"/>
                  </a:cubicBezTo>
                  <a:cubicBezTo>
                    <a:pt x="280423" y="206426"/>
                    <a:pt x="277188" y="205348"/>
                    <a:pt x="275031" y="205348"/>
                  </a:cubicBezTo>
                  <a:cubicBezTo>
                    <a:pt x="266402" y="205348"/>
                    <a:pt x="257773" y="206426"/>
                    <a:pt x="249145" y="206426"/>
                  </a:cubicBezTo>
                  <a:cubicBezTo>
                    <a:pt x="236202" y="206426"/>
                    <a:pt x="223260" y="207505"/>
                    <a:pt x="209239" y="207505"/>
                  </a:cubicBezTo>
                  <a:cubicBezTo>
                    <a:pt x="193060" y="208583"/>
                    <a:pt x="175804" y="208583"/>
                    <a:pt x="159625" y="209662"/>
                  </a:cubicBezTo>
                  <a:cubicBezTo>
                    <a:pt x="146683" y="209662"/>
                    <a:pt x="133740" y="210741"/>
                    <a:pt x="120798" y="210741"/>
                  </a:cubicBezTo>
                  <a:cubicBezTo>
                    <a:pt x="100305" y="211819"/>
                    <a:pt x="79813" y="211819"/>
                    <a:pt x="59320" y="209662"/>
                  </a:cubicBezTo>
                  <a:cubicBezTo>
                    <a:pt x="43142" y="208583"/>
                    <a:pt x="26964" y="207505"/>
                    <a:pt x="9707" y="205348"/>
                  </a:cubicBezTo>
                  <a:cubicBezTo>
                    <a:pt x="8628" y="205348"/>
                    <a:pt x="8628" y="205348"/>
                    <a:pt x="8628" y="206426"/>
                  </a:cubicBezTo>
                  <a:cubicBezTo>
                    <a:pt x="7550" y="209662"/>
                    <a:pt x="6471" y="211819"/>
                    <a:pt x="5393" y="215055"/>
                  </a:cubicBezTo>
                  <a:cubicBezTo>
                    <a:pt x="5393" y="215055"/>
                    <a:pt x="5393" y="216133"/>
                    <a:pt x="5393" y="216133"/>
                  </a:cubicBezTo>
                  <a:cubicBezTo>
                    <a:pt x="6471" y="217212"/>
                    <a:pt x="7550" y="218291"/>
                    <a:pt x="9707" y="219369"/>
                  </a:cubicBezTo>
                  <a:cubicBezTo>
                    <a:pt x="14021" y="221526"/>
                    <a:pt x="17257" y="222605"/>
                    <a:pt x="21571" y="223683"/>
                  </a:cubicBezTo>
                  <a:cubicBezTo>
                    <a:pt x="33435" y="226919"/>
                    <a:pt x="46378" y="227997"/>
                    <a:pt x="59320" y="229076"/>
                  </a:cubicBezTo>
                  <a:cubicBezTo>
                    <a:pt x="60399" y="229076"/>
                    <a:pt x="60399" y="229076"/>
                    <a:pt x="61477" y="227997"/>
                  </a:cubicBezTo>
                  <a:cubicBezTo>
                    <a:pt x="62556" y="226919"/>
                    <a:pt x="63634" y="225840"/>
                    <a:pt x="64713" y="224762"/>
                  </a:cubicBezTo>
                  <a:cubicBezTo>
                    <a:pt x="64713" y="224762"/>
                    <a:pt x="65791" y="223683"/>
                    <a:pt x="65791" y="223683"/>
                  </a:cubicBezTo>
                  <a:cubicBezTo>
                    <a:pt x="69027" y="223683"/>
                    <a:pt x="72263" y="224762"/>
                    <a:pt x="75499" y="224762"/>
                  </a:cubicBezTo>
                  <a:cubicBezTo>
                    <a:pt x="81970" y="225840"/>
                    <a:pt x="88441" y="225840"/>
                    <a:pt x="93834" y="226919"/>
                  </a:cubicBezTo>
                  <a:cubicBezTo>
                    <a:pt x="94912" y="226919"/>
                    <a:pt x="94912" y="226919"/>
                    <a:pt x="95991" y="227997"/>
                  </a:cubicBezTo>
                  <a:cubicBezTo>
                    <a:pt x="97070" y="229076"/>
                    <a:pt x="97070" y="230154"/>
                    <a:pt x="98148" y="231233"/>
                  </a:cubicBezTo>
                  <a:cubicBezTo>
                    <a:pt x="98148" y="231233"/>
                    <a:pt x="99226" y="232312"/>
                    <a:pt x="99226" y="232312"/>
                  </a:cubicBezTo>
                  <a:cubicBezTo>
                    <a:pt x="104619" y="232312"/>
                    <a:pt x="111091" y="232312"/>
                    <a:pt x="116483" y="232312"/>
                  </a:cubicBezTo>
                  <a:cubicBezTo>
                    <a:pt x="116483" y="232312"/>
                    <a:pt x="117562" y="232312"/>
                    <a:pt x="117562" y="231233"/>
                  </a:cubicBezTo>
                  <a:cubicBezTo>
                    <a:pt x="118641" y="230154"/>
                    <a:pt x="119719" y="227997"/>
                    <a:pt x="120798" y="226919"/>
                  </a:cubicBezTo>
                  <a:cubicBezTo>
                    <a:pt x="120798" y="226919"/>
                    <a:pt x="121876" y="225840"/>
                    <a:pt x="121876" y="225840"/>
                  </a:cubicBezTo>
                  <a:cubicBezTo>
                    <a:pt x="128348" y="225840"/>
                    <a:pt x="135897" y="225840"/>
                    <a:pt x="142369" y="225840"/>
                  </a:cubicBezTo>
                  <a:cubicBezTo>
                    <a:pt x="142369" y="225840"/>
                    <a:pt x="143447" y="225840"/>
                    <a:pt x="143447" y="226919"/>
                  </a:cubicBezTo>
                  <a:cubicBezTo>
                    <a:pt x="144525" y="227997"/>
                    <a:pt x="144525" y="229076"/>
                    <a:pt x="145604" y="231233"/>
                  </a:cubicBezTo>
                  <a:cubicBezTo>
                    <a:pt x="145604" y="231233"/>
                    <a:pt x="146683" y="232312"/>
                    <a:pt x="146683" y="232312"/>
                  </a:cubicBezTo>
                  <a:cubicBezTo>
                    <a:pt x="153154" y="232312"/>
                    <a:pt x="158547" y="232312"/>
                    <a:pt x="165018" y="232312"/>
                  </a:cubicBezTo>
                  <a:cubicBezTo>
                    <a:pt x="165018" y="232312"/>
                    <a:pt x="166096" y="232312"/>
                    <a:pt x="166096" y="231233"/>
                  </a:cubicBezTo>
                  <a:cubicBezTo>
                    <a:pt x="167175" y="230154"/>
                    <a:pt x="167175" y="229076"/>
                    <a:pt x="168254" y="226919"/>
                  </a:cubicBezTo>
                  <a:cubicBezTo>
                    <a:pt x="168254" y="226919"/>
                    <a:pt x="169333" y="225840"/>
                    <a:pt x="169333" y="225840"/>
                  </a:cubicBezTo>
                  <a:cubicBezTo>
                    <a:pt x="176882" y="225840"/>
                    <a:pt x="183354" y="226919"/>
                    <a:pt x="190904" y="226919"/>
                  </a:cubicBezTo>
                  <a:cubicBezTo>
                    <a:pt x="190904" y="226919"/>
                    <a:pt x="191982" y="226919"/>
                    <a:pt x="191982" y="227997"/>
                  </a:cubicBezTo>
                  <a:cubicBezTo>
                    <a:pt x="193060" y="229076"/>
                    <a:pt x="193060" y="231233"/>
                    <a:pt x="194139" y="232312"/>
                  </a:cubicBezTo>
                  <a:cubicBezTo>
                    <a:pt x="194139" y="233390"/>
                    <a:pt x="195217" y="233390"/>
                    <a:pt x="196296" y="233390"/>
                  </a:cubicBezTo>
                  <a:cubicBezTo>
                    <a:pt x="200610" y="233390"/>
                    <a:pt x="204925" y="233390"/>
                    <a:pt x="210317" y="233390"/>
                  </a:cubicBezTo>
                  <a:cubicBezTo>
                    <a:pt x="211396" y="233390"/>
                    <a:pt x="211396" y="233390"/>
                    <a:pt x="212475" y="232312"/>
                  </a:cubicBezTo>
                  <a:cubicBezTo>
                    <a:pt x="214631" y="231233"/>
                    <a:pt x="216788" y="229076"/>
                    <a:pt x="217867" y="227997"/>
                  </a:cubicBezTo>
                  <a:cubicBezTo>
                    <a:pt x="218946" y="227997"/>
                    <a:pt x="218946" y="226919"/>
                    <a:pt x="220024" y="226919"/>
                  </a:cubicBezTo>
                  <a:cubicBezTo>
                    <a:pt x="224338" y="226919"/>
                    <a:pt x="227574" y="226919"/>
                    <a:pt x="231888" y="226919"/>
                  </a:cubicBezTo>
                  <a:cubicBezTo>
                    <a:pt x="232967" y="226919"/>
                    <a:pt x="235124" y="226919"/>
                    <a:pt x="236202" y="226919"/>
                  </a:cubicBezTo>
                  <a:cubicBezTo>
                    <a:pt x="237281" y="227997"/>
                    <a:pt x="238360" y="229076"/>
                    <a:pt x="239438" y="230154"/>
                  </a:cubicBezTo>
                  <a:cubicBezTo>
                    <a:pt x="239438" y="230154"/>
                    <a:pt x="240517" y="231233"/>
                    <a:pt x="241595" y="231233"/>
                  </a:cubicBezTo>
                  <a:cubicBezTo>
                    <a:pt x="259931" y="231233"/>
                    <a:pt x="277188" y="231233"/>
                    <a:pt x="295523" y="231233"/>
                  </a:cubicBezTo>
                  <a:cubicBezTo>
                    <a:pt x="295523" y="231233"/>
                    <a:pt x="296602" y="231233"/>
                    <a:pt x="296602" y="230154"/>
                  </a:cubicBezTo>
                  <a:cubicBezTo>
                    <a:pt x="297680" y="229076"/>
                    <a:pt x="298759" y="227997"/>
                    <a:pt x="299837" y="226919"/>
                  </a:cubicBezTo>
                  <a:cubicBezTo>
                    <a:pt x="300915" y="225840"/>
                    <a:pt x="300915" y="225840"/>
                    <a:pt x="301994" y="225840"/>
                  </a:cubicBezTo>
                  <a:cubicBezTo>
                    <a:pt x="307387" y="225840"/>
                    <a:pt x="311701" y="225840"/>
                    <a:pt x="317094" y="225840"/>
                  </a:cubicBezTo>
                  <a:cubicBezTo>
                    <a:pt x="320330" y="225840"/>
                    <a:pt x="323565" y="225840"/>
                    <a:pt x="324644" y="229076"/>
                  </a:cubicBezTo>
                  <a:cubicBezTo>
                    <a:pt x="324644" y="230154"/>
                    <a:pt x="325723" y="230154"/>
                    <a:pt x="326801" y="230154"/>
                  </a:cubicBezTo>
                  <a:cubicBezTo>
                    <a:pt x="332194" y="230154"/>
                    <a:pt x="337586" y="229076"/>
                    <a:pt x="344057" y="229076"/>
                  </a:cubicBezTo>
                  <a:cubicBezTo>
                    <a:pt x="345136" y="229076"/>
                    <a:pt x="345136" y="229076"/>
                    <a:pt x="346215" y="227997"/>
                  </a:cubicBezTo>
                  <a:cubicBezTo>
                    <a:pt x="348372" y="225840"/>
                    <a:pt x="351607" y="223683"/>
                    <a:pt x="353765" y="222605"/>
                  </a:cubicBezTo>
                  <a:cubicBezTo>
                    <a:pt x="353765" y="222605"/>
                    <a:pt x="354843" y="221526"/>
                    <a:pt x="355922" y="221526"/>
                  </a:cubicBezTo>
                  <a:cubicBezTo>
                    <a:pt x="362393" y="221526"/>
                    <a:pt x="367786" y="221526"/>
                    <a:pt x="374257" y="221526"/>
                  </a:cubicBezTo>
                  <a:cubicBezTo>
                    <a:pt x="374257" y="221526"/>
                    <a:pt x="375336" y="221526"/>
                    <a:pt x="375336" y="222605"/>
                  </a:cubicBezTo>
                  <a:cubicBezTo>
                    <a:pt x="376414" y="223683"/>
                    <a:pt x="377493" y="224762"/>
                    <a:pt x="378571" y="226919"/>
                  </a:cubicBezTo>
                  <a:cubicBezTo>
                    <a:pt x="378571" y="227997"/>
                    <a:pt x="379650" y="227997"/>
                    <a:pt x="380728" y="227997"/>
                  </a:cubicBezTo>
                  <a:cubicBezTo>
                    <a:pt x="381807" y="227997"/>
                    <a:pt x="383964" y="227997"/>
                    <a:pt x="385043" y="227997"/>
                  </a:cubicBezTo>
                  <a:cubicBezTo>
                    <a:pt x="386121" y="227997"/>
                    <a:pt x="386121" y="227997"/>
                    <a:pt x="386121" y="226919"/>
                  </a:cubicBezTo>
                  <a:cubicBezTo>
                    <a:pt x="387199" y="225840"/>
                    <a:pt x="389357" y="223683"/>
                    <a:pt x="390436" y="222605"/>
                  </a:cubicBezTo>
                  <a:cubicBezTo>
                    <a:pt x="390436" y="222605"/>
                    <a:pt x="391514" y="221526"/>
                    <a:pt x="392592" y="221526"/>
                  </a:cubicBezTo>
                  <a:cubicBezTo>
                    <a:pt x="397985" y="221526"/>
                    <a:pt x="402299" y="220448"/>
                    <a:pt x="407692" y="220448"/>
                  </a:cubicBezTo>
                  <a:cubicBezTo>
                    <a:pt x="410928" y="220448"/>
                    <a:pt x="415242" y="219369"/>
                    <a:pt x="418478" y="219369"/>
                  </a:cubicBezTo>
                  <a:cubicBezTo>
                    <a:pt x="418478" y="220448"/>
                    <a:pt x="419556" y="222605"/>
                    <a:pt x="419556" y="223683"/>
                  </a:cubicBezTo>
                  <a:cubicBezTo>
                    <a:pt x="420635" y="223683"/>
                    <a:pt x="421713" y="223683"/>
                    <a:pt x="422792" y="222605"/>
                  </a:cubicBezTo>
                  <a:cubicBezTo>
                    <a:pt x="423870" y="222605"/>
                    <a:pt x="424949" y="222605"/>
                    <a:pt x="426028" y="221526"/>
                  </a:cubicBezTo>
                  <a:cubicBezTo>
                    <a:pt x="427106" y="221526"/>
                    <a:pt x="428185" y="221526"/>
                    <a:pt x="429263" y="220448"/>
                  </a:cubicBezTo>
                  <a:cubicBezTo>
                    <a:pt x="430341" y="219369"/>
                    <a:pt x="430341" y="218291"/>
                    <a:pt x="430341" y="217212"/>
                  </a:cubicBezTo>
                  <a:cubicBezTo>
                    <a:pt x="430341" y="216133"/>
                    <a:pt x="431420" y="216133"/>
                    <a:pt x="431420" y="216133"/>
                  </a:cubicBezTo>
                  <a:cubicBezTo>
                    <a:pt x="437891" y="215055"/>
                    <a:pt x="444363" y="212898"/>
                    <a:pt x="450834" y="211819"/>
                  </a:cubicBezTo>
                  <a:cubicBezTo>
                    <a:pt x="452991" y="210741"/>
                    <a:pt x="455149" y="211819"/>
                    <a:pt x="456227" y="213976"/>
                  </a:cubicBezTo>
                  <a:cubicBezTo>
                    <a:pt x="456227" y="213976"/>
                    <a:pt x="456227" y="213976"/>
                    <a:pt x="456227" y="213976"/>
                  </a:cubicBezTo>
                  <a:cubicBezTo>
                    <a:pt x="459462" y="212898"/>
                    <a:pt x="461620" y="211819"/>
                    <a:pt x="463777" y="209662"/>
                  </a:cubicBezTo>
                  <a:cubicBezTo>
                    <a:pt x="464855" y="208583"/>
                    <a:pt x="467012" y="208583"/>
                    <a:pt x="467012" y="207505"/>
                  </a:cubicBezTo>
                  <a:cubicBezTo>
                    <a:pt x="467012" y="206426"/>
                    <a:pt x="467012" y="205348"/>
                    <a:pt x="465934" y="203191"/>
                  </a:cubicBezTo>
                  <a:cubicBezTo>
                    <a:pt x="465934" y="202112"/>
                    <a:pt x="465934" y="201034"/>
                    <a:pt x="467012" y="201034"/>
                  </a:cubicBezTo>
                  <a:cubicBezTo>
                    <a:pt x="473484" y="197798"/>
                    <a:pt x="478876" y="193484"/>
                    <a:pt x="483191" y="188091"/>
                  </a:cubicBezTo>
                  <a:cubicBezTo>
                    <a:pt x="485348" y="192405"/>
                    <a:pt x="487505" y="188091"/>
                    <a:pt x="486426" y="182698"/>
                  </a:cubicBezTo>
                  <a:close/>
                  <a:moveTo>
                    <a:pt x="163940" y="189170"/>
                  </a:moveTo>
                  <a:cubicBezTo>
                    <a:pt x="165018" y="177306"/>
                    <a:pt x="171489" y="169756"/>
                    <a:pt x="180118" y="164363"/>
                  </a:cubicBezTo>
                  <a:cubicBezTo>
                    <a:pt x="183354" y="162206"/>
                    <a:pt x="186589" y="161127"/>
                    <a:pt x="190904" y="158970"/>
                  </a:cubicBezTo>
                  <a:cubicBezTo>
                    <a:pt x="202767" y="154656"/>
                    <a:pt x="214631" y="153577"/>
                    <a:pt x="226496" y="153577"/>
                  </a:cubicBezTo>
                  <a:cubicBezTo>
                    <a:pt x="238360" y="153577"/>
                    <a:pt x="251302" y="153577"/>
                    <a:pt x="263166" y="155735"/>
                  </a:cubicBezTo>
                  <a:cubicBezTo>
                    <a:pt x="275031" y="156813"/>
                    <a:pt x="287973" y="158970"/>
                    <a:pt x="299837" y="163284"/>
                  </a:cubicBezTo>
                  <a:cubicBezTo>
                    <a:pt x="307387" y="165441"/>
                    <a:pt x="313858" y="167598"/>
                    <a:pt x="321408" y="168677"/>
                  </a:cubicBezTo>
                  <a:cubicBezTo>
                    <a:pt x="335429" y="170834"/>
                    <a:pt x="350529" y="171913"/>
                    <a:pt x="364550" y="172991"/>
                  </a:cubicBezTo>
                  <a:cubicBezTo>
                    <a:pt x="386121" y="174070"/>
                    <a:pt x="407692" y="172991"/>
                    <a:pt x="430341" y="169756"/>
                  </a:cubicBezTo>
                  <a:cubicBezTo>
                    <a:pt x="436813" y="168677"/>
                    <a:pt x="444363" y="167598"/>
                    <a:pt x="450834" y="165441"/>
                  </a:cubicBezTo>
                  <a:cubicBezTo>
                    <a:pt x="455149" y="164363"/>
                    <a:pt x="458384" y="161127"/>
                    <a:pt x="460541" y="157892"/>
                  </a:cubicBezTo>
                  <a:cubicBezTo>
                    <a:pt x="463777" y="153577"/>
                    <a:pt x="462698" y="150342"/>
                    <a:pt x="459462" y="147106"/>
                  </a:cubicBezTo>
                  <a:cubicBezTo>
                    <a:pt x="457305" y="144949"/>
                    <a:pt x="454070" y="143870"/>
                    <a:pt x="451912" y="143870"/>
                  </a:cubicBezTo>
                  <a:cubicBezTo>
                    <a:pt x="444363" y="141713"/>
                    <a:pt x="435734" y="140635"/>
                    <a:pt x="428185" y="140635"/>
                  </a:cubicBezTo>
                  <a:cubicBezTo>
                    <a:pt x="421713" y="140635"/>
                    <a:pt x="416320" y="140635"/>
                    <a:pt x="409849" y="140635"/>
                  </a:cubicBezTo>
                  <a:cubicBezTo>
                    <a:pt x="408770" y="140635"/>
                    <a:pt x="408770" y="140635"/>
                    <a:pt x="407692" y="141713"/>
                  </a:cubicBezTo>
                  <a:cubicBezTo>
                    <a:pt x="405535" y="147106"/>
                    <a:pt x="401221" y="151420"/>
                    <a:pt x="394749" y="152499"/>
                  </a:cubicBezTo>
                  <a:cubicBezTo>
                    <a:pt x="390436" y="153577"/>
                    <a:pt x="386121" y="154656"/>
                    <a:pt x="380728" y="153577"/>
                  </a:cubicBezTo>
                  <a:cubicBezTo>
                    <a:pt x="378571" y="153577"/>
                    <a:pt x="376414" y="153577"/>
                    <a:pt x="375336" y="152499"/>
                  </a:cubicBezTo>
                  <a:cubicBezTo>
                    <a:pt x="375336" y="153577"/>
                    <a:pt x="375336" y="155735"/>
                    <a:pt x="376414" y="156813"/>
                  </a:cubicBezTo>
                  <a:cubicBezTo>
                    <a:pt x="377493" y="163284"/>
                    <a:pt x="373178" y="167598"/>
                    <a:pt x="367786" y="167598"/>
                  </a:cubicBezTo>
                  <a:cubicBezTo>
                    <a:pt x="365628" y="167598"/>
                    <a:pt x="362393" y="167598"/>
                    <a:pt x="360236" y="167598"/>
                  </a:cubicBezTo>
                  <a:cubicBezTo>
                    <a:pt x="352686" y="166520"/>
                    <a:pt x="346215" y="164363"/>
                    <a:pt x="339744" y="161127"/>
                  </a:cubicBezTo>
                  <a:cubicBezTo>
                    <a:pt x="330036" y="156813"/>
                    <a:pt x="319251" y="152499"/>
                    <a:pt x="308465" y="150342"/>
                  </a:cubicBezTo>
                  <a:cubicBezTo>
                    <a:pt x="286894" y="144949"/>
                    <a:pt x="265323" y="142792"/>
                    <a:pt x="243752" y="141713"/>
                  </a:cubicBezTo>
                  <a:cubicBezTo>
                    <a:pt x="230810" y="140635"/>
                    <a:pt x="217867" y="140635"/>
                    <a:pt x="204925" y="140635"/>
                  </a:cubicBezTo>
                  <a:cubicBezTo>
                    <a:pt x="199532" y="140635"/>
                    <a:pt x="193060" y="140635"/>
                    <a:pt x="187667" y="140635"/>
                  </a:cubicBezTo>
                  <a:cubicBezTo>
                    <a:pt x="182275" y="140635"/>
                    <a:pt x="176882" y="140635"/>
                    <a:pt x="170411" y="140635"/>
                  </a:cubicBezTo>
                  <a:cubicBezTo>
                    <a:pt x="162861" y="139556"/>
                    <a:pt x="154233" y="137399"/>
                    <a:pt x="146683" y="134164"/>
                  </a:cubicBezTo>
                  <a:cubicBezTo>
                    <a:pt x="128348" y="127692"/>
                    <a:pt x="111091" y="119064"/>
                    <a:pt x="92755" y="110435"/>
                  </a:cubicBezTo>
                  <a:cubicBezTo>
                    <a:pt x="91677" y="110435"/>
                    <a:pt x="90598" y="110435"/>
                    <a:pt x="89520" y="110435"/>
                  </a:cubicBezTo>
                  <a:cubicBezTo>
                    <a:pt x="86284" y="110435"/>
                    <a:pt x="83048" y="110435"/>
                    <a:pt x="79813" y="110435"/>
                  </a:cubicBezTo>
                  <a:cubicBezTo>
                    <a:pt x="73341" y="109357"/>
                    <a:pt x="67949" y="107200"/>
                    <a:pt x="62556" y="103964"/>
                  </a:cubicBezTo>
                  <a:cubicBezTo>
                    <a:pt x="56084" y="100728"/>
                    <a:pt x="49613" y="97493"/>
                    <a:pt x="42063" y="95336"/>
                  </a:cubicBezTo>
                  <a:cubicBezTo>
                    <a:pt x="37749" y="94257"/>
                    <a:pt x="34513" y="94257"/>
                    <a:pt x="30199" y="95336"/>
                  </a:cubicBezTo>
                  <a:cubicBezTo>
                    <a:pt x="26964" y="96414"/>
                    <a:pt x="24807" y="98571"/>
                    <a:pt x="24807" y="101807"/>
                  </a:cubicBezTo>
                  <a:cubicBezTo>
                    <a:pt x="23728" y="106121"/>
                    <a:pt x="23728" y="111514"/>
                    <a:pt x="22649" y="115828"/>
                  </a:cubicBezTo>
                  <a:cubicBezTo>
                    <a:pt x="22649" y="117985"/>
                    <a:pt x="22649" y="119064"/>
                    <a:pt x="22649" y="121221"/>
                  </a:cubicBezTo>
                  <a:cubicBezTo>
                    <a:pt x="28042" y="121221"/>
                    <a:pt x="32357" y="122299"/>
                    <a:pt x="37749" y="122299"/>
                  </a:cubicBezTo>
                  <a:cubicBezTo>
                    <a:pt x="52849" y="123378"/>
                    <a:pt x="67949" y="125535"/>
                    <a:pt x="83048" y="128771"/>
                  </a:cubicBezTo>
                  <a:cubicBezTo>
                    <a:pt x="95991" y="132006"/>
                    <a:pt x="108933" y="135242"/>
                    <a:pt x="120798" y="140635"/>
                  </a:cubicBezTo>
                  <a:cubicBezTo>
                    <a:pt x="128348" y="143870"/>
                    <a:pt x="135897" y="148185"/>
                    <a:pt x="141290" y="153577"/>
                  </a:cubicBezTo>
                  <a:cubicBezTo>
                    <a:pt x="146683" y="158970"/>
                    <a:pt x="150997" y="164363"/>
                    <a:pt x="152075" y="171913"/>
                  </a:cubicBezTo>
                  <a:cubicBezTo>
                    <a:pt x="153154" y="176227"/>
                    <a:pt x="153154" y="180541"/>
                    <a:pt x="154233" y="184855"/>
                  </a:cubicBezTo>
                  <a:cubicBezTo>
                    <a:pt x="154233" y="184855"/>
                    <a:pt x="154233" y="185934"/>
                    <a:pt x="155311" y="185934"/>
                  </a:cubicBezTo>
                  <a:cubicBezTo>
                    <a:pt x="159625" y="188091"/>
                    <a:pt x="161783" y="188091"/>
                    <a:pt x="163940" y="189170"/>
                  </a:cubicBezTo>
                  <a:close/>
                  <a:moveTo>
                    <a:pt x="199532" y="136321"/>
                  </a:moveTo>
                  <a:cubicBezTo>
                    <a:pt x="203846" y="136321"/>
                    <a:pt x="209239" y="136321"/>
                    <a:pt x="213553" y="136321"/>
                  </a:cubicBezTo>
                  <a:cubicBezTo>
                    <a:pt x="234046" y="136321"/>
                    <a:pt x="253459" y="137399"/>
                    <a:pt x="273952" y="139556"/>
                  </a:cubicBezTo>
                  <a:cubicBezTo>
                    <a:pt x="275031" y="139556"/>
                    <a:pt x="275031" y="139556"/>
                    <a:pt x="276109" y="138478"/>
                  </a:cubicBezTo>
                  <a:cubicBezTo>
                    <a:pt x="277188" y="137399"/>
                    <a:pt x="278266" y="136321"/>
                    <a:pt x="279344" y="135242"/>
                  </a:cubicBezTo>
                  <a:cubicBezTo>
                    <a:pt x="282581" y="130928"/>
                    <a:pt x="286894" y="126614"/>
                    <a:pt x="287973" y="120142"/>
                  </a:cubicBezTo>
                  <a:cubicBezTo>
                    <a:pt x="290130" y="113671"/>
                    <a:pt x="287973" y="108278"/>
                    <a:pt x="283659" y="105043"/>
                  </a:cubicBezTo>
                  <a:cubicBezTo>
                    <a:pt x="282581" y="103964"/>
                    <a:pt x="281502" y="102885"/>
                    <a:pt x="280423" y="102885"/>
                  </a:cubicBezTo>
                  <a:cubicBezTo>
                    <a:pt x="269638" y="95336"/>
                    <a:pt x="258852" y="87786"/>
                    <a:pt x="249145" y="80236"/>
                  </a:cubicBezTo>
                  <a:cubicBezTo>
                    <a:pt x="248067" y="79157"/>
                    <a:pt x="246988" y="79157"/>
                    <a:pt x="246988" y="78079"/>
                  </a:cubicBezTo>
                  <a:cubicBezTo>
                    <a:pt x="227574" y="95336"/>
                    <a:pt x="213553" y="115828"/>
                    <a:pt x="199532" y="136321"/>
                  </a:cubicBezTo>
                  <a:close/>
                  <a:moveTo>
                    <a:pt x="296602" y="83472"/>
                  </a:moveTo>
                  <a:cubicBezTo>
                    <a:pt x="296602" y="83472"/>
                    <a:pt x="296602" y="84550"/>
                    <a:pt x="295523" y="84550"/>
                  </a:cubicBezTo>
                  <a:cubicBezTo>
                    <a:pt x="294444" y="86707"/>
                    <a:pt x="292287" y="88864"/>
                    <a:pt x="291209" y="91021"/>
                  </a:cubicBezTo>
                  <a:cubicBezTo>
                    <a:pt x="290130" y="93179"/>
                    <a:pt x="289052" y="93179"/>
                    <a:pt x="286894" y="91021"/>
                  </a:cubicBezTo>
                  <a:cubicBezTo>
                    <a:pt x="286894" y="91021"/>
                    <a:pt x="286894" y="91021"/>
                    <a:pt x="285816" y="89943"/>
                  </a:cubicBezTo>
                  <a:cubicBezTo>
                    <a:pt x="284737" y="88864"/>
                    <a:pt x="284737" y="88864"/>
                    <a:pt x="284737" y="87786"/>
                  </a:cubicBezTo>
                  <a:cubicBezTo>
                    <a:pt x="284737" y="86707"/>
                    <a:pt x="285816" y="86707"/>
                    <a:pt x="285816" y="85629"/>
                  </a:cubicBezTo>
                  <a:cubicBezTo>
                    <a:pt x="286894" y="83472"/>
                    <a:pt x="289052" y="80236"/>
                    <a:pt x="290130" y="78079"/>
                  </a:cubicBezTo>
                  <a:cubicBezTo>
                    <a:pt x="284737" y="74843"/>
                    <a:pt x="280423" y="71608"/>
                    <a:pt x="275031" y="68372"/>
                  </a:cubicBezTo>
                  <a:cubicBezTo>
                    <a:pt x="272873" y="70529"/>
                    <a:pt x="271795" y="73765"/>
                    <a:pt x="270716" y="75922"/>
                  </a:cubicBezTo>
                  <a:cubicBezTo>
                    <a:pt x="270716" y="77000"/>
                    <a:pt x="269638" y="77000"/>
                    <a:pt x="268559" y="78079"/>
                  </a:cubicBezTo>
                  <a:cubicBezTo>
                    <a:pt x="268559" y="78079"/>
                    <a:pt x="267481" y="78079"/>
                    <a:pt x="266402" y="78079"/>
                  </a:cubicBezTo>
                  <a:cubicBezTo>
                    <a:pt x="263166" y="75922"/>
                    <a:pt x="263166" y="75922"/>
                    <a:pt x="264245" y="72686"/>
                  </a:cubicBezTo>
                  <a:cubicBezTo>
                    <a:pt x="265323" y="70529"/>
                    <a:pt x="267481" y="67293"/>
                    <a:pt x="268559" y="65136"/>
                  </a:cubicBezTo>
                  <a:cubicBezTo>
                    <a:pt x="265323" y="62979"/>
                    <a:pt x="261009" y="59743"/>
                    <a:pt x="257773" y="57586"/>
                  </a:cubicBezTo>
                  <a:cubicBezTo>
                    <a:pt x="257773" y="57586"/>
                    <a:pt x="257773" y="58665"/>
                    <a:pt x="257773" y="58665"/>
                  </a:cubicBezTo>
                  <a:cubicBezTo>
                    <a:pt x="256695" y="60822"/>
                    <a:pt x="254538" y="64058"/>
                    <a:pt x="252381" y="66215"/>
                  </a:cubicBezTo>
                  <a:cubicBezTo>
                    <a:pt x="251302" y="68372"/>
                    <a:pt x="250224" y="68372"/>
                    <a:pt x="248067" y="66215"/>
                  </a:cubicBezTo>
                  <a:cubicBezTo>
                    <a:pt x="248067" y="66215"/>
                    <a:pt x="246988" y="66215"/>
                    <a:pt x="246988" y="65136"/>
                  </a:cubicBezTo>
                  <a:cubicBezTo>
                    <a:pt x="245910" y="64058"/>
                    <a:pt x="245910" y="64058"/>
                    <a:pt x="245910" y="62979"/>
                  </a:cubicBezTo>
                  <a:cubicBezTo>
                    <a:pt x="245910" y="61901"/>
                    <a:pt x="246988" y="61901"/>
                    <a:pt x="246988" y="60822"/>
                  </a:cubicBezTo>
                  <a:cubicBezTo>
                    <a:pt x="248067" y="58665"/>
                    <a:pt x="250224" y="55429"/>
                    <a:pt x="251302" y="53272"/>
                  </a:cubicBezTo>
                  <a:cubicBezTo>
                    <a:pt x="251302" y="53272"/>
                    <a:pt x="251302" y="53272"/>
                    <a:pt x="251302" y="53272"/>
                  </a:cubicBezTo>
                  <a:cubicBezTo>
                    <a:pt x="244831" y="48958"/>
                    <a:pt x="238360" y="44644"/>
                    <a:pt x="232967" y="41408"/>
                  </a:cubicBezTo>
                  <a:cubicBezTo>
                    <a:pt x="231888" y="40330"/>
                    <a:pt x="230810" y="40330"/>
                    <a:pt x="229731" y="40330"/>
                  </a:cubicBezTo>
                  <a:cubicBezTo>
                    <a:pt x="226496" y="40330"/>
                    <a:pt x="223260" y="42487"/>
                    <a:pt x="220024" y="43565"/>
                  </a:cubicBezTo>
                  <a:cubicBezTo>
                    <a:pt x="220024" y="43565"/>
                    <a:pt x="221103" y="44644"/>
                    <a:pt x="221103" y="44644"/>
                  </a:cubicBezTo>
                  <a:cubicBezTo>
                    <a:pt x="228653" y="55429"/>
                    <a:pt x="238360" y="65136"/>
                    <a:pt x="249145" y="73765"/>
                  </a:cubicBezTo>
                  <a:cubicBezTo>
                    <a:pt x="269638" y="89943"/>
                    <a:pt x="291209" y="105043"/>
                    <a:pt x="313858" y="117985"/>
                  </a:cubicBezTo>
                  <a:cubicBezTo>
                    <a:pt x="327879" y="126614"/>
                    <a:pt x="342979" y="134164"/>
                    <a:pt x="358079" y="140635"/>
                  </a:cubicBezTo>
                  <a:cubicBezTo>
                    <a:pt x="365628" y="143870"/>
                    <a:pt x="374257" y="146027"/>
                    <a:pt x="382886" y="146027"/>
                  </a:cubicBezTo>
                  <a:cubicBezTo>
                    <a:pt x="387199" y="146027"/>
                    <a:pt x="391514" y="146027"/>
                    <a:pt x="394749" y="143870"/>
                  </a:cubicBezTo>
                  <a:cubicBezTo>
                    <a:pt x="397985" y="142792"/>
                    <a:pt x="400142" y="139556"/>
                    <a:pt x="401221" y="137399"/>
                  </a:cubicBezTo>
                  <a:cubicBezTo>
                    <a:pt x="396907" y="136321"/>
                    <a:pt x="393671" y="135242"/>
                    <a:pt x="389357" y="134164"/>
                  </a:cubicBezTo>
                  <a:cubicBezTo>
                    <a:pt x="388278" y="136321"/>
                    <a:pt x="387199" y="138478"/>
                    <a:pt x="387199" y="139556"/>
                  </a:cubicBezTo>
                  <a:cubicBezTo>
                    <a:pt x="387199" y="140635"/>
                    <a:pt x="386121" y="141713"/>
                    <a:pt x="385043" y="140635"/>
                  </a:cubicBezTo>
                  <a:cubicBezTo>
                    <a:pt x="382886" y="140635"/>
                    <a:pt x="381807" y="138478"/>
                    <a:pt x="382886" y="137399"/>
                  </a:cubicBezTo>
                  <a:cubicBezTo>
                    <a:pt x="383964" y="135242"/>
                    <a:pt x="383964" y="134164"/>
                    <a:pt x="385043" y="132006"/>
                  </a:cubicBezTo>
                  <a:cubicBezTo>
                    <a:pt x="379650" y="129849"/>
                    <a:pt x="374257" y="127692"/>
                    <a:pt x="367786" y="126614"/>
                  </a:cubicBezTo>
                  <a:cubicBezTo>
                    <a:pt x="367786" y="126614"/>
                    <a:pt x="367786" y="126614"/>
                    <a:pt x="367786" y="127692"/>
                  </a:cubicBezTo>
                  <a:cubicBezTo>
                    <a:pt x="365628" y="130928"/>
                    <a:pt x="364550" y="133085"/>
                    <a:pt x="362393" y="136321"/>
                  </a:cubicBezTo>
                  <a:cubicBezTo>
                    <a:pt x="361315" y="138478"/>
                    <a:pt x="359157" y="138478"/>
                    <a:pt x="358079" y="137399"/>
                  </a:cubicBezTo>
                  <a:cubicBezTo>
                    <a:pt x="358079" y="137399"/>
                    <a:pt x="358079" y="137399"/>
                    <a:pt x="357000" y="137399"/>
                  </a:cubicBezTo>
                  <a:cubicBezTo>
                    <a:pt x="355922" y="136321"/>
                    <a:pt x="355922" y="136321"/>
                    <a:pt x="355922" y="134164"/>
                  </a:cubicBezTo>
                  <a:cubicBezTo>
                    <a:pt x="357000" y="132006"/>
                    <a:pt x="359157" y="128771"/>
                    <a:pt x="360236" y="126614"/>
                  </a:cubicBezTo>
                  <a:cubicBezTo>
                    <a:pt x="360236" y="125535"/>
                    <a:pt x="361315" y="125535"/>
                    <a:pt x="361315" y="124456"/>
                  </a:cubicBezTo>
                  <a:cubicBezTo>
                    <a:pt x="353765" y="120142"/>
                    <a:pt x="347294" y="116907"/>
                    <a:pt x="340822" y="112592"/>
                  </a:cubicBezTo>
                  <a:cubicBezTo>
                    <a:pt x="340822" y="112592"/>
                    <a:pt x="340822" y="113671"/>
                    <a:pt x="340822" y="113671"/>
                  </a:cubicBezTo>
                  <a:cubicBezTo>
                    <a:pt x="338665" y="115828"/>
                    <a:pt x="337586" y="119064"/>
                    <a:pt x="335429" y="121221"/>
                  </a:cubicBezTo>
                  <a:cubicBezTo>
                    <a:pt x="334351" y="123378"/>
                    <a:pt x="332194" y="123378"/>
                    <a:pt x="331115" y="121221"/>
                  </a:cubicBezTo>
                  <a:cubicBezTo>
                    <a:pt x="331115" y="121221"/>
                    <a:pt x="331115" y="121221"/>
                    <a:pt x="330036" y="120142"/>
                  </a:cubicBezTo>
                  <a:cubicBezTo>
                    <a:pt x="328958" y="119064"/>
                    <a:pt x="328958" y="119064"/>
                    <a:pt x="328958" y="117985"/>
                  </a:cubicBezTo>
                  <a:cubicBezTo>
                    <a:pt x="328958" y="116907"/>
                    <a:pt x="330036" y="116907"/>
                    <a:pt x="330036" y="115828"/>
                  </a:cubicBezTo>
                  <a:cubicBezTo>
                    <a:pt x="331115" y="113671"/>
                    <a:pt x="333272" y="110435"/>
                    <a:pt x="334351" y="108278"/>
                  </a:cubicBezTo>
                  <a:cubicBezTo>
                    <a:pt x="327879" y="103964"/>
                    <a:pt x="321408" y="100728"/>
                    <a:pt x="314937" y="96414"/>
                  </a:cubicBezTo>
                  <a:cubicBezTo>
                    <a:pt x="312780" y="99650"/>
                    <a:pt x="311701" y="101807"/>
                    <a:pt x="309544" y="105043"/>
                  </a:cubicBezTo>
                  <a:cubicBezTo>
                    <a:pt x="309544" y="106121"/>
                    <a:pt x="308465" y="106121"/>
                    <a:pt x="307387" y="107200"/>
                  </a:cubicBezTo>
                  <a:cubicBezTo>
                    <a:pt x="306308" y="107200"/>
                    <a:pt x="305230" y="107200"/>
                    <a:pt x="305230" y="107200"/>
                  </a:cubicBezTo>
                  <a:cubicBezTo>
                    <a:pt x="301994" y="105043"/>
                    <a:pt x="301994" y="105043"/>
                    <a:pt x="304152" y="101807"/>
                  </a:cubicBezTo>
                  <a:cubicBezTo>
                    <a:pt x="305230" y="99650"/>
                    <a:pt x="307387" y="96414"/>
                    <a:pt x="308465" y="94257"/>
                  </a:cubicBezTo>
                  <a:cubicBezTo>
                    <a:pt x="305230" y="88864"/>
                    <a:pt x="300915" y="85629"/>
                    <a:pt x="296602" y="83472"/>
                  </a:cubicBezTo>
                  <a:close/>
                  <a:moveTo>
                    <a:pt x="95991" y="206426"/>
                  </a:moveTo>
                  <a:cubicBezTo>
                    <a:pt x="95991" y="205348"/>
                    <a:pt x="95991" y="204269"/>
                    <a:pt x="97070" y="204269"/>
                  </a:cubicBezTo>
                  <a:cubicBezTo>
                    <a:pt x="98148" y="204269"/>
                    <a:pt x="99226" y="205348"/>
                    <a:pt x="99226" y="206426"/>
                  </a:cubicBezTo>
                  <a:cubicBezTo>
                    <a:pt x="101384" y="206426"/>
                    <a:pt x="103541" y="206426"/>
                    <a:pt x="106776" y="206426"/>
                  </a:cubicBezTo>
                  <a:cubicBezTo>
                    <a:pt x="106776" y="205348"/>
                    <a:pt x="106776" y="204269"/>
                    <a:pt x="107855" y="204269"/>
                  </a:cubicBezTo>
                  <a:cubicBezTo>
                    <a:pt x="108933" y="204269"/>
                    <a:pt x="108933" y="205348"/>
                    <a:pt x="110012" y="206426"/>
                  </a:cubicBezTo>
                  <a:cubicBezTo>
                    <a:pt x="112169" y="206426"/>
                    <a:pt x="114326" y="206426"/>
                    <a:pt x="117562" y="206426"/>
                  </a:cubicBezTo>
                  <a:cubicBezTo>
                    <a:pt x="117562" y="206426"/>
                    <a:pt x="117562" y="206426"/>
                    <a:pt x="117562" y="206426"/>
                  </a:cubicBezTo>
                  <a:cubicBezTo>
                    <a:pt x="118641" y="206426"/>
                    <a:pt x="118641" y="205348"/>
                    <a:pt x="119719" y="205348"/>
                  </a:cubicBezTo>
                  <a:cubicBezTo>
                    <a:pt x="120798" y="205348"/>
                    <a:pt x="120798" y="206426"/>
                    <a:pt x="121876" y="206426"/>
                  </a:cubicBezTo>
                  <a:cubicBezTo>
                    <a:pt x="124033" y="206426"/>
                    <a:pt x="126190" y="206426"/>
                    <a:pt x="128348" y="206426"/>
                  </a:cubicBezTo>
                  <a:cubicBezTo>
                    <a:pt x="128348" y="206426"/>
                    <a:pt x="129426" y="206426"/>
                    <a:pt x="129426" y="205348"/>
                  </a:cubicBezTo>
                  <a:cubicBezTo>
                    <a:pt x="130504" y="204269"/>
                    <a:pt x="131583" y="204269"/>
                    <a:pt x="132662" y="205348"/>
                  </a:cubicBezTo>
                  <a:cubicBezTo>
                    <a:pt x="132662" y="205348"/>
                    <a:pt x="133740" y="206426"/>
                    <a:pt x="133740" y="206426"/>
                  </a:cubicBezTo>
                  <a:cubicBezTo>
                    <a:pt x="135897" y="206426"/>
                    <a:pt x="136976" y="206426"/>
                    <a:pt x="139133" y="206426"/>
                  </a:cubicBezTo>
                  <a:cubicBezTo>
                    <a:pt x="139133" y="206426"/>
                    <a:pt x="140212" y="206426"/>
                    <a:pt x="140212" y="205348"/>
                  </a:cubicBezTo>
                  <a:cubicBezTo>
                    <a:pt x="141290" y="204269"/>
                    <a:pt x="141290" y="204269"/>
                    <a:pt x="142369" y="205348"/>
                  </a:cubicBezTo>
                  <a:cubicBezTo>
                    <a:pt x="143447" y="206426"/>
                    <a:pt x="144525" y="206426"/>
                    <a:pt x="145604" y="206426"/>
                  </a:cubicBezTo>
                  <a:cubicBezTo>
                    <a:pt x="146683" y="206426"/>
                    <a:pt x="148840" y="206426"/>
                    <a:pt x="149918" y="206426"/>
                  </a:cubicBezTo>
                  <a:cubicBezTo>
                    <a:pt x="149918" y="206426"/>
                    <a:pt x="150997" y="206426"/>
                    <a:pt x="150997" y="206426"/>
                  </a:cubicBezTo>
                  <a:cubicBezTo>
                    <a:pt x="152075" y="205348"/>
                    <a:pt x="152075" y="205348"/>
                    <a:pt x="153154" y="206426"/>
                  </a:cubicBezTo>
                  <a:cubicBezTo>
                    <a:pt x="153154" y="206426"/>
                    <a:pt x="154233" y="206426"/>
                    <a:pt x="154233" y="206426"/>
                  </a:cubicBezTo>
                  <a:cubicBezTo>
                    <a:pt x="156390" y="206426"/>
                    <a:pt x="159625" y="206426"/>
                    <a:pt x="161783" y="205348"/>
                  </a:cubicBezTo>
                  <a:cubicBezTo>
                    <a:pt x="161783" y="205348"/>
                    <a:pt x="162861" y="205348"/>
                    <a:pt x="162861" y="205348"/>
                  </a:cubicBezTo>
                  <a:cubicBezTo>
                    <a:pt x="162861" y="205348"/>
                    <a:pt x="163940" y="205348"/>
                    <a:pt x="163940" y="205348"/>
                  </a:cubicBezTo>
                  <a:cubicBezTo>
                    <a:pt x="168254" y="205348"/>
                    <a:pt x="172568" y="205348"/>
                    <a:pt x="176882" y="205348"/>
                  </a:cubicBezTo>
                  <a:cubicBezTo>
                    <a:pt x="188746" y="205348"/>
                    <a:pt x="199532" y="204269"/>
                    <a:pt x="211396" y="204269"/>
                  </a:cubicBezTo>
                  <a:cubicBezTo>
                    <a:pt x="220024" y="204269"/>
                    <a:pt x="227574" y="203191"/>
                    <a:pt x="236202" y="203191"/>
                  </a:cubicBezTo>
                  <a:cubicBezTo>
                    <a:pt x="237281" y="203191"/>
                    <a:pt x="237281" y="203191"/>
                    <a:pt x="238360" y="203191"/>
                  </a:cubicBezTo>
                  <a:cubicBezTo>
                    <a:pt x="238360" y="203191"/>
                    <a:pt x="237281" y="203191"/>
                    <a:pt x="237281" y="203191"/>
                  </a:cubicBezTo>
                  <a:cubicBezTo>
                    <a:pt x="235124" y="203191"/>
                    <a:pt x="232967" y="202112"/>
                    <a:pt x="230810" y="202112"/>
                  </a:cubicBezTo>
                  <a:cubicBezTo>
                    <a:pt x="230810" y="202112"/>
                    <a:pt x="229731" y="202112"/>
                    <a:pt x="229731" y="202112"/>
                  </a:cubicBezTo>
                  <a:cubicBezTo>
                    <a:pt x="228653" y="203191"/>
                    <a:pt x="227574" y="203191"/>
                    <a:pt x="226496" y="202112"/>
                  </a:cubicBezTo>
                  <a:cubicBezTo>
                    <a:pt x="226496" y="202112"/>
                    <a:pt x="226496" y="201034"/>
                    <a:pt x="225417" y="201034"/>
                  </a:cubicBezTo>
                  <a:cubicBezTo>
                    <a:pt x="223260" y="201034"/>
                    <a:pt x="221103" y="201034"/>
                    <a:pt x="218946" y="199955"/>
                  </a:cubicBezTo>
                  <a:cubicBezTo>
                    <a:pt x="218946" y="201034"/>
                    <a:pt x="217867" y="202112"/>
                    <a:pt x="217867" y="202112"/>
                  </a:cubicBezTo>
                  <a:cubicBezTo>
                    <a:pt x="217867" y="202112"/>
                    <a:pt x="216788" y="202112"/>
                    <a:pt x="215710" y="202112"/>
                  </a:cubicBezTo>
                  <a:cubicBezTo>
                    <a:pt x="215710" y="201034"/>
                    <a:pt x="215710" y="201034"/>
                    <a:pt x="214631" y="199955"/>
                  </a:cubicBezTo>
                  <a:cubicBezTo>
                    <a:pt x="214631" y="199955"/>
                    <a:pt x="214631" y="199955"/>
                    <a:pt x="214631" y="199955"/>
                  </a:cubicBezTo>
                  <a:cubicBezTo>
                    <a:pt x="209239" y="198877"/>
                    <a:pt x="203846" y="198877"/>
                    <a:pt x="198453" y="197798"/>
                  </a:cubicBezTo>
                  <a:cubicBezTo>
                    <a:pt x="196296" y="197798"/>
                    <a:pt x="193060" y="197798"/>
                    <a:pt x="190904" y="196720"/>
                  </a:cubicBezTo>
                  <a:cubicBezTo>
                    <a:pt x="188746" y="196720"/>
                    <a:pt x="185511" y="195641"/>
                    <a:pt x="183354" y="195641"/>
                  </a:cubicBezTo>
                  <a:cubicBezTo>
                    <a:pt x="182275" y="195641"/>
                    <a:pt x="182275" y="195641"/>
                    <a:pt x="181196" y="196720"/>
                  </a:cubicBezTo>
                  <a:cubicBezTo>
                    <a:pt x="180118" y="197798"/>
                    <a:pt x="179039" y="197798"/>
                    <a:pt x="179039" y="196720"/>
                  </a:cubicBezTo>
                  <a:cubicBezTo>
                    <a:pt x="179039" y="196720"/>
                    <a:pt x="177961" y="195641"/>
                    <a:pt x="177961" y="195641"/>
                  </a:cubicBezTo>
                  <a:cubicBezTo>
                    <a:pt x="175804" y="195641"/>
                    <a:pt x="173646" y="195641"/>
                    <a:pt x="171489" y="194562"/>
                  </a:cubicBezTo>
                  <a:cubicBezTo>
                    <a:pt x="171489" y="195641"/>
                    <a:pt x="171489" y="196720"/>
                    <a:pt x="169333" y="196720"/>
                  </a:cubicBezTo>
                  <a:cubicBezTo>
                    <a:pt x="168254" y="196720"/>
                    <a:pt x="168254" y="195641"/>
                    <a:pt x="168254" y="194562"/>
                  </a:cubicBezTo>
                  <a:cubicBezTo>
                    <a:pt x="166096" y="194562"/>
                    <a:pt x="162861" y="194562"/>
                    <a:pt x="160704" y="194562"/>
                  </a:cubicBezTo>
                  <a:cubicBezTo>
                    <a:pt x="160704" y="195641"/>
                    <a:pt x="161783" y="196720"/>
                    <a:pt x="160704" y="196720"/>
                  </a:cubicBezTo>
                  <a:cubicBezTo>
                    <a:pt x="160704" y="196720"/>
                    <a:pt x="159625" y="196720"/>
                    <a:pt x="158547" y="196720"/>
                  </a:cubicBezTo>
                  <a:cubicBezTo>
                    <a:pt x="157468" y="195641"/>
                    <a:pt x="157468" y="195641"/>
                    <a:pt x="158547" y="194562"/>
                  </a:cubicBezTo>
                  <a:cubicBezTo>
                    <a:pt x="157468" y="194562"/>
                    <a:pt x="157468" y="194562"/>
                    <a:pt x="156390" y="194562"/>
                  </a:cubicBezTo>
                  <a:cubicBezTo>
                    <a:pt x="147762" y="194562"/>
                    <a:pt x="139133" y="193484"/>
                    <a:pt x="129426" y="193484"/>
                  </a:cubicBezTo>
                  <a:cubicBezTo>
                    <a:pt x="118641" y="193484"/>
                    <a:pt x="107855" y="192405"/>
                    <a:pt x="97070" y="192405"/>
                  </a:cubicBezTo>
                  <a:cubicBezTo>
                    <a:pt x="94912" y="192405"/>
                    <a:pt x="93834" y="192405"/>
                    <a:pt x="91677" y="192405"/>
                  </a:cubicBezTo>
                  <a:cubicBezTo>
                    <a:pt x="89520" y="192405"/>
                    <a:pt x="86284" y="192405"/>
                    <a:pt x="84127" y="191327"/>
                  </a:cubicBezTo>
                  <a:cubicBezTo>
                    <a:pt x="81970" y="191327"/>
                    <a:pt x="80891" y="192405"/>
                    <a:pt x="78734" y="191327"/>
                  </a:cubicBezTo>
                  <a:cubicBezTo>
                    <a:pt x="76577" y="190248"/>
                    <a:pt x="75499" y="191327"/>
                    <a:pt x="73341" y="191327"/>
                  </a:cubicBezTo>
                  <a:cubicBezTo>
                    <a:pt x="73341" y="191327"/>
                    <a:pt x="72263" y="191327"/>
                    <a:pt x="72263" y="192405"/>
                  </a:cubicBezTo>
                  <a:cubicBezTo>
                    <a:pt x="71184" y="193484"/>
                    <a:pt x="71184" y="193484"/>
                    <a:pt x="70106" y="192405"/>
                  </a:cubicBezTo>
                  <a:cubicBezTo>
                    <a:pt x="69027" y="191327"/>
                    <a:pt x="69027" y="191327"/>
                    <a:pt x="67949" y="191327"/>
                  </a:cubicBezTo>
                  <a:cubicBezTo>
                    <a:pt x="66870" y="191327"/>
                    <a:pt x="64713" y="191327"/>
                    <a:pt x="63634" y="191327"/>
                  </a:cubicBezTo>
                  <a:cubicBezTo>
                    <a:pt x="63634" y="191327"/>
                    <a:pt x="62556" y="191327"/>
                    <a:pt x="62556" y="192405"/>
                  </a:cubicBezTo>
                  <a:cubicBezTo>
                    <a:pt x="61477" y="193484"/>
                    <a:pt x="60399" y="193484"/>
                    <a:pt x="59320" y="192405"/>
                  </a:cubicBezTo>
                  <a:cubicBezTo>
                    <a:pt x="59320" y="192405"/>
                    <a:pt x="58242" y="191327"/>
                    <a:pt x="58242" y="191327"/>
                  </a:cubicBezTo>
                  <a:cubicBezTo>
                    <a:pt x="56084" y="191327"/>
                    <a:pt x="53928" y="191327"/>
                    <a:pt x="52849" y="191327"/>
                  </a:cubicBezTo>
                  <a:cubicBezTo>
                    <a:pt x="51770" y="192405"/>
                    <a:pt x="51770" y="192405"/>
                    <a:pt x="50692" y="192405"/>
                  </a:cubicBezTo>
                  <a:cubicBezTo>
                    <a:pt x="49613" y="192405"/>
                    <a:pt x="49613" y="191327"/>
                    <a:pt x="48535" y="191327"/>
                  </a:cubicBezTo>
                  <a:cubicBezTo>
                    <a:pt x="48535" y="191327"/>
                    <a:pt x="48535" y="191327"/>
                    <a:pt x="48535" y="191327"/>
                  </a:cubicBezTo>
                  <a:cubicBezTo>
                    <a:pt x="46378" y="191327"/>
                    <a:pt x="44220" y="191327"/>
                    <a:pt x="40985" y="191327"/>
                  </a:cubicBezTo>
                  <a:cubicBezTo>
                    <a:pt x="40985" y="192405"/>
                    <a:pt x="39906" y="193484"/>
                    <a:pt x="39906" y="193484"/>
                  </a:cubicBezTo>
                  <a:cubicBezTo>
                    <a:pt x="38828" y="193484"/>
                    <a:pt x="38828" y="192405"/>
                    <a:pt x="37749" y="191327"/>
                  </a:cubicBezTo>
                  <a:cubicBezTo>
                    <a:pt x="35592" y="191327"/>
                    <a:pt x="32357" y="191327"/>
                    <a:pt x="30199" y="191327"/>
                  </a:cubicBezTo>
                  <a:cubicBezTo>
                    <a:pt x="30199" y="192405"/>
                    <a:pt x="30199" y="193484"/>
                    <a:pt x="29121" y="193484"/>
                  </a:cubicBezTo>
                  <a:cubicBezTo>
                    <a:pt x="29121" y="193484"/>
                    <a:pt x="28042" y="193484"/>
                    <a:pt x="26964" y="193484"/>
                  </a:cubicBezTo>
                  <a:cubicBezTo>
                    <a:pt x="26964" y="192405"/>
                    <a:pt x="26964" y="192405"/>
                    <a:pt x="25885" y="191327"/>
                  </a:cubicBezTo>
                  <a:cubicBezTo>
                    <a:pt x="23728" y="191327"/>
                    <a:pt x="20492" y="191327"/>
                    <a:pt x="18335" y="191327"/>
                  </a:cubicBezTo>
                  <a:cubicBezTo>
                    <a:pt x="19414" y="192405"/>
                    <a:pt x="19414" y="193484"/>
                    <a:pt x="18335" y="193484"/>
                  </a:cubicBezTo>
                  <a:cubicBezTo>
                    <a:pt x="18335" y="193484"/>
                    <a:pt x="17257" y="193484"/>
                    <a:pt x="16178" y="193484"/>
                  </a:cubicBezTo>
                  <a:cubicBezTo>
                    <a:pt x="15100" y="192405"/>
                    <a:pt x="15100" y="191327"/>
                    <a:pt x="16178" y="191327"/>
                  </a:cubicBezTo>
                  <a:cubicBezTo>
                    <a:pt x="15100" y="191327"/>
                    <a:pt x="14021" y="191327"/>
                    <a:pt x="14021" y="192405"/>
                  </a:cubicBezTo>
                  <a:cubicBezTo>
                    <a:pt x="14021" y="193484"/>
                    <a:pt x="12942" y="194562"/>
                    <a:pt x="12942" y="196720"/>
                  </a:cubicBezTo>
                  <a:cubicBezTo>
                    <a:pt x="12942" y="196720"/>
                    <a:pt x="12942" y="196720"/>
                    <a:pt x="12942" y="196720"/>
                  </a:cubicBezTo>
                  <a:cubicBezTo>
                    <a:pt x="12942" y="197798"/>
                    <a:pt x="14021" y="197798"/>
                    <a:pt x="14021" y="198877"/>
                  </a:cubicBezTo>
                  <a:cubicBezTo>
                    <a:pt x="14021" y="199955"/>
                    <a:pt x="12942" y="199955"/>
                    <a:pt x="11864" y="199955"/>
                  </a:cubicBezTo>
                  <a:cubicBezTo>
                    <a:pt x="11864" y="199955"/>
                    <a:pt x="11864" y="199955"/>
                    <a:pt x="11864" y="199955"/>
                  </a:cubicBezTo>
                  <a:cubicBezTo>
                    <a:pt x="11864" y="201034"/>
                    <a:pt x="10786" y="202112"/>
                    <a:pt x="10786" y="204269"/>
                  </a:cubicBezTo>
                  <a:cubicBezTo>
                    <a:pt x="12942" y="204269"/>
                    <a:pt x="15100" y="204269"/>
                    <a:pt x="16178" y="205348"/>
                  </a:cubicBezTo>
                  <a:cubicBezTo>
                    <a:pt x="16178" y="204269"/>
                    <a:pt x="17257" y="203191"/>
                    <a:pt x="17257" y="203191"/>
                  </a:cubicBezTo>
                  <a:cubicBezTo>
                    <a:pt x="17257" y="203191"/>
                    <a:pt x="18335" y="203191"/>
                    <a:pt x="18335" y="203191"/>
                  </a:cubicBezTo>
                  <a:cubicBezTo>
                    <a:pt x="18335" y="204269"/>
                    <a:pt x="18335" y="204269"/>
                    <a:pt x="18335" y="205348"/>
                  </a:cubicBezTo>
                  <a:cubicBezTo>
                    <a:pt x="18335" y="205348"/>
                    <a:pt x="19414" y="205348"/>
                    <a:pt x="20492" y="205348"/>
                  </a:cubicBezTo>
                  <a:cubicBezTo>
                    <a:pt x="30199" y="206426"/>
                    <a:pt x="40985" y="207505"/>
                    <a:pt x="50692" y="207505"/>
                  </a:cubicBezTo>
                  <a:cubicBezTo>
                    <a:pt x="51770" y="207505"/>
                    <a:pt x="51770" y="207505"/>
                    <a:pt x="52849" y="207505"/>
                  </a:cubicBezTo>
                  <a:cubicBezTo>
                    <a:pt x="53928" y="207505"/>
                    <a:pt x="53928" y="207505"/>
                    <a:pt x="55006" y="207505"/>
                  </a:cubicBezTo>
                  <a:cubicBezTo>
                    <a:pt x="56084" y="207505"/>
                    <a:pt x="56084" y="208583"/>
                    <a:pt x="57163" y="208583"/>
                  </a:cubicBezTo>
                  <a:cubicBezTo>
                    <a:pt x="59320" y="208583"/>
                    <a:pt x="60399" y="208583"/>
                    <a:pt x="62556" y="208583"/>
                  </a:cubicBezTo>
                  <a:cubicBezTo>
                    <a:pt x="62556" y="208583"/>
                    <a:pt x="63634" y="208583"/>
                    <a:pt x="63634" y="207505"/>
                  </a:cubicBezTo>
                  <a:cubicBezTo>
                    <a:pt x="64713" y="206426"/>
                    <a:pt x="65791" y="206426"/>
                    <a:pt x="66870" y="207505"/>
                  </a:cubicBezTo>
                  <a:cubicBezTo>
                    <a:pt x="66870" y="207505"/>
                    <a:pt x="67949" y="208583"/>
                    <a:pt x="67949" y="208583"/>
                  </a:cubicBezTo>
                  <a:cubicBezTo>
                    <a:pt x="70106" y="208583"/>
                    <a:pt x="72263" y="208583"/>
                    <a:pt x="73341" y="208583"/>
                  </a:cubicBezTo>
                  <a:cubicBezTo>
                    <a:pt x="74420" y="207505"/>
                    <a:pt x="74420" y="207505"/>
                    <a:pt x="75499" y="207505"/>
                  </a:cubicBezTo>
                  <a:cubicBezTo>
                    <a:pt x="76577" y="207505"/>
                    <a:pt x="76577" y="208583"/>
                    <a:pt x="77655" y="208583"/>
                  </a:cubicBezTo>
                  <a:cubicBezTo>
                    <a:pt x="77655" y="208583"/>
                    <a:pt x="77655" y="208583"/>
                    <a:pt x="77655" y="208583"/>
                  </a:cubicBezTo>
                  <a:cubicBezTo>
                    <a:pt x="79813" y="208583"/>
                    <a:pt x="81970" y="208583"/>
                    <a:pt x="85205" y="208583"/>
                  </a:cubicBezTo>
                  <a:cubicBezTo>
                    <a:pt x="85205" y="207505"/>
                    <a:pt x="85205" y="206426"/>
                    <a:pt x="86284" y="206426"/>
                  </a:cubicBezTo>
                  <a:cubicBezTo>
                    <a:pt x="87362" y="206426"/>
                    <a:pt x="87362" y="207505"/>
                    <a:pt x="88441" y="208583"/>
                  </a:cubicBezTo>
                  <a:cubicBezTo>
                    <a:pt x="91677" y="206426"/>
                    <a:pt x="93834" y="206426"/>
                    <a:pt x="95991" y="206426"/>
                  </a:cubicBezTo>
                  <a:close/>
                  <a:moveTo>
                    <a:pt x="168254" y="71608"/>
                  </a:moveTo>
                  <a:cubicBezTo>
                    <a:pt x="168254" y="71608"/>
                    <a:pt x="169333" y="71608"/>
                    <a:pt x="169333" y="70529"/>
                  </a:cubicBezTo>
                  <a:cubicBezTo>
                    <a:pt x="176882" y="65136"/>
                    <a:pt x="185511" y="58665"/>
                    <a:pt x="193060" y="53272"/>
                  </a:cubicBezTo>
                  <a:cubicBezTo>
                    <a:pt x="201689" y="46801"/>
                    <a:pt x="210317" y="41408"/>
                    <a:pt x="218946" y="37094"/>
                  </a:cubicBezTo>
                  <a:cubicBezTo>
                    <a:pt x="218946" y="37094"/>
                    <a:pt x="218946" y="37094"/>
                    <a:pt x="218946" y="37094"/>
                  </a:cubicBezTo>
                  <a:cubicBezTo>
                    <a:pt x="218946" y="37094"/>
                    <a:pt x="217867" y="36015"/>
                    <a:pt x="217867" y="36015"/>
                  </a:cubicBezTo>
                  <a:cubicBezTo>
                    <a:pt x="214631" y="32780"/>
                    <a:pt x="210317" y="28465"/>
                    <a:pt x="207082" y="25230"/>
                  </a:cubicBezTo>
                  <a:cubicBezTo>
                    <a:pt x="204925" y="21994"/>
                    <a:pt x="201689" y="20916"/>
                    <a:pt x="197375" y="20916"/>
                  </a:cubicBezTo>
                  <a:cubicBezTo>
                    <a:pt x="190904" y="19837"/>
                    <a:pt x="185511" y="20916"/>
                    <a:pt x="179039" y="23073"/>
                  </a:cubicBezTo>
                  <a:cubicBezTo>
                    <a:pt x="179039" y="23073"/>
                    <a:pt x="177961" y="23073"/>
                    <a:pt x="177961" y="24151"/>
                  </a:cubicBezTo>
                  <a:cubicBezTo>
                    <a:pt x="173646" y="31701"/>
                    <a:pt x="168254" y="40330"/>
                    <a:pt x="165018" y="48958"/>
                  </a:cubicBezTo>
                  <a:cubicBezTo>
                    <a:pt x="163940" y="53272"/>
                    <a:pt x="161783" y="56508"/>
                    <a:pt x="162861" y="60822"/>
                  </a:cubicBezTo>
                  <a:cubicBezTo>
                    <a:pt x="166096" y="64058"/>
                    <a:pt x="167175" y="67293"/>
                    <a:pt x="168254" y="71608"/>
                  </a:cubicBezTo>
                  <a:close/>
                  <a:moveTo>
                    <a:pt x="207082" y="68372"/>
                  </a:moveTo>
                  <a:cubicBezTo>
                    <a:pt x="207082" y="68372"/>
                    <a:pt x="208160" y="69450"/>
                    <a:pt x="208160" y="69450"/>
                  </a:cubicBezTo>
                  <a:cubicBezTo>
                    <a:pt x="209239" y="71608"/>
                    <a:pt x="210317" y="73765"/>
                    <a:pt x="211396" y="77000"/>
                  </a:cubicBezTo>
                  <a:cubicBezTo>
                    <a:pt x="212475" y="79157"/>
                    <a:pt x="213553" y="81314"/>
                    <a:pt x="213553" y="84550"/>
                  </a:cubicBezTo>
                  <a:cubicBezTo>
                    <a:pt x="213553" y="86707"/>
                    <a:pt x="213553" y="88864"/>
                    <a:pt x="213553" y="89943"/>
                  </a:cubicBezTo>
                  <a:cubicBezTo>
                    <a:pt x="213553" y="89943"/>
                    <a:pt x="213553" y="91021"/>
                    <a:pt x="213553" y="91021"/>
                  </a:cubicBezTo>
                  <a:cubicBezTo>
                    <a:pt x="213553" y="92100"/>
                    <a:pt x="213553" y="93179"/>
                    <a:pt x="212475" y="93179"/>
                  </a:cubicBezTo>
                  <a:cubicBezTo>
                    <a:pt x="211396" y="93179"/>
                    <a:pt x="211396" y="94257"/>
                    <a:pt x="210317" y="95336"/>
                  </a:cubicBezTo>
                  <a:cubicBezTo>
                    <a:pt x="209239" y="96414"/>
                    <a:pt x="209239" y="97493"/>
                    <a:pt x="208160" y="97493"/>
                  </a:cubicBezTo>
                  <a:cubicBezTo>
                    <a:pt x="200610" y="106121"/>
                    <a:pt x="194139" y="115828"/>
                    <a:pt x="186589" y="124456"/>
                  </a:cubicBezTo>
                  <a:cubicBezTo>
                    <a:pt x="186589" y="125535"/>
                    <a:pt x="185511" y="125535"/>
                    <a:pt x="185511" y="125535"/>
                  </a:cubicBezTo>
                  <a:cubicBezTo>
                    <a:pt x="185511" y="126614"/>
                    <a:pt x="186589" y="126614"/>
                    <a:pt x="186589" y="127692"/>
                  </a:cubicBezTo>
                  <a:cubicBezTo>
                    <a:pt x="186589" y="127692"/>
                    <a:pt x="186589" y="128771"/>
                    <a:pt x="185511" y="128771"/>
                  </a:cubicBezTo>
                  <a:cubicBezTo>
                    <a:pt x="184432" y="128771"/>
                    <a:pt x="184432" y="128771"/>
                    <a:pt x="183354" y="128771"/>
                  </a:cubicBezTo>
                  <a:cubicBezTo>
                    <a:pt x="183354" y="128771"/>
                    <a:pt x="182275" y="129849"/>
                    <a:pt x="182275" y="130928"/>
                  </a:cubicBezTo>
                  <a:cubicBezTo>
                    <a:pt x="182275" y="132006"/>
                    <a:pt x="181196" y="132006"/>
                    <a:pt x="181196" y="133085"/>
                  </a:cubicBezTo>
                  <a:cubicBezTo>
                    <a:pt x="181196" y="134164"/>
                    <a:pt x="181196" y="135242"/>
                    <a:pt x="180118" y="135242"/>
                  </a:cubicBezTo>
                  <a:cubicBezTo>
                    <a:pt x="177961" y="135242"/>
                    <a:pt x="177961" y="136321"/>
                    <a:pt x="177961" y="137399"/>
                  </a:cubicBezTo>
                  <a:cubicBezTo>
                    <a:pt x="177961" y="137399"/>
                    <a:pt x="177961" y="137399"/>
                    <a:pt x="179039" y="137399"/>
                  </a:cubicBezTo>
                  <a:cubicBezTo>
                    <a:pt x="183354" y="137399"/>
                    <a:pt x="187667" y="137399"/>
                    <a:pt x="191982" y="136321"/>
                  </a:cubicBezTo>
                  <a:cubicBezTo>
                    <a:pt x="191982" y="136321"/>
                    <a:pt x="193060" y="136321"/>
                    <a:pt x="193060" y="136321"/>
                  </a:cubicBezTo>
                  <a:cubicBezTo>
                    <a:pt x="194139" y="134164"/>
                    <a:pt x="196296" y="132006"/>
                    <a:pt x="197375" y="129849"/>
                  </a:cubicBezTo>
                  <a:cubicBezTo>
                    <a:pt x="195217" y="129849"/>
                    <a:pt x="195217" y="129849"/>
                    <a:pt x="195217" y="128771"/>
                  </a:cubicBezTo>
                  <a:cubicBezTo>
                    <a:pt x="195217" y="127692"/>
                    <a:pt x="195217" y="127692"/>
                    <a:pt x="196296" y="126614"/>
                  </a:cubicBezTo>
                  <a:cubicBezTo>
                    <a:pt x="196296" y="126614"/>
                    <a:pt x="197375" y="126614"/>
                    <a:pt x="197375" y="126614"/>
                  </a:cubicBezTo>
                  <a:cubicBezTo>
                    <a:pt x="197375" y="126614"/>
                    <a:pt x="197375" y="127692"/>
                    <a:pt x="198453" y="127692"/>
                  </a:cubicBezTo>
                  <a:cubicBezTo>
                    <a:pt x="199532" y="126614"/>
                    <a:pt x="200610" y="125535"/>
                    <a:pt x="201689" y="123378"/>
                  </a:cubicBezTo>
                  <a:cubicBezTo>
                    <a:pt x="201689" y="123378"/>
                    <a:pt x="201689" y="123378"/>
                    <a:pt x="201689" y="123378"/>
                  </a:cubicBezTo>
                  <a:cubicBezTo>
                    <a:pt x="201689" y="122299"/>
                    <a:pt x="201689" y="121221"/>
                    <a:pt x="201689" y="121221"/>
                  </a:cubicBezTo>
                  <a:cubicBezTo>
                    <a:pt x="201689" y="120142"/>
                    <a:pt x="202767" y="120142"/>
                    <a:pt x="203846" y="120142"/>
                  </a:cubicBezTo>
                  <a:cubicBezTo>
                    <a:pt x="203846" y="120142"/>
                    <a:pt x="203846" y="120142"/>
                    <a:pt x="203846" y="120142"/>
                  </a:cubicBezTo>
                  <a:cubicBezTo>
                    <a:pt x="206003" y="116907"/>
                    <a:pt x="207082" y="114750"/>
                    <a:pt x="209239" y="111514"/>
                  </a:cubicBezTo>
                  <a:cubicBezTo>
                    <a:pt x="211396" y="109357"/>
                    <a:pt x="213553" y="106121"/>
                    <a:pt x="215710" y="102885"/>
                  </a:cubicBezTo>
                  <a:cubicBezTo>
                    <a:pt x="217867" y="99650"/>
                    <a:pt x="220024" y="97493"/>
                    <a:pt x="222181" y="94257"/>
                  </a:cubicBezTo>
                  <a:cubicBezTo>
                    <a:pt x="224338" y="91021"/>
                    <a:pt x="226496" y="88864"/>
                    <a:pt x="228653" y="86707"/>
                  </a:cubicBezTo>
                  <a:cubicBezTo>
                    <a:pt x="227574" y="85629"/>
                    <a:pt x="227574" y="85629"/>
                    <a:pt x="227574" y="84550"/>
                  </a:cubicBezTo>
                  <a:cubicBezTo>
                    <a:pt x="227574" y="84550"/>
                    <a:pt x="228653" y="83472"/>
                    <a:pt x="228653" y="83472"/>
                  </a:cubicBezTo>
                  <a:cubicBezTo>
                    <a:pt x="229731" y="83472"/>
                    <a:pt x="229731" y="84550"/>
                    <a:pt x="230810" y="84550"/>
                  </a:cubicBezTo>
                  <a:cubicBezTo>
                    <a:pt x="231888" y="83472"/>
                    <a:pt x="232967" y="82393"/>
                    <a:pt x="234046" y="81314"/>
                  </a:cubicBezTo>
                  <a:cubicBezTo>
                    <a:pt x="232967" y="80236"/>
                    <a:pt x="232967" y="79157"/>
                    <a:pt x="232967" y="79157"/>
                  </a:cubicBezTo>
                  <a:cubicBezTo>
                    <a:pt x="234046" y="78079"/>
                    <a:pt x="234046" y="78079"/>
                    <a:pt x="235124" y="79157"/>
                  </a:cubicBezTo>
                  <a:cubicBezTo>
                    <a:pt x="236202" y="78079"/>
                    <a:pt x="237281" y="77000"/>
                    <a:pt x="238360" y="75922"/>
                  </a:cubicBezTo>
                  <a:cubicBezTo>
                    <a:pt x="237281" y="74843"/>
                    <a:pt x="237281" y="73765"/>
                    <a:pt x="237281" y="73765"/>
                  </a:cubicBezTo>
                  <a:cubicBezTo>
                    <a:pt x="238360" y="72686"/>
                    <a:pt x="239438" y="73765"/>
                    <a:pt x="240517" y="73765"/>
                  </a:cubicBezTo>
                  <a:cubicBezTo>
                    <a:pt x="240517" y="73765"/>
                    <a:pt x="241595" y="72686"/>
                    <a:pt x="241595" y="72686"/>
                  </a:cubicBezTo>
                  <a:cubicBezTo>
                    <a:pt x="231888" y="64058"/>
                    <a:pt x="223260" y="55429"/>
                    <a:pt x="215710" y="44644"/>
                  </a:cubicBezTo>
                  <a:cubicBezTo>
                    <a:pt x="210317" y="47879"/>
                    <a:pt x="204925" y="52194"/>
                    <a:pt x="199532" y="55429"/>
                  </a:cubicBezTo>
                  <a:cubicBezTo>
                    <a:pt x="199532" y="55429"/>
                    <a:pt x="200610" y="56508"/>
                    <a:pt x="200610" y="56508"/>
                  </a:cubicBezTo>
                  <a:cubicBezTo>
                    <a:pt x="201689" y="57586"/>
                    <a:pt x="201689" y="57586"/>
                    <a:pt x="202767" y="57586"/>
                  </a:cubicBezTo>
                  <a:cubicBezTo>
                    <a:pt x="203846" y="57586"/>
                    <a:pt x="203846" y="58665"/>
                    <a:pt x="203846" y="59743"/>
                  </a:cubicBezTo>
                  <a:cubicBezTo>
                    <a:pt x="203846" y="59743"/>
                    <a:pt x="203846" y="60822"/>
                    <a:pt x="203846" y="60822"/>
                  </a:cubicBezTo>
                  <a:cubicBezTo>
                    <a:pt x="204925" y="61901"/>
                    <a:pt x="204925" y="62979"/>
                    <a:pt x="206003" y="64058"/>
                  </a:cubicBezTo>
                  <a:cubicBezTo>
                    <a:pt x="207082" y="62979"/>
                    <a:pt x="208160" y="62979"/>
                    <a:pt x="209239" y="64058"/>
                  </a:cubicBezTo>
                  <a:cubicBezTo>
                    <a:pt x="208160" y="66215"/>
                    <a:pt x="207082" y="67293"/>
                    <a:pt x="207082" y="68372"/>
                  </a:cubicBezTo>
                  <a:close/>
                  <a:moveTo>
                    <a:pt x="183354" y="16601"/>
                  </a:moveTo>
                  <a:cubicBezTo>
                    <a:pt x="183354" y="16601"/>
                    <a:pt x="183354" y="16601"/>
                    <a:pt x="183354" y="16601"/>
                  </a:cubicBezTo>
                  <a:cubicBezTo>
                    <a:pt x="184432" y="16601"/>
                    <a:pt x="184432" y="16601"/>
                    <a:pt x="184432" y="16601"/>
                  </a:cubicBezTo>
                  <a:cubicBezTo>
                    <a:pt x="188746" y="15523"/>
                    <a:pt x="193060" y="15523"/>
                    <a:pt x="197375" y="15523"/>
                  </a:cubicBezTo>
                  <a:cubicBezTo>
                    <a:pt x="202767" y="15523"/>
                    <a:pt x="207082" y="17680"/>
                    <a:pt x="211396" y="21994"/>
                  </a:cubicBezTo>
                  <a:cubicBezTo>
                    <a:pt x="215710" y="26308"/>
                    <a:pt x="218946" y="30623"/>
                    <a:pt x="223260" y="34937"/>
                  </a:cubicBezTo>
                  <a:cubicBezTo>
                    <a:pt x="223260" y="34937"/>
                    <a:pt x="224338" y="36015"/>
                    <a:pt x="224338" y="36015"/>
                  </a:cubicBezTo>
                  <a:cubicBezTo>
                    <a:pt x="224338" y="36015"/>
                    <a:pt x="224338" y="36015"/>
                    <a:pt x="224338" y="36015"/>
                  </a:cubicBezTo>
                  <a:cubicBezTo>
                    <a:pt x="224338" y="36015"/>
                    <a:pt x="224338" y="36015"/>
                    <a:pt x="224338" y="34937"/>
                  </a:cubicBezTo>
                  <a:cubicBezTo>
                    <a:pt x="220024" y="30623"/>
                    <a:pt x="215710" y="25230"/>
                    <a:pt x="211396" y="20916"/>
                  </a:cubicBezTo>
                  <a:cubicBezTo>
                    <a:pt x="207082" y="16601"/>
                    <a:pt x="202767" y="13366"/>
                    <a:pt x="198453" y="10130"/>
                  </a:cubicBezTo>
                  <a:cubicBezTo>
                    <a:pt x="197375" y="9052"/>
                    <a:pt x="195217" y="7973"/>
                    <a:pt x="194139" y="7973"/>
                  </a:cubicBezTo>
                  <a:cubicBezTo>
                    <a:pt x="193060" y="7973"/>
                    <a:pt x="191982" y="7973"/>
                    <a:pt x="191982" y="7973"/>
                  </a:cubicBezTo>
                  <a:cubicBezTo>
                    <a:pt x="188746" y="10130"/>
                    <a:pt x="185511" y="13366"/>
                    <a:pt x="183354" y="16601"/>
                  </a:cubicBezTo>
                  <a:close/>
                  <a:moveTo>
                    <a:pt x="293366" y="112592"/>
                  </a:moveTo>
                  <a:cubicBezTo>
                    <a:pt x="293366" y="113671"/>
                    <a:pt x="293366" y="115828"/>
                    <a:pt x="293366" y="116907"/>
                  </a:cubicBezTo>
                  <a:cubicBezTo>
                    <a:pt x="293366" y="117985"/>
                    <a:pt x="293366" y="119064"/>
                    <a:pt x="293366" y="120142"/>
                  </a:cubicBezTo>
                  <a:cubicBezTo>
                    <a:pt x="295523" y="127692"/>
                    <a:pt x="296602" y="134164"/>
                    <a:pt x="298759" y="141713"/>
                  </a:cubicBezTo>
                  <a:cubicBezTo>
                    <a:pt x="299837" y="143870"/>
                    <a:pt x="299837" y="143870"/>
                    <a:pt x="301994" y="143870"/>
                  </a:cubicBezTo>
                  <a:cubicBezTo>
                    <a:pt x="301994" y="143870"/>
                    <a:pt x="301994" y="142792"/>
                    <a:pt x="301994" y="142792"/>
                  </a:cubicBezTo>
                  <a:cubicBezTo>
                    <a:pt x="299837" y="133085"/>
                    <a:pt x="297680" y="124456"/>
                    <a:pt x="295523" y="114750"/>
                  </a:cubicBezTo>
                  <a:cubicBezTo>
                    <a:pt x="295523" y="113671"/>
                    <a:pt x="294444" y="112592"/>
                    <a:pt x="293366" y="112592"/>
                  </a:cubicBezTo>
                  <a:close/>
                  <a:moveTo>
                    <a:pt x="23728" y="182698"/>
                  </a:moveTo>
                  <a:cubicBezTo>
                    <a:pt x="21571" y="172991"/>
                    <a:pt x="18335" y="162206"/>
                    <a:pt x="16178" y="152499"/>
                  </a:cubicBezTo>
                  <a:cubicBezTo>
                    <a:pt x="14021" y="155735"/>
                    <a:pt x="14021" y="157892"/>
                    <a:pt x="15100" y="161127"/>
                  </a:cubicBezTo>
                  <a:cubicBezTo>
                    <a:pt x="16178" y="167598"/>
                    <a:pt x="18335" y="174070"/>
                    <a:pt x="19414" y="180541"/>
                  </a:cubicBezTo>
                  <a:cubicBezTo>
                    <a:pt x="20492" y="183777"/>
                    <a:pt x="20492" y="183777"/>
                    <a:pt x="23728" y="182698"/>
                  </a:cubicBezTo>
                  <a:cubicBezTo>
                    <a:pt x="23728" y="182698"/>
                    <a:pt x="23728" y="182698"/>
                    <a:pt x="23728" y="182698"/>
                  </a:cubicBezTo>
                  <a:close/>
                  <a:moveTo>
                    <a:pt x="57163" y="183777"/>
                  </a:moveTo>
                  <a:cubicBezTo>
                    <a:pt x="57163" y="181620"/>
                    <a:pt x="56084" y="179463"/>
                    <a:pt x="56084" y="177306"/>
                  </a:cubicBezTo>
                  <a:cubicBezTo>
                    <a:pt x="53928" y="168677"/>
                    <a:pt x="51770" y="161127"/>
                    <a:pt x="49613" y="152499"/>
                  </a:cubicBezTo>
                  <a:cubicBezTo>
                    <a:pt x="49613" y="152499"/>
                    <a:pt x="49613" y="151420"/>
                    <a:pt x="48535" y="151420"/>
                  </a:cubicBezTo>
                  <a:cubicBezTo>
                    <a:pt x="47456" y="151420"/>
                    <a:pt x="47456" y="151420"/>
                    <a:pt x="46378" y="151420"/>
                  </a:cubicBezTo>
                  <a:cubicBezTo>
                    <a:pt x="46378" y="152499"/>
                    <a:pt x="46378" y="152499"/>
                    <a:pt x="46378" y="152499"/>
                  </a:cubicBezTo>
                  <a:cubicBezTo>
                    <a:pt x="48535" y="162206"/>
                    <a:pt x="50692" y="171913"/>
                    <a:pt x="53928" y="180541"/>
                  </a:cubicBezTo>
                  <a:cubicBezTo>
                    <a:pt x="55006" y="183777"/>
                    <a:pt x="55006" y="183777"/>
                    <a:pt x="57163" y="183777"/>
                  </a:cubicBezTo>
                  <a:cubicBezTo>
                    <a:pt x="57163" y="183777"/>
                    <a:pt x="57163" y="183777"/>
                    <a:pt x="57163" y="183777"/>
                  </a:cubicBezTo>
                  <a:close/>
                  <a:moveTo>
                    <a:pt x="62556" y="183777"/>
                  </a:moveTo>
                  <a:cubicBezTo>
                    <a:pt x="62556" y="181620"/>
                    <a:pt x="61477" y="180541"/>
                    <a:pt x="61477" y="178384"/>
                  </a:cubicBezTo>
                  <a:cubicBezTo>
                    <a:pt x="59320" y="169756"/>
                    <a:pt x="57163" y="162206"/>
                    <a:pt x="55006" y="153577"/>
                  </a:cubicBezTo>
                  <a:cubicBezTo>
                    <a:pt x="55006" y="152499"/>
                    <a:pt x="53928" y="152499"/>
                    <a:pt x="53928" y="152499"/>
                  </a:cubicBezTo>
                  <a:cubicBezTo>
                    <a:pt x="53928" y="152499"/>
                    <a:pt x="52849" y="152499"/>
                    <a:pt x="51770" y="152499"/>
                  </a:cubicBezTo>
                  <a:cubicBezTo>
                    <a:pt x="53928" y="163284"/>
                    <a:pt x="57163" y="174070"/>
                    <a:pt x="59320" y="183777"/>
                  </a:cubicBezTo>
                  <a:cubicBezTo>
                    <a:pt x="60399" y="183777"/>
                    <a:pt x="61477" y="183777"/>
                    <a:pt x="62556" y="183777"/>
                  </a:cubicBezTo>
                  <a:close/>
                  <a:moveTo>
                    <a:pt x="52849" y="183777"/>
                  </a:moveTo>
                  <a:cubicBezTo>
                    <a:pt x="52849" y="183777"/>
                    <a:pt x="52849" y="182698"/>
                    <a:pt x="52849" y="182698"/>
                  </a:cubicBezTo>
                  <a:cubicBezTo>
                    <a:pt x="50692" y="172991"/>
                    <a:pt x="48535" y="164363"/>
                    <a:pt x="46378" y="154656"/>
                  </a:cubicBezTo>
                  <a:cubicBezTo>
                    <a:pt x="45299" y="152499"/>
                    <a:pt x="45299" y="152499"/>
                    <a:pt x="43142" y="152499"/>
                  </a:cubicBezTo>
                  <a:cubicBezTo>
                    <a:pt x="43142" y="152499"/>
                    <a:pt x="43142" y="152499"/>
                    <a:pt x="43142" y="152499"/>
                  </a:cubicBezTo>
                  <a:cubicBezTo>
                    <a:pt x="43142" y="152499"/>
                    <a:pt x="43142" y="153577"/>
                    <a:pt x="43142" y="153577"/>
                  </a:cubicBezTo>
                  <a:cubicBezTo>
                    <a:pt x="45299" y="163284"/>
                    <a:pt x="47456" y="171913"/>
                    <a:pt x="49613" y="181620"/>
                  </a:cubicBezTo>
                  <a:cubicBezTo>
                    <a:pt x="49613" y="183777"/>
                    <a:pt x="49613" y="183777"/>
                    <a:pt x="52849" y="183777"/>
                  </a:cubicBezTo>
                  <a:close/>
                  <a:moveTo>
                    <a:pt x="37749" y="152499"/>
                  </a:moveTo>
                  <a:cubicBezTo>
                    <a:pt x="38828" y="154656"/>
                    <a:pt x="38828" y="156813"/>
                    <a:pt x="39906" y="160049"/>
                  </a:cubicBezTo>
                  <a:cubicBezTo>
                    <a:pt x="42063" y="167598"/>
                    <a:pt x="44220" y="175148"/>
                    <a:pt x="45299" y="182698"/>
                  </a:cubicBezTo>
                  <a:cubicBezTo>
                    <a:pt x="45299" y="183777"/>
                    <a:pt x="46378" y="184855"/>
                    <a:pt x="47456" y="183777"/>
                  </a:cubicBezTo>
                  <a:cubicBezTo>
                    <a:pt x="47456" y="183777"/>
                    <a:pt x="48535" y="183777"/>
                    <a:pt x="48535" y="183777"/>
                  </a:cubicBezTo>
                  <a:cubicBezTo>
                    <a:pt x="46378" y="172991"/>
                    <a:pt x="43142" y="163284"/>
                    <a:pt x="40985" y="152499"/>
                  </a:cubicBezTo>
                  <a:cubicBezTo>
                    <a:pt x="38828" y="152499"/>
                    <a:pt x="38828" y="152499"/>
                    <a:pt x="37749" y="152499"/>
                  </a:cubicBezTo>
                  <a:close/>
                  <a:moveTo>
                    <a:pt x="66870" y="183777"/>
                  </a:moveTo>
                  <a:cubicBezTo>
                    <a:pt x="66870" y="183777"/>
                    <a:pt x="66870" y="183777"/>
                    <a:pt x="66870" y="183777"/>
                  </a:cubicBezTo>
                  <a:cubicBezTo>
                    <a:pt x="64713" y="172991"/>
                    <a:pt x="61477" y="163284"/>
                    <a:pt x="59320" y="153577"/>
                  </a:cubicBezTo>
                  <a:cubicBezTo>
                    <a:pt x="59320" y="153577"/>
                    <a:pt x="59320" y="152499"/>
                    <a:pt x="58242" y="152499"/>
                  </a:cubicBezTo>
                  <a:cubicBezTo>
                    <a:pt x="57163" y="152499"/>
                    <a:pt x="57163" y="152499"/>
                    <a:pt x="56084" y="152499"/>
                  </a:cubicBezTo>
                  <a:cubicBezTo>
                    <a:pt x="56084" y="152499"/>
                    <a:pt x="56084" y="153577"/>
                    <a:pt x="56084" y="153577"/>
                  </a:cubicBezTo>
                  <a:cubicBezTo>
                    <a:pt x="58242" y="163284"/>
                    <a:pt x="60399" y="171913"/>
                    <a:pt x="62556" y="181620"/>
                  </a:cubicBezTo>
                  <a:cubicBezTo>
                    <a:pt x="64713" y="183777"/>
                    <a:pt x="64713" y="183777"/>
                    <a:pt x="66870" y="183777"/>
                  </a:cubicBezTo>
                  <a:cubicBezTo>
                    <a:pt x="66870" y="183777"/>
                    <a:pt x="66870" y="183777"/>
                    <a:pt x="66870" y="183777"/>
                  </a:cubicBezTo>
                  <a:close/>
                  <a:moveTo>
                    <a:pt x="43142" y="183777"/>
                  </a:moveTo>
                  <a:cubicBezTo>
                    <a:pt x="40985" y="172991"/>
                    <a:pt x="37749" y="163284"/>
                    <a:pt x="35592" y="152499"/>
                  </a:cubicBezTo>
                  <a:cubicBezTo>
                    <a:pt x="34513" y="152499"/>
                    <a:pt x="33435" y="152499"/>
                    <a:pt x="32357" y="152499"/>
                  </a:cubicBezTo>
                  <a:cubicBezTo>
                    <a:pt x="32357" y="152499"/>
                    <a:pt x="32357" y="153577"/>
                    <a:pt x="32357" y="153577"/>
                  </a:cubicBezTo>
                  <a:cubicBezTo>
                    <a:pt x="34513" y="163284"/>
                    <a:pt x="36671" y="171913"/>
                    <a:pt x="38828" y="181620"/>
                  </a:cubicBezTo>
                  <a:cubicBezTo>
                    <a:pt x="39906" y="183777"/>
                    <a:pt x="39906" y="183777"/>
                    <a:pt x="43142" y="183777"/>
                  </a:cubicBezTo>
                  <a:cubicBezTo>
                    <a:pt x="43142" y="183777"/>
                    <a:pt x="43142" y="183777"/>
                    <a:pt x="43142" y="183777"/>
                  </a:cubicBezTo>
                  <a:close/>
                  <a:moveTo>
                    <a:pt x="38828" y="182698"/>
                  </a:moveTo>
                  <a:cubicBezTo>
                    <a:pt x="38828" y="182698"/>
                    <a:pt x="38828" y="181620"/>
                    <a:pt x="38828" y="181620"/>
                  </a:cubicBezTo>
                  <a:cubicBezTo>
                    <a:pt x="36671" y="171913"/>
                    <a:pt x="34513" y="163284"/>
                    <a:pt x="32357" y="153577"/>
                  </a:cubicBezTo>
                  <a:cubicBezTo>
                    <a:pt x="32357" y="151420"/>
                    <a:pt x="32357" y="151420"/>
                    <a:pt x="30199" y="151420"/>
                  </a:cubicBezTo>
                  <a:cubicBezTo>
                    <a:pt x="30199" y="151420"/>
                    <a:pt x="30199" y="151420"/>
                    <a:pt x="29121" y="151420"/>
                  </a:cubicBezTo>
                  <a:cubicBezTo>
                    <a:pt x="29121" y="151420"/>
                    <a:pt x="29121" y="152499"/>
                    <a:pt x="29121" y="152499"/>
                  </a:cubicBezTo>
                  <a:cubicBezTo>
                    <a:pt x="31278" y="162206"/>
                    <a:pt x="33435" y="170834"/>
                    <a:pt x="35592" y="180541"/>
                  </a:cubicBezTo>
                  <a:cubicBezTo>
                    <a:pt x="35592" y="183777"/>
                    <a:pt x="35592" y="183777"/>
                    <a:pt x="38828" y="182698"/>
                  </a:cubicBezTo>
                  <a:cubicBezTo>
                    <a:pt x="37749" y="183777"/>
                    <a:pt x="37749" y="182698"/>
                    <a:pt x="38828" y="182698"/>
                  </a:cubicBezTo>
                  <a:close/>
                  <a:moveTo>
                    <a:pt x="61477" y="153577"/>
                  </a:moveTo>
                  <a:cubicBezTo>
                    <a:pt x="61477" y="153577"/>
                    <a:pt x="61477" y="153577"/>
                    <a:pt x="61477" y="153577"/>
                  </a:cubicBezTo>
                  <a:cubicBezTo>
                    <a:pt x="62556" y="158970"/>
                    <a:pt x="63634" y="162206"/>
                    <a:pt x="64713" y="166520"/>
                  </a:cubicBezTo>
                  <a:cubicBezTo>
                    <a:pt x="65791" y="171913"/>
                    <a:pt x="67949" y="177306"/>
                    <a:pt x="69027" y="182698"/>
                  </a:cubicBezTo>
                  <a:cubicBezTo>
                    <a:pt x="69027" y="183777"/>
                    <a:pt x="70106" y="183777"/>
                    <a:pt x="71184" y="183777"/>
                  </a:cubicBezTo>
                  <a:cubicBezTo>
                    <a:pt x="71184" y="183777"/>
                    <a:pt x="72263" y="183777"/>
                    <a:pt x="72263" y="183777"/>
                  </a:cubicBezTo>
                  <a:cubicBezTo>
                    <a:pt x="72263" y="183777"/>
                    <a:pt x="72263" y="182698"/>
                    <a:pt x="72263" y="182698"/>
                  </a:cubicBezTo>
                  <a:cubicBezTo>
                    <a:pt x="70106" y="172991"/>
                    <a:pt x="67949" y="164363"/>
                    <a:pt x="65791" y="154656"/>
                  </a:cubicBezTo>
                  <a:cubicBezTo>
                    <a:pt x="64713" y="152499"/>
                    <a:pt x="64713" y="152499"/>
                    <a:pt x="61477" y="153577"/>
                  </a:cubicBezTo>
                  <a:cubicBezTo>
                    <a:pt x="61477" y="152499"/>
                    <a:pt x="61477" y="153577"/>
                    <a:pt x="61477" y="153577"/>
                  </a:cubicBezTo>
                  <a:close/>
                  <a:moveTo>
                    <a:pt x="23728" y="152499"/>
                  </a:moveTo>
                  <a:cubicBezTo>
                    <a:pt x="23728" y="152499"/>
                    <a:pt x="23728" y="152499"/>
                    <a:pt x="23728" y="152499"/>
                  </a:cubicBezTo>
                  <a:cubicBezTo>
                    <a:pt x="25885" y="163284"/>
                    <a:pt x="28042" y="172991"/>
                    <a:pt x="31278" y="182698"/>
                  </a:cubicBezTo>
                  <a:cubicBezTo>
                    <a:pt x="31278" y="182698"/>
                    <a:pt x="31278" y="183777"/>
                    <a:pt x="32357" y="183777"/>
                  </a:cubicBezTo>
                  <a:cubicBezTo>
                    <a:pt x="33435" y="183777"/>
                    <a:pt x="33435" y="183777"/>
                    <a:pt x="34513" y="183777"/>
                  </a:cubicBezTo>
                  <a:cubicBezTo>
                    <a:pt x="32357" y="172991"/>
                    <a:pt x="29121" y="163284"/>
                    <a:pt x="26964" y="152499"/>
                  </a:cubicBezTo>
                  <a:cubicBezTo>
                    <a:pt x="24807" y="152499"/>
                    <a:pt x="23728" y="152499"/>
                    <a:pt x="23728" y="152499"/>
                  </a:cubicBezTo>
                  <a:close/>
                  <a:moveTo>
                    <a:pt x="66870" y="153577"/>
                  </a:moveTo>
                  <a:cubicBezTo>
                    <a:pt x="66870" y="153577"/>
                    <a:pt x="66870" y="154656"/>
                    <a:pt x="66870" y="154656"/>
                  </a:cubicBezTo>
                  <a:cubicBezTo>
                    <a:pt x="69027" y="163284"/>
                    <a:pt x="71184" y="172991"/>
                    <a:pt x="73341" y="181620"/>
                  </a:cubicBezTo>
                  <a:cubicBezTo>
                    <a:pt x="74420" y="183777"/>
                    <a:pt x="74420" y="183777"/>
                    <a:pt x="76577" y="183777"/>
                  </a:cubicBezTo>
                  <a:cubicBezTo>
                    <a:pt x="76577" y="183777"/>
                    <a:pt x="76577" y="183777"/>
                    <a:pt x="76577" y="183777"/>
                  </a:cubicBezTo>
                  <a:cubicBezTo>
                    <a:pt x="76577" y="183777"/>
                    <a:pt x="76577" y="182698"/>
                    <a:pt x="76577" y="182698"/>
                  </a:cubicBezTo>
                  <a:cubicBezTo>
                    <a:pt x="74420" y="174070"/>
                    <a:pt x="72263" y="164363"/>
                    <a:pt x="70106" y="155735"/>
                  </a:cubicBezTo>
                  <a:cubicBezTo>
                    <a:pt x="69027" y="153577"/>
                    <a:pt x="70106" y="153577"/>
                    <a:pt x="66870" y="153577"/>
                  </a:cubicBezTo>
                  <a:cubicBezTo>
                    <a:pt x="66870" y="153577"/>
                    <a:pt x="66870" y="153577"/>
                    <a:pt x="66870" y="153577"/>
                  </a:cubicBezTo>
                  <a:close/>
                  <a:moveTo>
                    <a:pt x="308465" y="146027"/>
                  </a:moveTo>
                  <a:cubicBezTo>
                    <a:pt x="306308" y="137399"/>
                    <a:pt x="304152" y="128771"/>
                    <a:pt x="301994" y="119064"/>
                  </a:cubicBezTo>
                  <a:cubicBezTo>
                    <a:pt x="301994" y="116907"/>
                    <a:pt x="299837" y="115828"/>
                    <a:pt x="298759" y="115828"/>
                  </a:cubicBezTo>
                  <a:cubicBezTo>
                    <a:pt x="298759" y="117985"/>
                    <a:pt x="299837" y="120142"/>
                    <a:pt x="299837" y="122299"/>
                  </a:cubicBezTo>
                  <a:cubicBezTo>
                    <a:pt x="300915" y="129849"/>
                    <a:pt x="303073" y="137399"/>
                    <a:pt x="304152" y="143870"/>
                  </a:cubicBezTo>
                  <a:cubicBezTo>
                    <a:pt x="304152" y="144949"/>
                    <a:pt x="305230" y="144949"/>
                    <a:pt x="305230" y="144949"/>
                  </a:cubicBezTo>
                  <a:cubicBezTo>
                    <a:pt x="306308" y="144949"/>
                    <a:pt x="307387" y="144949"/>
                    <a:pt x="308465" y="146027"/>
                  </a:cubicBezTo>
                  <a:close/>
                  <a:moveTo>
                    <a:pt x="29121" y="182698"/>
                  </a:moveTo>
                  <a:cubicBezTo>
                    <a:pt x="29121" y="181620"/>
                    <a:pt x="29121" y="180541"/>
                    <a:pt x="28042" y="179463"/>
                  </a:cubicBezTo>
                  <a:cubicBezTo>
                    <a:pt x="25885" y="170834"/>
                    <a:pt x="23728" y="162206"/>
                    <a:pt x="21571" y="152499"/>
                  </a:cubicBezTo>
                  <a:cubicBezTo>
                    <a:pt x="21571" y="151420"/>
                    <a:pt x="20492" y="151420"/>
                    <a:pt x="20492" y="151420"/>
                  </a:cubicBezTo>
                  <a:cubicBezTo>
                    <a:pt x="20492" y="151420"/>
                    <a:pt x="19414" y="151420"/>
                    <a:pt x="19414" y="151420"/>
                  </a:cubicBezTo>
                  <a:cubicBezTo>
                    <a:pt x="21571" y="162206"/>
                    <a:pt x="24807" y="171913"/>
                    <a:pt x="26964" y="181620"/>
                  </a:cubicBezTo>
                  <a:cubicBezTo>
                    <a:pt x="26964" y="182698"/>
                    <a:pt x="28042" y="182698"/>
                    <a:pt x="29121" y="182698"/>
                  </a:cubicBezTo>
                  <a:close/>
                  <a:moveTo>
                    <a:pt x="81970" y="184855"/>
                  </a:moveTo>
                  <a:cubicBezTo>
                    <a:pt x="81970" y="184855"/>
                    <a:pt x="81970" y="183777"/>
                    <a:pt x="81970" y="183777"/>
                  </a:cubicBezTo>
                  <a:cubicBezTo>
                    <a:pt x="79813" y="175148"/>
                    <a:pt x="77655" y="165441"/>
                    <a:pt x="75499" y="156813"/>
                  </a:cubicBezTo>
                  <a:cubicBezTo>
                    <a:pt x="75499" y="154656"/>
                    <a:pt x="74420" y="154656"/>
                    <a:pt x="72263" y="154656"/>
                  </a:cubicBezTo>
                  <a:cubicBezTo>
                    <a:pt x="74420" y="164363"/>
                    <a:pt x="76577" y="174070"/>
                    <a:pt x="79813" y="183777"/>
                  </a:cubicBezTo>
                  <a:cubicBezTo>
                    <a:pt x="79813" y="183777"/>
                    <a:pt x="79813" y="184855"/>
                    <a:pt x="80891" y="184855"/>
                  </a:cubicBezTo>
                  <a:cubicBezTo>
                    <a:pt x="79813" y="184855"/>
                    <a:pt x="80891" y="184855"/>
                    <a:pt x="81970" y="184855"/>
                  </a:cubicBezTo>
                  <a:close/>
                  <a:moveTo>
                    <a:pt x="91677" y="184855"/>
                  </a:moveTo>
                  <a:cubicBezTo>
                    <a:pt x="89520" y="175148"/>
                    <a:pt x="87362" y="166520"/>
                    <a:pt x="85205" y="156813"/>
                  </a:cubicBezTo>
                  <a:cubicBezTo>
                    <a:pt x="85205" y="156813"/>
                    <a:pt x="85205" y="155735"/>
                    <a:pt x="84127" y="155735"/>
                  </a:cubicBezTo>
                  <a:cubicBezTo>
                    <a:pt x="83048" y="155735"/>
                    <a:pt x="83048" y="155735"/>
                    <a:pt x="81970" y="154656"/>
                  </a:cubicBezTo>
                  <a:cubicBezTo>
                    <a:pt x="81970" y="155735"/>
                    <a:pt x="81970" y="155735"/>
                    <a:pt x="81970" y="155735"/>
                  </a:cubicBezTo>
                  <a:cubicBezTo>
                    <a:pt x="84127" y="164363"/>
                    <a:pt x="86284" y="172991"/>
                    <a:pt x="88441" y="181620"/>
                  </a:cubicBezTo>
                  <a:cubicBezTo>
                    <a:pt x="88441" y="184855"/>
                    <a:pt x="88441" y="184855"/>
                    <a:pt x="91677" y="184855"/>
                  </a:cubicBezTo>
                  <a:cubicBezTo>
                    <a:pt x="90598" y="184855"/>
                    <a:pt x="91677" y="184855"/>
                    <a:pt x="91677" y="184855"/>
                  </a:cubicBezTo>
                  <a:close/>
                  <a:moveTo>
                    <a:pt x="84127" y="184855"/>
                  </a:moveTo>
                  <a:cubicBezTo>
                    <a:pt x="85205" y="184855"/>
                    <a:pt x="86284" y="184855"/>
                    <a:pt x="87362" y="184855"/>
                  </a:cubicBezTo>
                  <a:cubicBezTo>
                    <a:pt x="87362" y="184855"/>
                    <a:pt x="87362" y="183777"/>
                    <a:pt x="87362" y="183777"/>
                  </a:cubicBezTo>
                  <a:cubicBezTo>
                    <a:pt x="85205" y="175148"/>
                    <a:pt x="83048" y="166520"/>
                    <a:pt x="80891" y="157892"/>
                  </a:cubicBezTo>
                  <a:cubicBezTo>
                    <a:pt x="80891" y="155735"/>
                    <a:pt x="79813" y="155735"/>
                    <a:pt x="77655" y="155735"/>
                  </a:cubicBezTo>
                  <a:cubicBezTo>
                    <a:pt x="78734" y="165441"/>
                    <a:pt x="80891" y="175148"/>
                    <a:pt x="84127" y="184855"/>
                  </a:cubicBezTo>
                  <a:close/>
                  <a:moveTo>
                    <a:pt x="91677" y="158970"/>
                  </a:moveTo>
                  <a:cubicBezTo>
                    <a:pt x="91677" y="158970"/>
                    <a:pt x="91677" y="158970"/>
                    <a:pt x="91677" y="158970"/>
                  </a:cubicBezTo>
                  <a:cubicBezTo>
                    <a:pt x="93834" y="167598"/>
                    <a:pt x="95991" y="176227"/>
                    <a:pt x="98148" y="184855"/>
                  </a:cubicBezTo>
                  <a:cubicBezTo>
                    <a:pt x="98148" y="184855"/>
                    <a:pt x="98148" y="185934"/>
                    <a:pt x="99226" y="185934"/>
                  </a:cubicBezTo>
                  <a:cubicBezTo>
                    <a:pt x="100305" y="185934"/>
                    <a:pt x="100305" y="185934"/>
                    <a:pt x="101384" y="185934"/>
                  </a:cubicBezTo>
                  <a:cubicBezTo>
                    <a:pt x="101384" y="185934"/>
                    <a:pt x="101384" y="185934"/>
                    <a:pt x="101384" y="184855"/>
                  </a:cubicBezTo>
                  <a:cubicBezTo>
                    <a:pt x="99226" y="177306"/>
                    <a:pt x="97070" y="168677"/>
                    <a:pt x="95991" y="161127"/>
                  </a:cubicBezTo>
                  <a:cubicBezTo>
                    <a:pt x="95991" y="161127"/>
                    <a:pt x="95991" y="160049"/>
                    <a:pt x="94912" y="160049"/>
                  </a:cubicBezTo>
                  <a:cubicBezTo>
                    <a:pt x="93834" y="160049"/>
                    <a:pt x="92755" y="158970"/>
                    <a:pt x="91677" y="158970"/>
                  </a:cubicBezTo>
                  <a:close/>
                  <a:moveTo>
                    <a:pt x="314937" y="125535"/>
                  </a:moveTo>
                  <a:cubicBezTo>
                    <a:pt x="314937" y="126614"/>
                    <a:pt x="314937" y="126614"/>
                    <a:pt x="314937" y="126614"/>
                  </a:cubicBezTo>
                  <a:cubicBezTo>
                    <a:pt x="316015" y="133085"/>
                    <a:pt x="318173" y="140635"/>
                    <a:pt x="319251" y="147106"/>
                  </a:cubicBezTo>
                  <a:cubicBezTo>
                    <a:pt x="319251" y="149263"/>
                    <a:pt x="320330" y="149263"/>
                    <a:pt x="322486" y="150342"/>
                  </a:cubicBezTo>
                  <a:cubicBezTo>
                    <a:pt x="321408" y="142792"/>
                    <a:pt x="319251" y="136321"/>
                    <a:pt x="318173" y="128771"/>
                  </a:cubicBezTo>
                  <a:cubicBezTo>
                    <a:pt x="318173" y="128771"/>
                    <a:pt x="318173" y="128771"/>
                    <a:pt x="318173" y="127692"/>
                  </a:cubicBezTo>
                  <a:cubicBezTo>
                    <a:pt x="317094" y="126614"/>
                    <a:pt x="316015" y="126614"/>
                    <a:pt x="314937" y="125535"/>
                  </a:cubicBezTo>
                  <a:close/>
                  <a:moveTo>
                    <a:pt x="86284" y="156813"/>
                  </a:moveTo>
                  <a:cubicBezTo>
                    <a:pt x="86284" y="157892"/>
                    <a:pt x="86284" y="157892"/>
                    <a:pt x="87362" y="158970"/>
                  </a:cubicBezTo>
                  <a:cubicBezTo>
                    <a:pt x="89520" y="166520"/>
                    <a:pt x="91677" y="175148"/>
                    <a:pt x="93834" y="182698"/>
                  </a:cubicBezTo>
                  <a:cubicBezTo>
                    <a:pt x="93834" y="182698"/>
                    <a:pt x="93834" y="183777"/>
                    <a:pt x="94912" y="183777"/>
                  </a:cubicBezTo>
                  <a:cubicBezTo>
                    <a:pt x="95991" y="183777"/>
                    <a:pt x="95991" y="183777"/>
                    <a:pt x="97070" y="183777"/>
                  </a:cubicBezTo>
                  <a:cubicBezTo>
                    <a:pt x="97070" y="183777"/>
                    <a:pt x="97070" y="182698"/>
                    <a:pt x="97070" y="182698"/>
                  </a:cubicBezTo>
                  <a:cubicBezTo>
                    <a:pt x="94912" y="175148"/>
                    <a:pt x="92755" y="166520"/>
                    <a:pt x="90598" y="158970"/>
                  </a:cubicBezTo>
                  <a:cubicBezTo>
                    <a:pt x="89520" y="157892"/>
                    <a:pt x="89520" y="157892"/>
                    <a:pt x="86284" y="156813"/>
                  </a:cubicBezTo>
                  <a:close/>
                  <a:moveTo>
                    <a:pt x="318173" y="148185"/>
                  </a:moveTo>
                  <a:cubicBezTo>
                    <a:pt x="316015" y="140635"/>
                    <a:pt x="314937" y="134164"/>
                    <a:pt x="312780" y="126614"/>
                  </a:cubicBezTo>
                  <a:cubicBezTo>
                    <a:pt x="312780" y="124456"/>
                    <a:pt x="310623" y="123378"/>
                    <a:pt x="308465" y="122299"/>
                  </a:cubicBezTo>
                  <a:cubicBezTo>
                    <a:pt x="308465" y="122299"/>
                    <a:pt x="308465" y="123378"/>
                    <a:pt x="308465" y="123378"/>
                  </a:cubicBezTo>
                  <a:cubicBezTo>
                    <a:pt x="310623" y="130928"/>
                    <a:pt x="311701" y="138478"/>
                    <a:pt x="313858" y="147106"/>
                  </a:cubicBezTo>
                  <a:cubicBezTo>
                    <a:pt x="313858" y="147106"/>
                    <a:pt x="313858" y="148185"/>
                    <a:pt x="314937" y="148185"/>
                  </a:cubicBezTo>
                  <a:cubicBezTo>
                    <a:pt x="316015" y="148185"/>
                    <a:pt x="317094" y="148185"/>
                    <a:pt x="318173" y="148185"/>
                  </a:cubicBezTo>
                  <a:close/>
                  <a:moveTo>
                    <a:pt x="303073" y="119064"/>
                  </a:moveTo>
                  <a:cubicBezTo>
                    <a:pt x="303073" y="120142"/>
                    <a:pt x="303073" y="120142"/>
                    <a:pt x="303073" y="120142"/>
                  </a:cubicBezTo>
                  <a:cubicBezTo>
                    <a:pt x="305230" y="128771"/>
                    <a:pt x="307387" y="136321"/>
                    <a:pt x="309544" y="144949"/>
                  </a:cubicBezTo>
                  <a:cubicBezTo>
                    <a:pt x="309544" y="147106"/>
                    <a:pt x="309544" y="147106"/>
                    <a:pt x="312780" y="147106"/>
                  </a:cubicBezTo>
                  <a:cubicBezTo>
                    <a:pt x="312780" y="147106"/>
                    <a:pt x="312780" y="147106"/>
                    <a:pt x="312780" y="147106"/>
                  </a:cubicBezTo>
                  <a:cubicBezTo>
                    <a:pt x="310623" y="138478"/>
                    <a:pt x="308465" y="130928"/>
                    <a:pt x="307387" y="122299"/>
                  </a:cubicBezTo>
                  <a:cubicBezTo>
                    <a:pt x="307387" y="122299"/>
                    <a:pt x="307387" y="121221"/>
                    <a:pt x="306308" y="121221"/>
                  </a:cubicBezTo>
                  <a:cubicBezTo>
                    <a:pt x="305230" y="120142"/>
                    <a:pt x="304152" y="119064"/>
                    <a:pt x="303073" y="119064"/>
                  </a:cubicBezTo>
                  <a:close/>
                  <a:moveTo>
                    <a:pt x="321408" y="128771"/>
                  </a:moveTo>
                  <a:cubicBezTo>
                    <a:pt x="322486" y="135242"/>
                    <a:pt x="323565" y="141713"/>
                    <a:pt x="325723" y="148185"/>
                  </a:cubicBezTo>
                  <a:cubicBezTo>
                    <a:pt x="325723" y="150342"/>
                    <a:pt x="326801" y="150342"/>
                    <a:pt x="328958" y="150342"/>
                  </a:cubicBezTo>
                  <a:cubicBezTo>
                    <a:pt x="327879" y="143870"/>
                    <a:pt x="326801" y="137399"/>
                    <a:pt x="325723" y="130928"/>
                  </a:cubicBezTo>
                  <a:cubicBezTo>
                    <a:pt x="325723" y="130928"/>
                    <a:pt x="325723" y="129849"/>
                    <a:pt x="324644" y="129849"/>
                  </a:cubicBezTo>
                  <a:cubicBezTo>
                    <a:pt x="323565" y="130928"/>
                    <a:pt x="322486" y="129849"/>
                    <a:pt x="321408" y="128771"/>
                  </a:cubicBezTo>
                  <a:close/>
                  <a:moveTo>
                    <a:pt x="97070" y="161127"/>
                  </a:moveTo>
                  <a:cubicBezTo>
                    <a:pt x="97070" y="161127"/>
                    <a:pt x="97070" y="161127"/>
                    <a:pt x="97070" y="161127"/>
                  </a:cubicBezTo>
                  <a:cubicBezTo>
                    <a:pt x="99226" y="168677"/>
                    <a:pt x="100305" y="176227"/>
                    <a:pt x="102462" y="184855"/>
                  </a:cubicBezTo>
                  <a:cubicBezTo>
                    <a:pt x="102462" y="184855"/>
                    <a:pt x="102462" y="185934"/>
                    <a:pt x="103541" y="185934"/>
                  </a:cubicBezTo>
                  <a:cubicBezTo>
                    <a:pt x="104619" y="185934"/>
                    <a:pt x="104619" y="185934"/>
                    <a:pt x="105698" y="185934"/>
                  </a:cubicBezTo>
                  <a:cubicBezTo>
                    <a:pt x="105698" y="184855"/>
                    <a:pt x="105698" y="184855"/>
                    <a:pt x="105698" y="184855"/>
                  </a:cubicBezTo>
                  <a:cubicBezTo>
                    <a:pt x="103541" y="178384"/>
                    <a:pt x="102462" y="171913"/>
                    <a:pt x="101384" y="165441"/>
                  </a:cubicBezTo>
                  <a:cubicBezTo>
                    <a:pt x="100305" y="163284"/>
                    <a:pt x="99226" y="162206"/>
                    <a:pt x="97070" y="161127"/>
                  </a:cubicBezTo>
                  <a:close/>
                  <a:moveTo>
                    <a:pt x="326801" y="132006"/>
                  </a:moveTo>
                  <a:cubicBezTo>
                    <a:pt x="327879" y="138478"/>
                    <a:pt x="328958" y="144949"/>
                    <a:pt x="330036" y="151420"/>
                  </a:cubicBezTo>
                  <a:cubicBezTo>
                    <a:pt x="330036" y="151420"/>
                    <a:pt x="330036" y="152499"/>
                    <a:pt x="331115" y="152499"/>
                  </a:cubicBezTo>
                  <a:cubicBezTo>
                    <a:pt x="332194" y="152499"/>
                    <a:pt x="332194" y="153577"/>
                    <a:pt x="333272" y="153577"/>
                  </a:cubicBezTo>
                  <a:cubicBezTo>
                    <a:pt x="332194" y="147106"/>
                    <a:pt x="331115" y="140635"/>
                    <a:pt x="330036" y="135242"/>
                  </a:cubicBezTo>
                  <a:cubicBezTo>
                    <a:pt x="330036" y="135242"/>
                    <a:pt x="330036" y="134164"/>
                    <a:pt x="330036" y="134164"/>
                  </a:cubicBezTo>
                  <a:cubicBezTo>
                    <a:pt x="328958" y="133085"/>
                    <a:pt x="327879" y="133085"/>
                    <a:pt x="326801" y="132006"/>
                  </a:cubicBezTo>
                  <a:close/>
                  <a:moveTo>
                    <a:pt x="338665" y="155735"/>
                  </a:moveTo>
                  <a:cubicBezTo>
                    <a:pt x="337586" y="150342"/>
                    <a:pt x="336508" y="144949"/>
                    <a:pt x="335429" y="139556"/>
                  </a:cubicBezTo>
                  <a:cubicBezTo>
                    <a:pt x="335429" y="137399"/>
                    <a:pt x="334351" y="136321"/>
                    <a:pt x="332194" y="136321"/>
                  </a:cubicBezTo>
                  <a:cubicBezTo>
                    <a:pt x="332194" y="136321"/>
                    <a:pt x="332194" y="136321"/>
                    <a:pt x="332194" y="136321"/>
                  </a:cubicBezTo>
                  <a:cubicBezTo>
                    <a:pt x="333272" y="141713"/>
                    <a:pt x="334351" y="148185"/>
                    <a:pt x="334351" y="153577"/>
                  </a:cubicBezTo>
                  <a:cubicBezTo>
                    <a:pt x="334351" y="153577"/>
                    <a:pt x="334351" y="154656"/>
                    <a:pt x="335429" y="154656"/>
                  </a:cubicBezTo>
                  <a:cubicBezTo>
                    <a:pt x="336508" y="154656"/>
                    <a:pt x="337586" y="154656"/>
                    <a:pt x="338665" y="155735"/>
                  </a:cubicBezTo>
                  <a:close/>
                  <a:moveTo>
                    <a:pt x="102462" y="165441"/>
                  </a:moveTo>
                  <a:cubicBezTo>
                    <a:pt x="102462" y="166520"/>
                    <a:pt x="102462" y="166520"/>
                    <a:pt x="102462" y="166520"/>
                  </a:cubicBezTo>
                  <a:cubicBezTo>
                    <a:pt x="103541" y="171913"/>
                    <a:pt x="105698" y="178384"/>
                    <a:pt x="106776" y="183777"/>
                  </a:cubicBezTo>
                  <a:cubicBezTo>
                    <a:pt x="107855" y="185934"/>
                    <a:pt x="107855" y="185934"/>
                    <a:pt x="110012" y="185934"/>
                  </a:cubicBezTo>
                  <a:cubicBezTo>
                    <a:pt x="110012" y="185934"/>
                    <a:pt x="110012" y="185934"/>
                    <a:pt x="110012" y="185934"/>
                  </a:cubicBezTo>
                  <a:cubicBezTo>
                    <a:pt x="110012" y="185934"/>
                    <a:pt x="110012" y="184855"/>
                    <a:pt x="110012" y="184855"/>
                  </a:cubicBezTo>
                  <a:cubicBezTo>
                    <a:pt x="108933" y="180541"/>
                    <a:pt x="107855" y="176227"/>
                    <a:pt x="106776" y="171913"/>
                  </a:cubicBezTo>
                  <a:cubicBezTo>
                    <a:pt x="106776" y="168677"/>
                    <a:pt x="104619" y="167598"/>
                    <a:pt x="102462" y="165441"/>
                  </a:cubicBezTo>
                  <a:close/>
                  <a:moveTo>
                    <a:pt x="366707" y="149263"/>
                  </a:moveTo>
                  <a:cubicBezTo>
                    <a:pt x="367786" y="153577"/>
                    <a:pt x="367786" y="157892"/>
                    <a:pt x="368865" y="162206"/>
                  </a:cubicBezTo>
                  <a:cubicBezTo>
                    <a:pt x="371021" y="161127"/>
                    <a:pt x="372100" y="160049"/>
                    <a:pt x="373178" y="157892"/>
                  </a:cubicBezTo>
                  <a:cubicBezTo>
                    <a:pt x="373178" y="155735"/>
                    <a:pt x="373178" y="152499"/>
                    <a:pt x="372100" y="150342"/>
                  </a:cubicBezTo>
                  <a:cubicBezTo>
                    <a:pt x="372100" y="150342"/>
                    <a:pt x="372100" y="149263"/>
                    <a:pt x="371021" y="149263"/>
                  </a:cubicBezTo>
                  <a:cubicBezTo>
                    <a:pt x="369943" y="150342"/>
                    <a:pt x="367786" y="150342"/>
                    <a:pt x="366707" y="149263"/>
                  </a:cubicBezTo>
                  <a:close/>
                  <a:moveTo>
                    <a:pt x="342979" y="157892"/>
                  </a:moveTo>
                  <a:cubicBezTo>
                    <a:pt x="341901" y="152499"/>
                    <a:pt x="341901" y="146027"/>
                    <a:pt x="340822" y="140635"/>
                  </a:cubicBezTo>
                  <a:cubicBezTo>
                    <a:pt x="340822" y="140635"/>
                    <a:pt x="340822" y="139556"/>
                    <a:pt x="340822" y="139556"/>
                  </a:cubicBezTo>
                  <a:cubicBezTo>
                    <a:pt x="339744" y="139556"/>
                    <a:pt x="338665" y="138478"/>
                    <a:pt x="337586" y="138478"/>
                  </a:cubicBezTo>
                  <a:cubicBezTo>
                    <a:pt x="337586" y="138478"/>
                    <a:pt x="337586" y="139556"/>
                    <a:pt x="337586" y="139556"/>
                  </a:cubicBezTo>
                  <a:cubicBezTo>
                    <a:pt x="338665" y="144949"/>
                    <a:pt x="339744" y="150342"/>
                    <a:pt x="340822" y="155735"/>
                  </a:cubicBezTo>
                  <a:cubicBezTo>
                    <a:pt x="340822" y="156813"/>
                    <a:pt x="340822" y="156813"/>
                    <a:pt x="342979" y="157892"/>
                  </a:cubicBezTo>
                  <a:close/>
                  <a:moveTo>
                    <a:pt x="357000" y="162206"/>
                  </a:moveTo>
                  <a:cubicBezTo>
                    <a:pt x="357000" y="162206"/>
                    <a:pt x="357000" y="162206"/>
                    <a:pt x="357000" y="162206"/>
                  </a:cubicBezTo>
                  <a:cubicBezTo>
                    <a:pt x="357000" y="156813"/>
                    <a:pt x="355922" y="151420"/>
                    <a:pt x="354843" y="146027"/>
                  </a:cubicBezTo>
                  <a:cubicBezTo>
                    <a:pt x="354843" y="146027"/>
                    <a:pt x="354843" y="144949"/>
                    <a:pt x="353765" y="144949"/>
                  </a:cubicBezTo>
                  <a:cubicBezTo>
                    <a:pt x="352686" y="144949"/>
                    <a:pt x="352686" y="143870"/>
                    <a:pt x="351607" y="143870"/>
                  </a:cubicBezTo>
                  <a:cubicBezTo>
                    <a:pt x="351607" y="143870"/>
                    <a:pt x="351607" y="143870"/>
                    <a:pt x="351607" y="143870"/>
                  </a:cubicBezTo>
                  <a:cubicBezTo>
                    <a:pt x="352686" y="149263"/>
                    <a:pt x="352686" y="154656"/>
                    <a:pt x="353765" y="160049"/>
                  </a:cubicBezTo>
                  <a:cubicBezTo>
                    <a:pt x="353765" y="160049"/>
                    <a:pt x="353765" y="161127"/>
                    <a:pt x="354843" y="161127"/>
                  </a:cubicBezTo>
                  <a:cubicBezTo>
                    <a:pt x="355922" y="162206"/>
                    <a:pt x="355922" y="162206"/>
                    <a:pt x="357000" y="162206"/>
                  </a:cubicBezTo>
                  <a:close/>
                  <a:moveTo>
                    <a:pt x="14021" y="163284"/>
                  </a:moveTo>
                  <a:cubicBezTo>
                    <a:pt x="14021" y="163284"/>
                    <a:pt x="14021" y="163284"/>
                    <a:pt x="14021" y="163284"/>
                  </a:cubicBezTo>
                  <a:cubicBezTo>
                    <a:pt x="12942" y="169756"/>
                    <a:pt x="12942" y="176227"/>
                    <a:pt x="16178" y="181620"/>
                  </a:cubicBezTo>
                  <a:cubicBezTo>
                    <a:pt x="17257" y="182698"/>
                    <a:pt x="17257" y="182698"/>
                    <a:pt x="19414" y="182698"/>
                  </a:cubicBezTo>
                  <a:cubicBezTo>
                    <a:pt x="17257" y="176227"/>
                    <a:pt x="15100" y="169756"/>
                    <a:pt x="14021" y="163284"/>
                  </a:cubicBezTo>
                  <a:close/>
                  <a:moveTo>
                    <a:pt x="347294" y="158970"/>
                  </a:moveTo>
                  <a:cubicBezTo>
                    <a:pt x="347294" y="157892"/>
                    <a:pt x="347294" y="157892"/>
                    <a:pt x="347294" y="156813"/>
                  </a:cubicBezTo>
                  <a:cubicBezTo>
                    <a:pt x="347294" y="152499"/>
                    <a:pt x="346215" y="148185"/>
                    <a:pt x="346215" y="143870"/>
                  </a:cubicBezTo>
                  <a:cubicBezTo>
                    <a:pt x="346215" y="141713"/>
                    <a:pt x="346215" y="141713"/>
                    <a:pt x="342979" y="140635"/>
                  </a:cubicBezTo>
                  <a:cubicBezTo>
                    <a:pt x="342979" y="140635"/>
                    <a:pt x="342979" y="140635"/>
                    <a:pt x="342979" y="141713"/>
                  </a:cubicBezTo>
                  <a:cubicBezTo>
                    <a:pt x="344057" y="147106"/>
                    <a:pt x="344057" y="151420"/>
                    <a:pt x="345136" y="156813"/>
                  </a:cubicBezTo>
                  <a:cubicBezTo>
                    <a:pt x="345136" y="158970"/>
                    <a:pt x="345136" y="158970"/>
                    <a:pt x="347294" y="158970"/>
                  </a:cubicBezTo>
                  <a:close/>
                  <a:moveTo>
                    <a:pt x="347294" y="142792"/>
                  </a:moveTo>
                  <a:cubicBezTo>
                    <a:pt x="347294" y="143870"/>
                    <a:pt x="347294" y="143870"/>
                    <a:pt x="347294" y="143870"/>
                  </a:cubicBezTo>
                  <a:cubicBezTo>
                    <a:pt x="347294" y="148185"/>
                    <a:pt x="348372" y="153577"/>
                    <a:pt x="348372" y="157892"/>
                  </a:cubicBezTo>
                  <a:cubicBezTo>
                    <a:pt x="348372" y="160049"/>
                    <a:pt x="349450" y="160049"/>
                    <a:pt x="351607" y="160049"/>
                  </a:cubicBezTo>
                  <a:cubicBezTo>
                    <a:pt x="351607" y="160049"/>
                    <a:pt x="351607" y="160049"/>
                    <a:pt x="351607" y="160049"/>
                  </a:cubicBezTo>
                  <a:cubicBezTo>
                    <a:pt x="350529" y="154656"/>
                    <a:pt x="350529" y="150342"/>
                    <a:pt x="349450" y="144949"/>
                  </a:cubicBezTo>
                  <a:cubicBezTo>
                    <a:pt x="350529" y="143870"/>
                    <a:pt x="350529" y="142792"/>
                    <a:pt x="347294" y="142792"/>
                  </a:cubicBezTo>
                  <a:close/>
                  <a:moveTo>
                    <a:pt x="362393" y="148185"/>
                  </a:moveTo>
                  <a:cubicBezTo>
                    <a:pt x="362393" y="148185"/>
                    <a:pt x="362393" y="149263"/>
                    <a:pt x="362393" y="148185"/>
                  </a:cubicBezTo>
                  <a:cubicBezTo>
                    <a:pt x="362393" y="153577"/>
                    <a:pt x="363472" y="156813"/>
                    <a:pt x="363472" y="161127"/>
                  </a:cubicBezTo>
                  <a:cubicBezTo>
                    <a:pt x="363472" y="163284"/>
                    <a:pt x="363472" y="163284"/>
                    <a:pt x="365628" y="163284"/>
                  </a:cubicBezTo>
                  <a:cubicBezTo>
                    <a:pt x="365628" y="163284"/>
                    <a:pt x="365628" y="163284"/>
                    <a:pt x="366707" y="163284"/>
                  </a:cubicBezTo>
                  <a:cubicBezTo>
                    <a:pt x="365628" y="158970"/>
                    <a:pt x="365628" y="154656"/>
                    <a:pt x="364550" y="151420"/>
                  </a:cubicBezTo>
                  <a:cubicBezTo>
                    <a:pt x="364550" y="148185"/>
                    <a:pt x="364550" y="148185"/>
                    <a:pt x="362393" y="148185"/>
                  </a:cubicBezTo>
                  <a:close/>
                  <a:moveTo>
                    <a:pt x="292287" y="123378"/>
                  </a:moveTo>
                  <a:cubicBezTo>
                    <a:pt x="292287" y="123378"/>
                    <a:pt x="292287" y="123378"/>
                    <a:pt x="292287" y="123378"/>
                  </a:cubicBezTo>
                  <a:cubicBezTo>
                    <a:pt x="292287" y="124456"/>
                    <a:pt x="291209" y="124456"/>
                    <a:pt x="291209" y="125535"/>
                  </a:cubicBezTo>
                  <a:cubicBezTo>
                    <a:pt x="290130" y="126614"/>
                    <a:pt x="290130" y="128771"/>
                    <a:pt x="291209" y="129849"/>
                  </a:cubicBezTo>
                  <a:cubicBezTo>
                    <a:pt x="292287" y="134164"/>
                    <a:pt x="293366" y="137399"/>
                    <a:pt x="294444" y="141713"/>
                  </a:cubicBezTo>
                  <a:cubicBezTo>
                    <a:pt x="294444" y="143870"/>
                    <a:pt x="295523" y="143870"/>
                    <a:pt x="296602" y="142792"/>
                  </a:cubicBezTo>
                  <a:cubicBezTo>
                    <a:pt x="295523" y="136321"/>
                    <a:pt x="294444" y="129849"/>
                    <a:pt x="292287" y="123378"/>
                  </a:cubicBezTo>
                  <a:close/>
                  <a:moveTo>
                    <a:pt x="357000" y="146027"/>
                  </a:moveTo>
                  <a:cubicBezTo>
                    <a:pt x="357000" y="147106"/>
                    <a:pt x="357000" y="147106"/>
                    <a:pt x="357000" y="147106"/>
                  </a:cubicBezTo>
                  <a:cubicBezTo>
                    <a:pt x="357000" y="151420"/>
                    <a:pt x="358079" y="155735"/>
                    <a:pt x="358079" y="160049"/>
                  </a:cubicBezTo>
                  <a:cubicBezTo>
                    <a:pt x="358079" y="162206"/>
                    <a:pt x="358079" y="162206"/>
                    <a:pt x="361315" y="162206"/>
                  </a:cubicBezTo>
                  <a:cubicBezTo>
                    <a:pt x="361315" y="162206"/>
                    <a:pt x="361315" y="161127"/>
                    <a:pt x="361315" y="161127"/>
                  </a:cubicBezTo>
                  <a:cubicBezTo>
                    <a:pt x="361315" y="156813"/>
                    <a:pt x="360236" y="152499"/>
                    <a:pt x="360236" y="149263"/>
                  </a:cubicBezTo>
                  <a:cubicBezTo>
                    <a:pt x="360236" y="148185"/>
                    <a:pt x="359157" y="147106"/>
                    <a:pt x="357000" y="146027"/>
                  </a:cubicBezTo>
                  <a:cubicBezTo>
                    <a:pt x="358079" y="147106"/>
                    <a:pt x="358079" y="146027"/>
                    <a:pt x="357000" y="146027"/>
                  </a:cubicBezTo>
                  <a:close/>
                  <a:moveTo>
                    <a:pt x="290130" y="129849"/>
                  </a:moveTo>
                  <a:cubicBezTo>
                    <a:pt x="289052" y="130928"/>
                    <a:pt x="289052" y="130928"/>
                    <a:pt x="289052" y="132006"/>
                  </a:cubicBezTo>
                  <a:cubicBezTo>
                    <a:pt x="289052" y="133085"/>
                    <a:pt x="287973" y="133085"/>
                    <a:pt x="289052" y="134164"/>
                  </a:cubicBezTo>
                  <a:cubicBezTo>
                    <a:pt x="290130" y="136321"/>
                    <a:pt x="290130" y="139556"/>
                    <a:pt x="291209" y="141713"/>
                  </a:cubicBezTo>
                  <a:cubicBezTo>
                    <a:pt x="291209" y="141713"/>
                    <a:pt x="291209" y="142792"/>
                    <a:pt x="292287" y="142792"/>
                  </a:cubicBezTo>
                  <a:cubicBezTo>
                    <a:pt x="293366" y="142792"/>
                    <a:pt x="293366" y="142792"/>
                    <a:pt x="294444" y="142792"/>
                  </a:cubicBezTo>
                  <a:cubicBezTo>
                    <a:pt x="292287" y="138478"/>
                    <a:pt x="291209" y="134164"/>
                    <a:pt x="290130" y="129849"/>
                  </a:cubicBezTo>
                  <a:close/>
                  <a:moveTo>
                    <a:pt x="115405" y="185934"/>
                  </a:moveTo>
                  <a:cubicBezTo>
                    <a:pt x="114326" y="182698"/>
                    <a:pt x="113248" y="179463"/>
                    <a:pt x="112169" y="176227"/>
                  </a:cubicBezTo>
                  <a:cubicBezTo>
                    <a:pt x="112169" y="175148"/>
                    <a:pt x="110012" y="174070"/>
                    <a:pt x="110012" y="171913"/>
                  </a:cubicBezTo>
                  <a:cubicBezTo>
                    <a:pt x="110012" y="171913"/>
                    <a:pt x="110012" y="171913"/>
                    <a:pt x="110012" y="171913"/>
                  </a:cubicBezTo>
                  <a:cubicBezTo>
                    <a:pt x="111091" y="176227"/>
                    <a:pt x="112169" y="179463"/>
                    <a:pt x="113248" y="183777"/>
                  </a:cubicBezTo>
                  <a:cubicBezTo>
                    <a:pt x="113248" y="185934"/>
                    <a:pt x="113248" y="185934"/>
                    <a:pt x="115405" y="185934"/>
                  </a:cubicBezTo>
                  <a:close/>
                  <a:moveTo>
                    <a:pt x="281502" y="140635"/>
                  </a:moveTo>
                  <a:cubicBezTo>
                    <a:pt x="283659" y="140635"/>
                    <a:pt x="285816" y="141713"/>
                    <a:pt x="287973" y="141713"/>
                  </a:cubicBezTo>
                  <a:cubicBezTo>
                    <a:pt x="286894" y="139556"/>
                    <a:pt x="286894" y="137399"/>
                    <a:pt x="285816" y="135242"/>
                  </a:cubicBezTo>
                  <a:cubicBezTo>
                    <a:pt x="284737" y="137399"/>
                    <a:pt x="283659" y="138478"/>
                    <a:pt x="281502" y="140635"/>
                  </a:cubicBezTo>
                  <a:close/>
                  <a:moveTo>
                    <a:pt x="116483" y="179463"/>
                  </a:moveTo>
                  <a:cubicBezTo>
                    <a:pt x="115405" y="180541"/>
                    <a:pt x="115405" y="180541"/>
                    <a:pt x="116483" y="179463"/>
                  </a:cubicBezTo>
                  <a:cubicBezTo>
                    <a:pt x="116483" y="181620"/>
                    <a:pt x="117562" y="182698"/>
                    <a:pt x="117562" y="184855"/>
                  </a:cubicBezTo>
                  <a:cubicBezTo>
                    <a:pt x="117562" y="185934"/>
                    <a:pt x="118641" y="187012"/>
                    <a:pt x="119719" y="185934"/>
                  </a:cubicBezTo>
                  <a:cubicBezTo>
                    <a:pt x="118641" y="183777"/>
                    <a:pt x="117562" y="181620"/>
                    <a:pt x="116483" y="179463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6" name="Freihandform: Form 1725">
              <a:extLst>
                <a:ext uri="{FF2B5EF4-FFF2-40B4-BE49-F238E27FC236}">
                  <a16:creationId xmlns:a16="http://schemas.microsoft.com/office/drawing/2014/main" id="{3529C09F-7BF5-4D2A-9DF6-348B3E2C30C8}"/>
                </a:ext>
              </a:extLst>
            </p:cNvPr>
            <p:cNvSpPr/>
            <p:nvPr/>
          </p:nvSpPr>
          <p:spPr>
            <a:xfrm>
              <a:off x="6377500" y="3732278"/>
              <a:ext cx="18335" cy="17256"/>
            </a:xfrm>
            <a:custGeom>
              <a:avLst/>
              <a:gdLst>
                <a:gd name="connsiteX0" fmla="*/ 0 w 18335"/>
                <a:gd name="connsiteY0" fmla="*/ 8628 h 17256"/>
                <a:gd name="connsiteX1" fmla="*/ 9707 w 18335"/>
                <a:gd name="connsiteY1" fmla="*/ 0 h 17256"/>
                <a:gd name="connsiteX2" fmla="*/ 18335 w 18335"/>
                <a:gd name="connsiteY2" fmla="*/ 8628 h 17256"/>
                <a:gd name="connsiteX3" fmla="*/ 8629 w 18335"/>
                <a:gd name="connsiteY3" fmla="*/ 17257 h 17256"/>
                <a:gd name="connsiteX4" fmla="*/ 0 w 18335"/>
                <a:gd name="connsiteY4" fmla="*/ 8628 h 17256"/>
                <a:gd name="connsiteX5" fmla="*/ 14022 w 18335"/>
                <a:gd name="connsiteY5" fmla="*/ 8628 h 17256"/>
                <a:gd name="connsiteX6" fmla="*/ 8629 w 18335"/>
                <a:gd name="connsiteY6" fmla="*/ 3236 h 17256"/>
                <a:gd name="connsiteX7" fmla="*/ 3236 w 18335"/>
                <a:gd name="connsiteY7" fmla="*/ 8628 h 17256"/>
                <a:gd name="connsiteX8" fmla="*/ 8629 w 18335"/>
                <a:gd name="connsiteY8" fmla="*/ 14021 h 17256"/>
                <a:gd name="connsiteX9" fmla="*/ 14022 w 18335"/>
                <a:gd name="connsiteY9" fmla="*/ 8628 h 1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5" h="17256">
                  <a:moveTo>
                    <a:pt x="0" y="8628"/>
                  </a:moveTo>
                  <a:cubicBezTo>
                    <a:pt x="0" y="3236"/>
                    <a:pt x="4314" y="0"/>
                    <a:pt x="9707" y="0"/>
                  </a:cubicBezTo>
                  <a:cubicBezTo>
                    <a:pt x="15100" y="0"/>
                    <a:pt x="18335" y="4314"/>
                    <a:pt x="18335" y="8628"/>
                  </a:cubicBezTo>
                  <a:cubicBezTo>
                    <a:pt x="18335" y="14021"/>
                    <a:pt x="14022" y="17257"/>
                    <a:pt x="8629" y="17257"/>
                  </a:cubicBezTo>
                  <a:cubicBezTo>
                    <a:pt x="4314" y="17257"/>
                    <a:pt x="0" y="12943"/>
                    <a:pt x="0" y="8628"/>
                  </a:cubicBezTo>
                  <a:close/>
                  <a:moveTo>
                    <a:pt x="14022" y="8628"/>
                  </a:moveTo>
                  <a:cubicBezTo>
                    <a:pt x="14022" y="5393"/>
                    <a:pt x="11864" y="3236"/>
                    <a:pt x="8629" y="3236"/>
                  </a:cubicBezTo>
                  <a:cubicBezTo>
                    <a:pt x="5393" y="3236"/>
                    <a:pt x="3236" y="5393"/>
                    <a:pt x="3236" y="8628"/>
                  </a:cubicBezTo>
                  <a:cubicBezTo>
                    <a:pt x="3236" y="11864"/>
                    <a:pt x="5393" y="14021"/>
                    <a:pt x="8629" y="14021"/>
                  </a:cubicBezTo>
                  <a:cubicBezTo>
                    <a:pt x="11864" y="14021"/>
                    <a:pt x="14022" y="10786"/>
                    <a:pt x="14022" y="8628"/>
                  </a:cubicBezTo>
                  <a:close/>
                </a:path>
              </a:pathLst>
            </a:custGeom>
            <a:solidFill>
              <a:srgbClr val="FFFFF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7" name="Freihandform: Form 1726">
              <a:extLst>
                <a:ext uri="{FF2B5EF4-FFF2-40B4-BE49-F238E27FC236}">
                  <a16:creationId xmlns:a16="http://schemas.microsoft.com/office/drawing/2014/main" id="{FE65842A-67F7-4F38-938B-4A9897924283}"/>
                </a:ext>
              </a:extLst>
            </p:cNvPr>
            <p:cNvSpPr/>
            <p:nvPr/>
          </p:nvSpPr>
          <p:spPr>
            <a:xfrm>
              <a:off x="6297688" y="3721492"/>
              <a:ext cx="18335" cy="18335"/>
            </a:xfrm>
            <a:custGeom>
              <a:avLst/>
              <a:gdLst>
                <a:gd name="connsiteX0" fmla="*/ 8628 w 18335"/>
                <a:gd name="connsiteY0" fmla="*/ 18335 h 18335"/>
                <a:gd name="connsiteX1" fmla="*/ 0 w 18335"/>
                <a:gd name="connsiteY1" fmla="*/ 8628 h 18335"/>
                <a:gd name="connsiteX2" fmla="*/ 9707 w 18335"/>
                <a:gd name="connsiteY2" fmla="*/ 0 h 18335"/>
                <a:gd name="connsiteX3" fmla="*/ 18335 w 18335"/>
                <a:gd name="connsiteY3" fmla="*/ 9707 h 18335"/>
                <a:gd name="connsiteX4" fmla="*/ 8628 w 18335"/>
                <a:gd name="connsiteY4" fmla="*/ 18335 h 18335"/>
                <a:gd name="connsiteX5" fmla="*/ 8628 w 18335"/>
                <a:gd name="connsiteY5" fmla="*/ 15100 h 18335"/>
                <a:gd name="connsiteX6" fmla="*/ 14021 w 18335"/>
                <a:gd name="connsiteY6" fmla="*/ 9707 h 18335"/>
                <a:gd name="connsiteX7" fmla="*/ 8628 w 18335"/>
                <a:gd name="connsiteY7" fmla="*/ 4314 h 18335"/>
                <a:gd name="connsiteX8" fmla="*/ 3236 w 18335"/>
                <a:gd name="connsiteY8" fmla="*/ 9707 h 18335"/>
                <a:gd name="connsiteX9" fmla="*/ 8628 w 18335"/>
                <a:gd name="connsiteY9" fmla="*/ 15100 h 18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5" h="18335">
                  <a:moveTo>
                    <a:pt x="8628" y="18335"/>
                  </a:moveTo>
                  <a:cubicBezTo>
                    <a:pt x="3236" y="18335"/>
                    <a:pt x="0" y="14021"/>
                    <a:pt x="0" y="8628"/>
                  </a:cubicBezTo>
                  <a:cubicBezTo>
                    <a:pt x="0" y="3236"/>
                    <a:pt x="4314" y="0"/>
                    <a:pt x="9707" y="0"/>
                  </a:cubicBezTo>
                  <a:cubicBezTo>
                    <a:pt x="15099" y="0"/>
                    <a:pt x="18335" y="4314"/>
                    <a:pt x="18335" y="9707"/>
                  </a:cubicBezTo>
                  <a:cubicBezTo>
                    <a:pt x="18335" y="15100"/>
                    <a:pt x="14021" y="18335"/>
                    <a:pt x="8628" y="18335"/>
                  </a:cubicBezTo>
                  <a:close/>
                  <a:moveTo>
                    <a:pt x="8628" y="15100"/>
                  </a:moveTo>
                  <a:cubicBezTo>
                    <a:pt x="11864" y="15100"/>
                    <a:pt x="14021" y="12943"/>
                    <a:pt x="14021" y="9707"/>
                  </a:cubicBezTo>
                  <a:cubicBezTo>
                    <a:pt x="14021" y="6471"/>
                    <a:pt x="11864" y="4314"/>
                    <a:pt x="8628" y="4314"/>
                  </a:cubicBezTo>
                  <a:cubicBezTo>
                    <a:pt x="5393" y="4314"/>
                    <a:pt x="3236" y="6471"/>
                    <a:pt x="3236" y="9707"/>
                  </a:cubicBezTo>
                  <a:cubicBezTo>
                    <a:pt x="4314" y="11864"/>
                    <a:pt x="6471" y="15100"/>
                    <a:pt x="8628" y="15100"/>
                  </a:cubicBezTo>
                  <a:close/>
                </a:path>
              </a:pathLst>
            </a:custGeom>
            <a:solidFill>
              <a:srgbClr val="FFFFF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8" name="Freihandform: Form 1727">
              <a:extLst>
                <a:ext uri="{FF2B5EF4-FFF2-40B4-BE49-F238E27FC236}">
                  <a16:creationId xmlns:a16="http://schemas.microsoft.com/office/drawing/2014/main" id="{49DFD48E-3C2B-49DE-A037-2805B6470FA5}"/>
                </a:ext>
              </a:extLst>
            </p:cNvPr>
            <p:cNvSpPr/>
            <p:nvPr/>
          </p:nvSpPr>
          <p:spPr>
            <a:xfrm>
              <a:off x="6338672" y="3726885"/>
              <a:ext cx="17256" cy="17256"/>
            </a:xfrm>
            <a:custGeom>
              <a:avLst/>
              <a:gdLst>
                <a:gd name="connsiteX0" fmla="*/ 17257 w 17256"/>
                <a:gd name="connsiteY0" fmla="*/ 8628 h 17256"/>
                <a:gd name="connsiteX1" fmla="*/ 8628 w 17256"/>
                <a:gd name="connsiteY1" fmla="*/ 17257 h 17256"/>
                <a:gd name="connsiteX2" fmla="*/ 0 w 17256"/>
                <a:gd name="connsiteY2" fmla="*/ 8628 h 17256"/>
                <a:gd name="connsiteX3" fmla="*/ 8628 w 17256"/>
                <a:gd name="connsiteY3" fmla="*/ 0 h 17256"/>
                <a:gd name="connsiteX4" fmla="*/ 17257 w 17256"/>
                <a:gd name="connsiteY4" fmla="*/ 8628 h 17256"/>
                <a:gd name="connsiteX5" fmla="*/ 7550 w 17256"/>
                <a:gd name="connsiteY5" fmla="*/ 14021 h 17256"/>
                <a:gd name="connsiteX6" fmla="*/ 12943 w 17256"/>
                <a:gd name="connsiteY6" fmla="*/ 8628 h 17256"/>
                <a:gd name="connsiteX7" fmla="*/ 7550 w 17256"/>
                <a:gd name="connsiteY7" fmla="*/ 3236 h 17256"/>
                <a:gd name="connsiteX8" fmla="*/ 2157 w 17256"/>
                <a:gd name="connsiteY8" fmla="*/ 8628 h 17256"/>
                <a:gd name="connsiteX9" fmla="*/ 7550 w 17256"/>
                <a:gd name="connsiteY9" fmla="*/ 14021 h 1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256" h="17256">
                  <a:moveTo>
                    <a:pt x="17257" y="8628"/>
                  </a:moveTo>
                  <a:cubicBezTo>
                    <a:pt x="17257" y="14021"/>
                    <a:pt x="12943" y="17257"/>
                    <a:pt x="8628" y="17257"/>
                  </a:cubicBezTo>
                  <a:cubicBezTo>
                    <a:pt x="3236" y="17257"/>
                    <a:pt x="0" y="12943"/>
                    <a:pt x="0" y="8628"/>
                  </a:cubicBezTo>
                  <a:cubicBezTo>
                    <a:pt x="0" y="3236"/>
                    <a:pt x="4314" y="0"/>
                    <a:pt x="8628" y="0"/>
                  </a:cubicBezTo>
                  <a:cubicBezTo>
                    <a:pt x="12943" y="0"/>
                    <a:pt x="17257" y="4314"/>
                    <a:pt x="17257" y="8628"/>
                  </a:cubicBezTo>
                  <a:close/>
                  <a:moveTo>
                    <a:pt x="7550" y="14021"/>
                  </a:moveTo>
                  <a:cubicBezTo>
                    <a:pt x="10786" y="14021"/>
                    <a:pt x="12943" y="11864"/>
                    <a:pt x="12943" y="8628"/>
                  </a:cubicBezTo>
                  <a:cubicBezTo>
                    <a:pt x="12943" y="5393"/>
                    <a:pt x="10786" y="3236"/>
                    <a:pt x="7550" y="3236"/>
                  </a:cubicBezTo>
                  <a:cubicBezTo>
                    <a:pt x="4314" y="3236"/>
                    <a:pt x="2157" y="5393"/>
                    <a:pt x="2157" y="8628"/>
                  </a:cubicBezTo>
                  <a:cubicBezTo>
                    <a:pt x="3236" y="11864"/>
                    <a:pt x="5393" y="14021"/>
                    <a:pt x="7550" y="14021"/>
                  </a:cubicBezTo>
                  <a:close/>
                </a:path>
              </a:pathLst>
            </a:custGeom>
            <a:solidFill>
              <a:srgbClr val="FFFFF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9" name="Freihandform: Form 1728">
              <a:extLst>
                <a:ext uri="{FF2B5EF4-FFF2-40B4-BE49-F238E27FC236}">
                  <a16:creationId xmlns:a16="http://schemas.microsoft.com/office/drawing/2014/main" id="{F2C2CACF-1550-4766-8DD7-2B3204E8970E}"/>
                </a:ext>
              </a:extLst>
            </p:cNvPr>
            <p:cNvSpPr/>
            <p:nvPr/>
          </p:nvSpPr>
          <p:spPr>
            <a:xfrm>
              <a:off x="6120805" y="3607166"/>
              <a:ext cx="2604" cy="3235"/>
            </a:xfrm>
            <a:custGeom>
              <a:avLst/>
              <a:gdLst>
                <a:gd name="connsiteX0" fmla="*/ 1079 w 2604"/>
                <a:gd name="connsiteY0" fmla="*/ 3236 h 3235"/>
                <a:gd name="connsiteX1" fmla="*/ 0 w 2604"/>
                <a:gd name="connsiteY1" fmla="*/ 1079 h 3235"/>
                <a:gd name="connsiteX2" fmla="*/ 1079 w 2604"/>
                <a:gd name="connsiteY2" fmla="*/ 0 h 3235"/>
                <a:gd name="connsiteX3" fmla="*/ 2157 w 2604"/>
                <a:gd name="connsiteY3" fmla="*/ 1079 h 3235"/>
                <a:gd name="connsiteX4" fmla="*/ 1079 w 2604"/>
                <a:gd name="connsiteY4" fmla="*/ 3236 h 3235"/>
                <a:gd name="connsiteX5" fmla="*/ 1079 w 2604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079" y="3236"/>
                  </a:moveTo>
                  <a:cubicBezTo>
                    <a:pt x="1079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3236" y="2157"/>
                    <a:pt x="2157" y="2157"/>
                    <a:pt x="1079" y="3236"/>
                  </a:cubicBezTo>
                  <a:cubicBezTo>
                    <a:pt x="2157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0" name="Freihandform: Form 1729">
              <a:extLst>
                <a:ext uri="{FF2B5EF4-FFF2-40B4-BE49-F238E27FC236}">
                  <a16:creationId xmlns:a16="http://schemas.microsoft.com/office/drawing/2014/main" id="{9113A591-B959-44AA-BE1F-A7BAC6FA2CBA}"/>
                </a:ext>
              </a:extLst>
            </p:cNvPr>
            <p:cNvSpPr/>
            <p:nvPr/>
          </p:nvSpPr>
          <p:spPr>
            <a:xfrm>
              <a:off x="6141298" y="3617952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9 h 3235"/>
                <a:gd name="connsiteX2" fmla="*/ 1078 w 2603"/>
                <a:gd name="connsiteY2" fmla="*/ 0 h 3235"/>
                <a:gd name="connsiteX3" fmla="*/ 2157 w 2603"/>
                <a:gd name="connsiteY3" fmla="*/ 1079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3236" y="2157"/>
                    <a:pt x="2157" y="2157"/>
                    <a:pt x="1078" y="3236"/>
                  </a:cubicBezTo>
                  <a:cubicBezTo>
                    <a:pt x="2157" y="3236"/>
                    <a:pt x="2157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1" name="Freihandform: Form 1730">
              <a:extLst>
                <a:ext uri="{FF2B5EF4-FFF2-40B4-BE49-F238E27FC236}">
                  <a16:creationId xmlns:a16="http://schemas.microsoft.com/office/drawing/2014/main" id="{B0D01F16-F71D-4741-BC19-624E586BD996}"/>
                </a:ext>
              </a:extLst>
            </p:cNvPr>
            <p:cNvSpPr/>
            <p:nvPr/>
          </p:nvSpPr>
          <p:spPr>
            <a:xfrm>
              <a:off x="6100313" y="3596380"/>
              <a:ext cx="2604" cy="3235"/>
            </a:xfrm>
            <a:custGeom>
              <a:avLst/>
              <a:gdLst>
                <a:gd name="connsiteX0" fmla="*/ 1079 w 2604"/>
                <a:gd name="connsiteY0" fmla="*/ 3236 h 3235"/>
                <a:gd name="connsiteX1" fmla="*/ 0 w 2604"/>
                <a:gd name="connsiteY1" fmla="*/ 1079 h 3235"/>
                <a:gd name="connsiteX2" fmla="*/ 1079 w 2604"/>
                <a:gd name="connsiteY2" fmla="*/ 0 h 3235"/>
                <a:gd name="connsiteX3" fmla="*/ 2157 w 2604"/>
                <a:gd name="connsiteY3" fmla="*/ 1079 h 3235"/>
                <a:gd name="connsiteX4" fmla="*/ 1079 w 2604"/>
                <a:gd name="connsiteY4" fmla="*/ 3236 h 3235"/>
                <a:gd name="connsiteX5" fmla="*/ 1079 w 2604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079" y="3236"/>
                  </a:moveTo>
                  <a:cubicBezTo>
                    <a:pt x="1079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3236" y="0"/>
                    <a:pt x="2157" y="1079"/>
                  </a:cubicBezTo>
                  <a:cubicBezTo>
                    <a:pt x="3236" y="2157"/>
                    <a:pt x="2157" y="3236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2" name="Freihandform: Form 1731">
              <a:extLst>
                <a:ext uri="{FF2B5EF4-FFF2-40B4-BE49-F238E27FC236}">
                  <a16:creationId xmlns:a16="http://schemas.microsoft.com/office/drawing/2014/main" id="{BC7FC4B4-0E58-451A-AF14-7DD6AEE350CC}"/>
                </a:ext>
              </a:extLst>
            </p:cNvPr>
            <p:cNvSpPr/>
            <p:nvPr/>
          </p:nvSpPr>
          <p:spPr>
            <a:xfrm>
              <a:off x="6111098" y="3596380"/>
              <a:ext cx="2604" cy="3235"/>
            </a:xfrm>
            <a:custGeom>
              <a:avLst/>
              <a:gdLst>
                <a:gd name="connsiteX0" fmla="*/ 1079 w 2604"/>
                <a:gd name="connsiteY0" fmla="*/ 3236 h 3235"/>
                <a:gd name="connsiteX1" fmla="*/ 0 w 2604"/>
                <a:gd name="connsiteY1" fmla="*/ 1079 h 3235"/>
                <a:gd name="connsiteX2" fmla="*/ 1079 w 2604"/>
                <a:gd name="connsiteY2" fmla="*/ 0 h 3235"/>
                <a:gd name="connsiteX3" fmla="*/ 2157 w 2604"/>
                <a:gd name="connsiteY3" fmla="*/ 1079 h 3235"/>
                <a:gd name="connsiteX4" fmla="*/ 1079 w 2604"/>
                <a:gd name="connsiteY4" fmla="*/ 3236 h 3235"/>
                <a:gd name="connsiteX5" fmla="*/ 1079 w 2604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079" y="3236"/>
                  </a:moveTo>
                  <a:cubicBezTo>
                    <a:pt x="1079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3236" y="0"/>
                    <a:pt x="2157" y="1079"/>
                  </a:cubicBezTo>
                  <a:cubicBezTo>
                    <a:pt x="2157" y="2157"/>
                    <a:pt x="2157" y="3236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3" name="Freihandform: Form 1732">
              <a:extLst>
                <a:ext uri="{FF2B5EF4-FFF2-40B4-BE49-F238E27FC236}">
                  <a16:creationId xmlns:a16="http://schemas.microsoft.com/office/drawing/2014/main" id="{4EB6057A-CEC8-4508-9A75-54622A53749C}"/>
                </a:ext>
              </a:extLst>
            </p:cNvPr>
            <p:cNvSpPr/>
            <p:nvPr/>
          </p:nvSpPr>
          <p:spPr>
            <a:xfrm>
              <a:off x="6120805" y="3596380"/>
              <a:ext cx="2604" cy="3235"/>
            </a:xfrm>
            <a:custGeom>
              <a:avLst/>
              <a:gdLst>
                <a:gd name="connsiteX0" fmla="*/ 1079 w 2604"/>
                <a:gd name="connsiteY0" fmla="*/ 3236 h 3235"/>
                <a:gd name="connsiteX1" fmla="*/ 0 w 2604"/>
                <a:gd name="connsiteY1" fmla="*/ 1079 h 3235"/>
                <a:gd name="connsiteX2" fmla="*/ 1079 w 2604"/>
                <a:gd name="connsiteY2" fmla="*/ 0 h 3235"/>
                <a:gd name="connsiteX3" fmla="*/ 2157 w 2604"/>
                <a:gd name="connsiteY3" fmla="*/ 1079 h 3235"/>
                <a:gd name="connsiteX4" fmla="*/ 1079 w 2604"/>
                <a:gd name="connsiteY4" fmla="*/ 3236 h 3235"/>
                <a:gd name="connsiteX5" fmla="*/ 1079 w 2604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079" y="3236"/>
                  </a:moveTo>
                  <a:cubicBezTo>
                    <a:pt x="1079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3236" y="2157"/>
                    <a:pt x="2157" y="3236"/>
                    <a:pt x="1079" y="3236"/>
                  </a:cubicBezTo>
                  <a:cubicBezTo>
                    <a:pt x="2157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4" name="Freihandform: Form 1733">
              <a:extLst>
                <a:ext uri="{FF2B5EF4-FFF2-40B4-BE49-F238E27FC236}">
                  <a16:creationId xmlns:a16="http://schemas.microsoft.com/office/drawing/2014/main" id="{A6130454-101F-417D-B4BB-D20A7AB05E66}"/>
                </a:ext>
              </a:extLst>
            </p:cNvPr>
            <p:cNvSpPr/>
            <p:nvPr/>
          </p:nvSpPr>
          <p:spPr>
            <a:xfrm>
              <a:off x="6100313" y="3627659"/>
              <a:ext cx="2604" cy="3235"/>
            </a:xfrm>
            <a:custGeom>
              <a:avLst/>
              <a:gdLst>
                <a:gd name="connsiteX0" fmla="*/ 1079 w 2604"/>
                <a:gd name="connsiteY0" fmla="*/ 3236 h 3235"/>
                <a:gd name="connsiteX1" fmla="*/ 0 w 2604"/>
                <a:gd name="connsiteY1" fmla="*/ 1078 h 3235"/>
                <a:gd name="connsiteX2" fmla="*/ 1079 w 2604"/>
                <a:gd name="connsiteY2" fmla="*/ 0 h 3235"/>
                <a:gd name="connsiteX3" fmla="*/ 2157 w 2604"/>
                <a:gd name="connsiteY3" fmla="*/ 1078 h 3235"/>
                <a:gd name="connsiteX4" fmla="*/ 1079 w 2604"/>
                <a:gd name="connsiteY4" fmla="*/ 3236 h 3235"/>
                <a:gd name="connsiteX5" fmla="*/ 1079 w 2604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3236" y="1078"/>
                    <a:pt x="2157" y="1078"/>
                  </a:cubicBezTo>
                  <a:cubicBezTo>
                    <a:pt x="3236" y="2157"/>
                    <a:pt x="2157" y="3236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5" name="Freihandform: Form 1734">
              <a:extLst>
                <a:ext uri="{FF2B5EF4-FFF2-40B4-BE49-F238E27FC236}">
                  <a16:creationId xmlns:a16="http://schemas.microsoft.com/office/drawing/2014/main" id="{F43639B7-7339-4730-B615-0992DC3040E8}"/>
                </a:ext>
              </a:extLst>
            </p:cNvPr>
            <p:cNvSpPr/>
            <p:nvPr/>
          </p:nvSpPr>
          <p:spPr>
            <a:xfrm>
              <a:off x="6100944" y="3607166"/>
              <a:ext cx="2604" cy="3235"/>
            </a:xfrm>
            <a:custGeom>
              <a:avLst/>
              <a:gdLst>
                <a:gd name="connsiteX0" fmla="*/ 1525 w 2604"/>
                <a:gd name="connsiteY0" fmla="*/ 0 h 3235"/>
                <a:gd name="connsiteX1" fmla="*/ 2604 w 2604"/>
                <a:gd name="connsiteY1" fmla="*/ 2157 h 3235"/>
                <a:gd name="connsiteX2" fmla="*/ 1525 w 2604"/>
                <a:gd name="connsiteY2" fmla="*/ 3236 h 3235"/>
                <a:gd name="connsiteX3" fmla="*/ 447 w 2604"/>
                <a:gd name="connsiteY3" fmla="*/ 2157 h 3235"/>
                <a:gd name="connsiteX4" fmla="*/ 1525 w 2604"/>
                <a:gd name="connsiteY4" fmla="*/ 0 h 3235"/>
                <a:gd name="connsiteX5" fmla="*/ 1525 w 2604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525" y="0"/>
                  </a:moveTo>
                  <a:cubicBezTo>
                    <a:pt x="1525" y="1079"/>
                    <a:pt x="2604" y="1079"/>
                    <a:pt x="2604" y="2157"/>
                  </a:cubicBezTo>
                  <a:cubicBezTo>
                    <a:pt x="2604" y="3236"/>
                    <a:pt x="1525" y="3236"/>
                    <a:pt x="1525" y="3236"/>
                  </a:cubicBezTo>
                  <a:cubicBezTo>
                    <a:pt x="447" y="3236"/>
                    <a:pt x="447" y="2157"/>
                    <a:pt x="447" y="2157"/>
                  </a:cubicBezTo>
                  <a:cubicBezTo>
                    <a:pt x="-632" y="1079"/>
                    <a:pt x="447" y="0"/>
                    <a:pt x="1525" y="0"/>
                  </a:cubicBezTo>
                  <a:cubicBezTo>
                    <a:pt x="447" y="0"/>
                    <a:pt x="447" y="0"/>
                    <a:pt x="1525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6" name="Freihandform: Form 1735">
              <a:extLst>
                <a:ext uri="{FF2B5EF4-FFF2-40B4-BE49-F238E27FC236}">
                  <a16:creationId xmlns:a16="http://schemas.microsoft.com/office/drawing/2014/main" id="{34739E07-9B2D-48F2-A74C-55AB22D45C2A}"/>
                </a:ext>
              </a:extLst>
            </p:cNvPr>
            <p:cNvSpPr/>
            <p:nvPr/>
          </p:nvSpPr>
          <p:spPr>
            <a:xfrm>
              <a:off x="6111098" y="3607166"/>
              <a:ext cx="2157" cy="3235"/>
            </a:xfrm>
            <a:custGeom>
              <a:avLst/>
              <a:gdLst>
                <a:gd name="connsiteX0" fmla="*/ 1079 w 2157"/>
                <a:gd name="connsiteY0" fmla="*/ 3236 h 3235"/>
                <a:gd name="connsiteX1" fmla="*/ 0 w 2157"/>
                <a:gd name="connsiteY1" fmla="*/ 1079 h 3235"/>
                <a:gd name="connsiteX2" fmla="*/ 1079 w 2157"/>
                <a:gd name="connsiteY2" fmla="*/ 0 h 3235"/>
                <a:gd name="connsiteX3" fmla="*/ 2157 w 2157"/>
                <a:gd name="connsiteY3" fmla="*/ 1079 h 3235"/>
                <a:gd name="connsiteX4" fmla="*/ 1079 w 2157"/>
                <a:gd name="connsiteY4" fmla="*/ 3236 h 3235"/>
                <a:gd name="connsiteX5" fmla="*/ 1079 w 2157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3236"/>
                  </a:moveTo>
                  <a:cubicBezTo>
                    <a:pt x="1079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2157" y="2157"/>
                    <a:pt x="2157" y="2157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7" name="Freihandform: Form 1736">
              <a:extLst>
                <a:ext uri="{FF2B5EF4-FFF2-40B4-BE49-F238E27FC236}">
                  <a16:creationId xmlns:a16="http://schemas.microsoft.com/office/drawing/2014/main" id="{E59DAC48-29CD-4C78-96F8-7833498B733F}"/>
                </a:ext>
              </a:extLst>
            </p:cNvPr>
            <p:cNvSpPr/>
            <p:nvPr/>
          </p:nvSpPr>
          <p:spPr>
            <a:xfrm>
              <a:off x="6131591" y="3607166"/>
              <a:ext cx="2157" cy="3235"/>
            </a:xfrm>
            <a:custGeom>
              <a:avLst/>
              <a:gdLst>
                <a:gd name="connsiteX0" fmla="*/ 1079 w 2157"/>
                <a:gd name="connsiteY0" fmla="*/ 3236 h 3235"/>
                <a:gd name="connsiteX1" fmla="*/ 0 w 2157"/>
                <a:gd name="connsiteY1" fmla="*/ 1079 h 3235"/>
                <a:gd name="connsiteX2" fmla="*/ 1079 w 2157"/>
                <a:gd name="connsiteY2" fmla="*/ 0 h 3235"/>
                <a:gd name="connsiteX3" fmla="*/ 2157 w 2157"/>
                <a:gd name="connsiteY3" fmla="*/ 1079 h 3235"/>
                <a:gd name="connsiteX4" fmla="*/ 1079 w 2157"/>
                <a:gd name="connsiteY4" fmla="*/ 3236 h 3235"/>
                <a:gd name="connsiteX5" fmla="*/ 1079 w 2157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3236"/>
                  </a:moveTo>
                  <a:cubicBezTo>
                    <a:pt x="1079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2157" y="2157"/>
                    <a:pt x="2157" y="2157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8" name="Freihandform: Form 1737">
              <a:extLst>
                <a:ext uri="{FF2B5EF4-FFF2-40B4-BE49-F238E27FC236}">
                  <a16:creationId xmlns:a16="http://schemas.microsoft.com/office/drawing/2014/main" id="{67B9FF3E-61D7-4F3E-9F45-C9A0F70C9512}"/>
                </a:ext>
              </a:extLst>
            </p:cNvPr>
            <p:cNvSpPr/>
            <p:nvPr/>
          </p:nvSpPr>
          <p:spPr>
            <a:xfrm>
              <a:off x="6131591" y="3617952"/>
              <a:ext cx="2157" cy="3235"/>
            </a:xfrm>
            <a:custGeom>
              <a:avLst/>
              <a:gdLst>
                <a:gd name="connsiteX0" fmla="*/ 1079 w 2157"/>
                <a:gd name="connsiteY0" fmla="*/ 3236 h 3235"/>
                <a:gd name="connsiteX1" fmla="*/ 0 w 2157"/>
                <a:gd name="connsiteY1" fmla="*/ 1079 h 3235"/>
                <a:gd name="connsiteX2" fmla="*/ 1079 w 2157"/>
                <a:gd name="connsiteY2" fmla="*/ 0 h 3235"/>
                <a:gd name="connsiteX3" fmla="*/ 2157 w 2157"/>
                <a:gd name="connsiteY3" fmla="*/ 1079 h 3235"/>
                <a:gd name="connsiteX4" fmla="*/ 1079 w 2157"/>
                <a:gd name="connsiteY4" fmla="*/ 3236 h 3235"/>
                <a:gd name="connsiteX5" fmla="*/ 1079 w 2157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3236"/>
                  </a:moveTo>
                  <a:cubicBezTo>
                    <a:pt x="1079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2157" y="2157"/>
                    <a:pt x="2157" y="2157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9" name="Freihandform: Form 1738">
              <a:extLst>
                <a:ext uri="{FF2B5EF4-FFF2-40B4-BE49-F238E27FC236}">
                  <a16:creationId xmlns:a16="http://schemas.microsoft.com/office/drawing/2014/main" id="{C3282FB6-8005-4E87-A8B2-952EFB2DCBB8}"/>
                </a:ext>
              </a:extLst>
            </p:cNvPr>
            <p:cNvSpPr/>
            <p:nvPr/>
          </p:nvSpPr>
          <p:spPr>
            <a:xfrm>
              <a:off x="6120805" y="3617952"/>
              <a:ext cx="2604" cy="3235"/>
            </a:xfrm>
            <a:custGeom>
              <a:avLst/>
              <a:gdLst>
                <a:gd name="connsiteX0" fmla="*/ 1079 w 2604"/>
                <a:gd name="connsiteY0" fmla="*/ 3236 h 3235"/>
                <a:gd name="connsiteX1" fmla="*/ 0 w 2604"/>
                <a:gd name="connsiteY1" fmla="*/ 1079 h 3235"/>
                <a:gd name="connsiteX2" fmla="*/ 1079 w 2604"/>
                <a:gd name="connsiteY2" fmla="*/ 0 h 3235"/>
                <a:gd name="connsiteX3" fmla="*/ 2157 w 2604"/>
                <a:gd name="connsiteY3" fmla="*/ 1079 h 3235"/>
                <a:gd name="connsiteX4" fmla="*/ 1079 w 2604"/>
                <a:gd name="connsiteY4" fmla="*/ 3236 h 3235"/>
                <a:gd name="connsiteX5" fmla="*/ 1079 w 2604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079" y="3236"/>
                  </a:moveTo>
                  <a:cubicBezTo>
                    <a:pt x="1079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3236" y="1079"/>
                    <a:pt x="2157" y="1079"/>
                  </a:cubicBezTo>
                  <a:cubicBezTo>
                    <a:pt x="3236" y="2157"/>
                    <a:pt x="2157" y="2157"/>
                    <a:pt x="1079" y="3236"/>
                  </a:cubicBezTo>
                  <a:cubicBezTo>
                    <a:pt x="2157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0" name="Freihandform: Form 1739">
              <a:extLst>
                <a:ext uri="{FF2B5EF4-FFF2-40B4-BE49-F238E27FC236}">
                  <a16:creationId xmlns:a16="http://schemas.microsoft.com/office/drawing/2014/main" id="{9CFDE0A7-C1D2-4222-893E-58B3E6CB9A4A}"/>
                </a:ext>
              </a:extLst>
            </p:cNvPr>
            <p:cNvSpPr/>
            <p:nvPr/>
          </p:nvSpPr>
          <p:spPr>
            <a:xfrm>
              <a:off x="6111098" y="3617952"/>
              <a:ext cx="2157" cy="3235"/>
            </a:xfrm>
            <a:custGeom>
              <a:avLst/>
              <a:gdLst>
                <a:gd name="connsiteX0" fmla="*/ 1079 w 2157"/>
                <a:gd name="connsiteY0" fmla="*/ 3236 h 3235"/>
                <a:gd name="connsiteX1" fmla="*/ 0 w 2157"/>
                <a:gd name="connsiteY1" fmla="*/ 1079 h 3235"/>
                <a:gd name="connsiteX2" fmla="*/ 1079 w 2157"/>
                <a:gd name="connsiteY2" fmla="*/ 0 h 3235"/>
                <a:gd name="connsiteX3" fmla="*/ 2157 w 2157"/>
                <a:gd name="connsiteY3" fmla="*/ 1079 h 3235"/>
                <a:gd name="connsiteX4" fmla="*/ 1079 w 2157"/>
                <a:gd name="connsiteY4" fmla="*/ 3236 h 3235"/>
                <a:gd name="connsiteX5" fmla="*/ 1079 w 2157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3236"/>
                  </a:moveTo>
                  <a:cubicBezTo>
                    <a:pt x="1079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2157" y="2157"/>
                    <a:pt x="2157" y="2157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1" name="Freihandform: Form 1740">
              <a:extLst>
                <a:ext uri="{FF2B5EF4-FFF2-40B4-BE49-F238E27FC236}">
                  <a16:creationId xmlns:a16="http://schemas.microsoft.com/office/drawing/2014/main" id="{F244849D-3FBD-4335-87D2-D6C44A6DF868}"/>
                </a:ext>
              </a:extLst>
            </p:cNvPr>
            <p:cNvSpPr/>
            <p:nvPr/>
          </p:nvSpPr>
          <p:spPr>
            <a:xfrm>
              <a:off x="6162869" y="3648151"/>
              <a:ext cx="2156" cy="3235"/>
            </a:xfrm>
            <a:custGeom>
              <a:avLst/>
              <a:gdLst>
                <a:gd name="connsiteX0" fmla="*/ 1078 w 2156"/>
                <a:gd name="connsiteY0" fmla="*/ 3236 h 3235"/>
                <a:gd name="connsiteX1" fmla="*/ 0 w 2156"/>
                <a:gd name="connsiteY1" fmla="*/ 1079 h 3235"/>
                <a:gd name="connsiteX2" fmla="*/ 1078 w 2156"/>
                <a:gd name="connsiteY2" fmla="*/ 0 h 3235"/>
                <a:gd name="connsiteX3" fmla="*/ 2157 w 2156"/>
                <a:gd name="connsiteY3" fmla="*/ 1079 h 3235"/>
                <a:gd name="connsiteX4" fmla="*/ 1078 w 2156"/>
                <a:gd name="connsiteY4" fmla="*/ 3236 h 3235"/>
                <a:gd name="connsiteX5" fmla="*/ 1078 w 2156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6" h="3235">
                  <a:moveTo>
                    <a:pt x="1078" y="3236"/>
                  </a:moveTo>
                  <a:cubicBezTo>
                    <a:pt x="1078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2157" y="2157"/>
                    <a:pt x="1078" y="3236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2" name="Freihandform: Form 1741">
              <a:extLst>
                <a:ext uri="{FF2B5EF4-FFF2-40B4-BE49-F238E27FC236}">
                  <a16:creationId xmlns:a16="http://schemas.microsoft.com/office/drawing/2014/main" id="{2C3EB71A-E04D-4EF0-849A-8850580BB0D4}"/>
                </a:ext>
              </a:extLst>
            </p:cNvPr>
            <p:cNvSpPr/>
            <p:nvPr/>
          </p:nvSpPr>
          <p:spPr>
            <a:xfrm>
              <a:off x="6152083" y="3648151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9 h 3235"/>
                <a:gd name="connsiteX2" fmla="*/ 1078 w 2603"/>
                <a:gd name="connsiteY2" fmla="*/ 0 h 3235"/>
                <a:gd name="connsiteX3" fmla="*/ 2157 w 2603"/>
                <a:gd name="connsiteY3" fmla="*/ 1079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3236" y="0"/>
                    <a:pt x="2157" y="1079"/>
                  </a:cubicBezTo>
                  <a:cubicBezTo>
                    <a:pt x="3236" y="2157"/>
                    <a:pt x="2157" y="3236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3" name="Freihandform: Form 1742">
              <a:extLst>
                <a:ext uri="{FF2B5EF4-FFF2-40B4-BE49-F238E27FC236}">
                  <a16:creationId xmlns:a16="http://schemas.microsoft.com/office/drawing/2014/main" id="{665D5F17-ACE5-4C92-B200-57A460662FE2}"/>
                </a:ext>
              </a:extLst>
            </p:cNvPr>
            <p:cNvSpPr/>
            <p:nvPr/>
          </p:nvSpPr>
          <p:spPr>
            <a:xfrm>
              <a:off x="6141929" y="3648151"/>
              <a:ext cx="2603" cy="3235"/>
            </a:xfrm>
            <a:custGeom>
              <a:avLst/>
              <a:gdLst>
                <a:gd name="connsiteX0" fmla="*/ 1525 w 2603"/>
                <a:gd name="connsiteY0" fmla="*/ 0 h 3235"/>
                <a:gd name="connsiteX1" fmla="*/ 2604 w 2603"/>
                <a:gd name="connsiteY1" fmla="*/ 2157 h 3235"/>
                <a:gd name="connsiteX2" fmla="*/ 1525 w 2603"/>
                <a:gd name="connsiteY2" fmla="*/ 3236 h 3235"/>
                <a:gd name="connsiteX3" fmla="*/ 447 w 2603"/>
                <a:gd name="connsiteY3" fmla="*/ 2157 h 3235"/>
                <a:gd name="connsiteX4" fmla="*/ 1525 w 2603"/>
                <a:gd name="connsiteY4" fmla="*/ 0 h 3235"/>
                <a:gd name="connsiteX5" fmla="*/ 1525 w 2603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525" y="0"/>
                  </a:moveTo>
                  <a:cubicBezTo>
                    <a:pt x="1525" y="1079"/>
                    <a:pt x="2604" y="1079"/>
                    <a:pt x="2604" y="2157"/>
                  </a:cubicBezTo>
                  <a:cubicBezTo>
                    <a:pt x="2604" y="3236"/>
                    <a:pt x="1525" y="3236"/>
                    <a:pt x="1525" y="3236"/>
                  </a:cubicBezTo>
                  <a:cubicBezTo>
                    <a:pt x="447" y="3236"/>
                    <a:pt x="447" y="2157"/>
                    <a:pt x="447" y="2157"/>
                  </a:cubicBezTo>
                  <a:cubicBezTo>
                    <a:pt x="-632" y="1079"/>
                    <a:pt x="447" y="1079"/>
                    <a:pt x="1525" y="0"/>
                  </a:cubicBezTo>
                  <a:cubicBezTo>
                    <a:pt x="1525" y="0"/>
                    <a:pt x="1525" y="0"/>
                    <a:pt x="1525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4" name="Freihandform: Form 1743">
              <a:extLst>
                <a:ext uri="{FF2B5EF4-FFF2-40B4-BE49-F238E27FC236}">
                  <a16:creationId xmlns:a16="http://schemas.microsoft.com/office/drawing/2014/main" id="{3C8BA34E-632B-418A-A6C4-36BE1F90F36B}"/>
                </a:ext>
              </a:extLst>
            </p:cNvPr>
            <p:cNvSpPr/>
            <p:nvPr/>
          </p:nvSpPr>
          <p:spPr>
            <a:xfrm>
              <a:off x="6172576" y="3638444"/>
              <a:ext cx="2603" cy="3235"/>
            </a:xfrm>
            <a:custGeom>
              <a:avLst/>
              <a:gdLst>
                <a:gd name="connsiteX0" fmla="*/ 1079 w 2603"/>
                <a:gd name="connsiteY0" fmla="*/ 3236 h 3235"/>
                <a:gd name="connsiteX1" fmla="*/ 0 w 2603"/>
                <a:gd name="connsiteY1" fmla="*/ 1078 h 3235"/>
                <a:gd name="connsiteX2" fmla="*/ 1079 w 2603"/>
                <a:gd name="connsiteY2" fmla="*/ 0 h 3235"/>
                <a:gd name="connsiteX3" fmla="*/ 2157 w 2603"/>
                <a:gd name="connsiteY3" fmla="*/ 1078 h 3235"/>
                <a:gd name="connsiteX4" fmla="*/ 1079 w 2603"/>
                <a:gd name="connsiteY4" fmla="*/ 3236 h 3235"/>
                <a:gd name="connsiteX5" fmla="*/ 1079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2157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5" name="Freihandform: Form 1744">
              <a:extLst>
                <a:ext uri="{FF2B5EF4-FFF2-40B4-BE49-F238E27FC236}">
                  <a16:creationId xmlns:a16="http://schemas.microsoft.com/office/drawing/2014/main" id="{9C439309-0B4B-4338-BF74-66BFE57C437F}"/>
                </a:ext>
              </a:extLst>
            </p:cNvPr>
            <p:cNvSpPr/>
            <p:nvPr/>
          </p:nvSpPr>
          <p:spPr>
            <a:xfrm>
              <a:off x="6162869" y="3638444"/>
              <a:ext cx="2156" cy="3235"/>
            </a:xfrm>
            <a:custGeom>
              <a:avLst/>
              <a:gdLst>
                <a:gd name="connsiteX0" fmla="*/ 1078 w 2156"/>
                <a:gd name="connsiteY0" fmla="*/ 3236 h 3235"/>
                <a:gd name="connsiteX1" fmla="*/ 0 w 2156"/>
                <a:gd name="connsiteY1" fmla="*/ 1078 h 3235"/>
                <a:gd name="connsiteX2" fmla="*/ 1078 w 2156"/>
                <a:gd name="connsiteY2" fmla="*/ 0 h 3235"/>
                <a:gd name="connsiteX3" fmla="*/ 2157 w 2156"/>
                <a:gd name="connsiteY3" fmla="*/ 1078 h 3235"/>
                <a:gd name="connsiteX4" fmla="*/ 1078 w 2156"/>
                <a:gd name="connsiteY4" fmla="*/ 3236 h 3235"/>
                <a:gd name="connsiteX5" fmla="*/ 1078 w 2156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6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2157" y="2157"/>
                    <a:pt x="2157" y="2157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6" name="Freihandform: Form 1745">
              <a:extLst>
                <a:ext uri="{FF2B5EF4-FFF2-40B4-BE49-F238E27FC236}">
                  <a16:creationId xmlns:a16="http://schemas.microsoft.com/office/drawing/2014/main" id="{69D2A0DF-BDD3-4808-923C-83E9257A768C}"/>
                </a:ext>
              </a:extLst>
            </p:cNvPr>
            <p:cNvSpPr/>
            <p:nvPr/>
          </p:nvSpPr>
          <p:spPr>
            <a:xfrm>
              <a:off x="6152083" y="3638444"/>
              <a:ext cx="2156" cy="3235"/>
            </a:xfrm>
            <a:custGeom>
              <a:avLst/>
              <a:gdLst>
                <a:gd name="connsiteX0" fmla="*/ 1078 w 2156"/>
                <a:gd name="connsiteY0" fmla="*/ 3236 h 3235"/>
                <a:gd name="connsiteX1" fmla="*/ 0 w 2156"/>
                <a:gd name="connsiteY1" fmla="*/ 1078 h 3235"/>
                <a:gd name="connsiteX2" fmla="*/ 1078 w 2156"/>
                <a:gd name="connsiteY2" fmla="*/ 0 h 3235"/>
                <a:gd name="connsiteX3" fmla="*/ 2157 w 2156"/>
                <a:gd name="connsiteY3" fmla="*/ 1078 h 3235"/>
                <a:gd name="connsiteX4" fmla="*/ 1078 w 2156"/>
                <a:gd name="connsiteY4" fmla="*/ 3236 h 3235"/>
                <a:gd name="connsiteX5" fmla="*/ 1078 w 2156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6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2157" y="2157"/>
                    <a:pt x="2157" y="2157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7" name="Freihandform: Form 1746">
              <a:extLst>
                <a:ext uri="{FF2B5EF4-FFF2-40B4-BE49-F238E27FC236}">
                  <a16:creationId xmlns:a16="http://schemas.microsoft.com/office/drawing/2014/main" id="{C0A1863F-8F9B-4591-A426-F3373526B513}"/>
                </a:ext>
              </a:extLst>
            </p:cNvPr>
            <p:cNvSpPr/>
            <p:nvPr/>
          </p:nvSpPr>
          <p:spPr>
            <a:xfrm>
              <a:off x="6141929" y="3638444"/>
              <a:ext cx="2603" cy="3235"/>
            </a:xfrm>
            <a:custGeom>
              <a:avLst/>
              <a:gdLst>
                <a:gd name="connsiteX0" fmla="*/ 1525 w 2603"/>
                <a:gd name="connsiteY0" fmla="*/ 0 h 3235"/>
                <a:gd name="connsiteX1" fmla="*/ 2604 w 2603"/>
                <a:gd name="connsiteY1" fmla="*/ 2157 h 3235"/>
                <a:gd name="connsiteX2" fmla="*/ 1525 w 2603"/>
                <a:gd name="connsiteY2" fmla="*/ 3236 h 3235"/>
                <a:gd name="connsiteX3" fmla="*/ 447 w 2603"/>
                <a:gd name="connsiteY3" fmla="*/ 2157 h 3235"/>
                <a:gd name="connsiteX4" fmla="*/ 1525 w 2603"/>
                <a:gd name="connsiteY4" fmla="*/ 0 h 3235"/>
                <a:gd name="connsiteX5" fmla="*/ 1525 w 2603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525" y="0"/>
                  </a:moveTo>
                  <a:cubicBezTo>
                    <a:pt x="1525" y="1078"/>
                    <a:pt x="2604" y="1078"/>
                    <a:pt x="2604" y="2157"/>
                  </a:cubicBezTo>
                  <a:cubicBezTo>
                    <a:pt x="2604" y="3236"/>
                    <a:pt x="2604" y="3236"/>
                    <a:pt x="1525" y="3236"/>
                  </a:cubicBezTo>
                  <a:cubicBezTo>
                    <a:pt x="447" y="3236"/>
                    <a:pt x="447" y="2157"/>
                    <a:pt x="447" y="2157"/>
                  </a:cubicBezTo>
                  <a:cubicBezTo>
                    <a:pt x="-632" y="1078"/>
                    <a:pt x="447" y="0"/>
                    <a:pt x="1525" y="0"/>
                  </a:cubicBezTo>
                  <a:cubicBezTo>
                    <a:pt x="1525" y="0"/>
                    <a:pt x="1525" y="0"/>
                    <a:pt x="1525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8" name="Freihandform: Form 1747">
              <a:extLst>
                <a:ext uri="{FF2B5EF4-FFF2-40B4-BE49-F238E27FC236}">
                  <a16:creationId xmlns:a16="http://schemas.microsoft.com/office/drawing/2014/main" id="{C3FB41EC-9604-4D95-A629-E5404159B2D7}"/>
                </a:ext>
              </a:extLst>
            </p:cNvPr>
            <p:cNvSpPr/>
            <p:nvPr/>
          </p:nvSpPr>
          <p:spPr>
            <a:xfrm>
              <a:off x="6131591" y="3638444"/>
              <a:ext cx="2157" cy="3235"/>
            </a:xfrm>
            <a:custGeom>
              <a:avLst/>
              <a:gdLst>
                <a:gd name="connsiteX0" fmla="*/ 1079 w 2157"/>
                <a:gd name="connsiteY0" fmla="*/ 0 h 3235"/>
                <a:gd name="connsiteX1" fmla="*/ 2157 w 2157"/>
                <a:gd name="connsiteY1" fmla="*/ 2157 h 3235"/>
                <a:gd name="connsiteX2" fmla="*/ 1079 w 2157"/>
                <a:gd name="connsiteY2" fmla="*/ 3236 h 3235"/>
                <a:gd name="connsiteX3" fmla="*/ 0 w 2157"/>
                <a:gd name="connsiteY3" fmla="*/ 2157 h 3235"/>
                <a:gd name="connsiteX4" fmla="*/ 1079 w 2157"/>
                <a:gd name="connsiteY4" fmla="*/ 0 h 3235"/>
                <a:gd name="connsiteX5" fmla="*/ 1079 w 2157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0"/>
                  </a:moveTo>
                  <a:cubicBezTo>
                    <a:pt x="1079" y="1078"/>
                    <a:pt x="2157" y="1078"/>
                    <a:pt x="2157" y="2157"/>
                  </a:cubicBezTo>
                  <a:cubicBezTo>
                    <a:pt x="2157" y="3236"/>
                    <a:pt x="1079" y="3236"/>
                    <a:pt x="1079" y="3236"/>
                  </a:cubicBezTo>
                  <a:cubicBezTo>
                    <a:pt x="0" y="3236"/>
                    <a:pt x="0" y="2157"/>
                    <a:pt x="0" y="2157"/>
                  </a:cubicBezTo>
                  <a:cubicBezTo>
                    <a:pt x="0" y="1078"/>
                    <a:pt x="0" y="0"/>
                    <a:pt x="1079" y="0"/>
                  </a:cubicBezTo>
                  <a:cubicBezTo>
                    <a:pt x="1079" y="0"/>
                    <a:pt x="1079" y="0"/>
                    <a:pt x="1079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9" name="Freihandform: Form 1748">
              <a:extLst>
                <a:ext uri="{FF2B5EF4-FFF2-40B4-BE49-F238E27FC236}">
                  <a16:creationId xmlns:a16="http://schemas.microsoft.com/office/drawing/2014/main" id="{F5A14C45-7FF4-402F-9C19-EB26F11C0279}"/>
                </a:ext>
              </a:extLst>
            </p:cNvPr>
            <p:cNvSpPr/>
            <p:nvPr/>
          </p:nvSpPr>
          <p:spPr>
            <a:xfrm>
              <a:off x="6111098" y="3638444"/>
              <a:ext cx="2157" cy="3235"/>
            </a:xfrm>
            <a:custGeom>
              <a:avLst/>
              <a:gdLst>
                <a:gd name="connsiteX0" fmla="*/ 1079 w 2157"/>
                <a:gd name="connsiteY0" fmla="*/ 0 h 3235"/>
                <a:gd name="connsiteX1" fmla="*/ 2157 w 2157"/>
                <a:gd name="connsiteY1" fmla="*/ 2157 h 3235"/>
                <a:gd name="connsiteX2" fmla="*/ 1079 w 2157"/>
                <a:gd name="connsiteY2" fmla="*/ 3236 h 3235"/>
                <a:gd name="connsiteX3" fmla="*/ 0 w 2157"/>
                <a:gd name="connsiteY3" fmla="*/ 2157 h 3235"/>
                <a:gd name="connsiteX4" fmla="*/ 1079 w 2157"/>
                <a:gd name="connsiteY4" fmla="*/ 0 h 3235"/>
                <a:gd name="connsiteX5" fmla="*/ 1079 w 2157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0"/>
                  </a:moveTo>
                  <a:cubicBezTo>
                    <a:pt x="1079" y="1078"/>
                    <a:pt x="2157" y="1078"/>
                    <a:pt x="2157" y="2157"/>
                  </a:cubicBezTo>
                  <a:cubicBezTo>
                    <a:pt x="2157" y="3236"/>
                    <a:pt x="1079" y="3236"/>
                    <a:pt x="1079" y="3236"/>
                  </a:cubicBezTo>
                  <a:cubicBezTo>
                    <a:pt x="0" y="3236"/>
                    <a:pt x="0" y="2157"/>
                    <a:pt x="0" y="2157"/>
                  </a:cubicBezTo>
                  <a:cubicBezTo>
                    <a:pt x="0" y="1078"/>
                    <a:pt x="0" y="0"/>
                    <a:pt x="1079" y="0"/>
                  </a:cubicBezTo>
                  <a:cubicBezTo>
                    <a:pt x="1079" y="0"/>
                    <a:pt x="1079" y="0"/>
                    <a:pt x="1079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0" name="Freihandform: Form 1749">
              <a:extLst>
                <a:ext uri="{FF2B5EF4-FFF2-40B4-BE49-F238E27FC236}">
                  <a16:creationId xmlns:a16="http://schemas.microsoft.com/office/drawing/2014/main" id="{80DF2DCD-471F-474E-AEF4-AE55C13D93C2}"/>
                </a:ext>
              </a:extLst>
            </p:cNvPr>
            <p:cNvSpPr/>
            <p:nvPr/>
          </p:nvSpPr>
          <p:spPr>
            <a:xfrm>
              <a:off x="6100313" y="3638444"/>
              <a:ext cx="2604" cy="3235"/>
            </a:xfrm>
            <a:custGeom>
              <a:avLst/>
              <a:gdLst>
                <a:gd name="connsiteX0" fmla="*/ 1079 w 2604"/>
                <a:gd name="connsiteY0" fmla="*/ 3236 h 3235"/>
                <a:gd name="connsiteX1" fmla="*/ 0 w 2604"/>
                <a:gd name="connsiteY1" fmla="*/ 1078 h 3235"/>
                <a:gd name="connsiteX2" fmla="*/ 1079 w 2604"/>
                <a:gd name="connsiteY2" fmla="*/ 0 h 3235"/>
                <a:gd name="connsiteX3" fmla="*/ 2157 w 2604"/>
                <a:gd name="connsiteY3" fmla="*/ 1078 h 3235"/>
                <a:gd name="connsiteX4" fmla="*/ 1079 w 2604"/>
                <a:gd name="connsiteY4" fmla="*/ 3236 h 3235"/>
                <a:gd name="connsiteX5" fmla="*/ 1079 w 2604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3236" y="1078"/>
                    <a:pt x="2157" y="1078"/>
                  </a:cubicBezTo>
                  <a:cubicBezTo>
                    <a:pt x="3236" y="2157"/>
                    <a:pt x="2157" y="2157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1" name="Freihandform: Form 1750">
              <a:extLst>
                <a:ext uri="{FF2B5EF4-FFF2-40B4-BE49-F238E27FC236}">
                  <a16:creationId xmlns:a16="http://schemas.microsoft.com/office/drawing/2014/main" id="{58FAA066-EE00-4BB3-99EB-9C2DE68E4F11}"/>
                </a:ext>
              </a:extLst>
            </p:cNvPr>
            <p:cNvSpPr/>
            <p:nvPr/>
          </p:nvSpPr>
          <p:spPr>
            <a:xfrm>
              <a:off x="6121437" y="3638444"/>
              <a:ext cx="2604" cy="3235"/>
            </a:xfrm>
            <a:custGeom>
              <a:avLst/>
              <a:gdLst>
                <a:gd name="connsiteX0" fmla="*/ 1525 w 2604"/>
                <a:gd name="connsiteY0" fmla="*/ 0 h 3235"/>
                <a:gd name="connsiteX1" fmla="*/ 2604 w 2604"/>
                <a:gd name="connsiteY1" fmla="*/ 2157 h 3235"/>
                <a:gd name="connsiteX2" fmla="*/ 1525 w 2604"/>
                <a:gd name="connsiteY2" fmla="*/ 3236 h 3235"/>
                <a:gd name="connsiteX3" fmla="*/ 447 w 2604"/>
                <a:gd name="connsiteY3" fmla="*/ 2157 h 3235"/>
                <a:gd name="connsiteX4" fmla="*/ 1525 w 2604"/>
                <a:gd name="connsiteY4" fmla="*/ 0 h 3235"/>
                <a:gd name="connsiteX5" fmla="*/ 1525 w 2604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525" y="0"/>
                  </a:moveTo>
                  <a:cubicBezTo>
                    <a:pt x="1525" y="1078"/>
                    <a:pt x="2604" y="1078"/>
                    <a:pt x="2604" y="2157"/>
                  </a:cubicBezTo>
                  <a:cubicBezTo>
                    <a:pt x="2604" y="3236"/>
                    <a:pt x="1525" y="3236"/>
                    <a:pt x="1525" y="3236"/>
                  </a:cubicBezTo>
                  <a:cubicBezTo>
                    <a:pt x="447" y="3236"/>
                    <a:pt x="447" y="2157"/>
                    <a:pt x="447" y="2157"/>
                  </a:cubicBezTo>
                  <a:cubicBezTo>
                    <a:pt x="-632" y="1078"/>
                    <a:pt x="447" y="0"/>
                    <a:pt x="1525" y="0"/>
                  </a:cubicBezTo>
                  <a:cubicBezTo>
                    <a:pt x="447" y="0"/>
                    <a:pt x="1525" y="0"/>
                    <a:pt x="1525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2" name="Freihandform: Form 1751">
              <a:extLst>
                <a:ext uri="{FF2B5EF4-FFF2-40B4-BE49-F238E27FC236}">
                  <a16:creationId xmlns:a16="http://schemas.microsoft.com/office/drawing/2014/main" id="{00FEF819-C12A-4373-B9EC-FBF0E67A09EF}"/>
                </a:ext>
              </a:extLst>
            </p:cNvPr>
            <p:cNvSpPr/>
            <p:nvPr/>
          </p:nvSpPr>
          <p:spPr>
            <a:xfrm>
              <a:off x="6110020" y="3627659"/>
              <a:ext cx="2604" cy="3235"/>
            </a:xfrm>
            <a:custGeom>
              <a:avLst/>
              <a:gdLst>
                <a:gd name="connsiteX0" fmla="*/ 1079 w 2604"/>
                <a:gd name="connsiteY0" fmla="*/ 3236 h 3235"/>
                <a:gd name="connsiteX1" fmla="*/ 0 w 2604"/>
                <a:gd name="connsiteY1" fmla="*/ 1078 h 3235"/>
                <a:gd name="connsiteX2" fmla="*/ 1079 w 2604"/>
                <a:gd name="connsiteY2" fmla="*/ 0 h 3235"/>
                <a:gd name="connsiteX3" fmla="*/ 2157 w 2604"/>
                <a:gd name="connsiteY3" fmla="*/ 1078 h 3235"/>
                <a:gd name="connsiteX4" fmla="*/ 1079 w 2604"/>
                <a:gd name="connsiteY4" fmla="*/ 3236 h 3235"/>
                <a:gd name="connsiteX5" fmla="*/ 1079 w 2604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3236"/>
                    <a:pt x="1079" y="3236"/>
                  </a:cubicBezTo>
                  <a:cubicBezTo>
                    <a:pt x="2157" y="3236"/>
                    <a:pt x="2157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3" name="Freihandform: Form 1752">
              <a:extLst>
                <a:ext uri="{FF2B5EF4-FFF2-40B4-BE49-F238E27FC236}">
                  <a16:creationId xmlns:a16="http://schemas.microsoft.com/office/drawing/2014/main" id="{115C0FBA-B337-495D-8BB3-D2E9FE6E40E8}"/>
                </a:ext>
              </a:extLst>
            </p:cNvPr>
            <p:cNvSpPr/>
            <p:nvPr/>
          </p:nvSpPr>
          <p:spPr>
            <a:xfrm>
              <a:off x="6100313" y="3617952"/>
              <a:ext cx="2604" cy="3235"/>
            </a:xfrm>
            <a:custGeom>
              <a:avLst/>
              <a:gdLst>
                <a:gd name="connsiteX0" fmla="*/ 1079 w 2604"/>
                <a:gd name="connsiteY0" fmla="*/ 3236 h 3235"/>
                <a:gd name="connsiteX1" fmla="*/ 0 w 2604"/>
                <a:gd name="connsiteY1" fmla="*/ 1079 h 3235"/>
                <a:gd name="connsiteX2" fmla="*/ 1079 w 2604"/>
                <a:gd name="connsiteY2" fmla="*/ 0 h 3235"/>
                <a:gd name="connsiteX3" fmla="*/ 2157 w 2604"/>
                <a:gd name="connsiteY3" fmla="*/ 1079 h 3235"/>
                <a:gd name="connsiteX4" fmla="*/ 1079 w 2604"/>
                <a:gd name="connsiteY4" fmla="*/ 3236 h 3235"/>
                <a:gd name="connsiteX5" fmla="*/ 1079 w 2604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079" y="3236"/>
                  </a:moveTo>
                  <a:cubicBezTo>
                    <a:pt x="1079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3236" y="2157"/>
                    <a:pt x="2157" y="2157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4" name="Freihandform: Form 1753">
              <a:extLst>
                <a:ext uri="{FF2B5EF4-FFF2-40B4-BE49-F238E27FC236}">
                  <a16:creationId xmlns:a16="http://schemas.microsoft.com/office/drawing/2014/main" id="{B4DA3A37-D33C-401E-AD1D-111DCEFB98C8}"/>
                </a:ext>
              </a:extLst>
            </p:cNvPr>
            <p:cNvSpPr/>
            <p:nvPr/>
          </p:nvSpPr>
          <p:spPr>
            <a:xfrm>
              <a:off x="6160712" y="3627659"/>
              <a:ext cx="4044" cy="2636"/>
            </a:xfrm>
            <a:custGeom>
              <a:avLst/>
              <a:gdLst>
                <a:gd name="connsiteX0" fmla="*/ 3236 w 4044"/>
                <a:gd name="connsiteY0" fmla="*/ 0 h 2636"/>
                <a:gd name="connsiteX1" fmla="*/ 3236 w 4044"/>
                <a:gd name="connsiteY1" fmla="*/ 0 h 2636"/>
                <a:gd name="connsiteX2" fmla="*/ 3236 w 4044"/>
                <a:gd name="connsiteY2" fmla="*/ 2157 h 2636"/>
                <a:gd name="connsiteX3" fmla="*/ 1079 w 4044"/>
                <a:gd name="connsiteY3" fmla="*/ 2157 h 2636"/>
                <a:gd name="connsiteX4" fmla="*/ 0 w 4044"/>
                <a:gd name="connsiteY4" fmla="*/ 1078 h 2636"/>
                <a:gd name="connsiteX5" fmla="*/ 3236 w 4044"/>
                <a:gd name="connsiteY5" fmla="*/ 0 h 2636"/>
                <a:gd name="connsiteX6" fmla="*/ 3236 w 4044"/>
                <a:gd name="connsiteY6" fmla="*/ 0 h 2636"/>
                <a:gd name="connsiteX7" fmla="*/ 3236 w 4044"/>
                <a:gd name="connsiteY7" fmla="*/ 0 h 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44" h="2636">
                  <a:moveTo>
                    <a:pt x="3236" y="0"/>
                  </a:moveTo>
                  <a:cubicBezTo>
                    <a:pt x="4314" y="0"/>
                    <a:pt x="4314" y="1078"/>
                    <a:pt x="3236" y="0"/>
                  </a:cubicBezTo>
                  <a:cubicBezTo>
                    <a:pt x="4314" y="1078"/>
                    <a:pt x="4314" y="2157"/>
                    <a:pt x="3236" y="2157"/>
                  </a:cubicBezTo>
                  <a:cubicBezTo>
                    <a:pt x="3236" y="2157"/>
                    <a:pt x="2157" y="3236"/>
                    <a:pt x="1079" y="2157"/>
                  </a:cubicBezTo>
                  <a:cubicBezTo>
                    <a:pt x="1079" y="2157"/>
                    <a:pt x="0" y="1078"/>
                    <a:pt x="0" y="1078"/>
                  </a:cubicBezTo>
                  <a:cubicBezTo>
                    <a:pt x="2157" y="1078"/>
                    <a:pt x="2157" y="1078"/>
                    <a:pt x="3236" y="0"/>
                  </a:cubicBezTo>
                  <a:cubicBezTo>
                    <a:pt x="3236" y="0"/>
                    <a:pt x="3236" y="0"/>
                    <a:pt x="3236" y="0"/>
                  </a:cubicBezTo>
                  <a:cubicBezTo>
                    <a:pt x="3236" y="0"/>
                    <a:pt x="3236" y="0"/>
                    <a:pt x="3236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5" name="Freihandform: Form 1754">
              <a:extLst>
                <a:ext uri="{FF2B5EF4-FFF2-40B4-BE49-F238E27FC236}">
                  <a16:creationId xmlns:a16="http://schemas.microsoft.com/office/drawing/2014/main" id="{FF5AA041-880B-4442-9483-B0F45FC48F2B}"/>
                </a:ext>
              </a:extLst>
            </p:cNvPr>
            <p:cNvSpPr/>
            <p:nvPr/>
          </p:nvSpPr>
          <p:spPr>
            <a:xfrm>
              <a:off x="6152083" y="3627659"/>
              <a:ext cx="2156" cy="3235"/>
            </a:xfrm>
            <a:custGeom>
              <a:avLst/>
              <a:gdLst>
                <a:gd name="connsiteX0" fmla="*/ 1078 w 2156"/>
                <a:gd name="connsiteY0" fmla="*/ 3236 h 3235"/>
                <a:gd name="connsiteX1" fmla="*/ 0 w 2156"/>
                <a:gd name="connsiteY1" fmla="*/ 1078 h 3235"/>
                <a:gd name="connsiteX2" fmla="*/ 1078 w 2156"/>
                <a:gd name="connsiteY2" fmla="*/ 0 h 3235"/>
                <a:gd name="connsiteX3" fmla="*/ 2157 w 2156"/>
                <a:gd name="connsiteY3" fmla="*/ 1078 h 3235"/>
                <a:gd name="connsiteX4" fmla="*/ 1078 w 2156"/>
                <a:gd name="connsiteY4" fmla="*/ 3236 h 3235"/>
                <a:gd name="connsiteX5" fmla="*/ 1078 w 2156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6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2157" y="2157"/>
                    <a:pt x="2157" y="3236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6" name="Freihandform: Form 1755">
              <a:extLst>
                <a:ext uri="{FF2B5EF4-FFF2-40B4-BE49-F238E27FC236}">
                  <a16:creationId xmlns:a16="http://schemas.microsoft.com/office/drawing/2014/main" id="{4B525C67-DBA2-4062-9F3C-4E0EE33F087C}"/>
                </a:ext>
              </a:extLst>
            </p:cNvPr>
            <p:cNvSpPr/>
            <p:nvPr/>
          </p:nvSpPr>
          <p:spPr>
            <a:xfrm>
              <a:off x="6141298" y="3627659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8 h 3235"/>
                <a:gd name="connsiteX2" fmla="*/ 1078 w 2603"/>
                <a:gd name="connsiteY2" fmla="*/ 0 h 3235"/>
                <a:gd name="connsiteX3" fmla="*/ 2157 w 2603"/>
                <a:gd name="connsiteY3" fmla="*/ 1078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3236"/>
                    <a:pt x="1078" y="3236"/>
                  </a:cubicBezTo>
                  <a:cubicBezTo>
                    <a:pt x="2157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7" name="Freihandform: Form 1756">
              <a:extLst>
                <a:ext uri="{FF2B5EF4-FFF2-40B4-BE49-F238E27FC236}">
                  <a16:creationId xmlns:a16="http://schemas.microsoft.com/office/drawing/2014/main" id="{A11E455F-2758-4244-8E67-34EF0EFB7A1C}"/>
                </a:ext>
              </a:extLst>
            </p:cNvPr>
            <p:cNvSpPr/>
            <p:nvPr/>
          </p:nvSpPr>
          <p:spPr>
            <a:xfrm>
              <a:off x="6131591" y="3627659"/>
              <a:ext cx="2157" cy="3235"/>
            </a:xfrm>
            <a:custGeom>
              <a:avLst/>
              <a:gdLst>
                <a:gd name="connsiteX0" fmla="*/ 1079 w 2157"/>
                <a:gd name="connsiteY0" fmla="*/ 3236 h 3235"/>
                <a:gd name="connsiteX1" fmla="*/ 0 w 2157"/>
                <a:gd name="connsiteY1" fmla="*/ 1078 h 3235"/>
                <a:gd name="connsiteX2" fmla="*/ 1079 w 2157"/>
                <a:gd name="connsiteY2" fmla="*/ 0 h 3235"/>
                <a:gd name="connsiteX3" fmla="*/ 2157 w 2157"/>
                <a:gd name="connsiteY3" fmla="*/ 1078 h 3235"/>
                <a:gd name="connsiteX4" fmla="*/ 1079 w 2157"/>
                <a:gd name="connsiteY4" fmla="*/ 3236 h 3235"/>
                <a:gd name="connsiteX5" fmla="*/ 1079 w 2157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2157" y="2157"/>
                    <a:pt x="2157" y="3236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8" name="Freihandform: Form 1757">
              <a:extLst>
                <a:ext uri="{FF2B5EF4-FFF2-40B4-BE49-F238E27FC236}">
                  <a16:creationId xmlns:a16="http://schemas.microsoft.com/office/drawing/2014/main" id="{CF865D6B-44F7-4B82-A839-E222DC7844B3}"/>
                </a:ext>
              </a:extLst>
            </p:cNvPr>
            <p:cNvSpPr/>
            <p:nvPr/>
          </p:nvSpPr>
          <p:spPr>
            <a:xfrm>
              <a:off x="6120805" y="3627659"/>
              <a:ext cx="2604" cy="3235"/>
            </a:xfrm>
            <a:custGeom>
              <a:avLst/>
              <a:gdLst>
                <a:gd name="connsiteX0" fmla="*/ 1079 w 2604"/>
                <a:gd name="connsiteY0" fmla="*/ 3236 h 3235"/>
                <a:gd name="connsiteX1" fmla="*/ 0 w 2604"/>
                <a:gd name="connsiteY1" fmla="*/ 1078 h 3235"/>
                <a:gd name="connsiteX2" fmla="*/ 1079 w 2604"/>
                <a:gd name="connsiteY2" fmla="*/ 0 h 3235"/>
                <a:gd name="connsiteX3" fmla="*/ 2157 w 2604"/>
                <a:gd name="connsiteY3" fmla="*/ 1078 h 3235"/>
                <a:gd name="connsiteX4" fmla="*/ 1079 w 2604"/>
                <a:gd name="connsiteY4" fmla="*/ 3236 h 3235"/>
                <a:gd name="connsiteX5" fmla="*/ 1079 w 2604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3236"/>
                    <a:pt x="1079" y="3236"/>
                  </a:cubicBezTo>
                  <a:cubicBezTo>
                    <a:pt x="2157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9" name="Freihandform: Form 1758">
              <a:extLst>
                <a:ext uri="{FF2B5EF4-FFF2-40B4-BE49-F238E27FC236}">
                  <a16:creationId xmlns:a16="http://schemas.microsoft.com/office/drawing/2014/main" id="{08E3614D-C97C-4118-9EF7-85FD116F573B}"/>
                </a:ext>
              </a:extLst>
            </p:cNvPr>
            <p:cNvSpPr/>
            <p:nvPr/>
          </p:nvSpPr>
          <p:spPr>
            <a:xfrm>
              <a:off x="6115412" y="3613191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9 w 3235"/>
                <a:gd name="connsiteY1" fmla="*/ 2604 h 2603"/>
                <a:gd name="connsiteX2" fmla="*/ 0 w 3235"/>
                <a:gd name="connsiteY2" fmla="*/ 1525 h 2603"/>
                <a:gd name="connsiteX3" fmla="*/ 1079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9" y="2604"/>
                  </a:cubicBezTo>
                  <a:cubicBezTo>
                    <a:pt x="0" y="2604"/>
                    <a:pt x="0" y="1525"/>
                    <a:pt x="0" y="1525"/>
                  </a:cubicBezTo>
                  <a:cubicBezTo>
                    <a:pt x="0" y="447"/>
                    <a:pt x="1079" y="447"/>
                    <a:pt x="1079" y="447"/>
                  </a:cubicBezTo>
                  <a:cubicBezTo>
                    <a:pt x="2157" y="-632"/>
                    <a:pt x="3236" y="447"/>
                    <a:pt x="3236" y="1525"/>
                  </a:cubicBezTo>
                  <a:cubicBezTo>
                    <a:pt x="3236" y="447"/>
                    <a:pt x="3236" y="447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0" name="Freihandform: Form 1759">
              <a:extLst>
                <a:ext uri="{FF2B5EF4-FFF2-40B4-BE49-F238E27FC236}">
                  <a16:creationId xmlns:a16="http://schemas.microsoft.com/office/drawing/2014/main" id="{33821825-AB22-4708-9C4C-102B389AB7CC}"/>
                </a:ext>
              </a:extLst>
            </p:cNvPr>
            <p:cNvSpPr/>
            <p:nvPr/>
          </p:nvSpPr>
          <p:spPr>
            <a:xfrm>
              <a:off x="6104627" y="3601773"/>
              <a:ext cx="3235" cy="2603"/>
            </a:xfrm>
            <a:custGeom>
              <a:avLst/>
              <a:gdLst>
                <a:gd name="connsiteX0" fmla="*/ 0 w 3235"/>
                <a:gd name="connsiteY0" fmla="*/ 1079 h 2603"/>
                <a:gd name="connsiteX1" fmla="*/ 2157 w 3235"/>
                <a:gd name="connsiteY1" fmla="*/ 0 h 2603"/>
                <a:gd name="connsiteX2" fmla="*/ 3236 w 3235"/>
                <a:gd name="connsiteY2" fmla="*/ 1079 h 2603"/>
                <a:gd name="connsiteX3" fmla="*/ 2157 w 3235"/>
                <a:gd name="connsiteY3" fmla="*/ 2157 h 2603"/>
                <a:gd name="connsiteX4" fmla="*/ 0 w 3235"/>
                <a:gd name="connsiteY4" fmla="*/ 1079 h 2603"/>
                <a:gd name="connsiteX5" fmla="*/ 0 w 3235"/>
                <a:gd name="connsiteY5" fmla="*/ 1079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0" y="1079"/>
                  </a:moveTo>
                  <a:cubicBezTo>
                    <a:pt x="1079" y="1079"/>
                    <a:pt x="1079" y="0"/>
                    <a:pt x="2157" y="0"/>
                  </a:cubicBezTo>
                  <a:cubicBezTo>
                    <a:pt x="3236" y="0"/>
                    <a:pt x="3236" y="1079"/>
                    <a:pt x="3236" y="1079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9" y="3236"/>
                    <a:pt x="1079" y="2157"/>
                    <a:pt x="0" y="1079"/>
                  </a:cubicBezTo>
                  <a:cubicBezTo>
                    <a:pt x="0" y="2157"/>
                    <a:pt x="0" y="1079"/>
                    <a:pt x="0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1" name="Freihandform: Form 1760">
              <a:extLst>
                <a:ext uri="{FF2B5EF4-FFF2-40B4-BE49-F238E27FC236}">
                  <a16:creationId xmlns:a16="http://schemas.microsoft.com/office/drawing/2014/main" id="{1391F200-E0B8-41D8-92B1-AD19698FBE12}"/>
                </a:ext>
              </a:extLst>
            </p:cNvPr>
            <p:cNvSpPr/>
            <p:nvPr/>
          </p:nvSpPr>
          <p:spPr>
            <a:xfrm>
              <a:off x="6115412" y="3602405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9 w 3235"/>
                <a:gd name="connsiteY1" fmla="*/ 2604 h 2603"/>
                <a:gd name="connsiteX2" fmla="*/ 0 w 3235"/>
                <a:gd name="connsiteY2" fmla="*/ 1525 h 2603"/>
                <a:gd name="connsiteX3" fmla="*/ 1079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9" y="2604"/>
                  </a:cubicBezTo>
                  <a:cubicBezTo>
                    <a:pt x="0" y="2604"/>
                    <a:pt x="0" y="1525"/>
                    <a:pt x="0" y="1525"/>
                  </a:cubicBezTo>
                  <a:cubicBezTo>
                    <a:pt x="0" y="447"/>
                    <a:pt x="1079" y="447"/>
                    <a:pt x="1079" y="447"/>
                  </a:cubicBezTo>
                  <a:cubicBezTo>
                    <a:pt x="2157" y="-632"/>
                    <a:pt x="3236" y="447"/>
                    <a:pt x="3236" y="1525"/>
                  </a:cubicBezTo>
                  <a:cubicBezTo>
                    <a:pt x="3236" y="1525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2" name="Freihandform: Form 1761">
              <a:extLst>
                <a:ext uri="{FF2B5EF4-FFF2-40B4-BE49-F238E27FC236}">
                  <a16:creationId xmlns:a16="http://schemas.microsoft.com/office/drawing/2014/main" id="{4F4979F3-F510-4851-863C-07DEF743D057}"/>
                </a:ext>
              </a:extLst>
            </p:cNvPr>
            <p:cNvSpPr/>
            <p:nvPr/>
          </p:nvSpPr>
          <p:spPr>
            <a:xfrm>
              <a:off x="6126198" y="3602405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9 w 3235"/>
                <a:gd name="connsiteY1" fmla="*/ 2604 h 2603"/>
                <a:gd name="connsiteX2" fmla="*/ 0 w 3235"/>
                <a:gd name="connsiteY2" fmla="*/ 1525 h 2603"/>
                <a:gd name="connsiteX3" fmla="*/ 1079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9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1079" y="447"/>
                    <a:pt x="1079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447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3" name="Freihandform: Form 1762">
              <a:extLst>
                <a:ext uri="{FF2B5EF4-FFF2-40B4-BE49-F238E27FC236}">
                  <a16:creationId xmlns:a16="http://schemas.microsoft.com/office/drawing/2014/main" id="{B598BC0D-E6E8-442F-AEAA-052B2047EA40}"/>
                </a:ext>
              </a:extLst>
            </p:cNvPr>
            <p:cNvSpPr/>
            <p:nvPr/>
          </p:nvSpPr>
          <p:spPr>
            <a:xfrm>
              <a:off x="6105705" y="3623344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9 w 3235"/>
                <a:gd name="connsiteY1" fmla="*/ 2157 h 2157"/>
                <a:gd name="connsiteX2" fmla="*/ 0 w 3235"/>
                <a:gd name="connsiteY2" fmla="*/ 1079 h 2157"/>
                <a:gd name="connsiteX3" fmla="*/ 1079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9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2157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4" name="Freihandform: Form 1763">
              <a:extLst>
                <a:ext uri="{FF2B5EF4-FFF2-40B4-BE49-F238E27FC236}">
                  <a16:creationId xmlns:a16="http://schemas.microsoft.com/office/drawing/2014/main" id="{6BF721E7-2872-47E6-9290-21DFA2457A94}"/>
                </a:ext>
              </a:extLst>
            </p:cNvPr>
            <p:cNvSpPr/>
            <p:nvPr/>
          </p:nvSpPr>
          <p:spPr>
            <a:xfrm>
              <a:off x="6104627" y="3612559"/>
              <a:ext cx="3235" cy="2157"/>
            </a:xfrm>
            <a:custGeom>
              <a:avLst/>
              <a:gdLst>
                <a:gd name="connsiteX0" fmla="*/ 0 w 3235"/>
                <a:gd name="connsiteY0" fmla="*/ 1079 h 2157"/>
                <a:gd name="connsiteX1" fmla="*/ 2157 w 3235"/>
                <a:gd name="connsiteY1" fmla="*/ 0 h 2157"/>
                <a:gd name="connsiteX2" fmla="*/ 3236 w 3235"/>
                <a:gd name="connsiteY2" fmla="*/ 1079 h 2157"/>
                <a:gd name="connsiteX3" fmla="*/ 2157 w 3235"/>
                <a:gd name="connsiteY3" fmla="*/ 2157 h 2157"/>
                <a:gd name="connsiteX4" fmla="*/ 0 w 3235"/>
                <a:gd name="connsiteY4" fmla="*/ 1079 h 2157"/>
                <a:gd name="connsiteX5" fmla="*/ 0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0" y="1079"/>
                  </a:moveTo>
                  <a:cubicBezTo>
                    <a:pt x="1079" y="1079"/>
                    <a:pt x="1079" y="0"/>
                    <a:pt x="2157" y="0"/>
                  </a:cubicBezTo>
                  <a:cubicBezTo>
                    <a:pt x="3236" y="0"/>
                    <a:pt x="3236" y="0"/>
                    <a:pt x="3236" y="1079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9" y="2157"/>
                    <a:pt x="1079" y="2157"/>
                    <a:pt x="0" y="1079"/>
                  </a:cubicBezTo>
                  <a:cubicBezTo>
                    <a:pt x="0" y="1079"/>
                    <a:pt x="0" y="1079"/>
                    <a:pt x="0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5" name="Freihandform: Form 1764">
              <a:extLst>
                <a:ext uri="{FF2B5EF4-FFF2-40B4-BE49-F238E27FC236}">
                  <a16:creationId xmlns:a16="http://schemas.microsoft.com/office/drawing/2014/main" id="{210FF09B-01D1-4F9C-9797-EE0DE3E771E8}"/>
                </a:ext>
              </a:extLst>
            </p:cNvPr>
            <p:cNvSpPr/>
            <p:nvPr/>
          </p:nvSpPr>
          <p:spPr>
            <a:xfrm>
              <a:off x="6146691" y="3643837"/>
              <a:ext cx="3235" cy="2157"/>
            </a:xfrm>
            <a:custGeom>
              <a:avLst/>
              <a:gdLst>
                <a:gd name="connsiteX0" fmla="*/ 3236 w 3235"/>
                <a:gd name="connsiteY0" fmla="*/ 1078 h 2157"/>
                <a:gd name="connsiteX1" fmla="*/ 1078 w 3235"/>
                <a:gd name="connsiteY1" fmla="*/ 2157 h 2157"/>
                <a:gd name="connsiteX2" fmla="*/ 0 w 3235"/>
                <a:gd name="connsiteY2" fmla="*/ 1078 h 2157"/>
                <a:gd name="connsiteX3" fmla="*/ 1078 w 3235"/>
                <a:gd name="connsiteY3" fmla="*/ 0 h 2157"/>
                <a:gd name="connsiteX4" fmla="*/ 3236 w 3235"/>
                <a:gd name="connsiteY4" fmla="*/ 1078 h 2157"/>
                <a:gd name="connsiteX5" fmla="*/ 3236 w 3235"/>
                <a:gd name="connsiteY5" fmla="*/ 1078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8"/>
                  </a:moveTo>
                  <a:cubicBezTo>
                    <a:pt x="2157" y="1078"/>
                    <a:pt x="2157" y="2157"/>
                    <a:pt x="1078" y="2157"/>
                  </a:cubicBezTo>
                  <a:cubicBezTo>
                    <a:pt x="0" y="2157"/>
                    <a:pt x="0" y="1078"/>
                    <a:pt x="0" y="1078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3236" y="0"/>
                    <a:pt x="3236" y="1078"/>
                  </a:cubicBezTo>
                  <a:cubicBezTo>
                    <a:pt x="3236" y="1078"/>
                    <a:pt x="3236" y="1078"/>
                    <a:pt x="3236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6" name="Freihandform: Form 1765">
              <a:extLst>
                <a:ext uri="{FF2B5EF4-FFF2-40B4-BE49-F238E27FC236}">
                  <a16:creationId xmlns:a16="http://schemas.microsoft.com/office/drawing/2014/main" id="{36A990B8-0CB0-41D2-BCC4-BD817F424994}"/>
                </a:ext>
              </a:extLst>
            </p:cNvPr>
            <p:cNvSpPr/>
            <p:nvPr/>
          </p:nvSpPr>
          <p:spPr>
            <a:xfrm>
              <a:off x="6126198" y="3612112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9 w 3235"/>
                <a:gd name="connsiteY1" fmla="*/ 2604 h 2603"/>
                <a:gd name="connsiteX2" fmla="*/ 0 w 3235"/>
                <a:gd name="connsiteY2" fmla="*/ 1525 h 2603"/>
                <a:gd name="connsiteX3" fmla="*/ 1079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9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1079" y="-632"/>
                    <a:pt x="1079" y="447"/>
                  </a:cubicBezTo>
                  <a:cubicBezTo>
                    <a:pt x="2157" y="447"/>
                    <a:pt x="2157" y="447"/>
                    <a:pt x="3236" y="1525"/>
                  </a:cubicBezTo>
                  <a:cubicBezTo>
                    <a:pt x="3236" y="1525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7" name="Freihandform: Form 1766">
              <a:extLst>
                <a:ext uri="{FF2B5EF4-FFF2-40B4-BE49-F238E27FC236}">
                  <a16:creationId xmlns:a16="http://schemas.microsoft.com/office/drawing/2014/main" id="{03F50019-C7B5-4A7D-9307-4B7495B87EEA}"/>
                </a:ext>
              </a:extLst>
            </p:cNvPr>
            <p:cNvSpPr/>
            <p:nvPr/>
          </p:nvSpPr>
          <p:spPr>
            <a:xfrm>
              <a:off x="6135905" y="3612559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8 w 3235"/>
                <a:gd name="connsiteY1" fmla="*/ 2157 h 2157"/>
                <a:gd name="connsiteX2" fmla="*/ 0 w 3235"/>
                <a:gd name="connsiteY2" fmla="*/ 1079 h 2157"/>
                <a:gd name="connsiteX3" fmla="*/ 1078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8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3236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8" name="Freihandform: Form 1767">
              <a:extLst>
                <a:ext uri="{FF2B5EF4-FFF2-40B4-BE49-F238E27FC236}">
                  <a16:creationId xmlns:a16="http://schemas.microsoft.com/office/drawing/2014/main" id="{2E132DFD-DA49-4E61-88DC-568DEE1F0539}"/>
                </a:ext>
              </a:extLst>
            </p:cNvPr>
            <p:cNvSpPr/>
            <p:nvPr/>
          </p:nvSpPr>
          <p:spPr>
            <a:xfrm>
              <a:off x="6167183" y="3643837"/>
              <a:ext cx="3235" cy="2157"/>
            </a:xfrm>
            <a:custGeom>
              <a:avLst/>
              <a:gdLst>
                <a:gd name="connsiteX0" fmla="*/ 0 w 3235"/>
                <a:gd name="connsiteY0" fmla="*/ 1078 h 2157"/>
                <a:gd name="connsiteX1" fmla="*/ 2157 w 3235"/>
                <a:gd name="connsiteY1" fmla="*/ 0 h 2157"/>
                <a:gd name="connsiteX2" fmla="*/ 3236 w 3235"/>
                <a:gd name="connsiteY2" fmla="*/ 1078 h 2157"/>
                <a:gd name="connsiteX3" fmla="*/ 2157 w 3235"/>
                <a:gd name="connsiteY3" fmla="*/ 2157 h 2157"/>
                <a:gd name="connsiteX4" fmla="*/ 0 w 3235"/>
                <a:gd name="connsiteY4" fmla="*/ 1078 h 2157"/>
                <a:gd name="connsiteX5" fmla="*/ 0 w 3235"/>
                <a:gd name="connsiteY5" fmla="*/ 1078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0" y="1078"/>
                  </a:moveTo>
                  <a:cubicBezTo>
                    <a:pt x="1079" y="1078"/>
                    <a:pt x="1079" y="0"/>
                    <a:pt x="2157" y="0"/>
                  </a:cubicBezTo>
                  <a:cubicBezTo>
                    <a:pt x="3236" y="0"/>
                    <a:pt x="3236" y="0"/>
                    <a:pt x="3236" y="1078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9" y="2157"/>
                    <a:pt x="1079" y="2157"/>
                    <a:pt x="0" y="1078"/>
                  </a:cubicBezTo>
                  <a:cubicBezTo>
                    <a:pt x="0" y="1078"/>
                    <a:pt x="0" y="1078"/>
                    <a:pt x="0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9" name="Freihandform: Form 1768">
              <a:extLst>
                <a:ext uri="{FF2B5EF4-FFF2-40B4-BE49-F238E27FC236}">
                  <a16:creationId xmlns:a16="http://schemas.microsoft.com/office/drawing/2014/main" id="{2736B5E1-33C1-49FA-92E6-022F4E0C9FE9}"/>
                </a:ext>
              </a:extLst>
            </p:cNvPr>
            <p:cNvSpPr/>
            <p:nvPr/>
          </p:nvSpPr>
          <p:spPr>
            <a:xfrm>
              <a:off x="6156397" y="3643837"/>
              <a:ext cx="3235" cy="2157"/>
            </a:xfrm>
            <a:custGeom>
              <a:avLst/>
              <a:gdLst>
                <a:gd name="connsiteX0" fmla="*/ 0 w 3235"/>
                <a:gd name="connsiteY0" fmla="*/ 1078 h 2157"/>
                <a:gd name="connsiteX1" fmla="*/ 2157 w 3235"/>
                <a:gd name="connsiteY1" fmla="*/ 0 h 2157"/>
                <a:gd name="connsiteX2" fmla="*/ 3236 w 3235"/>
                <a:gd name="connsiteY2" fmla="*/ 1078 h 2157"/>
                <a:gd name="connsiteX3" fmla="*/ 2157 w 3235"/>
                <a:gd name="connsiteY3" fmla="*/ 2157 h 2157"/>
                <a:gd name="connsiteX4" fmla="*/ 0 w 3235"/>
                <a:gd name="connsiteY4" fmla="*/ 1078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5" h="2157">
                  <a:moveTo>
                    <a:pt x="0" y="1078"/>
                  </a:moveTo>
                  <a:cubicBezTo>
                    <a:pt x="1079" y="1078"/>
                    <a:pt x="1079" y="0"/>
                    <a:pt x="2157" y="0"/>
                  </a:cubicBezTo>
                  <a:cubicBezTo>
                    <a:pt x="3236" y="0"/>
                    <a:pt x="3236" y="0"/>
                    <a:pt x="3236" y="1078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9" y="2157"/>
                    <a:pt x="1079" y="2157"/>
                    <a:pt x="0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0" name="Freihandform: Form 1769">
              <a:extLst>
                <a:ext uri="{FF2B5EF4-FFF2-40B4-BE49-F238E27FC236}">
                  <a16:creationId xmlns:a16="http://schemas.microsoft.com/office/drawing/2014/main" id="{7066ED18-02DE-4A41-B5ED-1CB8221852CD}"/>
                </a:ext>
              </a:extLst>
            </p:cNvPr>
            <p:cNvSpPr/>
            <p:nvPr/>
          </p:nvSpPr>
          <p:spPr>
            <a:xfrm>
              <a:off x="6135905" y="3643837"/>
              <a:ext cx="3235" cy="2157"/>
            </a:xfrm>
            <a:custGeom>
              <a:avLst/>
              <a:gdLst>
                <a:gd name="connsiteX0" fmla="*/ 3236 w 3235"/>
                <a:gd name="connsiteY0" fmla="*/ 1078 h 2157"/>
                <a:gd name="connsiteX1" fmla="*/ 1078 w 3235"/>
                <a:gd name="connsiteY1" fmla="*/ 2157 h 2157"/>
                <a:gd name="connsiteX2" fmla="*/ 0 w 3235"/>
                <a:gd name="connsiteY2" fmla="*/ 1078 h 2157"/>
                <a:gd name="connsiteX3" fmla="*/ 1078 w 3235"/>
                <a:gd name="connsiteY3" fmla="*/ 0 h 2157"/>
                <a:gd name="connsiteX4" fmla="*/ 3236 w 3235"/>
                <a:gd name="connsiteY4" fmla="*/ 1078 h 2157"/>
                <a:gd name="connsiteX5" fmla="*/ 3236 w 3235"/>
                <a:gd name="connsiteY5" fmla="*/ 1078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8"/>
                  </a:moveTo>
                  <a:cubicBezTo>
                    <a:pt x="2157" y="1078"/>
                    <a:pt x="2157" y="2157"/>
                    <a:pt x="1078" y="2157"/>
                  </a:cubicBezTo>
                  <a:cubicBezTo>
                    <a:pt x="0" y="2157"/>
                    <a:pt x="0" y="1078"/>
                    <a:pt x="0" y="1078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3236" y="0"/>
                    <a:pt x="3236" y="1078"/>
                  </a:cubicBezTo>
                  <a:cubicBezTo>
                    <a:pt x="3236" y="1078"/>
                    <a:pt x="3236" y="1078"/>
                    <a:pt x="3236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1" name="Freihandform: Form 1770">
              <a:extLst>
                <a:ext uri="{FF2B5EF4-FFF2-40B4-BE49-F238E27FC236}">
                  <a16:creationId xmlns:a16="http://schemas.microsoft.com/office/drawing/2014/main" id="{5C3795B3-E113-4771-8E80-E6EF01DC1CFE}"/>
                </a:ext>
              </a:extLst>
            </p:cNvPr>
            <p:cNvSpPr/>
            <p:nvPr/>
          </p:nvSpPr>
          <p:spPr>
            <a:xfrm>
              <a:off x="6167183" y="3633683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9 w 3235"/>
                <a:gd name="connsiteY1" fmla="*/ 2604 h 2603"/>
                <a:gd name="connsiteX2" fmla="*/ 0 w 3235"/>
                <a:gd name="connsiteY2" fmla="*/ 1525 h 2603"/>
                <a:gd name="connsiteX3" fmla="*/ 1079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9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1079" y="447"/>
                    <a:pt x="1079" y="447"/>
                  </a:cubicBezTo>
                  <a:cubicBezTo>
                    <a:pt x="2157" y="-632"/>
                    <a:pt x="3236" y="447"/>
                    <a:pt x="3236" y="1525"/>
                  </a:cubicBezTo>
                  <a:cubicBezTo>
                    <a:pt x="3236" y="447"/>
                    <a:pt x="3236" y="447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2" name="Freihandform: Form 1771">
              <a:extLst>
                <a:ext uri="{FF2B5EF4-FFF2-40B4-BE49-F238E27FC236}">
                  <a16:creationId xmlns:a16="http://schemas.microsoft.com/office/drawing/2014/main" id="{3697AE4A-E0A1-4E2B-92DC-43ED373BDC91}"/>
                </a:ext>
              </a:extLst>
            </p:cNvPr>
            <p:cNvSpPr/>
            <p:nvPr/>
          </p:nvSpPr>
          <p:spPr>
            <a:xfrm>
              <a:off x="6157476" y="3633683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1078" y="447"/>
                    <a:pt x="1078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447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3" name="Freihandform: Form 1772">
              <a:extLst>
                <a:ext uri="{FF2B5EF4-FFF2-40B4-BE49-F238E27FC236}">
                  <a16:creationId xmlns:a16="http://schemas.microsoft.com/office/drawing/2014/main" id="{B40B426E-C749-4240-9986-8568957FB987}"/>
                </a:ext>
              </a:extLst>
            </p:cNvPr>
            <p:cNvSpPr/>
            <p:nvPr/>
          </p:nvSpPr>
          <p:spPr>
            <a:xfrm>
              <a:off x="6135905" y="3633051"/>
              <a:ext cx="3235" cy="2603"/>
            </a:xfrm>
            <a:custGeom>
              <a:avLst/>
              <a:gdLst>
                <a:gd name="connsiteX0" fmla="*/ 0 w 3235"/>
                <a:gd name="connsiteY0" fmla="*/ 1078 h 2603"/>
                <a:gd name="connsiteX1" fmla="*/ 2157 w 3235"/>
                <a:gd name="connsiteY1" fmla="*/ 0 h 2603"/>
                <a:gd name="connsiteX2" fmla="*/ 3236 w 3235"/>
                <a:gd name="connsiteY2" fmla="*/ 1078 h 2603"/>
                <a:gd name="connsiteX3" fmla="*/ 2157 w 3235"/>
                <a:gd name="connsiteY3" fmla="*/ 2157 h 2603"/>
                <a:gd name="connsiteX4" fmla="*/ 0 w 3235"/>
                <a:gd name="connsiteY4" fmla="*/ 1078 h 2603"/>
                <a:gd name="connsiteX5" fmla="*/ 0 w 3235"/>
                <a:gd name="connsiteY5" fmla="*/ 1078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0" y="1078"/>
                  </a:moveTo>
                  <a:cubicBezTo>
                    <a:pt x="1078" y="1078"/>
                    <a:pt x="1078" y="0"/>
                    <a:pt x="2157" y="0"/>
                  </a:cubicBezTo>
                  <a:cubicBezTo>
                    <a:pt x="3236" y="0"/>
                    <a:pt x="3236" y="0"/>
                    <a:pt x="3236" y="1078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8" y="3236"/>
                    <a:pt x="1078" y="2157"/>
                    <a:pt x="0" y="1078"/>
                  </a:cubicBezTo>
                  <a:cubicBezTo>
                    <a:pt x="0" y="1078"/>
                    <a:pt x="0" y="1078"/>
                    <a:pt x="0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4" name="Freihandform: Form 1773">
              <a:extLst>
                <a:ext uri="{FF2B5EF4-FFF2-40B4-BE49-F238E27FC236}">
                  <a16:creationId xmlns:a16="http://schemas.microsoft.com/office/drawing/2014/main" id="{F86F2C91-7BCA-4575-BCB1-244F67FAA3D7}"/>
                </a:ext>
              </a:extLst>
            </p:cNvPr>
            <p:cNvSpPr/>
            <p:nvPr/>
          </p:nvSpPr>
          <p:spPr>
            <a:xfrm>
              <a:off x="6126198" y="3633051"/>
              <a:ext cx="3235" cy="2603"/>
            </a:xfrm>
            <a:custGeom>
              <a:avLst/>
              <a:gdLst>
                <a:gd name="connsiteX0" fmla="*/ 0 w 3235"/>
                <a:gd name="connsiteY0" fmla="*/ 1078 h 2603"/>
                <a:gd name="connsiteX1" fmla="*/ 2157 w 3235"/>
                <a:gd name="connsiteY1" fmla="*/ 0 h 2603"/>
                <a:gd name="connsiteX2" fmla="*/ 3236 w 3235"/>
                <a:gd name="connsiteY2" fmla="*/ 1078 h 2603"/>
                <a:gd name="connsiteX3" fmla="*/ 2157 w 3235"/>
                <a:gd name="connsiteY3" fmla="*/ 2157 h 2603"/>
                <a:gd name="connsiteX4" fmla="*/ 0 w 3235"/>
                <a:gd name="connsiteY4" fmla="*/ 1078 h 2603"/>
                <a:gd name="connsiteX5" fmla="*/ 0 w 3235"/>
                <a:gd name="connsiteY5" fmla="*/ 1078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0" y="1078"/>
                  </a:moveTo>
                  <a:cubicBezTo>
                    <a:pt x="1079" y="1078"/>
                    <a:pt x="1079" y="0"/>
                    <a:pt x="2157" y="0"/>
                  </a:cubicBezTo>
                  <a:cubicBezTo>
                    <a:pt x="3236" y="0"/>
                    <a:pt x="3236" y="1078"/>
                    <a:pt x="3236" y="1078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9" y="3236"/>
                    <a:pt x="0" y="2157"/>
                    <a:pt x="0" y="1078"/>
                  </a:cubicBezTo>
                  <a:cubicBezTo>
                    <a:pt x="0" y="1078"/>
                    <a:pt x="0" y="1078"/>
                    <a:pt x="0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5" name="Freihandform: Form 1774">
              <a:extLst>
                <a:ext uri="{FF2B5EF4-FFF2-40B4-BE49-F238E27FC236}">
                  <a16:creationId xmlns:a16="http://schemas.microsoft.com/office/drawing/2014/main" id="{7948D47E-3EDB-4F34-B723-2AF9BCFC0239}"/>
                </a:ext>
              </a:extLst>
            </p:cNvPr>
            <p:cNvSpPr/>
            <p:nvPr/>
          </p:nvSpPr>
          <p:spPr>
            <a:xfrm>
              <a:off x="6115412" y="3633051"/>
              <a:ext cx="3235" cy="2603"/>
            </a:xfrm>
            <a:custGeom>
              <a:avLst/>
              <a:gdLst>
                <a:gd name="connsiteX0" fmla="*/ 0 w 3235"/>
                <a:gd name="connsiteY0" fmla="*/ 1078 h 2603"/>
                <a:gd name="connsiteX1" fmla="*/ 2157 w 3235"/>
                <a:gd name="connsiteY1" fmla="*/ 0 h 2603"/>
                <a:gd name="connsiteX2" fmla="*/ 3236 w 3235"/>
                <a:gd name="connsiteY2" fmla="*/ 1078 h 2603"/>
                <a:gd name="connsiteX3" fmla="*/ 2157 w 3235"/>
                <a:gd name="connsiteY3" fmla="*/ 2157 h 2603"/>
                <a:gd name="connsiteX4" fmla="*/ 0 w 3235"/>
                <a:gd name="connsiteY4" fmla="*/ 1078 h 2603"/>
                <a:gd name="connsiteX5" fmla="*/ 0 w 3235"/>
                <a:gd name="connsiteY5" fmla="*/ 1078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0" y="1078"/>
                  </a:moveTo>
                  <a:cubicBezTo>
                    <a:pt x="1079" y="1078"/>
                    <a:pt x="1079" y="0"/>
                    <a:pt x="2157" y="0"/>
                  </a:cubicBezTo>
                  <a:cubicBezTo>
                    <a:pt x="3236" y="0"/>
                    <a:pt x="3236" y="0"/>
                    <a:pt x="3236" y="1078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9" y="3236"/>
                    <a:pt x="1079" y="2157"/>
                    <a:pt x="0" y="1078"/>
                  </a:cubicBezTo>
                  <a:cubicBezTo>
                    <a:pt x="0" y="2157"/>
                    <a:pt x="0" y="1078"/>
                    <a:pt x="0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6" name="Freihandform: Form 1775">
              <a:extLst>
                <a:ext uri="{FF2B5EF4-FFF2-40B4-BE49-F238E27FC236}">
                  <a16:creationId xmlns:a16="http://schemas.microsoft.com/office/drawing/2014/main" id="{2EC6B9FA-A7F8-4D64-8CA2-A3CBBA458BF6}"/>
                </a:ext>
              </a:extLst>
            </p:cNvPr>
            <p:cNvSpPr/>
            <p:nvPr/>
          </p:nvSpPr>
          <p:spPr>
            <a:xfrm>
              <a:off x="6105705" y="3633683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9 w 3235"/>
                <a:gd name="connsiteY1" fmla="*/ 2604 h 2603"/>
                <a:gd name="connsiteX2" fmla="*/ 0 w 3235"/>
                <a:gd name="connsiteY2" fmla="*/ 1525 h 2603"/>
                <a:gd name="connsiteX3" fmla="*/ 1079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9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1079" y="447"/>
                    <a:pt x="1079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447"/>
                    <a:pt x="3236" y="447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7" name="Freihandform: Form 1776">
              <a:extLst>
                <a:ext uri="{FF2B5EF4-FFF2-40B4-BE49-F238E27FC236}">
                  <a16:creationId xmlns:a16="http://schemas.microsoft.com/office/drawing/2014/main" id="{0D70E659-8624-4DF0-B7A1-4319006BE1A1}"/>
                </a:ext>
              </a:extLst>
            </p:cNvPr>
            <p:cNvSpPr/>
            <p:nvPr/>
          </p:nvSpPr>
          <p:spPr>
            <a:xfrm>
              <a:off x="6146691" y="3633683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1078" y="447"/>
                    <a:pt x="1078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447"/>
                    <a:pt x="3236" y="447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8" name="Freihandform: Form 1777">
              <a:extLst>
                <a:ext uri="{FF2B5EF4-FFF2-40B4-BE49-F238E27FC236}">
                  <a16:creationId xmlns:a16="http://schemas.microsoft.com/office/drawing/2014/main" id="{0A9ED6D5-2C13-43A0-A066-74F751645680}"/>
                </a:ext>
              </a:extLst>
            </p:cNvPr>
            <p:cNvSpPr/>
            <p:nvPr/>
          </p:nvSpPr>
          <p:spPr>
            <a:xfrm>
              <a:off x="6146691" y="3623344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8 w 3235"/>
                <a:gd name="connsiteY1" fmla="*/ 2157 h 2157"/>
                <a:gd name="connsiteX2" fmla="*/ 0 w 3235"/>
                <a:gd name="connsiteY2" fmla="*/ 1079 h 2157"/>
                <a:gd name="connsiteX3" fmla="*/ 1078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8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2157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9" name="Freihandform: Form 1778">
              <a:extLst>
                <a:ext uri="{FF2B5EF4-FFF2-40B4-BE49-F238E27FC236}">
                  <a16:creationId xmlns:a16="http://schemas.microsoft.com/office/drawing/2014/main" id="{B9D373F7-B611-482B-95FE-9B6E7301067B}"/>
                </a:ext>
              </a:extLst>
            </p:cNvPr>
            <p:cNvSpPr/>
            <p:nvPr/>
          </p:nvSpPr>
          <p:spPr>
            <a:xfrm>
              <a:off x="6135905" y="3623344"/>
              <a:ext cx="3235" cy="2603"/>
            </a:xfrm>
            <a:custGeom>
              <a:avLst/>
              <a:gdLst>
                <a:gd name="connsiteX0" fmla="*/ 0 w 3235"/>
                <a:gd name="connsiteY0" fmla="*/ 1079 h 2603"/>
                <a:gd name="connsiteX1" fmla="*/ 2157 w 3235"/>
                <a:gd name="connsiteY1" fmla="*/ 0 h 2603"/>
                <a:gd name="connsiteX2" fmla="*/ 3236 w 3235"/>
                <a:gd name="connsiteY2" fmla="*/ 1079 h 2603"/>
                <a:gd name="connsiteX3" fmla="*/ 2157 w 3235"/>
                <a:gd name="connsiteY3" fmla="*/ 2157 h 2603"/>
                <a:gd name="connsiteX4" fmla="*/ 0 w 3235"/>
                <a:gd name="connsiteY4" fmla="*/ 1079 h 2603"/>
                <a:gd name="connsiteX5" fmla="*/ 0 w 3235"/>
                <a:gd name="connsiteY5" fmla="*/ 1079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0" y="1079"/>
                  </a:moveTo>
                  <a:cubicBezTo>
                    <a:pt x="1078" y="1079"/>
                    <a:pt x="1078" y="0"/>
                    <a:pt x="2157" y="0"/>
                  </a:cubicBezTo>
                  <a:cubicBezTo>
                    <a:pt x="3236" y="0"/>
                    <a:pt x="3236" y="0"/>
                    <a:pt x="3236" y="1079"/>
                  </a:cubicBezTo>
                  <a:cubicBezTo>
                    <a:pt x="3236" y="2157"/>
                    <a:pt x="3236" y="3236"/>
                    <a:pt x="2157" y="2157"/>
                  </a:cubicBezTo>
                  <a:cubicBezTo>
                    <a:pt x="1078" y="2157"/>
                    <a:pt x="1078" y="2157"/>
                    <a:pt x="0" y="1079"/>
                  </a:cubicBezTo>
                  <a:cubicBezTo>
                    <a:pt x="0" y="1079"/>
                    <a:pt x="0" y="1079"/>
                    <a:pt x="0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0" name="Freihandform: Form 1779">
              <a:extLst>
                <a:ext uri="{FF2B5EF4-FFF2-40B4-BE49-F238E27FC236}">
                  <a16:creationId xmlns:a16="http://schemas.microsoft.com/office/drawing/2014/main" id="{89D860F6-0C60-4DAF-9FBD-1104C26C4EE0}"/>
                </a:ext>
              </a:extLst>
            </p:cNvPr>
            <p:cNvSpPr/>
            <p:nvPr/>
          </p:nvSpPr>
          <p:spPr>
            <a:xfrm>
              <a:off x="6126198" y="3623344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9 w 3235"/>
                <a:gd name="connsiteY1" fmla="*/ 2157 h 2157"/>
                <a:gd name="connsiteX2" fmla="*/ 0 w 3235"/>
                <a:gd name="connsiteY2" fmla="*/ 1079 h 2157"/>
                <a:gd name="connsiteX3" fmla="*/ 1079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9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2157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1" name="Freihandform: Form 1780">
              <a:extLst>
                <a:ext uri="{FF2B5EF4-FFF2-40B4-BE49-F238E27FC236}">
                  <a16:creationId xmlns:a16="http://schemas.microsoft.com/office/drawing/2014/main" id="{112E39CE-5B63-41D9-809C-E1C6EA7700EE}"/>
                </a:ext>
              </a:extLst>
            </p:cNvPr>
            <p:cNvSpPr/>
            <p:nvPr/>
          </p:nvSpPr>
          <p:spPr>
            <a:xfrm>
              <a:off x="6115412" y="3623344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9 w 3235"/>
                <a:gd name="connsiteY1" fmla="*/ 2157 h 2157"/>
                <a:gd name="connsiteX2" fmla="*/ 0 w 3235"/>
                <a:gd name="connsiteY2" fmla="*/ 1079 h 2157"/>
                <a:gd name="connsiteX3" fmla="*/ 1079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9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3236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2" name="Freihandform: Form 1781">
              <a:extLst>
                <a:ext uri="{FF2B5EF4-FFF2-40B4-BE49-F238E27FC236}">
                  <a16:creationId xmlns:a16="http://schemas.microsoft.com/office/drawing/2014/main" id="{9EC9E18D-B93D-4930-8258-87ECDAF53691}"/>
                </a:ext>
              </a:extLst>
            </p:cNvPr>
            <p:cNvSpPr/>
            <p:nvPr/>
          </p:nvSpPr>
          <p:spPr>
            <a:xfrm>
              <a:off x="6157476" y="3654176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0" y="447"/>
                    <a:pt x="1078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447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3" name="Freihandform: Form 1782">
              <a:extLst>
                <a:ext uri="{FF2B5EF4-FFF2-40B4-BE49-F238E27FC236}">
                  <a16:creationId xmlns:a16="http://schemas.microsoft.com/office/drawing/2014/main" id="{FE13C193-4360-4828-A5BB-D99A19933330}"/>
                </a:ext>
              </a:extLst>
            </p:cNvPr>
            <p:cNvSpPr/>
            <p:nvPr/>
          </p:nvSpPr>
          <p:spPr>
            <a:xfrm>
              <a:off x="6127276" y="3747378"/>
              <a:ext cx="2157" cy="2157"/>
            </a:xfrm>
            <a:custGeom>
              <a:avLst/>
              <a:gdLst>
                <a:gd name="connsiteX0" fmla="*/ 2157 w 2157"/>
                <a:gd name="connsiteY0" fmla="*/ 1079 h 2157"/>
                <a:gd name="connsiteX1" fmla="*/ 1079 w 2157"/>
                <a:gd name="connsiteY1" fmla="*/ 2157 h 2157"/>
                <a:gd name="connsiteX2" fmla="*/ 0 w 2157"/>
                <a:gd name="connsiteY2" fmla="*/ 1079 h 2157"/>
                <a:gd name="connsiteX3" fmla="*/ 1079 w 2157"/>
                <a:gd name="connsiteY3" fmla="*/ 0 h 2157"/>
                <a:gd name="connsiteX4" fmla="*/ 2157 w 2157"/>
                <a:gd name="connsiteY4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7" h="2157">
                  <a:moveTo>
                    <a:pt x="2157" y="1079"/>
                  </a:moveTo>
                  <a:cubicBezTo>
                    <a:pt x="2157" y="2157"/>
                    <a:pt x="1079" y="2157"/>
                    <a:pt x="1079" y="2157"/>
                  </a:cubicBezTo>
                  <a:cubicBezTo>
                    <a:pt x="0" y="2157"/>
                    <a:pt x="0" y="1079"/>
                    <a:pt x="0" y="1079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1079" y="0"/>
                    <a:pt x="2157" y="0"/>
                    <a:pt x="2157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4" name="Freihandform: Form 1783">
              <a:extLst>
                <a:ext uri="{FF2B5EF4-FFF2-40B4-BE49-F238E27FC236}">
                  <a16:creationId xmlns:a16="http://schemas.microsoft.com/office/drawing/2014/main" id="{88217153-68F8-4A62-A9ED-E88204FEE72E}"/>
                </a:ext>
              </a:extLst>
            </p:cNvPr>
            <p:cNvSpPr/>
            <p:nvPr/>
          </p:nvSpPr>
          <p:spPr>
            <a:xfrm>
              <a:off x="6136983" y="3747378"/>
              <a:ext cx="2157" cy="2157"/>
            </a:xfrm>
            <a:custGeom>
              <a:avLst/>
              <a:gdLst>
                <a:gd name="connsiteX0" fmla="*/ 2157 w 2157"/>
                <a:gd name="connsiteY0" fmla="*/ 1079 h 2157"/>
                <a:gd name="connsiteX1" fmla="*/ 1079 w 2157"/>
                <a:gd name="connsiteY1" fmla="*/ 2157 h 2157"/>
                <a:gd name="connsiteX2" fmla="*/ 0 w 2157"/>
                <a:gd name="connsiteY2" fmla="*/ 1079 h 2157"/>
                <a:gd name="connsiteX3" fmla="*/ 1079 w 2157"/>
                <a:gd name="connsiteY3" fmla="*/ 0 h 2157"/>
                <a:gd name="connsiteX4" fmla="*/ 2157 w 2157"/>
                <a:gd name="connsiteY4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7" h="2157">
                  <a:moveTo>
                    <a:pt x="2157" y="1079"/>
                  </a:moveTo>
                  <a:cubicBezTo>
                    <a:pt x="2157" y="2157"/>
                    <a:pt x="2157" y="2157"/>
                    <a:pt x="1079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0"/>
                    <a:pt x="2157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5" name="Freihandform: Form 1784">
              <a:extLst>
                <a:ext uri="{FF2B5EF4-FFF2-40B4-BE49-F238E27FC236}">
                  <a16:creationId xmlns:a16="http://schemas.microsoft.com/office/drawing/2014/main" id="{7002F7C5-CA3E-46B4-9479-61E5211EE323}"/>
                </a:ext>
              </a:extLst>
            </p:cNvPr>
            <p:cNvSpPr/>
            <p:nvPr/>
          </p:nvSpPr>
          <p:spPr>
            <a:xfrm>
              <a:off x="6094920" y="3747378"/>
              <a:ext cx="2604" cy="2157"/>
            </a:xfrm>
            <a:custGeom>
              <a:avLst/>
              <a:gdLst>
                <a:gd name="connsiteX0" fmla="*/ 1079 w 2604"/>
                <a:gd name="connsiteY0" fmla="*/ 2157 h 2157"/>
                <a:gd name="connsiteX1" fmla="*/ 0 w 2604"/>
                <a:gd name="connsiteY1" fmla="*/ 1079 h 2157"/>
                <a:gd name="connsiteX2" fmla="*/ 1079 w 2604"/>
                <a:gd name="connsiteY2" fmla="*/ 0 h 2157"/>
                <a:gd name="connsiteX3" fmla="*/ 2157 w 2604"/>
                <a:gd name="connsiteY3" fmla="*/ 1079 h 2157"/>
                <a:gd name="connsiteX4" fmla="*/ 1079 w 2604"/>
                <a:gd name="connsiteY4" fmla="*/ 2157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" h="2157">
                  <a:moveTo>
                    <a:pt x="1079" y="2157"/>
                  </a:moveTo>
                  <a:cubicBezTo>
                    <a:pt x="0" y="2157"/>
                    <a:pt x="0" y="1079"/>
                    <a:pt x="0" y="1079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3236" y="2157"/>
                    <a:pt x="2157" y="2157"/>
                    <a:pt x="1079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6" name="Freihandform: Form 1785">
              <a:extLst>
                <a:ext uri="{FF2B5EF4-FFF2-40B4-BE49-F238E27FC236}">
                  <a16:creationId xmlns:a16="http://schemas.microsoft.com/office/drawing/2014/main" id="{323B4D64-1264-499A-81EF-7F8D70F275B7}"/>
                </a:ext>
              </a:extLst>
            </p:cNvPr>
            <p:cNvSpPr/>
            <p:nvPr/>
          </p:nvSpPr>
          <p:spPr>
            <a:xfrm>
              <a:off x="6105705" y="3747378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9 w 3235"/>
                <a:gd name="connsiteY1" fmla="*/ 2157 h 2157"/>
                <a:gd name="connsiteX2" fmla="*/ 0 w 3235"/>
                <a:gd name="connsiteY2" fmla="*/ 1079 h 2157"/>
                <a:gd name="connsiteX3" fmla="*/ 1079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9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2157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7" name="Freihandform: Form 1786">
              <a:extLst>
                <a:ext uri="{FF2B5EF4-FFF2-40B4-BE49-F238E27FC236}">
                  <a16:creationId xmlns:a16="http://schemas.microsoft.com/office/drawing/2014/main" id="{A0B308E9-6B7B-477D-A343-7EA47F199367}"/>
                </a:ext>
              </a:extLst>
            </p:cNvPr>
            <p:cNvSpPr/>
            <p:nvPr/>
          </p:nvSpPr>
          <p:spPr>
            <a:xfrm>
              <a:off x="6116491" y="3747378"/>
              <a:ext cx="2157" cy="2157"/>
            </a:xfrm>
            <a:custGeom>
              <a:avLst/>
              <a:gdLst>
                <a:gd name="connsiteX0" fmla="*/ 2157 w 2157"/>
                <a:gd name="connsiteY0" fmla="*/ 1079 h 2157"/>
                <a:gd name="connsiteX1" fmla="*/ 1079 w 2157"/>
                <a:gd name="connsiteY1" fmla="*/ 2157 h 2157"/>
                <a:gd name="connsiteX2" fmla="*/ 0 w 2157"/>
                <a:gd name="connsiteY2" fmla="*/ 1079 h 2157"/>
                <a:gd name="connsiteX3" fmla="*/ 1079 w 2157"/>
                <a:gd name="connsiteY3" fmla="*/ 0 h 2157"/>
                <a:gd name="connsiteX4" fmla="*/ 2157 w 2157"/>
                <a:gd name="connsiteY4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7" h="2157">
                  <a:moveTo>
                    <a:pt x="2157" y="1079"/>
                  </a:moveTo>
                  <a:cubicBezTo>
                    <a:pt x="2157" y="2157"/>
                    <a:pt x="2157" y="2157"/>
                    <a:pt x="1079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1079" y="0"/>
                    <a:pt x="2157" y="0"/>
                    <a:pt x="2157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8" name="Freihandform: Form 1787">
              <a:extLst>
                <a:ext uri="{FF2B5EF4-FFF2-40B4-BE49-F238E27FC236}">
                  <a16:creationId xmlns:a16="http://schemas.microsoft.com/office/drawing/2014/main" id="{1CE56A35-C519-48E0-9A21-99896BDCE5E9}"/>
                </a:ext>
              </a:extLst>
            </p:cNvPr>
            <p:cNvSpPr/>
            <p:nvPr/>
          </p:nvSpPr>
          <p:spPr>
            <a:xfrm>
              <a:off x="6146691" y="3747378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8 w 3235"/>
                <a:gd name="connsiteY1" fmla="*/ 2157 h 2157"/>
                <a:gd name="connsiteX2" fmla="*/ 0 w 3235"/>
                <a:gd name="connsiteY2" fmla="*/ 1079 h 2157"/>
                <a:gd name="connsiteX3" fmla="*/ 1078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8" y="2157"/>
                  </a:cubicBezTo>
                  <a:cubicBezTo>
                    <a:pt x="0" y="2157"/>
                    <a:pt x="0" y="1079"/>
                    <a:pt x="0" y="1079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3236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9" name="Freihandform: Form 1788">
              <a:extLst>
                <a:ext uri="{FF2B5EF4-FFF2-40B4-BE49-F238E27FC236}">
                  <a16:creationId xmlns:a16="http://schemas.microsoft.com/office/drawing/2014/main" id="{1F5A2C83-E1F5-49DC-B6E0-4FD2AC6006AB}"/>
                </a:ext>
              </a:extLst>
            </p:cNvPr>
            <p:cNvSpPr/>
            <p:nvPr/>
          </p:nvSpPr>
          <p:spPr>
            <a:xfrm>
              <a:off x="6157476" y="3747378"/>
              <a:ext cx="2156" cy="2157"/>
            </a:xfrm>
            <a:custGeom>
              <a:avLst/>
              <a:gdLst>
                <a:gd name="connsiteX0" fmla="*/ 2157 w 2156"/>
                <a:gd name="connsiteY0" fmla="*/ 1079 h 2157"/>
                <a:gd name="connsiteX1" fmla="*/ 1078 w 2156"/>
                <a:gd name="connsiteY1" fmla="*/ 2157 h 2157"/>
                <a:gd name="connsiteX2" fmla="*/ 0 w 2156"/>
                <a:gd name="connsiteY2" fmla="*/ 1079 h 2157"/>
                <a:gd name="connsiteX3" fmla="*/ 1078 w 2156"/>
                <a:gd name="connsiteY3" fmla="*/ 0 h 2157"/>
                <a:gd name="connsiteX4" fmla="*/ 2157 w 2156"/>
                <a:gd name="connsiteY4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" h="2157">
                  <a:moveTo>
                    <a:pt x="2157" y="1079"/>
                  </a:moveTo>
                  <a:cubicBezTo>
                    <a:pt x="2157" y="2157"/>
                    <a:pt x="1078" y="2157"/>
                    <a:pt x="1078" y="2157"/>
                  </a:cubicBezTo>
                  <a:cubicBezTo>
                    <a:pt x="0" y="2157"/>
                    <a:pt x="0" y="1079"/>
                    <a:pt x="0" y="1079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2157" y="0"/>
                    <a:pt x="2157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0" name="Freihandform: Form 1789">
              <a:extLst>
                <a:ext uri="{FF2B5EF4-FFF2-40B4-BE49-F238E27FC236}">
                  <a16:creationId xmlns:a16="http://schemas.microsoft.com/office/drawing/2014/main" id="{FCD300DD-8F17-469C-9114-88497EFF8A81}"/>
                </a:ext>
              </a:extLst>
            </p:cNvPr>
            <p:cNvSpPr/>
            <p:nvPr/>
          </p:nvSpPr>
          <p:spPr>
            <a:xfrm>
              <a:off x="6167183" y="3747378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9 w 3235"/>
                <a:gd name="connsiteY1" fmla="*/ 2157 h 2157"/>
                <a:gd name="connsiteX2" fmla="*/ 0 w 3235"/>
                <a:gd name="connsiteY2" fmla="*/ 1079 h 2157"/>
                <a:gd name="connsiteX3" fmla="*/ 1079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9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3236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1" name="Freihandform: Form 1790">
              <a:extLst>
                <a:ext uri="{FF2B5EF4-FFF2-40B4-BE49-F238E27FC236}">
                  <a16:creationId xmlns:a16="http://schemas.microsoft.com/office/drawing/2014/main" id="{E1CD222C-0AD7-42FA-B040-8AB13267CE78}"/>
                </a:ext>
              </a:extLst>
            </p:cNvPr>
            <p:cNvSpPr/>
            <p:nvPr/>
          </p:nvSpPr>
          <p:spPr>
            <a:xfrm>
              <a:off x="6179047" y="3747378"/>
              <a:ext cx="2156" cy="2157"/>
            </a:xfrm>
            <a:custGeom>
              <a:avLst/>
              <a:gdLst>
                <a:gd name="connsiteX0" fmla="*/ 2157 w 2156"/>
                <a:gd name="connsiteY0" fmla="*/ 1079 h 2157"/>
                <a:gd name="connsiteX1" fmla="*/ 1078 w 2156"/>
                <a:gd name="connsiteY1" fmla="*/ 2157 h 2157"/>
                <a:gd name="connsiteX2" fmla="*/ 0 w 2156"/>
                <a:gd name="connsiteY2" fmla="*/ 1079 h 2157"/>
                <a:gd name="connsiteX3" fmla="*/ 1078 w 2156"/>
                <a:gd name="connsiteY3" fmla="*/ 0 h 2157"/>
                <a:gd name="connsiteX4" fmla="*/ 2157 w 2156"/>
                <a:gd name="connsiteY4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" h="2157">
                  <a:moveTo>
                    <a:pt x="2157" y="1079"/>
                  </a:moveTo>
                  <a:cubicBezTo>
                    <a:pt x="2157" y="2157"/>
                    <a:pt x="1078" y="2157"/>
                    <a:pt x="1078" y="2157"/>
                  </a:cubicBezTo>
                  <a:cubicBezTo>
                    <a:pt x="0" y="2157"/>
                    <a:pt x="0" y="1079"/>
                    <a:pt x="0" y="1079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1078" y="0"/>
                    <a:pt x="2157" y="0"/>
                    <a:pt x="2157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2" name="Freihandform: Form 1791">
              <a:extLst>
                <a:ext uri="{FF2B5EF4-FFF2-40B4-BE49-F238E27FC236}">
                  <a16:creationId xmlns:a16="http://schemas.microsoft.com/office/drawing/2014/main" id="{13C5131B-D54B-4FC2-A7FF-9EB6884DD6BC}"/>
                </a:ext>
              </a:extLst>
            </p:cNvPr>
            <p:cNvSpPr/>
            <p:nvPr/>
          </p:nvSpPr>
          <p:spPr>
            <a:xfrm>
              <a:off x="6187675" y="3747378"/>
              <a:ext cx="3235" cy="2603"/>
            </a:xfrm>
            <a:custGeom>
              <a:avLst/>
              <a:gdLst>
                <a:gd name="connsiteX0" fmla="*/ 0 w 3235"/>
                <a:gd name="connsiteY0" fmla="*/ 1079 h 2603"/>
                <a:gd name="connsiteX1" fmla="*/ 2157 w 3235"/>
                <a:gd name="connsiteY1" fmla="*/ 0 h 2603"/>
                <a:gd name="connsiteX2" fmla="*/ 3236 w 3235"/>
                <a:gd name="connsiteY2" fmla="*/ 1079 h 2603"/>
                <a:gd name="connsiteX3" fmla="*/ 2157 w 3235"/>
                <a:gd name="connsiteY3" fmla="*/ 2157 h 2603"/>
                <a:gd name="connsiteX4" fmla="*/ 0 w 3235"/>
                <a:gd name="connsiteY4" fmla="*/ 1079 h 2603"/>
                <a:gd name="connsiteX5" fmla="*/ 0 w 3235"/>
                <a:gd name="connsiteY5" fmla="*/ 1079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0" y="1079"/>
                  </a:moveTo>
                  <a:cubicBezTo>
                    <a:pt x="1079" y="1079"/>
                    <a:pt x="1079" y="0"/>
                    <a:pt x="2157" y="0"/>
                  </a:cubicBezTo>
                  <a:cubicBezTo>
                    <a:pt x="3236" y="0"/>
                    <a:pt x="3236" y="0"/>
                    <a:pt x="3236" y="1079"/>
                  </a:cubicBezTo>
                  <a:cubicBezTo>
                    <a:pt x="3236" y="2157"/>
                    <a:pt x="3236" y="3236"/>
                    <a:pt x="2157" y="2157"/>
                  </a:cubicBezTo>
                  <a:cubicBezTo>
                    <a:pt x="1079" y="2157"/>
                    <a:pt x="1079" y="2157"/>
                    <a:pt x="0" y="1079"/>
                  </a:cubicBezTo>
                  <a:cubicBezTo>
                    <a:pt x="0" y="1079"/>
                    <a:pt x="0" y="1079"/>
                    <a:pt x="0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3" name="Freihandform: Form 1792">
              <a:extLst>
                <a:ext uri="{FF2B5EF4-FFF2-40B4-BE49-F238E27FC236}">
                  <a16:creationId xmlns:a16="http://schemas.microsoft.com/office/drawing/2014/main" id="{92EA81E8-5900-49AF-ACBB-2B687A270BC3}"/>
                </a:ext>
              </a:extLst>
            </p:cNvPr>
            <p:cNvSpPr/>
            <p:nvPr/>
          </p:nvSpPr>
          <p:spPr>
            <a:xfrm>
              <a:off x="6198461" y="3747378"/>
              <a:ext cx="2636" cy="2157"/>
            </a:xfrm>
            <a:custGeom>
              <a:avLst/>
              <a:gdLst>
                <a:gd name="connsiteX0" fmla="*/ 2157 w 2636"/>
                <a:gd name="connsiteY0" fmla="*/ 2157 h 2157"/>
                <a:gd name="connsiteX1" fmla="*/ 0 w 2636"/>
                <a:gd name="connsiteY1" fmla="*/ 1079 h 2157"/>
                <a:gd name="connsiteX2" fmla="*/ 1079 w 2636"/>
                <a:gd name="connsiteY2" fmla="*/ 0 h 2157"/>
                <a:gd name="connsiteX3" fmla="*/ 2157 w 2636"/>
                <a:gd name="connsiteY3" fmla="*/ 1079 h 2157"/>
                <a:gd name="connsiteX4" fmla="*/ 2157 w 2636"/>
                <a:gd name="connsiteY4" fmla="*/ 2157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6" h="2157">
                  <a:moveTo>
                    <a:pt x="2157" y="2157"/>
                  </a:moveTo>
                  <a:cubicBezTo>
                    <a:pt x="1079" y="2157"/>
                    <a:pt x="1079" y="1079"/>
                    <a:pt x="0" y="1079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2157" y="0"/>
                    <a:pt x="2157" y="1079"/>
                  </a:cubicBezTo>
                  <a:cubicBezTo>
                    <a:pt x="3236" y="2157"/>
                    <a:pt x="2157" y="2157"/>
                    <a:pt x="2157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4" name="Freihandform: Form 1793">
              <a:extLst>
                <a:ext uri="{FF2B5EF4-FFF2-40B4-BE49-F238E27FC236}">
                  <a16:creationId xmlns:a16="http://schemas.microsoft.com/office/drawing/2014/main" id="{090C3908-6537-425F-AFDC-C6CB4D8786CC}"/>
                </a:ext>
              </a:extLst>
            </p:cNvPr>
            <p:cNvSpPr/>
            <p:nvPr/>
          </p:nvSpPr>
          <p:spPr>
            <a:xfrm>
              <a:off x="6111098" y="3751692"/>
              <a:ext cx="2604" cy="3235"/>
            </a:xfrm>
            <a:custGeom>
              <a:avLst/>
              <a:gdLst>
                <a:gd name="connsiteX0" fmla="*/ 1079 w 2604"/>
                <a:gd name="connsiteY0" fmla="*/ 3236 h 3235"/>
                <a:gd name="connsiteX1" fmla="*/ 0 w 2604"/>
                <a:gd name="connsiteY1" fmla="*/ 1078 h 3235"/>
                <a:gd name="connsiteX2" fmla="*/ 1079 w 2604"/>
                <a:gd name="connsiteY2" fmla="*/ 0 h 3235"/>
                <a:gd name="connsiteX3" fmla="*/ 2157 w 2604"/>
                <a:gd name="connsiteY3" fmla="*/ 1078 h 3235"/>
                <a:gd name="connsiteX4" fmla="*/ 1079 w 2604"/>
                <a:gd name="connsiteY4" fmla="*/ 3236 h 3235"/>
                <a:gd name="connsiteX5" fmla="*/ 1079 w 2604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3236" y="1078"/>
                    <a:pt x="2157" y="1078"/>
                  </a:cubicBezTo>
                  <a:cubicBezTo>
                    <a:pt x="2157" y="2157"/>
                    <a:pt x="2157" y="3236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5" name="Freihandform: Form 1794">
              <a:extLst>
                <a:ext uri="{FF2B5EF4-FFF2-40B4-BE49-F238E27FC236}">
                  <a16:creationId xmlns:a16="http://schemas.microsoft.com/office/drawing/2014/main" id="{595F9C5D-9D88-4D73-8636-ABAC5546F6BD}"/>
                </a:ext>
              </a:extLst>
            </p:cNvPr>
            <p:cNvSpPr/>
            <p:nvPr/>
          </p:nvSpPr>
          <p:spPr>
            <a:xfrm>
              <a:off x="6120805" y="3751692"/>
              <a:ext cx="2604" cy="3235"/>
            </a:xfrm>
            <a:custGeom>
              <a:avLst/>
              <a:gdLst>
                <a:gd name="connsiteX0" fmla="*/ 1079 w 2604"/>
                <a:gd name="connsiteY0" fmla="*/ 3236 h 3235"/>
                <a:gd name="connsiteX1" fmla="*/ 0 w 2604"/>
                <a:gd name="connsiteY1" fmla="*/ 1078 h 3235"/>
                <a:gd name="connsiteX2" fmla="*/ 1079 w 2604"/>
                <a:gd name="connsiteY2" fmla="*/ 0 h 3235"/>
                <a:gd name="connsiteX3" fmla="*/ 2157 w 2604"/>
                <a:gd name="connsiteY3" fmla="*/ 1078 h 3235"/>
                <a:gd name="connsiteX4" fmla="*/ 1079 w 2604"/>
                <a:gd name="connsiteY4" fmla="*/ 3236 h 3235"/>
                <a:gd name="connsiteX5" fmla="*/ 1079 w 2604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3236"/>
                    <a:pt x="1079" y="3236"/>
                  </a:cubicBezTo>
                  <a:cubicBezTo>
                    <a:pt x="2157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6" name="Freihandform: Form 1795">
              <a:extLst>
                <a:ext uri="{FF2B5EF4-FFF2-40B4-BE49-F238E27FC236}">
                  <a16:creationId xmlns:a16="http://schemas.microsoft.com/office/drawing/2014/main" id="{6DBB5781-A5B9-4748-8B38-E6D60331BE9C}"/>
                </a:ext>
              </a:extLst>
            </p:cNvPr>
            <p:cNvSpPr/>
            <p:nvPr/>
          </p:nvSpPr>
          <p:spPr>
            <a:xfrm>
              <a:off x="6131591" y="3751692"/>
              <a:ext cx="2157" cy="3235"/>
            </a:xfrm>
            <a:custGeom>
              <a:avLst/>
              <a:gdLst>
                <a:gd name="connsiteX0" fmla="*/ 1079 w 2157"/>
                <a:gd name="connsiteY0" fmla="*/ 0 h 3235"/>
                <a:gd name="connsiteX1" fmla="*/ 2157 w 2157"/>
                <a:gd name="connsiteY1" fmla="*/ 2157 h 3235"/>
                <a:gd name="connsiteX2" fmla="*/ 1079 w 2157"/>
                <a:gd name="connsiteY2" fmla="*/ 3236 h 3235"/>
                <a:gd name="connsiteX3" fmla="*/ 0 w 2157"/>
                <a:gd name="connsiteY3" fmla="*/ 2157 h 3235"/>
                <a:gd name="connsiteX4" fmla="*/ 1079 w 2157"/>
                <a:gd name="connsiteY4" fmla="*/ 0 h 3235"/>
                <a:gd name="connsiteX5" fmla="*/ 1079 w 2157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0"/>
                  </a:moveTo>
                  <a:cubicBezTo>
                    <a:pt x="1079" y="1078"/>
                    <a:pt x="2157" y="1078"/>
                    <a:pt x="2157" y="2157"/>
                  </a:cubicBezTo>
                  <a:cubicBezTo>
                    <a:pt x="2157" y="3236"/>
                    <a:pt x="1079" y="3236"/>
                    <a:pt x="1079" y="3236"/>
                  </a:cubicBezTo>
                  <a:cubicBezTo>
                    <a:pt x="0" y="3236"/>
                    <a:pt x="0" y="2157"/>
                    <a:pt x="0" y="2157"/>
                  </a:cubicBezTo>
                  <a:cubicBezTo>
                    <a:pt x="0" y="1078"/>
                    <a:pt x="0" y="1078"/>
                    <a:pt x="1079" y="0"/>
                  </a:cubicBezTo>
                  <a:cubicBezTo>
                    <a:pt x="1079" y="0"/>
                    <a:pt x="1079" y="0"/>
                    <a:pt x="1079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7" name="Freihandform: Form 1796">
              <a:extLst>
                <a:ext uri="{FF2B5EF4-FFF2-40B4-BE49-F238E27FC236}">
                  <a16:creationId xmlns:a16="http://schemas.microsoft.com/office/drawing/2014/main" id="{BBB91BFF-AF0C-4294-A35C-7E29704077CB}"/>
                </a:ext>
              </a:extLst>
            </p:cNvPr>
            <p:cNvSpPr/>
            <p:nvPr/>
          </p:nvSpPr>
          <p:spPr>
            <a:xfrm>
              <a:off x="6141298" y="3751692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8 h 3235"/>
                <a:gd name="connsiteX2" fmla="*/ 1078 w 2603"/>
                <a:gd name="connsiteY2" fmla="*/ 0 h 3235"/>
                <a:gd name="connsiteX3" fmla="*/ 2157 w 2603"/>
                <a:gd name="connsiteY3" fmla="*/ 1078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3236"/>
                    <a:pt x="1078" y="3236"/>
                  </a:cubicBezTo>
                  <a:cubicBezTo>
                    <a:pt x="2157" y="3236"/>
                    <a:pt x="2157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8" name="Freihandform: Form 1797">
              <a:extLst>
                <a:ext uri="{FF2B5EF4-FFF2-40B4-BE49-F238E27FC236}">
                  <a16:creationId xmlns:a16="http://schemas.microsoft.com/office/drawing/2014/main" id="{F18643F8-C4EA-452D-97D8-7ABA02E73A3A}"/>
                </a:ext>
              </a:extLst>
            </p:cNvPr>
            <p:cNvSpPr/>
            <p:nvPr/>
          </p:nvSpPr>
          <p:spPr>
            <a:xfrm>
              <a:off x="6152715" y="3751692"/>
              <a:ext cx="2603" cy="3235"/>
            </a:xfrm>
            <a:custGeom>
              <a:avLst/>
              <a:gdLst>
                <a:gd name="connsiteX0" fmla="*/ 1525 w 2603"/>
                <a:gd name="connsiteY0" fmla="*/ 0 h 3235"/>
                <a:gd name="connsiteX1" fmla="*/ 2604 w 2603"/>
                <a:gd name="connsiteY1" fmla="*/ 2157 h 3235"/>
                <a:gd name="connsiteX2" fmla="*/ 1525 w 2603"/>
                <a:gd name="connsiteY2" fmla="*/ 3236 h 3235"/>
                <a:gd name="connsiteX3" fmla="*/ 447 w 2603"/>
                <a:gd name="connsiteY3" fmla="*/ 2157 h 3235"/>
                <a:gd name="connsiteX4" fmla="*/ 1525 w 2603"/>
                <a:gd name="connsiteY4" fmla="*/ 0 h 3235"/>
                <a:gd name="connsiteX5" fmla="*/ 1525 w 2603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525" y="0"/>
                  </a:moveTo>
                  <a:cubicBezTo>
                    <a:pt x="1525" y="1078"/>
                    <a:pt x="2604" y="1078"/>
                    <a:pt x="2604" y="2157"/>
                  </a:cubicBezTo>
                  <a:cubicBezTo>
                    <a:pt x="2604" y="3236"/>
                    <a:pt x="1525" y="3236"/>
                    <a:pt x="1525" y="3236"/>
                  </a:cubicBezTo>
                  <a:cubicBezTo>
                    <a:pt x="447" y="3236"/>
                    <a:pt x="447" y="2157"/>
                    <a:pt x="447" y="2157"/>
                  </a:cubicBezTo>
                  <a:cubicBezTo>
                    <a:pt x="-632" y="1078"/>
                    <a:pt x="447" y="1078"/>
                    <a:pt x="1525" y="0"/>
                  </a:cubicBezTo>
                  <a:cubicBezTo>
                    <a:pt x="447" y="0"/>
                    <a:pt x="447" y="0"/>
                    <a:pt x="1525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9" name="Freihandform: Form 1798">
              <a:extLst>
                <a:ext uri="{FF2B5EF4-FFF2-40B4-BE49-F238E27FC236}">
                  <a16:creationId xmlns:a16="http://schemas.microsoft.com/office/drawing/2014/main" id="{F578FB04-AFC3-4120-B2CD-69600620F944}"/>
                </a:ext>
              </a:extLst>
            </p:cNvPr>
            <p:cNvSpPr/>
            <p:nvPr/>
          </p:nvSpPr>
          <p:spPr>
            <a:xfrm>
              <a:off x="6162869" y="3751692"/>
              <a:ext cx="2156" cy="3235"/>
            </a:xfrm>
            <a:custGeom>
              <a:avLst/>
              <a:gdLst>
                <a:gd name="connsiteX0" fmla="*/ 1078 w 2156"/>
                <a:gd name="connsiteY0" fmla="*/ 3236 h 3235"/>
                <a:gd name="connsiteX1" fmla="*/ 0 w 2156"/>
                <a:gd name="connsiteY1" fmla="*/ 1078 h 3235"/>
                <a:gd name="connsiteX2" fmla="*/ 1078 w 2156"/>
                <a:gd name="connsiteY2" fmla="*/ 0 h 3235"/>
                <a:gd name="connsiteX3" fmla="*/ 2157 w 2156"/>
                <a:gd name="connsiteY3" fmla="*/ 1078 h 3235"/>
                <a:gd name="connsiteX4" fmla="*/ 1078 w 2156"/>
                <a:gd name="connsiteY4" fmla="*/ 3236 h 3235"/>
                <a:gd name="connsiteX5" fmla="*/ 1078 w 2156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6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2157" y="2157"/>
                    <a:pt x="2157" y="3236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0" name="Freihandform: Form 1799">
              <a:extLst>
                <a:ext uri="{FF2B5EF4-FFF2-40B4-BE49-F238E27FC236}">
                  <a16:creationId xmlns:a16="http://schemas.microsoft.com/office/drawing/2014/main" id="{5BC5D029-8895-45C4-A1B8-BEFBD320593C}"/>
                </a:ext>
              </a:extLst>
            </p:cNvPr>
            <p:cNvSpPr/>
            <p:nvPr/>
          </p:nvSpPr>
          <p:spPr>
            <a:xfrm>
              <a:off x="6209246" y="3747378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8 w 3235"/>
                <a:gd name="connsiteY1" fmla="*/ 2157 h 2157"/>
                <a:gd name="connsiteX2" fmla="*/ 0 w 3235"/>
                <a:gd name="connsiteY2" fmla="*/ 1079 h 2157"/>
                <a:gd name="connsiteX3" fmla="*/ 1078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8" y="2157"/>
                  </a:cubicBezTo>
                  <a:cubicBezTo>
                    <a:pt x="0" y="2157"/>
                    <a:pt x="0" y="1079"/>
                    <a:pt x="0" y="1079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2157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1" name="Freihandform: Form 1800">
              <a:extLst>
                <a:ext uri="{FF2B5EF4-FFF2-40B4-BE49-F238E27FC236}">
                  <a16:creationId xmlns:a16="http://schemas.microsoft.com/office/drawing/2014/main" id="{0BE032E7-B00E-4032-8674-9BFB529F8C81}"/>
                </a:ext>
              </a:extLst>
            </p:cNvPr>
            <p:cNvSpPr/>
            <p:nvPr/>
          </p:nvSpPr>
          <p:spPr>
            <a:xfrm>
              <a:off x="6220032" y="3747378"/>
              <a:ext cx="2157" cy="2157"/>
            </a:xfrm>
            <a:custGeom>
              <a:avLst/>
              <a:gdLst>
                <a:gd name="connsiteX0" fmla="*/ 1078 w 2157"/>
                <a:gd name="connsiteY0" fmla="*/ 2157 h 2157"/>
                <a:gd name="connsiteX1" fmla="*/ 0 w 2157"/>
                <a:gd name="connsiteY1" fmla="*/ 1079 h 2157"/>
                <a:gd name="connsiteX2" fmla="*/ 1078 w 2157"/>
                <a:gd name="connsiteY2" fmla="*/ 0 h 2157"/>
                <a:gd name="connsiteX3" fmla="*/ 2157 w 2157"/>
                <a:gd name="connsiteY3" fmla="*/ 1079 h 2157"/>
                <a:gd name="connsiteX4" fmla="*/ 1078 w 2157"/>
                <a:gd name="connsiteY4" fmla="*/ 2157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7" h="2157">
                  <a:moveTo>
                    <a:pt x="1078" y="2157"/>
                  </a:moveTo>
                  <a:cubicBezTo>
                    <a:pt x="0" y="2157"/>
                    <a:pt x="0" y="1079"/>
                    <a:pt x="0" y="1079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2157" y="2157"/>
                    <a:pt x="1078" y="2157"/>
                    <a:pt x="1078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2" name="Freihandform: Form 1801">
              <a:extLst>
                <a:ext uri="{FF2B5EF4-FFF2-40B4-BE49-F238E27FC236}">
                  <a16:creationId xmlns:a16="http://schemas.microsoft.com/office/drawing/2014/main" id="{14968D7B-30AB-41D9-AC2B-3D2AA2A9FD87}"/>
                </a:ext>
              </a:extLst>
            </p:cNvPr>
            <p:cNvSpPr/>
            <p:nvPr/>
          </p:nvSpPr>
          <p:spPr>
            <a:xfrm>
              <a:off x="6100944" y="3751692"/>
              <a:ext cx="2604" cy="3235"/>
            </a:xfrm>
            <a:custGeom>
              <a:avLst/>
              <a:gdLst>
                <a:gd name="connsiteX0" fmla="*/ 1525 w 2604"/>
                <a:gd name="connsiteY0" fmla="*/ 0 h 3235"/>
                <a:gd name="connsiteX1" fmla="*/ 2604 w 2604"/>
                <a:gd name="connsiteY1" fmla="*/ 2157 h 3235"/>
                <a:gd name="connsiteX2" fmla="*/ 1525 w 2604"/>
                <a:gd name="connsiteY2" fmla="*/ 3236 h 3235"/>
                <a:gd name="connsiteX3" fmla="*/ 447 w 2604"/>
                <a:gd name="connsiteY3" fmla="*/ 2157 h 3235"/>
                <a:gd name="connsiteX4" fmla="*/ 1525 w 2604"/>
                <a:gd name="connsiteY4" fmla="*/ 0 h 3235"/>
                <a:gd name="connsiteX5" fmla="*/ 1525 w 2604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525" y="0"/>
                  </a:moveTo>
                  <a:cubicBezTo>
                    <a:pt x="1525" y="1078"/>
                    <a:pt x="2604" y="1078"/>
                    <a:pt x="2604" y="2157"/>
                  </a:cubicBezTo>
                  <a:cubicBezTo>
                    <a:pt x="2604" y="3236"/>
                    <a:pt x="2604" y="3236"/>
                    <a:pt x="1525" y="3236"/>
                  </a:cubicBezTo>
                  <a:cubicBezTo>
                    <a:pt x="447" y="3236"/>
                    <a:pt x="-632" y="2157"/>
                    <a:pt x="447" y="2157"/>
                  </a:cubicBezTo>
                  <a:cubicBezTo>
                    <a:pt x="-632" y="1078"/>
                    <a:pt x="447" y="1078"/>
                    <a:pt x="1525" y="0"/>
                  </a:cubicBezTo>
                  <a:cubicBezTo>
                    <a:pt x="447" y="0"/>
                    <a:pt x="447" y="0"/>
                    <a:pt x="1525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3" name="Freihandform: Form 1802">
              <a:extLst>
                <a:ext uri="{FF2B5EF4-FFF2-40B4-BE49-F238E27FC236}">
                  <a16:creationId xmlns:a16="http://schemas.microsoft.com/office/drawing/2014/main" id="{8ADBB5B6-4ABE-494E-A128-5A5C069F6A3C}"/>
                </a:ext>
              </a:extLst>
            </p:cNvPr>
            <p:cNvSpPr/>
            <p:nvPr/>
          </p:nvSpPr>
          <p:spPr>
            <a:xfrm>
              <a:off x="6172576" y="3751692"/>
              <a:ext cx="2603" cy="3235"/>
            </a:xfrm>
            <a:custGeom>
              <a:avLst/>
              <a:gdLst>
                <a:gd name="connsiteX0" fmla="*/ 1079 w 2603"/>
                <a:gd name="connsiteY0" fmla="*/ 3236 h 3235"/>
                <a:gd name="connsiteX1" fmla="*/ 0 w 2603"/>
                <a:gd name="connsiteY1" fmla="*/ 1078 h 3235"/>
                <a:gd name="connsiteX2" fmla="*/ 1079 w 2603"/>
                <a:gd name="connsiteY2" fmla="*/ 0 h 3235"/>
                <a:gd name="connsiteX3" fmla="*/ 2157 w 2603"/>
                <a:gd name="connsiteY3" fmla="*/ 1078 h 3235"/>
                <a:gd name="connsiteX4" fmla="*/ 1079 w 2603"/>
                <a:gd name="connsiteY4" fmla="*/ 3236 h 3235"/>
                <a:gd name="connsiteX5" fmla="*/ 1079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3236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4" name="Freihandform: Form 1803">
              <a:extLst>
                <a:ext uri="{FF2B5EF4-FFF2-40B4-BE49-F238E27FC236}">
                  <a16:creationId xmlns:a16="http://schemas.microsoft.com/office/drawing/2014/main" id="{66EC457F-5CC3-482A-A716-2098D66C92B3}"/>
                </a:ext>
              </a:extLst>
            </p:cNvPr>
            <p:cNvSpPr/>
            <p:nvPr/>
          </p:nvSpPr>
          <p:spPr>
            <a:xfrm>
              <a:off x="6183361" y="3751692"/>
              <a:ext cx="2156" cy="3235"/>
            </a:xfrm>
            <a:custGeom>
              <a:avLst/>
              <a:gdLst>
                <a:gd name="connsiteX0" fmla="*/ 1079 w 2156"/>
                <a:gd name="connsiteY0" fmla="*/ 3236 h 3235"/>
                <a:gd name="connsiteX1" fmla="*/ 0 w 2156"/>
                <a:gd name="connsiteY1" fmla="*/ 1078 h 3235"/>
                <a:gd name="connsiteX2" fmla="*/ 1079 w 2156"/>
                <a:gd name="connsiteY2" fmla="*/ 0 h 3235"/>
                <a:gd name="connsiteX3" fmla="*/ 2157 w 2156"/>
                <a:gd name="connsiteY3" fmla="*/ 1078 h 3235"/>
                <a:gd name="connsiteX4" fmla="*/ 1079 w 2156"/>
                <a:gd name="connsiteY4" fmla="*/ 3236 h 3235"/>
                <a:gd name="connsiteX5" fmla="*/ 1079 w 2156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6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2157" y="2157"/>
                    <a:pt x="2157" y="3236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5" name="Freihandform: Form 1804">
              <a:extLst>
                <a:ext uri="{FF2B5EF4-FFF2-40B4-BE49-F238E27FC236}">
                  <a16:creationId xmlns:a16="http://schemas.microsoft.com/office/drawing/2014/main" id="{38374826-4AF3-4218-B288-2A62E42C6F7D}"/>
                </a:ext>
              </a:extLst>
            </p:cNvPr>
            <p:cNvSpPr/>
            <p:nvPr/>
          </p:nvSpPr>
          <p:spPr>
            <a:xfrm>
              <a:off x="6193068" y="3751692"/>
              <a:ext cx="2603" cy="3235"/>
            </a:xfrm>
            <a:custGeom>
              <a:avLst/>
              <a:gdLst>
                <a:gd name="connsiteX0" fmla="*/ 1079 w 2603"/>
                <a:gd name="connsiteY0" fmla="*/ 3236 h 3235"/>
                <a:gd name="connsiteX1" fmla="*/ 0 w 2603"/>
                <a:gd name="connsiteY1" fmla="*/ 1078 h 3235"/>
                <a:gd name="connsiteX2" fmla="*/ 1079 w 2603"/>
                <a:gd name="connsiteY2" fmla="*/ 0 h 3235"/>
                <a:gd name="connsiteX3" fmla="*/ 2157 w 2603"/>
                <a:gd name="connsiteY3" fmla="*/ 1078 h 3235"/>
                <a:gd name="connsiteX4" fmla="*/ 1079 w 2603"/>
                <a:gd name="connsiteY4" fmla="*/ 3236 h 3235"/>
                <a:gd name="connsiteX5" fmla="*/ 1079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3236"/>
                    <a:pt x="1079" y="3236"/>
                  </a:cubicBezTo>
                  <a:cubicBezTo>
                    <a:pt x="2157" y="3236"/>
                    <a:pt x="2157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6" name="Freihandform: Form 1805">
              <a:extLst>
                <a:ext uri="{FF2B5EF4-FFF2-40B4-BE49-F238E27FC236}">
                  <a16:creationId xmlns:a16="http://schemas.microsoft.com/office/drawing/2014/main" id="{52E29D0C-12CD-44E6-853C-507BF8AA8249}"/>
                </a:ext>
              </a:extLst>
            </p:cNvPr>
            <p:cNvSpPr/>
            <p:nvPr/>
          </p:nvSpPr>
          <p:spPr>
            <a:xfrm>
              <a:off x="6204485" y="3751692"/>
              <a:ext cx="2603" cy="3235"/>
            </a:xfrm>
            <a:custGeom>
              <a:avLst/>
              <a:gdLst>
                <a:gd name="connsiteX0" fmla="*/ 1526 w 2603"/>
                <a:gd name="connsiteY0" fmla="*/ 0 h 3235"/>
                <a:gd name="connsiteX1" fmla="*/ 2604 w 2603"/>
                <a:gd name="connsiteY1" fmla="*/ 2157 h 3235"/>
                <a:gd name="connsiteX2" fmla="*/ 1526 w 2603"/>
                <a:gd name="connsiteY2" fmla="*/ 3236 h 3235"/>
                <a:gd name="connsiteX3" fmla="*/ 447 w 2603"/>
                <a:gd name="connsiteY3" fmla="*/ 2157 h 3235"/>
                <a:gd name="connsiteX4" fmla="*/ 1526 w 2603"/>
                <a:gd name="connsiteY4" fmla="*/ 0 h 3235"/>
                <a:gd name="connsiteX5" fmla="*/ 1526 w 2603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526" y="0"/>
                  </a:moveTo>
                  <a:cubicBezTo>
                    <a:pt x="1526" y="1078"/>
                    <a:pt x="2604" y="1078"/>
                    <a:pt x="2604" y="2157"/>
                  </a:cubicBezTo>
                  <a:cubicBezTo>
                    <a:pt x="2604" y="3236"/>
                    <a:pt x="1526" y="3236"/>
                    <a:pt x="1526" y="3236"/>
                  </a:cubicBezTo>
                  <a:cubicBezTo>
                    <a:pt x="447" y="3236"/>
                    <a:pt x="447" y="2157"/>
                    <a:pt x="447" y="2157"/>
                  </a:cubicBezTo>
                  <a:cubicBezTo>
                    <a:pt x="-632" y="1078"/>
                    <a:pt x="447" y="1078"/>
                    <a:pt x="1526" y="0"/>
                  </a:cubicBezTo>
                  <a:cubicBezTo>
                    <a:pt x="447" y="0"/>
                    <a:pt x="447" y="0"/>
                    <a:pt x="1526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7" name="Freihandform: Form 1806">
              <a:extLst>
                <a:ext uri="{FF2B5EF4-FFF2-40B4-BE49-F238E27FC236}">
                  <a16:creationId xmlns:a16="http://schemas.microsoft.com/office/drawing/2014/main" id="{C8222136-F815-41C4-814F-9FA1A85414BB}"/>
                </a:ext>
              </a:extLst>
            </p:cNvPr>
            <p:cNvSpPr/>
            <p:nvPr/>
          </p:nvSpPr>
          <p:spPr>
            <a:xfrm>
              <a:off x="6214639" y="3751692"/>
              <a:ext cx="2157" cy="3235"/>
            </a:xfrm>
            <a:custGeom>
              <a:avLst/>
              <a:gdLst>
                <a:gd name="connsiteX0" fmla="*/ 1078 w 2157"/>
                <a:gd name="connsiteY0" fmla="*/ 0 h 3235"/>
                <a:gd name="connsiteX1" fmla="*/ 2157 w 2157"/>
                <a:gd name="connsiteY1" fmla="*/ 2157 h 3235"/>
                <a:gd name="connsiteX2" fmla="*/ 1078 w 2157"/>
                <a:gd name="connsiteY2" fmla="*/ 3236 h 3235"/>
                <a:gd name="connsiteX3" fmla="*/ 0 w 2157"/>
                <a:gd name="connsiteY3" fmla="*/ 2157 h 3235"/>
                <a:gd name="connsiteX4" fmla="*/ 1078 w 2157"/>
                <a:gd name="connsiteY4" fmla="*/ 0 h 3235"/>
                <a:gd name="connsiteX5" fmla="*/ 1078 w 2157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8" y="0"/>
                  </a:moveTo>
                  <a:cubicBezTo>
                    <a:pt x="1078" y="1078"/>
                    <a:pt x="2157" y="1078"/>
                    <a:pt x="2157" y="2157"/>
                  </a:cubicBezTo>
                  <a:cubicBezTo>
                    <a:pt x="2157" y="3236"/>
                    <a:pt x="2157" y="3236"/>
                    <a:pt x="1078" y="3236"/>
                  </a:cubicBezTo>
                  <a:cubicBezTo>
                    <a:pt x="0" y="3236"/>
                    <a:pt x="0" y="2157"/>
                    <a:pt x="0" y="2157"/>
                  </a:cubicBezTo>
                  <a:cubicBezTo>
                    <a:pt x="0" y="1078"/>
                    <a:pt x="0" y="1078"/>
                    <a:pt x="1078" y="0"/>
                  </a:cubicBezTo>
                  <a:cubicBezTo>
                    <a:pt x="1078" y="0"/>
                    <a:pt x="1078" y="0"/>
                    <a:pt x="1078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8" name="Freihandform: Form 1807">
              <a:extLst>
                <a:ext uri="{FF2B5EF4-FFF2-40B4-BE49-F238E27FC236}">
                  <a16:creationId xmlns:a16="http://schemas.microsoft.com/office/drawing/2014/main" id="{363999CB-63FE-44BB-8CE3-D1DF1D6CE908}"/>
                </a:ext>
              </a:extLst>
            </p:cNvPr>
            <p:cNvSpPr/>
            <p:nvPr/>
          </p:nvSpPr>
          <p:spPr>
            <a:xfrm>
              <a:off x="6224978" y="3751692"/>
              <a:ext cx="2603" cy="3235"/>
            </a:xfrm>
            <a:custGeom>
              <a:avLst/>
              <a:gdLst>
                <a:gd name="connsiteX0" fmla="*/ 1525 w 2603"/>
                <a:gd name="connsiteY0" fmla="*/ 0 h 3235"/>
                <a:gd name="connsiteX1" fmla="*/ 2604 w 2603"/>
                <a:gd name="connsiteY1" fmla="*/ 2157 h 3235"/>
                <a:gd name="connsiteX2" fmla="*/ 1525 w 2603"/>
                <a:gd name="connsiteY2" fmla="*/ 3236 h 3235"/>
                <a:gd name="connsiteX3" fmla="*/ 447 w 2603"/>
                <a:gd name="connsiteY3" fmla="*/ 2157 h 3235"/>
                <a:gd name="connsiteX4" fmla="*/ 1525 w 2603"/>
                <a:gd name="connsiteY4" fmla="*/ 0 h 3235"/>
                <a:gd name="connsiteX5" fmla="*/ 1525 w 2603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525" y="0"/>
                  </a:moveTo>
                  <a:cubicBezTo>
                    <a:pt x="1525" y="1078"/>
                    <a:pt x="2604" y="1078"/>
                    <a:pt x="2604" y="2157"/>
                  </a:cubicBezTo>
                  <a:cubicBezTo>
                    <a:pt x="2604" y="3236"/>
                    <a:pt x="1525" y="3236"/>
                    <a:pt x="1525" y="3236"/>
                  </a:cubicBezTo>
                  <a:cubicBezTo>
                    <a:pt x="447" y="3236"/>
                    <a:pt x="447" y="2157"/>
                    <a:pt x="447" y="2157"/>
                  </a:cubicBezTo>
                  <a:cubicBezTo>
                    <a:pt x="-632" y="1078"/>
                    <a:pt x="447" y="1078"/>
                    <a:pt x="1525" y="0"/>
                  </a:cubicBezTo>
                  <a:cubicBezTo>
                    <a:pt x="447" y="0"/>
                    <a:pt x="1525" y="0"/>
                    <a:pt x="1525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9" name="Freihandform: Form 1808">
              <a:extLst>
                <a:ext uri="{FF2B5EF4-FFF2-40B4-BE49-F238E27FC236}">
                  <a16:creationId xmlns:a16="http://schemas.microsoft.com/office/drawing/2014/main" id="{A7BD6F8E-194C-48A1-A832-FB6A0E069F1A}"/>
                </a:ext>
              </a:extLst>
            </p:cNvPr>
            <p:cNvSpPr/>
            <p:nvPr/>
          </p:nvSpPr>
          <p:spPr>
            <a:xfrm>
              <a:off x="6235132" y="3751692"/>
              <a:ext cx="2156" cy="3235"/>
            </a:xfrm>
            <a:custGeom>
              <a:avLst/>
              <a:gdLst>
                <a:gd name="connsiteX0" fmla="*/ 1078 w 2156"/>
                <a:gd name="connsiteY0" fmla="*/ 3236 h 3235"/>
                <a:gd name="connsiteX1" fmla="*/ 0 w 2156"/>
                <a:gd name="connsiteY1" fmla="*/ 1078 h 3235"/>
                <a:gd name="connsiteX2" fmla="*/ 1078 w 2156"/>
                <a:gd name="connsiteY2" fmla="*/ 0 h 3235"/>
                <a:gd name="connsiteX3" fmla="*/ 2157 w 2156"/>
                <a:gd name="connsiteY3" fmla="*/ 1078 h 3235"/>
                <a:gd name="connsiteX4" fmla="*/ 1078 w 2156"/>
                <a:gd name="connsiteY4" fmla="*/ 3236 h 3235"/>
                <a:gd name="connsiteX5" fmla="*/ 1078 w 2156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6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2157" y="2157"/>
                    <a:pt x="2157" y="3236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0" name="Freihandform: Form 1809">
              <a:extLst>
                <a:ext uri="{FF2B5EF4-FFF2-40B4-BE49-F238E27FC236}">
                  <a16:creationId xmlns:a16="http://schemas.microsoft.com/office/drawing/2014/main" id="{3DF85FCF-3757-486A-A7AE-87ED9D667CC5}"/>
                </a:ext>
              </a:extLst>
            </p:cNvPr>
            <p:cNvSpPr/>
            <p:nvPr/>
          </p:nvSpPr>
          <p:spPr>
            <a:xfrm>
              <a:off x="6245470" y="3751692"/>
              <a:ext cx="2603" cy="3235"/>
            </a:xfrm>
            <a:custGeom>
              <a:avLst/>
              <a:gdLst>
                <a:gd name="connsiteX0" fmla="*/ 1525 w 2603"/>
                <a:gd name="connsiteY0" fmla="*/ 0 h 3235"/>
                <a:gd name="connsiteX1" fmla="*/ 2604 w 2603"/>
                <a:gd name="connsiteY1" fmla="*/ 2157 h 3235"/>
                <a:gd name="connsiteX2" fmla="*/ 1525 w 2603"/>
                <a:gd name="connsiteY2" fmla="*/ 3236 h 3235"/>
                <a:gd name="connsiteX3" fmla="*/ 447 w 2603"/>
                <a:gd name="connsiteY3" fmla="*/ 2157 h 3235"/>
                <a:gd name="connsiteX4" fmla="*/ 1525 w 2603"/>
                <a:gd name="connsiteY4" fmla="*/ 0 h 3235"/>
                <a:gd name="connsiteX5" fmla="*/ 1525 w 2603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525" y="0"/>
                  </a:moveTo>
                  <a:cubicBezTo>
                    <a:pt x="1525" y="1078"/>
                    <a:pt x="2604" y="1078"/>
                    <a:pt x="2604" y="2157"/>
                  </a:cubicBezTo>
                  <a:cubicBezTo>
                    <a:pt x="2604" y="3236"/>
                    <a:pt x="1525" y="3236"/>
                    <a:pt x="1525" y="3236"/>
                  </a:cubicBezTo>
                  <a:cubicBezTo>
                    <a:pt x="447" y="3236"/>
                    <a:pt x="447" y="2157"/>
                    <a:pt x="447" y="2157"/>
                  </a:cubicBezTo>
                  <a:cubicBezTo>
                    <a:pt x="-632" y="1078"/>
                    <a:pt x="447" y="1078"/>
                    <a:pt x="1525" y="0"/>
                  </a:cubicBezTo>
                  <a:cubicBezTo>
                    <a:pt x="1525" y="0"/>
                    <a:pt x="1525" y="0"/>
                    <a:pt x="1525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1" name="Freihandform: Form 1810">
              <a:extLst>
                <a:ext uri="{FF2B5EF4-FFF2-40B4-BE49-F238E27FC236}">
                  <a16:creationId xmlns:a16="http://schemas.microsoft.com/office/drawing/2014/main" id="{B1B26298-64D0-4496-83EC-9986FE095D88}"/>
                </a:ext>
              </a:extLst>
            </p:cNvPr>
            <p:cNvSpPr/>
            <p:nvPr/>
          </p:nvSpPr>
          <p:spPr>
            <a:xfrm>
              <a:off x="6255624" y="3751692"/>
              <a:ext cx="2157" cy="3235"/>
            </a:xfrm>
            <a:custGeom>
              <a:avLst/>
              <a:gdLst>
                <a:gd name="connsiteX0" fmla="*/ 1079 w 2157"/>
                <a:gd name="connsiteY0" fmla="*/ 0 h 3235"/>
                <a:gd name="connsiteX1" fmla="*/ 2157 w 2157"/>
                <a:gd name="connsiteY1" fmla="*/ 2157 h 3235"/>
                <a:gd name="connsiteX2" fmla="*/ 1079 w 2157"/>
                <a:gd name="connsiteY2" fmla="*/ 3236 h 3235"/>
                <a:gd name="connsiteX3" fmla="*/ 0 w 2157"/>
                <a:gd name="connsiteY3" fmla="*/ 2157 h 3235"/>
                <a:gd name="connsiteX4" fmla="*/ 1079 w 2157"/>
                <a:gd name="connsiteY4" fmla="*/ 0 h 3235"/>
                <a:gd name="connsiteX5" fmla="*/ 1079 w 2157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0"/>
                  </a:moveTo>
                  <a:cubicBezTo>
                    <a:pt x="1079" y="1078"/>
                    <a:pt x="2157" y="1078"/>
                    <a:pt x="2157" y="2157"/>
                  </a:cubicBezTo>
                  <a:cubicBezTo>
                    <a:pt x="2157" y="3236"/>
                    <a:pt x="2157" y="3236"/>
                    <a:pt x="1079" y="3236"/>
                  </a:cubicBezTo>
                  <a:cubicBezTo>
                    <a:pt x="0" y="3236"/>
                    <a:pt x="0" y="2157"/>
                    <a:pt x="0" y="2157"/>
                  </a:cubicBezTo>
                  <a:cubicBezTo>
                    <a:pt x="0" y="1078"/>
                    <a:pt x="0" y="1078"/>
                    <a:pt x="1079" y="0"/>
                  </a:cubicBezTo>
                  <a:cubicBezTo>
                    <a:pt x="1079" y="0"/>
                    <a:pt x="1079" y="0"/>
                    <a:pt x="1079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2" name="Freihandform: Form 1811">
              <a:extLst>
                <a:ext uri="{FF2B5EF4-FFF2-40B4-BE49-F238E27FC236}">
                  <a16:creationId xmlns:a16="http://schemas.microsoft.com/office/drawing/2014/main" id="{BD45AA75-BDE7-4BC6-A3A0-9925CD3DD138}"/>
                </a:ext>
              </a:extLst>
            </p:cNvPr>
            <p:cNvSpPr/>
            <p:nvPr/>
          </p:nvSpPr>
          <p:spPr>
            <a:xfrm>
              <a:off x="6266409" y="3751692"/>
              <a:ext cx="2157" cy="3235"/>
            </a:xfrm>
            <a:custGeom>
              <a:avLst/>
              <a:gdLst>
                <a:gd name="connsiteX0" fmla="*/ 1079 w 2157"/>
                <a:gd name="connsiteY0" fmla="*/ 3236 h 3235"/>
                <a:gd name="connsiteX1" fmla="*/ 0 w 2157"/>
                <a:gd name="connsiteY1" fmla="*/ 1078 h 3235"/>
                <a:gd name="connsiteX2" fmla="*/ 1079 w 2157"/>
                <a:gd name="connsiteY2" fmla="*/ 0 h 3235"/>
                <a:gd name="connsiteX3" fmla="*/ 2157 w 2157"/>
                <a:gd name="connsiteY3" fmla="*/ 1078 h 3235"/>
                <a:gd name="connsiteX4" fmla="*/ 1079 w 2157"/>
                <a:gd name="connsiteY4" fmla="*/ 3236 h 3235"/>
                <a:gd name="connsiteX5" fmla="*/ 1079 w 2157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2157" y="2157"/>
                    <a:pt x="1079" y="3236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3" name="Freihandform: Form 1812">
              <a:extLst>
                <a:ext uri="{FF2B5EF4-FFF2-40B4-BE49-F238E27FC236}">
                  <a16:creationId xmlns:a16="http://schemas.microsoft.com/office/drawing/2014/main" id="{11D00C41-0E35-4407-A420-C6391DBE1D42}"/>
                </a:ext>
              </a:extLst>
            </p:cNvPr>
            <p:cNvSpPr/>
            <p:nvPr/>
          </p:nvSpPr>
          <p:spPr>
            <a:xfrm>
              <a:off x="6276117" y="3751692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8 h 3235"/>
                <a:gd name="connsiteX2" fmla="*/ 1078 w 2603"/>
                <a:gd name="connsiteY2" fmla="*/ 0 h 3235"/>
                <a:gd name="connsiteX3" fmla="*/ 2157 w 2603"/>
                <a:gd name="connsiteY3" fmla="*/ 1078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3236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4" name="Freihandform: Form 1813">
              <a:extLst>
                <a:ext uri="{FF2B5EF4-FFF2-40B4-BE49-F238E27FC236}">
                  <a16:creationId xmlns:a16="http://schemas.microsoft.com/office/drawing/2014/main" id="{2845CCC1-1ACF-4A90-A203-1E967F2EAB2A}"/>
                </a:ext>
              </a:extLst>
            </p:cNvPr>
            <p:cNvSpPr/>
            <p:nvPr/>
          </p:nvSpPr>
          <p:spPr>
            <a:xfrm>
              <a:off x="6291216" y="3633683"/>
              <a:ext cx="3236" cy="2603"/>
            </a:xfrm>
            <a:custGeom>
              <a:avLst/>
              <a:gdLst>
                <a:gd name="connsiteX0" fmla="*/ 3236 w 3236"/>
                <a:gd name="connsiteY0" fmla="*/ 1525 h 2603"/>
                <a:gd name="connsiteX1" fmla="*/ 1079 w 3236"/>
                <a:gd name="connsiteY1" fmla="*/ 2604 h 2603"/>
                <a:gd name="connsiteX2" fmla="*/ 0 w 3236"/>
                <a:gd name="connsiteY2" fmla="*/ 1525 h 2603"/>
                <a:gd name="connsiteX3" fmla="*/ 1079 w 3236"/>
                <a:gd name="connsiteY3" fmla="*/ 447 h 2603"/>
                <a:gd name="connsiteX4" fmla="*/ 3236 w 3236"/>
                <a:gd name="connsiteY4" fmla="*/ 1525 h 2603"/>
                <a:gd name="connsiteX5" fmla="*/ 3236 w 3236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6" h="2603">
                  <a:moveTo>
                    <a:pt x="3236" y="1525"/>
                  </a:moveTo>
                  <a:cubicBezTo>
                    <a:pt x="2157" y="1525"/>
                    <a:pt x="2157" y="2604"/>
                    <a:pt x="1079" y="2604"/>
                  </a:cubicBezTo>
                  <a:cubicBezTo>
                    <a:pt x="0" y="2604"/>
                    <a:pt x="0" y="1525"/>
                    <a:pt x="0" y="1525"/>
                  </a:cubicBezTo>
                  <a:cubicBezTo>
                    <a:pt x="0" y="447"/>
                    <a:pt x="1079" y="447"/>
                    <a:pt x="1079" y="447"/>
                  </a:cubicBezTo>
                  <a:cubicBezTo>
                    <a:pt x="2157" y="-632"/>
                    <a:pt x="3236" y="447"/>
                    <a:pt x="3236" y="1525"/>
                  </a:cubicBezTo>
                  <a:cubicBezTo>
                    <a:pt x="3236" y="447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5" name="Freihandform: Form 1814">
              <a:extLst>
                <a:ext uri="{FF2B5EF4-FFF2-40B4-BE49-F238E27FC236}">
                  <a16:creationId xmlns:a16="http://schemas.microsoft.com/office/drawing/2014/main" id="{C084DC8F-2424-4EE3-9C1A-A9833F04B7D3}"/>
                </a:ext>
              </a:extLst>
            </p:cNvPr>
            <p:cNvSpPr/>
            <p:nvPr/>
          </p:nvSpPr>
          <p:spPr>
            <a:xfrm>
              <a:off x="6291216" y="3643837"/>
              <a:ext cx="3236" cy="2157"/>
            </a:xfrm>
            <a:custGeom>
              <a:avLst/>
              <a:gdLst>
                <a:gd name="connsiteX0" fmla="*/ 0 w 3236"/>
                <a:gd name="connsiteY0" fmla="*/ 1078 h 2157"/>
                <a:gd name="connsiteX1" fmla="*/ 2157 w 3236"/>
                <a:gd name="connsiteY1" fmla="*/ 0 h 2157"/>
                <a:gd name="connsiteX2" fmla="*/ 3236 w 3236"/>
                <a:gd name="connsiteY2" fmla="*/ 1078 h 2157"/>
                <a:gd name="connsiteX3" fmla="*/ 2157 w 3236"/>
                <a:gd name="connsiteY3" fmla="*/ 2157 h 2157"/>
                <a:gd name="connsiteX4" fmla="*/ 0 w 3236"/>
                <a:gd name="connsiteY4" fmla="*/ 1078 h 2157"/>
                <a:gd name="connsiteX5" fmla="*/ 0 w 3236"/>
                <a:gd name="connsiteY5" fmla="*/ 1078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6" h="2157">
                  <a:moveTo>
                    <a:pt x="0" y="1078"/>
                  </a:moveTo>
                  <a:cubicBezTo>
                    <a:pt x="1079" y="1078"/>
                    <a:pt x="1079" y="0"/>
                    <a:pt x="2157" y="0"/>
                  </a:cubicBezTo>
                  <a:cubicBezTo>
                    <a:pt x="3236" y="0"/>
                    <a:pt x="3236" y="1078"/>
                    <a:pt x="3236" y="1078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9" y="2157"/>
                    <a:pt x="1079" y="2157"/>
                    <a:pt x="0" y="1078"/>
                  </a:cubicBezTo>
                  <a:cubicBezTo>
                    <a:pt x="0" y="1078"/>
                    <a:pt x="0" y="1078"/>
                    <a:pt x="0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6" name="Freihandform: Form 1815">
              <a:extLst>
                <a:ext uri="{FF2B5EF4-FFF2-40B4-BE49-F238E27FC236}">
                  <a16:creationId xmlns:a16="http://schemas.microsoft.com/office/drawing/2014/main" id="{7CC63849-77EA-4F9C-93C8-CB1E0F41BD2C}"/>
                </a:ext>
              </a:extLst>
            </p:cNvPr>
            <p:cNvSpPr/>
            <p:nvPr/>
          </p:nvSpPr>
          <p:spPr>
            <a:xfrm>
              <a:off x="6281509" y="3654176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1078" y="-632"/>
                    <a:pt x="1078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447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7" name="Freihandform: Form 1816">
              <a:extLst>
                <a:ext uri="{FF2B5EF4-FFF2-40B4-BE49-F238E27FC236}">
                  <a16:creationId xmlns:a16="http://schemas.microsoft.com/office/drawing/2014/main" id="{111F291A-647B-484D-B170-09173AFE4EED}"/>
                </a:ext>
              </a:extLst>
            </p:cNvPr>
            <p:cNvSpPr/>
            <p:nvPr/>
          </p:nvSpPr>
          <p:spPr>
            <a:xfrm>
              <a:off x="6302001" y="3623344"/>
              <a:ext cx="3236" cy="2603"/>
            </a:xfrm>
            <a:custGeom>
              <a:avLst/>
              <a:gdLst>
                <a:gd name="connsiteX0" fmla="*/ 0 w 3236"/>
                <a:gd name="connsiteY0" fmla="*/ 1079 h 2603"/>
                <a:gd name="connsiteX1" fmla="*/ 2157 w 3236"/>
                <a:gd name="connsiteY1" fmla="*/ 0 h 2603"/>
                <a:gd name="connsiteX2" fmla="*/ 3236 w 3236"/>
                <a:gd name="connsiteY2" fmla="*/ 1079 h 2603"/>
                <a:gd name="connsiteX3" fmla="*/ 2157 w 3236"/>
                <a:gd name="connsiteY3" fmla="*/ 2157 h 2603"/>
                <a:gd name="connsiteX4" fmla="*/ 0 w 3236"/>
                <a:gd name="connsiteY4" fmla="*/ 1079 h 2603"/>
                <a:gd name="connsiteX5" fmla="*/ 0 w 3236"/>
                <a:gd name="connsiteY5" fmla="*/ 1079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6" h="2603">
                  <a:moveTo>
                    <a:pt x="0" y="1079"/>
                  </a:moveTo>
                  <a:cubicBezTo>
                    <a:pt x="1079" y="1079"/>
                    <a:pt x="1079" y="0"/>
                    <a:pt x="2157" y="0"/>
                  </a:cubicBezTo>
                  <a:cubicBezTo>
                    <a:pt x="3236" y="0"/>
                    <a:pt x="3236" y="0"/>
                    <a:pt x="3236" y="1079"/>
                  </a:cubicBezTo>
                  <a:cubicBezTo>
                    <a:pt x="3236" y="2157"/>
                    <a:pt x="3236" y="3236"/>
                    <a:pt x="2157" y="2157"/>
                  </a:cubicBezTo>
                  <a:cubicBezTo>
                    <a:pt x="1079" y="2157"/>
                    <a:pt x="0" y="2157"/>
                    <a:pt x="0" y="1079"/>
                  </a:cubicBezTo>
                  <a:cubicBezTo>
                    <a:pt x="0" y="1079"/>
                    <a:pt x="0" y="1079"/>
                    <a:pt x="0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8" name="Freihandform: Form 1817">
              <a:extLst>
                <a:ext uri="{FF2B5EF4-FFF2-40B4-BE49-F238E27FC236}">
                  <a16:creationId xmlns:a16="http://schemas.microsoft.com/office/drawing/2014/main" id="{FE7050BA-CA8C-4A6B-A607-17ED2150910B}"/>
                </a:ext>
              </a:extLst>
            </p:cNvPr>
            <p:cNvSpPr/>
            <p:nvPr/>
          </p:nvSpPr>
          <p:spPr>
            <a:xfrm>
              <a:off x="6291216" y="3622266"/>
              <a:ext cx="3236" cy="3235"/>
            </a:xfrm>
            <a:custGeom>
              <a:avLst/>
              <a:gdLst>
                <a:gd name="connsiteX0" fmla="*/ 3236 w 3236"/>
                <a:gd name="connsiteY0" fmla="*/ 2157 h 3235"/>
                <a:gd name="connsiteX1" fmla="*/ 1079 w 3236"/>
                <a:gd name="connsiteY1" fmla="*/ 3236 h 3235"/>
                <a:gd name="connsiteX2" fmla="*/ 0 w 3236"/>
                <a:gd name="connsiteY2" fmla="*/ 1078 h 3235"/>
                <a:gd name="connsiteX3" fmla="*/ 2157 w 3236"/>
                <a:gd name="connsiteY3" fmla="*/ 0 h 3235"/>
                <a:gd name="connsiteX4" fmla="*/ 3236 w 3236"/>
                <a:gd name="connsiteY4" fmla="*/ 2157 h 3235"/>
                <a:gd name="connsiteX5" fmla="*/ 3236 w 3236"/>
                <a:gd name="connsiteY5" fmla="*/ 2157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6" h="3235">
                  <a:moveTo>
                    <a:pt x="3236" y="2157"/>
                  </a:moveTo>
                  <a:cubicBezTo>
                    <a:pt x="2157" y="2157"/>
                    <a:pt x="2157" y="3236"/>
                    <a:pt x="1079" y="3236"/>
                  </a:cubicBezTo>
                  <a:cubicBezTo>
                    <a:pt x="0" y="3236"/>
                    <a:pt x="0" y="2157"/>
                    <a:pt x="0" y="1078"/>
                  </a:cubicBezTo>
                  <a:cubicBezTo>
                    <a:pt x="0" y="0"/>
                    <a:pt x="1079" y="0"/>
                    <a:pt x="2157" y="0"/>
                  </a:cubicBezTo>
                  <a:cubicBezTo>
                    <a:pt x="2157" y="1078"/>
                    <a:pt x="3236" y="1078"/>
                    <a:pt x="3236" y="2157"/>
                  </a:cubicBezTo>
                  <a:cubicBezTo>
                    <a:pt x="3236" y="2157"/>
                    <a:pt x="3236" y="2157"/>
                    <a:pt x="3236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9" name="Freihandform: Form 1818">
              <a:extLst>
                <a:ext uri="{FF2B5EF4-FFF2-40B4-BE49-F238E27FC236}">
                  <a16:creationId xmlns:a16="http://schemas.microsoft.com/office/drawing/2014/main" id="{89D14B92-50B1-49AF-A34F-6F0D10BB920A}"/>
                </a:ext>
              </a:extLst>
            </p:cNvPr>
            <p:cNvSpPr/>
            <p:nvPr/>
          </p:nvSpPr>
          <p:spPr>
            <a:xfrm>
              <a:off x="6281509" y="3622266"/>
              <a:ext cx="3235" cy="2603"/>
            </a:xfrm>
            <a:custGeom>
              <a:avLst/>
              <a:gdLst>
                <a:gd name="connsiteX0" fmla="*/ 0 w 3235"/>
                <a:gd name="connsiteY0" fmla="*/ 1078 h 2603"/>
                <a:gd name="connsiteX1" fmla="*/ 2157 w 3235"/>
                <a:gd name="connsiteY1" fmla="*/ 0 h 2603"/>
                <a:gd name="connsiteX2" fmla="*/ 3236 w 3235"/>
                <a:gd name="connsiteY2" fmla="*/ 1078 h 2603"/>
                <a:gd name="connsiteX3" fmla="*/ 2157 w 3235"/>
                <a:gd name="connsiteY3" fmla="*/ 2157 h 2603"/>
                <a:gd name="connsiteX4" fmla="*/ 0 w 3235"/>
                <a:gd name="connsiteY4" fmla="*/ 1078 h 2603"/>
                <a:gd name="connsiteX5" fmla="*/ 0 w 3235"/>
                <a:gd name="connsiteY5" fmla="*/ 1078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0" y="1078"/>
                  </a:moveTo>
                  <a:cubicBezTo>
                    <a:pt x="1078" y="1078"/>
                    <a:pt x="1078" y="0"/>
                    <a:pt x="2157" y="0"/>
                  </a:cubicBezTo>
                  <a:cubicBezTo>
                    <a:pt x="3236" y="0"/>
                    <a:pt x="3236" y="1078"/>
                    <a:pt x="3236" y="1078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8" y="3236"/>
                    <a:pt x="0" y="2157"/>
                    <a:pt x="0" y="1078"/>
                  </a:cubicBezTo>
                  <a:cubicBezTo>
                    <a:pt x="0" y="2157"/>
                    <a:pt x="0" y="2157"/>
                    <a:pt x="0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0" name="Freihandform: Form 1819">
              <a:extLst>
                <a:ext uri="{FF2B5EF4-FFF2-40B4-BE49-F238E27FC236}">
                  <a16:creationId xmlns:a16="http://schemas.microsoft.com/office/drawing/2014/main" id="{6F9170E9-F294-4F92-98BE-6AE52A98C6F4}"/>
                </a:ext>
              </a:extLst>
            </p:cNvPr>
            <p:cNvSpPr/>
            <p:nvPr/>
          </p:nvSpPr>
          <p:spPr>
            <a:xfrm>
              <a:off x="6281509" y="3602405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0" y="-632"/>
                    <a:pt x="1078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447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1" name="Freihandform: Form 1820">
              <a:extLst>
                <a:ext uri="{FF2B5EF4-FFF2-40B4-BE49-F238E27FC236}">
                  <a16:creationId xmlns:a16="http://schemas.microsoft.com/office/drawing/2014/main" id="{F4FFC99D-55A7-4167-B466-4EA9D1656E04}"/>
                </a:ext>
              </a:extLst>
            </p:cNvPr>
            <p:cNvSpPr/>
            <p:nvPr/>
          </p:nvSpPr>
          <p:spPr>
            <a:xfrm>
              <a:off x="6261017" y="3685454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9 w 3235"/>
                <a:gd name="connsiteY1" fmla="*/ 2604 h 2603"/>
                <a:gd name="connsiteX2" fmla="*/ 0 w 3235"/>
                <a:gd name="connsiteY2" fmla="*/ 1525 h 2603"/>
                <a:gd name="connsiteX3" fmla="*/ 1079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9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1079" y="447"/>
                    <a:pt x="1079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447"/>
                    <a:pt x="3236" y="447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2" name="Freihandform: Form 1821">
              <a:extLst>
                <a:ext uri="{FF2B5EF4-FFF2-40B4-BE49-F238E27FC236}">
                  <a16:creationId xmlns:a16="http://schemas.microsoft.com/office/drawing/2014/main" id="{78EE441B-9496-43BD-99A5-71BC1FF4458C}"/>
                </a:ext>
              </a:extLst>
            </p:cNvPr>
            <p:cNvSpPr/>
            <p:nvPr/>
          </p:nvSpPr>
          <p:spPr>
            <a:xfrm>
              <a:off x="6270724" y="3664329"/>
              <a:ext cx="3235" cy="2603"/>
            </a:xfrm>
            <a:custGeom>
              <a:avLst/>
              <a:gdLst>
                <a:gd name="connsiteX0" fmla="*/ 0 w 3235"/>
                <a:gd name="connsiteY0" fmla="*/ 1079 h 2603"/>
                <a:gd name="connsiteX1" fmla="*/ 2157 w 3235"/>
                <a:gd name="connsiteY1" fmla="*/ 0 h 2603"/>
                <a:gd name="connsiteX2" fmla="*/ 3236 w 3235"/>
                <a:gd name="connsiteY2" fmla="*/ 1079 h 2603"/>
                <a:gd name="connsiteX3" fmla="*/ 2157 w 3235"/>
                <a:gd name="connsiteY3" fmla="*/ 2157 h 2603"/>
                <a:gd name="connsiteX4" fmla="*/ 0 w 3235"/>
                <a:gd name="connsiteY4" fmla="*/ 1079 h 2603"/>
                <a:gd name="connsiteX5" fmla="*/ 0 w 3235"/>
                <a:gd name="connsiteY5" fmla="*/ 1079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0" y="1079"/>
                  </a:moveTo>
                  <a:cubicBezTo>
                    <a:pt x="1078" y="1079"/>
                    <a:pt x="1078" y="0"/>
                    <a:pt x="2157" y="0"/>
                  </a:cubicBezTo>
                  <a:cubicBezTo>
                    <a:pt x="3236" y="0"/>
                    <a:pt x="3236" y="0"/>
                    <a:pt x="3236" y="1079"/>
                  </a:cubicBezTo>
                  <a:cubicBezTo>
                    <a:pt x="3236" y="2157"/>
                    <a:pt x="2157" y="3236"/>
                    <a:pt x="2157" y="2157"/>
                  </a:cubicBezTo>
                  <a:cubicBezTo>
                    <a:pt x="1078" y="2157"/>
                    <a:pt x="1078" y="2157"/>
                    <a:pt x="0" y="1079"/>
                  </a:cubicBezTo>
                  <a:cubicBezTo>
                    <a:pt x="0" y="1079"/>
                    <a:pt x="0" y="1079"/>
                    <a:pt x="0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3" name="Freihandform: Form 1822">
              <a:extLst>
                <a:ext uri="{FF2B5EF4-FFF2-40B4-BE49-F238E27FC236}">
                  <a16:creationId xmlns:a16="http://schemas.microsoft.com/office/drawing/2014/main" id="{F50C6018-75B0-480C-8023-4C1D040B7E5C}"/>
                </a:ext>
              </a:extLst>
            </p:cNvPr>
            <p:cNvSpPr/>
            <p:nvPr/>
          </p:nvSpPr>
          <p:spPr>
            <a:xfrm>
              <a:off x="6281509" y="3612112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0" y="-632"/>
                    <a:pt x="1078" y="447"/>
                  </a:cubicBezTo>
                  <a:cubicBezTo>
                    <a:pt x="2157" y="447"/>
                    <a:pt x="2157" y="1525"/>
                    <a:pt x="3236" y="1525"/>
                  </a:cubicBezTo>
                  <a:cubicBezTo>
                    <a:pt x="3236" y="1525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4" name="Freihandform: Form 1823">
              <a:extLst>
                <a:ext uri="{FF2B5EF4-FFF2-40B4-BE49-F238E27FC236}">
                  <a16:creationId xmlns:a16="http://schemas.microsoft.com/office/drawing/2014/main" id="{3221965D-44CB-49AF-9C51-C2D8CBAD9C6B}"/>
                </a:ext>
              </a:extLst>
            </p:cNvPr>
            <p:cNvSpPr/>
            <p:nvPr/>
          </p:nvSpPr>
          <p:spPr>
            <a:xfrm>
              <a:off x="6291216" y="3613191"/>
              <a:ext cx="3236" cy="2603"/>
            </a:xfrm>
            <a:custGeom>
              <a:avLst/>
              <a:gdLst>
                <a:gd name="connsiteX0" fmla="*/ 3236 w 3236"/>
                <a:gd name="connsiteY0" fmla="*/ 1525 h 2603"/>
                <a:gd name="connsiteX1" fmla="*/ 1079 w 3236"/>
                <a:gd name="connsiteY1" fmla="*/ 2604 h 2603"/>
                <a:gd name="connsiteX2" fmla="*/ 0 w 3236"/>
                <a:gd name="connsiteY2" fmla="*/ 1525 h 2603"/>
                <a:gd name="connsiteX3" fmla="*/ 1079 w 3236"/>
                <a:gd name="connsiteY3" fmla="*/ 447 h 2603"/>
                <a:gd name="connsiteX4" fmla="*/ 3236 w 3236"/>
                <a:gd name="connsiteY4" fmla="*/ 1525 h 2603"/>
                <a:gd name="connsiteX5" fmla="*/ 3236 w 3236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6" h="2603">
                  <a:moveTo>
                    <a:pt x="3236" y="1525"/>
                  </a:moveTo>
                  <a:cubicBezTo>
                    <a:pt x="2157" y="1525"/>
                    <a:pt x="2157" y="2604"/>
                    <a:pt x="1079" y="2604"/>
                  </a:cubicBezTo>
                  <a:cubicBezTo>
                    <a:pt x="0" y="2604"/>
                    <a:pt x="0" y="1525"/>
                    <a:pt x="0" y="1525"/>
                  </a:cubicBezTo>
                  <a:cubicBezTo>
                    <a:pt x="0" y="447"/>
                    <a:pt x="1079" y="447"/>
                    <a:pt x="1079" y="447"/>
                  </a:cubicBezTo>
                  <a:cubicBezTo>
                    <a:pt x="2157" y="-632"/>
                    <a:pt x="3236" y="447"/>
                    <a:pt x="3236" y="1525"/>
                  </a:cubicBezTo>
                  <a:cubicBezTo>
                    <a:pt x="3236" y="447"/>
                    <a:pt x="3236" y="447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5" name="Freihandform: Form 1824">
              <a:extLst>
                <a:ext uri="{FF2B5EF4-FFF2-40B4-BE49-F238E27FC236}">
                  <a16:creationId xmlns:a16="http://schemas.microsoft.com/office/drawing/2014/main" id="{81758D18-776D-4314-8658-3794DECEE681}"/>
                </a:ext>
              </a:extLst>
            </p:cNvPr>
            <p:cNvSpPr/>
            <p:nvPr/>
          </p:nvSpPr>
          <p:spPr>
            <a:xfrm>
              <a:off x="6296609" y="3617505"/>
              <a:ext cx="3236" cy="2603"/>
            </a:xfrm>
            <a:custGeom>
              <a:avLst/>
              <a:gdLst>
                <a:gd name="connsiteX0" fmla="*/ 3236 w 3236"/>
                <a:gd name="connsiteY0" fmla="*/ 1525 h 2603"/>
                <a:gd name="connsiteX1" fmla="*/ 1079 w 3236"/>
                <a:gd name="connsiteY1" fmla="*/ 2604 h 2603"/>
                <a:gd name="connsiteX2" fmla="*/ 0 w 3236"/>
                <a:gd name="connsiteY2" fmla="*/ 1525 h 2603"/>
                <a:gd name="connsiteX3" fmla="*/ 1079 w 3236"/>
                <a:gd name="connsiteY3" fmla="*/ 447 h 2603"/>
                <a:gd name="connsiteX4" fmla="*/ 3236 w 3236"/>
                <a:gd name="connsiteY4" fmla="*/ 1525 h 2603"/>
                <a:gd name="connsiteX5" fmla="*/ 3236 w 3236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6" h="2603">
                  <a:moveTo>
                    <a:pt x="3236" y="1525"/>
                  </a:moveTo>
                  <a:cubicBezTo>
                    <a:pt x="2157" y="1525"/>
                    <a:pt x="2157" y="2604"/>
                    <a:pt x="1079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0" y="-632"/>
                    <a:pt x="1079" y="447"/>
                  </a:cubicBezTo>
                  <a:cubicBezTo>
                    <a:pt x="2157" y="447"/>
                    <a:pt x="3236" y="447"/>
                    <a:pt x="3236" y="1525"/>
                  </a:cubicBezTo>
                  <a:cubicBezTo>
                    <a:pt x="3236" y="1525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6" name="Freihandform: Form 1825">
              <a:extLst>
                <a:ext uri="{FF2B5EF4-FFF2-40B4-BE49-F238E27FC236}">
                  <a16:creationId xmlns:a16="http://schemas.microsoft.com/office/drawing/2014/main" id="{A2DCB5DA-C186-4C69-8CB8-F75709DE4208}"/>
                </a:ext>
              </a:extLst>
            </p:cNvPr>
            <p:cNvSpPr/>
            <p:nvPr/>
          </p:nvSpPr>
          <p:spPr>
            <a:xfrm>
              <a:off x="6285823" y="3639523"/>
              <a:ext cx="2966" cy="2157"/>
            </a:xfrm>
            <a:custGeom>
              <a:avLst/>
              <a:gdLst>
                <a:gd name="connsiteX0" fmla="*/ 2157 w 2966"/>
                <a:gd name="connsiteY0" fmla="*/ 2157 h 2157"/>
                <a:gd name="connsiteX1" fmla="*/ 0 w 2966"/>
                <a:gd name="connsiteY1" fmla="*/ 1079 h 2157"/>
                <a:gd name="connsiteX2" fmla="*/ 1079 w 2966"/>
                <a:gd name="connsiteY2" fmla="*/ 0 h 2157"/>
                <a:gd name="connsiteX3" fmla="*/ 2157 w 2966"/>
                <a:gd name="connsiteY3" fmla="*/ 1079 h 2157"/>
                <a:gd name="connsiteX4" fmla="*/ 2157 w 2966"/>
                <a:gd name="connsiteY4" fmla="*/ 2157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6" h="2157">
                  <a:moveTo>
                    <a:pt x="2157" y="2157"/>
                  </a:moveTo>
                  <a:cubicBezTo>
                    <a:pt x="1079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3236" y="0"/>
                    <a:pt x="2157" y="1079"/>
                  </a:cubicBezTo>
                  <a:cubicBezTo>
                    <a:pt x="3236" y="1079"/>
                    <a:pt x="3236" y="1079"/>
                    <a:pt x="2157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7" name="Freihandform: Form 1826">
              <a:extLst>
                <a:ext uri="{FF2B5EF4-FFF2-40B4-BE49-F238E27FC236}">
                  <a16:creationId xmlns:a16="http://schemas.microsoft.com/office/drawing/2014/main" id="{B89F142D-26F4-47F7-8BD1-C0621474F84C}"/>
                </a:ext>
              </a:extLst>
            </p:cNvPr>
            <p:cNvSpPr/>
            <p:nvPr/>
          </p:nvSpPr>
          <p:spPr>
            <a:xfrm>
              <a:off x="6266409" y="3669992"/>
              <a:ext cx="2157" cy="2966"/>
            </a:xfrm>
            <a:custGeom>
              <a:avLst/>
              <a:gdLst>
                <a:gd name="connsiteX0" fmla="*/ 2157 w 2157"/>
                <a:gd name="connsiteY0" fmla="*/ 809 h 2966"/>
                <a:gd name="connsiteX1" fmla="*/ 1079 w 2157"/>
                <a:gd name="connsiteY1" fmla="*/ 2966 h 2966"/>
                <a:gd name="connsiteX2" fmla="*/ 0 w 2157"/>
                <a:gd name="connsiteY2" fmla="*/ 1887 h 2966"/>
                <a:gd name="connsiteX3" fmla="*/ 1079 w 2157"/>
                <a:gd name="connsiteY3" fmla="*/ 809 h 2966"/>
                <a:gd name="connsiteX4" fmla="*/ 2157 w 2157"/>
                <a:gd name="connsiteY4" fmla="*/ 809 h 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7" h="2966">
                  <a:moveTo>
                    <a:pt x="2157" y="809"/>
                  </a:moveTo>
                  <a:cubicBezTo>
                    <a:pt x="2157" y="1887"/>
                    <a:pt x="1079" y="2966"/>
                    <a:pt x="1079" y="2966"/>
                  </a:cubicBezTo>
                  <a:cubicBezTo>
                    <a:pt x="0" y="2966"/>
                    <a:pt x="0" y="1887"/>
                    <a:pt x="0" y="1887"/>
                  </a:cubicBezTo>
                  <a:cubicBezTo>
                    <a:pt x="0" y="809"/>
                    <a:pt x="1079" y="809"/>
                    <a:pt x="1079" y="809"/>
                  </a:cubicBezTo>
                  <a:cubicBezTo>
                    <a:pt x="1079" y="-270"/>
                    <a:pt x="2157" y="-270"/>
                    <a:pt x="2157" y="80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8" name="Freihandform: Form 1827">
              <a:extLst>
                <a:ext uri="{FF2B5EF4-FFF2-40B4-BE49-F238E27FC236}">
                  <a16:creationId xmlns:a16="http://schemas.microsoft.com/office/drawing/2014/main" id="{153827FE-61FC-432D-B698-8B7757AC303B}"/>
                </a:ext>
              </a:extLst>
            </p:cNvPr>
            <p:cNvSpPr/>
            <p:nvPr/>
          </p:nvSpPr>
          <p:spPr>
            <a:xfrm>
              <a:off x="6296609" y="3628290"/>
              <a:ext cx="3236" cy="2603"/>
            </a:xfrm>
            <a:custGeom>
              <a:avLst/>
              <a:gdLst>
                <a:gd name="connsiteX0" fmla="*/ 3236 w 3236"/>
                <a:gd name="connsiteY0" fmla="*/ 1525 h 2603"/>
                <a:gd name="connsiteX1" fmla="*/ 1079 w 3236"/>
                <a:gd name="connsiteY1" fmla="*/ 2604 h 2603"/>
                <a:gd name="connsiteX2" fmla="*/ 0 w 3236"/>
                <a:gd name="connsiteY2" fmla="*/ 1525 h 2603"/>
                <a:gd name="connsiteX3" fmla="*/ 1079 w 3236"/>
                <a:gd name="connsiteY3" fmla="*/ 447 h 2603"/>
                <a:gd name="connsiteX4" fmla="*/ 3236 w 3236"/>
                <a:gd name="connsiteY4" fmla="*/ 1525 h 2603"/>
                <a:gd name="connsiteX5" fmla="*/ 3236 w 3236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6" h="2603">
                  <a:moveTo>
                    <a:pt x="3236" y="1525"/>
                  </a:moveTo>
                  <a:cubicBezTo>
                    <a:pt x="2157" y="1525"/>
                    <a:pt x="2157" y="2604"/>
                    <a:pt x="1079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0" y="-632"/>
                    <a:pt x="1079" y="447"/>
                  </a:cubicBezTo>
                  <a:cubicBezTo>
                    <a:pt x="2157" y="-632"/>
                    <a:pt x="3236" y="447"/>
                    <a:pt x="3236" y="1525"/>
                  </a:cubicBezTo>
                  <a:cubicBezTo>
                    <a:pt x="3236" y="447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9" name="Freihandform: Form 1828">
              <a:extLst>
                <a:ext uri="{FF2B5EF4-FFF2-40B4-BE49-F238E27FC236}">
                  <a16:creationId xmlns:a16="http://schemas.microsoft.com/office/drawing/2014/main" id="{5F31496C-B69B-4338-A7A7-C9B1651454E0}"/>
                </a:ext>
              </a:extLst>
            </p:cNvPr>
            <p:cNvSpPr/>
            <p:nvPr/>
          </p:nvSpPr>
          <p:spPr>
            <a:xfrm>
              <a:off x="6286902" y="3628258"/>
              <a:ext cx="2157" cy="2636"/>
            </a:xfrm>
            <a:custGeom>
              <a:avLst/>
              <a:gdLst>
                <a:gd name="connsiteX0" fmla="*/ 2157 w 2157"/>
                <a:gd name="connsiteY0" fmla="*/ 479 h 2636"/>
                <a:gd name="connsiteX1" fmla="*/ 1078 w 2157"/>
                <a:gd name="connsiteY1" fmla="*/ 2637 h 2636"/>
                <a:gd name="connsiteX2" fmla="*/ 0 w 2157"/>
                <a:gd name="connsiteY2" fmla="*/ 1558 h 2636"/>
                <a:gd name="connsiteX3" fmla="*/ 1078 w 2157"/>
                <a:gd name="connsiteY3" fmla="*/ 479 h 2636"/>
                <a:gd name="connsiteX4" fmla="*/ 2157 w 2157"/>
                <a:gd name="connsiteY4" fmla="*/ 479 h 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7" h="2636">
                  <a:moveTo>
                    <a:pt x="2157" y="479"/>
                  </a:moveTo>
                  <a:cubicBezTo>
                    <a:pt x="2157" y="1558"/>
                    <a:pt x="1078" y="2637"/>
                    <a:pt x="1078" y="2637"/>
                  </a:cubicBezTo>
                  <a:cubicBezTo>
                    <a:pt x="0" y="2637"/>
                    <a:pt x="0" y="1558"/>
                    <a:pt x="0" y="1558"/>
                  </a:cubicBezTo>
                  <a:cubicBezTo>
                    <a:pt x="0" y="479"/>
                    <a:pt x="1078" y="479"/>
                    <a:pt x="1078" y="479"/>
                  </a:cubicBezTo>
                  <a:cubicBezTo>
                    <a:pt x="2157" y="-599"/>
                    <a:pt x="2157" y="479"/>
                    <a:pt x="2157" y="4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0" name="Freihandform: Form 1829">
              <a:extLst>
                <a:ext uri="{FF2B5EF4-FFF2-40B4-BE49-F238E27FC236}">
                  <a16:creationId xmlns:a16="http://schemas.microsoft.com/office/drawing/2014/main" id="{C63D5396-7BD6-4059-BD36-5A2D57DFDEEB}"/>
                </a:ext>
              </a:extLst>
            </p:cNvPr>
            <p:cNvSpPr/>
            <p:nvPr/>
          </p:nvSpPr>
          <p:spPr>
            <a:xfrm>
              <a:off x="6286902" y="3618221"/>
              <a:ext cx="2157" cy="2966"/>
            </a:xfrm>
            <a:custGeom>
              <a:avLst/>
              <a:gdLst>
                <a:gd name="connsiteX0" fmla="*/ 2157 w 2157"/>
                <a:gd name="connsiteY0" fmla="*/ 809 h 2966"/>
                <a:gd name="connsiteX1" fmla="*/ 1078 w 2157"/>
                <a:gd name="connsiteY1" fmla="*/ 2966 h 2966"/>
                <a:gd name="connsiteX2" fmla="*/ 0 w 2157"/>
                <a:gd name="connsiteY2" fmla="*/ 1888 h 2966"/>
                <a:gd name="connsiteX3" fmla="*/ 1078 w 2157"/>
                <a:gd name="connsiteY3" fmla="*/ 809 h 2966"/>
                <a:gd name="connsiteX4" fmla="*/ 2157 w 2157"/>
                <a:gd name="connsiteY4" fmla="*/ 809 h 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7" h="2966">
                  <a:moveTo>
                    <a:pt x="2157" y="809"/>
                  </a:moveTo>
                  <a:cubicBezTo>
                    <a:pt x="2157" y="1888"/>
                    <a:pt x="1078" y="2966"/>
                    <a:pt x="1078" y="2966"/>
                  </a:cubicBezTo>
                  <a:cubicBezTo>
                    <a:pt x="0" y="2966"/>
                    <a:pt x="0" y="1888"/>
                    <a:pt x="0" y="1888"/>
                  </a:cubicBezTo>
                  <a:cubicBezTo>
                    <a:pt x="0" y="809"/>
                    <a:pt x="1078" y="809"/>
                    <a:pt x="1078" y="809"/>
                  </a:cubicBezTo>
                  <a:cubicBezTo>
                    <a:pt x="2157" y="-270"/>
                    <a:pt x="2157" y="-270"/>
                    <a:pt x="2157" y="80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1" name="Freihandform: Form 1830">
              <a:extLst>
                <a:ext uri="{FF2B5EF4-FFF2-40B4-BE49-F238E27FC236}">
                  <a16:creationId xmlns:a16="http://schemas.microsoft.com/office/drawing/2014/main" id="{D4F37EFA-64F6-406D-9CD7-C1534274E2D9}"/>
                </a:ext>
              </a:extLst>
            </p:cNvPr>
            <p:cNvSpPr/>
            <p:nvPr/>
          </p:nvSpPr>
          <p:spPr>
            <a:xfrm>
              <a:off x="6261017" y="3675115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9 w 3235"/>
                <a:gd name="connsiteY1" fmla="*/ 2157 h 2157"/>
                <a:gd name="connsiteX2" fmla="*/ 0 w 3235"/>
                <a:gd name="connsiteY2" fmla="*/ 1079 h 2157"/>
                <a:gd name="connsiteX3" fmla="*/ 1079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9" y="2157"/>
                  </a:cubicBezTo>
                  <a:cubicBezTo>
                    <a:pt x="0" y="2157"/>
                    <a:pt x="0" y="1079"/>
                    <a:pt x="0" y="1079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2157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2" name="Freihandform: Form 1831">
              <a:extLst>
                <a:ext uri="{FF2B5EF4-FFF2-40B4-BE49-F238E27FC236}">
                  <a16:creationId xmlns:a16="http://schemas.microsoft.com/office/drawing/2014/main" id="{3F6AD646-C110-44ED-B83B-37D337BB9591}"/>
                </a:ext>
              </a:extLst>
            </p:cNvPr>
            <p:cNvSpPr/>
            <p:nvPr/>
          </p:nvSpPr>
          <p:spPr>
            <a:xfrm>
              <a:off x="6276117" y="3659536"/>
              <a:ext cx="3235" cy="2636"/>
            </a:xfrm>
            <a:custGeom>
              <a:avLst/>
              <a:gdLst>
                <a:gd name="connsiteX0" fmla="*/ 3236 w 3235"/>
                <a:gd name="connsiteY0" fmla="*/ 479 h 2636"/>
                <a:gd name="connsiteX1" fmla="*/ 1078 w 3235"/>
                <a:gd name="connsiteY1" fmla="*/ 2636 h 2636"/>
                <a:gd name="connsiteX2" fmla="*/ 0 w 3235"/>
                <a:gd name="connsiteY2" fmla="*/ 1558 h 2636"/>
                <a:gd name="connsiteX3" fmla="*/ 1078 w 3235"/>
                <a:gd name="connsiteY3" fmla="*/ 479 h 2636"/>
                <a:gd name="connsiteX4" fmla="*/ 3236 w 3235"/>
                <a:gd name="connsiteY4" fmla="*/ 479 h 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5" h="2636">
                  <a:moveTo>
                    <a:pt x="3236" y="479"/>
                  </a:moveTo>
                  <a:cubicBezTo>
                    <a:pt x="3236" y="1558"/>
                    <a:pt x="2157" y="2636"/>
                    <a:pt x="1078" y="2636"/>
                  </a:cubicBezTo>
                  <a:cubicBezTo>
                    <a:pt x="0" y="2636"/>
                    <a:pt x="0" y="1558"/>
                    <a:pt x="0" y="1558"/>
                  </a:cubicBezTo>
                  <a:cubicBezTo>
                    <a:pt x="0" y="479"/>
                    <a:pt x="1078" y="479"/>
                    <a:pt x="1078" y="479"/>
                  </a:cubicBezTo>
                  <a:cubicBezTo>
                    <a:pt x="2157" y="-599"/>
                    <a:pt x="2157" y="479"/>
                    <a:pt x="3236" y="4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3" name="Freihandform: Form 1832">
              <a:extLst>
                <a:ext uri="{FF2B5EF4-FFF2-40B4-BE49-F238E27FC236}">
                  <a16:creationId xmlns:a16="http://schemas.microsoft.com/office/drawing/2014/main" id="{1F87B8FC-5F28-4EFE-BBD4-B74488B700BA}"/>
                </a:ext>
              </a:extLst>
            </p:cNvPr>
            <p:cNvSpPr/>
            <p:nvPr/>
          </p:nvSpPr>
          <p:spPr>
            <a:xfrm>
              <a:off x="6286902" y="3648151"/>
              <a:ext cx="2157" cy="2157"/>
            </a:xfrm>
            <a:custGeom>
              <a:avLst/>
              <a:gdLst>
                <a:gd name="connsiteX0" fmla="*/ 1078 w 2157"/>
                <a:gd name="connsiteY0" fmla="*/ 0 h 2157"/>
                <a:gd name="connsiteX1" fmla="*/ 2157 w 2157"/>
                <a:gd name="connsiteY1" fmla="*/ 1079 h 2157"/>
                <a:gd name="connsiteX2" fmla="*/ 1078 w 2157"/>
                <a:gd name="connsiteY2" fmla="*/ 2157 h 2157"/>
                <a:gd name="connsiteX3" fmla="*/ 0 w 2157"/>
                <a:gd name="connsiteY3" fmla="*/ 1079 h 2157"/>
                <a:gd name="connsiteX4" fmla="*/ 1078 w 2157"/>
                <a:gd name="connsiteY4" fmla="*/ 0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7" h="2157">
                  <a:moveTo>
                    <a:pt x="1078" y="0"/>
                  </a:moveTo>
                  <a:cubicBezTo>
                    <a:pt x="1078" y="0"/>
                    <a:pt x="2157" y="1079"/>
                    <a:pt x="2157" y="1079"/>
                  </a:cubicBezTo>
                  <a:cubicBezTo>
                    <a:pt x="2157" y="2157"/>
                    <a:pt x="2157" y="2157"/>
                    <a:pt x="1078" y="2157"/>
                  </a:cubicBezTo>
                  <a:cubicBezTo>
                    <a:pt x="0" y="2157"/>
                    <a:pt x="0" y="1079"/>
                    <a:pt x="0" y="1079"/>
                  </a:cubicBezTo>
                  <a:cubicBezTo>
                    <a:pt x="0" y="1079"/>
                    <a:pt x="0" y="0"/>
                    <a:pt x="1078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4" name="Freihandform: Form 1833">
              <a:extLst>
                <a:ext uri="{FF2B5EF4-FFF2-40B4-BE49-F238E27FC236}">
                  <a16:creationId xmlns:a16="http://schemas.microsoft.com/office/drawing/2014/main" id="{A4780DAE-079D-4133-967D-AF21D79D4683}"/>
                </a:ext>
              </a:extLst>
            </p:cNvPr>
            <p:cNvSpPr/>
            <p:nvPr/>
          </p:nvSpPr>
          <p:spPr>
            <a:xfrm>
              <a:off x="6277195" y="3607765"/>
              <a:ext cx="2157" cy="2636"/>
            </a:xfrm>
            <a:custGeom>
              <a:avLst/>
              <a:gdLst>
                <a:gd name="connsiteX0" fmla="*/ 2157 w 2157"/>
                <a:gd name="connsiteY0" fmla="*/ 479 h 2636"/>
                <a:gd name="connsiteX1" fmla="*/ 1079 w 2157"/>
                <a:gd name="connsiteY1" fmla="*/ 2636 h 2636"/>
                <a:gd name="connsiteX2" fmla="*/ 0 w 2157"/>
                <a:gd name="connsiteY2" fmla="*/ 1558 h 2636"/>
                <a:gd name="connsiteX3" fmla="*/ 1079 w 2157"/>
                <a:gd name="connsiteY3" fmla="*/ 479 h 2636"/>
                <a:gd name="connsiteX4" fmla="*/ 2157 w 2157"/>
                <a:gd name="connsiteY4" fmla="*/ 479 h 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7" h="2636">
                  <a:moveTo>
                    <a:pt x="2157" y="479"/>
                  </a:moveTo>
                  <a:cubicBezTo>
                    <a:pt x="2157" y="1558"/>
                    <a:pt x="1079" y="2636"/>
                    <a:pt x="1079" y="2636"/>
                  </a:cubicBezTo>
                  <a:cubicBezTo>
                    <a:pt x="0" y="2636"/>
                    <a:pt x="0" y="1558"/>
                    <a:pt x="0" y="1558"/>
                  </a:cubicBezTo>
                  <a:cubicBezTo>
                    <a:pt x="0" y="479"/>
                    <a:pt x="1079" y="479"/>
                    <a:pt x="1079" y="479"/>
                  </a:cubicBezTo>
                  <a:cubicBezTo>
                    <a:pt x="1079" y="-599"/>
                    <a:pt x="1079" y="479"/>
                    <a:pt x="2157" y="4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5" name="Freihandform: Form 1834">
              <a:extLst>
                <a:ext uri="{FF2B5EF4-FFF2-40B4-BE49-F238E27FC236}">
                  <a16:creationId xmlns:a16="http://schemas.microsoft.com/office/drawing/2014/main" id="{5E769760-6372-400B-A605-F5BD09566491}"/>
                </a:ext>
              </a:extLst>
            </p:cNvPr>
            <p:cNvSpPr/>
            <p:nvPr/>
          </p:nvSpPr>
          <p:spPr>
            <a:xfrm>
              <a:off x="6286902" y="3607798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0" y="-632"/>
                    <a:pt x="1078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447"/>
                    <a:pt x="3236" y="447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6" name="Freihandform: Form 1835">
              <a:extLst>
                <a:ext uri="{FF2B5EF4-FFF2-40B4-BE49-F238E27FC236}">
                  <a16:creationId xmlns:a16="http://schemas.microsoft.com/office/drawing/2014/main" id="{0CA830FE-044F-4148-A500-AA046F1906C5}"/>
                </a:ext>
              </a:extLst>
            </p:cNvPr>
            <p:cNvSpPr/>
            <p:nvPr/>
          </p:nvSpPr>
          <p:spPr>
            <a:xfrm>
              <a:off x="6100313" y="3586674"/>
              <a:ext cx="2604" cy="3235"/>
            </a:xfrm>
            <a:custGeom>
              <a:avLst/>
              <a:gdLst>
                <a:gd name="connsiteX0" fmla="*/ 1079 w 2604"/>
                <a:gd name="connsiteY0" fmla="*/ 3236 h 3235"/>
                <a:gd name="connsiteX1" fmla="*/ 0 w 2604"/>
                <a:gd name="connsiteY1" fmla="*/ 1079 h 3235"/>
                <a:gd name="connsiteX2" fmla="*/ 1079 w 2604"/>
                <a:gd name="connsiteY2" fmla="*/ 0 h 3235"/>
                <a:gd name="connsiteX3" fmla="*/ 2157 w 2604"/>
                <a:gd name="connsiteY3" fmla="*/ 1079 h 3235"/>
                <a:gd name="connsiteX4" fmla="*/ 1079 w 2604"/>
                <a:gd name="connsiteY4" fmla="*/ 3236 h 3235"/>
                <a:gd name="connsiteX5" fmla="*/ 1079 w 2604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079" y="3236"/>
                  </a:moveTo>
                  <a:cubicBezTo>
                    <a:pt x="1079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3236" y="0"/>
                    <a:pt x="2157" y="1079"/>
                  </a:cubicBezTo>
                  <a:cubicBezTo>
                    <a:pt x="3236" y="2157"/>
                    <a:pt x="2157" y="2157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7" name="Freihandform: Form 1836">
              <a:extLst>
                <a:ext uri="{FF2B5EF4-FFF2-40B4-BE49-F238E27FC236}">
                  <a16:creationId xmlns:a16="http://schemas.microsoft.com/office/drawing/2014/main" id="{FEA60FF6-3247-40B4-96E2-272F9B7A9908}"/>
                </a:ext>
              </a:extLst>
            </p:cNvPr>
            <p:cNvSpPr/>
            <p:nvPr/>
          </p:nvSpPr>
          <p:spPr>
            <a:xfrm>
              <a:off x="6105975" y="3581281"/>
              <a:ext cx="2966" cy="3235"/>
            </a:xfrm>
            <a:custGeom>
              <a:avLst/>
              <a:gdLst>
                <a:gd name="connsiteX0" fmla="*/ 809 w 2966"/>
                <a:gd name="connsiteY0" fmla="*/ 0 h 3235"/>
                <a:gd name="connsiteX1" fmla="*/ 809 w 2966"/>
                <a:gd name="connsiteY1" fmla="*/ 0 h 3235"/>
                <a:gd name="connsiteX2" fmla="*/ 2966 w 2966"/>
                <a:gd name="connsiteY2" fmla="*/ 2157 h 3235"/>
                <a:gd name="connsiteX3" fmla="*/ 1888 w 2966"/>
                <a:gd name="connsiteY3" fmla="*/ 3236 h 3235"/>
                <a:gd name="connsiteX4" fmla="*/ 809 w 2966"/>
                <a:gd name="connsiteY4" fmla="*/ 2157 h 3235"/>
                <a:gd name="connsiteX5" fmla="*/ 809 w 2966"/>
                <a:gd name="connsiteY5" fmla="*/ 0 h 3235"/>
                <a:gd name="connsiteX6" fmla="*/ 809 w 2966"/>
                <a:gd name="connsiteY6" fmla="*/ 0 h 3235"/>
                <a:gd name="connsiteX7" fmla="*/ 809 w 2966"/>
                <a:gd name="connsiteY7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66" h="3235">
                  <a:moveTo>
                    <a:pt x="809" y="0"/>
                  </a:moveTo>
                  <a:cubicBezTo>
                    <a:pt x="809" y="0"/>
                    <a:pt x="809" y="0"/>
                    <a:pt x="809" y="0"/>
                  </a:cubicBezTo>
                  <a:cubicBezTo>
                    <a:pt x="1888" y="1079"/>
                    <a:pt x="2966" y="1079"/>
                    <a:pt x="2966" y="2157"/>
                  </a:cubicBezTo>
                  <a:cubicBezTo>
                    <a:pt x="2966" y="2157"/>
                    <a:pt x="1888" y="3236"/>
                    <a:pt x="1888" y="3236"/>
                  </a:cubicBezTo>
                  <a:cubicBezTo>
                    <a:pt x="1888" y="3236"/>
                    <a:pt x="809" y="3236"/>
                    <a:pt x="809" y="2157"/>
                  </a:cubicBezTo>
                  <a:cubicBezTo>
                    <a:pt x="-270" y="2157"/>
                    <a:pt x="-270" y="1079"/>
                    <a:pt x="809" y="0"/>
                  </a:cubicBezTo>
                  <a:cubicBezTo>
                    <a:pt x="-270" y="0"/>
                    <a:pt x="809" y="0"/>
                    <a:pt x="809" y="0"/>
                  </a:cubicBezTo>
                  <a:cubicBezTo>
                    <a:pt x="809" y="0"/>
                    <a:pt x="809" y="0"/>
                    <a:pt x="809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8" name="Freihandform: Form 1837">
              <a:extLst>
                <a:ext uri="{FF2B5EF4-FFF2-40B4-BE49-F238E27FC236}">
                  <a16:creationId xmlns:a16="http://schemas.microsoft.com/office/drawing/2014/main" id="{06C766B3-EE66-4C2A-9045-D23DD6259A76}"/>
                </a:ext>
              </a:extLst>
            </p:cNvPr>
            <p:cNvSpPr/>
            <p:nvPr/>
          </p:nvSpPr>
          <p:spPr>
            <a:xfrm>
              <a:off x="6115412" y="3581913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9 w 3235"/>
                <a:gd name="connsiteY1" fmla="*/ 2604 h 2603"/>
                <a:gd name="connsiteX2" fmla="*/ 0 w 3235"/>
                <a:gd name="connsiteY2" fmla="*/ 1525 h 2603"/>
                <a:gd name="connsiteX3" fmla="*/ 1079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9" y="2604"/>
                  </a:cubicBezTo>
                  <a:cubicBezTo>
                    <a:pt x="0" y="2604"/>
                    <a:pt x="0" y="1525"/>
                    <a:pt x="0" y="1525"/>
                  </a:cubicBezTo>
                  <a:cubicBezTo>
                    <a:pt x="0" y="447"/>
                    <a:pt x="1079" y="447"/>
                    <a:pt x="1079" y="447"/>
                  </a:cubicBezTo>
                  <a:cubicBezTo>
                    <a:pt x="2157" y="-632"/>
                    <a:pt x="3236" y="447"/>
                    <a:pt x="3236" y="1525"/>
                  </a:cubicBezTo>
                  <a:cubicBezTo>
                    <a:pt x="3236" y="447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839" name="Grafik 2">
            <a:extLst>
              <a:ext uri="{FF2B5EF4-FFF2-40B4-BE49-F238E27FC236}">
                <a16:creationId xmlns:a16="http://schemas.microsoft.com/office/drawing/2014/main" id="{1E33938C-8DC9-4071-9D84-4552823C1129}"/>
              </a:ext>
            </a:extLst>
          </p:cNvPr>
          <p:cNvGrpSpPr/>
          <p:nvPr/>
        </p:nvGrpSpPr>
        <p:grpSpPr>
          <a:xfrm>
            <a:off x="1389202" y="2784232"/>
            <a:ext cx="703215" cy="475640"/>
            <a:chOff x="1389202" y="2784232"/>
            <a:chExt cx="703215" cy="475640"/>
          </a:xfrm>
        </p:grpSpPr>
        <p:grpSp>
          <p:nvGrpSpPr>
            <p:cNvPr id="1840" name="Grafik 2">
              <a:extLst>
                <a:ext uri="{FF2B5EF4-FFF2-40B4-BE49-F238E27FC236}">
                  <a16:creationId xmlns:a16="http://schemas.microsoft.com/office/drawing/2014/main" id="{83E6CB76-2C84-4E70-AF10-04B03734BC7E}"/>
                </a:ext>
              </a:extLst>
            </p:cNvPr>
            <p:cNvGrpSpPr/>
            <p:nvPr/>
          </p:nvGrpSpPr>
          <p:grpSpPr>
            <a:xfrm>
              <a:off x="1389202" y="2784232"/>
              <a:ext cx="703215" cy="475640"/>
              <a:chOff x="1389202" y="2784232"/>
              <a:chExt cx="703215" cy="475640"/>
            </a:xfrm>
          </p:grpSpPr>
          <p:sp>
            <p:nvSpPr>
              <p:cNvPr id="1841" name="Freihandform: Form 1840">
                <a:extLst>
                  <a:ext uri="{FF2B5EF4-FFF2-40B4-BE49-F238E27FC236}">
                    <a16:creationId xmlns:a16="http://schemas.microsoft.com/office/drawing/2014/main" id="{322A87E0-06F6-477A-B861-2F2C7037341A}"/>
                  </a:ext>
                </a:extLst>
              </p:cNvPr>
              <p:cNvSpPr/>
              <p:nvPr/>
            </p:nvSpPr>
            <p:spPr>
              <a:xfrm>
                <a:off x="1389202" y="2823715"/>
                <a:ext cx="703215" cy="436157"/>
              </a:xfrm>
              <a:custGeom>
                <a:avLst/>
                <a:gdLst>
                  <a:gd name="connsiteX0" fmla="*/ 703215 w 703215"/>
                  <a:gd name="connsiteY0" fmla="*/ 380073 h 436157"/>
                  <a:gd name="connsiteX1" fmla="*/ 702137 w 703215"/>
                  <a:gd name="connsiteY1" fmla="*/ 371445 h 436157"/>
                  <a:gd name="connsiteX2" fmla="*/ 699980 w 703215"/>
                  <a:gd name="connsiteY2" fmla="*/ 354188 h 436157"/>
                  <a:gd name="connsiteX3" fmla="*/ 697823 w 703215"/>
                  <a:gd name="connsiteY3" fmla="*/ 336931 h 436157"/>
                  <a:gd name="connsiteX4" fmla="*/ 696744 w 703215"/>
                  <a:gd name="connsiteY4" fmla="*/ 328303 h 436157"/>
                  <a:gd name="connsiteX5" fmla="*/ 696744 w 703215"/>
                  <a:gd name="connsiteY5" fmla="*/ 327224 h 436157"/>
                  <a:gd name="connsiteX6" fmla="*/ 696744 w 703215"/>
                  <a:gd name="connsiteY6" fmla="*/ 327224 h 436157"/>
                  <a:gd name="connsiteX7" fmla="*/ 696744 w 703215"/>
                  <a:gd name="connsiteY7" fmla="*/ 327224 h 436157"/>
                  <a:gd name="connsiteX8" fmla="*/ 696744 w 703215"/>
                  <a:gd name="connsiteY8" fmla="*/ 327224 h 436157"/>
                  <a:gd name="connsiteX9" fmla="*/ 695666 w 703215"/>
                  <a:gd name="connsiteY9" fmla="*/ 325067 h 436157"/>
                  <a:gd name="connsiteX10" fmla="*/ 693508 w 703215"/>
                  <a:gd name="connsiteY10" fmla="*/ 320753 h 436157"/>
                  <a:gd name="connsiteX11" fmla="*/ 691351 w 703215"/>
                  <a:gd name="connsiteY11" fmla="*/ 318596 h 436157"/>
                  <a:gd name="connsiteX12" fmla="*/ 690273 w 703215"/>
                  <a:gd name="connsiteY12" fmla="*/ 317517 h 436157"/>
                  <a:gd name="connsiteX13" fmla="*/ 689194 w 703215"/>
                  <a:gd name="connsiteY13" fmla="*/ 317517 h 436157"/>
                  <a:gd name="connsiteX14" fmla="*/ 689194 w 703215"/>
                  <a:gd name="connsiteY14" fmla="*/ 317517 h 436157"/>
                  <a:gd name="connsiteX15" fmla="*/ 689194 w 703215"/>
                  <a:gd name="connsiteY15" fmla="*/ 317517 h 436157"/>
                  <a:gd name="connsiteX16" fmla="*/ 689194 w 703215"/>
                  <a:gd name="connsiteY16" fmla="*/ 317517 h 436157"/>
                  <a:gd name="connsiteX17" fmla="*/ 687037 w 703215"/>
                  <a:gd name="connsiteY17" fmla="*/ 316439 h 436157"/>
                  <a:gd name="connsiteX18" fmla="*/ 684880 w 703215"/>
                  <a:gd name="connsiteY18" fmla="*/ 315360 h 436157"/>
                  <a:gd name="connsiteX19" fmla="*/ 621245 w 703215"/>
                  <a:gd name="connsiteY19" fmla="*/ 278689 h 436157"/>
                  <a:gd name="connsiteX20" fmla="*/ 490741 w 703215"/>
                  <a:gd name="connsiteY20" fmla="*/ 263590 h 436157"/>
                  <a:gd name="connsiteX21" fmla="*/ 275031 w 703215"/>
                  <a:gd name="connsiteY21" fmla="*/ 127692 h 436157"/>
                  <a:gd name="connsiteX22" fmla="*/ 240517 w 703215"/>
                  <a:gd name="connsiteY22" fmla="*/ 37094 h 436157"/>
                  <a:gd name="connsiteX23" fmla="*/ 196296 w 703215"/>
                  <a:gd name="connsiteY23" fmla="*/ 9052 h 436157"/>
                  <a:gd name="connsiteX24" fmla="*/ 47456 w 703215"/>
                  <a:gd name="connsiteY24" fmla="*/ 423 h 436157"/>
                  <a:gd name="connsiteX25" fmla="*/ 38828 w 703215"/>
                  <a:gd name="connsiteY25" fmla="*/ 2580 h 436157"/>
                  <a:gd name="connsiteX26" fmla="*/ 35592 w 703215"/>
                  <a:gd name="connsiteY26" fmla="*/ 11209 h 436157"/>
                  <a:gd name="connsiteX27" fmla="*/ 37749 w 703215"/>
                  <a:gd name="connsiteY27" fmla="*/ 123378 h 436157"/>
                  <a:gd name="connsiteX28" fmla="*/ 31278 w 703215"/>
                  <a:gd name="connsiteY28" fmla="*/ 219369 h 436157"/>
                  <a:gd name="connsiteX29" fmla="*/ 12943 w 703215"/>
                  <a:gd name="connsiteY29" fmla="*/ 336931 h 436157"/>
                  <a:gd name="connsiteX30" fmla="*/ 9707 w 703215"/>
                  <a:gd name="connsiteY30" fmla="*/ 338010 h 436157"/>
                  <a:gd name="connsiteX31" fmla="*/ 5393 w 703215"/>
                  <a:gd name="connsiteY31" fmla="*/ 340167 h 436157"/>
                  <a:gd name="connsiteX32" fmla="*/ 4314 w 703215"/>
                  <a:gd name="connsiteY32" fmla="*/ 341245 h 436157"/>
                  <a:gd name="connsiteX33" fmla="*/ 4314 w 703215"/>
                  <a:gd name="connsiteY33" fmla="*/ 341245 h 436157"/>
                  <a:gd name="connsiteX34" fmla="*/ 4314 w 703215"/>
                  <a:gd name="connsiteY34" fmla="*/ 341245 h 436157"/>
                  <a:gd name="connsiteX35" fmla="*/ 4314 w 703215"/>
                  <a:gd name="connsiteY35" fmla="*/ 341245 h 436157"/>
                  <a:gd name="connsiteX36" fmla="*/ 3236 w 703215"/>
                  <a:gd name="connsiteY36" fmla="*/ 343402 h 436157"/>
                  <a:gd name="connsiteX37" fmla="*/ 1079 w 703215"/>
                  <a:gd name="connsiteY37" fmla="*/ 347717 h 436157"/>
                  <a:gd name="connsiteX38" fmla="*/ 0 w 703215"/>
                  <a:gd name="connsiteY38" fmla="*/ 353109 h 436157"/>
                  <a:gd name="connsiteX39" fmla="*/ 0 w 703215"/>
                  <a:gd name="connsiteY39" fmla="*/ 357423 h 436157"/>
                  <a:gd name="connsiteX40" fmla="*/ 0 w 703215"/>
                  <a:gd name="connsiteY40" fmla="*/ 366052 h 436157"/>
                  <a:gd name="connsiteX41" fmla="*/ 0 w 703215"/>
                  <a:gd name="connsiteY41" fmla="*/ 399487 h 436157"/>
                  <a:gd name="connsiteX42" fmla="*/ 0 w 703215"/>
                  <a:gd name="connsiteY42" fmla="*/ 415665 h 436157"/>
                  <a:gd name="connsiteX43" fmla="*/ 0 w 703215"/>
                  <a:gd name="connsiteY43" fmla="*/ 419979 h 436157"/>
                  <a:gd name="connsiteX44" fmla="*/ 0 w 703215"/>
                  <a:gd name="connsiteY44" fmla="*/ 422137 h 436157"/>
                  <a:gd name="connsiteX45" fmla="*/ 0 w 703215"/>
                  <a:gd name="connsiteY45" fmla="*/ 423215 h 436157"/>
                  <a:gd name="connsiteX46" fmla="*/ 0 w 703215"/>
                  <a:gd name="connsiteY46" fmla="*/ 424294 h 436157"/>
                  <a:gd name="connsiteX47" fmla="*/ 5393 w 703215"/>
                  <a:gd name="connsiteY47" fmla="*/ 432922 h 436157"/>
                  <a:gd name="connsiteX48" fmla="*/ 5393 w 703215"/>
                  <a:gd name="connsiteY48" fmla="*/ 432922 h 436157"/>
                  <a:gd name="connsiteX49" fmla="*/ 12943 w 703215"/>
                  <a:gd name="connsiteY49" fmla="*/ 436158 h 436157"/>
                  <a:gd name="connsiteX50" fmla="*/ 17257 w 703215"/>
                  <a:gd name="connsiteY50" fmla="*/ 436158 h 436157"/>
                  <a:gd name="connsiteX51" fmla="*/ 20492 w 703215"/>
                  <a:gd name="connsiteY51" fmla="*/ 436158 h 436157"/>
                  <a:gd name="connsiteX52" fmla="*/ 36671 w 703215"/>
                  <a:gd name="connsiteY52" fmla="*/ 436158 h 436157"/>
                  <a:gd name="connsiteX53" fmla="*/ 64713 w 703215"/>
                  <a:gd name="connsiteY53" fmla="*/ 436158 h 436157"/>
                  <a:gd name="connsiteX54" fmla="*/ 120798 w 703215"/>
                  <a:gd name="connsiteY54" fmla="*/ 436158 h 436157"/>
                  <a:gd name="connsiteX55" fmla="*/ 234046 w 703215"/>
                  <a:gd name="connsiteY55" fmla="*/ 436158 h 436157"/>
                  <a:gd name="connsiteX56" fmla="*/ 459463 w 703215"/>
                  <a:gd name="connsiteY56" fmla="*/ 436158 h 436157"/>
                  <a:gd name="connsiteX57" fmla="*/ 459463 w 703215"/>
                  <a:gd name="connsiteY57" fmla="*/ 436158 h 436157"/>
                  <a:gd name="connsiteX58" fmla="*/ 529569 w 703215"/>
                  <a:gd name="connsiteY58" fmla="*/ 432922 h 436157"/>
                  <a:gd name="connsiteX59" fmla="*/ 599674 w 703215"/>
                  <a:gd name="connsiteY59" fmla="*/ 424294 h 436157"/>
                  <a:gd name="connsiteX60" fmla="*/ 634188 w 703215"/>
                  <a:gd name="connsiteY60" fmla="*/ 417822 h 436157"/>
                  <a:gd name="connsiteX61" fmla="*/ 668702 w 703215"/>
                  <a:gd name="connsiteY61" fmla="*/ 409194 h 436157"/>
                  <a:gd name="connsiteX62" fmla="*/ 684880 w 703215"/>
                  <a:gd name="connsiteY62" fmla="*/ 402723 h 436157"/>
                  <a:gd name="connsiteX63" fmla="*/ 693508 w 703215"/>
                  <a:gd name="connsiteY63" fmla="*/ 398408 h 436157"/>
                  <a:gd name="connsiteX64" fmla="*/ 694587 w 703215"/>
                  <a:gd name="connsiteY64" fmla="*/ 397330 h 436157"/>
                  <a:gd name="connsiteX65" fmla="*/ 694587 w 703215"/>
                  <a:gd name="connsiteY65" fmla="*/ 397330 h 436157"/>
                  <a:gd name="connsiteX66" fmla="*/ 694587 w 703215"/>
                  <a:gd name="connsiteY66" fmla="*/ 397330 h 436157"/>
                  <a:gd name="connsiteX67" fmla="*/ 694587 w 703215"/>
                  <a:gd name="connsiteY67" fmla="*/ 397330 h 436157"/>
                  <a:gd name="connsiteX68" fmla="*/ 694587 w 703215"/>
                  <a:gd name="connsiteY68" fmla="*/ 397330 h 436157"/>
                  <a:gd name="connsiteX69" fmla="*/ 695666 w 703215"/>
                  <a:gd name="connsiteY69" fmla="*/ 396251 h 436157"/>
                  <a:gd name="connsiteX70" fmla="*/ 696744 w 703215"/>
                  <a:gd name="connsiteY70" fmla="*/ 395173 h 436157"/>
                  <a:gd name="connsiteX71" fmla="*/ 697823 w 703215"/>
                  <a:gd name="connsiteY71" fmla="*/ 394094 h 436157"/>
                  <a:gd name="connsiteX72" fmla="*/ 698901 w 703215"/>
                  <a:gd name="connsiteY72" fmla="*/ 393016 h 436157"/>
                  <a:gd name="connsiteX73" fmla="*/ 699980 w 703215"/>
                  <a:gd name="connsiteY73" fmla="*/ 390859 h 436157"/>
                  <a:gd name="connsiteX74" fmla="*/ 702137 w 703215"/>
                  <a:gd name="connsiteY74" fmla="*/ 385466 h 436157"/>
                  <a:gd name="connsiteX75" fmla="*/ 702137 w 703215"/>
                  <a:gd name="connsiteY75" fmla="*/ 382230 h 436157"/>
                  <a:gd name="connsiteX76" fmla="*/ 703215 w 703215"/>
                  <a:gd name="connsiteY76" fmla="*/ 380073 h 436157"/>
                  <a:gd name="connsiteX77" fmla="*/ 120798 w 703215"/>
                  <a:gd name="connsiteY77" fmla="*/ 428608 h 436157"/>
                  <a:gd name="connsiteX78" fmla="*/ 64713 w 703215"/>
                  <a:gd name="connsiteY78" fmla="*/ 428608 h 436157"/>
                  <a:gd name="connsiteX79" fmla="*/ 36671 w 703215"/>
                  <a:gd name="connsiteY79" fmla="*/ 428608 h 436157"/>
                  <a:gd name="connsiteX80" fmla="*/ 22650 w 703215"/>
                  <a:gd name="connsiteY80" fmla="*/ 428608 h 436157"/>
                  <a:gd name="connsiteX81" fmla="*/ 16178 w 703215"/>
                  <a:gd name="connsiteY81" fmla="*/ 428608 h 436157"/>
                  <a:gd name="connsiteX82" fmla="*/ 11864 w 703215"/>
                  <a:gd name="connsiteY82" fmla="*/ 426451 h 436157"/>
                  <a:gd name="connsiteX83" fmla="*/ 11864 w 703215"/>
                  <a:gd name="connsiteY83" fmla="*/ 426451 h 436157"/>
                  <a:gd name="connsiteX84" fmla="*/ 8628 w 703215"/>
                  <a:gd name="connsiteY84" fmla="*/ 421058 h 436157"/>
                  <a:gd name="connsiteX85" fmla="*/ 8628 w 703215"/>
                  <a:gd name="connsiteY85" fmla="*/ 419979 h 436157"/>
                  <a:gd name="connsiteX86" fmla="*/ 8628 w 703215"/>
                  <a:gd name="connsiteY86" fmla="*/ 418901 h 436157"/>
                  <a:gd name="connsiteX87" fmla="*/ 8628 w 703215"/>
                  <a:gd name="connsiteY87" fmla="*/ 416744 h 436157"/>
                  <a:gd name="connsiteX88" fmla="*/ 8628 w 703215"/>
                  <a:gd name="connsiteY88" fmla="*/ 412430 h 436157"/>
                  <a:gd name="connsiteX89" fmla="*/ 8628 w 703215"/>
                  <a:gd name="connsiteY89" fmla="*/ 396251 h 436157"/>
                  <a:gd name="connsiteX90" fmla="*/ 8628 w 703215"/>
                  <a:gd name="connsiteY90" fmla="*/ 362816 h 436157"/>
                  <a:gd name="connsiteX91" fmla="*/ 8628 w 703215"/>
                  <a:gd name="connsiteY91" fmla="*/ 354188 h 436157"/>
                  <a:gd name="connsiteX92" fmla="*/ 8628 w 703215"/>
                  <a:gd name="connsiteY92" fmla="*/ 349874 h 436157"/>
                  <a:gd name="connsiteX93" fmla="*/ 8628 w 703215"/>
                  <a:gd name="connsiteY93" fmla="*/ 346638 h 436157"/>
                  <a:gd name="connsiteX94" fmla="*/ 9707 w 703215"/>
                  <a:gd name="connsiteY94" fmla="*/ 343402 h 436157"/>
                  <a:gd name="connsiteX95" fmla="*/ 9707 w 703215"/>
                  <a:gd name="connsiteY95" fmla="*/ 343402 h 436157"/>
                  <a:gd name="connsiteX96" fmla="*/ 9707 w 703215"/>
                  <a:gd name="connsiteY96" fmla="*/ 343402 h 436157"/>
                  <a:gd name="connsiteX97" fmla="*/ 9707 w 703215"/>
                  <a:gd name="connsiteY97" fmla="*/ 343402 h 436157"/>
                  <a:gd name="connsiteX98" fmla="*/ 9707 w 703215"/>
                  <a:gd name="connsiteY98" fmla="*/ 343402 h 436157"/>
                  <a:gd name="connsiteX99" fmla="*/ 9707 w 703215"/>
                  <a:gd name="connsiteY99" fmla="*/ 343402 h 436157"/>
                  <a:gd name="connsiteX100" fmla="*/ 9707 w 703215"/>
                  <a:gd name="connsiteY100" fmla="*/ 343402 h 436157"/>
                  <a:gd name="connsiteX101" fmla="*/ 10786 w 703215"/>
                  <a:gd name="connsiteY101" fmla="*/ 343402 h 436157"/>
                  <a:gd name="connsiteX102" fmla="*/ 12943 w 703215"/>
                  <a:gd name="connsiteY102" fmla="*/ 342324 h 436157"/>
                  <a:gd name="connsiteX103" fmla="*/ 16178 w 703215"/>
                  <a:gd name="connsiteY103" fmla="*/ 341245 h 436157"/>
                  <a:gd name="connsiteX104" fmla="*/ 17257 w 703215"/>
                  <a:gd name="connsiteY104" fmla="*/ 341245 h 436157"/>
                  <a:gd name="connsiteX105" fmla="*/ 17257 w 703215"/>
                  <a:gd name="connsiteY105" fmla="*/ 341245 h 436157"/>
                  <a:gd name="connsiteX106" fmla="*/ 17257 w 703215"/>
                  <a:gd name="connsiteY106" fmla="*/ 341245 h 436157"/>
                  <a:gd name="connsiteX107" fmla="*/ 17257 w 703215"/>
                  <a:gd name="connsiteY107" fmla="*/ 341245 h 436157"/>
                  <a:gd name="connsiteX108" fmla="*/ 19414 w 703215"/>
                  <a:gd name="connsiteY108" fmla="*/ 341245 h 436157"/>
                  <a:gd name="connsiteX109" fmla="*/ 23728 w 703215"/>
                  <a:gd name="connsiteY109" fmla="*/ 341245 h 436157"/>
                  <a:gd name="connsiteX110" fmla="*/ 32357 w 703215"/>
                  <a:gd name="connsiteY110" fmla="*/ 341245 h 436157"/>
                  <a:gd name="connsiteX111" fmla="*/ 48535 w 703215"/>
                  <a:gd name="connsiteY111" fmla="*/ 341245 h 436157"/>
                  <a:gd name="connsiteX112" fmla="*/ 181197 w 703215"/>
                  <a:gd name="connsiteY112" fmla="*/ 341245 h 436157"/>
                  <a:gd name="connsiteX113" fmla="*/ 444363 w 703215"/>
                  <a:gd name="connsiteY113" fmla="*/ 341245 h 436157"/>
                  <a:gd name="connsiteX114" fmla="*/ 452991 w 703215"/>
                  <a:gd name="connsiteY114" fmla="*/ 428608 h 436157"/>
                  <a:gd name="connsiteX115" fmla="*/ 234046 w 703215"/>
                  <a:gd name="connsiteY115" fmla="*/ 428608 h 436157"/>
                  <a:gd name="connsiteX116" fmla="*/ 120798 w 703215"/>
                  <a:gd name="connsiteY116" fmla="*/ 428608 h 436157"/>
                  <a:gd name="connsiteX117" fmla="*/ 694587 w 703215"/>
                  <a:gd name="connsiteY117" fmla="*/ 387623 h 436157"/>
                  <a:gd name="connsiteX118" fmla="*/ 693508 w 703215"/>
                  <a:gd name="connsiteY118" fmla="*/ 388702 h 436157"/>
                  <a:gd name="connsiteX119" fmla="*/ 693508 w 703215"/>
                  <a:gd name="connsiteY119" fmla="*/ 389780 h 436157"/>
                  <a:gd name="connsiteX120" fmla="*/ 693508 w 703215"/>
                  <a:gd name="connsiteY120" fmla="*/ 389780 h 436157"/>
                  <a:gd name="connsiteX121" fmla="*/ 693508 w 703215"/>
                  <a:gd name="connsiteY121" fmla="*/ 389780 h 436157"/>
                  <a:gd name="connsiteX122" fmla="*/ 693508 w 703215"/>
                  <a:gd name="connsiteY122" fmla="*/ 389780 h 436157"/>
                  <a:gd name="connsiteX123" fmla="*/ 692430 w 703215"/>
                  <a:gd name="connsiteY123" fmla="*/ 390859 h 436157"/>
                  <a:gd name="connsiteX124" fmla="*/ 692430 w 703215"/>
                  <a:gd name="connsiteY124" fmla="*/ 390859 h 436157"/>
                  <a:gd name="connsiteX125" fmla="*/ 692430 w 703215"/>
                  <a:gd name="connsiteY125" fmla="*/ 390859 h 436157"/>
                  <a:gd name="connsiteX126" fmla="*/ 692430 w 703215"/>
                  <a:gd name="connsiteY126" fmla="*/ 390859 h 436157"/>
                  <a:gd name="connsiteX127" fmla="*/ 691351 w 703215"/>
                  <a:gd name="connsiteY127" fmla="*/ 390859 h 436157"/>
                  <a:gd name="connsiteX128" fmla="*/ 683801 w 703215"/>
                  <a:gd name="connsiteY128" fmla="*/ 395173 h 436157"/>
                  <a:gd name="connsiteX129" fmla="*/ 667623 w 703215"/>
                  <a:gd name="connsiteY129" fmla="*/ 401644 h 436157"/>
                  <a:gd name="connsiteX130" fmla="*/ 634188 w 703215"/>
                  <a:gd name="connsiteY130" fmla="*/ 410273 h 436157"/>
                  <a:gd name="connsiteX131" fmla="*/ 599674 w 703215"/>
                  <a:gd name="connsiteY131" fmla="*/ 416744 h 436157"/>
                  <a:gd name="connsiteX132" fmla="*/ 530647 w 703215"/>
                  <a:gd name="connsiteY132" fmla="*/ 424294 h 436157"/>
                  <a:gd name="connsiteX133" fmla="*/ 461620 w 703215"/>
                  <a:gd name="connsiteY133" fmla="*/ 427529 h 436157"/>
                  <a:gd name="connsiteX134" fmla="*/ 452991 w 703215"/>
                  <a:gd name="connsiteY134" fmla="*/ 340167 h 436157"/>
                  <a:gd name="connsiteX135" fmla="*/ 484269 w 703215"/>
                  <a:gd name="connsiteY135" fmla="*/ 339088 h 436157"/>
                  <a:gd name="connsiteX136" fmla="*/ 519862 w 703215"/>
                  <a:gd name="connsiteY136" fmla="*/ 336931 h 436157"/>
                  <a:gd name="connsiteX137" fmla="*/ 555454 w 703215"/>
                  <a:gd name="connsiteY137" fmla="*/ 334774 h 436157"/>
                  <a:gd name="connsiteX138" fmla="*/ 572711 w 703215"/>
                  <a:gd name="connsiteY138" fmla="*/ 333695 h 436157"/>
                  <a:gd name="connsiteX139" fmla="*/ 589967 w 703215"/>
                  <a:gd name="connsiteY139" fmla="*/ 331538 h 436157"/>
                  <a:gd name="connsiteX140" fmla="*/ 624481 w 703215"/>
                  <a:gd name="connsiteY140" fmla="*/ 327224 h 436157"/>
                  <a:gd name="connsiteX141" fmla="*/ 641738 w 703215"/>
                  <a:gd name="connsiteY141" fmla="*/ 325067 h 436157"/>
                  <a:gd name="connsiteX142" fmla="*/ 658995 w 703215"/>
                  <a:gd name="connsiteY142" fmla="*/ 321831 h 436157"/>
                  <a:gd name="connsiteX143" fmla="*/ 667623 w 703215"/>
                  <a:gd name="connsiteY143" fmla="*/ 319674 h 436157"/>
                  <a:gd name="connsiteX144" fmla="*/ 676252 w 703215"/>
                  <a:gd name="connsiteY144" fmla="*/ 317517 h 436157"/>
                  <a:gd name="connsiteX145" fmla="*/ 677330 w 703215"/>
                  <a:gd name="connsiteY145" fmla="*/ 317517 h 436157"/>
                  <a:gd name="connsiteX146" fmla="*/ 678409 w 703215"/>
                  <a:gd name="connsiteY146" fmla="*/ 317517 h 436157"/>
                  <a:gd name="connsiteX147" fmla="*/ 678409 w 703215"/>
                  <a:gd name="connsiteY147" fmla="*/ 317517 h 436157"/>
                  <a:gd name="connsiteX148" fmla="*/ 680566 w 703215"/>
                  <a:gd name="connsiteY148" fmla="*/ 317517 h 436157"/>
                  <a:gd name="connsiteX149" fmla="*/ 683801 w 703215"/>
                  <a:gd name="connsiteY149" fmla="*/ 317517 h 436157"/>
                  <a:gd name="connsiteX150" fmla="*/ 684880 w 703215"/>
                  <a:gd name="connsiteY150" fmla="*/ 318596 h 436157"/>
                  <a:gd name="connsiteX151" fmla="*/ 685958 w 703215"/>
                  <a:gd name="connsiteY151" fmla="*/ 319674 h 436157"/>
                  <a:gd name="connsiteX152" fmla="*/ 685958 w 703215"/>
                  <a:gd name="connsiteY152" fmla="*/ 319674 h 436157"/>
                  <a:gd name="connsiteX153" fmla="*/ 685958 w 703215"/>
                  <a:gd name="connsiteY153" fmla="*/ 319674 h 436157"/>
                  <a:gd name="connsiteX154" fmla="*/ 685958 w 703215"/>
                  <a:gd name="connsiteY154" fmla="*/ 319674 h 436157"/>
                  <a:gd name="connsiteX155" fmla="*/ 687037 w 703215"/>
                  <a:gd name="connsiteY155" fmla="*/ 319674 h 436157"/>
                  <a:gd name="connsiteX156" fmla="*/ 688116 w 703215"/>
                  <a:gd name="connsiteY156" fmla="*/ 320753 h 436157"/>
                  <a:gd name="connsiteX157" fmla="*/ 689194 w 703215"/>
                  <a:gd name="connsiteY157" fmla="*/ 323988 h 436157"/>
                  <a:gd name="connsiteX158" fmla="*/ 689194 w 703215"/>
                  <a:gd name="connsiteY158" fmla="*/ 325067 h 436157"/>
                  <a:gd name="connsiteX159" fmla="*/ 689194 w 703215"/>
                  <a:gd name="connsiteY159" fmla="*/ 326146 h 436157"/>
                  <a:gd name="connsiteX160" fmla="*/ 689194 w 703215"/>
                  <a:gd name="connsiteY160" fmla="*/ 326146 h 436157"/>
                  <a:gd name="connsiteX161" fmla="*/ 689194 w 703215"/>
                  <a:gd name="connsiteY161" fmla="*/ 326146 h 436157"/>
                  <a:gd name="connsiteX162" fmla="*/ 689194 w 703215"/>
                  <a:gd name="connsiteY162" fmla="*/ 326146 h 436157"/>
                  <a:gd name="connsiteX163" fmla="*/ 689194 w 703215"/>
                  <a:gd name="connsiteY163" fmla="*/ 327224 h 436157"/>
                  <a:gd name="connsiteX164" fmla="*/ 690273 w 703215"/>
                  <a:gd name="connsiteY164" fmla="*/ 335852 h 436157"/>
                  <a:gd name="connsiteX165" fmla="*/ 692430 w 703215"/>
                  <a:gd name="connsiteY165" fmla="*/ 353109 h 436157"/>
                  <a:gd name="connsiteX166" fmla="*/ 694587 w 703215"/>
                  <a:gd name="connsiteY166" fmla="*/ 370366 h 436157"/>
                  <a:gd name="connsiteX167" fmla="*/ 695666 w 703215"/>
                  <a:gd name="connsiteY167" fmla="*/ 378994 h 436157"/>
                  <a:gd name="connsiteX168" fmla="*/ 694587 w 703215"/>
                  <a:gd name="connsiteY168" fmla="*/ 387623 h 436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703215" h="436157">
                    <a:moveTo>
                      <a:pt x="703215" y="380073"/>
                    </a:moveTo>
                    <a:lnTo>
                      <a:pt x="702137" y="371445"/>
                    </a:lnTo>
                    <a:lnTo>
                      <a:pt x="699980" y="354188"/>
                    </a:lnTo>
                    <a:lnTo>
                      <a:pt x="697823" y="336931"/>
                    </a:lnTo>
                    <a:lnTo>
                      <a:pt x="696744" y="328303"/>
                    </a:lnTo>
                    <a:lnTo>
                      <a:pt x="696744" y="327224"/>
                    </a:lnTo>
                    <a:lnTo>
                      <a:pt x="696744" y="327224"/>
                    </a:lnTo>
                    <a:lnTo>
                      <a:pt x="696744" y="327224"/>
                    </a:lnTo>
                    <a:lnTo>
                      <a:pt x="696744" y="327224"/>
                    </a:lnTo>
                    <a:cubicBezTo>
                      <a:pt x="696744" y="326146"/>
                      <a:pt x="696744" y="325067"/>
                      <a:pt x="695666" y="325067"/>
                    </a:cubicBezTo>
                    <a:cubicBezTo>
                      <a:pt x="694587" y="322910"/>
                      <a:pt x="694587" y="321831"/>
                      <a:pt x="693508" y="320753"/>
                    </a:cubicBezTo>
                    <a:cubicBezTo>
                      <a:pt x="692430" y="319674"/>
                      <a:pt x="692430" y="319674"/>
                      <a:pt x="691351" y="318596"/>
                    </a:cubicBezTo>
                    <a:cubicBezTo>
                      <a:pt x="691351" y="318596"/>
                      <a:pt x="690273" y="317517"/>
                      <a:pt x="690273" y="317517"/>
                    </a:cubicBezTo>
                    <a:lnTo>
                      <a:pt x="689194" y="317517"/>
                    </a:lnTo>
                    <a:lnTo>
                      <a:pt x="689194" y="317517"/>
                    </a:lnTo>
                    <a:lnTo>
                      <a:pt x="689194" y="317517"/>
                    </a:lnTo>
                    <a:cubicBezTo>
                      <a:pt x="689194" y="317517"/>
                      <a:pt x="689194" y="317517"/>
                      <a:pt x="689194" y="317517"/>
                    </a:cubicBezTo>
                    <a:cubicBezTo>
                      <a:pt x="688116" y="317517"/>
                      <a:pt x="688116" y="316439"/>
                      <a:pt x="687037" y="316439"/>
                    </a:cubicBezTo>
                    <a:cubicBezTo>
                      <a:pt x="685958" y="316439"/>
                      <a:pt x="685958" y="315360"/>
                      <a:pt x="684880" y="315360"/>
                    </a:cubicBezTo>
                    <a:cubicBezTo>
                      <a:pt x="674094" y="289475"/>
                      <a:pt x="640659" y="279768"/>
                      <a:pt x="621245" y="278689"/>
                    </a:cubicBezTo>
                    <a:lnTo>
                      <a:pt x="490741" y="263590"/>
                    </a:lnTo>
                    <a:cubicBezTo>
                      <a:pt x="419556" y="256040"/>
                      <a:pt x="306309" y="207505"/>
                      <a:pt x="275031" y="127692"/>
                    </a:cubicBezTo>
                    <a:lnTo>
                      <a:pt x="240517" y="37094"/>
                    </a:lnTo>
                    <a:cubicBezTo>
                      <a:pt x="232967" y="18758"/>
                      <a:pt x="215710" y="6894"/>
                      <a:pt x="196296" y="9052"/>
                    </a:cubicBezTo>
                    <a:cubicBezTo>
                      <a:pt x="146683" y="12287"/>
                      <a:pt x="98148" y="10130"/>
                      <a:pt x="47456" y="423"/>
                    </a:cubicBezTo>
                    <a:cubicBezTo>
                      <a:pt x="44221" y="-655"/>
                      <a:pt x="40985" y="423"/>
                      <a:pt x="38828" y="2580"/>
                    </a:cubicBezTo>
                    <a:cubicBezTo>
                      <a:pt x="36671" y="4737"/>
                      <a:pt x="35592" y="7973"/>
                      <a:pt x="35592" y="11209"/>
                    </a:cubicBezTo>
                    <a:lnTo>
                      <a:pt x="37749" y="123378"/>
                    </a:lnTo>
                    <a:cubicBezTo>
                      <a:pt x="38828" y="155734"/>
                      <a:pt x="36671" y="188091"/>
                      <a:pt x="31278" y="219369"/>
                    </a:cubicBezTo>
                    <a:lnTo>
                      <a:pt x="12943" y="336931"/>
                    </a:lnTo>
                    <a:cubicBezTo>
                      <a:pt x="11864" y="336931"/>
                      <a:pt x="10786" y="336931"/>
                      <a:pt x="9707" y="338010"/>
                    </a:cubicBezTo>
                    <a:cubicBezTo>
                      <a:pt x="8628" y="339088"/>
                      <a:pt x="6471" y="339088"/>
                      <a:pt x="5393" y="340167"/>
                    </a:cubicBezTo>
                    <a:lnTo>
                      <a:pt x="4314" y="341245"/>
                    </a:lnTo>
                    <a:lnTo>
                      <a:pt x="4314" y="341245"/>
                    </a:lnTo>
                    <a:lnTo>
                      <a:pt x="4314" y="341245"/>
                    </a:lnTo>
                    <a:lnTo>
                      <a:pt x="4314" y="341245"/>
                    </a:lnTo>
                    <a:cubicBezTo>
                      <a:pt x="4314" y="341245"/>
                      <a:pt x="3236" y="342324"/>
                      <a:pt x="3236" y="343402"/>
                    </a:cubicBezTo>
                    <a:cubicBezTo>
                      <a:pt x="2157" y="344481"/>
                      <a:pt x="1079" y="346638"/>
                      <a:pt x="1079" y="347717"/>
                    </a:cubicBezTo>
                    <a:cubicBezTo>
                      <a:pt x="1079" y="349874"/>
                      <a:pt x="0" y="350952"/>
                      <a:pt x="0" y="353109"/>
                    </a:cubicBezTo>
                    <a:lnTo>
                      <a:pt x="0" y="357423"/>
                    </a:lnTo>
                    <a:lnTo>
                      <a:pt x="0" y="366052"/>
                    </a:lnTo>
                    <a:lnTo>
                      <a:pt x="0" y="399487"/>
                    </a:lnTo>
                    <a:lnTo>
                      <a:pt x="0" y="415665"/>
                    </a:lnTo>
                    <a:lnTo>
                      <a:pt x="0" y="419979"/>
                    </a:lnTo>
                    <a:cubicBezTo>
                      <a:pt x="0" y="421058"/>
                      <a:pt x="0" y="421058"/>
                      <a:pt x="0" y="422137"/>
                    </a:cubicBezTo>
                    <a:lnTo>
                      <a:pt x="0" y="423215"/>
                    </a:lnTo>
                    <a:cubicBezTo>
                      <a:pt x="0" y="423215"/>
                      <a:pt x="0" y="424294"/>
                      <a:pt x="0" y="424294"/>
                    </a:cubicBezTo>
                    <a:cubicBezTo>
                      <a:pt x="1079" y="427529"/>
                      <a:pt x="3236" y="430765"/>
                      <a:pt x="5393" y="432922"/>
                    </a:cubicBezTo>
                    <a:lnTo>
                      <a:pt x="5393" y="432922"/>
                    </a:lnTo>
                    <a:cubicBezTo>
                      <a:pt x="7550" y="435079"/>
                      <a:pt x="10786" y="436158"/>
                      <a:pt x="12943" y="436158"/>
                    </a:cubicBezTo>
                    <a:cubicBezTo>
                      <a:pt x="14021" y="436158"/>
                      <a:pt x="16178" y="436158"/>
                      <a:pt x="17257" y="436158"/>
                    </a:cubicBezTo>
                    <a:lnTo>
                      <a:pt x="20492" y="436158"/>
                    </a:lnTo>
                    <a:lnTo>
                      <a:pt x="36671" y="436158"/>
                    </a:lnTo>
                    <a:lnTo>
                      <a:pt x="64713" y="436158"/>
                    </a:lnTo>
                    <a:lnTo>
                      <a:pt x="120798" y="436158"/>
                    </a:lnTo>
                    <a:lnTo>
                      <a:pt x="234046" y="436158"/>
                    </a:lnTo>
                    <a:lnTo>
                      <a:pt x="459463" y="436158"/>
                    </a:lnTo>
                    <a:lnTo>
                      <a:pt x="459463" y="436158"/>
                    </a:lnTo>
                    <a:cubicBezTo>
                      <a:pt x="483191" y="436158"/>
                      <a:pt x="506919" y="435079"/>
                      <a:pt x="529569" y="432922"/>
                    </a:cubicBezTo>
                    <a:cubicBezTo>
                      <a:pt x="553297" y="430765"/>
                      <a:pt x="575946" y="428608"/>
                      <a:pt x="599674" y="424294"/>
                    </a:cubicBezTo>
                    <a:cubicBezTo>
                      <a:pt x="611538" y="422137"/>
                      <a:pt x="622324" y="419979"/>
                      <a:pt x="634188" y="417822"/>
                    </a:cubicBezTo>
                    <a:cubicBezTo>
                      <a:pt x="646052" y="415665"/>
                      <a:pt x="656838" y="412430"/>
                      <a:pt x="668702" y="409194"/>
                    </a:cubicBezTo>
                    <a:cubicBezTo>
                      <a:pt x="674094" y="407037"/>
                      <a:pt x="679487" y="404880"/>
                      <a:pt x="684880" y="402723"/>
                    </a:cubicBezTo>
                    <a:cubicBezTo>
                      <a:pt x="688116" y="401644"/>
                      <a:pt x="690273" y="400566"/>
                      <a:pt x="693508" y="398408"/>
                    </a:cubicBezTo>
                    <a:lnTo>
                      <a:pt x="694587" y="397330"/>
                    </a:lnTo>
                    <a:lnTo>
                      <a:pt x="694587" y="397330"/>
                    </a:lnTo>
                    <a:lnTo>
                      <a:pt x="694587" y="397330"/>
                    </a:lnTo>
                    <a:lnTo>
                      <a:pt x="694587" y="397330"/>
                    </a:lnTo>
                    <a:lnTo>
                      <a:pt x="694587" y="397330"/>
                    </a:lnTo>
                    <a:lnTo>
                      <a:pt x="695666" y="396251"/>
                    </a:lnTo>
                    <a:cubicBezTo>
                      <a:pt x="695666" y="396251"/>
                      <a:pt x="696744" y="395173"/>
                      <a:pt x="696744" y="395173"/>
                    </a:cubicBezTo>
                    <a:lnTo>
                      <a:pt x="697823" y="394094"/>
                    </a:lnTo>
                    <a:lnTo>
                      <a:pt x="698901" y="393016"/>
                    </a:lnTo>
                    <a:cubicBezTo>
                      <a:pt x="699980" y="391937"/>
                      <a:pt x="699980" y="391937"/>
                      <a:pt x="699980" y="390859"/>
                    </a:cubicBezTo>
                    <a:cubicBezTo>
                      <a:pt x="701058" y="389780"/>
                      <a:pt x="701058" y="387623"/>
                      <a:pt x="702137" y="385466"/>
                    </a:cubicBezTo>
                    <a:cubicBezTo>
                      <a:pt x="702137" y="384387"/>
                      <a:pt x="702137" y="383309"/>
                      <a:pt x="702137" y="382230"/>
                    </a:cubicBezTo>
                    <a:cubicBezTo>
                      <a:pt x="703215" y="381152"/>
                      <a:pt x="703215" y="380073"/>
                      <a:pt x="703215" y="380073"/>
                    </a:cubicBezTo>
                    <a:close/>
                    <a:moveTo>
                      <a:pt x="120798" y="428608"/>
                    </a:moveTo>
                    <a:lnTo>
                      <a:pt x="64713" y="428608"/>
                    </a:lnTo>
                    <a:lnTo>
                      <a:pt x="36671" y="428608"/>
                    </a:lnTo>
                    <a:lnTo>
                      <a:pt x="22650" y="428608"/>
                    </a:lnTo>
                    <a:cubicBezTo>
                      <a:pt x="20492" y="428608"/>
                      <a:pt x="17257" y="428608"/>
                      <a:pt x="16178" y="428608"/>
                    </a:cubicBezTo>
                    <a:cubicBezTo>
                      <a:pt x="14021" y="428608"/>
                      <a:pt x="12943" y="427529"/>
                      <a:pt x="11864" y="426451"/>
                    </a:cubicBezTo>
                    <a:lnTo>
                      <a:pt x="11864" y="426451"/>
                    </a:lnTo>
                    <a:cubicBezTo>
                      <a:pt x="10786" y="425372"/>
                      <a:pt x="8628" y="423215"/>
                      <a:pt x="8628" y="421058"/>
                    </a:cubicBezTo>
                    <a:lnTo>
                      <a:pt x="8628" y="419979"/>
                    </a:lnTo>
                    <a:cubicBezTo>
                      <a:pt x="8628" y="419979"/>
                      <a:pt x="8628" y="419979"/>
                      <a:pt x="8628" y="418901"/>
                    </a:cubicBezTo>
                    <a:cubicBezTo>
                      <a:pt x="8628" y="418901"/>
                      <a:pt x="8628" y="417822"/>
                      <a:pt x="8628" y="416744"/>
                    </a:cubicBezTo>
                    <a:lnTo>
                      <a:pt x="8628" y="412430"/>
                    </a:lnTo>
                    <a:lnTo>
                      <a:pt x="8628" y="396251"/>
                    </a:lnTo>
                    <a:lnTo>
                      <a:pt x="8628" y="362816"/>
                    </a:lnTo>
                    <a:lnTo>
                      <a:pt x="8628" y="354188"/>
                    </a:lnTo>
                    <a:lnTo>
                      <a:pt x="8628" y="349874"/>
                    </a:lnTo>
                    <a:cubicBezTo>
                      <a:pt x="8628" y="348795"/>
                      <a:pt x="8628" y="347717"/>
                      <a:pt x="8628" y="346638"/>
                    </a:cubicBezTo>
                    <a:cubicBezTo>
                      <a:pt x="8628" y="345560"/>
                      <a:pt x="9707" y="344481"/>
                      <a:pt x="9707" y="343402"/>
                    </a:cubicBezTo>
                    <a:cubicBezTo>
                      <a:pt x="9707" y="343402"/>
                      <a:pt x="9707" y="343402"/>
                      <a:pt x="9707" y="343402"/>
                    </a:cubicBezTo>
                    <a:cubicBezTo>
                      <a:pt x="9707" y="343402"/>
                      <a:pt x="9707" y="343402"/>
                      <a:pt x="9707" y="343402"/>
                    </a:cubicBezTo>
                    <a:lnTo>
                      <a:pt x="9707" y="343402"/>
                    </a:lnTo>
                    <a:lnTo>
                      <a:pt x="9707" y="343402"/>
                    </a:lnTo>
                    <a:lnTo>
                      <a:pt x="9707" y="343402"/>
                    </a:lnTo>
                    <a:lnTo>
                      <a:pt x="9707" y="343402"/>
                    </a:lnTo>
                    <a:lnTo>
                      <a:pt x="10786" y="343402"/>
                    </a:lnTo>
                    <a:cubicBezTo>
                      <a:pt x="11864" y="342324"/>
                      <a:pt x="12943" y="342324"/>
                      <a:pt x="12943" y="342324"/>
                    </a:cubicBezTo>
                    <a:cubicBezTo>
                      <a:pt x="14021" y="342324"/>
                      <a:pt x="15100" y="341245"/>
                      <a:pt x="16178" y="341245"/>
                    </a:cubicBezTo>
                    <a:lnTo>
                      <a:pt x="17257" y="341245"/>
                    </a:lnTo>
                    <a:lnTo>
                      <a:pt x="17257" y="341245"/>
                    </a:lnTo>
                    <a:lnTo>
                      <a:pt x="17257" y="341245"/>
                    </a:lnTo>
                    <a:lnTo>
                      <a:pt x="17257" y="341245"/>
                    </a:lnTo>
                    <a:lnTo>
                      <a:pt x="19414" y="341245"/>
                    </a:lnTo>
                    <a:lnTo>
                      <a:pt x="23728" y="341245"/>
                    </a:lnTo>
                    <a:lnTo>
                      <a:pt x="32357" y="341245"/>
                    </a:lnTo>
                    <a:lnTo>
                      <a:pt x="48535" y="341245"/>
                    </a:lnTo>
                    <a:lnTo>
                      <a:pt x="181197" y="341245"/>
                    </a:lnTo>
                    <a:lnTo>
                      <a:pt x="444363" y="341245"/>
                    </a:lnTo>
                    <a:lnTo>
                      <a:pt x="452991" y="428608"/>
                    </a:lnTo>
                    <a:lnTo>
                      <a:pt x="234046" y="428608"/>
                    </a:lnTo>
                    <a:lnTo>
                      <a:pt x="120798" y="428608"/>
                    </a:lnTo>
                    <a:close/>
                    <a:moveTo>
                      <a:pt x="694587" y="387623"/>
                    </a:moveTo>
                    <a:cubicBezTo>
                      <a:pt x="694587" y="387623"/>
                      <a:pt x="694587" y="388702"/>
                      <a:pt x="693508" y="388702"/>
                    </a:cubicBezTo>
                    <a:lnTo>
                      <a:pt x="693508" y="389780"/>
                    </a:lnTo>
                    <a:cubicBezTo>
                      <a:pt x="693508" y="389780"/>
                      <a:pt x="693508" y="389780"/>
                      <a:pt x="693508" y="389780"/>
                    </a:cubicBezTo>
                    <a:lnTo>
                      <a:pt x="693508" y="389780"/>
                    </a:lnTo>
                    <a:cubicBezTo>
                      <a:pt x="693508" y="389780"/>
                      <a:pt x="693508" y="389780"/>
                      <a:pt x="693508" y="389780"/>
                    </a:cubicBezTo>
                    <a:lnTo>
                      <a:pt x="692430" y="390859"/>
                    </a:lnTo>
                    <a:lnTo>
                      <a:pt x="692430" y="390859"/>
                    </a:lnTo>
                    <a:lnTo>
                      <a:pt x="692430" y="390859"/>
                    </a:lnTo>
                    <a:lnTo>
                      <a:pt x="692430" y="390859"/>
                    </a:lnTo>
                    <a:lnTo>
                      <a:pt x="691351" y="390859"/>
                    </a:lnTo>
                    <a:cubicBezTo>
                      <a:pt x="689194" y="391937"/>
                      <a:pt x="685958" y="393016"/>
                      <a:pt x="683801" y="395173"/>
                    </a:cubicBezTo>
                    <a:cubicBezTo>
                      <a:pt x="678409" y="397330"/>
                      <a:pt x="673016" y="399487"/>
                      <a:pt x="667623" y="401644"/>
                    </a:cubicBezTo>
                    <a:cubicBezTo>
                      <a:pt x="656838" y="404880"/>
                      <a:pt x="644974" y="408115"/>
                      <a:pt x="634188" y="410273"/>
                    </a:cubicBezTo>
                    <a:cubicBezTo>
                      <a:pt x="622324" y="412430"/>
                      <a:pt x="611538" y="414587"/>
                      <a:pt x="599674" y="416744"/>
                    </a:cubicBezTo>
                    <a:cubicBezTo>
                      <a:pt x="577025" y="419979"/>
                      <a:pt x="553297" y="423215"/>
                      <a:pt x="530647" y="424294"/>
                    </a:cubicBezTo>
                    <a:cubicBezTo>
                      <a:pt x="507998" y="426451"/>
                      <a:pt x="484269" y="427529"/>
                      <a:pt x="461620" y="427529"/>
                    </a:cubicBezTo>
                    <a:lnTo>
                      <a:pt x="452991" y="340167"/>
                    </a:lnTo>
                    <a:cubicBezTo>
                      <a:pt x="463777" y="340167"/>
                      <a:pt x="473484" y="340167"/>
                      <a:pt x="484269" y="339088"/>
                    </a:cubicBezTo>
                    <a:cubicBezTo>
                      <a:pt x="496133" y="339088"/>
                      <a:pt x="507998" y="338010"/>
                      <a:pt x="519862" y="336931"/>
                    </a:cubicBezTo>
                    <a:cubicBezTo>
                      <a:pt x="531726" y="335852"/>
                      <a:pt x="543590" y="335852"/>
                      <a:pt x="555454" y="334774"/>
                    </a:cubicBezTo>
                    <a:cubicBezTo>
                      <a:pt x="560847" y="334774"/>
                      <a:pt x="567318" y="333695"/>
                      <a:pt x="572711" y="333695"/>
                    </a:cubicBezTo>
                    <a:cubicBezTo>
                      <a:pt x="578103" y="333695"/>
                      <a:pt x="584575" y="332617"/>
                      <a:pt x="589967" y="331538"/>
                    </a:cubicBezTo>
                    <a:cubicBezTo>
                      <a:pt x="601832" y="330460"/>
                      <a:pt x="613696" y="328303"/>
                      <a:pt x="624481" y="327224"/>
                    </a:cubicBezTo>
                    <a:cubicBezTo>
                      <a:pt x="629874" y="326146"/>
                      <a:pt x="636345" y="325067"/>
                      <a:pt x="641738" y="325067"/>
                    </a:cubicBezTo>
                    <a:cubicBezTo>
                      <a:pt x="647131" y="323988"/>
                      <a:pt x="653602" y="322910"/>
                      <a:pt x="658995" y="321831"/>
                    </a:cubicBezTo>
                    <a:cubicBezTo>
                      <a:pt x="662230" y="320753"/>
                      <a:pt x="664387" y="320753"/>
                      <a:pt x="667623" y="319674"/>
                    </a:cubicBezTo>
                    <a:lnTo>
                      <a:pt x="676252" y="317517"/>
                    </a:lnTo>
                    <a:lnTo>
                      <a:pt x="677330" y="317517"/>
                    </a:lnTo>
                    <a:lnTo>
                      <a:pt x="678409" y="317517"/>
                    </a:lnTo>
                    <a:lnTo>
                      <a:pt x="678409" y="317517"/>
                    </a:lnTo>
                    <a:cubicBezTo>
                      <a:pt x="678409" y="317517"/>
                      <a:pt x="679487" y="317517"/>
                      <a:pt x="680566" y="317517"/>
                    </a:cubicBezTo>
                    <a:cubicBezTo>
                      <a:pt x="681644" y="317517"/>
                      <a:pt x="682723" y="317517"/>
                      <a:pt x="683801" y="317517"/>
                    </a:cubicBezTo>
                    <a:cubicBezTo>
                      <a:pt x="683801" y="317517"/>
                      <a:pt x="684880" y="317517"/>
                      <a:pt x="684880" y="318596"/>
                    </a:cubicBezTo>
                    <a:cubicBezTo>
                      <a:pt x="684880" y="318596"/>
                      <a:pt x="685958" y="318596"/>
                      <a:pt x="685958" y="319674"/>
                    </a:cubicBezTo>
                    <a:lnTo>
                      <a:pt x="685958" y="319674"/>
                    </a:lnTo>
                    <a:lnTo>
                      <a:pt x="685958" y="319674"/>
                    </a:lnTo>
                    <a:lnTo>
                      <a:pt x="685958" y="319674"/>
                    </a:lnTo>
                    <a:cubicBezTo>
                      <a:pt x="685958" y="319674"/>
                      <a:pt x="685958" y="319674"/>
                      <a:pt x="687037" y="319674"/>
                    </a:cubicBezTo>
                    <a:cubicBezTo>
                      <a:pt x="687037" y="319674"/>
                      <a:pt x="688116" y="320753"/>
                      <a:pt x="688116" y="320753"/>
                    </a:cubicBezTo>
                    <a:cubicBezTo>
                      <a:pt x="689194" y="321831"/>
                      <a:pt x="689194" y="322910"/>
                      <a:pt x="689194" y="323988"/>
                    </a:cubicBezTo>
                    <a:cubicBezTo>
                      <a:pt x="689194" y="323988"/>
                      <a:pt x="689194" y="325067"/>
                      <a:pt x="689194" y="325067"/>
                    </a:cubicBezTo>
                    <a:lnTo>
                      <a:pt x="689194" y="326146"/>
                    </a:lnTo>
                    <a:lnTo>
                      <a:pt x="689194" y="326146"/>
                    </a:lnTo>
                    <a:cubicBezTo>
                      <a:pt x="689194" y="326146"/>
                      <a:pt x="689194" y="326146"/>
                      <a:pt x="689194" y="326146"/>
                    </a:cubicBezTo>
                    <a:lnTo>
                      <a:pt x="689194" y="326146"/>
                    </a:lnTo>
                    <a:lnTo>
                      <a:pt x="689194" y="327224"/>
                    </a:lnTo>
                    <a:lnTo>
                      <a:pt x="690273" y="335852"/>
                    </a:lnTo>
                    <a:lnTo>
                      <a:pt x="692430" y="353109"/>
                    </a:lnTo>
                    <a:lnTo>
                      <a:pt x="694587" y="370366"/>
                    </a:lnTo>
                    <a:lnTo>
                      <a:pt x="695666" y="378994"/>
                    </a:lnTo>
                    <a:cubicBezTo>
                      <a:pt x="696744" y="383309"/>
                      <a:pt x="695666" y="385466"/>
                      <a:pt x="694587" y="387623"/>
                    </a:cubicBezTo>
                    <a:close/>
                  </a:path>
                </a:pathLst>
              </a:custGeom>
              <a:solidFill>
                <a:srgbClr val="163156"/>
              </a:solidFill>
              <a:ln w="10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42" name="Freihandform: Form 1841">
                <a:extLst>
                  <a:ext uri="{FF2B5EF4-FFF2-40B4-BE49-F238E27FC236}">
                    <a16:creationId xmlns:a16="http://schemas.microsoft.com/office/drawing/2014/main" id="{A0200255-DA37-4A9F-9E97-8600E6F35723}"/>
                  </a:ext>
                </a:extLst>
              </p:cNvPr>
              <p:cNvSpPr/>
              <p:nvPr/>
            </p:nvSpPr>
            <p:spPr>
              <a:xfrm>
                <a:off x="1950048" y="3092274"/>
                <a:ext cx="13365" cy="66214"/>
              </a:xfrm>
              <a:custGeom>
                <a:avLst/>
                <a:gdLst>
                  <a:gd name="connsiteX0" fmla="*/ 4314 w 13365"/>
                  <a:gd name="connsiteY0" fmla="*/ 66215 h 66214"/>
                  <a:gd name="connsiteX1" fmla="*/ 1079 w 13365"/>
                  <a:gd name="connsiteY1" fmla="*/ 62979 h 66214"/>
                  <a:gd name="connsiteX2" fmla="*/ 0 w 13365"/>
                  <a:gd name="connsiteY2" fmla="*/ 44644 h 66214"/>
                  <a:gd name="connsiteX3" fmla="*/ 6471 w 13365"/>
                  <a:gd name="connsiteY3" fmla="*/ 2580 h 66214"/>
                  <a:gd name="connsiteX4" fmla="*/ 10786 w 13365"/>
                  <a:gd name="connsiteY4" fmla="*/ 423 h 66214"/>
                  <a:gd name="connsiteX5" fmla="*/ 12943 w 13365"/>
                  <a:gd name="connsiteY5" fmla="*/ 4737 h 66214"/>
                  <a:gd name="connsiteX6" fmla="*/ 7550 w 13365"/>
                  <a:gd name="connsiteY6" fmla="*/ 44644 h 66214"/>
                  <a:gd name="connsiteX7" fmla="*/ 8628 w 13365"/>
                  <a:gd name="connsiteY7" fmla="*/ 61900 h 66214"/>
                  <a:gd name="connsiteX8" fmla="*/ 4314 w 13365"/>
                  <a:gd name="connsiteY8" fmla="*/ 66215 h 66214"/>
                  <a:gd name="connsiteX9" fmla="*/ 4314 w 13365"/>
                  <a:gd name="connsiteY9" fmla="*/ 66215 h 66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65" h="66214">
                    <a:moveTo>
                      <a:pt x="4314" y="66215"/>
                    </a:moveTo>
                    <a:cubicBezTo>
                      <a:pt x="2157" y="66215"/>
                      <a:pt x="1079" y="65136"/>
                      <a:pt x="1079" y="62979"/>
                    </a:cubicBezTo>
                    <a:cubicBezTo>
                      <a:pt x="0" y="56508"/>
                      <a:pt x="0" y="51115"/>
                      <a:pt x="0" y="44644"/>
                    </a:cubicBezTo>
                    <a:cubicBezTo>
                      <a:pt x="0" y="30623"/>
                      <a:pt x="2157" y="15523"/>
                      <a:pt x="6471" y="2580"/>
                    </a:cubicBezTo>
                    <a:cubicBezTo>
                      <a:pt x="7550" y="423"/>
                      <a:pt x="8628" y="-655"/>
                      <a:pt x="10786" y="423"/>
                    </a:cubicBezTo>
                    <a:cubicBezTo>
                      <a:pt x="12943" y="1502"/>
                      <a:pt x="14021" y="2580"/>
                      <a:pt x="12943" y="4737"/>
                    </a:cubicBezTo>
                    <a:cubicBezTo>
                      <a:pt x="8628" y="17680"/>
                      <a:pt x="7550" y="30623"/>
                      <a:pt x="7550" y="44644"/>
                    </a:cubicBezTo>
                    <a:cubicBezTo>
                      <a:pt x="7550" y="50036"/>
                      <a:pt x="7550" y="56508"/>
                      <a:pt x="8628" y="61900"/>
                    </a:cubicBezTo>
                    <a:cubicBezTo>
                      <a:pt x="8628" y="65136"/>
                      <a:pt x="6471" y="66215"/>
                      <a:pt x="4314" y="66215"/>
                    </a:cubicBezTo>
                    <a:cubicBezTo>
                      <a:pt x="4314" y="66215"/>
                      <a:pt x="4314" y="66215"/>
                      <a:pt x="4314" y="66215"/>
                    </a:cubicBezTo>
                    <a:close/>
                  </a:path>
                </a:pathLst>
              </a:custGeom>
              <a:solidFill>
                <a:srgbClr val="163156"/>
              </a:solidFill>
              <a:ln w="10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1843" name="Grafik 2">
                <a:extLst>
                  <a:ext uri="{FF2B5EF4-FFF2-40B4-BE49-F238E27FC236}">
                    <a16:creationId xmlns:a16="http://schemas.microsoft.com/office/drawing/2014/main" id="{2B86E474-37E7-4F8D-96A1-7AD2654ADF22}"/>
                  </a:ext>
                </a:extLst>
              </p:cNvPr>
              <p:cNvGrpSpPr/>
              <p:nvPr/>
            </p:nvGrpSpPr>
            <p:grpSpPr>
              <a:xfrm>
                <a:off x="1849743" y="3102404"/>
                <a:ext cx="36670" cy="34513"/>
                <a:chOff x="1849743" y="3102404"/>
                <a:chExt cx="36670" cy="34513"/>
              </a:xfrm>
              <a:solidFill>
                <a:srgbClr val="FFFFFF"/>
              </a:solidFill>
            </p:grpSpPr>
            <p:sp>
              <p:nvSpPr>
                <p:cNvPr id="1844" name="Freihandform: Form 1843">
                  <a:extLst>
                    <a:ext uri="{FF2B5EF4-FFF2-40B4-BE49-F238E27FC236}">
                      <a16:creationId xmlns:a16="http://schemas.microsoft.com/office/drawing/2014/main" id="{C68E7BF6-DF69-493D-BFCC-ED6B3CC558F9}"/>
                    </a:ext>
                  </a:extLst>
                </p:cNvPr>
                <p:cNvSpPr/>
                <p:nvPr/>
              </p:nvSpPr>
              <p:spPr>
                <a:xfrm>
                  <a:off x="1849743" y="3102404"/>
                  <a:ext cx="36670" cy="34513"/>
                </a:xfrm>
                <a:custGeom>
                  <a:avLst/>
                  <a:gdLst>
                    <a:gd name="connsiteX0" fmla="*/ 18335 w 36670"/>
                    <a:gd name="connsiteY0" fmla="*/ 34514 h 34513"/>
                    <a:gd name="connsiteX1" fmla="*/ 0 w 36670"/>
                    <a:gd name="connsiteY1" fmla="*/ 17257 h 34513"/>
                    <a:gd name="connsiteX2" fmla="*/ 18335 w 36670"/>
                    <a:gd name="connsiteY2" fmla="*/ 0 h 34513"/>
                    <a:gd name="connsiteX3" fmla="*/ 36671 w 36670"/>
                    <a:gd name="connsiteY3" fmla="*/ 17257 h 34513"/>
                    <a:gd name="connsiteX4" fmla="*/ 18335 w 36670"/>
                    <a:gd name="connsiteY4" fmla="*/ 34514 h 34513"/>
                    <a:gd name="connsiteX5" fmla="*/ 18335 w 36670"/>
                    <a:gd name="connsiteY5" fmla="*/ 5393 h 34513"/>
                    <a:gd name="connsiteX6" fmla="*/ 5393 w 36670"/>
                    <a:gd name="connsiteY6" fmla="*/ 17257 h 34513"/>
                    <a:gd name="connsiteX7" fmla="*/ 18335 w 36670"/>
                    <a:gd name="connsiteY7" fmla="*/ 29121 h 34513"/>
                    <a:gd name="connsiteX8" fmla="*/ 31278 w 36670"/>
                    <a:gd name="connsiteY8" fmla="*/ 17257 h 34513"/>
                    <a:gd name="connsiteX9" fmla="*/ 18335 w 36670"/>
                    <a:gd name="connsiteY9" fmla="*/ 5393 h 34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670" h="34513">
                      <a:moveTo>
                        <a:pt x="18335" y="34514"/>
                      </a:moveTo>
                      <a:cubicBezTo>
                        <a:pt x="8628" y="34514"/>
                        <a:pt x="0" y="26964"/>
                        <a:pt x="0" y="17257"/>
                      </a:cubicBezTo>
                      <a:cubicBezTo>
                        <a:pt x="0" y="7550"/>
                        <a:pt x="8628" y="0"/>
                        <a:pt x="18335" y="0"/>
                      </a:cubicBezTo>
                      <a:cubicBezTo>
                        <a:pt x="28042" y="0"/>
                        <a:pt x="36671" y="7550"/>
                        <a:pt x="36671" y="17257"/>
                      </a:cubicBezTo>
                      <a:cubicBezTo>
                        <a:pt x="36671" y="26964"/>
                        <a:pt x="29121" y="34514"/>
                        <a:pt x="18335" y="34514"/>
                      </a:cubicBezTo>
                      <a:close/>
                      <a:moveTo>
                        <a:pt x="18335" y="5393"/>
                      </a:moveTo>
                      <a:cubicBezTo>
                        <a:pt x="10786" y="5393"/>
                        <a:pt x="5393" y="10786"/>
                        <a:pt x="5393" y="17257"/>
                      </a:cubicBezTo>
                      <a:cubicBezTo>
                        <a:pt x="5393" y="23728"/>
                        <a:pt x="10786" y="29121"/>
                        <a:pt x="18335" y="29121"/>
                      </a:cubicBezTo>
                      <a:cubicBezTo>
                        <a:pt x="25885" y="29121"/>
                        <a:pt x="31278" y="23728"/>
                        <a:pt x="31278" y="17257"/>
                      </a:cubicBezTo>
                      <a:cubicBezTo>
                        <a:pt x="31278" y="10786"/>
                        <a:pt x="25885" y="5393"/>
                        <a:pt x="18335" y="539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45" name="Freihandform: Form 1844">
                  <a:extLst>
                    <a:ext uri="{FF2B5EF4-FFF2-40B4-BE49-F238E27FC236}">
                      <a16:creationId xmlns:a16="http://schemas.microsoft.com/office/drawing/2014/main" id="{24BE5F39-A68E-4E7E-9FE1-CDDCDC28C4F5}"/>
                    </a:ext>
                  </a:extLst>
                </p:cNvPr>
                <p:cNvSpPr/>
                <p:nvPr/>
              </p:nvSpPr>
              <p:spPr>
                <a:xfrm>
                  <a:off x="1857293" y="3109954"/>
                  <a:ext cx="21571" cy="19413"/>
                </a:xfrm>
                <a:custGeom>
                  <a:avLst/>
                  <a:gdLst>
                    <a:gd name="connsiteX0" fmla="*/ 10786 w 21571"/>
                    <a:gd name="connsiteY0" fmla="*/ 19414 h 19413"/>
                    <a:gd name="connsiteX1" fmla="*/ 0 w 21571"/>
                    <a:gd name="connsiteY1" fmla="*/ 9707 h 19413"/>
                    <a:gd name="connsiteX2" fmla="*/ 10786 w 21571"/>
                    <a:gd name="connsiteY2" fmla="*/ 0 h 19413"/>
                    <a:gd name="connsiteX3" fmla="*/ 21571 w 21571"/>
                    <a:gd name="connsiteY3" fmla="*/ 9707 h 19413"/>
                    <a:gd name="connsiteX4" fmla="*/ 10786 w 21571"/>
                    <a:gd name="connsiteY4" fmla="*/ 19414 h 19413"/>
                    <a:gd name="connsiteX5" fmla="*/ 10786 w 21571"/>
                    <a:gd name="connsiteY5" fmla="*/ 3236 h 19413"/>
                    <a:gd name="connsiteX6" fmla="*/ 4314 w 21571"/>
                    <a:gd name="connsiteY6" fmla="*/ 9707 h 19413"/>
                    <a:gd name="connsiteX7" fmla="*/ 10786 w 21571"/>
                    <a:gd name="connsiteY7" fmla="*/ 16178 h 19413"/>
                    <a:gd name="connsiteX8" fmla="*/ 17257 w 21571"/>
                    <a:gd name="connsiteY8" fmla="*/ 9707 h 19413"/>
                    <a:gd name="connsiteX9" fmla="*/ 10786 w 21571"/>
                    <a:gd name="connsiteY9" fmla="*/ 3236 h 19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1571" h="19413">
                      <a:moveTo>
                        <a:pt x="10786" y="19414"/>
                      </a:moveTo>
                      <a:cubicBezTo>
                        <a:pt x="5393" y="19414"/>
                        <a:pt x="0" y="15100"/>
                        <a:pt x="0" y="9707"/>
                      </a:cubicBezTo>
                      <a:cubicBezTo>
                        <a:pt x="0" y="4314"/>
                        <a:pt x="4314" y="0"/>
                        <a:pt x="10786" y="0"/>
                      </a:cubicBezTo>
                      <a:cubicBezTo>
                        <a:pt x="16178" y="0"/>
                        <a:pt x="21571" y="4314"/>
                        <a:pt x="21571" y="9707"/>
                      </a:cubicBezTo>
                      <a:cubicBezTo>
                        <a:pt x="21571" y="15100"/>
                        <a:pt x="17257" y="19414"/>
                        <a:pt x="10786" y="19414"/>
                      </a:cubicBezTo>
                      <a:close/>
                      <a:moveTo>
                        <a:pt x="10786" y="3236"/>
                      </a:moveTo>
                      <a:cubicBezTo>
                        <a:pt x="6471" y="3236"/>
                        <a:pt x="4314" y="6471"/>
                        <a:pt x="4314" y="9707"/>
                      </a:cubicBezTo>
                      <a:cubicBezTo>
                        <a:pt x="4314" y="12943"/>
                        <a:pt x="7550" y="16178"/>
                        <a:pt x="10786" y="16178"/>
                      </a:cubicBezTo>
                      <a:cubicBezTo>
                        <a:pt x="15100" y="16178"/>
                        <a:pt x="17257" y="12943"/>
                        <a:pt x="17257" y="9707"/>
                      </a:cubicBezTo>
                      <a:cubicBezTo>
                        <a:pt x="18335" y="6471"/>
                        <a:pt x="15100" y="3236"/>
                        <a:pt x="10786" y="323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846" name="Grafik 2">
                <a:extLst>
                  <a:ext uri="{FF2B5EF4-FFF2-40B4-BE49-F238E27FC236}">
                    <a16:creationId xmlns:a16="http://schemas.microsoft.com/office/drawing/2014/main" id="{12826D2F-9E7A-4237-917B-26B5FDF22723}"/>
                  </a:ext>
                </a:extLst>
              </p:cNvPr>
              <p:cNvGrpSpPr/>
              <p:nvPr/>
            </p:nvGrpSpPr>
            <p:grpSpPr>
              <a:xfrm>
                <a:off x="1778559" y="3082990"/>
                <a:ext cx="36670" cy="34513"/>
                <a:chOff x="1778559" y="3082990"/>
                <a:chExt cx="36670" cy="34513"/>
              </a:xfrm>
              <a:solidFill>
                <a:srgbClr val="FFFFFF"/>
              </a:solidFill>
            </p:grpSpPr>
            <p:sp>
              <p:nvSpPr>
                <p:cNvPr id="1847" name="Freihandform: Form 1846">
                  <a:extLst>
                    <a:ext uri="{FF2B5EF4-FFF2-40B4-BE49-F238E27FC236}">
                      <a16:creationId xmlns:a16="http://schemas.microsoft.com/office/drawing/2014/main" id="{977E3052-9A7E-4A69-A9AF-CD2569DF0A40}"/>
                    </a:ext>
                  </a:extLst>
                </p:cNvPr>
                <p:cNvSpPr/>
                <p:nvPr/>
              </p:nvSpPr>
              <p:spPr>
                <a:xfrm>
                  <a:off x="1778559" y="3082990"/>
                  <a:ext cx="36670" cy="34513"/>
                </a:xfrm>
                <a:custGeom>
                  <a:avLst/>
                  <a:gdLst>
                    <a:gd name="connsiteX0" fmla="*/ 18335 w 36670"/>
                    <a:gd name="connsiteY0" fmla="*/ 34514 h 34513"/>
                    <a:gd name="connsiteX1" fmla="*/ 0 w 36670"/>
                    <a:gd name="connsiteY1" fmla="*/ 17257 h 34513"/>
                    <a:gd name="connsiteX2" fmla="*/ 18335 w 36670"/>
                    <a:gd name="connsiteY2" fmla="*/ 0 h 34513"/>
                    <a:gd name="connsiteX3" fmla="*/ 36671 w 36670"/>
                    <a:gd name="connsiteY3" fmla="*/ 17257 h 34513"/>
                    <a:gd name="connsiteX4" fmla="*/ 18335 w 36670"/>
                    <a:gd name="connsiteY4" fmla="*/ 34514 h 34513"/>
                    <a:gd name="connsiteX5" fmla="*/ 18335 w 36670"/>
                    <a:gd name="connsiteY5" fmla="*/ 5393 h 34513"/>
                    <a:gd name="connsiteX6" fmla="*/ 5393 w 36670"/>
                    <a:gd name="connsiteY6" fmla="*/ 17257 h 34513"/>
                    <a:gd name="connsiteX7" fmla="*/ 18335 w 36670"/>
                    <a:gd name="connsiteY7" fmla="*/ 29121 h 34513"/>
                    <a:gd name="connsiteX8" fmla="*/ 31278 w 36670"/>
                    <a:gd name="connsiteY8" fmla="*/ 17257 h 34513"/>
                    <a:gd name="connsiteX9" fmla="*/ 18335 w 36670"/>
                    <a:gd name="connsiteY9" fmla="*/ 5393 h 34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670" h="34513">
                      <a:moveTo>
                        <a:pt x="18335" y="34514"/>
                      </a:moveTo>
                      <a:cubicBezTo>
                        <a:pt x="8628" y="34514"/>
                        <a:pt x="0" y="26964"/>
                        <a:pt x="0" y="17257"/>
                      </a:cubicBezTo>
                      <a:cubicBezTo>
                        <a:pt x="0" y="7550"/>
                        <a:pt x="8628" y="0"/>
                        <a:pt x="18335" y="0"/>
                      </a:cubicBezTo>
                      <a:cubicBezTo>
                        <a:pt x="28042" y="0"/>
                        <a:pt x="36671" y="7550"/>
                        <a:pt x="36671" y="17257"/>
                      </a:cubicBezTo>
                      <a:cubicBezTo>
                        <a:pt x="36671" y="26964"/>
                        <a:pt x="28042" y="34514"/>
                        <a:pt x="18335" y="34514"/>
                      </a:cubicBezTo>
                      <a:close/>
                      <a:moveTo>
                        <a:pt x="18335" y="5393"/>
                      </a:moveTo>
                      <a:cubicBezTo>
                        <a:pt x="10786" y="5393"/>
                        <a:pt x="5393" y="10786"/>
                        <a:pt x="5393" y="17257"/>
                      </a:cubicBezTo>
                      <a:cubicBezTo>
                        <a:pt x="5393" y="23728"/>
                        <a:pt x="10786" y="29121"/>
                        <a:pt x="18335" y="29121"/>
                      </a:cubicBezTo>
                      <a:cubicBezTo>
                        <a:pt x="25885" y="29121"/>
                        <a:pt x="31278" y="23728"/>
                        <a:pt x="31278" y="17257"/>
                      </a:cubicBezTo>
                      <a:cubicBezTo>
                        <a:pt x="31278" y="10786"/>
                        <a:pt x="25885" y="5393"/>
                        <a:pt x="18335" y="539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48" name="Freihandform: Form 1847">
                  <a:extLst>
                    <a:ext uri="{FF2B5EF4-FFF2-40B4-BE49-F238E27FC236}">
                      <a16:creationId xmlns:a16="http://schemas.microsoft.com/office/drawing/2014/main" id="{4DDBB4AB-1B44-400C-B878-25502AFDB4DB}"/>
                    </a:ext>
                  </a:extLst>
                </p:cNvPr>
                <p:cNvSpPr/>
                <p:nvPr/>
              </p:nvSpPr>
              <p:spPr>
                <a:xfrm>
                  <a:off x="1786109" y="3090540"/>
                  <a:ext cx="21571" cy="19413"/>
                </a:xfrm>
                <a:custGeom>
                  <a:avLst/>
                  <a:gdLst>
                    <a:gd name="connsiteX0" fmla="*/ 10786 w 21571"/>
                    <a:gd name="connsiteY0" fmla="*/ 19414 h 19413"/>
                    <a:gd name="connsiteX1" fmla="*/ 0 w 21571"/>
                    <a:gd name="connsiteY1" fmla="*/ 9707 h 19413"/>
                    <a:gd name="connsiteX2" fmla="*/ 10786 w 21571"/>
                    <a:gd name="connsiteY2" fmla="*/ 0 h 19413"/>
                    <a:gd name="connsiteX3" fmla="*/ 21571 w 21571"/>
                    <a:gd name="connsiteY3" fmla="*/ 9707 h 19413"/>
                    <a:gd name="connsiteX4" fmla="*/ 10786 w 21571"/>
                    <a:gd name="connsiteY4" fmla="*/ 19414 h 19413"/>
                    <a:gd name="connsiteX5" fmla="*/ 10786 w 21571"/>
                    <a:gd name="connsiteY5" fmla="*/ 3236 h 19413"/>
                    <a:gd name="connsiteX6" fmla="*/ 4314 w 21571"/>
                    <a:gd name="connsiteY6" fmla="*/ 9707 h 19413"/>
                    <a:gd name="connsiteX7" fmla="*/ 10786 w 21571"/>
                    <a:gd name="connsiteY7" fmla="*/ 16178 h 19413"/>
                    <a:gd name="connsiteX8" fmla="*/ 17257 w 21571"/>
                    <a:gd name="connsiteY8" fmla="*/ 9707 h 19413"/>
                    <a:gd name="connsiteX9" fmla="*/ 10786 w 21571"/>
                    <a:gd name="connsiteY9" fmla="*/ 3236 h 19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1571" h="19413">
                      <a:moveTo>
                        <a:pt x="10786" y="19414"/>
                      </a:moveTo>
                      <a:cubicBezTo>
                        <a:pt x="5393" y="19414"/>
                        <a:pt x="0" y="15100"/>
                        <a:pt x="0" y="9707"/>
                      </a:cubicBezTo>
                      <a:cubicBezTo>
                        <a:pt x="0" y="4314"/>
                        <a:pt x="4314" y="0"/>
                        <a:pt x="10786" y="0"/>
                      </a:cubicBezTo>
                      <a:cubicBezTo>
                        <a:pt x="16178" y="0"/>
                        <a:pt x="21571" y="4314"/>
                        <a:pt x="21571" y="9707"/>
                      </a:cubicBezTo>
                      <a:cubicBezTo>
                        <a:pt x="21571" y="15100"/>
                        <a:pt x="16178" y="19414"/>
                        <a:pt x="10786" y="19414"/>
                      </a:cubicBezTo>
                      <a:close/>
                      <a:moveTo>
                        <a:pt x="10786" y="3236"/>
                      </a:moveTo>
                      <a:cubicBezTo>
                        <a:pt x="6471" y="3236"/>
                        <a:pt x="4314" y="6471"/>
                        <a:pt x="4314" y="9707"/>
                      </a:cubicBezTo>
                      <a:cubicBezTo>
                        <a:pt x="4314" y="12943"/>
                        <a:pt x="7550" y="16178"/>
                        <a:pt x="10786" y="16178"/>
                      </a:cubicBezTo>
                      <a:cubicBezTo>
                        <a:pt x="15100" y="16178"/>
                        <a:pt x="17257" y="12943"/>
                        <a:pt x="17257" y="9707"/>
                      </a:cubicBezTo>
                      <a:cubicBezTo>
                        <a:pt x="17257" y="5393"/>
                        <a:pt x="14021" y="3236"/>
                        <a:pt x="10786" y="323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849" name="Grafik 2">
                <a:extLst>
                  <a:ext uri="{FF2B5EF4-FFF2-40B4-BE49-F238E27FC236}">
                    <a16:creationId xmlns:a16="http://schemas.microsoft.com/office/drawing/2014/main" id="{5C0C5C0A-FA33-48AB-B4DB-81DA7DC037FC}"/>
                  </a:ext>
                </a:extLst>
              </p:cNvPr>
              <p:cNvGrpSpPr/>
              <p:nvPr/>
            </p:nvGrpSpPr>
            <p:grpSpPr>
              <a:xfrm>
                <a:off x="1710610" y="3053869"/>
                <a:ext cx="36670" cy="34513"/>
                <a:chOff x="1710610" y="3053869"/>
                <a:chExt cx="36670" cy="34513"/>
              </a:xfrm>
              <a:solidFill>
                <a:srgbClr val="FFFFFF"/>
              </a:solidFill>
            </p:grpSpPr>
            <p:sp>
              <p:nvSpPr>
                <p:cNvPr id="1850" name="Freihandform: Form 1849">
                  <a:extLst>
                    <a:ext uri="{FF2B5EF4-FFF2-40B4-BE49-F238E27FC236}">
                      <a16:creationId xmlns:a16="http://schemas.microsoft.com/office/drawing/2014/main" id="{E4FCB2F4-DA1F-40B6-BBC8-827589D72D2D}"/>
                    </a:ext>
                  </a:extLst>
                </p:cNvPr>
                <p:cNvSpPr/>
                <p:nvPr/>
              </p:nvSpPr>
              <p:spPr>
                <a:xfrm>
                  <a:off x="1710610" y="3053869"/>
                  <a:ext cx="36670" cy="34513"/>
                </a:xfrm>
                <a:custGeom>
                  <a:avLst/>
                  <a:gdLst>
                    <a:gd name="connsiteX0" fmla="*/ 18335 w 36670"/>
                    <a:gd name="connsiteY0" fmla="*/ 34514 h 34513"/>
                    <a:gd name="connsiteX1" fmla="*/ 0 w 36670"/>
                    <a:gd name="connsiteY1" fmla="*/ 17257 h 34513"/>
                    <a:gd name="connsiteX2" fmla="*/ 18335 w 36670"/>
                    <a:gd name="connsiteY2" fmla="*/ 0 h 34513"/>
                    <a:gd name="connsiteX3" fmla="*/ 36671 w 36670"/>
                    <a:gd name="connsiteY3" fmla="*/ 17257 h 34513"/>
                    <a:gd name="connsiteX4" fmla="*/ 18335 w 36670"/>
                    <a:gd name="connsiteY4" fmla="*/ 34514 h 34513"/>
                    <a:gd name="connsiteX5" fmla="*/ 18335 w 36670"/>
                    <a:gd name="connsiteY5" fmla="*/ 5393 h 34513"/>
                    <a:gd name="connsiteX6" fmla="*/ 5393 w 36670"/>
                    <a:gd name="connsiteY6" fmla="*/ 17257 h 34513"/>
                    <a:gd name="connsiteX7" fmla="*/ 18335 w 36670"/>
                    <a:gd name="connsiteY7" fmla="*/ 29121 h 34513"/>
                    <a:gd name="connsiteX8" fmla="*/ 31278 w 36670"/>
                    <a:gd name="connsiteY8" fmla="*/ 17257 h 34513"/>
                    <a:gd name="connsiteX9" fmla="*/ 18335 w 36670"/>
                    <a:gd name="connsiteY9" fmla="*/ 5393 h 34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670" h="34513">
                      <a:moveTo>
                        <a:pt x="18335" y="34514"/>
                      </a:moveTo>
                      <a:cubicBezTo>
                        <a:pt x="8628" y="34514"/>
                        <a:pt x="0" y="26964"/>
                        <a:pt x="0" y="17257"/>
                      </a:cubicBezTo>
                      <a:cubicBezTo>
                        <a:pt x="0" y="7550"/>
                        <a:pt x="8628" y="0"/>
                        <a:pt x="18335" y="0"/>
                      </a:cubicBezTo>
                      <a:cubicBezTo>
                        <a:pt x="28042" y="0"/>
                        <a:pt x="36671" y="7550"/>
                        <a:pt x="36671" y="17257"/>
                      </a:cubicBezTo>
                      <a:cubicBezTo>
                        <a:pt x="36671" y="25885"/>
                        <a:pt x="28042" y="34514"/>
                        <a:pt x="18335" y="34514"/>
                      </a:cubicBezTo>
                      <a:close/>
                      <a:moveTo>
                        <a:pt x="18335" y="5393"/>
                      </a:moveTo>
                      <a:cubicBezTo>
                        <a:pt x="10786" y="5393"/>
                        <a:pt x="5393" y="10786"/>
                        <a:pt x="5393" y="17257"/>
                      </a:cubicBezTo>
                      <a:cubicBezTo>
                        <a:pt x="5393" y="23728"/>
                        <a:pt x="10786" y="29121"/>
                        <a:pt x="18335" y="29121"/>
                      </a:cubicBezTo>
                      <a:cubicBezTo>
                        <a:pt x="25885" y="29121"/>
                        <a:pt x="31278" y="23728"/>
                        <a:pt x="31278" y="17257"/>
                      </a:cubicBezTo>
                      <a:cubicBezTo>
                        <a:pt x="31278" y="10786"/>
                        <a:pt x="25885" y="5393"/>
                        <a:pt x="18335" y="539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51" name="Freihandform: Form 1850">
                  <a:extLst>
                    <a:ext uri="{FF2B5EF4-FFF2-40B4-BE49-F238E27FC236}">
                      <a16:creationId xmlns:a16="http://schemas.microsoft.com/office/drawing/2014/main" id="{988AE81E-0BF2-42C8-AC5D-BF6FCAD1711E}"/>
                    </a:ext>
                  </a:extLst>
                </p:cNvPr>
                <p:cNvSpPr/>
                <p:nvPr/>
              </p:nvSpPr>
              <p:spPr>
                <a:xfrm>
                  <a:off x="1718160" y="3061419"/>
                  <a:ext cx="21571" cy="19413"/>
                </a:xfrm>
                <a:custGeom>
                  <a:avLst/>
                  <a:gdLst>
                    <a:gd name="connsiteX0" fmla="*/ 10786 w 21571"/>
                    <a:gd name="connsiteY0" fmla="*/ 19414 h 19413"/>
                    <a:gd name="connsiteX1" fmla="*/ 0 w 21571"/>
                    <a:gd name="connsiteY1" fmla="*/ 9707 h 19413"/>
                    <a:gd name="connsiteX2" fmla="*/ 10786 w 21571"/>
                    <a:gd name="connsiteY2" fmla="*/ 0 h 19413"/>
                    <a:gd name="connsiteX3" fmla="*/ 21571 w 21571"/>
                    <a:gd name="connsiteY3" fmla="*/ 9707 h 19413"/>
                    <a:gd name="connsiteX4" fmla="*/ 10786 w 21571"/>
                    <a:gd name="connsiteY4" fmla="*/ 19414 h 19413"/>
                    <a:gd name="connsiteX5" fmla="*/ 10786 w 21571"/>
                    <a:gd name="connsiteY5" fmla="*/ 3236 h 19413"/>
                    <a:gd name="connsiteX6" fmla="*/ 4314 w 21571"/>
                    <a:gd name="connsiteY6" fmla="*/ 9707 h 19413"/>
                    <a:gd name="connsiteX7" fmla="*/ 10786 w 21571"/>
                    <a:gd name="connsiteY7" fmla="*/ 16178 h 19413"/>
                    <a:gd name="connsiteX8" fmla="*/ 17257 w 21571"/>
                    <a:gd name="connsiteY8" fmla="*/ 9707 h 19413"/>
                    <a:gd name="connsiteX9" fmla="*/ 10786 w 21571"/>
                    <a:gd name="connsiteY9" fmla="*/ 3236 h 19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1571" h="19413">
                      <a:moveTo>
                        <a:pt x="10786" y="19414"/>
                      </a:moveTo>
                      <a:cubicBezTo>
                        <a:pt x="5393" y="19414"/>
                        <a:pt x="0" y="15100"/>
                        <a:pt x="0" y="9707"/>
                      </a:cubicBezTo>
                      <a:cubicBezTo>
                        <a:pt x="0" y="4314"/>
                        <a:pt x="4314" y="0"/>
                        <a:pt x="10786" y="0"/>
                      </a:cubicBezTo>
                      <a:cubicBezTo>
                        <a:pt x="16178" y="0"/>
                        <a:pt x="21571" y="4314"/>
                        <a:pt x="21571" y="9707"/>
                      </a:cubicBezTo>
                      <a:cubicBezTo>
                        <a:pt x="21571" y="15100"/>
                        <a:pt x="16178" y="19414"/>
                        <a:pt x="10786" y="19414"/>
                      </a:cubicBezTo>
                      <a:close/>
                      <a:moveTo>
                        <a:pt x="10786" y="3236"/>
                      </a:moveTo>
                      <a:cubicBezTo>
                        <a:pt x="6471" y="3236"/>
                        <a:pt x="4314" y="6471"/>
                        <a:pt x="4314" y="9707"/>
                      </a:cubicBezTo>
                      <a:cubicBezTo>
                        <a:pt x="4314" y="12943"/>
                        <a:pt x="7550" y="16178"/>
                        <a:pt x="10786" y="16178"/>
                      </a:cubicBezTo>
                      <a:cubicBezTo>
                        <a:pt x="15100" y="16178"/>
                        <a:pt x="17257" y="12943"/>
                        <a:pt x="17257" y="9707"/>
                      </a:cubicBezTo>
                      <a:cubicBezTo>
                        <a:pt x="18335" y="5393"/>
                        <a:pt x="15100" y="3236"/>
                        <a:pt x="10786" y="323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852" name="Grafik 2">
                <a:extLst>
                  <a:ext uri="{FF2B5EF4-FFF2-40B4-BE49-F238E27FC236}">
                    <a16:creationId xmlns:a16="http://schemas.microsoft.com/office/drawing/2014/main" id="{F994EC74-0A5D-42B4-B7A5-751881CF88CF}"/>
                  </a:ext>
                </a:extLst>
              </p:cNvPr>
              <p:cNvGrpSpPr/>
              <p:nvPr/>
            </p:nvGrpSpPr>
            <p:grpSpPr>
              <a:xfrm>
                <a:off x="1657761" y="3020434"/>
                <a:ext cx="36670" cy="34513"/>
                <a:chOff x="1657761" y="3020434"/>
                <a:chExt cx="36670" cy="34513"/>
              </a:xfrm>
              <a:solidFill>
                <a:srgbClr val="FFFFFF"/>
              </a:solidFill>
            </p:grpSpPr>
            <p:sp>
              <p:nvSpPr>
                <p:cNvPr id="1853" name="Freihandform: Form 1852">
                  <a:extLst>
                    <a:ext uri="{FF2B5EF4-FFF2-40B4-BE49-F238E27FC236}">
                      <a16:creationId xmlns:a16="http://schemas.microsoft.com/office/drawing/2014/main" id="{A9E0C2DE-4A0B-43C9-8D8A-12FBD8316375}"/>
                    </a:ext>
                  </a:extLst>
                </p:cNvPr>
                <p:cNvSpPr/>
                <p:nvPr/>
              </p:nvSpPr>
              <p:spPr>
                <a:xfrm>
                  <a:off x="1657761" y="3020434"/>
                  <a:ext cx="36670" cy="34513"/>
                </a:xfrm>
                <a:custGeom>
                  <a:avLst/>
                  <a:gdLst>
                    <a:gd name="connsiteX0" fmla="*/ 18335 w 36670"/>
                    <a:gd name="connsiteY0" fmla="*/ 34514 h 34513"/>
                    <a:gd name="connsiteX1" fmla="*/ 0 w 36670"/>
                    <a:gd name="connsiteY1" fmla="*/ 17257 h 34513"/>
                    <a:gd name="connsiteX2" fmla="*/ 18335 w 36670"/>
                    <a:gd name="connsiteY2" fmla="*/ 0 h 34513"/>
                    <a:gd name="connsiteX3" fmla="*/ 36671 w 36670"/>
                    <a:gd name="connsiteY3" fmla="*/ 17257 h 34513"/>
                    <a:gd name="connsiteX4" fmla="*/ 18335 w 36670"/>
                    <a:gd name="connsiteY4" fmla="*/ 34514 h 34513"/>
                    <a:gd name="connsiteX5" fmla="*/ 18335 w 36670"/>
                    <a:gd name="connsiteY5" fmla="*/ 5393 h 34513"/>
                    <a:gd name="connsiteX6" fmla="*/ 5393 w 36670"/>
                    <a:gd name="connsiteY6" fmla="*/ 17257 h 34513"/>
                    <a:gd name="connsiteX7" fmla="*/ 18335 w 36670"/>
                    <a:gd name="connsiteY7" fmla="*/ 29121 h 34513"/>
                    <a:gd name="connsiteX8" fmla="*/ 31278 w 36670"/>
                    <a:gd name="connsiteY8" fmla="*/ 17257 h 34513"/>
                    <a:gd name="connsiteX9" fmla="*/ 18335 w 36670"/>
                    <a:gd name="connsiteY9" fmla="*/ 5393 h 34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670" h="34513">
                      <a:moveTo>
                        <a:pt x="18335" y="34514"/>
                      </a:moveTo>
                      <a:cubicBezTo>
                        <a:pt x="8628" y="34514"/>
                        <a:pt x="0" y="26964"/>
                        <a:pt x="0" y="17257"/>
                      </a:cubicBezTo>
                      <a:cubicBezTo>
                        <a:pt x="0" y="7550"/>
                        <a:pt x="8628" y="0"/>
                        <a:pt x="18335" y="0"/>
                      </a:cubicBezTo>
                      <a:cubicBezTo>
                        <a:pt x="28042" y="0"/>
                        <a:pt x="36671" y="7550"/>
                        <a:pt x="36671" y="17257"/>
                      </a:cubicBezTo>
                      <a:cubicBezTo>
                        <a:pt x="36671" y="26964"/>
                        <a:pt x="28042" y="34514"/>
                        <a:pt x="18335" y="34514"/>
                      </a:cubicBezTo>
                      <a:close/>
                      <a:moveTo>
                        <a:pt x="18335" y="5393"/>
                      </a:moveTo>
                      <a:cubicBezTo>
                        <a:pt x="10786" y="5393"/>
                        <a:pt x="5393" y="10786"/>
                        <a:pt x="5393" y="17257"/>
                      </a:cubicBezTo>
                      <a:cubicBezTo>
                        <a:pt x="5393" y="23728"/>
                        <a:pt x="10786" y="29121"/>
                        <a:pt x="18335" y="29121"/>
                      </a:cubicBezTo>
                      <a:cubicBezTo>
                        <a:pt x="25885" y="29121"/>
                        <a:pt x="31278" y="23728"/>
                        <a:pt x="31278" y="17257"/>
                      </a:cubicBezTo>
                      <a:cubicBezTo>
                        <a:pt x="31278" y="10786"/>
                        <a:pt x="25885" y="5393"/>
                        <a:pt x="18335" y="539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54" name="Freihandform: Form 1853">
                  <a:extLst>
                    <a:ext uri="{FF2B5EF4-FFF2-40B4-BE49-F238E27FC236}">
                      <a16:creationId xmlns:a16="http://schemas.microsoft.com/office/drawing/2014/main" id="{2E7E98A4-0EA9-4A14-9724-F8FE1D63598C}"/>
                    </a:ext>
                  </a:extLst>
                </p:cNvPr>
                <p:cNvSpPr/>
                <p:nvPr/>
              </p:nvSpPr>
              <p:spPr>
                <a:xfrm>
                  <a:off x="1665311" y="3029063"/>
                  <a:ext cx="21571" cy="19413"/>
                </a:xfrm>
                <a:custGeom>
                  <a:avLst/>
                  <a:gdLst>
                    <a:gd name="connsiteX0" fmla="*/ 10786 w 21571"/>
                    <a:gd name="connsiteY0" fmla="*/ 19414 h 19413"/>
                    <a:gd name="connsiteX1" fmla="*/ 0 w 21571"/>
                    <a:gd name="connsiteY1" fmla="*/ 9707 h 19413"/>
                    <a:gd name="connsiteX2" fmla="*/ 10786 w 21571"/>
                    <a:gd name="connsiteY2" fmla="*/ 0 h 19413"/>
                    <a:gd name="connsiteX3" fmla="*/ 21571 w 21571"/>
                    <a:gd name="connsiteY3" fmla="*/ 9707 h 19413"/>
                    <a:gd name="connsiteX4" fmla="*/ 10786 w 21571"/>
                    <a:gd name="connsiteY4" fmla="*/ 19414 h 19413"/>
                    <a:gd name="connsiteX5" fmla="*/ 10786 w 21571"/>
                    <a:gd name="connsiteY5" fmla="*/ 3236 h 19413"/>
                    <a:gd name="connsiteX6" fmla="*/ 4314 w 21571"/>
                    <a:gd name="connsiteY6" fmla="*/ 9707 h 19413"/>
                    <a:gd name="connsiteX7" fmla="*/ 10786 w 21571"/>
                    <a:gd name="connsiteY7" fmla="*/ 16178 h 19413"/>
                    <a:gd name="connsiteX8" fmla="*/ 17257 w 21571"/>
                    <a:gd name="connsiteY8" fmla="*/ 9707 h 19413"/>
                    <a:gd name="connsiteX9" fmla="*/ 10786 w 21571"/>
                    <a:gd name="connsiteY9" fmla="*/ 3236 h 19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1571" h="19413">
                      <a:moveTo>
                        <a:pt x="10786" y="19414"/>
                      </a:moveTo>
                      <a:cubicBezTo>
                        <a:pt x="5393" y="19414"/>
                        <a:pt x="0" y="15100"/>
                        <a:pt x="0" y="9707"/>
                      </a:cubicBezTo>
                      <a:cubicBezTo>
                        <a:pt x="0" y="4314"/>
                        <a:pt x="4314" y="0"/>
                        <a:pt x="10786" y="0"/>
                      </a:cubicBezTo>
                      <a:cubicBezTo>
                        <a:pt x="16178" y="0"/>
                        <a:pt x="21571" y="4314"/>
                        <a:pt x="21571" y="9707"/>
                      </a:cubicBezTo>
                      <a:cubicBezTo>
                        <a:pt x="21571" y="14021"/>
                        <a:pt x="16178" y="19414"/>
                        <a:pt x="10786" y="19414"/>
                      </a:cubicBezTo>
                      <a:close/>
                      <a:moveTo>
                        <a:pt x="10786" y="3236"/>
                      </a:moveTo>
                      <a:cubicBezTo>
                        <a:pt x="6471" y="3236"/>
                        <a:pt x="4314" y="6471"/>
                        <a:pt x="4314" y="9707"/>
                      </a:cubicBezTo>
                      <a:cubicBezTo>
                        <a:pt x="4314" y="12943"/>
                        <a:pt x="7550" y="16178"/>
                        <a:pt x="10786" y="16178"/>
                      </a:cubicBezTo>
                      <a:cubicBezTo>
                        <a:pt x="15100" y="16178"/>
                        <a:pt x="17257" y="12943"/>
                        <a:pt x="17257" y="9707"/>
                      </a:cubicBezTo>
                      <a:cubicBezTo>
                        <a:pt x="17257" y="5393"/>
                        <a:pt x="15100" y="3236"/>
                        <a:pt x="10786" y="323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855" name="Grafik 2">
                <a:extLst>
                  <a:ext uri="{FF2B5EF4-FFF2-40B4-BE49-F238E27FC236}">
                    <a16:creationId xmlns:a16="http://schemas.microsoft.com/office/drawing/2014/main" id="{F5FA2520-F3A4-4EE4-B6AE-5EC8342F5851}"/>
                  </a:ext>
                </a:extLst>
              </p:cNvPr>
              <p:cNvGrpSpPr/>
              <p:nvPr/>
            </p:nvGrpSpPr>
            <p:grpSpPr>
              <a:xfrm>
                <a:off x="1617855" y="2971899"/>
                <a:ext cx="36670" cy="34513"/>
                <a:chOff x="1617855" y="2971899"/>
                <a:chExt cx="36670" cy="34513"/>
              </a:xfrm>
              <a:solidFill>
                <a:srgbClr val="FFFFFF"/>
              </a:solidFill>
            </p:grpSpPr>
            <p:sp>
              <p:nvSpPr>
                <p:cNvPr id="1856" name="Freihandform: Form 1855">
                  <a:extLst>
                    <a:ext uri="{FF2B5EF4-FFF2-40B4-BE49-F238E27FC236}">
                      <a16:creationId xmlns:a16="http://schemas.microsoft.com/office/drawing/2014/main" id="{707096A3-6C83-41E1-AD61-A8B015B484E1}"/>
                    </a:ext>
                  </a:extLst>
                </p:cNvPr>
                <p:cNvSpPr/>
                <p:nvPr/>
              </p:nvSpPr>
              <p:spPr>
                <a:xfrm>
                  <a:off x="1617855" y="2971899"/>
                  <a:ext cx="36670" cy="34513"/>
                </a:xfrm>
                <a:custGeom>
                  <a:avLst/>
                  <a:gdLst>
                    <a:gd name="connsiteX0" fmla="*/ 18335 w 36670"/>
                    <a:gd name="connsiteY0" fmla="*/ 34514 h 34513"/>
                    <a:gd name="connsiteX1" fmla="*/ 0 w 36670"/>
                    <a:gd name="connsiteY1" fmla="*/ 17257 h 34513"/>
                    <a:gd name="connsiteX2" fmla="*/ 18335 w 36670"/>
                    <a:gd name="connsiteY2" fmla="*/ 0 h 34513"/>
                    <a:gd name="connsiteX3" fmla="*/ 36671 w 36670"/>
                    <a:gd name="connsiteY3" fmla="*/ 17257 h 34513"/>
                    <a:gd name="connsiteX4" fmla="*/ 18335 w 36670"/>
                    <a:gd name="connsiteY4" fmla="*/ 34514 h 34513"/>
                    <a:gd name="connsiteX5" fmla="*/ 18335 w 36670"/>
                    <a:gd name="connsiteY5" fmla="*/ 5393 h 34513"/>
                    <a:gd name="connsiteX6" fmla="*/ 5393 w 36670"/>
                    <a:gd name="connsiteY6" fmla="*/ 17257 h 34513"/>
                    <a:gd name="connsiteX7" fmla="*/ 18335 w 36670"/>
                    <a:gd name="connsiteY7" fmla="*/ 29121 h 34513"/>
                    <a:gd name="connsiteX8" fmla="*/ 31278 w 36670"/>
                    <a:gd name="connsiteY8" fmla="*/ 17257 h 34513"/>
                    <a:gd name="connsiteX9" fmla="*/ 18335 w 36670"/>
                    <a:gd name="connsiteY9" fmla="*/ 5393 h 34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670" h="34513">
                      <a:moveTo>
                        <a:pt x="18335" y="34514"/>
                      </a:moveTo>
                      <a:cubicBezTo>
                        <a:pt x="8628" y="34514"/>
                        <a:pt x="0" y="26964"/>
                        <a:pt x="0" y="17257"/>
                      </a:cubicBezTo>
                      <a:cubicBezTo>
                        <a:pt x="0" y="7550"/>
                        <a:pt x="8628" y="0"/>
                        <a:pt x="18335" y="0"/>
                      </a:cubicBezTo>
                      <a:cubicBezTo>
                        <a:pt x="28042" y="0"/>
                        <a:pt x="36671" y="7550"/>
                        <a:pt x="36671" y="17257"/>
                      </a:cubicBezTo>
                      <a:cubicBezTo>
                        <a:pt x="35592" y="26964"/>
                        <a:pt x="28042" y="34514"/>
                        <a:pt x="18335" y="34514"/>
                      </a:cubicBezTo>
                      <a:close/>
                      <a:moveTo>
                        <a:pt x="18335" y="5393"/>
                      </a:moveTo>
                      <a:cubicBezTo>
                        <a:pt x="10786" y="5393"/>
                        <a:pt x="5393" y="10786"/>
                        <a:pt x="5393" y="17257"/>
                      </a:cubicBezTo>
                      <a:cubicBezTo>
                        <a:pt x="5393" y="23728"/>
                        <a:pt x="10786" y="29121"/>
                        <a:pt x="18335" y="29121"/>
                      </a:cubicBezTo>
                      <a:cubicBezTo>
                        <a:pt x="25885" y="29121"/>
                        <a:pt x="31278" y="23728"/>
                        <a:pt x="31278" y="17257"/>
                      </a:cubicBezTo>
                      <a:cubicBezTo>
                        <a:pt x="31278" y="10786"/>
                        <a:pt x="24807" y="5393"/>
                        <a:pt x="18335" y="539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57" name="Freihandform: Form 1856">
                  <a:extLst>
                    <a:ext uri="{FF2B5EF4-FFF2-40B4-BE49-F238E27FC236}">
                      <a16:creationId xmlns:a16="http://schemas.microsoft.com/office/drawing/2014/main" id="{7451D047-FFBC-4814-B39D-4D895A171A6B}"/>
                    </a:ext>
                  </a:extLst>
                </p:cNvPr>
                <p:cNvSpPr/>
                <p:nvPr/>
              </p:nvSpPr>
              <p:spPr>
                <a:xfrm>
                  <a:off x="1625405" y="2979449"/>
                  <a:ext cx="21571" cy="19413"/>
                </a:xfrm>
                <a:custGeom>
                  <a:avLst/>
                  <a:gdLst>
                    <a:gd name="connsiteX0" fmla="*/ 10786 w 21571"/>
                    <a:gd name="connsiteY0" fmla="*/ 19414 h 19413"/>
                    <a:gd name="connsiteX1" fmla="*/ 0 w 21571"/>
                    <a:gd name="connsiteY1" fmla="*/ 9707 h 19413"/>
                    <a:gd name="connsiteX2" fmla="*/ 10786 w 21571"/>
                    <a:gd name="connsiteY2" fmla="*/ 0 h 19413"/>
                    <a:gd name="connsiteX3" fmla="*/ 21571 w 21571"/>
                    <a:gd name="connsiteY3" fmla="*/ 9707 h 19413"/>
                    <a:gd name="connsiteX4" fmla="*/ 10786 w 21571"/>
                    <a:gd name="connsiteY4" fmla="*/ 19414 h 19413"/>
                    <a:gd name="connsiteX5" fmla="*/ 10786 w 21571"/>
                    <a:gd name="connsiteY5" fmla="*/ 3236 h 19413"/>
                    <a:gd name="connsiteX6" fmla="*/ 4314 w 21571"/>
                    <a:gd name="connsiteY6" fmla="*/ 9707 h 19413"/>
                    <a:gd name="connsiteX7" fmla="*/ 10786 w 21571"/>
                    <a:gd name="connsiteY7" fmla="*/ 16178 h 19413"/>
                    <a:gd name="connsiteX8" fmla="*/ 17257 w 21571"/>
                    <a:gd name="connsiteY8" fmla="*/ 9707 h 19413"/>
                    <a:gd name="connsiteX9" fmla="*/ 10786 w 21571"/>
                    <a:gd name="connsiteY9" fmla="*/ 3236 h 19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1571" h="19413">
                      <a:moveTo>
                        <a:pt x="10786" y="19414"/>
                      </a:moveTo>
                      <a:cubicBezTo>
                        <a:pt x="5393" y="19414"/>
                        <a:pt x="0" y="15100"/>
                        <a:pt x="0" y="9707"/>
                      </a:cubicBezTo>
                      <a:cubicBezTo>
                        <a:pt x="0" y="4314"/>
                        <a:pt x="4314" y="0"/>
                        <a:pt x="10786" y="0"/>
                      </a:cubicBezTo>
                      <a:cubicBezTo>
                        <a:pt x="16178" y="0"/>
                        <a:pt x="21571" y="4314"/>
                        <a:pt x="21571" y="9707"/>
                      </a:cubicBezTo>
                      <a:cubicBezTo>
                        <a:pt x="20492" y="15100"/>
                        <a:pt x="16178" y="19414"/>
                        <a:pt x="10786" y="19414"/>
                      </a:cubicBezTo>
                      <a:close/>
                      <a:moveTo>
                        <a:pt x="10786" y="3236"/>
                      </a:moveTo>
                      <a:cubicBezTo>
                        <a:pt x="6471" y="3236"/>
                        <a:pt x="4314" y="6471"/>
                        <a:pt x="4314" y="9707"/>
                      </a:cubicBezTo>
                      <a:cubicBezTo>
                        <a:pt x="4314" y="12943"/>
                        <a:pt x="7550" y="16178"/>
                        <a:pt x="10786" y="16178"/>
                      </a:cubicBezTo>
                      <a:cubicBezTo>
                        <a:pt x="15100" y="16178"/>
                        <a:pt x="17257" y="12943"/>
                        <a:pt x="17257" y="9707"/>
                      </a:cubicBezTo>
                      <a:cubicBezTo>
                        <a:pt x="17257" y="6471"/>
                        <a:pt x="14021" y="3236"/>
                        <a:pt x="10786" y="323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858" name="Grafik 2">
                <a:extLst>
                  <a:ext uri="{FF2B5EF4-FFF2-40B4-BE49-F238E27FC236}">
                    <a16:creationId xmlns:a16="http://schemas.microsoft.com/office/drawing/2014/main" id="{06DF0DFE-78B1-4EC3-BABD-F33D169A6F8D}"/>
                  </a:ext>
                </a:extLst>
              </p:cNvPr>
              <p:cNvGrpSpPr/>
              <p:nvPr/>
            </p:nvGrpSpPr>
            <p:grpSpPr>
              <a:xfrm>
                <a:off x="1593048" y="2924443"/>
                <a:ext cx="36670" cy="34513"/>
                <a:chOff x="1593048" y="2924443"/>
                <a:chExt cx="36670" cy="34513"/>
              </a:xfrm>
              <a:solidFill>
                <a:srgbClr val="FFFFFF"/>
              </a:solidFill>
            </p:grpSpPr>
            <p:sp>
              <p:nvSpPr>
                <p:cNvPr id="1859" name="Freihandform: Form 1858">
                  <a:extLst>
                    <a:ext uri="{FF2B5EF4-FFF2-40B4-BE49-F238E27FC236}">
                      <a16:creationId xmlns:a16="http://schemas.microsoft.com/office/drawing/2014/main" id="{D14EC7FE-DB70-4192-A010-0B62F4384152}"/>
                    </a:ext>
                  </a:extLst>
                </p:cNvPr>
                <p:cNvSpPr/>
                <p:nvPr/>
              </p:nvSpPr>
              <p:spPr>
                <a:xfrm>
                  <a:off x="1593048" y="2924443"/>
                  <a:ext cx="36670" cy="34513"/>
                </a:xfrm>
                <a:custGeom>
                  <a:avLst/>
                  <a:gdLst>
                    <a:gd name="connsiteX0" fmla="*/ 18335 w 36670"/>
                    <a:gd name="connsiteY0" fmla="*/ 34514 h 34513"/>
                    <a:gd name="connsiteX1" fmla="*/ 0 w 36670"/>
                    <a:gd name="connsiteY1" fmla="*/ 17257 h 34513"/>
                    <a:gd name="connsiteX2" fmla="*/ 18335 w 36670"/>
                    <a:gd name="connsiteY2" fmla="*/ 0 h 34513"/>
                    <a:gd name="connsiteX3" fmla="*/ 36671 w 36670"/>
                    <a:gd name="connsiteY3" fmla="*/ 17257 h 34513"/>
                    <a:gd name="connsiteX4" fmla="*/ 18335 w 36670"/>
                    <a:gd name="connsiteY4" fmla="*/ 34514 h 34513"/>
                    <a:gd name="connsiteX5" fmla="*/ 18335 w 36670"/>
                    <a:gd name="connsiteY5" fmla="*/ 5393 h 34513"/>
                    <a:gd name="connsiteX6" fmla="*/ 5393 w 36670"/>
                    <a:gd name="connsiteY6" fmla="*/ 17257 h 34513"/>
                    <a:gd name="connsiteX7" fmla="*/ 18335 w 36670"/>
                    <a:gd name="connsiteY7" fmla="*/ 29121 h 34513"/>
                    <a:gd name="connsiteX8" fmla="*/ 31278 w 36670"/>
                    <a:gd name="connsiteY8" fmla="*/ 17257 h 34513"/>
                    <a:gd name="connsiteX9" fmla="*/ 18335 w 36670"/>
                    <a:gd name="connsiteY9" fmla="*/ 5393 h 34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670" h="34513">
                      <a:moveTo>
                        <a:pt x="18335" y="34514"/>
                      </a:moveTo>
                      <a:cubicBezTo>
                        <a:pt x="8628" y="34514"/>
                        <a:pt x="0" y="26964"/>
                        <a:pt x="0" y="17257"/>
                      </a:cubicBezTo>
                      <a:cubicBezTo>
                        <a:pt x="0" y="7550"/>
                        <a:pt x="8628" y="0"/>
                        <a:pt x="18335" y="0"/>
                      </a:cubicBezTo>
                      <a:cubicBezTo>
                        <a:pt x="28042" y="0"/>
                        <a:pt x="36671" y="7550"/>
                        <a:pt x="36671" y="17257"/>
                      </a:cubicBezTo>
                      <a:cubicBezTo>
                        <a:pt x="36671" y="26964"/>
                        <a:pt x="29121" y="34514"/>
                        <a:pt x="18335" y="34514"/>
                      </a:cubicBezTo>
                      <a:close/>
                      <a:moveTo>
                        <a:pt x="18335" y="5393"/>
                      </a:moveTo>
                      <a:cubicBezTo>
                        <a:pt x="10786" y="5393"/>
                        <a:pt x="5393" y="10786"/>
                        <a:pt x="5393" y="17257"/>
                      </a:cubicBezTo>
                      <a:cubicBezTo>
                        <a:pt x="5393" y="23728"/>
                        <a:pt x="10786" y="29121"/>
                        <a:pt x="18335" y="29121"/>
                      </a:cubicBezTo>
                      <a:cubicBezTo>
                        <a:pt x="25885" y="29121"/>
                        <a:pt x="31278" y="23728"/>
                        <a:pt x="31278" y="17257"/>
                      </a:cubicBezTo>
                      <a:cubicBezTo>
                        <a:pt x="31278" y="10786"/>
                        <a:pt x="25885" y="5393"/>
                        <a:pt x="18335" y="539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60" name="Freihandform: Form 1859">
                  <a:extLst>
                    <a:ext uri="{FF2B5EF4-FFF2-40B4-BE49-F238E27FC236}">
                      <a16:creationId xmlns:a16="http://schemas.microsoft.com/office/drawing/2014/main" id="{5C18B983-D71A-41B1-B741-377D10BD6D41}"/>
                    </a:ext>
                  </a:extLst>
                </p:cNvPr>
                <p:cNvSpPr/>
                <p:nvPr/>
              </p:nvSpPr>
              <p:spPr>
                <a:xfrm>
                  <a:off x="1600598" y="2931993"/>
                  <a:ext cx="21571" cy="19413"/>
                </a:xfrm>
                <a:custGeom>
                  <a:avLst/>
                  <a:gdLst>
                    <a:gd name="connsiteX0" fmla="*/ 10786 w 21571"/>
                    <a:gd name="connsiteY0" fmla="*/ 19414 h 19413"/>
                    <a:gd name="connsiteX1" fmla="*/ 0 w 21571"/>
                    <a:gd name="connsiteY1" fmla="*/ 9707 h 19413"/>
                    <a:gd name="connsiteX2" fmla="*/ 10786 w 21571"/>
                    <a:gd name="connsiteY2" fmla="*/ 0 h 19413"/>
                    <a:gd name="connsiteX3" fmla="*/ 21571 w 21571"/>
                    <a:gd name="connsiteY3" fmla="*/ 9707 h 19413"/>
                    <a:gd name="connsiteX4" fmla="*/ 10786 w 21571"/>
                    <a:gd name="connsiteY4" fmla="*/ 19414 h 19413"/>
                    <a:gd name="connsiteX5" fmla="*/ 10786 w 21571"/>
                    <a:gd name="connsiteY5" fmla="*/ 3236 h 19413"/>
                    <a:gd name="connsiteX6" fmla="*/ 4314 w 21571"/>
                    <a:gd name="connsiteY6" fmla="*/ 9707 h 19413"/>
                    <a:gd name="connsiteX7" fmla="*/ 10786 w 21571"/>
                    <a:gd name="connsiteY7" fmla="*/ 16178 h 19413"/>
                    <a:gd name="connsiteX8" fmla="*/ 17257 w 21571"/>
                    <a:gd name="connsiteY8" fmla="*/ 9707 h 19413"/>
                    <a:gd name="connsiteX9" fmla="*/ 10786 w 21571"/>
                    <a:gd name="connsiteY9" fmla="*/ 3236 h 19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1571" h="19413">
                      <a:moveTo>
                        <a:pt x="10786" y="19414"/>
                      </a:moveTo>
                      <a:cubicBezTo>
                        <a:pt x="5393" y="19414"/>
                        <a:pt x="0" y="15100"/>
                        <a:pt x="0" y="9707"/>
                      </a:cubicBezTo>
                      <a:cubicBezTo>
                        <a:pt x="0" y="4314"/>
                        <a:pt x="4314" y="0"/>
                        <a:pt x="10786" y="0"/>
                      </a:cubicBezTo>
                      <a:cubicBezTo>
                        <a:pt x="16178" y="0"/>
                        <a:pt x="21571" y="4314"/>
                        <a:pt x="21571" y="9707"/>
                      </a:cubicBezTo>
                      <a:cubicBezTo>
                        <a:pt x="21571" y="15100"/>
                        <a:pt x="17257" y="19414"/>
                        <a:pt x="10786" y="19414"/>
                      </a:cubicBezTo>
                      <a:close/>
                      <a:moveTo>
                        <a:pt x="10786" y="3236"/>
                      </a:moveTo>
                      <a:cubicBezTo>
                        <a:pt x="6471" y="3236"/>
                        <a:pt x="4314" y="6471"/>
                        <a:pt x="4314" y="9707"/>
                      </a:cubicBezTo>
                      <a:cubicBezTo>
                        <a:pt x="4314" y="12943"/>
                        <a:pt x="7550" y="16178"/>
                        <a:pt x="10786" y="16178"/>
                      </a:cubicBezTo>
                      <a:cubicBezTo>
                        <a:pt x="15100" y="16178"/>
                        <a:pt x="17257" y="12943"/>
                        <a:pt x="17257" y="9707"/>
                      </a:cubicBezTo>
                      <a:cubicBezTo>
                        <a:pt x="18335" y="6471"/>
                        <a:pt x="15100" y="3236"/>
                        <a:pt x="10786" y="323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861" name="Grafik 2">
                <a:extLst>
                  <a:ext uri="{FF2B5EF4-FFF2-40B4-BE49-F238E27FC236}">
                    <a16:creationId xmlns:a16="http://schemas.microsoft.com/office/drawing/2014/main" id="{D604A2A0-3CDC-4528-9E21-B083092C1BAD}"/>
                  </a:ext>
                </a:extLst>
              </p:cNvPr>
              <p:cNvGrpSpPr/>
              <p:nvPr/>
            </p:nvGrpSpPr>
            <p:grpSpPr>
              <a:xfrm>
                <a:off x="1573634" y="2867280"/>
                <a:ext cx="36670" cy="34513"/>
                <a:chOff x="1573634" y="2867280"/>
                <a:chExt cx="36670" cy="34513"/>
              </a:xfrm>
              <a:solidFill>
                <a:srgbClr val="FFFFFF"/>
              </a:solidFill>
            </p:grpSpPr>
            <p:sp>
              <p:nvSpPr>
                <p:cNvPr id="1862" name="Freihandform: Form 1861">
                  <a:extLst>
                    <a:ext uri="{FF2B5EF4-FFF2-40B4-BE49-F238E27FC236}">
                      <a16:creationId xmlns:a16="http://schemas.microsoft.com/office/drawing/2014/main" id="{ACA07EC0-8227-42ED-A6C9-917BF13B27FA}"/>
                    </a:ext>
                  </a:extLst>
                </p:cNvPr>
                <p:cNvSpPr/>
                <p:nvPr/>
              </p:nvSpPr>
              <p:spPr>
                <a:xfrm>
                  <a:off x="1573634" y="2867280"/>
                  <a:ext cx="36670" cy="34513"/>
                </a:xfrm>
                <a:custGeom>
                  <a:avLst/>
                  <a:gdLst>
                    <a:gd name="connsiteX0" fmla="*/ 18335 w 36670"/>
                    <a:gd name="connsiteY0" fmla="*/ 34514 h 34513"/>
                    <a:gd name="connsiteX1" fmla="*/ 0 w 36670"/>
                    <a:gd name="connsiteY1" fmla="*/ 17257 h 34513"/>
                    <a:gd name="connsiteX2" fmla="*/ 18335 w 36670"/>
                    <a:gd name="connsiteY2" fmla="*/ 0 h 34513"/>
                    <a:gd name="connsiteX3" fmla="*/ 36671 w 36670"/>
                    <a:gd name="connsiteY3" fmla="*/ 17257 h 34513"/>
                    <a:gd name="connsiteX4" fmla="*/ 18335 w 36670"/>
                    <a:gd name="connsiteY4" fmla="*/ 34514 h 34513"/>
                    <a:gd name="connsiteX5" fmla="*/ 18335 w 36670"/>
                    <a:gd name="connsiteY5" fmla="*/ 5393 h 34513"/>
                    <a:gd name="connsiteX6" fmla="*/ 5393 w 36670"/>
                    <a:gd name="connsiteY6" fmla="*/ 17257 h 34513"/>
                    <a:gd name="connsiteX7" fmla="*/ 18335 w 36670"/>
                    <a:gd name="connsiteY7" fmla="*/ 29121 h 34513"/>
                    <a:gd name="connsiteX8" fmla="*/ 31278 w 36670"/>
                    <a:gd name="connsiteY8" fmla="*/ 17257 h 34513"/>
                    <a:gd name="connsiteX9" fmla="*/ 18335 w 36670"/>
                    <a:gd name="connsiteY9" fmla="*/ 5393 h 34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670" h="34513">
                      <a:moveTo>
                        <a:pt x="18335" y="34514"/>
                      </a:moveTo>
                      <a:cubicBezTo>
                        <a:pt x="8628" y="34514"/>
                        <a:pt x="0" y="26964"/>
                        <a:pt x="0" y="17257"/>
                      </a:cubicBezTo>
                      <a:cubicBezTo>
                        <a:pt x="0" y="7550"/>
                        <a:pt x="8628" y="0"/>
                        <a:pt x="18335" y="0"/>
                      </a:cubicBezTo>
                      <a:cubicBezTo>
                        <a:pt x="28042" y="0"/>
                        <a:pt x="36671" y="7550"/>
                        <a:pt x="36671" y="17257"/>
                      </a:cubicBezTo>
                      <a:cubicBezTo>
                        <a:pt x="36671" y="26964"/>
                        <a:pt x="28042" y="34514"/>
                        <a:pt x="18335" y="34514"/>
                      </a:cubicBezTo>
                      <a:close/>
                      <a:moveTo>
                        <a:pt x="18335" y="5393"/>
                      </a:moveTo>
                      <a:cubicBezTo>
                        <a:pt x="10786" y="5393"/>
                        <a:pt x="5393" y="10786"/>
                        <a:pt x="5393" y="17257"/>
                      </a:cubicBezTo>
                      <a:cubicBezTo>
                        <a:pt x="5393" y="23728"/>
                        <a:pt x="10786" y="29121"/>
                        <a:pt x="18335" y="29121"/>
                      </a:cubicBezTo>
                      <a:cubicBezTo>
                        <a:pt x="25885" y="29121"/>
                        <a:pt x="31278" y="23728"/>
                        <a:pt x="31278" y="17257"/>
                      </a:cubicBezTo>
                      <a:cubicBezTo>
                        <a:pt x="31278" y="10786"/>
                        <a:pt x="24807" y="5393"/>
                        <a:pt x="18335" y="539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63" name="Freihandform: Form 1862">
                  <a:extLst>
                    <a:ext uri="{FF2B5EF4-FFF2-40B4-BE49-F238E27FC236}">
                      <a16:creationId xmlns:a16="http://schemas.microsoft.com/office/drawing/2014/main" id="{6DD13C01-9871-4BFF-A068-E713035250B3}"/>
                    </a:ext>
                  </a:extLst>
                </p:cNvPr>
                <p:cNvSpPr/>
                <p:nvPr/>
              </p:nvSpPr>
              <p:spPr>
                <a:xfrm>
                  <a:off x="1581184" y="2874830"/>
                  <a:ext cx="21571" cy="19413"/>
                </a:xfrm>
                <a:custGeom>
                  <a:avLst/>
                  <a:gdLst>
                    <a:gd name="connsiteX0" fmla="*/ 10786 w 21571"/>
                    <a:gd name="connsiteY0" fmla="*/ 19414 h 19413"/>
                    <a:gd name="connsiteX1" fmla="*/ 0 w 21571"/>
                    <a:gd name="connsiteY1" fmla="*/ 9707 h 19413"/>
                    <a:gd name="connsiteX2" fmla="*/ 10786 w 21571"/>
                    <a:gd name="connsiteY2" fmla="*/ 0 h 19413"/>
                    <a:gd name="connsiteX3" fmla="*/ 21571 w 21571"/>
                    <a:gd name="connsiteY3" fmla="*/ 9707 h 19413"/>
                    <a:gd name="connsiteX4" fmla="*/ 10786 w 21571"/>
                    <a:gd name="connsiteY4" fmla="*/ 19414 h 19413"/>
                    <a:gd name="connsiteX5" fmla="*/ 10786 w 21571"/>
                    <a:gd name="connsiteY5" fmla="*/ 3236 h 19413"/>
                    <a:gd name="connsiteX6" fmla="*/ 4314 w 21571"/>
                    <a:gd name="connsiteY6" fmla="*/ 9707 h 19413"/>
                    <a:gd name="connsiteX7" fmla="*/ 10786 w 21571"/>
                    <a:gd name="connsiteY7" fmla="*/ 16178 h 19413"/>
                    <a:gd name="connsiteX8" fmla="*/ 17257 w 21571"/>
                    <a:gd name="connsiteY8" fmla="*/ 9707 h 19413"/>
                    <a:gd name="connsiteX9" fmla="*/ 10786 w 21571"/>
                    <a:gd name="connsiteY9" fmla="*/ 3236 h 19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1571" h="19413">
                      <a:moveTo>
                        <a:pt x="10786" y="19414"/>
                      </a:moveTo>
                      <a:cubicBezTo>
                        <a:pt x="5393" y="19414"/>
                        <a:pt x="0" y="15100"/>
                        <a:pt x="0" y="9707"/>
                      </a:cubicBezTo>
                      <a:cubicBezTo>
                        <a:pt x="0" y="4314"/>
                        <a:pt x="4314" y="0"/>
                        <a:pt x="10786" y="0"/>
                      </a:cubicBezTo>
                      <a:cubicBezTo>
                        <a:pt x="16178" y="0"/>
                        <a:pt x="21571" y="4314"/>
                        <a:pt x="21571" y="9707"/>
                      </a:cubicBezTo>
                      <a:cubicBezTo>
                        <a:pt x="20492" y="15100"/>
                        <a:pt x="16178" y="19414"/>
                        <a:pt x="10786" y="19414"/>
                      </a:cubicBezTo>
                      <a:close/>
                      <a:moveTo>
                        <a:pt x="10786" y="3236"/>
                      </a:moveTo>
                      <a:cubicBezTo>
                        <a:pt x="6471" y="3236"/>
                        <a:pt x="4314" y="6471"/>
                        <a:pt x="4314" y="9707"/>
                      </a:cubicBezTo>
                      <a:cubicBezTo>
                        <a:pt x="4314" y="12943"/>
                        <a:pt x="7550" y="16178"/>
                        <a:pt x="10786" y="16178"/>
                      </a:cubicBezTo>
                      <a:cubicBezTo>
                        <a:pt x="15100" y="16178"/>
                        <a:pt x="17257" y="12943"/>
                        <a:pt x="17257" y="9707"/>
                      </a:cubicBezTo>
                      <a:cubicBezTo>
                        <a:pt x="17257" y="6471"/>
                        <a:pt x="14021" y="3236"/>
                        <a:pt x="10786" y="323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sp>
            <p:nvSpPr>
              <p:cNvPr id="1864" name="Freihandform: Form 1863">
                <a:extLst>
                  <a:ext uri="{FF2B5EF4-FFF2-40B4-BE49-F238E27FC236}">
                    <a16:creationId xmlns:a16="http://schemas.microsoft.com/office/drawing/2014/main" id="{21685A90-B82F-4654-A4D3-8AA3443080EB}"/>
                  </a:ext>
                </a:extLst>
              </p:cNvPr>
              <p:cNvSpPr/>
              <p:nvPr/>
            </p:nvSpPr>
            <p:spPr>
              <a:xfrm>
                <a:off x="1569590" y="2784232"/>
                <a:ext cx="391952" cy="317094"/>
              </a:xfrm>
              <a:custGeom>
                <a:avLst/>
                <a:gdLst>
                  <a:gd name="connsiteX0" fmla="*/ 389087 w 391952"/>
                  <a:gd name="connsiteY0" fmla="*/ 317094 h 317094"/>
                  <a:gd name="connsiteX1" fmla="*/ 386930 w 391952"/>
                  <a:gd name="connsiteY1" fmla="*/ 317094 h 317094"/>
                  <a:gd name="connsiteX2" fmla="*/ 320060 w 391952"/>
                  <a:gd name="connsiteY2" fmla="*/ 295523 h 317094"/>
                  <a:gd name="connsiteX3" fmla="*/ 142099 w 391952"/>
                  <a:gd name="connsiteY3" fmla="*/ 200610 h 317094"/>
                  <a:gd name="connsiteX4" fmla="*/ 55815 w 391952"/>
                  <a:gd name="connsiteY4" fmla="*/ 10786 h 317094"/>
                  <a:gd name="connsiteX5" fmla="*/ 51501 w 391952"/>
                  <a:gd name="connsiteY5" fmla="*/ 7550 h 317094"/>
                  <a:gd name="connsiteX6" fmla="*/ 46108 w 391952"/>
                  <a:gd name="connsiteY6" fmla="*/ 9707 h 317094"/>
                  <a:gd name="connsiteX7" fmla="*/ 6202 w 391952"/>
                  <a:gd name="connsiteY7" fmla="*/ 52849 h 317094"/>
                  <a:gd name="connsiteX8" fmla="*/ 809 w 391952"/>
                  <a:gd name="connsiteY8" fmla="*/ 52849 h 317094"/>
                  <a:gd name="connsiteX9" fmla="*/ 809 w 391952"/>
                  <a:gd name="connsiteY9" fmla="*/ 47456 h 317094"/>
                  <a:gd name="connsiteX10" fmla="*/ 40715 w 391952"/>
                  <a:gd name="connsiteY10" fmla="*/ 4314 h 317094"/>
                  <a:gd name="connsiteX11" fmla="*/ 52579 w 391952"/>
                  <a:gd name="connsiteY11" fmla="*/ 0 h 317094"/>
                  <a:gd name="connsiteX12" fmla="*/ 62286 w 391952"/>
                  <a:gd name="connsiteY12" fmla="*/ 7550 h 317094"/>
                  <a:gd name="connsiteX13" fmla="*/ 62286 w 391952"/>
                  <a:gd name="connsiteY13" fmla="*/ 7550 h 317094"/>
                  <a:gd name="connsiteX14" fmla="*/ 321139 w 391952"/>
                  <a:gd name="connsiteY14" fmla="*/ 287973 h 317094"/>
                  <a:gd name="connsiteX15" fmla="*/ 390166 w 391952"/>
                  <a:gd name="connsiteY15" fmla="*/ 310623 h 317094"/>
                  <a:gd name="connsiteX16" fmla="*/ 391244 w 391952"/>
                  <a:gd name="connsiteY16" fmla="*/ 314937 h 317094"/>
                  <a:gd name="connsiteX17" fmla="*/ 389087 w 391952"/>
                  <a:gd name="connsiteY17" fmla="*/ 317094 h 317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91952" h="317094">
                    <a:moveTo>
                      <a:pt x="389087" y="317094"/>
                    </a:moveTo>
                    <a:cubicBezTo>
                      <a:pt x="388009" y="317094"/>
                      <a:pt x="388009" y="317094"/>
                      <a:pt x="386930" y="317094"/>
                    </a:cubicBezTo>
                    <a:cubicBezTo>
                      <a:pt x="372909" y="309544"/>
                      <a:pt x="351338" y="303073"/>
                      <a:pt x="320060" y="295523"/>
                    </a:cubicBezTo>
                    <a:cubicBezTo>
                      <a:pt x="237012" y="275031"/>
                      <a:pt x="182005" y="245910"/>
                      <a:pt x="142099" y="200610"/>
                    </a:cubicBezTo>
                    <a:cubicBezTo>
                      <a:pt x="106507" y="159626"/>
                      <a:pt x="81700" y="104620"/>
                      <a:pt x="55815" y="10786"/>
                    </a:cubicBezTo>
                    <a:cubicBezTo>
                      <a:pt x="54736" y="8628"/>
                      <a:pt x="53658" y="7550"/>
                      <a:pt x="51501" y="7550"/>
                    </a:cubicBezTo>
                    <a:cubicBezTo>
                      <a:pt x="49344" y="7550"/>
                      <a:pt x="48265" y="7550"/>
                      <a:pt x="46108" y="9707"/>
                    </a:cubicBezTo>
                    <a:lnTo>
                      <a:pt x="6202" y="52849"/>
                    </a:lnTo>
                    <a:cubicBezTo>
                      <a:pt x="5123" y="53928"/>
                      <a:pt x="2966" y="53928"/>
                      <a:pt x="809" y="52849"/>
                    </a:cubicBezTo>
                    <a:cubicBezTo>
                      <a:pt x="-270" y="51770"/>
                      <a:pt x="-270" y="49613"/>
                      <a:pt x="809" y="47456"/>
                    </a:cubicBezTo>
                    <a:lnTo>
                      <a:pt x="40715" y="4314"/>
                    </a:lnTo>
                    <a:cubicBezTo>
                      <a:pt x="43951" y="1079"/>
                      <a:pt x="48265" y="0"/>
                      <a:pt x="52579" y="0"/>
                    </a:cubicBezTo>
                    <a:cubicBezTo>
                      <a:pt x="56894" y="1079"/>
                      <a:pt x="60129" y="3236"/>
                      <a:pt x="62286" y="7550"/>
                    </a:cubicBezTo>
                    <a:cubicBezTo>
                      <a:pt x="62286" y="7550"/>
                      <a:pt x="62286" y="7550"/>
                      <a:pt x="62286" y="7550"/>
                    </a:cubicBezTo>
                    <a:cubicBezTo>
                      <a:pt x="105428" y="168254"/>
                      <a:pt x="152885" y="246988"/>
                      <a:pt x="321139" y="287973"/>
                    </a:cubicBezTo>
                    <a:cubicBezTo>
                      <a:pt x="354574" y="295523"/>
                      <a:pt x="376145" y="301994"/>
                      <a:pt x="390166" y="310623"/>
                    </a:cubicBezTo>
                    <a:cubicBezTo>
                      <a:pt x="392323" y="311701"/>
                      <a:pt x="392323" y="313858"/>
                      <a:pt x="391244" y="314937"/>
                    </a:cubicBezTo>
                    <a:cubicBezTo>
                      <a:pt x="391244" y="317094"/>
                      <a:pt x="390166" y="317094"/>
                      <a:pt x="389087" y="317094"/>
                    </a:cubicBezTo>
                    <a:close/>
                  </a:path>
                </a:pathLst>
              </a:custGeom>
              <a:solidFill>
                <a:srgbClr val="163156"/>
              </a:solidFill>
              <a:ln w="10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1865" name="Grafik 2">
                <a:extLst>
                  <a:ext uri="{FF2B5EF4-FFF2-40B4-BE49-F238E27FC236}">
                    <a16:creationId xmlns:a16="http://schemas.microsoft.com/office/drawing/2014/main" id="{505083BF-32E1-40E3-8AAD-AABAAEC11E68}"/>
                  </a:ext>
                </a:extLst>
              </p:cNvPr>
              <p:cNvGrpSpPr/>
              <p:nvPr/>
            </p:nvGrpSpPr>
            <p:grpSpPr>
              <a:xfrm>
                <a:off x="1391359" y="3230752"/>
                <a:ext cx="454069" cy="5392"/>
                <a:chOff x="1391359" y="3230752"/>
                <a:chExt cx="454069" cy="5392"/>
              </a:xfrm>
            </p:grpSpPr>
            <p:sp>
              <p:nvSpPr>
                <p:cNvPr id="1866" name="Freihandform: Form 1865">
                  <a:extLst>
                    <a:ext uri="{FF2B5EF4-FFF2-40B4-BE49-F238E27FC236}">
                      <a16:creationId xmlns:a16="http://schemas.microsoft.com/office/drawing/2014/main" id="{B0C7A5DA-1BB3-43F3-B19C-4B23EAEE4B48}"/>
                    </a:ext>
                  </a:extLst>
                </p:cNvPr>
                <p:cNvSpPr/>
                <p:nvPr/>
              </p:nvSpPr>
              <p:spPr>
                <a:xfrm>
                  <a:off x="1393516" y="3231830"/>
                  <a:ext cx="449755" cy="1078"/>
                </a:xfrm>
                <a:custGeom>
                  <a:avLst/>
                  <a:gdLst>
                    <a:gd name="connsiteX0" fmla="*/ 0 w 449755"/>
                    <a:gd name="connsiteY0" fmla="*/ 1078 h 1078"/>
                    <a:gd name="connsiteX1" fmla="*/ 449756 w 449755"/>
                    <a:gd name="connsiteY1" fmla="*/ 0 h 1078"/>
                    <a:gd name="connsiteX2" fmla="*/ 0 w 449755"/>
                    <a:gd name="connsiteY2" fmla="*/ 1078 h 1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49755" h="1078">
                      <a:moveTo>
                        <a:pt x="0" y="1078"/>
                      </a:moveTo>
                      <a:lnTo>
                        <a:pt x="449756" y="0"/>
                      </a:lnTo>
                      <a:lnTo>
                        <a:pt x="0" y="10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67" name="Freihandform: Form 1866">
                  <a:extLst>
                    <a:ext uri="{FF2B5EF4-FFF2-40B4-BE49-F238E27FC236}">
                      <a16:creationId xmlns:a16="http://schemas.microsoft.com/office/drawing/2014/main" id="{8D7249A1-E2EF-49D2-AAB4-0A8D9DE714B8}"/>
                    </a:ext>
                  </a:extLst>
                </p:cNvPr>
                <p:cNvSpPr/>
                <p:nvPr/>
              </p:nvSpPr>
              <p:spPr>
                <a:xfrm>
                  <a:off x="1391359" y="3230752"/>
                  <a:ext cx="454069" cy="5392"/>
                </a:xfrm>
                <a:custGeom>
                  <a:avLst/>
                  <a:gdLst>
                    <a:gd name="connsiteX0" fmla="*/ 2157 w 454069"/>
                    <a:gd name="connsiteY0" fmla="*/ 5393 h 5392"/>
                    <a:gd name="connsiteX1" fmla="*/ 0 w 454069"/>
                    <a:gd name="connsiteY1" fmla="*/ 3236 h 5392"/>
                    <a:gd name="connsiteX2" fmla="*/ 2157 w 454069"/>
                    <a:gd name="connsiteY2" fmla="*/ 1079 h 5392"/>
                    <a:gd name="connsiteX3" fmla="*/ 451913 w 454069"/>
                    <a:gd name="connsiteY3" fmla="*/ 0 h 5392"/>
                    <a:gd name="connsiteX4" fmla="*/ 451913 w 454069"/>
                    <a:gd name="connsiteY4" fmla="*/ 0 h 5392"/>
                    <a:gd name="connsiteX5" fmla="*/ 454070 w 454069"/>
                    <a:gd name="connsiteY5" fmla="*/ 2157 h 5392"/>
                    <a:gd name="connsiteX6" fmla="*/ 451913 w 454069"/>
                    <a:gd name="connsiteY6" fmla="*/ 4314 h 5392"/>
                    <a:gd name="connsiteX7" fmla="*/ 2157 w 454069"/>
                    <a:gd name="connsiteY7" fmla="*/ 5393 h 5392"/>
                    <a:gd name="connsiteX8" fmla="*/ 2157 w 454069"/>
                    <a:gd name="connsiteY8" fmla="*/ 5393 h 5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54069" h="5392">
                      <a:moveTo>
                        <a:pt x="2157" y="5393"/>
                      </a:moveTo>
                      <a:cubicBezTo>
                        <a:pt x="1079" y="5393"/>
                        <a:pt x="0" y="4314"/>
                        <a:pt x="0" y="3236"/>
                      </a:cubicBezTo>
                      <a:cubicBezTo>
                        <a:pt x="0" y="2157"/>
                        <a:pt x="1079" y="1079"/>
                        <a:pt x="2157" y="1079"/>
                      </a:cubicBezTo>
                      <a:lnTo>
                        <a:pt x="451913" y="0"/>
                      </a:lnTo>
                      <a:cubicBezTo>
                        <a:pt x="451913" y="0"/>
                        <a:pt x="451913" y="0"/>
                        <a:pt x="451913" y="0"/>
                      </a:cubicBezTo>
                      <a:cubicBezTo>
                        <a:pt x="452991" y="0"/>
                        <a:pt x="454070" y="1079"/>
                        <a:pt x="454070" y="2157"/>
                      </a:cubicBezTo>
                      <a:cubicBezTo>
                        <a:pt x="454070" y="3236"/>
                        <a:pt x="452991" y="4314"/>
                        <a:pt x="451913" y="4314"/>
                      </a:cubicBezTo>
                      <a:lnTo>
                        <a:pt x="2157" y="5393"/>
                      </a:lnTo>
                      <a:cubicBezTo>
                        <a:pt x="2157" y="5393"/>
                        <a:pt x="2157" y="5393"/>
                        <a:pt x="2157" y="5393"/>
                      </a:cubicBez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sp>
            <p:nvSpPr>
              <p:cNvPr id="1868" name="Freihandform: Form 1867">
                <a:extLst>
                  <a:ext uri="{FF2B5EF4-FFF2-40B4-BE49-F238E27FC236}">
                    <a16:creationId xmlns:a16="http://schemas.microsoft.com/office/drawing/2014/main" id="{49A1AEAA-1C9F-4D3A-9DFB-18967909AF55}"/>
                  </a:ext>
                </a:extLst>
              </p:cNvPr>
              <p:cNvSpPr/>
              <p:nvPr/>
            </p:nvSpPr>
            <p:spPr>
              <a:xfrm>
                <a:off x="2069768" y="3158489"/>
                <a:ext cx="2157" cy="32356"/>
              </a:xfrm>
              <a:custGeom>
                <a:avLst/>
                <a:gdLst>
                  <a:gd name="connsiteX0" fmla="*/ 0 w 2157"/>
                  <a:gd name="connsiteY0" fmla="*/ 0 h 32356"/>
                  <a:gd name="connsiteX1" fmla="*/ 2157 w 2157"/>
                  <a:gd name="connsiteY1" fmla="*/ 32357 h 32356"/>
                  <a:gd name="connsiteX2" fmla="*/ 0 w 2157"/>
                  <a:gd name="connsiteY2" fmla="*/ 0 h 32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57" h="32356">
                    <a:moveTo>
                      <a:pt x="0" y="0"/>
                    </a:moveTo>
                    <a:lnTo>
                      <a:pt x="2157" y="323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0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869" name="Grafik 2">
              <a:extLst>
                <a:ext uri="{FF2B5EF4-FFF2-40B4-BE49-F238E27FC236}">
                  <a16:creationId xmlns:a16="http://schemas.microsoft.com/office/drawing/2014/main" id="{F19A707A-9D12-4E7C-92F0-E70ED10ED36B}"/>
                </a:ext>
              </a:extLst>
            </p:cNvPr>
            <p:cNvGrpSpPr/>
            <p:nvPr/>
          </p:nvGrpSpPr>
          <p:grpSpPr>
            <a:xfrm>
              <a:off x="1602485" y="2914736"/>
              <a:ext cx="286085" cy="212474"/>
              <a:chOff x="1602485" y="2914736"/>
              <a:chExt cx="286085" cy="212474"/>
            </a:xfrm>
          </p:grpSpPr>
          <p:grpSp>
            <p:nvGrpSpPr>
              <p:cNvPr id="1870" name="Grafik 2">
                <a:extLst>
                  <a:ext uri="{FF2B5EF4-FFF2-40B4-BE49-F238E27FC236}">
                    <a16:creationId xmlns:a16="http://schemas.microsoft.com/office/drawing/2014/main" id="{5C52E696-9ED3-4CD9-AC24-BBF348CAAE1E}"/>
                  </a:ext>
                </a:extLst>
              </p:cNvPr>
              <p:cNvGrpSpPr/>
              <p:nvPr/>
            </p:nvGrpSpPr>
            <p:grpSpPr>
              <a:xfrm>
                <a:off x="1860529" y="3058184"/>
                <a:ext cx="28042" cy="69027"/>
                <a:chOff x="1860529" y="3058184"/>
                <a:chExt cx="28042" cy="69027"/>
              </a:xfrm>
            </p:grpSpPr>
            <p:sp>
              <p:nvSpPr>
                <p:cNvPr id="1871" name="Freihandform: Form 1870">
                  <a:extLst>
                    <a:ext uri="{FF2B5EF4-FFF2-40B4-BE49-F238E27FC236}">
                      <a16:creationId xmlns:a16="http://schemas.microsoft.com/office/drawing/2014/main" id="{158DEC98-DFBF-42AA-A9F6-943EE868226F}"/>
                    </a:ext>
                  </a:extLst>
                </p:cNvPr>
                <p:cNvSpPr/>
                <p:nvPr/>
              </p:nvSpPr>
              <p:spPr>
                <a:xfrm>
                  <a:off x="1863764" y="3061185"/>
                  <a:ext cx="22649" cy="63329"/>
                </a:xfrm>
                <a:custGeom>
                  <a:avLst/>
                  <a:gdLst>
                    <a:gd name="connsiteX0" fmla="*/ 10786 w 22649"/>
                    <a:gd name="connsiteY0" fmla="*/ 58476 h 63329"/>
                    <a:gd name="connsiteX1" fmla="*/ 0 w 22649"/>
                    <a:gd name="connsiteY1" fmla="*/ 58476 h 63329"/>
                    <a:gd name="connsiteX2" fmla="*/ 2157 w 22649"/>
                    <a:gd name="connsiteY2" fmla="*/ 3470 h 63329"/>
                    <a:gd name="connsiteX3" fmla="*/ 22650 w 22649"/>
                    <a:gd name="connsiteY3" fmla="*/ 7784 h 63329"/>
                    <a:gd name="connsiteX4" fmla="*/ 10786 w 22649"/>
                    <a:gd name="connsiteY4" fmla="*/ 58476 h 633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9" h="63329">
                      <a:moveTo>
                        <a:pt x="10786" y="58476"/>
                      </a:moveTo>
                      <a:cubicBezTo>
                        <a:pt x="9707" y="64947"/>
                        <a:pt x="0" y="64947"/>
                        <a:pt x="0" y="58476"/>
                      </a:cubicBezTo>
                      <a:lnTo>
                        <a:pt x="2157" y="3470"/>
                      </a:lnTo>
                      <a:cubicBezTo>
                        <a:pt x="6471" y="-3002"/>
                        <a:pt x="21571" y="234"/>
                        <a:pt x="22650" y="7784"/>
                      </a:cubicBezTo>
                      <a:lnTo>
                        <a:pt x="10786" y="5847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72" name="Freihandform: Form 1871">
                  <a:extLst>
                    <a:ext uri="{FF2B5EF4-FFF2-40B4-BE49-F238E27FC236}">
                      <a16:creationId xmlns:a16="http://schemas.microsoft.com/office/drawing/2014/main" id="{8676B79F-C8B6-45CE-8A66-7B0E6C44DD9F}"/>
                    </a:ext>
                  </a:extLst>
                </p:cNvPr>
                <p:cNvSpPr/>
                <p:nvPr/>
              </p:nvSpPr>
              <p:spPr>
                <a:xfrm>
                  <a:off x="1860529" y="3058184"/>
                  <a:ext cx="28042" cy="69027"/>
                </a:xfrm>
                <a:custGeom>
                  <a:avLst/>
                  <a:gdLst>
                    <a:gd name="connsiteX0" fmla="*/ 8628 w 28042"/>
                    <a:gd name="connsiteY0" fmla="*/ 69027 h 69027"/>
                    <a:gd name="connsiteX1" fmla="*/ 0 w 28042"/>
                    <a:gd name="connsiteY1" fmla="*/ 61477 h 69027"/>
                    <a:gd name="connsiteX2" fmla="*/ 0 w 28042"/>
                    <a:gd name="connsiteY2" fmla="*/ 61477 h 69027"/>
                    <a:gd name="connsiteX3" fmla="*/ 2157 w 28042"/>
                    <a:gd name="connsiteY3" fmla="*/ 6471 h 69027"/>
                    <a:gd name="connsiteX4" fmla="*/ 2157 w 28042"/>
                    <a:gd name="connsiteY4" fmla="*/ 5393 h 69027"/>
                    <a:gd name="connsiteX5" fmla="*/ 12943 w 28042"/>
                    <a:gd name="connsiteY5" fmla="*/ 0 h 69027"/>
                    <a:gd name="connsiteX6" fmla="*/ 28042 w 28042"/>
                    <a:gd name="connsiteY6" fmla="*/ 9707 h 69027"/>
                    <a:gd name="connsiteX7" fmla="*/ 28042 w 28042"/>
                    <a:gd name="connsiteY7" fmla="*/ 10786 h 69027"/>
                    <a:gd name="connsiteX8" fmla="*/ 16178 w 28042"/>
                    <a:gd name="connsiteY8" fmla="*/ 61477 h 69027"/>
                    <a:gd name="connsiteX9" fmla="*/ 8628 w 28042"/>
                    <a:gd name="connsiteY9" fmla="*/ 69027 h 69027"/>
                    <a:gd name="connsiteX10" fmla="*/ 5393 w 28042"/>
                    <a:gd name="connsiteY10" fmla="*/ 61477 h 69027"/>
                    <a:gd name="connsiteX11" fmla="*/ 8628 w 28042"/>
                    <a:gd name="connsiteY11" fmla="*/ 63634 h 69027"/>
                    <a:gd name="connsiteX12" fmla="*/ 11864 w 28042"/>
                    <a:gd name="connsiteY12" fmla="*/ 60399 h 69027"/>
                    <a:gd name="connsiteX13" fmla="*/ 11864 w 28042"/>
                    <a:gd name="connsiteY13" fmla="*/ 60399 h 69027"/>
                    <a:gd name="connsiteX14" fmla="*/ 23728 w 28042"/>
                    <a:gd name="connsiteY14" fmla="*/ 10786 h 69027"/>
                    <a:gd name="connsiteX15" fmla="*/ 14021 w 28042"/>
                    <a:gd name="connsiteY15" fmla="*/ 5393 h 69027"/>
                    <a:gd name="connsiteX16" fmla="*/ 8628 w 28042"/>
                    <a:gd name="connsiteY16" fmla="*/ 7550 h 69027"/>
                    <a:gd name="connsiteX17" fmla="*/ 5393 w 28042"/>
                    <a:gd name="connsiteY17" fmla="*/ 61477 h 69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8042" h="69027">
                      <a:moveTo>
                        <a:pt x="8628" y="69027"/>
                      </a:moveTo>
                      <a:cubicBezTo>
                        <a:pt x="4314" y="69027"/>
                        <a:pt x="1079" y="65792"/>
                        <a:pt x="0" y="61477"/>
                      </a:cubicBezTo>
                      <a:cubicBezTo>
                        <a:pt x="0" y="61477"/>
                        <a:pt x="0" y="61477"/>
                        <a:pt x="0" y="61477"/>
                      </a:cubicBezTo>
                      <a:lnTo>
                        <a:pt x="2157" y="6471"/>
                      </a:lnTo>
                      <a:cubicBezTo>
                        <a:pt x="2157" y="6471"/>
                        <a:pt x="2157" y="5393"/>
                        <a:pt x="2157" y="5393"/>
                      </a:cubicBezTo>
                      <a:cubicBezTo>
                        <a:pt x="4314" y="2157"/>
                        <a:pt x="7550" y="0"/>
                        <a:pt x="12943" y="0"/>
                      </a:cubicBezTo>
                      <a:cubicBezTo>
                        <a:pt x="19414" y="0"/>
                        <a:pt x="26964" y="3236"/>
                        <a:pt x="28042" y="9707"/>
                      </a:cubicBezTo>
                      <a:cubicBezTo>
                        <a:pt x="28042" y="9707"/>
                        <a:pt x="28042" y="10786"/>
                        <a:pt x="28042" y="10786"/>
                      </a:cubicBezTo>
                      <a:lnTo>
                        <a:pt x="16178" y="61477"/>
                      </a:lnTo>
                      <a:cubicBezTo>
                        <a:pt x="16178" y="65792"/>
                        <a:pt x="12943" y="69027"/>
                        <a:pt x="8628" y="69027"/>
                      </a:cubicBezTo>
                      <a:close/>
                      <a:moveTo>
                        <a:pt x="5393" y="61477"/>
                      </a:moveTo>
                      <a:cubicBezTo>
                        <a:pt x="5393" y="63634"/>
                        <a:pt x="7550" y="63634"/>
                        <a:pt x="8628" y="63634"/>
                      </a:cubicBezTo>
                      <a:cubicBezTo>
                        <a:pt x="9707" y="63634"/>
                        <a:pt x="11864" y="62556"/>
                        <a:pt x="11864" y="60399"/>
                      </a:cubicBezTo>
                      <a:cubicBezTo>
                        <a:pt x="11864" y="60399"/>
                        <a:pt x="11864" y="60399"/>
                        <a:pt x="11864" y="60399"/>
                      </a:cubicBezTo>
                      <a:lnTo>
                        <a:pt x="23728" y="10786"/>
                      </a:lnTo>
                      <a:cubicBezTo>
                        <a:pt x="22650" y="8628"/>
                        <a:pt x="18335" y="5393"/>
                        <a:pt x="14021" y="5393"/>
                      </a:cubicBezTo>
                      <a:cubicBezTo>
                        <a:pt x="11864" y="5393"/>
                        <a:pt x="9707" y="6471"/>
                        <a:pt x="8628" y="7550"/>
                      </a:cubicBezTo>
                      <a:lnTo>
                        <a:pt x="5393" y="61477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873" name="Grafik 2">
                <a:extLst>
                  <a:ext uri="{FF2B5EF4-FFF2-40B4-BE49-F238E27FC236}">
                    <a16:creationId xmlns:a16="http://schemas.microsoft.com/office/drawing/2014/main" id="{DE158D61-70BF-4EB6-99A0-22404E13D427}"/>
                  </a:ext>
                </a:extLst>
              </p:cNvPr>
              <p:cNvGrpSpPr/>
              <p:nvPr/>
            </p:nvGrpSpPr>
            <p:grpSpPr>
              <a:xfrm>
                <a:off x="1789614" y="3049555"/>
                <a:ext cx="62016" cy="57163"/>
                <a:chOff x="1789614" y="3049555"/>
                <a:chExt cx="62016" cy="57163"/>
              </a:xfrm>
            </p:grpSpPr>
            <p:sp>
              <p:nvSpPr>
                <p:cNvPr id="1874" name="Freihandform: Form 1873">
                  <a:extLst>
                    <a:ext uri="{FF2B5EF4-FFF2-40B4-BE49-F238E27FC236}">
                      <a16:creationId xmlns:a16="http://schemas.microsoft.com/office/drawing/2014/main" id="{20E4820C-722B-4AC0-A34D-57B98206D415}"/>
                    </a:ext>
                  </a:extLst>
                </p:cNvPr>
                <p:cNvSpPr/>
                <p:nvPr/>
              </p:nvSpPr>
              <p:spPr>
                <a:xfrm>
                  <a:off x="1792875" y="3051824"/>
                  <a:ext cx="58291" cy="52788"/>
                </a:xfrm>
                <a:custGeom>
                  <a:avLst/>
                  <a:gdLst>
                    <a:gd name="connsiteX0" fmla="*/ 9412 w 58291"/>
                    <a:gd name="connsiteY0" fmla="*/ 50581 h 52788"/>
                    <a:gd name="connsiteX1" fmla="*/ 784 w 58291"/>
                    <a:gd name="connsiteY1" fmla="*/ 44109 h 52788"/>
                    <a:gd name="connsiteX2" fmla="*/ 34219 w 58291"/>
                    <a:gd name="connsiteY2" fmla="*/ 967 h 52788"/>
                    <a:gd name="connsiteX3" fmla="*/ 57947 w 58291"/>
                    <a:gd name="connsiteY3" fmla="*/ 9596 h 52788"/>
                    <a:gd name="connsiteX4" fmla="*/ 9412 w 58291"/>
                    <a:gd name="connsiteY4" fmla="*/ 50581 h 52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291" h="52788">
                      <a:moveTo>
                        <a:pt x="9412" y="50581"/>
                      </a:moveTo>
                      <a:cubicBezTo>
                        <a:pt x="5098" y="55973"/>
                        <a:pt x="-2452" y="50581"/>
                        <a:pt x="784" y="44109"/>
                      </a:cubicBezTo>
                      <a:lnTo>
                        <a:pt x="34219" y="967"/>
                      </a:lnTo>
                      <a:cubicBezTo>
                        <a:pt x="40690" y="-2269"/>
                        <a:pt x="61183" y="3124"/>
                        <a:pt x="57947" y="9596"/>
                      </a:cubicBezTo>
                      <a:lnTo>
                        <a:pt x="9412" y="505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75" name="Freihandform: Form 1874">
                  <a:extLst>
                    <a:ext uri="{FF2B5EF4-FFF2-40B4-BE49-F238E27FC236}">
                      <a16:creationId xmlns:a16="http://schemas.microsoft.com/office/drawing/2014/main" id="{EC8450EC-FAF3-4A80-9859-B46099C98AC3}"/>
                    </a:ext>
                  </a:extLst>
                </p:cNvPr>
                <p:cNvSpPr/>
                <p:nvPr/>
              </p:nvSpPr>
              <p:spPr>
                <a:xfrm>
                  <a:off x="1789614" y="3049555"/>
                  <a:ext cx="62016" cy="57163"/>
                </a:xfrm>
                <a:custGeom>
                  <a:avLst/>
                  <a:gdLst>
                    <a:gd name="connsiteX0" fmla="*/ 8359 w 62016"/>
                    <a:gd name="connsiteY0" fmla="*/ 57163 h 57163"/>
                    <a:gd name="connsiteX1" fmla="*/ 809 w 62016"/>
                    <a:gd name="connsiteY1" fmla="*/ 52849 h 57163"/>
                    <a:gd name="connsiteX2" fmla="*/ 809 w 62016"/>
                    <a:gd name="connsiteY2" fmla="*/ 45299 h 57163"/>
                    <a:gd name="connsiteX3" fmla="*/ 809 w 62016"/>
                    <a:gd name="connsiteY3" fmla="*/ 45299 h 57163"/>
                    <a:gd name="connsiteX4" fmla="*/ 34244 w 62016"/>
                    <a:gd name="connsiteY4" fmla="*/ 2157 h 57163"/>
                    <a:gd name="connsiteX5" fmla="*/ 35323 w 62016"/>
                    <a:gd name="connsiteY5" fmla="*/ 1079 h 57163"/>
                    <a:gd name="connsiteX6" fmla="*/ 41794 w 62016"/>
                    <a:gd name="connsiteY6" fmla="*/ 0 h 57163"/>
                    <a:gd name="connsiteX7" fmla="*/ 61208 w 62016"/>
                    <a:gd name="connsiteY7" fmla="*/ 7550 h 57163"/>
                    <a:gd name="connsiteX8" fmla="*/ 61208 w 62016"/>
                    <a:gd name="connsiteY8" fmla="*/ 14021 h 57163"/>
                    <a:gd name="connsiteX9" fmla="*/ 60129 w 62016"/>
                    <a:gd name="connsiteY9" fmla="*/ 15100 h 57163"/>
                    <a:gd name="connsiteX10" fmla="*/ 12673 w 62016"/>
                    <a:gd name="connsiteY10" fmla="*/ 56085 h 57163"/>
                    <a:gd name="connsiteX11" fmla="*/ 8359 w 62016"/>
                    <a:gd name="connsiteY11" fmla="*/ 57163 h 57163"/>
                    <a:gd name="connsiteX12" fmla="*/ 5123 w 62016"/>
                    <a:gd name="connsiteY12" fmla="*/ 47456 h 57163"/>
                    <a:gd name="connsiteX13" fmla="*/ 5123 w 62016"/>
                    <a:gd name="connsiteY13" fmla="*/ 50692 h 57163"/>
                    <a:gd name="connsiteX14" fmla="*/ 7280 w 62016"/>
                    <a:gd name="connsiteY14" fmla="*/ 51770 h 57163"/>
                    <a:gd name="connsiteX15" fmla="*/ 9437 w 62016"/>
                    <a:gd name="connsiteY15" fmla="*/ 50692 h 57163"/>
                    <a:gd name="connsiteX16" fmla="*/ 9437 w 62016"/>
                    <a:gd name="connsiteY16" fmla="*/ 50692 h 57163"/>
                    <a:gd name="connsiteX17" fmla="*/ 55815 w 62016"/>
                    <a:gd name="connsiteY17" fmla="*/ 10786 h 57163"/>
                    <a:gd name="connsiteX18" fmla="*/ 55815 w 62016"/>
                    <a:gd name="connsiteY18" fmla="*/ 9707 h 57163"/>
                    <a:gd name="connsiteX19" fmla="*/ 40715 w 62016"/>
                    <a:gd name="connsiteY19" fmla="*/ 4314 h 57163"/>
                    <a:gd name="connsiteX20" fmla="*/ 36401 w 62016"/>
                    <a:gd name="connsiteY20" fmla="*/ 4314 h 57163"/>
                    <a:gd name="connsiteX21" fmla="*/ 5123 w 62016"/>
                    <a:gd name="connsiteY21" fmla="*/ 47456 h 57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62016" h="57163">
                      <a:moveTo>
                        <a:pt x="8359" y="57163"/>
                      </a:moveTo>
                      <a:cubicBezTo>
                        <a:pt x="5123" y="57163"/>
                        <a:pt x="2966" y="56085"/>
                        <a:pt x="809" y="52849"/>
                      </a:cubicBezTo>
                      <a:cubicBezTo>
                        <a:pt x="-270" y="50692"/>
                        <a:pt x="-270" y="47456"/>
                        <a:pt x="809" y="45299"/>
                      </a:cubicBezTo>
                      <a:cubicBezTo>
                        <a:pt x="809" y="45299"/>
                        <a:pt x="809" y="45299"/>
                        <a:pt x="809" y="45299"/>
                      </a:cubicBezTo>
                      <a:lnTo>
                        <a:pt x="34244" y="2157"/>
                      </a:lnTo>
                      <a:cubicBezTo>
                        <a:pt x="34244" y="2157"/>
                        <a:pt x="35323" y="1079"/>
                        <a:pt x="35323" y="1079"/>
                      </a:cubicBezTo>
                      <a:cubicBezTo>
                        <a:pt x="37480" y="0"/>
                        <a:pt x="39637" y="0"/>
                        <a:pt x="41794" y="0"/>
                      </a:cubicBezTo>
                      <a:cubicBezTo>
                        <a:pt x="49344" y="0"/>
                        <a:pt x="57972" y="3236"/>
                        <a:pt x="61208" y="7550"/>
                      </a:cubicBezTo>
                      <a:cubicBezTo>
                        <a:pt x="62286" y="9707"/>
                        <a:pt x="62286" y="11864"/>
                        <a:pt x="61208" y="14021"/>
                      </a:cubicBezTo>
                      <a:cubicBezTo>
                        <a:pt x="61208" y="14021"/>
                        <a:pt x="61208" y="15100"/>
                        <a:pt x="60129" y="15100"/>
                      </a:cubicBezTo>
                      <a:lnTo>
                        <a:pt x="12673" y="56085"/>
                      </a:lnTo>
                      <a:cubicBezTo>
                        <a:pt x="12673" y="56085"/>
                        <a:pt x="10516" y="57163"/>
                        <a:pt x="8359" y="57163"/>
                      </a:cubicBezTo>
                      <a:close/>
                      <a:moveTo>
                        <a:pt x="5123" y="47456"/>
                      </a:moveTo>
                      <a:cubicBezTo>
                        <a:pt x="4045" y="48535"/>
                        <a:pt x="5123" y="49613"/>
                        <a:pt x="5123" y="50692"/>
                      </a:cubicBezTo>
                      <a:cubicBezTo>
                        <a:pt x="6202" y="51770"/>
                        <a:pt x="6202" y="51770"/>
                        <a:pt x="7280" y="51770"/>
                      </a:cubicBezTo>
                      <a:cubicBezTo>
                        <a:pt x="8359" y="51770"/>
                        <a:pt x="8359" y="51770"/>
                        <a:pt x="9437" y="50692"/>
                      </a:cubicBezTo>
                      <a:cubicBezTo>
                        <a:pt x="9437" y="50692"/>
                        <a:pt x="9437" y="50692"/>
                        <a:pt x="9437" y="50692"/>
                      </a:cubicBezTo>
                      <a:lnTo>
                        <a:pt x="55815" y="10786"/>
                      </a:lnTo>
                      <a:cubicBezTo>
                        <a:pt x="55815" y="10786"/>
                        <a:pt x="55815" y="10786"/>
                        <a:pt x="55815" y="9707"/>
                      </a:cubicBezTo>
                      <a:cubicBezTo>
                        <a:pt x="53658" y="7550"/>
                        <a:pt x="46108" y="4314"/>
                        <a:pt x="40715" y="4314"/>
                      </a:cubicBezTo>
                      <a:cubicBezTo>
                        <a:pt x="39637" y="4314"/>
                        <a:pt x="37480" y="4314"/>
                        <a:pt x="36401" y="4314"/>
                      </a:cubicBezTo>
                      <a:lnTo>
                        <a:pt x="5123" y="47456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876" name="Grafik 2">
                <a:extLst>
                  <a:ext uri="{FF2B5EF4-FFF2-40B4-BE49-F238E27FC236}">
                    <a16:creationId xmlns:a16="http://schemas.microsoft.com/office/drawing/2014/main" id="{2A569E15-051F-450E-9D8D-4C5F45625D43}"/>
                  </a:ext>
                </a:extLst>
              </p:cNvPr>
              <p:cNvGrpSpPr/>
              <p:nvPr/>
            </p:nvGrpSpPr>
            <p:grpSpPr>
              <a:xfrm>
                <a:off x="1666659" y="2989156"/>
                <a:ext cx="89347" cy="58241"/>
                <a:chOff x="1666659" y="2989156"/>
                <a:chExt cx="89347" cy="58241"/>
              </a:xfrm>
            </p:grpSpPr>
            <p:sp>
              <p:nvSpPr>
                <p:cNvPr id="1877" name="Freihandform: Form 1876">
                  <a:extLst>
                    <a:ext uri="{FF2B5EF4-FFF2-40B4-BE49-F238E27FC236}">
                      <a16:creationId xmlns:a16="http://schemas.microsoft.com/office/drawing/2014/main" id="{C7BADB1E-D0A8-4499-B570-60CB9630676D}"/>
                    </a:ext>
                  </a:extLst>
                </p:cNvPr>
                <p:cNvSpPr/>
                <p:nvPr/>
              </p:nvSpPr>
              <p:spPr>
                <a:xfrm>
                  <a:off x="1669920" y="2991884"/>
                  <a:ext cx="84169" cy="53407"/>
                </a:xfrm>
                <a:custGeom>
                  <a:avLst/>
                  <a:gdLst>
                    <a:gd name="connsiteX0" fmla="*/ 9412 w 84169"/>
                    <a:gd name="connsiteY0" fmla="*/ 51200 h 53407"/>
                    <a:gd name="connsiteX1" fmla="*/ 784 w 84169"/>
                    <a:gd name="connsiteY1" fmla="*/ 44729 h 53407"/>
                    <a:gd name="connsiteX2" fmla="*/ 59026 w 84169"/>
                    <a:gd name="connsiteY2" fmla="*/ 508 h 53407"/>
                    <a:gd name="connsiteX3" fmla="*/ 82754 w 84169"/>
                    <a:gd name="connsiteY3" fmla="*/ 18843 h 53407"/>
                    <a:gd name="connsiteX4" fmla="*/ 9412 w 84169"/>
                    <a:gd name="connsiteY4" fmla="*/ 51200 h 53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169" h="53407">
                      <a:moveTo>
                        <a:pt x="9412" y="51200"/>
                      </a:moveTo>
                      <a:cubicBezTo>
                        <a:pt x="5098" y="56593"/>
                        <a:pt x="-2452" y="51200"/>
                        <a:pt x="784" y="44729"/>
                      </a:cubicBezTo>
                      <a:lnTo>
                        <a:pt x="59026" y="508"/>
                      </a:lnTo>
                      <a:cubicBezTo>
                        <a:pt x="65497" y="-2728"/>
                        <a:pt x="90304" y="10215"/>
                        <a:pt x="82754" y="18843"/>
                      </a:cubicBezTo>
                      <a:lnTo>
                        <a:pt x="9412" y="512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78" name="Freihandform: Form 1877">
                  <a:extLst>
                    <a:ext uri="{FF2B5EF4-FFF2-40B4-BE49-F238E27FC236}">
                      <a16:creationId xmlns:a16="http://schemas.microsoft.com/office/drawing/2014/main" id="{49E79C15-B0EA-4216-829D-E7678C2896AB}"/>
                    </a:ext>
                  </a:extLst>
                </p:cNvPr>
                <p:cNvSpPr/>
                <p:nvPr/>
              </p:nvSpPr>
              <p:spPr>
                <a:xfrm>
                  <a:off x="1666659" y="2989156"/>
                  <a:ext cx="89347" cy="58241"/>
                </a:xfrm>
                <a:custGeom>
                  <a:avLst/>
                  <a:gdLst>
                    <a:gd name="connsiteX0" fmla="*/ 8359 w 89347"/>
                    <a:gd name="connsiteY0" fmla="*/ 58242 h 58241"/>
                    <a:gd name="connsiteX1" fmla="*/ 809 w 89347"/>
                    <a:gd name="connsiteY1" fmla="*/ 53928 h 58241"/>
                    <a:gd name="connsiteX2" fmla="*/ 809 w 89347"/>
                    <a:gd name="connsiteY2" fmla="*/ 46378 h 58241"/>
                    <a:gd name="connsiteX3" fmla="*/ 1887 w 89347"/>
                    <a:gd name="connsiteY3" fmla="*/ 45299 h 58241"/>
                    <a:gd name="connsiteX4" fmla="*/ 60129 w 89347"/>
                    <a:gd name="connsiteY4" fmla="*/ 1079 h 58241"/>
                    <a:gd name="connsiteX5" fmla="*/ 60129 w 89347"/>
                    <a:gd name="connsiteY5" fmla="*/ 1079 h 58241"/>
                    <a:gd name="connsiteX6" fmla="*/ 64443 w 89347"/>
                    <a:gd name="connsiteY6" fmla="*/ 0 h 58241"/>
                    <a:gd name="connsiteX7" fmla="*/ 88172 w 89347"/>
                    <a:gd name="connsiteY7" fmla="*/ 14021 h 58241"/>
                    <a:gd name="connsiteX8" fmla="*/ 87093 w 89347"/>
                    <a:gd name="connsiteY8" fmla="*/ 23728 h 58241"/>
                    <a:gd name="connsiteX9" fmla="*/ 86014 w 89347"/>
                    <a:gd name="connsiteY9" fmla="*/ 24807 h 58241"/>
                    <a:gd name="connsiteX10" fmla="*/ 12673 w 89347"/>
                    <a:gd name="connsiteY10" fmla="*/ 56085 h 58241"/>
                    <a:gd name="connsiteX11" fmla="*/ 8359 w 89347"/>
                    <a:gd name="connsiteY11" fmla="*/ 58242 h 58241"/>
                    <a:gd name="connsiteX12" fmla="*/ 6202 w 89347"/>
                    <a:gd name="connsiteY12" fmla="*/ 49613 h 58241"/>
                    <a:gd name="connsiteX13" fmla="*/ 6202 w 89347"/>
                    <a:gd name="connsiteY13" fmla="*/ 51770 h 58241"/>
                    <a:gd name="connsiteX14" fmla="*/ 8359 w 89347"/>
                    <a:gd name="connsiteY14" fmla="*/ 52849 h 58241"/>
                    <a:gd name="connsiteX15" fmla="*/ 10516 w 89347"/>
                    <a:gd name="connsiteY15" fmla="*/ 51770 h 58241"/>
                    <a:gd name="connsiteX16" fmla="*/ 11594 w 89347"/>
                    <a:gd name="connsiteY16" fmla="*/ 50692 h 58241"/>
                    <a:gd name="connsiteX17" fmla="*/ 84936 w 89347"/>
                    <a:gd name="connsiteY17" fmla="*/ 19414 h 58241"/>
                    <a:gd name="connsiteX18" fmla="*/ 84936 w 89347"/>
                    <a:gd name="connsiteY18" fmla="*/ 16178 h 58241"/>
                    <a:gd name="connsiteX19" fmla="*/ 65522 w 89347"/>
                    <a:gd name="connsiteY19" fmla="*/ 5393 h 58241"/>
                    <a:gd name="connsiteX20" fmla="*/ 64443 w 89347"/>
                    <a:gd name="connsiteY20" fmla="*/ 5393 h 58241"/>
                    <a:gd name="connsiteX21" fmla="*/ 6202 w 89347"/>
                    <a:gd name="connsiteY21" fmla="*/ 49613 h 58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89347" h="58241">
                      <a:moveTo>
                        <a:pt x="8359" y="58242"/>
                      </a:moveTo>
                      <a:cubicBezTo>
                        <a:pt x="5123" y="58242"/>
                        <a:pt x="2966" y="57163"/>
                        <a:pt x="809" y="53928"/>
                      </a:cubicBezTo>
                      <a:cubicBezTo>
                        <a:pt x="-270" y="51770"/>
                        <a:pt x="-270" y="48535"/>
                        <a:pt x="809" y="46378"/>
                      </a:cubicBezTo>
                      <a:cubicBezTo>
                        <a:pt x="809" y="46378"/>
                        <a:pt x="809" y="45299"/>
                        <a:pt x="1887" y="45299"/>
                      </a:cubicBezTo>
                      <a:lnTo>
                        <a:pt x="60129" y="1079"/>
                      </a:lnTo>
                      <a:cubicBezTo>
                        <a:pt x="60129" y="1079"/>
                        <a:pt x="60129" y="1079"/>
                        <a:pt x="60129" y="1079"/>
                      </a:cubicBezTo>
                      <a:cubicBezTo>
                        <a:pt x="61208" y="1079"/>
                        <a:pt x="62286" y="0"/>
                        <a:pt x="64443" y="0"/>
                      </a:cubicBezTo>
                      <a:cubicBezTo>
                        <a:pt x="71993" y="0"/>
                        <a:pt x="84936" y="6471"/>
                        <a:pt x="88172" y="14021"/>
                      </a:cubicBezTo>
                      <a:cubicBezTo>
                        <a:pt x="90329" y="17257"/>
                        <a:pt x="89250" y="20492"/>
                        <a:pt x="87093" y="23728"/>
                      </a:cubicBezTo>
                      <a:cubicBezTo>
                        <a:pt x="87093" y="23728"/>
                        <a:pt x="86014" y="24807"/>
                        <a:pt x="86014" y="24807"/>
                      </a:cubicBezTo>
                      <a:lnTo>
                        <a:pt x="12673" y="56085"/>
                      </a:lnTo>
                      <a:cubicBezTo>
                        <a:pt x="12673" y="58242"/>
                        <a:pt x="10516" y="58242"/>
                        <a:pt x="8359" y="58242"/>
                      </a:cubicBezTo>
                      <a:close/>
                      <a:moveTo>
                        <a:pt x="6202" y="49613"/>
                      </a:moveTo>
                      <a:cubicBezTo>
                        <a:pt x="6202" y="50692"/>
                        <a:pt x="6202" y="51770"/>
                        <a:pt x="6202" y="51770"/>
                      </a:cubicBezTo>
                      <a:cubicBezTo>
                        <a:pt x="7280" y="52849"/>
                        <a:pt x="7280" y="52849"/>
                        <a:pt x="8359" y="52849"/>
                      </a:cubicBezTo>
                      <a:cubicBezTo>
                        <a:pt x="9437" y="52849"/>
                        <a:pt x="9437" y="52849"/>
                        <a:pt x="10516" y="51770"/>
                      </a:cubicBezTo>
                      <a:cubicBezTo>
                        <a:pt x="10516" y="51770"/>
                        <a:pt x="11594" y="51770"/>
                        <a:pt x="11594" y="50692"/>
                      </a:cubicBezTo>
                      <a:lnTo>
                        <a:pt x="84936" y="19414"/>
                      </a:lnTo>
                      <a:cubicBezTo>
                        <a:pt x="84936" y="18335"/>
                        <a:pt x="86014" y="17257"/>
                        <a:pt x="84936" y="16178"/>
                      </a:cubicBezTo>
                      <a:cubicBezTo>
                        <a:pt x="82779" y="10786"/>
                        <a:pt x="71993" y="5393"/>
                        <a:pt x="65522" y="5393"/>
                      </a:cubicBezTo>
                      <a:cubicBezTo>
                        <a:pt x="64443" y="5393"/>
                        <a:pt x="64443" y="5393"/>
                        <a:pt x="64443" y="5393"/>
                      </a:cubicBezTo>
                      <a:lnTo>
                        <a:pt x="6202" y="49613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879" name="Grafik 2">
                <a:extLst>
                  <a:ext uri="{FF2B5EF4-FFF2-40B4-BE49-F238E27FC236}">
                    <a16:creationId xmlns:a16="http://schemas.microsoft.com/office/drawing/2014/main" id="{FE900A8C-66E7-4CE4-9E6F-F8337CDFA2A8}"/>
                  </a:ext>
                </a:extLst>
              </p:cNvPr>
              <p:cNvGrpSpPr/>
              <p:nvPr/>
            </p:nvGrpSpPr>
            <p:grpSpPr>
              <a:xfrm>
                <a:off x="1627281" y="2946014"/>
                <a:ext cx="89146" cy="50691"/>
                <a:chOff x="1627281" y="2946014"/>
                <a:chExt cx="89146" cy="50691"/>
              </a:xfrm>
            </p:grpSpPr>
            <p:sp>
              <p:nvSpPr>
                <p:cNvPr id="1880" name="Freihandform: Form 1879">
                  <a:extLst>
                    <a:ext uri="{FF2B5EF4-FFF2-40B4-BE49-F238E27FC236}">
                      <a16:creationId xmlns:a16="http://schemas.microsoft.com/office/drawing/2014/main" id="{C65BA59A-9488-4DD1-BB48-C8EC0CE913E8}"/>
                    </a:ext>
                  </a:extLst>
                </p:cNvPr>
                <p:cNvSpPr/>
                <p:nvPr/>
              </p:nvSpPr>
              <p:spPr>
                <a:xfrm>
                  <a:off x="1629398" y="2948774"/>
                  <a:ext cx="84083" cy="45073"/>
                </a:xfrm>
                <a:custGeom>
                  <a:avLst/>
                  <a:gdLst>
                    <a:gd name="connsiteX0" fmla="*/ 11106 w 84083"/>
                    <a:gd name="connsiteY0" fmla="*/ 44696 h 45073"/>
                    <a:gd name="connsiteX1" fmla="*/ 3556 w 84083"/>
                    <a:gd name="connsiteY1" fmla="*/ 33911 h 45073"/>
                    <a:gd name="connsiteX2" fmla="*/ 65034 w 84083"/>
                    <a:gd name="connsiteY2" fmla="*/ 476 h 45073"/>
                    <a:gd name="connsiteX3" fmla="*/ 82291 w 84083"/>
                    <a:gd name="connsiteY3" fmla="*/ 19890 h 45073"/>
                    <a:gd name="connsiteX4" fmla="*/ 11106 w 84083"/>
                    <a:gd name="connsiteY4" fmla="*/ 44696 h 450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083" h="45073">
                      <a:moveTo>
                        <a:pt x="11106" y="44696"/>
                      </a:moveTo>
                      <a:cubicBezTo>
                        <a:pt x="1399" y="46853"/>
                        <a:pt x="-3994" y="39303"/>
                        <a:pt x="3556" y="33911"/>
                      </a:cubicBezTo>
                      <a:lnTo>
                        <a:pt x="65034" y="476"/>
                      </a:lnTo>
                      <a:cubicBezTo>
                        <a:pt x="71505" y="-2760"/>
                        <a:pt x="89840" y="11261"/>
                        <a:pt x="82291" y="19890"/>
                      </a:cubicBezTo>
                      <a:lnTo>
                        <a:pt x="11106" y="4469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81" name="Freihandform: Form 1880">
                  <a:extLst>
                    <a:ext uri="{FF2B5EF4-FFF2-40B4-BE49-F238E27FC236}">
                      <a16:creationId xmlns:a16="http://schemas.microsoft.com/office/drawing/2014/main" id="{3007DD44-9604-4549-8385-D277B631C1E0}"/>
                    </a:ext>
                  </a:extLst>
                </p:cNvPr>
                <p:cNvSpPr/>
                <p:nvPr/>
              </p:nvSpPr>
              <p:spPr>
                <a:xfrm>
                  <a:off x="1627281" y="2946014"/>
                  <a:ext cx="89146" cy="50691"/>
                </a:xfrm>
                <a:custGeom>
                  <a:avLst/>
                  <a:gdLst>
                    <a:gd name="connsiteX0" fmla="*/ 9988 w 89146"/>
                    <a:gd name="connsiteY0" fmla="*/ 50692 h 50691"/>
                    <a:gd name="connsiteX1" fmla="*/ 281 w 89146"/>
                    <a:gd name="connsiteY1" fmla="*/ 44221 h 50691"/>
                    <a:gd name="connsiteX2" fmla="*/ 4595 w 89146"/>
                    <a:gd name="connsiteY2" fmla="*/ 34514 h 50691"/>
                    <a:gd name="connsiteX3" fmla="*/ 4595 w 89146"/>
                    <a:gd name="connsiteY3" fmla="*/ 34514 h 50691"/>
                    <a:gd name="connsiteX4" fmla="*/ 66072 w 89146"/>
                    <a:gd name="connsiteY4" fmla="*/ 1079 h 50691"/>
                    <a:gd name="connsiteX5" fmla="*/ 66072 w 89146"/>
                    <a:gd name="connsiteY5" fmla="*/ 1079 h 50691"/>
                    <a:gd name="connsiteX6" fmla="*/ 69308 w 89146"/>
                    <a:gd name="connsiteY6" fmla="*/ 0 h 50691"/>
                    <a:gd name="connsiteX7" fmla="*/ 87643 w 89146"/>
                    <a:gd name="connsiteY7" fmla="*/ 12943 h 50691"/>
                    <a:gd name="connsiteX8" fmla="*/ 86565 w 89146"/>
                    <a:gd name="connsiteY8" fmla="*/ 24807 h 50691"/>
                    <a:gd name="connsiteX9" fmla="*/ 85486 w 89146"/>
                    <a:gd name="connsiteY9" fmla="*/ 25885 h 50691"/>
                    <a:gd name="connsiteX10" fmla="*/ 13223 w 89146"/>
                    <a:gd name="connsiteY10" fmla="*/ 50692 h 50691"/>
                    <a:gd name="connsiteX11" fmla="*/ 13223 w 89146"/>
                    <a:gd name="connsiteY11" fmla="*/ 50692 h 50691"/>
                    <a:gd name="connsiteX12" fmla="*/ 9988 w 89146"/>
                    <a:gd name="connsiteY12" fmla="*/ 50692 h 50691"/>
                    <a:gd name="connsiteX13" fmla="*/ 6752 w 89146"/>
                    <a:gd name="connsiteY13" fmla="*/ 38828 h 50691"/>
                    <a:gd name="connsiteX14" fmla="*/ 4595 w 89146"/>
                    <a:gd name="connsiteY14" fmla="*/ 42064 h 50691"/>
                    <a:gd name="connsiteX15" fmla="*/ 9988 w 89146"/>
                    <a:gd name="connsiteY15" fmla="*/ 44221 h 50691"/>
                    <a:gd name="connsiteX16" fmla="*/ 12145 w 89146"/>
                    <a:gd name="connsiteY16" fmla="*/ 44221 h 50691"/>
                    <a:gd name="connsiteX17" fmla="*/ 83329 w 89146"/>
                    <a:gd name="connsiteY17" fmla="*/ 19414 h 50691"/>
                    <a:gd name="connsiteX18" fmla="*/ 83329 w 89146"/>
                    <a:gd name="connsiteY18" fmla="*/ 14021 h 50691"/>
                    <a:gd name="connsiteX19" fmla="*/ 69308 w 89146"/>
                    <a:gd name="connsiteY19" fmla="*/ 4314 h 50691"/>
                    <a:gd name="connsiteX20" fmla="*/ 68229 w 89146"/>
                    <a:gd name="connsiteY20" fmla="*/ 4314 h 50691"/>
                    <a:gd name="connsiteX21" fmla="*/ 6752 w 89146"/>
                    <a:gd name="connsiteY21" fmla="*/ 38828 h 506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89146" h="50691">
                      <a:moveTo>
                        <a:pt x="9988" y="50692"/>
                      </a:moveTo>
                      <a:cubicBezTo>
                        <a:pt x="4595" y="50692"/>
                        <a:pt x="1359" y="48535"/>
                        <a:pt x="281" y="44221"/>
                      </a:cubicBezTo>
                      <a:cubicBezTo>
                        <a:pt x="-798" y="40985"/>
                        <a:pt x="1359" y="36671"/>
                        <a:pt x="4595" y="34514"/>
                      </a:cubicBezTo>
                      <a:cubicBezTo>
                        <a:pt x="4595" y="34514"/>
                        <a:pt x="4595" y="34514"/>
                        <a:pt x="4595" y="34514"/>
                      </a:cubicBezTo>
                      <a:lnTo>
                        <a:pt x="66072" y="1079"/>
                      </a:lnTo>
                      <a:cubicBezTo>
                        <a:pt x="66072" y="1079"/>
                        <a:pt x="66072" y="1079"/>
                        <a:pt x="66072" y="1079"/>
                      </a:cubicBezTo>
                      <a:cubicBezTo>
                        <a:pt x="67151" y="1079"/>
                        <a:pt x="68229" y="0"/>
                        <a:pt x="69308" y="0"/>
                      </a:cubicBezTo>
                      <a:cubicBezTo>
                        <a:pt x="75779" y="0"/>
                        <a:pt x="84408" y="6471"/>
                        <a:pt x="87643" y="12943"/>
                      </a:cubicBezTo>
                      <a:cubicBezTo>
                        <a:pt x="89800" y="17257"/>
                        <a:pt x="89800" y="21571"/>
                        <a:pt x="86565" y="24807"/>
                      </a:cubicBezTo>
                      <a:cubicBezTo>
                        <a:pt x="86565" y="24807"/>
                        <a:pt x="85486" y="25885"/>
                        <a:pt x="85486" y="25885"/>
                      </a:cubicBezTo>
                      <a:lnTo>
                        <a:pt x="13223" y="50692"/>
                      </a:lnTo>
                      <a:cubicBezTo>
                        <a:pt x="13223" y="50692"/>
                        <a:pt x="13223" y="50692"/>
                        <a:pt x="13223" y="50692"/>
                      </a:cubicBezTo>
                      <a:cubicBezTo>
                        <a:pt x="12145" y="50692"/>
                        <a:pt x="11066" y="50692"/>
                        <a:pt x="9988" y="50692"/>
                      </a:cubicBezTo>
                      <a:close/>
                      <a:moveTo>
                        <a:pt x="6752" y="38828"/>
                      </a:moveTo>
                      <a:cubicBezTo>
                        <a:pt x="4595" y="39906"/>
                        <a:pt x="4595" y="40985"/>
                        <a:pt x="4595" y="42064"/>
                      </a:cubicBezTo>
                      <a:cubicBezTo>
                        <a:pt x="4595" y="43142"/>
                        <a:pt x="6752" y="44221"/>
                        <a:pt x="9988" y="44221"/>
                      </a:cubicBezTo>
                      <a:cubicBezTo>
                        <a:pt x="11066" y="44221"/>
                        <a:pt x="12145" y="44221"/>
                        <a:pt x="12145" y="44221"/>
                      </a:cubicBezTo>
                      <a:lnTo>
                        <a:pt x="83329" y="19414"/>
                      </a:lnTo>
                      <a:cubicBezTo>
                        <a:pt x="84408" y="17257"/>
                        <a:pt x="84408" y="16178"/>
                        <a:pt x="83329" y="14021"/>
                      </a:cubicBezTo>
                      <a:cubicBezTo>
                        <a:pt x="81172" y="8628"/>
                        <a:pt x="73622" y="4314"/>
                        <a:pt x="69308" y="4314"/>
                      </a:cubicBezTo>
                      <a:cubicBezTo>
                        <a:pt x="69308" y="4314"/>
                        <a:pt x="68229" y="4314"/>
                        <a:pt x="68229" y="4314"/>
                      </a:cubicBezTo>
                      <a:lnTo>
                        <a:pt x="6752" y="38828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882" name="Grafik 2">
                <a:extLst>
                  <a:ext uri="{FF2B5EF4-FFF2-40B4-BE49-F238E27FC236}">
                    <a16:creationId xmlns:a16="http://schemas.microsoft.com/office/drawing/2014/main" id="{10998F2A-8592-4E71-99BA-42099F7D6AF5}"/>
                  </a:ext>
                </a:extLst>
              </p:cNvPr>
              <p:cNvGrpSpPr/>
              <p:nvPr/>
            </p:nvGrpSpPr>
            <p:grpSpPr>
              <a:xfrm>
                <a:off x="1602485" y="2914736"/>
                <a:ext cx="93024" cy="36670"/>
                <a:chOff x="1602485" y="2914736"/>
                <a:chExt cx="93024" cy="36670"/>
              </a:xfrm>
            </p:grpSpPr>
            <p:sp>
              <p:nvSpPr>
                <p:cNvPr id="1883" name="Freihandform: Form 1882">
                  <a:extLst>
                    <a:ext uri="{FF2B5EF4-FFF2-40B4-BE49-F238E27FC236}">
                      <a16:creationId xmlns:a16="http://schemas.microsoft.com/office/drawing/2014/main" id="{0B90AAB7-1752-4FF5-B67F-43D529E6251A}"/>
                    </a:ext>
                  </a:extLst>
                </p:cNvPr>
                <p:cNvSpPr/>
                <p:nvPr/>
              </p:nvSpPr>
              <p:spPr>
                <a:xfrm>
                  <a:off x="1604581" y="2917924"/>
                  <a:ext cx="88252" cy="31326"/>
                </a:xfrm>
                <a:custGeom>
                  <a:avLst/>
                  <a:gdLst>
                    <a:gd name="connsiteX0" fmla="*/ 10038 w 88252"/>
                    <a:gd name="connsiteY0" fmla="*/ 31326 h 31326"/>
                    <a:gd name="connsiteX1" fmla="*/ 4645 w 88252"/>
                    <a:gd name="connsiteY1" fmla="*/ 19462 h 31326"/>
                    <a:gd name="connsiteX2" fmla="*/ 72594 w 88252"/>
                    <a:gd name="connsiteY2" fmla="*/ 48 h 31326"/>
                    <a:gd name="connsiteX3" fmla="*/ 85536 w 88252"/>
                    <a:gd name="connsiteY3" fmla="*/ 22698 h 31326"/>
                    <a:gd name="connsiteX4" fmla="*/ 10038 w 88252"/>
                    <a:gd name="connsiteY4" fmla="*/ 31326 h 31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252" h="31326">
                      <a:moveTo>
                        <a:pt x="10038" y="31326"/>
                      </a:moveTo>
                      <a:cubicBezTo>
                        <a:pt x="331" y="31326"/>
                        <a:pt x="-3983" y="22698"/>
                        <a:pt x="4645" y="19462"/>
                      </a:cubicBezTo>
                      <a:lnTo>
                        <a:pt x="72594" y="48"/>
                      </a:lnTo>
                      <a:cubicBezTo>
                        <a:pt x="80144" y="-1030"/>
                        <a:pt x="94165" y="16227"/>
                        <a:pt x="85536" y="22698"/>
                      </a:cubicBezTo>
                      <a:lnTo>
                        <a:pt x="10038" y="3132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84" name="Freihandform: Form 1883">
                  <a:extLst>
                    <a:ext uri="{FF2B5EF4-FFF2-40B4-BE49-F238E27FC236}">
                      <a16:creationId xmlns:a16="http://schemas.microsoft.com/office/drawing/2014/main" id="{96FE896B-1AAF-48DC-A674-6D4D74B4E58E}"/>
                    </a:ext>
                  </a:extLst>
                </p:cNvPr>
                <p:cNvSpPr/>
                <p:nvPr/>
              </p:nvSpPr>
              <p:spPr>
                <a:xfrm>
                  <a:off x="1602485" y="2914736"/>
                  <a:ext cx="93024" cy="36670"/>
                </a:xfrm>
                <a:custGeom>
                  <a:avLst/>
                  <a:gdLst>
                    <a:gd name="connsiteX0" fmla="*/ 12134 w 93024"/>
                    <a:gd name="connsiteY0" fmla="*/ 36671 h 36670"/>
                    <a:gd name="connsiteX1" fmla="*/ 270 w 93024"/>
                    <a:gd name="connsiteY1" fmla="*/ 29121 h 36670"/>
                    <a:gd name="connsiteX2" fmla="*/ 6741 w 93024"/>
                    <a:gd name="connsiteY2" fmla="*/ 19414 h 36670"/>
                    <a:gd name="connsiteX3" fmla="*/ 6741 w 93024"/>
                    <a:gd name="connsiteY3" fmla="*/ 19414 h 36670"/>
                    <a:gd name="connsiteX4" fmla="*/ 74690 w 93024"/>
                    <a:gd name="connsiteY4" fmla="*/ 0 h 36670"/>
                    <a:gd name="connsiteX5" fmla="*/ 74690 w 93024"/>
                    <a:gd name="connsiteY5" fmla="*/ 0 h 36670"/>
                    <a:gd name="connsiteX6" fmla="*/ 75768 w 93024"/>
                    <a:gd name="connsiteY6" fmla="*/ 0 h 36670"/>
                    <a:gd name="connsiteX7" fmla="*/ 91946 w 93024"/>
                    <a:gd name="connsiteY7" fmla="*/ 14021 h 36670"/>
                    <a:gd name="connsiteX8" fmla="*/ 88711 w 93024"/>
                    <a:gd name="connsiteY8" fmla="*/ 26964 h 36670"/>
                    <a:gd name="connsiteX9" fmla="*/ 87632 w 93024"/>
                    <a:gd name="connsiteY9" fmla="*/ 28042 h 36670"/>
                    <a:gd name="connsiteX10" fmla="*/ 12134 w 93024"/>
                    <a:gd name="connsiteY10" fmla="*/ 36671 h 36670"/>
                    <a:gd name="connsiteX11" fmla="*/ 12134 w 93024"/>
                    <a:gd name="connsiteY11" fmla="*/ 36671 h 36670"/>
                    <a:gd name="connsiteX12" fmla="*/ 12134 w 93024"/>
                    <a:gd name="connsiteY12" fmla="*/ 36671 h 36670"/>
                    <a:gd name="connsiteX13" fmla="*/ 8898 w 93024"/>
                    <a:gd name="connsiteY13" fmla="*/ 24807 h 36670"/>
                    <a:gd name="connsiteX14" fmla="*/ 5662 w 93024"/>
                    <a:gd name="connsiteY14" fmla="*/ 28042 h 36670"/>
                    <a:gd name="connsiteX15" fmla="*/ 12134 w 93024"/>
                    <a:gd name="connsiteY15" fmla="*/ 31278 h 36670"/>
                    <a:gd name="connsiteX16" fmla="*/ 12134 w 93024"/>
                    <a:gd name="connsiteY16" fmla="*/ 31278 h 36670"/>
                    <a:gd name="connsiteX17" fmla="*/ 86554 w 93024"/>
                    <a:gd name="connsiteY17" fmla="*/ 23728 h 36670"/>
                    <a:gd name="connsiteX18" fmla="*/ 87632 w 93024"/>
                    <a:gd name="connsiteY18" fmla="*/ 16178 h 36670"/>
                    <a:gd name="connsiteX19" fmla="*/ 75768 w 93024"/>
                    <a:gd name="connsiteY19" fmla="*/ 5393 h 36670"/>
                    <a:gd name="connsiteX20" fmla="*/ 75768 w 93024"/>
                    <a:gd name="connsiteY20" fmla="*/ 5393 h 36670"/>
                    <a:gd name="connsiteX21" fmla="*/ 8898 w 93024"/>
                    <a:gd name="connsiteY21" fmla="*/ 24807 h 36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93024" h="36670">
                      <a:moveTo>
                        <a:pt x="12134" y="36671"/>
                      </a:moveTo>
                      <a:cubicBezTo>
                        <a:pt x="5662" y="36671"/>
                        <a:pt x="1348" y="32357"/>
                        <a:pt x="270" y="29121"/>
                      </a:cubicBezTo>
                      <a:cubicBezTo>
                        <a:pt x="-809" y="25885"/>
                        <a:pt x="1348" y="21571"/>
                        <a:pt x="6741" y="19414"/>
                      </a:cubicBezTo>
                      <a:cubicBezTo>
                        <a:pt x="6741" y="19414"/>
                        <a:pt x="6741" y="19414"/>
                        <a:pt x="6741" y="19414"/>
                      </a:cubicBezTo>
                      <a:lnTo>
                        <a:pt x="74690" y="0"/>
                      </a:lnTo>
                      <a:cubicBezTo>
                        <a:pt x="74690" y="0"/>
                        <a:pt x="74690" y="0"/>
                        <a:pt x="74690" y="0"/>
                      </a:cubicBezTo>
                      <a:cubicBezTo>
                        <a:pt x="74690" y="0"/>
                        <a:pt x="75768" y="0"/>
                        <a:pt x="75768" y="0"/>
                      </a:cubicBezTo>
                      <a:cubicBezTo>
                        <a:pt x="82239" y="0"/>
                        <a:pt x="89789" y="7550"/>
                        <a:pt x="91946" y="14021"/>
                      </a:cubicBezTo>
                      <a:cubicBezTo>
                        <a:pt x="94104" y="19414"/>
                        <a:pt x="93025" y="23728"/>
                        <a:pt x="88711" y="26964"/>
                      </a:cubicBezTo>
                      <a:cubicBezTo>
                        <a:pt x="88711" y="26964"/>
                        <a:pt x="87632" y="26964"/>
                        <a:pt x="87632" y="28042"/>
                      </a:cubicBezTo>
                      <a:lnTo>
                        <a:pt x="12134" y="36671"/>
                      </a:lnTo>
                      <a:cubicBezTo>
                        <a:pt x="12134" y="36671"/>
                        <a:pt x="12134" y="36671"/>
                        <a:pt x="12134" y="36671"/>
                      </a:cubicBezTo>
                      <a:lnTo>
                        <a:pt x="12134" y="36671"/>
                      </a:lnTo>
                      <a:close/>
                      <a:moveTo>
                        <a:pt x="8898" y="24807"/>
                      </a:moveTo>
                      <a:cubicBezTo>
                        <a:pt x="7819" y="24807"/>
                        <a:pt x="5662" y="25885"/>
                        <a:pt x="5662" y="28042"/>
                      </a:cubicBezTo>
                      <a:cubicBezTo>
                        <a:pt x="5662" y="30199"/>
                        <a:pt x="8898" y="31278"/>
                        <a:pt x="12134" y="31278"/>
                      </a:cubicBezTo>
                      <a:lnTo>
                        <a:pt x="12134" y="31278"/>
                      </a:lnTo>
                      <a:lnTo>
                        <a:pt x="86554" y="23728"/>
                      </a:lnTo>
                      <a:cubicBezTo>
                        <a:pt x="87632" y="21571"/>
                        <a:pt x="88711" y="19414"/>
                        <a:pt x="87632" y="16178"/>
                      </a:cubicBezTo>
                      <a:cubicBezTo>
                        <a:pt x="85475" y="10786"/>
                        <a:pt x="79004" y="5393"/>
                        <a:pt x="75768" y="5393"/>
                      </a:cubicBezTo>
                      <a:cubicBezTo>
                        <a:pt x="75768" y="5393"/>
                        <a:pt x="75768" y="5393"/>
                        <a:pt x="75768" y="5393"/>
                      </a:cubicBezTo>
                      <a:lnTo>
                        <a:pt x="8898" y="24807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885" name="Grafik 2">
                <a:extLst>
                  <a:ext uri="{FF2B5EF4-FFF2-40B4-BE49-F238E27FC236}">
                    <a16:creationId xmlns:a16="http://schemas.microsoft.com/office/drawing/2014/main" id="{7C6D83C9-9423-4FD5-9051-CFE419D62B04}"/>
                  </a:ext>
                </a:extLst>
              </p:cNvPr>
              <p:cNvGrpSpPr/>
              <p:nvPr/>
            </p:nvGrpSpPr>
            <p:grpSpPr>
              <a:xfrm>
                <a:off x="1721665" y="3024749"/>
                <a:ext cx="77116" cy="53927"/>
                <a:chOff x="1721665" y="3024749"/>
                <a:chExt cx="77116" cy="53927"/>
              </a:xfrm>
            </p:grpSpPr>
            <p:sp>
              <p:nvSpPr>
                <p:cNvPr id="1886" name="Freihandform: Form 1885">
                  <a:extLst>
                    <a:ext uri="{FF2B5EF4-FFF2-40B4-BE49-F238E27FC236}">
                      <a16:creationId xmlns:a16="http://schemas.microsoft.com/office/drawing/2014/main" id="{00231AFF-5AC9-4551-9969-349E8DA2B81A}"/>
                    </a:ext>
                  </a:extLst>
                </p:cNvPr>
                <p:cNvSpPr/>
                <p:nvPr/>
              </p:nvSpPr>
              <p:spPr>
                <a:xfrm>
                  <a:off x="1724926" y="3027123"/>
                  <a:ext cx="72368" cy="49445"/>
                </a:xfrm>
                <a:custGeom>
                  <a:avLst/>
                  <a:gdLst>
                    <a:gd name="connsiteX0" fmla="*/ 9412 w 72368"/>
                    <a:gd name="connsiteY0" fmla="*/ 47238 h 49445"/>
                    <a:gd name="connsiteX1" fmla="*/ 784 w 72368"/>
                    <a:gd name="connsiteY1" fmla="*/ 40767 h 49445"/>
                    <a:gd name="connsiteX2" fmla="*/ 51476 w 72368"/>
                    <a:gd name="connsiteY2" fmla="*/ 861 h 49445"/>
                    <a:gd name="connsiteX3" fmla="*/ 71968 w 72368"/>
                    <a:gd name="connsiteY3" fmla="*/ 10568 h 49445"/>
                    <a:gd name="connsiteX4" fmla="*/ 9412 w 72368"/>
                    <a:gd name="connsiteY4" fmla="*/ 47238 h 49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2368" h="49445">
                      <a:moveTo>
                        <a:pt x="9412" y="47238"/>
                      </a:moveTo>
                      <a:cubicBezTo>
                        <a:pt x="5098" y="52631"/>
                        <a:pt x="-2452" y="47238"/>
                        <a:pt x="784" y="40767"/>
                      </a:cubicBezTo>
                      <a:lnTo>
                        <a:pt x="51476" y="861"/>
                      </a:lnTo>
                      <a:cubicBezTo>
                        <a:pt x="57947" y="-2375"/>
                        <a:pt x="75204" y="4096"/>
                        <a:pt x="71968" y="10568"/>
                      </a:cubicBezTo>
                      <a:lnTo>
                        <a:pt x="9412" y="4723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87" name="Freihandform: Form 1886">
                  <a:extLst>
                    <a:ext uri="{FF2B5EF4-FFF2-40B4-BE49-F238E27FC236}">
                      <a16:creationId xmlns:a16="http://schemas.microsoft.com/office/drawing/2014/main" id="{B53E3148-C907-491B-A017-8C96DB20C2E3}"/>
                    </a:ext>
                  </a:extLst>
                </p:cNvPr>
                <p:cNvSpPr/>
                <p:nvPr/>
              </p:nvSpPr>
              <p:spPr>
                <a:xfrm>
                  <a:off x="1721665" y="3024749"/>
                  <a:ext cx="77116" cy="53927"/>
                </a:xfrm>
                <a:custGeom>
                  <a:avLst/>
                  <a:gdLst>
                    <a:gd name="connsiteX0" fmla="*/ 8359 w 77116"/>
                    <a:gd name="connsiteY0" fmla="*/ 53927 h 53927"/>
                    <a:gd name="connsiteX1" fmla="*/ 809 w 77116"/>
                    <a:gd name="connsiteY1" fmla="*/ 49613 h 53927"/>
                    <a:gd name="connsiteX2" fmla="*/ 809 w 77116"/>
                    <a:gd name="connsiteY2" fmla="*/ 42064 h 53927"/>
                    <a:gd name="connsiteX3" fmla="*/ 1887 w 77116"/>
                    <a:gd name="connsiteY3" fmla="*/ 40985 h 53927"/>
                    <a:gd name="connsiteX4" fmla="*/ 52579 w 77116"/>
                    <a:gd name="connsiteY4" fmla="*/ 1079 h 53927"/>
                    <a:gd name="connsiteX5" fmla="*/ 52579 w 77116"/>
                    <a:gd name="connsiteY5" fmla="*/ 1079 h 53927"/>
                    <a:gd name="connsiteX6" fmla="*/ 59051 w 77116"/>
                    <a:gd name="connsiteY6" fmla="*/ 0 h 53927"/>
                    <a:gd name="connsiteX7" fmla="*/ 76307 w 77116"/>
                    <a:gd name="connsiteY7" fmla="*/ 7550 h 53927"/>
                    <a:gd name="connsiteX8" fmla="*/ 76307 w 77116"/>
                    <a:gd name="connsiteY8" fmla="*/ 14021 h 53927"/>
                    <a:gd name="connsiteX9" fmla="*/ 75229 w 77116"/>
                    <a:gd name="connsiteY9" fmla="*/ 15100 h 53927"/>
                    <a:gd name="connsiteX10" fmla="*/ 13751 w 77116"/>
                    <a:gd name="connsiteY10" fmla="*/ 50692 h 53927"/>
                    <a:gd name="connsiteX11" fmla="*/ 8359 w 77116"/>
                    <a:gd name="connsiteY11" fmla="*/ 53927 h 53927"/>
                    <a:gd name="connsiteX12" fmla="*/ 5123 w 77116"/>
                    <a:gd name="connsiteY12" fmla="*/ 45299 h 53927"/>
                    <a:gd name="connsiteX13" fmla="*/ 5123 w 77116"/>
                    <a:gd name="connsiteY13" fmla="*/ 47456 h 53927"/>
                    <a:gd name="connsiteX14" fmla="*/ 7280 w 77116"/>
                    <a:gd name="connsiteY14" fmla="*/ 48535 h 53927"/>
                    <a:gd name="connsiteX15" fmla="*/ 9437 w 77116"/>
                    <a:gd name="connsiteY15" fmla="*/ 47456 h 53927"/>
                    <a:gd name="connsiteX16" fmla="*/ 10516 w 77116"/>
                    <a:gd name="connsiteY16" fmla="*/ 47456 h 53927"/>
                    <a:gd name="connsiteX17" fmla="*/ 71993 w 77116"/>
                    <a:gd name="connsiteY17" fmla="*/ 11864 h 53927"/>
                    <a:gd name="connsiteX18" fmla="*/ 71993 w 77116"/>
                    <a:gd name="connsiteY18" fmla="*/ 10786 h 53927"/>
                    <a:gd name="connsiteX19" fmla="*/ 59051 w 77116"/>
                    <a:gd name="connsiteY19" fmla="*/ 5393 h 53927"/>
                    <a:gd name="connsiteX20" fmla="*/ 55815 w 77116"/>
                    <a:gd name="connsiteY20" fmla="*/ 6471 h 53927"/>
                    <a:gd name="connsiteX21" fmla="*/ 5123 w 77116"/>
                    <a:gd name="connsiteY21" fmla="*/ 45299 h 539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7116" h="53927">
                      <a:moveTo>
                        <a:pt x="8359" y="53927"/>
                      </a:moveTo>
                      <a:cubicBezTo>
                        <a:pt x="5123" y="53927"/>
                        <a:pt x="2966" y="52849"/>
                        <a:pt x="809" y="49613"/>
                      </a:cubicBezTo>
                      <a:cubicBezTo>
                        <a:pt x="-270" y="47456"/>
                        <a:pt x="-270" y="44221"/>
                        <a:pt x="809" y="42064"/>
                      </a:cubicBezTo>
                      <a:cubicBezTo>
                        <a:pt x="809" y="42064"/>
                        <a:pt x="809" y="40985"/>
                        <a:pt x="1887" y="40985"/>
                      </a:cubicBezTo>
                      <a:lnTo>
                        <a:pt x="52579" y="1079"/>
                      </a:lnTo>
                      <a:cubicBezTo>
                        <a:pt x="52579" y="1079"/>
                        <a:pt x="52579" y="1079"/>
                        <a:pt x="52579" y="1079"/>
                      </a:cubicBezTo>
                      <a:cubicBezTo>
                        <a:pt x="53658" y="0"/>
                        <a:pt x="55815" y="0"/>
                        <a:pt x="59051" y="0"/>
                      </a:cubicBezTo>
                      <a:cubicBezTo>
                        <a:pt x="65522" y="0"/>
                        <a:pt x="74150" y="3236"/>
                        <a:pt x="76307" y="7550"/>
                      </a:cubicBezTo>
                      <a:cubicBezTo>
                        <a:pt x="77386" y="9707"/>
                        <a:pt x="77386" y="11864"/>
                        <a:pt x="76307" y="14021"/>
                      </a:cubicBezTo>
                      <a:cubicBezTo>
                        <a:pt x="76307" y="14021"/>
                        <a:pt x="75229" y="15100"/>
                        <a:pt x="75229" y="15100"/>
                      </a:cubicBezTo>
                      <a:lnTo>
                        <a:pt x="13751" y="50692"/>
                      </a:lnTo>
                      <a:cubicBezTo>
                        <a:pt x="12673" y="52849"/>
                        <a:pt x="10516" y="53927"/>
                        <a:pt x="8359" y="53927"/>
                      </a:cubicBezTo>
                      <a:close/>
                      <a:moveTo>
                        <a:pt x="5123" y="45299"/>
                      </a:moveTo>
                      <a:cubicBezTo>
                        <a:pt x="5123" y="46378"/>
                        <a:pt x="5123" y="47456"/>
                        <a:pt x="5123" y="47456"/>
                      </a:cubicBezTo>
                      <a:cubicBezTo>
                        <a:pt x="6202" y="48535"/>
                        <a:pt x="6202" y="48535"/>
                        <a:pt x="7280" y="48535"/>
                      </a:cubicBezTo>
                      <a:cubicBezTo>
                        <a:pt x="8359" y="48535"/>
                        <a:pt x="8359" y="48535"/>
                        <a:pt x="9437" y="47456"/>
                      </a:cubicBezTo>
                      <a:cubicBezTo>
                        <a:pt x="9437" y="47456"/>
                        <a:pt x="9437" y="47456"/>
                        <a:pt x="10516" y="47456"/>
                      </a:cubicBezTo>
                      <a:lnTo>
                        <a:pt x="71993" y="11864"/>
                      </a:lnTo>
                      <a:cubicBezTo>
                        <a:pt x="71993" y="11864"/>
                        <a:pt x="71993" y="10786"/>
                        <a:pt x="71993" y="10786"/>
                      </a:cubicBezTo>
                      <a:cubicBezTo>
                        <a:pt x="69836" y="7550"/>
                        <a:pt x="64443" y="5393"/>
                        <a:pt x="59051" y="5393"/>
                      </a:cubicBezTo>
                      <a:cubicBezTo>
                        <a:pt x="57972" y="5393"/>
                        <a:pt x="56894" y="5393"/>
                        <a:pt x="55815" y="6471"/>
                      </a:cubicBezTo>
                      <a:lnTo>
                        <a:pt x="5123" y="45299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</p:grpSp>
      <p:grpSp>
        <p:nvGrpSpPr>
          <p:cNvPr id="1888" name="Grafik 2">
            <a:extLst>
              <a:ext uri="{FF2B5EF4-FFF2-40B4-BE49-F238E27FC236}">
                <a16:creationId xmlns:a16="http://schemas.microsoft.com/office/drawing/2014/main" id="{1A82D241-869D-41EC-8E5A-EE091A93BFF7}"/>
              </a:ext>
            </a:extLst>
          </p:cNvPr>
          <p:cNvGrpSpPr/>
          <p:nvPr/>
        </p:nvGrpSpPr>
        <p:grpSpPr>
          <a:xfrm>
            <a:off x="2535702" y="3348314"/>
            <a:ext cx="211396" cy="86284"/>
            <a:chOff x="2535702" y="3348314"/>
            <a:chExt cx="211396" cy="86284"/>
          </a:xfrm>
          <a:solidFill>
            <a:srgbClr val="E84E0F"/>
          </a:solidFill>
        </p:grpSpPr>
        <p:sp>
          <p:nvSpPr>
            <p:cNvPr id="1889" name="Freihandform: Form 1888">
              <a:extLst>
                <a:ext uri="{FF2B5EF4-FFF2-40B4-BE49-F238E27FC236}">
                  <a16:creationId xmlns:a16="http://schemas.microsoft.com/office/drawing/2014/main" id="{96F84068-7A98-47EC-A7A9-26DE3C191E8F}"/>
                </a:ext>
              </a:extLst>
            </p:cNvPr>
            <p:cNvSpPr/>
            <p:nvPr/>
          </p:nvSpPr>
          <p:spPr>
            <a:xfrm>
              <a:off x="2535702" y="3355864"/>
              <a:ext cx="57163" cy="77655"/>
            </a:xfrm>
            <a:custGeom>
              <a:avLst/>
              <a:gdLst>
                <a:gd name="connsiteX0" fmla="*/ 0 w 57163"/>
                <a:gd name="connsiteY0" fmla="*/ 77656 h 77655"/>
                <a:gd name="connsiteX1" fmla="*/ 0 w 57163"/>
                <a:gd name="connsiteY1" fmla="*/ 0 h 77655"/>
                <a:gd name="connsiteX2" fmla="*/ 25885 w 57163"/>
                <a:gd name="connsiteY2" fmla="*/ 0 h 77655"/>
                <a:gd name="connsiteX3" fmla="*/ 39907 w 57163"/>
                <a:gd name="connsiteY3" fmla="*/ 2157 h 77655"/>
                <a:gd name="connsiteX4" fmla="*/ 49613 w 57163"/>
                <a:gd name="connsiteY4" fmla="*/ 8628 h 77655"/>
                <a:gd name="connsiteX5" fmla="*/ 52849 w 57163"/>
                <a:gd name="connsiteY5" fmla="*/ 20492 h 77655"/>
                <a:gd name="connsiteX6" fmla="*/ 49613 w 57163"/>
                <a:gd name="connsiteY6" fmla="*/ 30199 h 77655"/>
                <a:gd name="connsiteX7" fmla="*/ 42064 w 57163"/>
                <a:gd name="connsiteY7" fmla="*/ 36671 h 77655"/>
                <a:gd name="connsiteX8" fmla="*/ 42064 w 57163"/>
                <a:gd name="connsiteY8" fmla="*/ 36671 h 77655"/>
                <a:gd name="connsiteX9" fmla="*/ 52849 w 57163"/>
                <a:gd name="connsiteY9" fmla="*/ 43142 h 77655"/>
                <a:gd name="connsiteX10" fmla="*/ 57163 w 57163"/>
                <a:gd name="connsiteY10" fmla="*/ 55006 h 77655"/>
                <a:gd name="connsiteX11" fmla="*/ 52849 w 57163"/>
                <a:gd name="connsiteY11" fmla="*/ 67949 h 77655"/>
                <a:gd name="connsiteX12" fmla="*/ 42064 w 57163"/>
                <a:gd name="connsiteY12" fmla="*/ 75499 h 77655"/>
                <a:gd name="connsiteX13" fmla="*/ 26964 w 57163"/>
                <a:gd name="connsiteY13" fmla="*/ 77656 h 77655"/>
                <a:gd name="connsiteX14" fmla="*/ 0 w 57163"/>
                <a:gd name="connsiteY14" fmla="*/ 77656 h 77655"/>
                <a:gd name="connsiteX15" fmla="*/ 16178 w 57163"/>
                <a:gd name="connsiteY15" fmla="*/ 31278 h 77655"/>
                <a:gd name="connsiteX16" fmla="*/ 24807 w 57163"/>
                <a:gd name="connsiteY16" fmla="*/ 31278 h 77655"/>
                <a:gd name="connsiteX17" fmla="*/ 34514 w 57163"/>
                <a:gd name="connsiteY17" fmla="*/ 29121 h 77655"/>
                <a:gd name="connsiteX18" fmla="*/ 37749 w 57163"/>
                <a:gd name="connsiteY18" fmla="*/ 21571 h 77655"/>
                <a:gd name="connsiteX19" fmla="*/ 34514 w 57163"/>
                <a:gd name="connsiteY19" fmla="*/ 15100 h 77655"/>
                <a:gd name="connsiteX20" fmla="*/ 24807 w 57163"/>
                <a:gd name="connsiteY20" fmla="*/ 12943 h 77655"/>
                <a:gd name="connsiteX21" fmla="*/ 16178 w 57163"/>
                <a:gd name="connsiteY21" fmla="*/ 12943 h 77655"/>
                <a:gd name="connsiteX22" fmla="*/ 16178 w 57163"/>
                <a:gd name="connsiteY22" fmla="*/ 31278 h 77655"/>
                <a:gd name="connsiteX23" fmla="*/ 16178 w 57163"/>
                <a:gd name="connsiteY23" fmla="*/ 64713 h 77655"/>
                <a:gd name="connsiteX24" fmla="*/ 26964 w 57163"/>
                <a:gd name="connsiteY24" fmla="*/ 64713 h 77655"/>
                <a:gd name="connsiteX25" fmla="*/ 38828 w 57163"/>
                <a:gd name="connsiteY25" fmla="*/ 61477 h 77655"/>
                <a:gd name="connsiteX26" fmla="*/ 43142 w 57163"/>
                <a:gd name="connsiteY26" fmla="*/ 52849 h 77655"/>
                <a:gd name="connsiteX27" fmla="*/ 38828 w 57163"/>
                <a:gd name="connsiteY27" fmla="*/ 45299 h 77655"/>
                <a:gd name="connsiteX28" fmla="*/ 26964 w 57163"/>
                <a:gd name="connsiteY28" fmla="*/ 43142 h 77655"/>
                <a:gd name="connsiteX29" fmla="*/ 16178 w 57163"/>
                <a:gd name="connsiteY29" fmla="*/ 43142 h 77655"/>
                <a:gd name="connsiteX30" fmla="*/ 16178 w 57163"/>
                <a:gd name="connsiteY30" fmla="*/ 64713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163" h="77655">
                  <a:moveTo>
                    <a:pt x="0" y="77656"/>
                  </a:moveTo>
                  <a:lnTo>
                    <a:pt x="0" y="0"/>
                  </a:lnTo>
                  <a:lnTo>
                    <a:pt x="25885" y="0"/>
                  </a:lnTo>
                  <a:cubicBezTo>
                    <a:pt x="31278" y="0"/>
                    <a:pt x="35592" y="1078"/>
                    <a:pt x="39907" y="2157"/>
                  </a:cubicBezTo>
                  <a:cubicBezTo>
                    <a:pt x="44221" y="3236"/>
                    <a:pt x="47456" y="5393"/>
                    <a:pt x="49613" y="8628"/>
                  </a:cubicBezTo>
                  <a:cubicBezTo>
                    <a:pt x="51770" y="11864"/>
                    <a:pt x="52849" y="15100"/>
                    <a:pt x="52849" y="20492"/>
                  </a:cubicBezTo>
                  <a:cubicBezTo>
                    <a:pt x="52849" y="23728"/>
                    <a:pt x="51770" y="26964"/>
                    <a:pt x="49613" y="30199"/>
                  </a:cubicBezTo>
                  <a:cubicBezTo>
                    <a:pt x="47456" y="33435"/>
                    <a:pt x="45299" y="35592"/>
                    <a:pt x="42064" y="36671"/>
                  </a:cubicBezTo>
                  <a:lnTo>
                    <a:pt x="42064" y="36671"/>
                  </a:lnTo>
                  <a:cubicBezTo>
                    <a:pt x="46378" y="37749"/>
                    <a:pt x="49613" y="39906"/>
                    <a:pt x="52849" y="43142"/>
                  </a:cubicBezTo>
                  <a:cubicBezTo>
                    <a:pt x="56085" y="46378"/>
                    <a:pt x="57163" y="50692"/>
                    <a:pt x="57163" y="55006"/>
                  </a:cubicBezTo>
                  <a:cubicBezTo>
                    <a:pt x="57163" y="60399"/>
                    <a:pt x="56085" y="64713"/>
                    <a:pt x="52849" y="67949"/>
                  </a:cubicBezTo>
                  <a:cubicBezTo>
                    <a:pt x="49613" y="71184"/>
                    <a:pt x="46378" y="73341"/>
                    <a:pt x="42064" y="75499"/>
                  </a:cubicBezTo>
                  <a:cubicBezTo>
                    <a:pt x="37749" y="77656"/>
                    <a:pt x="32357" y="77656"/>
                    <a:pt x="26964" y="77656"/>
                  </a:cubicBezTo>
                  <a:lnTo>
                    <a:pt x="0" y="77656"/>
                  </a:lnTo>
                  <a:close/>
                  <a:moveTo>
                    <a:pt x="16178" y="31278"/>
                  </a:moveTo>
                  <a:lnTo>
                    <a:pt x="24807" y="31278"/>
                  </a:lnTo>
                  <a:cubicBezTo>
                    <a:pt x="29121" y="31278"/>
                    <a:pt x="32357" y="30199"/>
                    <a:pt x="34514" y="29121"/>
                  </a:cubicBezTo>
                  <a:cubicBezTo>
                    <a:pt x="36671" y="26964"/>
                    <a:pt x="37749" y="24807"/>
                    <a:pt x="37749" y="21571"/>
                  </a:cubicBezTo>
                  <a:cubicBezTo>
                    <a:pt x="37749" y="18335"/>
                    <a:pt x="36671" y="16178"/>
                    <a:pt x="34514" y="15100"/>
                  </a:cubicBezTo>
                  <a:cubicBezTo>
                    <a:pt x="32357" y="14021"/>
                    <a:pt x="29121" y="12943"/>
                    <a:pt x="24807" y="12943"/>
                  </a:cubicBezTo>
                  <a:lnTo>
                    <a:pt x="16178" y="12943"/>
                  </a:lnTo>
                  <a:lnTo>
                    <a:pt x="16178" y="31278"/>
                  </a:lnTo>
                  <a:close/>
                  <a:moveTo>
                    <a:pt x="16178" y="64713"/>
                  </a:moveTo>
                  <a:lnTo>
                    <a:pt x="26964" y="64713"/>
                  </a:lnTo>
                  <a:cubicBezTo>
                    <a:pt x="32357" y="64713"/>
                    <a:pt x="35592" y="63634"/>
                    <a:pt x="38828" y="61477"/>
                  </a:cubicBezTo>
                  <a:cubicBezTo>
                    <a:pt x="40985" y="59320"/>
                    <a:pt x="43142" y="57163"/>
                    <a:pt x="43142" y="52849"/>
                  </a:cubicBezTo>
                  <a:cubicBezTo>
                    <a:pt x="43142" y="49613"/>
                    <a:pt x="42064" y="46378"/>
                    <a:pt x="38828" y="45299"/>
                  </a:cubicBezTo>
                  <a:cubicBezTo>
                    <a:pt x="36671" y="44220"/>
                    <a:pt x="32357" y="43142"/>
                    <a:pt x="26964" y="43142"/>
                  </a:cubicBezTo>
                  <a:lnTo>
                    <a:pt x="16178" y="43142"/>
                  </a:lnTo>
                  <a:lnTo>
                    <a:pt x="16178" y="64713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0" name="Freihandform: Form 1889">
              <a:extLst>
                <a:ext uri="{FF2B5EF4-FFF2-40B4-BE49-F238E27FC236}">
                  <a16:creationId xmlns:a16="http://schemas.microsoft.com/office/drawing/2014/main" id="{073576BC-785D-4D69-B40D-B4DF719ED1E0}"/>
                </a:ext>
              </a:extLst>
            </p:cNvPr>
            <p:cNvSpPr/>
            <p:nvPr/>
          </p:nvSpPr>
          <p:spPr>
            <a:xfrm>
              <a:off x="2604729" y="3348314"/>
              <a:ext cx="17256" cy="85205"/>
            </a:xfrm>
            <a:custGeom>
              <a:avLst/>
              <a:gdLst>
                <a:gd name="connsiteX0" fmla="*/ 8628 w 17256"/>
                <a:gd name="connsiteY0" fmla="*/ 17257 h 85205"/>
                <a:gd name="connsiteX1" fmla="*/ 2157 w 17256"/>
                <a:gd name="connsiteY1" fmla="*/ 15100 h 85205"/>
                <a:gd name="connsiteX2" fmla="*/ 0 w 17256"/>
                <a:gd name="connsiteY2" fmla="*/ 8628 h 85205"/>
                <a:gd name="connsiteX3" fmla="*/ 2157 w 17256"/>
                <a:gd name="connsiteY3" fmla="*/ 2157 h 85205"/>
                <a:gd name="connsiteX4" fmla="*/ 8628 w 17256"/>
                <a:gd name="connsiteY4" fmla="*/ 0 h 85205"/>
                <a:gd name="connsiteX5" fmla="*/ 15100 w 17256"/>
                <a:gd name="connsiteY5" fmla="*/ 2157 h 85205"/>
                <a:gd name="connsiteX6" fmla="*/ 17257 w 17256"/>
                <a:gd name="connsiteY6" fmla="*/ 8628 h 85205"/>
                <a:gd name="connsiteX7" fmla="*/ 15100 w 17256"/>
                <a:gd name="connsiteY7" fmla="*/ 15100 h 85205"/>
                <a:gd name="connsiteX8" fmla="*/ 8628 w 17256"/>
                <a:gd name="connsiteY8" fmla="*/ 17257 h 85205"/>
                <a:gd name="connsiteX9" fmla="*/ 1078 w 17256"/>
                <a:gd name="connsiteY9" fmla="*/ 85206 h 85205"/>
                <a:gd name="connsiteX10" fmla="*/ 1078 w 17256"/>
                <a:gd name="connsiteY10" fmla="*/ 26964 h 85205"/>
                <a:gd name="connsiteX11" fmla="*/ 17257 w 17256"/>
                <a:gd name="connsiteY11" fmla="*/ 26964 h 85205"/>
                <a:gd name="connsiteX12" fmla="*/ 17257 w 17256"/>
                <a:gd name="connsiteY12" fmla="*/ 85206 h 85205"/>
                <a:gd name="connsiteX13" fmla="*/ 1078 w 17256"/>
                <a:gd name="connsiteY13" fmla="*/ 85206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5205">
                  <a:moveTo>
                    <a:pt x="8628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8"/>
                  </a:cubicBezTo>
                  <a:cubicBezTo>
                    <a:pt x="0" y="6471"/>
                    <a:pt x="1078" y="4314"/>
                    <a:pt x="2157" y="2157"/>
                  </a:cubicBezTo>
                  <a:cubicBezTo>
                    <a:pt x="3236" y="0"/>
                    <a:pt x="6471" y="0"/>
                    <a:pt x="8628" y="0"/>
                  </a:cubicBezTo>
                  <a:cubicBezTo>
                    <a:pt x="10786" y="0"/>
                    <a:pt x="14021" y="1079"/>
                    <a:pt x="15100" y="2157"/>
                  </a:cubicBezTo>
                  <a:cubicBezTo>
                    <a:pt x="17257" y="4314"/>
                    <a:pt x="17257" y="5393"/>
                    <a:pt x="17257" y="8628"/>
                  </a:cubicBezTo>
                  <a:cubicBezTo>
                    <a:pt x="17257" y="10786"/>
                    <a:pt x="16178" y="12943"/>
                    <a:pt x="15100" y="15100"/>
                  </a:cubicBezTo>
                  <a:cubicBezTo>
                    <a:pt x="14021" y="16178"/>
                    <a:pt x="11864" y="17257"/>
                    <a:pt x="8628" y="17257"/>
                  </a:cubicBezTo>
                  <a:close/>
                  <a:moveTo>
                    <a:pt x="1078" y="85206"/>
                  </a:moveTo>
                  <a:lnTo>
                    <a:pt x="1078" y="26964"/>
                  </a:lnTo>
                  <a:lnTo>
                    <a:pt x="17257" y="26964"/>
                  </a:lnTo>
                  <a:lnTo>
                    <a:pt x="17257" y="85206"/>
                  </a:lnTo>
                  <a:lnTo>
                    <a:pt x="1078" y="85206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1" name="Freihandform: Form 1890">
              <a:extLst>
                <a:ext uri="{FF2B5EF4-FFF2-40B4-BE49-F238E27FC236}">
                  <a16:creationId xmlns:a16="http://schemas.microsoft.com/office/drawing/2014/main" id="{EA02AD25-6C96-44CD-84D7-A25DBB67B6DE}"/>
                </a:ext>
              </a:extLst>
            </p:cNvPr>
            <p:cNvSpPr/>
            <p:nvPr/>
          </p:nvSpPr>
          <p:spPr>
            <a:xfrm>
              <a:off x="2638164" y="3350471"/>
              <a:ext cx="53927" cy="83048"/>
            </a:xfrm>
            <a:custGeom>
              <a:avLst/>
              <a:gdLst>
                <a:gd name="connsiteX0" fmla="*/ 0 w 53927"/>
                <a:gd name="connsiteY0" fmla="*/ 83048 h 83048"/>
                <a:gd name="connsiteX1" fmla="*/ 0 w 53927"/>
                <a:gd name="connsiteY1" fmla="*/ 0 h 83048"/>
                <a:gd name="connsiteX2" fmla="*/ 16178 w 53927"/>
                <a:gd name="connsiteY2" fmla="*/ 0 h 83048"/>
                <a:gd name="connsiteX3" fmla="*/ 16178 w 53927"/>
                <a:gd name="connsiteY3" fmla="*/ 49613 h 83048"/>
                <a:gd name="connsiteX4" fmla="*/ 16178 w 53927"/>
                <a:gd name="connsiteY4" fmla="*/ 49613 h 83048"/>
                <a:gd name="connsiteX5" fmla="*/ 35592 w 53927"/>
                <a:gd name="connsiteY5" fmla="*/ 24807 h 83048"/>
                <a:gd name="connsiteX6" fmla="*/ 52849 w 53927"/>
                <a:gd name="connsiteY6" fmla="*/ 24807 h 83048"/>
                <a:gd name="connsiteX7" fmla="*/ 32357 w 53927"/>
                <a:gd name="connsiteY7" fmla="*/ 48535 h 83048"/>
                <a:gd name="connsiteX8" fmla="*/ 53928 w 53927"/>
                <a:gd name="connsiteY8" fmla="*/ 83048 h 83048"/>
                <a:gd name="connsiteX9" fmla="*/ 36671 w 53927"/>
                <a:gd name="connsiteY9" fmla="*/ 83048 h 83048"/>
                <a:gd name="connsiteX10" fmla="*/ 22650 w 53927"/>
                <a:gd name="connsiteY10" fmla="*/ 59320 h 83048"/>
                <a:gd name="connsiteX11" fmla="*/ 15100 w 53927"/>
                <a:gd name="connsiteY11" fmla="*/ 67949 h 83048"/>
                <a:gd name="connsiteX12" fmla="*/ 15100 w 53927"/>
                <a:gd name="connsiteY12" fmla="*/ 83048 h 83048"/>
                <a:gd name="connsiteX13" fmla="*/ 0 w 53927"/>
                <a:gd name="connsiteY13" fmla="*/ 83048 h 8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927" h="83048">
                  <a:moveTo>
                    <a:pt x="0" y="83048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49613"/>
                  </a:lnTo>
                  <a:lnTo>
                    <a:pt x="16178" y="49613"/>
                  </a:lnTo>
                  <a:lnTo>
                    <a:pt x="35592" y="24807"/>
                  </a:lnTo>
                  <a:lnTo>
                    <a:pt x="52849" y="24807"/>
                  </a:lnTo>
                  <a:lnTo>
                    <a:pt x="32357" y="48535"/>
                  </a:lnTo>
                  <a:lnTo>
                    <a:pt x="53928" y="83048"/>
                  </a:lnTo>
                  <a:lnTo>
                    <a:pt x="36671" y="83048"/>
                  </a:lnTo>
                  <a:lnTo>
                    <a:pt x="22650" y="59320"/>
                  </a:lnTo>
                  <a:lnTo>
                    <a:pt x="15100" y="67949"/>
                  </a:lnTo>
                  <a:lnTo>
                    <a:pt x="15100" y="83048"/>
                  </a:lnTo>
                  <a:lnTo>
                    <a:pt x="0" y="83048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2" name="Freihandform: Form 1891">
              <a:extLst>
                <a:ext uri="{FF2B5EF4-FFF2-40B4-BE49-F238E27FC236}">
                  <a16:creationId xmlns:a16="http://schemas.microsoft.com/office/drawing/2014/main" id="{81194BD1-7C8C-47C8-AA26-ACBB2D0EAE96}"/>
                </a:ext>
              </a:extLst>
            </p:cNvPr>
            <p:cNvSpPr/>
            <p:nvPr/>
          </p:nvSpPr>
          <p:spPr>
            <a:xfrm>
              <a:off x="2694249" y="3373120"/>
              <a:ext cx="52848" cy="61477"/>
            </a:xfrm>
            <a:custGeom>
              <a:avLst/>
              <a:gdLst>
                <a:gd name="connsiteX0" fmla="*/ 30199 w 52848"/>
                <a:gd name="connsiteY0" fmla="*/ 61477 h 61477"/>
                <a:gd name="connsiteX1" fmla="*/ 15100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3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4 h 61477"/>
                <a:gd name="connsiteX12" fmla="*/ 14021 w 52848"/>
                <a:gd name="connsiteY12" fmla="*/ 34514 h 61477"/>
                <a:gd name="connsiteX13" fmla="*/ 14021 w 52848"/>
                <a:gd name="connsiteY13" fmla="*/ 23728 h 61477"/>
                <a:gd name="connsiteX14" fmla="*/ 39906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1 h 61477"/>
                <a:gd name="connsiteX25" fmla="*/ 50692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7"/>
                  </a:moveTo>
                  <a:cubicBezTo>
                    <a:pt x="24807" y="61477"/>
                    <a:pt x="19414" y="60399"/>
                    <a:pt x="15100" y="58242"/>
                  </a:cubicBezTo>
                  <a:cubicBezTo>
                    <a:pt x="10786" y="56085"/>
                    <a:pt x="7550" y="51770"/>
                    <a:pt x="4314" y="47456"/>
                  </a:cubicBezTo>
                  <a:cubicBezTo>
                    <a:pt x="2157" y="43142"/>
                    <a:pt x="0" y="37749"/>
                    <a:pt x="0" y="31278"/>
                  </a:cubicBezTo>
                  <a:cubicBezTo>
                    <a:pt x="0" y="24807"/>
                    <a:pt x="1078" y="19414"/>
                    <a:pt x="4314" y="15100"/>
                  </a:cubicBezTo>
                  <a:cubicBezTo>
                    <a:pt x="7550" y="10786"/>
                    <a:pt x="10786" y="6471"/>
                    <a:pt x="14021" y="4314"/>
                  </a:cubicBezTo>
                  <a:cubicBezTo>
                    <a:pt x="18335" y="2157"/>
                    <a:pt x="22649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4220" y="5393"/>
                    <a:pt x="47456" y="8628"/>
                    <a:pt x="49613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6" y="23728"/>
                  </a:lnTo>
                  <a:cubicBezTo>
                    <a:pt x="39906" y="20493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7257" y="21571"/>
                    <a:pt x="16178" y="25885"/>
                    <a:pt x="16178" y="30199"/>
                  </a:cubicBezTo>
                  <a:cubicBezTo>
                    <a:pt x="16178" y="34514"/>
                    <a:pt x="17257" y="37749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4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6" y="56085"/>
                    <a:pt x="44220" y="57163"/>
                    <a:pt x="40985" y="58242"/>
                  </a:cubicBezTo>
                  <a:cubicBezTo>
                    <a:pt x="37749" y="60399"/>
                    <a:pt x="34514" y="61477"/>
                    <a:pt x="30199" y="6147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893" name="Grafik 2">
            <a:extLst>
              <a:ext uri="{FF2B5EF4-FFF2-40B4-BE49-F238E27FC236}">
                <a16:creationId xmlns:a16="http://schemas.microsoft.com/office/drawing/2014/main" id="{F2B94D30-D9E4-4157-B88A-5C1DF2CBAFEB}"/>
              </a:ext>
            </a:extLst>
          </p:cNvPr>
          <p:cNvGrpSpPr/>
          <p:nvPr/>
        </p:nvGrpSpPr>
        <p:grpSpPr>
          <a:xfrm>
            <a:off x="5428375" y="2155436"/>
            <a:ext cx="250223" cy="84126"/>
            <a:chOff x="5428375" y="2155436"/>
            <a:chExt cx="250223" cy="84126"/>
          </a:xfrm>
          <a:solidFill>
            <a:srgbClr val="60605F"/>
          </a:solidFill>
        </p:grpSpPr>
        <p:sp>
          <p:nvSpPr>
            <p:cNvPr id="1894" name="Freihandform: Form 1893">
              <a:extLst>
                <a:ext uri="{FF2B5EF4-FFF2-40B4-BE49-F238E27FC236}">
                  <a16:creationId xmlns:a16="http://schemas.microsoft.com/office/drawing/2014/main" id="{2C20B414-F301-4EFA-8A48-201E59FA8DD3}"/>
                </a:ext>
              </a:extLst>
            </p:cNvPr>
            <p:cNvSpPr/>
            <p:nvPr/>
          </p:nvSpPr>
          <p:spPr>
            <a:xfrm>
              <a:off x="5428375" y="2158672"/>
              <a:ext cx="57163" cy="80891"/>
            </a:xfrm>
            <a:custGeom>
              <a:avLst/>
              <a:gdLst>
                <a:gd name="connsiteX0" fmla="*/ 28042 w 57163"/>
                <a:gd name="connsiteY0" fmla="*/ 80891 h 80891"/>
                <a:gd name="connsiteX1" fmla="*/ 12942 w 57163"/>
                <a:gd name="connsiteY1" fmla="*/ 77656 h 80891"/>
                <a:gd name="connsiteX2" fmla="*/ 0 w 57163"/>
                <a:gd name="connsiteY2" fmla="*/ 69027 h 80891"/>
                <a:gd name="connsiteX3" fmla="*/ 9707 w 57163"/>
                <a:gd name="connsiteY3" fmla="*/ 58242 h 80891"/>
                <a:gd name="connsiteX4" fmla="*/ 19414 w 57163"/>
                <a:gd name="connsiteY4" fmla="*/ 64713 h 80891"/>
                <a:gd name="connsiteX5" fmla="*/ 29121 w 57163"/>
                <a:gd name="connsiteY5" fmla="*/ 66870 h 80891"/>
                <a:gd name="connsiteX6" fmla="*/ 37749 w 57163"/>
                <a:gd name="connsiteY6" fmla="*/ 64713 h 80891"/>
                <a:gd name="connsiteX7" fmla="*/ 40985 w 57163"/>
                <a:gd name="connsiteY7" fmla="*/ 58242 h 80891"/>
                <a:gd name="connsiteX8" fmla="*/ 39906 w 57163"/>
                <a:gd name="connsiteY8" fmla="*/ 53928 h 80891"/>
                <a:gd name="connsiteX9" fmla="*/ 35592 w 57163"/>
                <a:gd name="connsiteY9" fmla="*/ 50692 h 80891"/>
                <a:gd name="connsiteX10" fmla="*/ 29121 w 57163"/>
                <a:gd name="connsiteY10" fmla="*/ 48535 h 80891"/>
                <a:gd name="connsiteX11" fmla="*/ 19414 w 57163"/>
                <a:gd name="connsiteY11" fmla="*/ 44221 h 80891"/>
                <a:gd name="connsiteX12" fmla="*/ 11864 w 57163"/>
                <a:gd name="connsiteY12" fmla="*/ 39906 h 80891"/>
                <a:gd name="connsiteX13" fmla="*/ 6471 w 57163"/>
                <a:gd name="connsiteY13" fmla="*/ 33435 h 80891"/>
                <a:gd name="connsiteX14" fmla="*/ 4314 w 57163"/>
                <a:gd name="connsiteY14" fmla="*/ 23728 h 80891"/>
                <a:gd name="connsiteX15" fmla="*/ 7550 w 57163"/>
                <a:gd name="connsiteY15" fmla="*/ 11864 h 80891"/>
                <a:gd name="connsiteX16" fmla="*/ 17257 w 57163"/>
                <a:gd name="connsiteY16" fmla="*/ 3236 h 80891"/>
                <a:gd name="connsiteX17" fmla="*/ 31278 w 57163"/>
                <a:gd name="connsiteY17" fmla="*/ 0 h 80891"/>
                <a:gd name="connsiteX18" fmla="*/ 44221 w 57163"/>
                <a:gd name="connsiteY18" fmla="*/ 2157 h 80891"/>
                <a:gd name="connsiteX19" fmla="*/ 55006 w 57163"/>
                <a:gd name="connsiteY19" fmla="*/ 9707 h 80891"/>
                <a:gd name="connsiteX20" fmla="*/ 46378 w 57163"/>
                <a:gd name="connsiteY20" fmla="*/ 20492 h 80891"/>
                <a:gd name="connsiteX21" fmla="*/ 38828 w 57163"/>
                <a:gd name="connsiteY21" fmla="*/ 16178 h 80891"/>
                <a:gd name="connsiteX22" fmla="*/ 30199 w 57163"/>
                <a:gd name="connsiteY22" fmla="*/ 15100 h 80891"/>
                <a:gd name="connsiteX23" fmla="*/ 22650 w 57163"/>
                <a:gd name="connsiteY23" fmla="*/ 17257 h 80891"/>
                <a:gd name="connsiteX24" fmla="*/ 19414 w 57163"/>
                <a:gd name="connsiteY24" fmla="*/ 22650 h 80891"/>
                <a:gd name="connsiteX25" fmla="*/ 20492 w 57163"/>
                <a:gd name="connsiteY25" fmla="*/ 26964 h 80891"/>
                <a:gd name="connsiteX26" fmla="*/ 24807 w 57163"/>
                <a:gd name="connsiteY26" fmla="*/ 30199 h 80891"/>
                <a:gd name="connsiteX27" fmla="*/ 31278 w 57163"/>
                <a:gd name="connsiteY27" fmla="*/ 32357 h 80891"/>
                <a:gd name="connsiteX28" fmla="*/ 40985 w 57163"/>
                <a:gd name="connsiteY28" fmla="*/ 36671 h 80891"/>
                <a:gd name="connsiteX29" fmla="*/ 49613 w 57163"/>
                <a:gd name="connsiteY29" fmla="*/ 40985 h 80891"/>
                <a:gd name="connsiteX30" fmla="*/ 55006 w 57163"/>
                <a:gd name="connsiteY30" fmla="*/ 47456 h 80891"/>
                <a:gd name="connsiteX31" fmla="*/ 57163 w 57163"/>
                <a:gd name="connsiteY31" fmla="*/ 57163 h 80891"/>
                <a:gd name="connsiteX32" fmla="*/ 53928 w 57163"/>
                <a:gd name="connsiteY32" fmla="*/ 69027 h 80891"/>
                <a:gd name="connsiteX33" fmla="*/ 44221 w 57163"/>
                <a:gd name="connsiteY33" fmla="*/ 77656 h 80891"/>
                <a:gd name="connsiteX34" fmla="*/ 28042 w 57163"/>
                <a:gd name="connsiteY34" fmla="*/ 80891 h 8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7163" h="80891">
                  <a:moveTo>
                    <a:pt x="28042" y="80891"/>
                  </a:moveTo>
                  <a:cubicBezTo>
                    <a:pt x="22650" y="80891"/>
                    <a:pt x="18335" y="79813"/>
                    <a:pt x="12942" y="77656"/>
                  </a:cubicBezTo>
                  <a:cubicBezTo>
                    <a:pt x="7550" y="75499"/>
                    <a:pt x="3236" y="73342"/>
                    <a:pt x="0" y="69027"/>
                  </a:cubicBezTo>
                  <a:lnTo>
                    <a:pt x="9707" y="58242"/>
                  </a:lnTo>
                  <a:cubicBezTo>
                    <a:pt x="12942" y="60399"/>
                    <a:pt x="15100" y="62556"/>
                    <a:pt x="19414" y="64713"/>
                  </a:cubicBezTo>
                  <a:cubicBezTo>
                    <a:pt x="22650" y="65792"/>
                    <a:pt x="25885" y="66870"/>
                    <a:pt x="29121" y="66870"/>
                  </a:cubicBezTo>
                  <a:cubicBezTo>
                    <a:pt x="33435" y="66870"/>
                    <a:pt x="35592" y="65792"/>
                    <a:pt x="37749" y="64713"/>
                  </a:cubicBezTo>
                  <a:cubicBezTo>
                    <a:pt x="39906" y="63635"/>
                    <a:pt x="40985" y="61477"/>
                    <a:pt x="40985" y="58242"/>
                  </a:cubicBezTo>
                  <a:cubicBezTo>
                    <a:pt x="40985" y="56085"/>
                    <a:pt x="40985" y="55006"/>
                    <a:pt x="39906" y="53928"/>
                  </a:cubicBezTo>
                  <a:cubicBezTo>
                    <a:pt x="38828" y="52849"/>
                    <a:pt x="37749" y="51770"/>
                    <a:pt x="35592" y="50692"/>
                  </a:cubicBezTo>
                  <a:cubicBezTo>
                    <a:pt x="33435" y="49613"/>
                    <a:pt x="32357" y="48535"/>
                    <a:pt x="29121" y="48535"/>
                  </a:cubicBezTo>
                  <a:lnTo>
                    <a:pt x="19414" y="44221"/>
                  </a:lnTo>
                  <a:cubicBezTo>
                    <a:pt x="17257" y="43142"/>
                    <a:pt x="14021" y="42064"/>
                    <a:pt x="11864" y="39906"/>
                  </a:cubicBezTo>
                  <a:cubicBezTo>
                    <a:pt x="9707" y="37749"/>
                    <a:pt x="7550" y="35592"/>
                    <a:pt x="6471" y="33435"/>
                  </a:cubicBezTo>
                  <a:cubicBezTo>
                    <a:pt x="5393" y="30199"/>
                    <a:pt x="4314" y="26964"/>
                    <a:pt x="4314" y="23728"/>
                  </a:cubicBezTo>
                  <a:cubicBezTo>
                    <a:pt x="4314" y="19414"/>
                    <a:pt x="5393" y="16178"/>
                    <a:pt x="7550" y="11864"/>
                  </a:cubicBezTo>
                  <a:cubicBezTo>
                    <a:pt x="9707" y="8628"/>
                    <a:pt x="12942" y="5393"/>
                    <a:pt x="17257" y="3236"/>
                  </a:cubicBezTo>
                  <a:cubicBezTo>
                    <a:pt x="21571" y="1079"/>
                    <a:pt x="25885" y="0"/>
                    <a:pt x="31278" y="0"/>
                  </a:cubicBezTo>
                  <a:cubicBezTo>
                    <a:pt x="35592" y="0"/>
                    <a:pt x="39906" y="1079"/>
                    <a:pt x="44221" y="2157"/>
                  </a:cubicBezTo>
                  <a:cubicBezTo>
                    <a:pt x="48535" y="4314"/>
                    <a:pt x="51770" y="6471"/>
                    <a:pt x="55006" y="9707"/>
                  </a:cubicBezTo>
                  <a:lnTo>
                    <a:pt x="46378" y="20492"/>
                  </a:lnTo>
                  <a:cubicBezTo>
                    <a:pt x="44221" y="18335"/>
                    <a:pt x="40985" y="17257"/>
                    <a:pt x="38828" y="16178"/>
                  </a:cubicBezTo>
                  <a:cubicBezTo>
                    <a:pt x="36671" y="15100"/>
                    <a:pt x="33435" y="15100"/>
                    <a:pt x="30199" y="15100"/>
                  </a:cubicBezTo>
                  <a:cubicBezTo>
                    <a:pt x="26964" y="15100"/>
                    <a:pt x="24807" y="16178"/>
                    <a:pt x="22650" y="17257"/>
                  </a:cubicBezTo>
                  <a:cubicBezTo>
                    <a:pt x="20492" y="18335"/>
                    <a:pt x="19414" y="20492"/>
                    <a:pt x="19414" y="22650"/>
                  </a:cubicBezTo>
                  <a:cubicBezTo>
                    <a:pt x="19414" y="24807"/>
                    <a:pt x="19414" y="25885"/>
                    <a:pt x="20492" y="26964"/>
                  </a:cubicBezTo>
                  <a:cubicBezTo>
                    <a:pt x="21571" y="28042"/>
                    <a:pt x="22650" y="29121"/>
                    <a:pt x="24807" y="30199"/>
                  </a:cubicBezTo>
                  <a:cubicBezTo>
                    <a:pt x="26964" y="31278"/>
                    <a:pt x="29121" y="32357"/>
                    <a:pt x="31278" y="32357"/>
                  </a:cubicBezTo>
                  <a:lnTo>
                    <a:pt x="40985" y="36671"/>
                  </a:lnTo>
                  <a:cubicBezTo>
                    <a:pt x="44221" y="37749"/>
                    <a:pt x="46378" y="39906"/>
                    <a:pt x="49613" y="40985"/>
                  </a:cubicBezTo>
                  <a:cubicBezTo>
                    <a:pt x="51770" y="43142"/>
                    <a:pt x="53928" y="45299"/>
                    <a:pt x="55006" y="47456"/>
                  </a:cubicBezTo>
                  <a:cubicBezTo>
                    <a:pt x="56084" y="49613"/>
                    <a:pt x="57163" y="52849"/>
                    <a:pt x="57163" y="57163"/>
                  </a:cubicBezTo>
                  <a:cubicBezTo>
                    <a:pt x="57163" y="61477"/>
                    <a:pt x="56084" y="65792"/>
                    <a:pt x="53928" y="69027"/>
                  </a:cubicBezTo>
                  <a:cubicBezTo>
                    <a:pt x="51770" y="72263"/>
                    <a:pt x="48535" y="75499"/>
                    <a:pt x="44221" y="77656"/>
                  </a:cubicBezTo>
                  <a:cubicBezTo>
                    <a:pt x="39906" y="79813"/>
                    <a:pt x="34513" y="80891"/>
                    <a:pt x="28042" y="80891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5" name="Freihandform: Form 1894">
              <a:extLst>
                <a:ext uri="{FF2B5EF4-FFF2-40B4-BE49-F238E27FC236}">
                  <a16:creationId xmlns:a16="http://schemas.microsoft.com/office/drawing/2014/main" id="{CD3A9BA5-62B2-4985-8D66-F19DFD18C15F}"/>
                </a:ext>
              </a:extLst>
            </p:cNvPr>
            <p:cNvSpPr/>
            <p:nvPr/>
          </p:nvSpPr>
          <p:spPr>
            <a:xfrm>
              <a:off x="5497403" y="2155436"/>
              <a:ext cx="51770" cy="84126"/>
            </a:xfrm>
            <a:custGeom>
              <a:avLst/>
              <a:gdLst>
                <a:gd name="connsiteX0" fmla="*/ 0 w 51770"/>
                <a:gd name="connsiteY0" fmla="*/ 83048 h 84126"/>
                <a:gd name="connsiteX1" fmla="*/ 0 w 51770"/>
                <a:gd name="connsiteY1" fmla="*/ 0 h 84126"/>
                <a:gd name="connsiteX2" fmla="*/ 16178 w 51770"/>
                <a:gd name="connsiteY2" fmla="*/ 0 h 84126"/>
                <a:gd name="connsiteX3" fmla="*/ 16178 w 51770"/>
                <a:gd name="connsiteY3" fmla="*/ 20492 h 84126"/>
                <a:gd name="connsiteX4" fmla="*/ 15100 w 51770"/>
                <a:gd name="connsiteY4" fmla="*/ 31278 h 84126"/>
                <a:gd name="connsiteX5" fmla="*/ 22650 w 51770"/>
                <a:gd name="connsiteY5" fmla="*/ 25885 h 84126"/>
                <a:gd name="connsiteX6" fmla="*/ 33435 w 51770"/>
                <a:gd name="connsiteY6" fmla="*/ 23728 h 84126"/>
                <a:gd name="connsiteX7" fmla="*/ 47456 w 51770"/>
                <a:gd name="connsiteY7" fmla="*/ 30199 h 84126"/>
                <a:gd name="connsiteX8" fmla="*/ 51770 w 51770"/>
                <a:gd name="connsiteY8" fmla="*/ 47456 h 84126"/>
                <a:gd name="connsiteX9" fmla="*/ 51770 w 51770"/>
                <a:gd name="connsiteY9" fmla="*/ 84127 h 84126"/>
                <a:gd name="connsiteX10" fmla="*/ 35592 w 51770"/>
                <a:gd name="connsiteY10" fmla="*/ 84127 h 84126"/>
                <a:gd name="connsiteX11" fmla="*/ 35592 w 51770"/>
                <a:gd name="connsiteY11" fmla="*/ 49613 h 84126"/>
                <a:gd name="connsiteX12" fmla="*/ 33435 w 51770"/>
                <a:gd name="connsiteY12" fmla="*/ 39906 h 84126"/>
                <a:gd name="connsiteX13" fmla="*/ 26964 w 51770"/>
                <a:gd name="connsiteY13" fmla="*/ 37749 h 84126"/>
                <a:gd name="connsiteX14" fmla="*/ 20492 w 51770"/>
                <a:gd name="connsiteY14" fmla="*/ 38828 h 84126"/>
                <a:gd name="connsiteX15" fmla="*/ 15100 w 51770"/>
                <a:gd name="connsiteY15" fmla="*/ 43142 h 84126"/>
                <a:gd name="connsiteX16" fmla="*/ 15100 w 51770"/>
                <a:gd name="connsiteY16" fmla="*/ 83048 h 84126"/>
                <a:gd name="connsiteX17" fmla="*/ 0 w 51770"/>
                <a:gd name="connsiteY17" fmla="*/ 83048 h 8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84126">
                  <a:moveTo>
                    <a:pt x="0" y="83048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20492"/>
                  </a:lnTo>
                  <a:lnTo>
                    <a:pt x="15100" y="31278"/>
                  </a:lnTo>
                  <a:cubicBezTo>
                    <a:pt x="17257" y="29121"/>
                    <a:pt x="20492" y="26964"/>
                    <a:pt x="22650" y="25885"/>
                  </a:cubicBezTo>
                  <a:cubicBezTo>
                    <a:pt x="25885" y="23728"/>
                    <a:pt x="29121" y="23728"/>
                    <a:pt x="33435" y="23728"/>
                  </a:cubicBezTo>
                  <a:cubicBezTo>
                    <a:pt x="39907" y="23728"/>
                    <a:pt x="44221" y="25885"/>
                    <a:pt x="47456" y="30199"/>
                  </a:cubicBezTo>
                  <a:cubicBezTo>
                    <a:pt x="50692" y="34514"/>
                    <a:pt x="51770" y="39906"/>
                    <a:pt x="51770" y="47456"/>
                  </a:cubicBezTo>
                  <a:lnTo>
                    <a:pt x="51770" y="84127"/>
                  </a:lnTo>
                  <a:lnTo>
                    <a:pt x="35592" y="84127"/>
                  </a:lnTo>
                  <a:lnTo>
                    <a:pt x="35592" y="49613"/>
                  </a:lnTo>
                  <a:cubicBezTo>
                    <a:pt x="35592" y="45299"/>
                    <a:pt x="34514" y="42064"/>
                    <a:pt x="33435" y="39906"/>
                  </a:cubicBezTo>
                  <a:cubicBezTo>
                    <a:pt x="32357" y="37749"/>
                    <a:pt x="30199" y="37749"/>
                    <a:pt x="26964" y="37749"/>
                  </a:cubicBezTo>
                  <a:cubicBezTo>
                    <a:pt x="24807" y="37749"/>
                    <a:pt x="22650" y="37749"/>
                    <a:pt x="20492" y="38828"/>
                  </a:cubicBezTo>
                  <a:cubicBezTo>
                    <a:pt x="18335" y="39906"/>
                    <a:pt x="17257" y="40985"/>
                    <a:pt x="15100" y="43142"/>
                  </a:cubicBezTo>
                  <a:lnTo>
                    <a:pt x="15100" y="83048"/>
                  </a:lnTo>
                  <a:lnTo>
                    <a:pt x="0" y="83048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6" name="Freihandform: Form 1895">
              <a:extLst>
                <a:ext uri="{FF2B5EF4-FFF2-40B4-BE49-F238E27FC236}">
                  <a16:creationId xmlns:a16="http://schemas.microsoft.com/office/drawing/2014/main" id="{72F66D35-D099-4478-BA54-3C1FDEE9E567}"/>
                </a:ext>
              </a:extLst>
            </p:cNvPr>
            <p:cNvSpPr/>
            <p:nvPr/>
          </p:nvSpPr>
          <p:spPr>
            <a:xfrm>
              <a:off x="5561037" y="2179164"/>
              <a:ext cx="58241" cy="60398"/>
            </a:xfrm>
            <a:custGeom>
              <a:avLst/>
              <a:gdLst>
                <a:gd name="connsiteX0" fmla="*/ 29121 w 58241"/>
                <a:gd name="connsiteY0" fmla="*/ 60399 h 60398"/>
                <a:gd name="connsiteX1" fmla="*/ 15100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100 w 58241"/>
                <a:gd name="connsiteY5" fmla="*/ 3236 h 60398"/>
                <a:gd name="connsiteX6" fmla="*/ 29121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2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1 w 58241"/>
                <a:gd name="connsiteY12" fmla="*/ 60399 h 60398"/>
                <a:gd name="connsiteX13" fmla="*/ 29121 w 58241"/>
                <a:gd name="connsiteY13" fmla="*/ 47456 h 60398"/>
                <a:gd name="connsiteX14" fmla="*/ 35592 w 58241"/>
                <a:gd name="connsiteY14" fmla="*/ 45299 h 60398"/>
                <a:gd name="connsiteX15" fmla="*/ 39907 w 58241"/>
                <a:gd name="connsiteY15" fmla="*/ 38828 h 60398"/>
                <a:gd name="connsiteX16" fmla="*/ 40985 w 58241"/>
                <a:gd name="connsiteY16" fmla="*/ 29121 h 60398"/>
                <a:gd name="connsiteX17" fmla="*/ 39907 w 58241"/>
                <a:gd name="connsiteY17" fmla="*/ 19414 h 60398"/>
                <a:gd name="connsiteX18" fmla="*/ 35592 w 58241"/>
                <a:gd name="connsiteY18" fmla="*/ 12943 h 60398"/>
                <a:gd name="connsiteX19" fmla="*/ 29121 w 58241"/>
                <a:gd name="connsiteY19" fmla="*/ 10786 h 60398"/>
                <a:gd name="connsiteX20" fmla="*/ 22650 w 58241"/>
                <a:gd name="connsiteY20" fmla="*/ 12943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50 w 58241"/>
                <a:gd name="connsiteY24" fmla="*/ 45299 h 60398"/>
                <a:gd name="connsiteX25" fmla="*/ 29121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4"/>
                    <a:pt x="0" y="36671"/>
                    <a:pt x="0" y="30199"/>
                  </a:cubicBezTo>
                  <a:cubicBezTo>
                    <a:pt x="0" y="23728"/>
                    <a:pt x="1079" y="18335"/>
                    <a:pt x="4314" y="14021"/>
                  </a:cubicBezTo>
                  <a:cubicBezTo>
                    <a:pt x="6471" y="9707"/>
                    <a:pt x="10786" y="5393"/>
                    <a:pt x="15100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4" y="0"/>
                    <a:pt x="38828" y="1079"/>
                    <a:pt x="43142" y="3236"/>
                  </a:cubicBezTo>
                  <a:cubicBezTo>
                    <a:pt x="47456" y="5393"/>
                    <a:pt x="50692" y="9707"/>
                    <a:pt x="53928" y="14021"/>
                  </a:cubicBezTo>
                  <a:cubicBezTo>
                    <a:pt x="57163" y="18335"/>
                    <a:pt x="58242" y="23728"/>
                    <a:pt x="58242" y="30199"/>
                  </a:cubicBezTo>
                  <a:cubicBezTo>
                    <a:pt x="58242" y="36671"/>
                    <a:pt x="57163" y="42064"/>
                    <a:pt x="53928" y="46378"/>
                  </a:cubicBezTo>
                  <a:cubicBezTo>
                    <a:pt x="50692" y="50692"/>
                    <a:pt x="47456" y="53928"/>
                    <a:pt x="43142" y="57163"/>
                  </a:cubicBezTo>
                  <a:cubicBezTo>
                    <a:pt x="37749" y="59320"/>
                    <a:pt x="33435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4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50"/>
                    <a:pt x="39907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3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50" y="45299"/>
                  </a:cubicBezTo>
                  <a:cubicBezTo>
                    <a:pt x="23728" y="46378"/>
                    <a:pt x="25885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7" name="Freihandform: Form 1896">
              <a:extLst>
                <a:ext uri="{FF2B5EF4-FFF2-40B4-BE49-F238E27FC236}">
                  <a16:creationId xmlns:a16="http://schemas.microsoft.com/office/drawing/2014/main" id="{06460977-5C35-4477-9CA7-7A568333FC62}"/>
                </a:ext>
              </a:extLst>
            </p:cNvPr>
            <p:cNvSpPr/>
            <p:nvPr/>
          </p:nvSpPr>
          <p:spPr>
            <a:xfrm>
              <a:off x="5625750" y="2178086"/>
              <a:ext cx="52848" cy="61477"/>
            </a:xfrm>
            <a:custGeom>
              <a:avLst/>
              <a:gdLst>
                <a:gd name="connsiteX0" fmla="*/ 30200 w 52848"/>
                <a:gd name="connsiteY0" fmla="*/ 61477 h 61477"/>
                <a:gd name="connsiteX1" fmla="*/ 15100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3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4 h 61477"/>
                <a:gd name="connsiteX12" fmla="*/ 14021 w 52848"/>
                <a:gd name="connsiteY12" fmla="*/ 34514 h 61477"/>
                <a:gd name="connsiteX13" fmla="*/ 14021 w 52848"/>
                <a:gd name="connsiteY13" fmla="*/ 23728 h 61477"/>
                <a:gd name="connsiteX14" fmla="*/ 39907 w 52848"/>
                <a:gd name="connsiteY14" fmla="*/ 23728 h 61477"/>
                <a:gd name="connsiteX15" fmla="*/ 37749 w 52848"/>
                <a:gd name="connsiteY15" fmla="*/ 15100 h 61477"/>
                <a:gd name="connsiteX16" fmla="*/ 30200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1 h 61477"/>
                <a:gd name="connsiteX25" fmla="*/ 50692 w 52848"/>
                <a:gd name="connsiteY25" fmla="*/ 53928 h 61477"/>
                <a:gd name="connsiteX26" fmla="*/ 40985 w 52848"/>
                <a:gd name="connsiteY26" fmla="*/ 58242 h 61477"/>
                <a:gd name="connsiteX27" fmla="*/ 30200 w 52848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200" y="61477"/>
                  </a:moveTo>
                  <a:cubicBezTo>
                    <a:pt x="24807" y="61477"/>
                    <a:pt x="19414" y="60399"/>
                    <a:pt x="15100" y="58242"/>
                  </a:cubicBezTo>
                  <a:cubicBezTo>
                    <a:pt x="10786" y="56085"/>
                    <a:pt x="7550" y="51770"/>
                    <a:pt x="4314" y="47456"/>
                  </a:cubicBezTo>
                  <a:cubicBezTo>
                    <a:pt x="2157" y="43142"/>
                    <a:pt x="0" y="37749"/>
                    <a:pt x="0" y="31278"/>
                  </a:cubicBezTo>
                  <a:cubicBezTo>
                    <a:pt x="0" y="24807"/>
                    <a:pt x="1079" y="19414"/>
                    <a:pt x="4314" y="15100"/>
                  </a:cubicBezTo>
                  <a:cubicBezTo>
                    <a:pt x="7550" y="10786"/>
                    <a:pt x="10786" y="6471"/>
                    <a:pt x="14021" y="4314"/>
                  </a:cubicBezTo>
                  <a:cubicBezTo>
                    <a:pt x="18335" y="2157"/>
                    <a:pt x="22650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4221" y="5393"/>
                    <a:pt x="47456" y="8628"/>
                    <a:pt x="49613" y="12943"/>
                  </a:cubicBezTo>
                  <a:cubicBezTo>
                    <a:pt x="51771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7" y="23728"/>
                  </a:lnTo>
                  <a:cubicBezTo>
                    <a:pt x="39907" y="20492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200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7257" y="21571"/>
                    <a:pt x="16178" y="25885"/>
                    <a:pt x="16178" y="30199"/>
                  </a:cubicBezTo>
                  <a:cubicBezTo>
                    <a:pt x="16178" y="34514"/>
                    <a:pt x="17257" y="37749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200" y="48535"/>
                    <a:pt x="32357" y="48535"/>
                  </a:cubicBezTo>
                  <a:cubicBezTo>
                    <a:pt x="34514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6" y="56085"/>
                    <a:pt x="44221" y="57163"/>
                    <a:pt x="40985" y="58242"/>
                  </a:cubicBezTo>
                  <a:cubicBezTo>
                    <a:pt x="37749" y="61477"/>
                    <a:pt x="34514" y="61477"/>
                    <a:pt x="30200" y="614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898" name="Grafik 2">
            <a:extLst>
              <a:ext uri="{FF2B5EF4-FFF2-40B4-BE49-F238E27FC236}">
                <a16:creationId xmlns:a16="http://schemas.microsoft.com/office/drawing/2014/main" id="{4518C447-A18C-49D3-80A5-3A1BF9A59DBB}"/>
              </a:ext>
            </a:extLst>
          </p:cNvPr>
          <p:cNvGrpSpPr/>
          <p:nvPr/>
        </p:nvGrpSpPr>
        <p:grpSpPr>
          <a:xfrm>
            <a:off x="6594289" y="2164065"/>
            <a:ext cx="717236" cy="111090"/>
            <a:chOff x="6594289" y="2164065"/>
            <a:chExt cx="717236" cy="111090"/>
          </a:xfrm>
          <a:solidFill>
            <a:srgbClr val="60605F"/>
          </a:solidFill>
        </p:grpSpPr>
        <p:sp>
          <p:nvSpPr>
            <p:cNvPr id="1899" name="Freihandform: Form 1898">
              <a:extLst>
                <a:ext uri="{FF2B5EF4-FFF2-40B4-BE49-F238E27FC236}">
                  <a16:creationId xmlns:a16="http://schemas.microsoft.com/office/drawing/2014/main" id="{15ADDD48-F64B-4A82-BF51-76F82E448732}"/>
                </a:ext>
              </a:extLst>
            </p:cNvPr>
            <p:cNvSpPr/>
            <p:nvPr/>
          </p:nvSpPr>
          <p:spPr>
            <a:xfrm>
              <a:off x="6594289" y="2169457"/>
              <a:ext cx="51770" cy="79812"/>
            </a:xfrm>
            <a:custGeom>
              <a:avLst/>
              <a:gdLst>
                <a:gd name="connsiteX0" fmla="*/ 11864 w 51770"/>
                <a:gd name="connsiteY0" fmla="*/ 77656 h 79812"/>
                <a:gd name="connsiteX1" fmla="*/ 0 w 51770"/>
                <a:gd name="connsiteY1" fmla="*/ 69027 h 79812"/>
                <a:gd name="connsiteX2" fmla="*/ 5393 w 51770"/>
                <a:gd name="connsiteY2" fmla="*/ 62556 h 79812"/>
                <a:gd name="connsiteX3" fmla="*/ 15099 w 51770"/>
                <a:gd name="connsiteY3" fmla="*/ 70106 h 79812"/>
                <a:gd name="connsiteX4" fmla="*/ 26964 w 51770"/>
                <a:gd name="connsiteY4" fmla="*/ 72263 h 79812"/>
                <a:gd name="connsiteX5" fmla="*/ 39907 w 51770"/>
                <a:gd name="connsiteY5" fmla="*/ 69027 h 79812"/>
                <a:gd name="connsiteX6" fmla="*/ 44220 w 51770"/>
                <a:gd name="connsiteY6" fmla="*/ 59320 h 79812"/>
                <a:gd name="connsiteX7" fmla="*/ 42063 w 51770"/>
                <a:gd name="connsiteY7" fmla="*/ 52849 h 79812"/>
                <a:gd name="connsiteX8" fmla="*/ 37749 w 51770"/>
                <a:gd name="connsiteY8" fmla="*/ 48535 h 79812"/>
                <a:gd name="connsiteX9" fmla="*/ 30199 w 51770"/>
                <a:gd name="connsiteY9" fmla="*/ 45299 h 79812"/>
                <a:gd name="connsiteX10" fmla="*/ 19414 w 51770"/>
                <a:gd name="connsiteY10" fmla="*/ 39906 h 79812"/>
                <a:gd name="connsiteX11" fmla="*/ 7550 w 51770"/>
                <a:gd name="connsiteY11" fmla="*/ 32357 h 79812"/>
                <a:gd name="connsiteX12" fmla="*/ 3236 w 51770"/>
                <a:gd name="connsiteY12" fmla="*/ 20492 h 79812"/>
                <a:gd name="connsiteX13" fmla="*/ 6471 w 51770"/>
                <a:gd name="connsiteY13" fmla="*/ 9707 h 79812"/>
                <a:gd name="connsiteX14" fmla="*/ 15099 w 51770"/>
                <a:gd name="connsiteY14" fmla="*/ 2157 h 79812"/>
                <a:gd name="connsiteX15" fmla="*/ 26964 w 51770"/>
                <a:gd name="connsiteY15" fmla="*/ 0 h 79812"/>
                <a:gd name="connsiteX16" fmla="*/ 39907 w 51770"/>
                <a:gd name="connsiteY16" fmla="*/ 2157 h 79812"/>
                <a:gd name="connsiteX17" fmla="*/ 49613 w 51770"/>
                <a:gd name="connsiteY17" fmla="*/ 8628 h 79812"/>
                <a:gd name="connsiteX18" fmla="*/ 45299 w 51770"/>
                <a:gd name="connsiteY18" fmla="*/ 14021 h 79812"/>
                <a:gd name="connsiteX19" fmla="*/ 26964 w 51770"/>
                <a:gd name="connsiteY19" fmla="*/ 6471 h 79812"/>
                <a:gd name="connsiteX20" fmla="*/ 16178 w 51770"/>
                <a:gd name="connsiteY20" fmla="*/ 9707 h 79812"/>
                <a:gd name="connsiteX21" fmla="*/ 11864 w 51770"/>
                <a:gd name="connsiteY21" fmla="*/ 18335 h 79812"/>
                <a:gd name="connsiteX22" fmla="*/ 14021 w 51770"/>
                <a:gd name="connsiteY22" fmla="*/ 24807 h 79812"/>
                <a:gd name="connsiteX23" fmla="*/ 18335 w 51770"/>
                <a:gd name="connsiteY23" fmla="*/ 29121 h 79812"/>
                <a:gd name="connsiteX24" fmla="*/ 24807 w 51770"/>
                <a:gd name="connsiteY24" fmla="*/ 32357 h 79812"/>
                <a:gd name="connsiteX25" fmla="*/ 35592 w 51770"/>
                <a:gd name="connsiteY25" fmla="*/ 37749 h 79812"/>
                <a:gd name="connsiteX26" fmla="*/ 47456 w 51770"/>
                <a:gd name="connsiteY26" fmla="*/ 45299 h 79812"/>
                <a:gd name="connsiteX27" fmla="*/ 51770 w 51770"/>
                <a:gd name="connsiteY27" fmla="*/ 58242 h 79812"/>
                <a:gd name="connsiteX28" fmla="*/ 48535 w 51770"/>
                <a:gd name="connsiteY28" fmla="*/ 69027 h 79812"/>
                <a:gd name="connsiteX29" fmla="*/ 39907 w 51770"/>
                <a:gd name="connsiteY29" fmla="*/ 76577 h 79812"/>
                <a:gd name="connsiteX30" fmla="*/ 25885 w 51770"/>
                <a:gd name="connsiteY30" fmla="*/ 79813 h 79812"/>
                <a:gd name="connsiteX31" fmla="*/ 11864 w 51770"/>
                <a:gd name="connsiteY31" fmla="*/ 77656 h 79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1770" h="79812">
                  <a:moveTo>
                    <a:pt x="11864" y="77656"/>
                  </a:moveTo>
                  <a:cubicBezTo>
                    <a:pt x="7550" y="75499"/>
                    <a:pt x="3236" y="72263"/>
                    <a:pt x="0" y="69027"/>
                  </a:cubicBezTo>
                  <a:lnTo>
                    <a:pt x="5393" y="62556"/>
                  </a:lnTo>
                  <a:cubicBezTo>
                    <a:pt x="8628" y="65792"/>
                    <a:pt x="11864" y="67949"/>
                    <a:pt x="15099" y="70106"/>
                  </a:cubicBezTo>
                  <a:cubicBezTo>
                    <a:pt x="19414" y="72263"/>
                    <a:pt x="22649" y="72263"/>
                    <a:pt x="26964" y="72263"/>
                  </a:cubicBezTo>
                  <a:cubicBezTo>
                    <a:pt x="32357" y="72263"/>
                    <a:pt x="36670" y="71184"/>
                    <a:pt x="39907" y="69027"/>
                  </a:cubicBezTo>
                  <a:cubicBezTo>
                    <a:pt x="43142" y="66870"/>
                    <a:pt x="44220" y="63635"/>
                    <a:pt x="44220" y="59320"/>
                  </a:cubicBezTo>
                  <a:cubicBezTo>
                    <a:pt x="44220" y="57163"/>
                    <a:pt x="43142" y="55006"/>
                    <a:pt x="42063" y="52849"/>
                  </a:cubicBezTo>
                  <a:cubicBezTo>
                    <a:pt x="40985" y="50692"/>
                    <a:pt x="39907" y="49613"/>
                    <a:pt x="37749" y="48535"/>
                  </a:cubicBezTo>
                  <a:cubicBezTo>
                    <a:pt x="35592" y="47456"/>
                    <a:pt x="33435" y="46378"/>
                    <a:pt x="30199" y="45299"/>
                  </a:cubicBezTo>
                  <a:lnTo>
                    <a:pt x="19414" y="39906"/>
                  </a:lnTo>
                  <a:cubicBezTo>
                    <a:pt x="15099" y="37749"/>
                    <a:pt x="10786" y="35592"/>
                    <a:pt x="7550" y="32357"/>
                  </a:cubicBezTo>
                  <a:cubicBezTo>
                    <a:pt x="4314" y="29121"/>
                    <a:pt x="3236" y="24807"/>
                    <a:pt x="3236" y="20492"/>
                  </a:cubicBezTo>
                  <a:cubicBezTo>
                    <a:pt x="3236" y="16178"/>
                    <a:pt x="4314" y="12943"/>
                    <a:pt x="6471" y="9707"/>
                  </a:cubicBezTo>
                  <a:cubicBezTo>
                    <a:pt x="8628" y="6471"/>
                    <a:pt x="11864" y="4314"/>
                    <a:pt x="15099" y="2157"/>
                  </a:cubicBezTo>
                  <a:cubicBezTo>
                    <a:pt x="18335" y="0"/>
                    <a:pt x="22649" y="0"/>
                    <a:pt x="26964" y="0"/>
                  </a:cubicBezTo>
                  <a:cubicBezTo>
                    <a:pt x="31278" y="0"/>
                    <a:pt x="35592" y="1079"/>
                    <a:pt x="39907" y="2157"/>
                  </a:cubicBezTo>
                  <a:cubicBezTo>
                    <a:pt x="44220" y="4314"/>
                    <a:pt x="47456" y="6471"/>
                    <a:pt x="49613" y="8628"/>
                  </a:cubicBezTo>
                  <a:lnTo>
                    <a:pt x="45299" y="14021"/>
                  </a:lnTo>
                  <a:cubicBezTo>
                    <a:pt x="39907" y="8628"/>
                    <a:pt x="34514" y="6471"/>
                    <a:pt x="26964" y="6471"/>
                  </a:cubicBezTo>
                  <a:cubicBezTo>
                    <a:pt x="22649" y="6471"/>
                    <a:pt x="18335" y="7550"/>
                    <a:pt x="16178" y="9707"/>
                  </a:cubicBezTo>
                  <a:cubicBezTo>
                    <a:pt x="12943" y="11864"/>
                    <a:pt x="11864" y="15100"/>
                    <a:pt x="11864" y="18335"/>
                  </a:cubicBezTo>
                  <a:cubicBezTo>
                    <a:pt x="11864" y="20492"/>
                    <a:pt x="12943" y="22650"/>
                    <a:pt x="14021" y="24807"/>
                  </a:cubicBezTo>
                  <a:cubicBezTo>
                    <a:pt x="15099" y="26964"/>
                    <a:pt x="17257" y="28042"/>
                    <a:pt x="18335" y="29121"/>
                  </a:cubicBezTo>
                  <a:cubicBezTo>
                    <a:pt x="20492" y="30199"/>
                    <a:pt x="22649" y="31278"/>
                    <a:pt x="24807" y="32357"/>
                  </a:cubicBezTo>
                  <a:lnTo>
                    <a:pt x="35592" y="37749"/>
                  </a:lnTo>
                  <a:cubicBezTo>
                    <a:pt x="40985" y="39906"/>
                    <a:pt x="44220" y="42064"/>
                    <a:pt x="47456" y="45299"/>
                  </a:cubicBezTo>
                  <a:cubicBezTo>
                    <a:pt x="50692" y="48535"/>
                    <a:pt x="51770" y="52849"/>
                    <a:pt x="51770" y="58242"/>
                  </a:cubicBezTo>
                  <a:cubicBezTo>
                    <a:pt x="51770" y="62556"/>
                    <a:pt x="50692" y="65792"/>
                    <a:pt x="48535" y="69027"/>
                  </a:cubicBezTo>
                  <a:cubicBezTo>
                    <a:pt x="46378" y="72263"/>
                    <a:pt x="43142" y="74420"/>
                    <a:pt x="39907" y="76577"/>
                  </a:cubicBezTo>
                  <a:cubicBezTo>
                    <a:pt x="35592" y="78734"/>
                    <a:pt x="31278" y="79813"/>
                    <a:pt x="25885" y="79813"/>
                  </a:cubicBezTo>
                  <a:cubicBezTo>
                    <a:pt x="21571" y="79813"/>
                    <a:pt x="16178" y="78734"/>
                    <a:pt x="11864" y="776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0" name="Freihandform: Form 1899">
              <a:extLst>
                <a:ext uri="{FF2B5EF4-FFF2-40B4-BE49-F238E27FC236}">
                  <a16:creationId xmlns:a16="http://schemas.microsoft.com/office/drawing/2014/main" id="{B255ECA5-3F5D-4488-B210-01923C23D263}"/>
                </a:ext>
              </a:extLst>
            </p:cNvPr>
            <p:cNvSpPr/>
            <p:nvPr/>
          </p:nvSpPr>
          <p:spPr>
            <a:xfrm>
              <a:off x="6662238" y="2164065"/>
              <a:ext cx="45299" cy="85205"/>
            </a:xfrm>
            <a:custGeom>
              <a:avLst/>
              <a:gdLst>
                <a:gd name="connsiteX0" fmla="*/ 0 w 45299"/>
                <a:gd name="connsiteY0" fmla="*/ 0 h 85205"/>
                <a:gd name="connsiteX1" fmla="*/ 8628 w 45299"/>
                <a:gd name="connsiteY1" fmla="*/ 0 h 85205"/>
                <a:gd name="connsiteX2" fmla="*/ 8628 w 45299"/>
                <a:gd name="connsiteY2" fmla="*/ 23728 h 85205"/>
                <a:gd name="connsiteX3" fmla="*/ 8628 w 45299"/>
                <a:gd name="connsiteY3" fmla="*/ 35592 h 85205"/>
                <a:gd name="connsiteX4" fmla="*/ 18335 w 45299"/>
                <a:gd name="connsiteY4" fmla="*/ 28042 h 85205"/>
                <a:gd name="connsiteX5" fmla="*/ 28042 w 45299"/>
                <a:gd name="connsiteY5" fmla="*/ 25885 h 85205"/>
                <a:gd name="connsiteX6" fmla="*/ 40985 w 45299"/>
                <a:gd name="connsiteY6" fmla="*/ 31278 h 85205"/>
                <a:gd name="connsiteX7" fmla="*/ 45299 w 45299"/>
                <a:gd name="connsiteY7" fmla="*/ 48535 h 85205"/>
                <a:gd name="connsiteX8" fmla="*/ 45299 w 45299"/>
                <a:gd name="connsiteY8" fmla="*/ 85206 h 85205"/>
                <a:gd name="connsiteX9" fmla="*/ 36671 w 45299"/>
                <a:gd name="connsiteY9" fmla="*/ 85206 h 85205"/>
                <a:gd name="connsiteX10" fmla="*/ 36671 w 45299"/>
                <a:gd name="connsiteY10" fmla="*/ 49613 h 85205"/>
                <a:gd name="connsiteX11" fmla="*/ 34514 w 45299"/>
                <a:gd name="connsiteY11" fmla="*/ 37749 h 85205"/>
                <a:gd name="connsiteX12" fmla="*/ 25885 w 45299"/>
                <a:gd name="connsiteY12" fmla="*/ 33435 h 85205"/>
                <a:gd name="connsiteX13" fmla="*/ 18335 w 45299"/>
                <a:gd name="connsiteY13" fmla="*/ 35592 h 85205"/>
                <a:gd name="connsiteX14" fmla="*/ 9707 w 45299"/>
                <a:gd name="connsiteY14" fmla="*/ 43142 h 85205"/>
                <a:gd name="connsiteX15" fmla="*/ 9707 w 45299"/>
                <a:gd name="connsiteY15" fmla="*/ 85206 h 85205"/>
                <a:gd name="connsiteX16" fmla="*/ 1078 w 45299"/>
                <a:gd name="connsiteY16" fmla="*/ 85206 h 85205"/>
                <a:gd name="connsiteX17" fmla="*/ 1078 w 45299"/>
                <a:gd name="connsiteY17" fmla="*/ 0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299" h="85205">
                  <a:moveTo>
                    <a:pt x="0" y="0"/>
                  </a:moveTo>
                  <a:lnTo>
                    <a:pt x="8628" y="0"/>
                  </a:lnTo>
                  <a:lnTo>
                    <a:pt x="8628" y="23728"/>
                  </a:lnTo>
                  <a:lnTo>
                    <a:pt x="8628" y="35592"/>
                  </a:lnTo>
                  <a:cubicBezTo>
                    <a:pt x="11864" y="32357"/>
                    <a:pt x="15100" y="30199"/>
                    <a:pt x="18335" y="28042"/>
                  </a:cubicBezTo>
                  <a:cubicBezTo>
                    <a:pt x="21571" y="25885"/>
                    <a:pt x="24807" y="25885"/>
                    <a:pt x="28042" y="25885"/>
                  </a:cubicBezTo>
                  <a:cubicBezTo>
                    <a:pt x="34514" y="25885"/>
                    <a:pt x="38828" y="28042"/>
                    <a:pt x="40985" y="31278"/>
                  </a:cubicBezTo>
                  <a:cubicBezTo>
                    <a:pt x="44220" y="34514"/>
                    <a:pt x="45299" y="40985"/>
                    <a:pt x="45299" y="48535"/>
                  </a:cubicBezTo>
                  <a:lnTo>
                    <a:pt x="45299" y="85206"/>
                  </a:lnTo>
                  <a:lnTo>
                    <a:pt x="36671" y="85206"/>
                  </a:lnTo>
                  <a:lnTo>
                    <a:pt x="36671" y="49613"/>
                  </a:lnTo>
                  <a:cubicBezTo>
                    <a:pt x="36671" y="44221"/>
                    <a:pt x="35592" y="39906"/>
                    <a:pt x="34514" y="37749"/>
                  </a:cubicBezTo>
                  <a:cubicBezTo>
                    <a:pt x="32357" y="35592"/>
                    <a:pt x="30199" y="33435"/>
                    <a:pt x="25885" y="33435"/>
                  </a:cubicBezTo>
                  <a:cubicBezTo>
                    <a:pt x="22649" y="33435"/>
                    <a:pt x="20493" y="34514"/>
                    <a:pt x="18335" y="35592"/>
                  </a:cubicBezTo>
                  <a:cubicBezTo>
                    <a:pt x="16178" y="36671"/>
                    <a:pt x="12943" y="39906"/>
                    <a:pt x="9707" y="43142"/>
                  </a:cubicBezTo>
                  <a:lnTo>
                    <a:pt x="9707" y="85206"/>
                  </a:lnTo>
                  <a:lnTo>
                    <a:pt x="1078" y="85206"/>
                  </a:lnTo>
                  <a:lnTo>
                    <a:pt x="1078" y="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1" name="Freihandform: Form 1900">
              <a:extLst>
                <a:ext uri="{FF2B5EF4-FFF2-40B4-BE49-F238E27FC236}">
                  <a16:creationId xmlns:a16="http://schemas.microsoft.com/office/drawing/2014/main" id="{6E1608BB-D8F3-439B-85C4-7E00B4829424}"/>
                </a:ext>
              </a:extLst>
            </p:cNvPr>
            <p:cNvSpPr/>
            <p:nvPr/>
          </p:nvSpPr>
          <p:spPr>
            <a:xfrm>
              <a:off x="6721558" y="2188871"/>
              <a:ext cx="51770" cy="60398"/>
            </a:xfrm>
            <a:custGeom>
              <a:avLst/>
              <a:gdLst>
                <a:gd name="connsiteX0" fmla="*/ 12943 w 51770"/>
                <a:gd name="connsiteY0" fmla="*/ 57163 h 60398"/>
                <a:gd name="connsiteX1" fmla="*/ 3236 w 51770"/>
                <a:gd name="connsiteY1" fmla="*/ 46378 h 60398"/>
                <a:gd name="connsiteX2" fmla="*/ 0 w 51770"/>
                <a:gd name="connsiteY2" fmla="*/ 30199 h 60398"/>
                <a:gd name="connsiteX3" fmla="*/ 3236 w 51770"/>
                <a:gd name="connsiteY3" fmla="*/ 14021 h 60398"/>
                <a:gd name="connsiteX4" fmla="*/ 12943 w 51770"/>
                <a:gd name="connsiteY4" fmla="*/ 3236 h 60398"/>
                <a:gd name="connsiteX5" fmla="*/ 25885 w 51770"/>
                <a:gd name="connsiteY5" fmla="*/ 0 h 60398"/>
                <a:gd name="connsiteX6" fmla="*/ 38828 w 51770"/>
                <a:gd name="connsiteY6" fmla="*/ 3236 h 60398"/>
                <a:gd name="connsiteX7" fmla="*/ 48535 w 51770"/>
                <a:gd name="connsiteY7" fmla="*/ 14021 h 60398"/>
                <a:gd name="connsiteX8" fmla="*/ 51770 w 51770"/>
                <a:gd name="connsiteY8" fmla="*/ 30199 h 60398"/>
                <a:gd name="connsiteX9" fmla="*/ 48535 w 51770"/>
                <a:gd name="connsiteY9" fmla="*/ 46378 h 60398"/>
                <a:gd name="connsiteX10" fmla="*/ 38828 w 51770"/>
                <a:gd name="connsiteY10" fmla="*/ 57163 h 60398"/>
                <a:gd name="connsiteX11" fmla="*/ 25885 w 51770"/>
                <a:gd name="connsiteY11" fmla="*/ 60399 h 60398"/>
                <a:gd name="connsiteX12" fmla="*/ 12943 w 51770"/>
                <a:gd name="connsiteY12" fmla="*/ 57163 h 60398"/>
                <a:gd name="connsiteX13" fmla="*/ 35592 w 51770"/>
                <a:gd name="connsiteY13" fmla="*/ 50692 h 60398"/>
                <a:gd name="connsiteX14" fmla="*/ 42064 w 51770"/>
                <a:gd name="connsiteY14" fmla="*/ 43142 h 60398"/>
                <a:gd name="connsiteX15" fmla="*/ 44220 w 51770"/>
                <a:gd name="connsiteY15" fmla="*/ 31278 h 60398"/>
                <a:gd name="connsiteX16" fmla="*/ 42064 w 51770"/>
                <a:gd name="connsiteY16" fmla="*/ 19414 h 60398"/>
                <a:gd name="connsiteX17" fmla="*/ 35592 w 51770"/>
                <a:gd name="connsiteY17" fmla="*/ 10786 h 60398"/>
                <a:gd name="connsiteX18" fmla="*/ 26964 w 51770"/>
                <a:gd name="connsiteY18" fmla="*/ 7550 h 60398"/>
                <a:gd name="connsiteX19" fmla="*/ 18335 w 51770"/>
                <a:gd name="connsiteY19" fmla="*/ 10786 h 60398"/>
                <a:gd name="connsiteX20" fmla="*/ 11864 w 51770"/>
                <a:gd name="connsiteY20" fmla="*/ 19414 h 60398"/>
                <a:gd name="connsiteX21" fmla="*/ 9707 w 51770"/>
                <a:gd name="connsiteY21" fmla="*/ 31278 h 60398"/>
                <a:gd name="connsiteX22" fmla="*/ 15100 w 51770"/>
                <a:gd name="connsiteY22" fmla="*/ 47456 h 60398"/>
                <a:gd name="connsiteX23" fmla="*/ 28042 w 51770"/>
                <a:gd name="connsiteY23" fmla="*/ 53928 h 60398"/>
                <a:gd name="connsiteX24" fmla="*/ 35592 w 51770"/>
                <a:gd name="connsiteY24" fmla="*/ 50692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770" h="60398">
                  <a:moveTo>
                    <a:pt x="12943" y="57163"/>
                  </a:moveTo>
                  <a:cubicBezTo>
                    <a:pt x="8628" y="55006"/>
                    <a:pt x="5393" y="51770"/>
                    <a:pt x="3236" y="46378"/>
                  </a:cubicBezTo>
                  <a:cubicBezTo>
                    <a:pt x="1078" y="40985"/>
                    <a:pt x="0" y="36671"/>
                    <a:pt x="0" y="30199"/>
                  </a:cubicBezTo>
                  <a:cubicBezTo>
                    <a:pt x="0" y="23728"/>
                    <a:pt x="1078" y="18335"/>
                    <a:pt x="3236" y="14021"/>
                  </a:cubicBezTo>
                  <a:cubicBezTo>
                    <a:pt x="5393" y="9707"/>
                    <a:pt x="8628" y="6471"/>
                    <a:pt x="12943" y="3236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30199" y="0"/>
                    <a:pt x="34514" y="1079"/>
                    <a:pt x="38828" y="3236"/>
                  </a:cubicBezTo>
                  <a:cubicBezTo>
                    <a:pt x="43142" y="5393"/>
                    <a:pt x="46378" y="8628"/>
                    <a:pt x="48535" y="14021"/>
                  </a:cubicBezTo>
                  <a:cubicBezTo>
                    <a:pt x="50692" y="18335"/>
                    <a:pt x="51770" y="23728"/>
                    <a:pt x="51770" y="30199"/>
                  </a:cubicBezTo>
                  <a:cubicBezTo>
                    <a:pt x="51770" y="36671"/>
                    <a:pt x="50692" y="42063"/>
                    <a:pt x="48535" y="46378"/>
                  </a:cubicBezTo>
                  <a:cubicBezTo>
                    <a:pt x="46378" y="50692"/>
                    <a:pt x="43142" y="53928"/>
                    <a:pt x="38828" y="57163"/>
                  </a:cubicBezTo>
                  <a:cubicBezTo>
                    <a:pt x="34514" y="60399"/>
                    <a:pt x="30199" y="60399"/>
                    <a:pt x="25885" y="60399"/>
                  </a:cubicBezTo>
                  <a:cubicBezTo>
                    <a:pt x="21571" y="60399"/>
                    <a:pt x="17257" y="59320"/>
                    <a:pt x="12943" y="57163"/>
                  </a:cubicBezTo>
                  <a:close/>
                  <a:moveTo>
                    <a:pt x="35592" y="50692"/>
                  </a:moveTo>
                  <a:cubicBezTo>
                    <a:pt x="37749" y="48535"/>
                    <a:pt x="39907" y="46378"/>
                    <a:pt x="42064" y="43142"/>
                  </a:cubicBezTo>
                  <a:cubicBezTo>
                    <a:pt x="43142" y="39906"/>
                    <a:pt x="44220" y="35592"/>
                    <a:pt x="44220" y="31278"/>
                  </a:cubicBezTo>
                  <a:cubicBezTo>
                    <a:pt x="44220" y="26964"/>
                    <a:pt x="43142" y="22650"/>
                    <a:pt x="42064" y="19414"/>
                  </a:cubicBezTo>
                  <a:cubicBezTo>
                    <a:pt x="40985" y="16178"/>
                    <a:pt x="38828" y="12943"/>
                    <a:pt x="35592" y="10786"/>
                  </a:cubicBezTo>
                  <a:cubicBezTo>
                    <a:pt x="33435" y="8628"/>
                    <a:pt x="30199" y="7550"/>
                    <a:pt x="26964" y="7550"/>
                  </a:cubicBezTo>
                  <a:cubicBezTo>
                    <a:pt x="23728" y="7550"/>
                    <a:pt x="20493" y="8628"/>
                    <a:pt x="18335" y="10786"/>
                  </a:cubicBezTo>
                  <a:cubicBezTo>
                    <a:pt x="16178" y="12943"/>
                    <a:pt x="14021" y="15100"/>
                    <a:pt x="11864" y="19414"/>
                  </a:cubicBezTo>
                  <a:cubicBezTo>
                    <a:pt x="9707" y="23728"/>
                    <a:pt x="9707" y="26964"/>
                    <a:pt x="9707" y="31278"/>
                  </a:cubicBezTo>
                  <a:cubicBezTo>
                    <a:pt x="9707" y="37749"/>
                    <a:pt x="11864" y="44221"/>
                    <a:pt x="15100" y="47456"/>
                  </a:cubicBezTo>
                  <a:cubicBezTo>
                    <a:pt x="18335" y="50692"/>
                    <a:pt x="22649" y="53928"/>
                    <a:pt x="28042" y="53928"/>
                  </a:cubicBezTo>
                  <a:cubicBezTo>
                    <a:pt x="30199" y="53928"/>
                    <a:pt x="33435" y="52849"/>
                    <a:pt x="35592" y="50692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2" name="Freihandform: Form 1901">
              <a:extLst>
                <a:ext uri="{FF2B5EF4-FFF2-40B4-BE49-F238E27FC236}">
                  <a16:creationId xmlns:a16="http://schemas.microsoft.com/office/drawing/2014/main" id="{5841E712-FB24-4B88-8B20-1888B47E0B3B}"/>
                </a:ext>
              </a:extLst>
            </p:cNvPr>
            <p:cNvSpPr/>
            <p:nvPr/>
          </p:nvSpPr>
          <p:spPr>
            <a:xfrm>
              <a:off x="6787349" y="2188871"/>
              <a:ext cx="48534" cy="60398"/>
            </a:xfrm>
            <a:custGeom>
              <a:avLst/>
              <a:gdLst>
                <a:gd name="connsiteX0" fmla="*/ 46378 w 48534"/>
                <a:gd name="connsiteY0" fmla="*/ 32357 h 60398"/>
                <a:gd name="connsiteX1" fmla="*/ 6472 w 48534"/>
                <a:gd name="connsiteY1" fmla="*/ 32357 h 60398"/>
                <a:gd name="connsiteX2" fmla="*/ 12943 w 48534"/>
                <a:gd name="connsiteY2" fmla="*/ 48535 h 60398"/>
                <a:gd name="connsiteX3" fmla="*/ 26964 w 48534"/>
                <a:gd name="connsiteY3" fmla="*/ 53928 h 60398"/>
                <a:gd name="connsiteX4" fmla="*/ 42064 w 48534"/>
                <a:gd name="connsiteY4" fmla="*/ 49613 h 60398"/>
                <a:gd name="connsiteX5" fmla="*/ 45299 w 48534"/>
                <a:gd name="connsiteY5" fmla="*/ 55006 h 60398"/>
                <a:gd name="connsiteX6" fmla="*/ 36671 w 48534"/>
                <a:gd name="connsiteY6" fmla="*/ 59320 h 60398"/>
                <a:gd name="connsiteX7" fmla="*/ 26964 w 48534"/>
                <a:gd name="connsiteY7" fmla="*/ 60399 h 60398"/>
                <a:gd name="connsiteX8" fmla="*/ 12943 w 48534"/>
                <a:gd name="connsiteY8" fmla="*/ 57163 h 60398"/>
                <a:gd name="connsiteX9" fmla="*/ 3236 w 48534"/>
                <a:gd name="connsiteY9" fmla="*/ 46378 h 60398"/>
                <a:gd name="connsiteX10" fmla="*/ 0 w 48534"/>
                <a:gd name="connsiteY10" fmla="*/ 30199 h 60398"/>
                <a:gd name="connsiteX11" fmla="*/ 3236 w 48534"/>
                <a:gd name="connsiteY11" fmla="*/ 14021 h 60398"/>
                <a:gd name="connsiteX12" fmla="*/ 12943 w 48534"/>
                <a:gd name="connsiteY12" fmla="*/ 3236 h 60398"/>
                <a:gd name="connsiteX13" fmla="*/ 25885 w 48534"/>
                <a:gd name="connsiteY13" fmla="*/ 0 h 60398"/>
                <a:gd name="connsiteX14" fmla="*/ 42064 w 48534"/>
                <a:gd name="connsiteY14" fmla="*/ 7550 h 60398"/>
                <a:gd name="connsiteX15" fmla="*/ 48535 w 48534"/>
                <a:gd name="connsiteY15" fmla="*/ 26964 h 60398"/>
                <a:gd name="connsiteX16" fmla="*/ 46378 w 48534"/>
                <a:gd name="connsiteY16" fmla="*/ 32357 h 60398"/>
                <a:gd name="connsiteX17" fmla="*/ 38828 w 48534"/>
                <a:gd name="connsiteY17" fmla="*/ 25885 h 60398"/>
                <a:gd name="connsiteX18" fmla="*/ 34514 w 48534"/>
                <a:gd name="connsiteY18" fmla="*/ 11864 h 60398"/>
                <a:gd name="connsiteX19" fmla="*/ 23728 w 48534"/>
                <a:gd name="connsiteY19" fmla="*/ 6471 h 60398"/>
                <a:gd name="connsiteX20" fmla="*/ 11864 w 48534"/>
                <a:gd name="connsiteY20" fmla="*/ 11864 h 60398"/>
                <a:gd name="connsiteX21" fmla="*/ 5393 w 48534"/>
                <a:gd name="connsiteY21" fmla="*/ 25885 h 60398"/>
                <a:gd name="connsiteX22" fmla="*/ 38828 w 48534"/>
                <a:gd name="connsiteY22" fmla="*/ 25885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534" h="60398">
                  <a:moveTo>
                    <a:pt x="46378" y="32357"/>
                  </a:moveTo>
                  <a:lnTo>
                    <a:pt x="6472" y="32357"/>
                  </a:lnTo>
                  <a:cubicBezTo>
                    <a:pt x="6472" y="38828"/>
                    <a:pt x="8629" y="44221"/>
                    <a:pt x="12943" y="48535"/>
                  </a:cubicBezTo>
                  <a:cubicBezTo>
                    <a:pt x="16178" y="51770"/>
                    <a:pt x="21571" y="53928"/>
                    <a:pt x="26964" y="53928"/>
                  </a:cubicBezTo>
                  <a:cubicBezTo>
                    <a:pt x="32357" y="53928"/>
                    <a:pt x="36671" y="52849"/>
                    <a:pt x="42064" y="49613"/>
                  </a:cubicBezTo>
                  <a:lnTo>
                    <a:pt x="45299" y="55006"/>
                  </a:lnTo>
                  <a:cubicBezTo>
                    <a:pt x="42064" y="57163"/>
                    <a:pt x="39907" y="58242"/>
                    <a:pt x="36671" y="59320"/>
                  </a:cubicBezTo>
                  <a:cubicBezTo>
                    <a:pt x="33435" y="60399"/>
                    <a:pt x="30200" y="60399"/>
                    <a:pt x="26964" y="60399"/>
                  </a:cubicBezTo>
                  <a:cubicBezTo>
                    <a:pt x="21571" y="60399"/>
                    <a:pt x="17257" y="59320"/>
                    <a:pt x="12943" y="57163"/>
                  </a:cubicBezTo>
                  <a:cubicBezTo>
                    <a:pt x="8629" y="55006"/>
                    <a:pt x="5393" y="51770"/>
                    <a:pt x="3236" y="46378"/>
                  </a:cubicBezTo>
                  <a:cubicBezTo>
                    <a:pt x="1079" y="40985"/>
                    <a:pt x="0" y="36671"/>
                    <a:pt x="0" y="30199"/>
                  </a:cubicBezTo>
                  <a:cubicBezTo>
                    <a:pt x="0" y="23728"/>
                    <a:pt x="1079" y="19414"/>
                    <a:pt x="3236" y="14021"/>
                  </a:cubicBezTo>
                  <a:cubicBezTo>
                    <a:pt x="5393" y="9707"/>
                    <a:pt x="8629" y="5393"/>
                    <a:pt x="12943" y="3236"/>
                  </a:cubicBezTo>
                  <a:cubicBezTo>
                    <a:pt x="17257" y="1079"/>
                    <a:pt x="21571" y="0"/>
                    <a:pt x="25885" y="0"/>
                  </a:cubicBezTo>
                  <a:cubicBezTo>
                    <a:pt x="33435" y="0"/>
                    <a:pt x="38828" y="2157"/>
                    <a:pt x="42064" y="7550"/>
                  </a:cubicBezTo>
                  <a:cubicBezTo>
                    <a:pt x="46378" y="11864"/>
                    <a:pt x="48535" y="19414"/>
                    <a:pt x="48535" y="26964"/>
                  </a:cubicBezTo>
                  <a:cubicBezTo>
                    <a:pt x="46378" y="29121"/>
                    <a:pt x="46378" y="31278"/>
                    <a:pt x="46378" y="32357"/>
                  </a:cubicBezTo>
                  <a:close/>
                  <a:moveTo>
                    <a:pt x="38828" y="25885"/>
                  </a:moveTo>
                  <a:cubicBezTo>
                    <a:pt x="38828" y="19414"/>
                    <a:pt x="37749" y="15100"/>
                    <a:pt x="34514" y="11864"/>
                  </a:cubicBezTo>
                  <a:cubicBezTo>
                    <a:pt x="32357" y="8628"/>
                    <a:pt x="28043" y="6471"/>
                    <a:pt x="23728" y="6471"/>
                  </a:cubicBezTo>
                  <a:cubicBezTo>
                    <a:pt x="19414" y="6471"/>
                    <a:pt x="16178" y="8628"/>
                    <a:pt x="11864" y="11864"/>
                  </a:cubicBezTo>
                  <a:cubicBezTo>
                    <a:pt x="8629" y="15100"/>
                    <a:pt x="6472" y="19414"/>
                    <a:pt x="5393" y="25885"/>
                  </a:cubicBezTo>
                  <a:lnTo>
                    <a:pt x="38828" y="25885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3" name="Freihandform: Form 1902">
              <a:extLst>
                <a:ext uri="{FF2B5EF4-FFF2-40B4-BE49-F238E27FC236}">
                  <a16:creationId xmlns:a16="http://schemas.microsoft.com/office/drawing/2014/main" id="{C03E5E14-D8D1-400A-9A9F-43C44556A75C}"/>
                </a:ext>
              </a:extLst>
            </p:cNvPr>
            <p:cNvSpPr/>
            <p:nvPr/>
          </p:nvSpPr>
          <p:spPr>
            <a:xfrm>
              <a:off x="6868241" y="2168379"/>
              <a:ext cx="66870" cy="81969"/>
            </a:xfrm>
            <a:custGeom>
              <a:avLst/>
              <a:gdLst>
                <a:gd name="connsiteX0" fmla="*/ 16178 w 66870"/>
                <a:gd name="connsiteY0" fmla="*/ 76577 h 81969"/>
                <a:gd name="connsiteX1" fmla="*/ 4314 w 66870"/>
                <a:gd name="connsiteY1" fmla="*/ 62556 h 81969"/>
                <a:gd name="connsiteX2" fmla="*/ 0 w 66870"/>
                <a:gd name="connsiteY2" fmla="*/ 40985 h 81969"/>
                <a:gd name="connsiteX3" fmla="*/ 4314 w 66870"/>
                <a:gd name="connsiteY3" fmla="*/ 19414 h 81969"/>
                <a:gd name="connsiteX4" fmla="*/ 16178 w 66870"/>
                <a:gd name="connsiteY4" fmla="*/ 5393 h 81969"/>
                <a:gd name="connsiteX5" fmla="*/ 33435 w 66870"/>
                <a:gd name="connsiteY5" fmla="*/ 0 h 81969"/>
                <a:gd name="connsiteX6" fmla="*/ 50692 w 66870"/>
                <a:gd name="connsiteY6" fmla="*/ 5393 h 81969"/>
                <a:gd name="connsiteX7" fmla="*/ 62556 w 66870"/>
                <a:gd name="connsiteY7" fmla="*/ 19414 h 81969"/>
                <a:gd name="connsiteX8" fmla="*/ 66870 w 66870"/>
                <a:gd name="connsiteY8" fmla="*/ 40985 h 81969"/>
                <a:gd name="connsiteX9" fmla="*/ 62556 w 66870"/>
                <a:gd name="connsiteY9" fmla="*/ 62556 h 81969"/>
                <a:gd name="connsiteX10" fmla="*/ 50692 w 66870"/>
                <a:gd name="connsiteY10" fmla="*/ 76577 h 81969"/>
                <a:gd name="connsiteX11" fmla="*/ 33435 w 66870"/>
                <a:gd name="connsiteY11" fmla="*/ 81970 h 81969"/>
                <a:gd name="connsiteX12" fmla="*/ 16178 w 66870"/>
                <a:gd name="connsiteY12" fmla="*/ 76577 h 81969"/>
                <a:gd name="connsiteX13" fmla="*/ 45299 w 66870"/>
                <a:gd name="connsiteY13" fmla="*/ 69027 h 81969"/>
                <a:gd name="connsiteX14" fmla="*/ 53928 w 66870"/>
                <a:gd name="connsiteY14" fmla="*/ 57163 h 81969"/>
                <a:gd name="connsiteX15" fmla="*/ 57164 w 66870"/>
                <a:gd name="connsiteY15" fmla="*/ 39906 h 81969"/>
                <a:gd name="connsiteX16" fmla="*/ 53928 w 66870"/>
                <a:gd name="connsiteY16" fmla="*/ 22650 h 81969"/>
                <a:gd name="connsiteX17" fmla="*/ 45299 w 66870"/>
                <a:gd name="connsiteY17" fmla="*/ 11864 h 81969"/>
                <a:gd name="connsiteX18" fmla="*/ 32357 w 66870"/>
                <a:gd name="connsiteY18" fmla="*/ 7550 h 81969"/>
                <a:gd name="connsiteX19" fmla="*/ 19414 w 66870"/>
                <a:gd name="connsiteY19" fmla="*/ 11864 h 81969"/>
                <a:gd name="connsiteX20" fmla="*/ 10786 w 66870"/>
                <a:gd name="connsiteY20" fmla="*/ 22650 h 81969"/>
                <a:gd name="connsiteX21" fmla="*/ 7550 w 66870"/>
                <a:gd name="connsiteY21" fmla="*/ 39906 h 81969"/>
                <a:gd name="connsiteX22" fmla="*/ 10786 w 66870"/>
                <a:gd name="connsiteY22" fmla="*/ 57163 h 81969"/>
                <a:gd name="connsiteX23" fmla="*/ 19414 w 66870"/>
                <a:gd name="connsiteY23" fmla="*/ 69027 h 81969"/>
                <a:gd name="connsiteX24" fmla="*/ 32357 w 66870"/>
                <a:gd name="connsiteY24" fmla="*/ 73341 h 81969"/>
                <a:gd name="connsiteX25" fmla="*/ 45299 w 66870"/>
                <a:gd name="connsiteY25" fmla="*/ 69027 h 81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870" h="81969">
                  <a:moveTo>
                    <a:pt x="16178" y="76577"/>
                  </a:moveTo>
                  <a:cubicBezTo>
                    <a:pt x="10786" y="73341"/>
                    <a:pt x="7550" y="69027"/>
                    <a:pt x="4314" y="62556"/>
                  </a:cubicBezTo>
                  <a:cubicBezTo>
                    <a:pt x="1079" y="56085"/>
                    <a:pt x="0" y="49613"/>
                    <a:pt x="0" y="40985"/>
                  </a:cubicBezTo>
                  <a:cubicBezTo>
                    <a:pt x="0" y="32357"/>
                    <a:pt x="1079" y="25885"/>
                    <a:pt x="4314" y="19414"/>
                  </a:cubicBezTo>
                  <a:cubicBezTo>
                    <a:pt x="7550" y="12943"/>
                    <a:pt x="10786" y="8628"/>
                    <a:pt x="16178" y="5393"/>
                  </a:cubicBezTo>
                  <a:cubicBezTo>
                    <a:pt x="21571" y="2157"/>
                    <a:pt x="26964" y="0"/>
                    <a:pt x="33435" y="0"/>
                  </a:cubicBezTo>
                  <a:cubicBezTo>
                    <a:pt x="39907" y="0"/>
                    <a:pt x="45299" y="2157"/>
                    <a:pt x="50692" y="5393"/>
                  </a:cubicBezTo>
                  <a:cubicBezTo>
                    <a:pt x="56085" y="8628"/>
                    <a:pt x="59320" y="12943"/>
                    <a:pt x="62556" y="19414"/>
                  </a:cubicBezTo>
                  <a:cubicBezTo>
                    <a:pt x="65792" y="25885"/>
                    <a:pt x="66870" y="32357"/>
                    <a:pt x="66870" y="40985"/>
                  </a:cubicBezTo>
                  <a:cubicBezTo>
                    <a:pt x="66870" y="49613"/>
                    <a:pt x="65792" y="56085"/>
                    <a:pt x="62556" y="62556"/>
                  </a:cubicBezTo>
                  <a:cubicBezTo>
                    <a:pt x="59320" y="69027"/>
                    <a:pt x="56085" y="73341"/>
                    <a:pt x="50692" y="76577"/>
                  </a:cubicBezTo>
                  <a:cubicBezTo>
                    <a:pt x="45299" y="79813"/>
                    <a:pt x="39907" y="81970"/>
                    <a:pt x="33435" y="81970"/>
                  </a:cubicBezTo>
                  <a:cubicBezTo>
                    <a:pt x="26964" y="80891"/>
                    <a:pt x="21571" y="79813"/>
                    <a:pt x="16178" y="76577"/>
                  </a:cubicBezTo>
                  <a:close/>
                  <a:moveTo>
                    <a:pt x="45299" y="69027"/>
                  </a:moveTo>
                  <a:cubicBezTo>
                    <a:pt x="48535" y="65792"/>
                    <a:pt x="51771" y="62556"/>
                    <a:pt x="53928" y="57163"/>
                  </a:cubicBezTo>
                  <a:cubicBezTo>
                    <a:pt x="56085" y="51770"/>
                    <a:pt x="57164" y="46378"/>
                    <a:pt x="57164" y="39906"/>
                  </a:cubicBezTo>
                  <a:cubicBezTo>
                    <a:pt x="57164" y="33435"/>
                    <a:pt x="56085" y="28042"/>
                    <a:pt x="53928" y="22650"/>
                  </a:cubicBezTo>
                  <a:cubicBezTo>
                    <a:pt x="51771" y="17257"/>
                    <a:pt x="49614" y="14021"/>
                    <a:pt x="45299" y="11864"/>
                  </a:cubicBezTo>
                  <a:cubicBezTo>
                    <a:pt x="42064" y="9707"/>
                    <a:pt x="37749" y="7550"/>
                    <a:pt x="32357" y="7550"/>
                  </a:cubicBezTo>
                  <a:cubicBezTo>
                    <a:pt x="28043" y="7550"/>
                    <a:pt x="23728" y="8628"/>
                    <a:pt x="19414" y="11864"/>
                  </a:cubicBezTo>
                  <a:cubicBezTo>
                    <a:pt x="16178" y="14021"/>
                    <a:pt x="12943" y="18335"/>
                    <a:pt x="10786" y="22650"/>
                  </a:cubicBezTo>
                  <a:cubicBezTo>
                    <a:pt x="8629" y="28042"/>
                    <a:pt x="7550" y="33435"/>
                    <a:pt x="7550" y="39906"/>
                  </a:cubicBezTo>
                  <a:cubicBezTo>
                    <a:pt x="7550" y="46378"/>
                    <a:pt x="8629" y="52849"/>
                    <a:pt x="10786" y="57163"/>
                  </a:cubicBezTo>
                  <a:cubicBezTo>
                    <a:pt x="12943" y="62556"/>
                    <a:pt x="15100" y="65792"/>
                    <a:pt x="19414" y="69027"/>
                  </a:cubicBezTo>
                  <a:cubicBezTo>
                    <a:pt x="22650" y="71184"/>
                    <a:pt x="26964" y="73341"/>
                    <a:pt x="32357" y="73341"/>
                  </a:cubicBezTo>
                  <a:cubicBezTo>
                    <a:pt x="37749" y="73341"/>
                    <a:pt x="42064" y="72263"/>
                    <a:pt x="45299" y="6902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4" name="Freihandform: Form 1903">
              <a:extLst>
                <a:ext uri="{FF2B5EF4-FFF2-40B4-BE49-F238E27FC236}">
                  <a16:creationId xmlns:a16="http://schemas.microsoft.com/office/drawing/2014/main" id="{6E031406-AB17-4DA5-85C0-4DF63869F3C2}"/>
                </a:ext>
              </a:extLst>
            </p:cNvPr>
            <p:cNvSpPr/>
            <p:nvPr/>
          </p:nvSpPr>
          <p:spPr>
            <a:xfrm>
              <a:off x="6950211" y="2189950"/>
              <a:ext cx="45299" cy="59320"/>
            </a:xfrm>
            <a:custGeom>
              <a:avLst/>
              <a:gdLst>
                <a:gd name="connsiteX0" fmla="*/ 0 w 45299"/>
                <a:gd name="connsiteY0" fmla="*/ 1079 h 59320"/>
                <a:gd name="connsiteX1" fmla="*/ 7550 w 45299"/>
                <a:gd name="connsiteY1" fmla="*/ 1079 h 59320"/>
                <a:gd name="connsiteX2" fmla="*/ 8628 w 45299"/>
                <a:gd name="connsiteY2" fmla="*/ 9707 h 59320"/>
                <a:gd name="connsiteX3" fmla="*/ 8628 w 45299"/>
                <a:gd name="connsiteY3" fmla="*/ 9707 h 59320"/>
                <a:gd name="connsiteX4" fmla="*/ 18335 w 45299"/>
                <a:gd name="connsiteY4" fmla="*/ 2157 h 59320"/>
                <a:gd name="connsiteX5" fmla="*/ 28042 w 45299"/>
                <a:gd name="connsiteY5" fmla="*/ 0 h 59320"/>
                <a:gd name="connsiteX6" fmla="*/ 40985 w 45299"/>
                <a:gd name="connsiteY6" fmla="*/ 5393 h 59320"/>
                <a:gd name="connsiteX7" fmla="*/ 45299 w 45299"/>
                <a:gd name="connsiteY7" fmla="*/ 22650 h 59320"/>
                <a:gd name="connsiteX8" fmla="*/ 45299 w 45299"/>
                <a:gd name="connsiteY8" fmla="*/ 59320 h 59320"/>
                <a:gd name="connsiteX9" fmla="*/ 36670 w 45299"/>
                <a:gd name="connsiteY9" fmla="*/ 59320 h 59320"/>
                <a:gd name="connsiteX10" fmla="*/ 36670 w 45299"/>
                <a:gd name="connsiteY10" fmla="*/ 23728 h 59320"/>
                <a:gd name="connsiteX11" fmla="*/ 34514 w 45299"/>
                <a:gd name="connsiteY11" fmla="*/ 11864 h 59320"/>
                <a:gd name="connsiteX12" fmla="*/ 25885 w 45299"/>
                <a:gd name="connsiteY12" fmla="*/ 7550 h 59320"/>
                <a:gd name="connsiteX13" fmla="*/ 18335 w 45299"/>
                <a:gd name="connsiteY13" fmla="*/ 9707 h 59320"/>
                <a:gd name="connsiteX14" fmla="*/ 9707 w 45299"/>
                <a:gd name="connsiteY14" fmla="*/ 17257 h 59320"/>
                <a:gd name="connsiteX15" fmla="*/ 9707 w 45299"/>
                <a:gd name="connsiteY15" fmla="*/ 59320 h 59320"/>
                <a:gd name="connsiteX16" fmla="*/ 1078 w 45299"/>
                <a:gd name="connsiteY16" fmla="*/ 59320 h 59320"/>
                <a:gd name="connsiteX17" fmla="*/ 1078 w 45299"/>
                <a:gd name="connsiteY17" fmla="*/ 1079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299" h="59320">
                  <a:moveTo>
                    <a:pt x="0" y="1079"/>
                  </a:moveTo>
                  <a:lnTo>
                    <a:pt x="7550" y="1079"/>
                  </a:lnTo>
                  <a:lnTo>
                    <a:pt x="8628" y="9707"/>
                  </a:lnTo>
                  <a:lnTo>
                    <a:pt x="8628" y="9707"/>
                  </a:lnTo>
                  <a:cubicBezTo>
                    <a:pt x="11864" y="6471"/>
                    <a:pt x="15099" y="4314"/>
                    <a:pt x="18335" y="2157"/>
                  </a:cubicBezTo>
                  <a:cubicBezTo>
                    <a:pt x="21571" y="0"/>
                    <a:pt x="24807" y="0"/>
                    <a:pt x="28042" y="0"/>
                  </a:cubicBezTo>
                  <a:cubicBezTo>
                    <a:pt x="34514" y="0"/>
                    <a:pt x="38828" y="2157"/>
                    <a:pt x="40985" y="5393"/>
                  </a:cubicBezTo>
                  <a:cubicBezTo>
                    <a:pt x="44220" y="8628"/>
                    <a:pt x="45299" y="15100"/>
                    <a:pt x="45299" y="22650"/>
                  </a:cubicBezTo>
                  <a:lnTo>
                    <a:pt x="45299" y="59320"/>
                  </a:lnTo>
                  <a:lnTo>
                    <a:pt x="36670" y="59320"/>
                  </a:lnTo>
                  <a:lnTo>
                    <a:pt x="36670" y="23728"/>
                  </a:lnTo>
                  <a:cubicBezTo>
                    <a:pt x="36670" y="18335"/>
                    <a:pt x="35592" y="14021"/>
                    <a:pt x="34514" y="11864"/>
                  </a:cubicBezTo>
                  <a:cubicBezTo>
                    <a:pt x="32357" y="9707"/>
                    <a:pt x="30199" y="7550"/>
                    <a:pt x="25885" y="7550"/>
                  </a:cubicBezTo>
                  <a:cubicBezTo>
                    <a:pt x="22649" y="7550"/>
                    <a:pt x="20492" y="8628"/>
                    <a:pt x="18335" y="9707"/>
                  </a:cubicBezTo>
                  <a:cubicBezTo>
                    <a:pt x="16178" y="10786"/>
                    <a:pt x="12943" y="14021"/>
                    <a:pt x="9707" y="17257"/>
                  </a:cubicBezTo>
                  <a:lnTo>
                    <a:pt x="9707" y="59320"/>
                  </a:lnTo>
                  <a:lnTo>
                    <a:pt x="1078" y="59320"/>
                  </a:lnTo>
                  <a:lnTo>
                    <a:pt x="1078" y="1079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5" name="Freihandform: Form 1904">
              <a:extLst>
                <a:ext uri="{FF2B5EF4-FFF2-40B4-BE49-F238E27FC236}">
                  <a16:creationId xmlns:a16="http://schemas.microsoft.com/office/drawing/2014/main" id="{AF2B6FA1-D0E9-464D-82E6-E651BBCBF333}"/>
                </a:ext>
              </a:extLst>
            </p:cNvPr>
            <p:cNvSpPr/>
            <p:nvPr/>
          </p:nvSpPr>
          <p:spPr>
            <a:xfrm>
              <a:off x="7008452" y="2173772"/>
              <a:ext cx="35592" cy="76577"/>
            </a:xfrm>
            <a:custGeom>
              <a:avLst/>
              <a:gdLst>
                <a:gd name="connsiteX0" fmla="*/ 11864 w 35592"/>
                <a:gd name="connsiteY0" fmla="*/ 71184 h 76577"/>
                <a:gd name="connsiteX1" fmla="*/ 8629 w 35592"/>
                <a:gd name="connsiteY1" fmla="*/ 57163 h 76577"/>
                <a:gd name="connsiteX2" fmla="*/ 8629 w 35592"/>
                <a:gd name="connsiteY2" fmla="*/ 23728 h 76577"/>
                <a:gd name="connsiteX3" fmla="*/ 0 w 35592"/>
                <a:gd name="connsiteY3" fmla="*/ 23728 h 76577"/>
                <a:gd name="connsiteX4" fmla="*/ 0 w 35592"/>
                <a:gd name="connsiteY4" fmla="*/ 17257 h 76577"/>
                <a:gd name="connsiteX5" fmla="*/ 8629 w 35592"/>
                <a:gd name="connsiteY5" fmla="*/ 16178 h 76577"/>
                <a:gd name="connsiteX6" fmla="*/ 9707 w 35592"/>
                <a:gd name="connsiteY6" fmla="*/ 0 h 76577"/>
                <a:gd name="connsiteX7" fmla="*/ 17257 w 35592"/>
                <a:gd name="connsiteY7" fmla="*/ 0 h 76577"/>
                <a:gd name="connsiteX8" fmla="*/ 17257 w 35592"/>
                <a:gd name="connsiteY8" fmla="*/ 16178 h 76577"/>
                <a:gd name="connsiteX9" fmla="*/ 33435 w 35592"/>
                <a:gd name="connsiteY9" fmla="*/ 16178 h 76577"/>
                <a:gd name="connsiteX10" fmla="*/ 33435 w 35592"/>
                <a:gd name="connsiteY10" fmla="*/ 23728 h 76577"/>
                <a:gd name="connsiteX11" fmla="*/ 17257 w 35592"/>
                <a:gd name="connsiteY11" fmla="*/ 23728 h 76577"/>
                <a:gd name="connsiteX12" fmla="*/ 17257 w 35592"/>
                <a:gd name="connsiteY12" fmla="*/ 57163 h 76577"/>
                <a:gd name="connsiteX13" fmla="*/ 19414 w 35592"/>
                <a:gd name="connsiteY13" fmla="*/ 65792 h 76577"/>
                <a:gd name="connsiteX14" fmla="*/ 26964 w 35592"/>
                <a:gd name="connsiteY14" fmla="*/ 69027 h 76577"/>
                <a:gd name="connsiteX15" fmla="*/ 33435 w 35592"/>
                <a:gd name="connsiteY15" fmla="*/ 67949 h 76577"/>
                <a:gd name="connsiteX16" fmla="*/ 35593 w 35592"/>
                <a:gd name="connsiteY16" fmla="*/ 74420 h 76577"/>
                <a:gd name="connsiteX17" fmla="*/ 24807 w 35592"/>
                <a:gd name="connsiteY17" fmla="*/ 76577 h 76577"/>
                <a:gd name="connsiteX18" fmla="*/ 11864 w 35592"/>
                <a:gd name="connsiteY18" fmla="*/ 71184 h 7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592" h="76577">
                  <a:moveTo>
                    <a:pt x="11864" y="71184"/>
                  </a:moveTo>
                  <a:cubicBezTo>
                    <a:pt x="9707" y="67949"/>
                    <a:pt x="8629" y="63635"/>
                    <a:pt x="8629" y="57163"/>
                  </a:cubicBezTo>
                  <a:lnTo>
                    <a:pt x="8629" y="23728"/>
                  </a:lnTo>
                  <a:lnTo>
                    <a:pt x="0" y="23728"/>
                  </a:lnTo>
                  <a:lnTo>
                    <a:pt x="0" y="17257"/>
                  </a:lnTo>
                  <a:lnTo>
                    <a:pt x="8629" y="16178"/>
                  </a:lnTo>
                  <a:lnTo>
                    <a:pt x="9707" y="0"/>
                  </a:lnTo>
                  <a:lnTo>
                    <a:pt x="17257" y="0"/>
                  </a:lnTo>
                  <a:lnTo>
                    <a:pt x="17257" y="16178"/>
                  </a:lnTo>
                  <a:lnTo>
                    <a:pt x="33435" y="16178"/>
                  </a:lnTo>
                  <a:lnTo>
                    <a:pt x="33435" y="23728"/>
                  </a:lnTo>
                  <a:lnTo>
                    <a:pt x="17257" y="23728"/>
                  </a:lnTo>
                  <a:lnTo>
                    <a:pt x="17257" y="57163"/>
                  </a:lnTo>
                  <a:cubicBezTo>
                    <a:pt x="17257" y="61477"/>
                    <a:pt x="18335" y="63635"/>
                    <a:pt x="19414" y="65792"/>
                  </a:cubicBezTo>
                  <a:cubicBezTo>
                    <a:pt x="20493" y="67949"/>
                    <a:pt x="22650" y="69027"/>
                    <a:pt x="26964" y="69027"/>
                  </a:cubicBezTo>
                  <a:cubicBezTo>
                    <a:pt x="29121" y="69027"/>
                    <a:pt x="31278" y="69027"/>
                    <a:pt x="33435" y="67949"/>
                  </a:cubicBezTo>
                  <a:lnTo>
                    <a:pt x="35593" y="74420"/>
                  </a:lnTo>
                  <a:cubicBezTo>
                    <a:pt x="31278" y="75499"/>
                    <a:pt x="28043" y="76577"/>
                    <a:pt x="24807" y="76577"/>
                  </a:cubicBezTo>
                  <a:cubicBezTo>
                    <a:pt x="18335" y="75499"/>
                    <a:pt x="14022" y="74420"/>
                    <a:pt x="11864" y="71184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6" name="Freihandform: Form 1905">
              <a:extLst>
                <a:ext uri="{FF2B5EF4-FFF2-40B4-BE49-F238E27FC236}">
                  <a16:creationId xmlns:a16="http://schemas.microsoft.com/office/drawing/2014/main" id="{11D08309-3211-4E93-8935-D0621C3EFC06}"/>
                </a:ext>
              </a:extLst>
            </p:cNvPr>
            <p:cNvSpPr/>
            <p:nvPr/>
          </p:nvSpPr>
          <p:spPr>
            <a:xfrm>
              <a:off x="7048359" y="2188871"/>
              <a:ext cx="51770" cy="60398"/>
            </a:xfrm>
            <a:custGeom>
              <a:avLst/>
              <a:gdLst>
                <a:gd name="connsiteX0" fmla="*/ 12943 w 51770"/>
                <a:gd name="connsiteY0" fmla="*/ 57163 h 60398"/>
                <a:gd name="connsiteX1" fmla="*/ 3236 w 51770"/>
                <a:gd name="connsiteY1" fmla="*/ 46378 h 60398"/>
                <a:gd name="connsiteX2" fmla="*/ 0 w 51770"/>
                <a:gd name="connsiteY2" fmla="*/ 30199 h 60398"/>
                <a:gd name="connsiteX3" fmla="*/ 3236 w 51770"/>
                <a:gd name="connsiteY3" fmla="*/ 14021 h 60398"/>
                <a:gd name="connsiteX4" fmla="*/ 12943 w 51770"/>
                <a:gd name="connsiteY4" fmla="*/ 3236 h 60398"/>
                <a:gd name="connsiteX5" fmla="*/ 25885 w 51770"/>
                <a:gd name="connsiteY5" fmla="*/ 0 h 60398"/>
                <a:gd name="connsiteX6" fmla="*/ 38828 w 51770"/>
                <a:gd name="connsiteY6" fmla="*/ 3236 h 60398"/>
                <a:gd name="connsiteX7" fmla="*/ 48535 w 51770"/>
                <a:gd name="connsiteY7" fmla="*/ 14021 h 60398"/>
                <a:gd name="connsiteX8" fmla="*/ 51770 w 51770"/>
                <a:gd name="connsiteY8" fmla="*/ 30199 h 60398"/>
                <a:gd name="connsiteX9" fmla="*/ 48535 w 51770"/>
                <a:gd name="connsiteY9" fmla="*/ 46378 h 60398"/>
                <a:gd name="connsiteX10" fmla="*/ 38828 w 51770"/>
                <a:gd name="connsiteY10" fmla="*/ 57163 h 60398"/>
                <a:gd name="connsiteX11" fmla="*/ 25885 w 51770"/>
                <a:gd name="connsiteY11" fmla="*/ 60399 h 60398"/>
                <a:gd name="connsiteX12" fmla="*/ 12943 w 51770"/>
                <a:gd name="connsiteY12" fmla="*/ 57163 h 60398"/>
                <a:gd name="connsiteX13" fmla="*/ 35592 w 51770"/>
                <a:gd name="connsiteY13" fmla="*/ 50692 h 60398"/>
                <a:gd name="connsiteX14" fmla="*/ 42064 w 51770"/>
                <a:gd name="connsiteY14" fmla="*/ 43142 h 60398"/>
                <a:gd name="connsiteX15" fmla="*/ 44221 w 51770"/>
                <a:gd name="connsiteY15" fmla="*/ 31278 h 60398"/>
                <a:gd name="connsiteX16" fmla="*/ 42064 w 51770"/>
                <a:gd name="connsiteY16" fmla="*/ 19414 h 60398"/>
                <a:gd name="connsiteX17" fmla="*/ 35592 w 51770"/>
                <a:gd name="connsiteY17" fmla="*/ 10786 h 60398"/>
                <a:gd name="connsiteX18" fmla="*/ 26964 w 51770"/>
                <a:gd name="connsiteY18" fmla="*/ 7550 h 60398"/>
                <a:gd name="connsiteX19" fmla="*/ 18335 w 51770"/>
                <a:gd name="connsiteY19" fmla="*/ 10786 h 60398"/>
                <a:gd name="connsiteX20" fmla="*/ 11864 w 51770"/>
                <a:gd name="connsiteY20" fmla="*/ 19414 h 60398"/>
                <a:gd name="connsiteX21" fmla="*/ 9707 w 51770"/>
                <a:gd name="connsiteY21" fmla="*/ 31278 h 60398"/>
                <a:gd name="connsiteX22" fmla="*/ 15100 w 51770"/>
                <a:gd name="connsiteY22" fmla="*/ 47456 h 60398"/>
                <a:gd name="connsiteX23" fmla="*/ 28043 w 51770"/>
                <a:gd name="connsiteY23" fmla="*/ 53928 h 60398"/>
                <a:gd name="connsiteX24" fmla="*/ 35592 w 51770"/>
                <a:gd name="connsiteY24" fmla="*/ 50692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770" h="60398">
                  <a:moveTo>
                    <a:pt x="12943" y="57163"/>
                  </a:moveTo>
                  <a:cubicBezTo>
                    <a:pt x="8628" y="55006"/>
                    <a:pt x="5393" y="51770"/>
                    <a:pt x="3236" y="46378"/>
                  </a:cubicBezTo>
                  <a:cubicBezTo>
                    <a:pt x="1079" y="40985"/>
                    <a:pt x="0" y="36671"/>
                    <a:pt x="0" y="30199"/>
                  </a:cubicBezTo>
                  <a:cubicBezTo>
                    <a:pt x="0" y="23728"/>
                    <a:pt x="1079" y="18335"/>
                    <a:pt x="3236" y="14021"/>
                  </a:cubicBezTo>
                  <a:cubicBezTo>
                    <a:pt x="5393" y="9707"/>
                    <a:pt x="8628" y="6471"/>
                    <a:pt x="12943" y="3236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30199" y="0"/>
                    <a:pt x="34514" y="1079"/>
                    <a:pt x="38828" y="3236"/>
                  </a:cubicBezTo>
                  <a:cubicBezTo>
                    <a:pt x="43142" y="5393"/>
                    <a:pt x="46378" y="8628"/>
                    <a:pt x="48535" y="14021"/>
                  </a:cubicBezTo>
                  <a:cubicBezTo>
                    <a:pt x="50692" y="18335"/>
                    <a:pt x="51770" y="23728"/>
                    <a:pt x="51770" y="30199"/>
                  </a:cubicBezTo>
                  <a:cubicBezTo>
                    <a:pt x="51770" y="36671"/>
                    <a:pt x="50692" y="42063"/>
                    <a:pt x="48535" y="46378"/>
                  </a:cubicBezTo>
                  <a:cubicBezTo>
                    <a:pt x="46378" y="50692"/>
                    <a:pt x="43142" y="53928"/>
                    <a:pt x="38828" y="57163"/>
                  </a:cubicBezTo>
                  <a:cubicBezTo>
                    <a:pt x="34514" y="60399"/>
                    <a:pt x="30199" y="60399"/>
                    <a:pt x="25885" y="60399"/>
                  </a:cubicBezTo>
                  <a:cubicBezTo>
                    <a:pt x="21571" y="60399"/>
                    <a:pt x="17257" y="59320"/>
                    <a:pt x="12943" y="57163"/>
                  </a:cubicBezTo>
                  <a:close/>
                  <a:moveTo>
                    <a:pt x="35592" y="50692"/>
                  </a:moveTo>
                  <a:cubicBezTo>
                    <a:pt x="37749" y="48535"/>
                    <a:pt x="39907" y="46378"/>
                    <a:pt x="42064" y="43142"/>
                  </a:cubicBezTo>
                  <a:cubicBezTo>
                    <a:pt x="43142" y="39906"/>
                    <a:pt x="44221" y="35592"/>
                    <a:pt x="44221" y="31278"/>
                  </a:cubicBezTo>
                  <a:cubicBezTo>
                    <a:pt x="44221" y="26964"/>
                    <a:pt x="43142" y="22650"/>
                    <a:pt x="42064" y="19414"/>
                  </a:cubicBezTo>
                  <a:cubicBezTo>
                    <a:pt x="40985" y="16178"/>
                    <a:pt x="38828" y="12943"/>
                    <a:pt x="35592" y="10786"/>
                  </a:cubicBezTo>
                  <a:cubicBezTo>
                    <a:pt x="33435" y="8628"/>
                    <a:pt x="30199" y="7550"/>
                    <a:pt x="26964" y="7550"/>
                  </a:cubicBezTo>
                  <a:cubicBezTo>
                    <a:pt x="23728" y="7550"/>
                    <a:pt x="20493" y="8628"/>
                    <a:pt x="18335" y="10786"/>
                  </a:cubicBezTo>
                  <a:cubicBezTo>
                    <a:pt x="16178" y="12943"/>
                    <a:pt x="14021" y="15100"/>
                    <a:pt x="11864" y="19414"/>
                  </a:cubicBezTo>
                  <a:cubicBezTo>
                    <a:pt x="9707" y="23728"/>
                    <a:pt x="9707" y="26964"/>
                    <a:pt x="9707" y="31278"/>
                  </a:cubicBezTo>
                  <a:cubicBezTo>
                    <a:pt x="9707" y="37749"/>
                    <a:pt x="11864" y="44221"/>
                    <a:pt x="15100" y="47456"/>
                  </a:cubicBezTo>
                  <a:cubicBezTo>
                    <a:pt x="18335" y="50692"/>
                    <a:pt x="22650" y="53928"/>
                    <a:pt x="28043" y="53928"/>
                  </a:cubicBezTo>
                  <a:cubicBezTo>
                    <a:pt x="30199" y="53928"/>
                    <a:pt x="33435" y="52849"/>
                    <a:pt x="35592" y="50692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7" name="Freihandform: Form 1906">
              <a:extLst>
                <a:ext uri="{FF2B5EF4-FFF2-40B4-BE49-F238E27FC236}">
                  <a16:creationId xmlns:a16="http://schemas.microsoft.com/office/drawing/2014/main" id="{3F9CAF04-7944-473E-B373-041F016069AD}"/>
                </a:ext>
              </a:extLst>
            </p:cNvPr>
            <p:cNvSpPr/>
            <p:nvPr/>
          </p:nvSpPr>
          <p:spPr>
            <a:xfrm>
              <a:off x="7117386" y="2164065"/>
              <a:ext cx="15099" cy="86284"/>
            </a:xfrm>
            <a:custGeom>
              <a:avLst/>
              <a:gdLst>
                <a:gd name="connsiteX0" fmla="*/ 2157 w 15099"/>
                <a:gd name="connsiteY0" fmla="*/ 83048 h 86284"/>
                <a:gd name="connsiteX1" fmla="*/ 0 w 15099"/>
                <a:gd name="connsiteY1" fmla="*/ 74420 h 86284"/>
                <a:gd name="connsiteX2" fmla="*/ 0 w 15099"/>
                <a:gd name="connsiteY2" fmla="*/ 0 h 86284"/>
                <a:gd name="connsiteX3" fmla="*/ 8628 w 15099"/>
                <a:gd name="connsiteY3" fmla="*/ 0 h 86284"/>
                <a:gd name="connsiteX4" fmla="*/ 8628 w 15099"/>
                <a:gd name="connsiteY4" fmla="*/ 74420 h 86284"/>
                <a:gd name="connsiteX5" fmla="*/ 9707 w 15099"/>
                <a:gd name="connsiteY5" fmla="*/ 77656 h 86284"/>
                <a:gd name="connsiteX6" fmla="*/ 11864 w 15099"/>
                <a:gd name="connsiteY6" fmla="*/ 78734 h 86284"/>
                <a:gd name="connsiteX7" fmla="*/ 14021 w 15099"/>
                <a:gd name="connsiteY7" fmla="*/ 78734 h 86284"/>
                <a:gd name="connsiteX8" fmla="*/ 15099 w 15099"/>
                <a:gd name="connsiteY8" fmla="*/ 85206 h 86284"/>
                <a:gd name="connsiteX9" fmla="*/ 9707 w 15099"/>
                <a:gd name="connsiteY9" fmla="*/ 86284 h 86284"/>
                <a:gd name="connsiteX10" fmla="*/ 2157 w 15099"/>
                <a:gd name="connsiteY10" fmla="*/ 83048 h 86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099" h="86284">
                  <a:moveTo>
                    <a:pt x="2157" y="83048"/>
                  </a:moveTo>
                  <a:cubicBezTo>
                    <a:pt x="1078" y="80891"/>
                    <a:pt x="0" y="77656"/>
                    <a:pt x="0" y="74420"/>
                  </a:cubicBezTo>
                  <a:lnTo>
                    <a:pt x="0" y="0"/>
                  </a:lnTo>
                  <a:lnTo>
                    <a:pt x="8628" y="0"/>
                  </a:lnTo>
                  <a:lnTo>
                    <a:pt x="8628" y="74420"/>
                  </a:lnTo>
                  <a:cubicBezTo>
                    <a:pt x="8628" y="75499"/>
                    <a:pt x="8628" y="76577"/>
                    <a:pt x="9707" y="77656"/>
                  </a:cubicBezTo>
                  <a:cubicBezTo>
                    <a:pt x="9707" y="78734"/>
                    <a:pt x="10786" y="78734"/>
                    <a:pt x="11864" y="78734"/>
                  </a:cubicBezTo>
                  <a:cubicBezTo>
                    <a:pt x="12943" y="78734"/>
                    <a:pt x="12943" y="78734"/>
                    <a:pt x="14021" y="78734"/>
                  </a:cubicBezTo>
                  <a:lnTo>
                    <a:pt x="15099" y="85206"/>
                  </a:lnTo>
                  <a:cubicBezTo>
                    <a:pt x="14021" y="86284"/>
                    <a:pt x="11864" y="86284"/>
                    <a:pt x="9707" y="86284"/>
                  </a:cubicBezTo>
                  <a:cubicBezTo>
                    <a:pt x="5393" y="85206"/>
                    <a:pt x="3236" y="84127"/>
                    <a:pt x="2157" y="83048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8" name="Freihandform: Form 1907">
              <a:extLst>
                <a:ext uri="{FF2B5EF4-FFF2-40B4-BE49-F238E27FC236}">
                  <a16:creationId xmlns:a16="http://schemas.microsoft.com/office/drawing/2014/main" id="{42D12DD4-9FDD-4EAB-9775-0CF5E38036F6}"/>
                </a:ext>
              </a:extLst>
            </p:cNvPr>
            <p:cNvSpPr/>
            <p:nvPr/>
          </p:nvSpPr>
          <p:spPr>
            <a:xfrm>
              <a:off x="7142193" y="2188871"/>
              <a:ext cx="51770" cy="60398"/>
            </a:xfrm>
            <a:custGeom>
              <a:avLst/>
              <a:gdLst>
                <a:gd name="connsiteX0" fmla="*/ 12943 w 51770"/>
                <a:gd name="connsiteY0" fmla="*/ 57163 h 60398"/>
                <a:gd name="connsiteX1" fmla="*/ 3236 w 51770"/>
                <a:gd name="connsiteY1" fmla="*/ 46378 h 60398"/>
                <a:gd name="connsiteX2" fmla="*/ 0 w 51770"/>
                <a:gd name="connsiteY2" fmla="*/ 30199 h 60398"/>
                <a:gd name="connsiteX3" fmla="*/ 3236 w 51770"/>
                <a:gd name="connsiteY3" fmla="*/ 14021 h 60398"/>
                <a:gd name="connsiteX4" fmla="*/ 12943 w 51770"/>
                <a:gd name="connsiteY4" fmla="*/ 3236 h 60398"/>
                <a:gd name="connsiteX5" fmla="*/ 25885 w 51770"/>
                <a:gd name="connsiteY5" fmla="*/ 0 h 60398"/>
                <a:gd name="connsiteX6" fmla="*/ 38828 w 51770"/>
                <a:gd name="connsiteY6" fmla="*/ 3236 h 60398"/>
                <a:gd name="connsiteX7" fmla="*/ 48535 w 51770"/>
                <a:gd name="connsiteY7" fmla="*/ 14021 h 60398"/>
                <a:gd name="connsiteX8" fmla="*/ 51770 w 51770"/>
                <a:gd name="connsiteY8" fmla="*/ 30199 h 60398"/>
                <a:gd name="connsiteX9" fmla="*/ 48535 w 51770"/>
                <a:gd name="connsiteY9" fmla="*/ 46378 h 60398"/>
                <a:gd name="connsiteX10" fmla="*/ 38828 w 51770"/>
                <a:gd name="connsiteY10" fmla="*/ 57163 h 60398"/>
                <a:gd name="connsiteX11" fmla="*/ 25885 w 51770"/>
                <a:gd name="connsiteY11" fmla="*/ 60399 h 60398"/>
                <a:gd name="connsiteX12" fmla="*/ 12943 w 51770"/>
                <a:gd name="connsiteY12" fmla="*/ 57163 h 60398"/>
                <a:gd name="connsiteX13" fmla="*/ 35592 w 51770"/>
                <a:gd name="connsiteY13" fmla="*/ 50692 h 60398"/>
                <a:gd name="connsiteX14" fmla="*/ 42064 w 51770"/>
                <a:gd name="connsiteY14" fmla="*/ 43142 h 60398"/>
                <a:gd name="connsiteX15" fmla="*/ 44220 w 51770"/>
                <a:gd name="connsiteY15" fmla="*/ 31278 h 60398"/>
                <a:gd name="connsiteX16" fmla="*/ 42064 w 51770"/>
                <a:gd name="connsiteY16" fmla="*/ 19414 h 60398"/>
                <a:gd name="connsiteX17" fmla="*/ 35592 w 51770"/>
                <a:gd name="connsiteY17" fmla="*/ 10786 h 60398"/>
                <a:gd name="connsiteX18" fmla="*/ 26964 w 51770"/>
                <a:gd name="connsiteY18" fmla="*/ 7550 h 60398"/>
                <a:gd name="connsiteX19" fmla="*/ 18335 w 51770"/>
                <a:gd name="connsiteY19" fmla="*/ 10786 h 60398"/>
                <a:gd name="connsiteX20" fmla="*/ 11864 w 51770"/>
                <a:gd name="connsiteY20" fmla="*/ 19414 h 60398"/>
                <a:gd name="connsiteX21" fmla="*/ 9707 w 51770"/>
                <a:gd name="connsiteY21" fmla="*/ 31278 h 60398"/>
                <a:gd name="connsiteX22" fmla="*/ 15100 w 51770"/>
                <a:gd name="connsiteY22" fmla="*/ 47456 h 60398"/>
                <a:gd name="connsiteX23" fmla="*/ 28042 w 51770"/>
                <a:gd name="connsiteY23" fmla="*/ 53928 h 60398"/>
                <a:gd name="connsiteX24" fmla="*/ 35592 w 51770"/>
                <a:gd name="connsiteY24" fmla="*/ 50692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770" h="60398">
                  <a:moveTo>
                    <a:pt x="12943" y="57163"/>
                  </a:moveTo>
                  <a:cubicBezTo>
                    <a:pt x="8628" y="55006"/>
                    <a:pt x="5393" y="51770"/>
                    <a:pt x="3236" y="46378"/>
                  </a:cubicBezTo>
                  <a:cubicBezTo>
                    <a:pt x="1078" y="40985"/>
                    <a:pt x="0" y="36671"/>
                    <a:pt x="0" y="30199"/>
                  </a:cubicBezTo>
                  <a:cubicBezTo>
                    <a:pt x="0" y="23728"/>
                    <a:pt x="1078" y="18335"/>
                    <a:pt x="3236" y="14021"/>
                  </a:cubicBezTo>
                  <a:cubicBezTo>
                    <a:pt x="5393" y="9707"/>
                    <a:pt x="8628" y="6471"/>
                    <a:pt x="12943" y="3236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30199" y="0"/>
                    <a:pt x="34514" y="1079"/>
                    <a:pt x="38828" y="3236"/>
                  </a:cubicBezTo>
                  <a:cubicBezTo>
                    <a:pt x="43142" y="5393"/>
                    <a:pt x="46378" y="8628"/>
                    <a:pt x="48535" y="14021"/>
                  </a:cubicBezTo>
                  <a:cubicBezTo>
                    <a:pt x="50692" y="18335"/>
                    <a:pt x="51770" y="23728"/>
                    <a:pt x="51770" y="30199"/>
                  </a:cubicBezTo>
                  <a:cubicBezTo>
                    <a:pt x="51770" y="36671"/>
                    <a:pt x="50692" y="42063"/>
                    <a:pt x="48535" y="46378"/>
                  </a:cubicBezTo>
                  <a:cubicBezTo>
                    <a:pt x="46378" y="50692"/>
                    <a:pt x="43142" y="53928"/>
                    <a:pt x="38828" y="57163"/>
                  </a:cubicBezTo>
                  <a:cubicBezTo>
                    <a:pt x="34514" y="60399"/>
                    <a:pt x="30199" y="60399"/>
                    <a:pt x="25885" y="60399"/>
                  </a:cubicBezTo>
                  <a:cubicBezTo>
                    <a:pt x="21571" y="60399"/>
                    <a:pt x="17257" y="59320"/>
                    <a:pt x="12943" y="57163"/>
                  </a:cubicBezTo>
                  <a:close/>
                  <a:moveTo>
                    <a:pt x="35592" y="50692"/>
                  </a:moveTo>
                  <a:cubicBezTo>
                    <a:pt x="37749" y="48535"/>
                    <a:pt x="39907" y="46378"/>
                    <a:pt x="42064" y="43142"/>
                  </a:cubicBezTo>
                  <a:cubicBezTo>
                    <a:pt x="43142" y="39906"/>
                    <a:pt x="44220" y="35592"/>
                    <a:pt x="44220" y="31278"/>
                  </a:cubicBezTo>
                  <a:cubicBezTo>
                    <a:pt x="44220" y="26964"/>
                    <a:pt x="43142" y="22650"/>
                    <a:pt x="42064" y="19414"/>
                  </a:cubicBezTo>
                  <a:cubicBezTo>
                    <a:pt x="40985" y="16178"/>
                    <a:pt x="38828" y="12943"/>
                    <a:pt x="35592" y="10786"/>
                  </a:cubicBezTo>
                  <a:cubicBezTo>
                    <a:pt x="33435" y="8628"/>
                    <a:pt x="30199" y="7550"/>
                    <a:pt x="26964" y="7550"/>
                  </a:cubicBezTo>
                  <a:cubicBezTo>
                    <a:pt x="23728" y="7550"/>
                    <a:pt x="20493" y="8628"/>
                    <a:pt x="18335" y="10786"/>
                  </a:cubicBezTo>
                  <a:cubicBezTo>
                    <a:pt x="16178" y="12943"/>
                    <a:pt x="14021" y="15100"/>
                    <a:pt x="11864" y="19414"/>
                  </a:cubicBezTo>
                  <a:cubicBezTo>
                    <a:pt x="9707" y="23728"/>
                    <a:pt x="9707" y="26964"/>
                    <a:pt x="9707" y="31278"/>
                  </a:cubicBezTo>
                  <a:cubicBezTo>
                    <a:pt x="9707" y="37749"/>
                    <a:pt x="11864" y="44221"/>
                    <a:pt x="15100" y="47456"/>
                  </a:cubicBezTo>
                  <a:cubicBezTo>
                    <a:pt x="18335" y="50692"/>
                    <a:pt x="22649" y="53928"/>
                    <a:pt x="28042" y="53928"/>
                  </a:cubicBezTo>
                  <a:cubicBezTo>
                    <a:pt x="30199" y="53928"/>
                    <a:pt x="32357" y="52849"/>
                    <a:pt x="35592" y="50692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9" name="Freihandform: Form 1908">
              <a:extLst>
                <a:ext uri="{FF2B5EF4-FFF2-40B4-BE49-F238E27FC236}">
                  <a16:creationId xmlns:a16="http://schemas.microsoft.com/office/drawing/2014/main" id="{E260AA31-2156-4E7F-AA91-9A3FC9C95E86}"/>
                </a:ext>
              </a:extLst>
            </p:cNvPr>
            <p:cNvSpPr/>
            <p:nvPr/>
          </p:nvSpPr>
          <p:spPr>
            <a:xfrm>
              <a:off x="7205828" y="2188871"/>
              <a:ext cx="51770" cy="86284"/>
            </a:xfrm>
            <a:custGeom>
              <a:avLst/>
              <a:gdLst>
                <a:gd name="connsiteX0" fmla="*/ 6471 w 51770"/>
                <a:gd name="connsiteY0" fmla="*/ 81970 h 86284"/>
                <a:gd name="connsiteX1" fmla="*/ 0 w 51770"/>
                <a:gd name="connsiteY1" fmla="*/ 70106 h 86284"/>
                <a:gd name="connsiteX2" fmla="*/ 2157 w 51770"/>
                <a:gd name="connsiteY2" fmla="*/ 62556 h 86284"/>
                <a:gd name="connsiteX3" fmla="*/ 8628 w 51770"/>
                <a:gd name="connsiteY3" fmla="*/ 56085 h 86284"/>
                <a:gd name="connsiteX4" fmla="*/ 8628 w 51770"/>
                <a:gd name="connsiteY4" fmla="*/ 56085 h 86284"/>
                <a:gd name="connsiteX5" fmla="*/ 5393 w 51770"/>
                <a:gd name="connsiteY5" fmla="*/ 51770 h 86284"/>
                <a:gd name="connsiteX6" fmla="*/ 4314 w 51770"/>
                <a:gd name="connsiteY6" fmla="*/ 46378 h 86284"/>
                <a:gd name="connsiteX7" fmla="*/ 6471 w 51770"/>
                <a:gd name="connsiteY7" fmla="*/ 39906 h 86284"/>
                <a:gd name="connsiteX8" fmla="*/ 10786 w 51770"/>
                <a:gd name="connsiteY8" fmla="*/ 35592 h 86284"/>
                <a:gd name="connsiteX9" fmla="*/ 10786 w 51770"/>
                <a:gd name="connsiteY9" fmla="*/ 35592 h 86284"/>
                <a:gd name="connsiteX10" fmla="*/ 5393 w 51770"/>
                <a:gd name="connsiteY10" fmla="*/ 29121 h 86284"/>
                <a:gd name="connsiteX11" fmla="*/ 3236 w 51770"/>
                <a:gd name="connsiteY11" fmla="*/ 20492 h 86284"/>
                <a:gd name="connsiteX12" fmla="*/ 6471 w 51770"/>
                <a:gd name="connsiteY12" fmla="*/ 9707 h 86284"/>
                <a:gd name="connsiteX13" fmla="*/ 14021 w 51770"/>
                <a:gd name="connsiteY13" fmla="*/ 2157 h 86284"/>
                <a:gd name="connsiteX14" fmla="*/ 24807 w 51770"/>
                <a:gd name="connsiteY14" fmla="*/ 0 h 86284"/>
                <a:gd name="connsiteX15" fmla="*/ 32357 w 51770"/>
                <a:gd name="connsiteY15" fmla="*/ 1079 h 86284"/>
                <a:gd name="connsiteX16" fmla="*/ 51770 w 51770"/>
                <a:gd name="connsiteY16" fmla="*/ 1079 h 86284"/>
                <a:gd name="connsiteX17" fmla="*/ 51770 w 51770"/>
                <a:gd name="connsiteY17" fmla="*/ 7550 h 86284"/>
                <a:gd name="connsiteX18" fmla="*/ 39906 w 51770"/>
                <a:gd name="connsiteY18" fmla="*/ 7550 h 86284"/>
                <a:gd name="connsiteX19" fmla="*/ 43142 w 51770"/>
                <a:gd name="connsiteY19" fmla="*/ 12943 h 86284"/>
                <a:gd name="connsiteX20" fmla="*/ 44220 w 51770"/>
                <a:gd name="connsiteY20" fmla="*/ 19414 h 86284"/>
                <a:gd name="connsiteX21" fmla="*/ 40985 w 51770"/>
                <a:gd name="connsiteY21" fmla="*/ 30199 h 86284"/>
                <a:gd name="connsiteX22" fmla="*/ 33435 w 51770"/>
                <a:gd name="connsiteY22" fmla="*/ 37749 h 86284"/>
                <a:gd name="connsiteX23" fmla="*/ 22649 w 51770"/>
                <a:gd name="connsiteY23" fmla="*/ 39906 h 86284"/>
                <a:gd name="connsiteX24" fmla="*/ 14021 w 51770"/>
                <a:gd name="connsiteY24" fmla="*/ 37749 h 86284"/>
                <a:gd name="connsiteX25" fmla="*/ 10786 w 51770"/>
                <a:gd name="connsiteY25" fmla="*/ 40985 h 86284"/>
                <a:gd name="connsiteX26" fmla="*/ 9707 w 51770"/>
                <a:gd name="connsiteY26" fmla="*/ 45299 h 86284"/>
                <a:gd name="connsiteX27" fmla="*/ 11864 w 51770"/>
                <a:gd name="connsiteY27" fmla="*/ 49613 h 86284"/>
                <a:gd name="connsiteX28" fmla="*/ 19414 w 51770"/>
                <a:gd name="connsiteY28" fmla="*/ 51770 h 86284"/>
                <a:gd name="connsiteX29" fmla="*/ 31278 w 51770"/>
                <a:gd name="connsiteY29" fmla="*/ 51770 h 86284"/>
                <a:gd name="connsiteX30" fmla="*/ 46378 w 51770"/>
                <a:gd name="connsiteY30" fmla="*/ 55006 h 86284"/>
                <a:gd name="connsiteX31" fmla="*/ 51770 w 51770"/>
                <a:gd name="connsiteY31" fmla="*/ 65792 h 86284"/>
                <a:gd name="connsiteX32" fmla="*/ 48535 w 51770"/>
                <a:gd name="connsiteY32" fmla="*/ 75499 h 86284"/>
                <a:gd name="connsiteX33" fmla="*/ 38828 w 51770"/>
                <a:gd name="connsiteY33" fmla="*/ 83048 h 86284"/>
                <a:gd name="connsiteX34" fmla="*/ 23728 w 51770"/>
                <a:gd name="connsiteY34" fmla="*/ 86284 h 86284"/>
                <a:gd name="connsiteX35" fmla="*/ 6471 w 51770"/>
                <a:gd name="connsiteY35" fmla="*/ 81970 h 86284"/>
                <a:gd name="connsiteX36" fmla="*/ 34513 w 51770"/>
                <a:gd name="connsiteY36" fmla="*/ 78734 h 86284"/>
                <a:gd name="connsiteX37" fmla="*/ 40985 w 51770"/>
                <a:gd name="connsiteY37" fmla="*/ 74420 h 86284"/>
                <a:gd name="connsiteX38" fmla="*/ 43142 w 51770"/>
                <a:gd name="connsiteY38" fmla="*/ 67949 h 86284"/>
                <a:gd name="connsiteX39" fmla="*/ 39906 w 51770"/>
                <a:gd name="connsiteY39" fmla="*/ 62556 h 86284"/>
                <a:gd name="connsiteX40" fmla="*/ 31278 w 51770"/>
                <a:gd name="connsiteY40" fmla="*/ 60399 h 86284"/>
                <a:gd name="connsiteX41" fmla="*/ 20492 w 51770"/>
                <a:gd name="connsiteY41" fmla="*/ 60399 h 86284"/>
                <a:gd name="connsiteX42" fmla="*/ 12942 w 51770"/>
                <a:gd name="connsiteY42" fmla="*/ 59320 h 86284"/>
                <a:gd name="connsiteX43" fmla="*/ 6471 w 51770"/>
                <a:gd name="connsiteY43" fmla="*/ 70106 h 86284"/>
                <a:gd name="connsiteX44" fmla="*/ 10786 w 51770"/>
                <a:gd name="connsiteY44" fmla="*/ 77656 h 86284"/>
                <a:gd name="connsiteX45" fmla="*/ 23728 w 51770"/>
                <a:gd name="connsiteY45" fmla="*/ 80891 h 86284"/>
                <a:gd name="connsiteX46" fmla="*/ 34513 w 51770"/>
                <a:gd name="connsiteY46" fmla="*/ 78734 h 86284"/>
                <a:gd name="connsiteX47" fmla="*/ 33435 w 51770"/>
                <a:gd name="connsiteY47" fmla="*/ 31278 h 86284"/>
                <a:gd name="connsiteX48" fmla="*/ 36670 w 51770"/>
                <a:gd name="connsiteY48" fmla="*/ 20492 h 86284"/>
                <a:gd name="connsiteX49" fmla="*/ 33435 w 51770"/>
                <a:gd name="connsiteY49" fmla="*/ 9707 h 86284"/>
                <a:gd name="connsiteX50" fmla="*/ 24807 w 51770"/>
                <a:gd name="connsiteY50" fmla="*/ 5393 h 86284"/>
                <a:gd name="connsiteX51" fmla="*/ 15099 w 51770"/>
                <a:gd name="connsiteY51" fmla="*/ 9707 h 86284"/>
                <a:gd name="connsiteX52" fmla="*/ 11864 w 51770"/>
                <a:gd name="connsiteY52" fmla="*/ 20492 h 86284"/>
                <a:gd name="connsiteX53" fmla="*/ 15099 w 51770"/>
                <a:gd name="connsiteY53" fmla="*/ 31278 h 86284"/>
                <a:gd name="connsiteX54" fmla="*/ 24807 w 51770"/>
                <a:gd name="connsiteY54" fmla="*/ 35592 h 86284"/>
                <a:gd name="connsiteX55" fmla="*/ 33435 w 51770"/>
                <a:gd name="connsiteY55" fmla="*/ 31278 h 86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1770" h="86284">
                  <a:moveTo>
                    <a:pt x="6471" y="81970"/>
                  </a:moveTo>
                  <a:cubicBezTo>
                    <a:pt x="2157" y="78734"/>
                    <a:pt x="0" y="75499"/>
                    <a:pt x="0" y="70106"/>
                  </a:cubicBezTo>
                  <a:cubicBezTo>
                    <a:pt x="0" y="67949"/>
                    <a:pt x="1078" y="65792"/>
                    <a:pt x="2157" y="62556"/>
                  </a:cubicBezTo>
                  <a:cubicBezTo>
                    <a:pt x="3236" y="60399"/>
                    <a:pt x="5393" y="58242"/>
                    <a:pt x="8628" y="56085"/>
                  </a:cubicBezTo>
                  <a:lnTo>
                    <a:pt x="8628" y="56085"/>
                  </a:lnTo>
                  <a:cubicBezTo>
                    <a:pt x="7549" y="55006"/>
                    <a:pt x="5393" y="53928"/>
                    <a:pt x="5393" y="51770"/>
                  </a:cubicBezTo>
                  <a:cubicBezTo>
                    <a:pt x="4314" y="50692"/>
                    <a:pt x="4314" y="48535"/>
                    <a:pt x="4314" y="46378"/>
                  </a:cubicBezTo>
                  <a:cubicBezTo>
                    <a:pt x="4314" y="44221"/>
                    <a:pt x="5393" y="42063"/>
                    <a:pt x="6471" y="39906"/>
                  </a:cubicBezTo>
                  <a:cubicBezTo>
                    <a:pt x="7549" y="37749"/>
                    <a:pt x="9707" y="36671"/>
                    <a:pt x="10786" y="35592"/>
                  </a:cubicBezTo>
                  <a:lnTo>
                    <a:pt x="10786" y="35592"/>
                  </a:lnTo>
                  <a:cubicBezTo>
                    <a:pt x="8628" y="33435"/>
                    <a:pt x="6471" y="31278"/>
                    <a:pt x="5393" y="29121"/>
                  </a:cubicBezTo>
                  <a:cubicBezTo>
                    <a:pt x="4314" y="26964"/>
                    <a:pt x="3236" y="23728"/>
                    <a:pt x="3236" y="20492"/>
                  </a:cubicBezTo>
                  <a:cubicBezTo>
                    <a:pt x="3236" y="16178"/>
                    <a:pt x="4314" y="12943"/>
                    <a:pt x="6471" y="9707"/>
                  </a:cubicBezTo>
                  <a:cubicBezTo>
                    <a:pt x="8628" y="6471"/>
                    <a:pt x="10786" y="4314"/>
                    <a:pt x="14021" y="2157"/>
                  </a:cubicBezTo>
                  <a:cubicBezTo>
                    <a:pt x="17257" y="0"/>
                    <a:pt x="20492" y="0"/>
                    <a:pt x="24807" y="0"/>
                  </a:cubicBezTo>
                  <a:cubicBezTo>
                    <a:pt x="26964" y="0"/>
                    <a:pt x="30199" y="0"/>
                    <a:pt x="32357" y="1079"/>
                  </a:cubicBezTo>
                  <a:lnTo>
                    <a:pt x="51770" y="1079"/>
                  </a:lnTo>
                  <a:lnTo>
                    <a:pt x="51770" y="7550"/>
                  </a:lnTo>
                  <a:lnTo>
                    <a:pt x="39906" y="7550"/>
                  </a:lnTo>
                  <a:cubicBezTo>
                    <a:pt x="40985" y="8628"/>
                    <a:pt x="43142" y="10786"/>
                    <a:pt x="43142" y="12943"/>
                  </a:cubicBezTo>
                  <a:cubicBezTo>
                    <a:pt x="44220" y="15100"/>
                    <a:pt x="44220" y="17257"/>
                    <a:pt x="44220" y="19414"/>
                  </a:cubicBezTo>
                  <a:cubicBezTo>
                    <a:pt x="44220" y="23728"/>
                    <a:pt x="43142" y="26964"/>
                    <a:pt x="40985" y="30199"/>
                  </a:cubicBezTo>
                  <a:cubicBezTo>
                    <a:pt x="38828" y="33435"/>
                    <a:pt x="36670" y="35592"/>
                    <a:pt x="33435" y="37749"/>
                  </a:cubicBezTo>
                  <a:cubicBezTo>
                    <a:pt x="30199" y="39906"/>
                    <a:pt x="26964" y="39906"/>
                    <a:pt x="22649" y="39906"/>
                  </a:cubicBezTo>
                  <a:cubicBezTo>
                    <a:pt x="19414" y="39906"/>
                    <a:pt x="16178" y="38828"/>
                    <a:pt x="14021" y="37749"/>
                  </a:cubicBezTo>
                  <a:cubicBezTo>
                    <a:pt x="12942" y="38828"/>
                    <a:pt x="11864" y="39906"/>
                    <a:pt x="10786" y="40985"/>
                  </a:cubicBezTo>
                  <a:cubicBezTo>
                    <a:pt x="9707" y="42063"/>
                    <a:pt x="9707" y="43142"/>
                    <a:pt x="9707" y="45299"/>
                  </a:cubicBezTo>
                  <a:cubicBezTo>
                    <a:pt x="9707" y="47456"/>
                    <a:pt x="10786" y="48535"/>
                    <a:pt x="11864" y="49613"/>
                  </a:cubicBezTo>
                  <a:cubicBezTo>
                    <a:pt x="12942" y="50692"/>
                    <a:pt x="16178" y="51770"/>
                    <a:pt x="19414" y="51770"/>
                  </a:cubicBezTo>
                  <a:lnTo>
                    <a:pt x="31278" y="51770"/>
                  </a:lnTo>
                  <a:cubicBezTo>
                    <a:pt x="37749" y="51770"/>
                    <a:pt x="43142" y="52849"/>
                    <a:pt x="46378" y="55006"/>
                  </a:cubicBezTo>
                  <a:cubicBezTo>
                    <a:pt x="49613" y="57163"/>
                    <a:pt x="51770" y="60399"/>
                    <a:pt x="51770" y="65792"/>
                  </a:cubicBezTo>
                  <a:cubicBezTo>
                    <a:pt x="51770" y="69027"/>
                    <a:pt x="50691" y="72263"/>
                    <a:pt x="48535" y="75499"/>
                  </a:cubicBezTo>
                  <a:cubicBezTo>
                    <a:pt x="46378" y="78734"/>
                    <a:pt x="43142" y="80891"/>
                    <a:pt x="38828" y="83048"/>
                  </a:cubicBezTo>
                  <a:cubicBezTo>
                    <a:pt x="34513" y="85206"/>
                    <a:pt x="29120" y="86284"/>
                    <a:pt x="23728" y="86284"/>
                  </a:cubicBezTo>
                  <a:cubicBezTo>
                    <a:pt x="17257" y="86284"/>
                    <a:pt x="10786" y="85206"/>
                    <a:pt x="6471" y="81970"/>
                  </a:cubicBezTo>
                  <a:close/>
                  <a:moveTo>
                    <a:pt x="34513" y="78734"/>
                  </a:moveTo>
                  <a:cubicBezTo>
                    <a:pt x="37749" y="77656"/>
                    <a:pt x="39906" y="76577"/>
                    <a:pt x="40985" y="74420"/>
                  </a:cubicBezTo>
                  <a:cubicBezTo>
                    <a:pt x="42063" y="72263"/>
                    <a:pt x="43142" y="70106"/>
                    <a:pt x="43142" y="67949"/>
                  </a:cubicBezTo>
                  <a:cubicBezTo>
                    <a:pt x="43142" y="65792"/>
                    <a:pt x="42063" y="63634"/>
                    <a:pt x="39906" y="62556"/>
                  </a:cubicBezTo>
                  <a:cubicBezTo>
                    <a:pt x="37749" y="61477"/>
                    <a:pt x="34513" y="60399"/>
                    <a:pt x="31278" y="60399"/>
                  </a:cubicBezTo>
                  <a:lnTo>
                    <a:pt x="20492" y="60399"/>
                  </a:lnTo>
                  <a:cubicBezTo>
                    <a:pt x="18335" y="60399"/>
                    <a:pt x="15099" y="60399"/>
                    <a:pt x="12942" y="59320"/>
                  </a:cubicBezTo>
                  <a:cubicBezTo>
                    <a:pt x="8628" y="62556"/>
                    <a:pt x="6471" y="65792"/>
                    <a:pt x="6471" y="70106"/>
                  </a:cubicBezTo>
                  <a:cubicBezTo>
                    <a:pt x="6471" y="73341"/>
                    <a:pt x="7549" y="75499"/>
                    <a:pt x="10786" y="77656"/>
                  </a:cubicBezTo>
                  <a:cubicBezTo>
                    <a:pt x="14021" y="79813"/>
                    <a:pt x="18335" y="80891"/>
                    <a:pt x="23728" y="80891"/>
                  </a:cubicBezTo>
                  <a:cubicBezTo>
                    <a:pt x="29120" y="79813"/>
                    <a:pt x="32357" y="79813"/>
                    <a:pt x="34513" y="78734"/>
                  </a:cubicBezTo>
                  <a:close/>
                  <a:moveTo>
                    <a:pt x="33435" y="31278"/>
                  </a:moveTo>
                  <a:cubicBezTo>
                    <a:pt x="35592" y="29121"/>
                    <a:pt x="36670" y="24807"/>
                    <a:pt x="36670" y="20492"/>
                  </a:cubicBezTo>
                  <a:cubicBezTo>
                    <a:pt x="36670" y="16178"/>
                    <a:pt x="35592" y="12943"/>
                    <a:pt x="33435" y="9707"/>
                  </a:cubicBezTo>
                  <a:cubicBezTo>
                    <a:pt x="31278" y="6471"/>
                    <a:pt x="28042" y="5393"/>
                    <a:pt x="24807" y="5393"/>
                  </a:cubicBezTo>
                  <a:cubicBezTo>
                    <a:pt x="21571" y="5393"/>
                    <a:pt x="18335" y="6471"/>
                    <a:pt x="15099" y="9707"/>
                  </a:cubicBezTo>
                  <a:cubicBezTo>
                    <a:pt x="12942" y="11864"/>
                    <a:pt x="11864" y="16178"/>
                    <a:pt x="11864" y="20492"/>
                  </a:cubicBezTo>
                  <a:cubicBezTo>
                    <a:pt x="11864" y="24807"/>
                    <a:pt x="12942" y="28042"/>
                    <a:pt x="15099" y="31278"/>
                  </a:cubicBezTo>
                  <a:cubicBezTo>
                    <a:pt x="17257" y="33435"/>
                    <a:pt x="20492" y="35592"/>
                    <a:pt x="24807" y="35592"/>
                  </a:cubicBezTo>
                  <a:cubicBezTo>
                    <a:pt x="26964" y="35592"/>
                    <a:pt x="30199" y="33435"/>
                    <a:pt x="33435" y="31278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0" name="Freihandform: Form 1909">
              <a:extLst>
                <a:ext uri="{FF2B5EF4-FFF2-40B4-BE49-F238E27FC236}">
                  <a16:creationId xmlns:a16="http://schemas.microsoft.com/office/drawing/2014/main" id="{84053063-2D11-41D4-8046-8CEA322D767C}"/>
                </a:ext>
              </a:extLst>
            </p:cNvPr>
            <p:cNvSpPr/>
            <p:nvPr/>
          </p:nvSpPr>
          <p:spPr>
            <a:xfrm>
              <a:off x="7261912" y="2191029"/>
              <a:ext cx="49613" cy="81969"/>
            </a:xfrm>
            <a:custGeom>
              <a:avLst/>
              <a:gdLst>
                <a:gd name="connsiteX0" fmla="*/ 3236 w 49613"/>
                <a:gd name="connsiteY0" fmla="*/ 80891 h 81969"/>
                <a:gd name="connsiteX1" fmla="*/ 5393 w 49613"/>
                <a:gd name="connsiteY1" fmla="*/ 74420 h 81969"/>
                <a:gd name="connsiteX2" fmla="*/ 9707 w 49613"/>
                <a:gd name="connsiteY2" fmla="*/ 75499 h 81969"/>
                <a:gd name="connsiteX3" fmla="*/ 17257 w 49613"/>
                <a:gd name="connsiteY3" fmla="*/ 72263 h 81969"/>
                <a:gd name="connsiteX4" fmla="*/ 22650 w 49613"/>
                <a:gd name="connsiteY4" fmla="*/ 62556 h 81969"/>
                <a:gd name="connsiteX5" fmla="*/ 23728 w 49613"/>
                <a:gd name="connsiteY5" fmla="*/ 58242 h 81969"/>
                <a:gd name="connsiteX6" fmla="*/ 0 w 49613"/>
                <a:gd name="connsiteY6" fmla="*/ 0 h 81969"/>
                <a:gd name="connsiteX7" fmla="*/ 8629 w 49613"/>
                <a:gd name="connsiteY7" fmla="*/ 0 h 81969"/>
                <a:gd name="connsiteX8" fmla="*/ 20493 w 49613"/>
                <a:gd name="connsiteY8" fmla="*/ 33435 h 81969"/>
                <a:gd name="connsiteX9" fmla="*/ 25885 w 49613"/>
                <a:gd name="connsiteY9" fmla="*/ 49613 h 81969"/>
                <a:gd name="connsiteX10" fmla="*/ 25885 w 49613"/>
                <a:gd name="connsiteY10" fmla="*/ 49613 h 81969"/>
                <a:gd name="connsiteX11" fmla="*/ 29121 w 49613"/>
                <a:gd name="connsiteY11" fmla="*/ 38828 h 81969"/>
                <a:gd name="connsiteX12" fmla="*/ 30200 w 49613"/>
                <a:gd name="connsiteY12" fmla="*/ 33435 h 81969"/>
                <a:gd name="connsiteX13" fmla="*/ 40985 w 49613"/>
                <a:gd name="connsiteY13" fmla="*/ 0 h 81969"/>
                <a:gd name="connsiteX14" fmla="*/ 49614 w 49613"/>
                <a:gd name="connsiteY14" fmla="*/ 0 h 81969"/>
                <a:gd name="connsiteX15" fmla="*/ 28043 w 49613"/>
                <a:gd name="connsiteY15" fmla="*/ 62556 h 81969"/>
                <a:gd name="connsiteX16" fmla="*/ 19414 w 49613"/>
                <a:gd name="connsiteY16" fmla="*/ 76577 h 81969"/>
                <a:gd name="connsiteX17" fmla="*/ 6472 w 49613"/>
                <a:gd name="connsiteY17" fmla="*/ 81970 h 81969"/>
                <a:gd name="connsiteX18" fmla="*/ 3236 w 49613"/>
                <a:gd name="connsiteY18" fmla="*/ 80891 h 81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9613" h="81969">
                  <a:moveTo>
                    <a:pt x="3236" y="80891"/>
                  </a:moveTo>
                  <a:lnTo>
                    <a:pt x="5393" y="74420"/>
                  </a:lnTo>
                  <a:cubicBezTo>
                    <a:pt x="6472" y="75499"/>
                    <a:pt x="8629" y="75499"/>
                    <a:pt x="9707" y="75499"/>
                  </a:cubicBezTo>
                  <a:cubicBezTo>
                    <a:pt x="12943" y="75499"/>
                    <a:pt x="15100" y="74420"/>
                    <a:pt x="17257" y="72263"/>
                  </a:cubicBezTo>
                  <a:cubicBezTo>
                    <a:pt x="19414" y="70106"/>
                    <a:pt x="21571" y="66870"/>
                    <a:pt x="22650" y="62556"/>
                  </a:cubicBezTo>
                  <a:lnTo>
                    <a:pt x="23728" y="58242"/>
                  </a:lnTo>
                  <a:lnTo>
                    <a:pt x="0" y="0"/>
                  </a:lnTo>
                  <a:lnTo>
                    <a:pt x="8629" y="0"/>
                  </a:lnTo>
                  <a:lnTo>
                    <a:pt x="20493" y="33435"/>
                  </a:lnTo>
                  <a:lnTo>
                    <a:pt x="25885" y="49613"/>
                  </a:lnTo>
                  <a:lnTo>
                    <a:pt x="25885" y="49613"/>
                  </a:lnTo>
                  <a:cubicBezTo>
                    <a:pt x="26964" y="46378"/>
                    <a:pt x="28043" y="43142"/>
                    <a:pt x="29121" y="38828"/>
                  </a:cubicBezTo>
                  <a:lnTo>
                    <a:pt x="30200" y="33435"/>
                  </a:lnTo>
                  <a:lnTo>
                    <a:pt x="40985" y="0"/>
                  </a:lnTo>
                  <a:lnTo>
                    <a:pt x="49614" y="0"/>
                  </a:lnTo>
                  <a:lnTo>
                    <a:pt x="28043" y="62556"/>
                  </a:lnTo>
                  <a:cubicBezTo>
                    <a:pt x="25885" y="69027"/>
                    <a:pt x="22650" y="73342"/>
                    <a:pt x="19414" y="76577"/>
                  </a:cubicBezTo>
                  <a:cubicBezTo>
                    <a:pt x="16178" y="79813"/>
                    <a:pt x="11864" y="81970"/>
                    <a:pt x="6472" y="81970"/>
                  </a:cubicBezTo>
                  <a:cubicBezTo>
                    <a:pt x="7550" y="81970"/>
                    <a:pt x="5393" y="81970"/>
                    <a:pt x="3236" y="80891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11" name="Grafik 2">
            <a:extLst>
              <a:ext uri="{FF2B5EF4-FFF2-40B4-BE49-F238E27FC236}">
                <a16:creationId xmlns:a16="http://schemas.microsoft.com/office/drawing/2014/main" id="{A34B979A-184A-4583-BA2F-097728660952}"/>
              </a:ext>
            </a:extLst>
          </p:cNvPr>
          <p:cNvGrpSpPr/>
          <p:nvPr/>
        </p:nvGrpSpPr>
        <p:grpSpPr>
          <a:xfrm>
            <a:off x="4514843" y="6534353"/>
            <a:ext cx="487505" cy="208160"/>
            <a:chOff x="4514843" y="6534353"/>
            <a:chExt cx="487505" cy="208160"/>
          </a:xfrm>
          <a:solidFill>
            <a:srgbClr val="3E3E3D"/>
          </a:solidFill>
        </p:grpSpPr>
        <p:sp>
          <p:nvSpPr>
            <p:cNvPr id="1912" name="Freihandform: Form 1911">
              <a:extLst>
                <a:ext uri="{FF2B5EF4-FFF2-40B4-BE49-F238E27FC236}">
                  <a16:creationId xmlns:a16="http://schemas.microsoft.com/office/drawing/2014/main" id="{CF9FEDAD-B7E2-4901-8D86-D5C1A1831F5F}"/>
                </a:ext>
              </a:extLst>
            </p:cNvPr>
            <p:cNvSpPr/>
            <p:nvPr/>
          </p:nvSpPr>
          <p:spPr>
            <a:xfrm>
              <a:off x="4517000" y="6538668"/>
              <a:ext cx="56084" cy="73643"/>
            </a:xfrm>
            <a:custGeom>
              <a:avLst/>
              <a:gdLst>
                <a:gd name="connsiteX0" fmla="*/ 32357 w 56084"/>
                <a:gd name="connsiteY0" fmla="*/ 72263 h 73643"/>
                <a:gd name="connsiteX1" fmla="*/ 16178 w 56084"/>
                <a:gd name="connsiteY1" fmla="*/ 67949 h 73643"/>
                <a:gd name="connsiteX2" fmla="*/ 4314 w 56084"/>
                <a:gd name="connsiteY2" fmla="*/ 56084 h 73643"/>
                <a:gd name="connsiteX3" fmla="*/ 0 w 56084"/>
                <a:gd name="connsiteY3" fmla="*/ 36671 h 73643"/>
                <a:gd name="connsiteX4" fmla="*/ 2157 w 56084"/>
                <a:gd name="connsiteY4" fmla="*/ 21571 h 73643"/>
                <a:gd name="connsiteX5" fmla="*/ 9707 w 56084"/>
                <a:gd name="connsiteY5" fmla="*/ 9707 h 73643"/>
                <a:gd name="connsiteX6" fmla="*/ 20492 w 56084"/>
                <a:gd name="connsiteY6" fmla="*/ 2157 h 73643"/>
                <a:gd name="connsiteX7" fmla="*/ 33435 w 56084"/>
                <a:gd name="connsiteY7" fmla="*/ 0 h 73643"/>
                <a:gd name="connsiteX8" fmla="*/ 45299 w 56084"/>
                <a:gd name="connsiteY8" fmla="*/ 3236 h 73643"/>
                <a:gd name="connsiteX9" fmla="*/ 53928 w 56084"/>
                <a:gd name="connsiteY9" fmla="*/ 9707 h 73643"/>
                <a:gd name="connsiteX10" fmla="*/ 46378 w 56084"/>
                <a:gd name="connsiteY10" fmla="*/ 19414 h 73643"/>
                <a:gd name="connsiteX11" fmla="*/ 40985 w 56084"/>
                <a:gd name="connsiteY11" fmla="*/ 15100 h 73643"/>
                <a:gd name="connsiteX12" fmla="*/ 33435 w 56084"/>
                <a:gd name="connsiteY12" fmla="*/ 14021 h 73643"/>
                <a:gd name="connsiteX13" fmla="*/ 24807 w 56084"/>
                <a:gd name="connsiteY13" fmla="*/ 17257 h 73643"/>
                <a:gd name="connsiteX14" fmla="*/ 18335 w 56084"/>
                <a:gd name="connsiteY14" fmla="*/ 25885 h 73643"/>
                <a:gd name="connsiteX15" fmla="*/ 16178 w 56084"/>
                <a:gd name="connsiteY15" fmla="*/ 38828 h 73643"/>
                <a:gd name="connsiteX16" fmla="*/ 18335 w 56084"/>
                <a:gd name="connsiteY16" fmla="*/ 51770 h 73643"/>
                <a:gd name="connsiteX17" fmla="*/ 24807 w 56084"/>
                <a:gd name="connsiteY17" fmla="*/ 60399 h 73643"/>
                <a:gd name="connsiteX18" fmla="*/ 34513 w 56084"/>
                <a:gd name="connsiteY18" fmla="*/ 63634 h 73643"/>
                <a:gd name="connsiteX19" fmla="*/ 42063 w 56084"/>
                <a:gd name="connsiteY19" fmla="*/ 61477 h 73643"/>
                <a:gd name="connsiteX20" fmla="*/ 48535 w 56084"/>
                <a:gd name="connsiteY20" fmla="*/ 56084 h 73643"/>
                <a:gd name="connsiteX21" fmla="*/ 56084 w 56084"/>
                <a:gd name="connsiteY21" fmla="*/ 65791 h 73643"/>
                <a:gd name="connsiteX22" fmla="*/ 46378 w 56084"/>
                <a:gd name="connsiteY22" fmla="*/ 73341 h 73643"/>
                <a:gd name="connsiteX23" fmla="*/ 32357 w 56084"/>
                <a:gd name="connsiteY23" fmla="*/ 72263 h 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6084" h="73643">
                  <a:moveTo>
                    <a:pt x="32357" y="72263"/>
                  </a:moveTo>
                  <a:cubicBezTo>
                    <a:pt x="25885" y="72263"/>
                    <a:pt x="20492" y="71184"/>
                    <a:pt x="16178" y="67949"/>
                  </a:cubicBezTo>
                  <a:cubicBezTo>
                    <a:pt x="10786" y="64713"/>
                    <a:pt x="7550" y="61477"/>
                    <a:pt x="4314" y="56084"/>
                  </a:cubicBezTo>
                  <a:cubicBezTo>
                    <a:pt x="1079" y="50692"/>
                    <a:pt x="0" y="44220"/>
                    <a:pt x="0" y="36671"/>
                  </a:cubicBezTo>
                  <a:cubicBezTo>
                    <a:pt x="0" y="31278"/>
                    <a:pt x="1079" y="25885"/>
                    <a:pt x="2157" y="21571"/>
                  </a:cubicBezTo>
                  <a:cubicBezTo>
                    <a:pt x="4314" y="17257"/>
                    <a:pt x="6471" y="12942"/>
                    <a:pt x="9707" y="9707"/>
                  </a:cubicBezTo>
                  <a:cubicBezTo>
                    <a:pt x="12942" y="6471"/>
                    <a:pt x="16178" y="4314"/>
                    <a:pt x="20492" y="2157"/>
                  </a:cubicBezTo>
                  <a:cubicBezTo>
                    <a:pt x="24807" y="0"/>
                    <a:pt x="29121" y="0"/>
                    <a:pt x="33435" y="0"/>
                  </a:cubicBezTo>
                  <a:cubicBezTo>
                    <a:pt x="37749" y="0"/>
                    <a:pt x="42063" y="1078"/>
                    <a:pt x="45299" y="3236"/>
                  </a:cubicBezTo>
                  <a:cubicBezTo>
                    <a:pt x="48535" y="5393"/>
                    <a:pt x="51770" y="7550"/>
                    <a:pt x="53928" y="9707"/>
                  </a:cubicBezTo>
                  <a:lnTo>
                    <a:pt x="46378" y="19414"/>
                  </a:lnTo>
                  <a:cubicBezTo>
                    <a:pt x="44221" y="17257"/>
                    <a:pt x="43142" y="16178"/>
                    <a:pt x="40985" y="15100"/>
                  </a:cubicBezTo>
                  <a:cubicBezTo>
                    <a:pt x="38828" y="14021"/>
                    <a:pt x="36671" y="14021"/>
                    <a:pt x="33435" y="14021"/>
                  </a:cubicBezTo>
                  <a:cubicBezTo>
                    <a:pt x="30199" y="14021"/>
                    <a:pt x="26964" y="15100"/>
                    <a:pt x="24807" y="17257"/>
                  </a:cubicBezTo>
                  <a:cubicBezTo>
                    <a:pt x="21571" y="19414"/>
                    <a:pt x="19414" y="21571"/>
                    <a:pt x="18335" y="25885"/>
                  </a:cubicBezTo>
                  <a:cubicBezTo>
                    <a:pt x="17257" y="30199"/>
                    <a:pt x="16178" y="33435"/>
                    <a:pt x="16178" y="38828"/>
                  </a:cubicBezTo>
                  <a:cubicBezTo>
                    <a:pt x="16178" y="44220"/>
                    <a:pt x="17257" y="48535"/>
                    <a:pt x="18335" y="51770"/>
                  </a:cubicBezTo>
                  <a:cubicBezTo>
                    <a:pt x="19414" y="55006"/>
                    <a:pt x="21571" y="58242"/>
                    <a:pt x="24807" y="60399"/>
                  </a:cubicBezTo>
                  <a:cubicBezTo>
                    <a:pt x="28042" y="62556"/>
                    <a:pt x="30199" y="63634"/>
                    <a:pt x="34513" y="63634"/>
                  </a:cubicBezTo>
                  <a:cubicBezTo>
                    <a:pt x="37749" y="63634"/>
                    <a:pt x="39906" y="62556"/>
                    <a:pt x="42063" y="61477"/>
                  </a:cubicBezTo>
                  <a:cubicBezTo>
                    <a:pt x="44221" y="60399"/>
                    <a:pt x="46378" y="58242"/>
                    <a:pt x="48535" y="56084"/>
                  </a:cubicBezTo>
                  <a:lnTo>
                    <a:pt x="56084" y="65791"/>
                  </a:lnTo>
                  <a:cubicBezTo>
                    <a:pt x="52849" y="69027"/>
                    <a:pt x="49613" y="72263"/>
                    <a:pt x="46378" y="73341"/>
                  </a:cubicBezTo>
                  <a:cubicBezTo>
                    <a:pt x="43142" y="74420"/>
                    <a:pt x="36671" y="72263"/>
                    <a:pt x="32357" y="72263"/>
                  </a:cubicBez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3" name="Freihandform: Form 1912">
              <a:extLst>
                <a:ext uri="{FF2B5EF4-FFF2-40B4-BE49-F238E27FC236}">
                  <a16:creationId xmlns:a16="http://schemas.microsoft.com/office/drawing/2014/main" id="{43FA5157-82E4-4896-8F0F-AC39923F355B}"/>
                </a:ext>
              </a:extLst>
            </p:cNvPr>
            <p:cNvSpPr/>
            <p:nvPr/>
          </p:nvSpPr>
          <p:spPr>
            <a:xfrm>
              <a:off x="4578477" y="6554846"/>
              <a:ext cx="51770" cy="56084"/>
            </a:xfrm>
            <a:custGeom>
              <a:avLst/>
              <a:gdLst>
                <a:gd name="connsiteX0" fmla="*/ 25885 w 51770"/>
                <a:gd name="connsiteY0" fmla="*/ 56084 h 56084"/>
                <a:gd name="connsiteX1" fmla="*/ 12943 w 51770"/>
                <a:gd name="connsiteY1" fmla="*/ 52849 h 56084"/>
                <a:gd name="connsiteX2" fmla="*/ 3236 w 51770"/>
                <a:gd name="connsiteY2" fmla="*/ 43142 h 56084"/>
                <a:gd name="connsiteX3" fmla="*/ 0 w 51770"/>
                <a:gd name="connsiteY3" fmla="*/ 28042 h 56084"/>
                <a:gd name="connsiteX4" fmla="*/ 3236 w 51770"/>
                <a:gd name="connsiteY4" fmla="*/ 12942 h 56084"/>
                <a:gd name="connsiteX5" fmla="*/ 12943 w 51770"/>
                <a:gd name="connsiteY5" fmla="*/ 3236 h 56084"/>
                <a:gd name="connsiteX6" fmla="*/ 25885 w 51770"/>
                <a:gd name="connsiteY6" fmla="*/ 0 h 56084"/>
                <a:gd name="connsiteX7" fmla="*/ 38828 w 51770"/>
                <a:gd name="connsiteY7" fmla="*/ 3236 h 56084"/>
                <a:gd name="connsiteX8" fmla="*/ 48535 w 51770"/>
                <a:gd name="connsiteY8" fmla="*/ 12942 h 56084"/>
                <a:gd name="connsiteX9" fmla="*/ 51771 w 51770"/>
                <a:gd name="connsiteY9" fmla="*/ 28042 h 56084"/>
                <a:gd name="connsiteX10" fmla="*/ 48535 w 51770"/>
                <a:gd name="connsiteY10" fmla="*/ 43142 h 56084"/>
                <a:gd name="connsiteX11" fmla="*/ 38828 w 51770"/>
                <a:gd name="connsiteY11" fmla="*/ 52849 h 56084"/>
                <a:gd name="connsiteX12" fmla="*/ 25885 w 51770"/>
                <a:gd name="connsiteY12" fmla="*/ 56084 h 56084"/>
                <a:gd name="connsiteX13" fmla="*/ 25885 w 51770"/>
                <a:gd name="connsiteY13" fmla="*/ 44220 h 56084"/>
                <a:gd name="connsiteX14" fmla="*/ 31278 w 51770"/>
                <a:gd name="connsiteY14" fmla="*/ 42063 h 56084"/>
                <a:gd name="connsiteX15" fmla="*/ 34514 w 51770"/>
                <a:gd name="connsiteY15" fmla="*/ 36671 h 56084"/>
                <a:gd name="connsiteX16" fmla="*/ 35592 w 51770"/>
                <a:gd name="connsiteY16" fmla="*/ 28042 h 56084"/>
                <a:gd name="connsiteX17" fmla="*/ 34514 w 51770"/>
                <a:gd name="connsiteY17" fmla="*/ 19414 h 56084"/>
                <a:gd name="connsiteX18" fmla="*/ 31278 w 51770"/>
                <a:gd name="connsiteY18" fmla="*/ 14021 h 56084"/>
                <a:gd name="connsiteX19" fmla="*/ 25885 w 51770"/>
                <a:gd name="connsiteY19" fmla="*/ 11864 h 56084"/>
                <a:gd name="connsiteX20" fmla="*/ 20493 w 51770"/>
                <a:gd name="connsiteY20" fmla="*/ 14021 h 56084"/>
                <a:gd name="connsiteX21" fmla="*/ 17257 w 51770"/>
                <a:gd name="connsiteY21" fmla="*/ 19414 h 56084"/>
                <a:gd name="connsiteX22" fmla="*/ 16178 w 51770"/>
                <a:gd name="connsiteY22" fmla="*/ 28042 h 56084"/>
                <a:gd name="connsiteX23" fmla="*/ 17257 w 51770"/>
                <a:gd name="connsiteY23" fmla="*/ 36671 h 56084"/>
                <a:gd name="connsiteX24" fmla="*/ 20493 w 51770"/>
                <a:gd name="connsiteY24" fmla="*/ 42063 h 56084"/>
                <a:gd name="connsiteX25" fmla="*/ 25885 w 51770"/>
                <a:gd name="connsiteY25" fmla="*/ 44220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1770" h="56084">
                  <a:moveTo>
                    <a:pt x="25885" y="56084"/>
                  </a:moveTo>
                  <a:cubicBezTo>
                    <a:pt x="21571" y="56084"/>
                    <a:pt x="17257" y="55006"/>
                    <a:pt x="12943" y="52849"/>
                  </a:cubicBezTo>
                  <a:cubicBezTo>
                    <a:pt x="8629" y="50692"/>
                    <a:pt x="5393" y="47456"/>
                    <a:pt x="3236" y="43142"/>
                  </a:cubicBezTo>
                  <a:cubicBezTo>
                    <a:pt x="1079" y="38828"/>
                    <a:pt x="0" y="33435"/>
                    <a:pt x="0" y="28042"/>
                  </a:cubicBezTo>
                  <a:cubicBezTo>
                    <a:pt x="0" y="22649"/>
                    <a:pt x="1079" y="17257"/>
                    <a:pt x="3236" y="12942"/>
                  </a:cubicBezTo>
                  <a:cubicBezTo>
                    <a:pt x="5393" y="8628"/>
                    <a:pt x="8629" y="5393"/>
                    <a:pt x="12943" y="3236"/>
                  </a:cubicBezTo>
                  <a:cubicBezTo>
                    <a:pt x="17257" y="1078"/>
                    <a:pt x="21571" y="0"/>
                    <a:pt x="25885" y="0"/>
                  </a:cubicBezTo>
                  <a:cubicBezTo>
                    <a:pt x="30200" y="0"/>
                    <a:pt x="34514" y="1078"/>
                    <a:pt x="38828" y="3236"/>
                  </a:cubicBezTo>
                  <a:cubicBezTo>
                    <a:pt x="43142" y="5393"/>
                    <a:pt x="46378" y="8628"/>
                    <a:pt x="48535" y="12942"/>
                  </a:cubicBezTo>
                  <a:cubicBezTo>
                    <a:pt x="50692" y="17257"/>
                    <a:pt x="51771" y="22649"/>
                    <a:pt x="51771" y="28042"/>
                  </a:cubicBezTo>
                  <a:cubicBezTo>
                    <a:pt x="51771" y="33435"/>
                    <a:pt x="50692" y="38828"/>
                    <a:pt x="48535" y="43142"/>
                  </a:cubicBezTo>
                  <a:cubicBezTo>
                    <a:pt x="46378" y="47456"/>
                    <a:pt x="43142" y="50692"/>
                    <a:pt x="38828" y="52849"/>
                  </a:cubicBezTo>
                  <a:cubicBezTo>
                    <a:pt x="34514" y="55006"/>
                    <a:pt x="30200" y="56084"/>
                    <a:pt x="25885" y="56084"/>
                  </a:cubicBezTo>
                  <a:close/>
                  <a:moveTo>
                    <a:pt x="25885" y="44220"/>
                  </a:moveTo>
                  <a:cubicBezTo>
                    <a:pt x="28042" y="44220"/>
                    <a:pt x="30200" y="43142"/>
                    <a:pt x="31278" y="42063"/>
                  </a:cubicBezTo>
                  <a:cubicBezTo>
                    <a:pt x="32357" y="40985"/>
                    <a:pt x="34514" y="38828"/>
                    <a:pt x="34514" y="36671"/>
                  </a:cubicBezTo>
                  <a:cubicBezTo>
                    <a:pt x="35592" y="34513"/>
                    <a:pt x="35592" y="31278"/>
                    <a:pt x="35592" y="28042"/>
                  </a:cubicBezTo>
                  <a:cubicBezTo>
                    <a:pt x="35592" y="24807"/>
                    <a:pt x="35592" y="21571"/>
                    <a:pt x="34514" y="19414"/>
                  </a:cubicBezTo>
                  <a:cubicBezTo>
                    <a:pt x="33435" y="17257"/>
                    <a:pt x="32357" y="15100"/>
                    <a:pt x="31278" y="14021"/>
                  </a:cubicBezTo>
                  <a:cubicBezTo>
                    <a:pt x="30200" y="12942"/>
                    <a:pt x="28042" y="11864"/>
                    <a:pt x="25885" y="11864"/>
                  </a:cubicBezTo>
                  <a:cubicBezTo>
                    <a:pt x="23728" y="11864"/>
                    <a:pt x="21571" y="12942"/>
                    <a:pt x="20493" y="14021"/>
                  </a:cubicBezTo>
                  <a:cubicBezTo>
                    <a:pt x="19414" y="15100"/>
                    <a:pt x="17257" y="17257"/>
                    <a:pt x="17257" y="19414"/>
                  </a:cubicBezTo>
                  <a:cubicBezTo>
                    <a:pt x="16178" y="21571"/>
                    <a:pt x="16178" y="24807"/>
                    <a:pt x="16178" y="28042"/>
                  </a:cubicBezTo>
                  <a:cubicBezTo>
                    <a:pt x="16178" y="31278"/>
                    <a:pt x="16178" y="34513"/>
                    <a:pt x="17257" y="36671"/>
                  </a:cubicBezTo>
                  <a:cubicBezTo>
                    <a:pt x="18335" y="38828"/>
                    <a:pt x="19414" y="40985"/>
                    <a:pt x="20493" y="42063"/>
                  </a:cubicBezTo>
                  <a:cubicBezTo>
                    <a:pt x="21571" y="43142"/>
                    <a:pt x="23728" y="44220"/>
                    <a:pt x="25885" y="44220"/>
                  </a:cubicBez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4" name="Freihandform: Form 1913">
              <a:extLst>
                <a:ext uri="{FF2B5EF4-FFF2-40B4-BE49-F238E27FC236}">
                  <a16:creationId xmlns:a16="http://schemas.microsoft.com/office/drawing/2014/main" id="{8092FD89-0A7C-466F-9A8A-B55AF549F021}"/>
                </a:ext>
              </a:extLst>
            </p:cNvPr>
            <p:cNvSpPr/>
            <p:nvPr/>
          </p:nvSpPr>
          <p:spPr>
            <a:xfrm>
              <a:off x="4641033" y="6534353"/>
              <a:ext cx="22649" cy="76577"/>
            </a:xfrm>
            <a:custGeom>
              <a:avLst/>
              <a:gdLst>
                <a:gd name="connsiteX0" fmla="*/ 14021 w 22649"/>
                <a:gd name="connsiteY0" fmla="*/ 76577 h 76577"/>
                <a:gd name="connsiteX1" fmla="*/ 5393 w 22649"/>
                <a:gd name="connsiteY1" fmla="*/ 74420 h 76577"/>
                <a:gd name="connsiteX2" fmla="*/ 1079 w 22649"/>
                <a:gd name="connsiteY2" fmla="*/ 69028 h 76577"/>
                <a:gd name="connsiteX3" fmla="*/ 0 w 22649"/>
                <a:gd name="connsiteY3" fmla="*/ 60399 h 76577"/>
                <a:gd name="connsiteX4" fmla="*/ 0 w 22649"/>
                <a:gd name="connsiteY4" fmla="*/ 0 h 76577"/>
                <a:gd name="connsiteX5" fmla="*/ 15100 w 22649"/>
                <a:gd name="connsiteY5" fmla="*/ 0 h 76577"/>
                <a:gd name="connsiteX6" fmla="*/ 15100 w 22649"/>
                <a:gd name="connsiteY6" fmla="*/ 60399 h 76577"/>
                <a:gd name="connsiteX7" fmla="*/ 16178 w 22649"/>
                <a:gd name="connsiteY7" fmla="*/ 63635 h 76577"/>
                <a:gd name="connsiteX8" fmla="*/ 18335 w 22649"/>
                <a:gd name="connsiteY8" fmla="*/ 64713 h 76577"/>
                <a:gd name="connsiteX9" fmla="*/ 19414 w 22649"/>
                <a:gd name="connsiteY9" fmla="*/ 64713 h 76577"/>
                <a:gd name="connsiteX10" fmla="*/ 20492 w 22649"/>
                <a:gd name="connsiteY10" fmla="*/ 64713 h 76577"/>
                <a:gd name="connsiteX11" fmla="*/ 22650 w 22649"/>
                <a:gd name="connsiteY11" fmla="*/ 75499 h 76577"/>
                <a:gd name="connsiteX12" fmla="*/ 19414 w 22649"/>
                <a:gd name="connsiteY12" fmla="*/ 76577 h 76577"/>
                <a:gd name="connsiteX13" fmla="*/ 14021 w 22649"/>
                <a:gd name="connsiteY13" fmla="*/ 76577 h 7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649" h="76577">
                  <a:moveTo>
                    <a:pt x="14021" y="76577"/>
                  </a:moveTo>
                  <a:cubicBezTo>
                    <a:pt x="10786" y="76577"/>
                    <a:pt x="7550" y="75499"/>
                    <a:pt x="5393" y="74420"/>
                  </a:cubicBezTo>
                  <a:cubicBezTo>
                    <a:pt x="3236" y="73342"/>
                    <a:pt x="2157" y="71184"/>
                    <a:pt x="1079" y="69028"/>
                  </a:cubicBezTo>
                  <a:cubicBezTo>
                    <a:pt x="0" y="66870"/>
                    <a:pt x="0" y="63635"/>
                    <a:pt x="0" y="60399"/>
                  </a:cubicBezTo>
                  <a:lnTo>
                    <a:pt x="0" y="0"/>
                  </a:lnTo>
                  <a:lnTo>
                    <a:pt x="15100" y="0"/>
                  </a:lnTo>
                  <a:lnTo>
                    <a:pt x="15100" y="60399"/>
                  </a:lnTo>
                  <a:cubicBezTo>
                    <a:pt x="15100" y="61478"/>
                    <a:pt x="15100" y="63635"/>
                    <a:pt x="16178" y="63635"/>
                  </a:cubicBezTo>
                  <a:cubicBezTo>
                    <a:pt x="17257" y="64713"/>
                    <a:pt x="17257" y="64713"/>
                    <a:pt x="18335" y="64713"/>
                  </a:cubicBezTo>
                  <a:cubicBezTo>
                    <a:pt x="18335" y="64713"/>
                    <a:pt x="19414" y="64713"/>
                    <a:pt x="19414" y="64713"/>
                  </a:cubicBezTo>
                  <a:cubicBezTo>
                    <a:pt x="19414" y="64713"/>
                    <a:pt x="20492" y="64713"/>
                    <a:pt x="20492" y="64713"/>
                  </a:cubicBezTo>
                  <a:lnTo>
                    <a:pt x="22650" y="75499"/>
                  </a:lnTo>
                  <a:cubicBezTo>
                    <a:pt x="21571" y="75499"/>
                    <a:pt x="20492" y="76577"/>
                    <a:pt x="19414" y="76577"/>
                  </a:cubicBezTo>
                  <a:cubicBezTo>
                    <a:pt x="17257" y="76577"/>
                    <a:pt x="16178" y="76577"/>
                    <a:pt x="14021" y="76577"/>
                  </a:cubicBez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5" name="Freihandform: Form 1914">
              <a:extLst>
                <a:ext uri="{FF2B5EF4-FFF2-40B4-BE49-F238E27FC236}">
                  <a16:creationId xmlns:a16="http://schemas.microsoft.com/office/drawing/2014/main" id="{F213892E-1025-4B68-8B31-4D2B3D1A7579}"/>
                </a:ext>
              </a:extLst>
            </p:cNvPr>
            <p:cNvSpPr/>
            <p:nvPr/>
          </p:nvSpPr>
          <p:spPr>
            <a:xfrm>
              <a:off x="4667997" y="6554846"/>
              <a:ext cx="51770" cy="56084"/>
            </a:xfrm>
            <a:custGeom>
              <a:avLst/>
              <a:gdLst>
                <a:gd name="connsiteX0" fmla="*/ 25885 w 51770"/>
                <a:gd name="connsiteY0" fmla="*/ 56084 h 56084"/>
                <a:gd name="connsiteX1" fmla="*/ 12942 w 51770"/>
                <a:gd name="connsiteY1" fmla="*/ 52849 h 56084"/>
                <a:gd name="connsiteX2" fmla="*/ 3236 w 51770"/>
                <a:gd name="connsiteY2" fmla="*/ 43142 h 56084"/>
                <a:gd name="connsiteX3" fmla="*/ 0 w 51770"/>
                <a:gd name="connsiteY3" fmla="*/ 28042 h 56084"/>
                <a:gd name="connsiteX4" fmla="*/ 3236 w 51770"/>
                <a:gd name="connsiteY4" fmla="*/ 12942 h 56084"/>
                <a:gd name="connsiteX5" fmla="*/ 12942 w 51770"/>
                <a:gd name="connsiteY5" fmla="*/ 3236 h 56084"/>
                <a:gd name="connsiteX6" fmla="*/ 25885 w 51770"/>
                <a:gd name="connsiteY6" fmla="*/ 0 h 56084"/>
                <a:gd name="connsiteX7" fmla="*/ 38828 w 51770"/>
                <a:gd name="connsiteY7" fmla="*/ 3236 h 56084"/>
                <a:gd name="connsiteX8" fmla="*/ 48535 w 51770"/>
                <a:gd name="connsiteY8" fmla="*/ 12942 h 56084"/>
                <a:gd name="connsiteX9" fmla="*/ 51770 w 51770"/>
                <a:gd name="connsiteY9" fmla="*/ 28042 h 56084"/>
                <a:gd name="connsiteX10" fmla="*/ 48535 w 51770"/>
                <a:gd name="connsiteY10" fmla="*/ 43142 h 56084"/>
                <a:gd name="connsiteX11" fmla="*/ 38828 w 51770"/>
                <a:gd name="connsiteY11" fmla="*/ 52849 h 56084"/>
                <a:gd name="connsiteX12" fmla="*/ 25885 w 51770"/>
                <a:gd name="connsiteY12" fmla="*/ 56084 h 56084"/>
                <a:gd name="connsiteX13" fmla="*/ 25885 w 51770"/>
                <a:gd name="connsiteY13" fmla="*/ 44220 h 56084"/>
                <a:gd name="connsiteX14" fmla="*/ 31278 w 51770"/>
                <a:gd name="connsiteY14" fmla="*/ 42063 h 56084"/>
                <a:gd name="connsiteX15" fmla="*/ 34513 w 51770"/>
                <a:gd name="connsiteY15" fmla="*/ 36671 h 56084"/>
                <a:gd name="connsiteX16" fmla="*/ 35592 w 51770"/>
                <a:gd name="connsiteY16" fmla="*/ 28042 h 56084"/>
                <a:gd name="connsiteX17" fmla="*/ 34513 w 51770"/>
                <a:gd name="connsiteY17" fmla="*/ 19414 h 56084"/>
                <a:gd name="connsiteX18" fmla="*/ 31278 w 51770"/>
                <a:gd name="connsiteY18" fmla="*/ 14021 h 56084"/>
                <a:gd name="connsiteX19" fmla="*/ 25885 w 51770"/>
                <a:gd name="connsiteY19" fmla="*/ 11864 h 56084"/>
                <a:gd name="connsiteX20" fmla="*/ 20492 w 51770"/>
                <a:gd name="connsiteY20" fmla="*/ 14021 h 56084"/>
                <a:gd name="connsiteX21" fmla="*/ 17257 w 51770"/>
                <a:gd name="connsiteY21" fmla="*/ 19414 h 56084"/>
                <a:gd name="connsiteX22" fmla="*/ 16178 w 51770"/>
                <a:gd name="connsiteY22" fmla="*/ 28042 h 56084"/>
                <a:gd name="connsiteX23" fmla="*/ 17257 w 51770"/>
                <a:gd name="connsiteY23" fmla="*/ 36671 h 56084"/>
                <a:gd name="connsiteX24" fmla="*/ 20492 w 51770"/>
                <a:gd name="connsiteY24" fmla="*/ 42063 h 56084"/>
                <a:gd name="connsiteX25" fmla="*/ 25885 w 51770"/>
                <a:gd name="connsiteY25" fmla="*/ 44220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1770" h="56084">
                  <a:moveTo>
                    <a:pt x="25885" y="56084"/>
                  </a:moveTo>
                  <a:cubicBezTo>
                    <a:pt x="21571" y="56084"/>
                    <a:pt x="17257" y="55006"/>
                    <a:pt x="12942" y="52849"/>
                  </a:cubicBezTo>
                  <a:cubicBezTo>
                    <a:pt x="8628" y="50692"/>
                    <a:pt x="5393" y="47456"/>
                    <a:pt x="3236" y="43142"/>
                  </a:cubicBezTo>
                  <a:cubicBezTo>
                    <a:pt x="1079" y="38828"/>
                    <a:pt x="0" y="33435"/>
                    <a:pt x="0" y="28042"/>
                  </a:cubicBezTo>
                  <a:cubicBezTo>
                    <a:pt x="0" y="22649"/>
                    <a:pt x="1079" y="17257"/>
                    <a:pt x="3236" y="12942"/>
                  </a:cubicBezTo>
                  <a:cubicBezTo>
                    <a:pt x="5393" y="8628"/>
                    <a:pt x="8628" y="5393"/>
                    <a:pt x="12942" y="3236"/>
                  </a:cubicBezTo>
                  <a:cubicBezTo>
                    <a:pt x="17257" y="1078"/>
                    <a:pt x="21571" y="0"/>
                    <a:pt x="25885" y="0"/>
                  </a:cubicBezTo>
                  <a:cubicBezTo>
                    <a:pt x="30199" y="0"/>
                    <a:pt x="34513" y="1078"/>
                    <a:pt x="38828" y="3236"/>
                  </a:cubicBezTo>
                  <a:cubicBezTo>
                    <a:pt x="43142" y="5393"/>
                    <a:pt x="46378" y="8628"/>
                    <a:pt x="48535" y="12942"/>
                  </a:cubicBezTo>
                  <a:cubicBezTo>
                    <a:pt x="50692" y="17257"/>
                    <a:pt x="51770" y="22649"/>
                    <a:pt x="51770" y="28042"/>
                  </a:cubicBezTo>
                  <a:cubicBezTo>
                    <a:pt x="51770" y="33435"/>
                    <a:pt x="50692" y="38828"/>
                    <a:pt x="48535" y="43142"/>
                  </a:cubicBezTo>
                  <a:cubicBezTo>
                    <a:pt x="46378" y="47456"/>
                    <a:pt x="43142" y="50692"/>
                    <a:pt x="38828" y="52849"/>
                  </a:cubicBezTo>
                  <a:cubicBezTo>
                    <a:pt x="34513" y="55006"/>
                    <a:pt x="31278" y="56084"/>
                    <a:pt x="25885" y="56084"/>
                  </a:cubicBezTo>
                  <a:close/>
                  <a:moveTo>
                    <a:pt x="25885" y="44220"/>
                  </a:moveTo>
                  <a:cubicBezTo>
                    <a:pt x="28042" y="44220"/>
                    <a:pt x="30199" y="43142"/>
                    <a:pt x="31278" y="42063"/>
                  </a:cubicBezTo>
                  <a:cubicBezTo>
                    <a:pt x="32357" y="40985"/>
                    <a:pt x="34513" y="38828"/>
                    <a:pt x="34513" y="36671"/>
                  </a:cubicBezTo>
                  <a:cubicBezTo>
                    <a:pt x="35592" y="34513"/>
                    <a:pt x="35592" y="31278"/>
                    <a:pt x="35592" y="28042"/>
                  </a:cubicBezTo>
                  <a:cubicBezTo>
                    <a:pt x="35592" y="24807"/>
                    <a:pt x="35592" y="21571"/>
                    <a:pt x="34513" y="19414"/>
                  </a:cubicBezTo>
                  <a:cubicBezTo>
                    <a:pt x="33435" y="17257"/>
                    <a:pt x="32357" y="15100"/>
                    <a:pt x="31278" y="14021"/>
                  </a:cubicBezTo>
                  <a:cubicBezTo>
                    <a:pt x="30199" y="12942"/>
                    <a:pt x="28042" y="11864"/>
                    <a:pt x="25885" y="11864"/>
                  </a:cubicBezTo>
                  <a:cubicBezTo>
                    <a:pt x="23728" y="11864"/>
                    <a:pt x="21571" y="12942"/>
                    <a:pt x="20492" y="14021"/>
                  </a:cubicBezTo>
                  <a:cubicBezTo>
                    <a:pt x="19414" y="15100"/>
                    <a:pt x="17257" y="17257"/>
                    <a:pt x="17257" y="19414"/>
                  </a:cubicBezTo>
                  <a:cubicBezTo>
                    <a:pt x="16178" y="21571"/>
                    <a:pt x="16178" y="24807"/>
                    <a:pt x="16178" y="28042"/>
                  </a:cubicBezTo>
                  <a:cubicBezTo>
                    <a:pt x="16178" y="31278"/>
                    <a:pt x="16178" y="34513"/>
                    <a:pt x="17257" y="36671"/>
                  </a:cubicBezTo>
                  <a:cubicBezTo>
                    <a:pt x="18335" y="38828"/>
                    <a:pt x="19414" y="40985"/>
                    <a:pt x="20492" y="42063"/>
                  </a:cubicBezTo>
                  <a:cubicBezTo>
                    <a:pt x="21571" y="43142"/>
                    <a:pt x="23728" y="44220"/>
                    <a:pt x="25885" y="44220"/>
                  </a:cubicBez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6" name="Freihandform: Form 1915">
              <a:extLst>
                <a:ext uri="{FF2B5EF4-FFF2-40B4-BE49-F238E27FC236}">
                  <a16:creationId xmlns:a16="http://schemas.microsoft.com/office/drawing/2014/main" id="{3066F633-DD7B-475E-9DFF-6EC61AADF701}"/>
                </a:ext>
              </a:extLst>
            </p:cNvPr>
            <p:cNvSpPr/>
            <p:nvPr/>
          </p:nvSpPr>
          <p:spPr>
            <a:xfrm>
              <a:off x="4731631" y="6554846"/>
              <a:ext cx="33435" cy="55005"/>
            </a:xfrm>
            <a:custGeom>
              <a:avLst/>
              <a:gdLst>
                <a:gd name="connsiteX0" fmla="*/ 0 w 33435"/>
                <a:gd name="connsiteY0" fmla="*/ 55006 h 55005"/>
                <a:gd name="connsiteX1" fmla="*/ 0 w 33435"/>
                <a:gd name="connsiteY1" fmla="*/ 1078 h 55005"/>
                <a:gd name="connsiteX2" fmla="*/ 11864 w 33435"/>
                <a:gd name="connsiteY2" fmla="*/ 1078 h 55005"/>
                <a:gd name="connsiteX3" fmla="*/ 12943 w 33435"/>
                <a:gd name="connsiteY3" fmla="*/ 10786 h 55005"/>
                <a:gd name="connsiteX4" fmla="*/ 12943 w 33435"/>
                <a:gd name="connsiteY4" fmla="*/ 10786 h 55005"/>
                <a:gd name="connsiteX5" fmla="*/ 19414 w 33435"/>
                <a:gd name="connsiteY5" fmla="*/ 3236 h 55005"/>
                <a:gd name="connsiteX6" fmla="*/ 28042 w 33435"/>
                <a:gd name="connsiteY6" fmla="*/ 0 h 55005"/>
                <a:gd name="connsiteX7" fmla="*/ 31278 w 33435"/>
                <a:gd name="connsiteY7" fmla="*/ 0 h 55005"/>
                <a:gd name="connsiteX8" fmla="*/ 33435 w 33435"/>
                <a:gd name="connsiteY8" fmla="*/ 1078 h 55005"/>
                <a:gd name="connsiteX9" fmla="*/ 31278 w 33435"/>
                <a:gd name="connsiteY9" fmla="*/ 14021 h 55005"/>
                <a:gd name="connsiteX10" fmla="*/ 29121 w 33435"/>
                <a:gd name="connsiteY10" fmla="*/ 12942 h 55005"/>
                <a:gd name="connsiteX11" fmla="*/ 25885 w 33435"/>
                <a:gd name="connsiteY11" fmla="*/ 12942 h 55005"/>
                <a:gd name="connsiteX12" fmla="*/ 19414 w 33435"/>
                <a:gd name="connsiteY12" fmla="*/ 15100 h 55005"/>
                <a:gd name="connsiteX13" fmla="*/ 14021 w 33435"/>
                <a:gd name="connsiteY13" fmla="*/ 22649 h 55005"/>
                <a:gd name="connsiteX14" fmla="*/ 14021 w 33435"/>
                <a:gd name="connsiteY14" fmla="*/ 53928 h 55005"/>
                <a:gd name="connsiteX15" fmla="*/ 0 w 33435"/>
                <a:gd name="connsiteY15" fmla="*/ 53928 h 5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435" h="55005">
                  <a:moveTo>
                    <a:pt x="0" y="55006"/>
                  </a:moveTo>
                  <a:lnTo>
                    <a:pt x="0" y="1078"/>
                  </a:lnTo>
                  <a:lnTo>
                    <a:pt x="11864" y="1078"/>
                  </a:lnTo>
                  <a:lnTo>
                    <a:pt x="12943" y="10786"/>
                  </a:lnTo>
                  <a:lnTo>
                    <a:pt x="12943" y="10786"/>
                  </a:lnTo>
                  <a:cubicBezTo>
                    <a:pt x="15100" y="7550"/>
                    <a:pt x="17257" y="4314"/>
                    <a:pt x="19414" y="3236"/>
                  </a:cubicBezTo>
                  <a:cubicBezTo>
                    <a:pt x="22650" y="1078"/>
                    <a:pt x="24807" y="0"/>
                    <a:pt x="28042" y="0"/>
                  </a:cubicBezTo>
                  <a:cubicBezTo>
                    <a:pt x="29121" y="0"/>
                    <a:pt x="30199" y="0"/>
                    <a:pt x="31278" y="0"/>
                  </a:cubicBezTo>
                  <a:cubicBezTo>
                    <a:pt x="32357" y="0"/>
                    <a:pt x="33435" y="0"/>
                    <a:pt x="33435" y="1078"/>
                  </a:cubicBezTo>
                  <a:lnTo>
                    <a:pt x="31278" y="14021"/>
                  </a:lnTo>
                  <a:cubicBezTo>
                    <a:pt x="30199" y="14021"/>
                    <a:pt x="29121" y="14021"/>
                    <a:pt x="29121" y="12942"/>
                  </a:cubicBezTo>
                  <a:cubicBezTo>
                    <a:pt x="28042" y="12942"/>
                    <a:pt x="26964" y="12942"/>
                    <a:pt x="25885" y="12942"/>
                  </a:cubicBezTo>
                  <a:cubicBezTo>
                    <a:pt x="23728" y="12942"/>
                    <a:pt x="21571" y="14021"/>
                    <a:pt x="19414" y="15100"/>
                  </a:cubicBezTo>
                  <a:cubicBezTo>
                    <a:pt x="17257" y="16178"/>
                    <a:pt x="15100" y="19414"/>
                    <a:pt x="14021" y="22649"/>
                  </a:cubicBezTo>
                  <a:lnTo>
                    <a:pt x="14021" y="53928"/>
                  </a:lnTo>
                  <a:lnTo>
                    <a:pt x="0" y="53928"/>
                  </a:ln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7" name="Freihandform: Form 1916">
              <a:extLst>
                <a:ext uri="{FF2B5EF4-FFF2-40B4-BE49-F238E27FC236}">
                  <a16:creationId xmlns:a16="http://schemas.microsoft.com/office/drawing/2014/main" id="{03707BD5-DAD3-4E0F-8E6A-9C8AB48576D8}"/>
                </a:ext>
              </a:extLst>
            </p:cNvPr>
            <p:cNvSpPr/>
            <p:nvPr/>
          </p:nvSpPr>
          <p:spPr>
            <a:xfrm>
              <a:off x="4514843" y="6651916"/>
              <a:ext cx="53927" cy="70105"/>
            </a:xfrm>
            <a:custGeom>
              <a:avLst/>
              <a:gdLst>
                <a:gd name="connsiteX0" fmla="*/ 19414 w 53927"/>
                <a:gd name="connsiteY0" fmla="*/ 70106 h 70105"/>
                <a:gd name="connsiteX1" fmla="*/ 19414 w 53927"/>
                <a:gd name="connsiteY1" fmla="*/ 11864 h 70105"/>
                <a:gd name="connsiteX2" fmla="*/ 0 w 53927"/>
                <a:gd name="connsiteY2" fmla="*/ 11864 h 70105"/>
                <a:gd name="connsiteX3" fmla="*/ 0 w 53927"/>
                <a:gd name="connsiteY3" fmla="*/ 0 h 70105"/>
                <a:gd name="connsiteX4" fmla="*/ 53928 w 53927"/>
                <a:gd name="connsiteY4" fmla="*/ 0 h 70105"/>
                <a:gd name="connsiteX5" fmla="*/ 53928 w 53927"/>
                <a:gd name="connsiteY5" fmla="*/ 11864 h 70105"/>
                <a:gd name="connsiteX6" fmla="*/ 34514 w 53927"/>
                <a:gd name="connsiteY6" fmla="*/ 11864 h 70105"/>
                <a:gd name="connsiteX7" fmla="*/ 34514 w 53927"/>
                <a:gd name="connsiteY7" fmla="*/ 70106 h 70105"/>
                <a:gd name="connsiteX8" fmla="*/ 19414 w 53927"/>
                <a:gd name="connsiteY8" fmla="*/ 70106 h 7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927" h="70105">
                  <a:moveTo>
                    <a:pt x="19414" y="70106"/>
                  </a:moveTo>
                  <a:lnTo>
                    <a:pt x="19414" y="11864"/>
                  </a:lnTo>
                  <a:lnTo>
                    <a:pt x="0" y="11864"/>
                  </a:lnTo>
                  <a:lnTo>
                    <a:pt x="0" y="0"/>
                  </a:lnTo>
                  <a:lnTo>
                    <a:pt x="53928" y="0"/>
                  </a:lnTo>
                  <a:lnTo>
                    <a:pt x="53928" y="11864"/>
                  </a:lnTo>
                  <a:lnTo>
                    <a:pt x="34514" y="11864"/>
                  </a:lnTo>
                  <a:lnTo>
                    <a:pt x="34514" y="70106"/>
                  </a:lnTo>
                  <a:lnTo>
                    <a:pt x="19414" y="70106"/>
                  </a:ln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8" name="Freihandform: Form 1917">
              <a:extLst>
                <a:ext uri="{FF2B5EF4-FFF2-40B4-BE49-F238E27FC236}">
                  <a16:creationId xmlns:a16="http://schemas.microsoft.com/office/drawing/2014/main" id="{F637BB9D-C9C4-42FC-AD47-59404D40EEC8}"/>
                </a:ext>
              </a:extLst>
            </p:cNvPr>
            <p:cNvSpPr/>
            <p:nvPr/>
          </p:nvSpPr>
          <p:spPr>
            <a:xfrm>
              <a:off x="4568770" y="6667015"/>
              <a:ext cx="44220" cy="56084"/>
            </a:xfrm>
            <a:custGeom>
              <a:avLst/>
              <a:gdLst>
                <a:gd name="connsiteX0" fmla="*/ 16178 w 44220"/>
                <a:gd name="connsiteY0" fmla="*/ 56084 h 56084"/>
                <a:gd name="connsiteX1" fmla="*/ 7550 w 44220"/>
                <a:gd name="connsiteY1" fmla="*/ 53928 h 56084"/>
                <a:gd name="connsiteX2" fmla="*/ 2157 w 44220"/>
                <a:gd name="connsiteY2" fmla="*/ 48535 h 56084"/>
                <a:gd name="connsiteX3" fmla="*/ 0 w 44220"/>
                <a:gd name="connsiteY3" fmla="*/ 39906 h 56084"/>
                <a:gd name="connsiteX4" fmla="*/ 7550 w 44220"/>
                <a:gd name="connsiteY4" fmla="*/ 26964 h 56084"/>
                <a:gd name="connsiteX5" fmla="*/ 30200 w 44220"/>
                <a:gd name="connsiteY5" fmla="*/ 20492 h 56084"/>
                <a:gd name="connsiteX6" fmla="*/ 29121 w 44220"/>
                <a:gd name="connsiteY6" fmla="*/ 16178 h 56084"/>
                <a:gd name="connsiteX7" fmla="*/ 25885 w 44220"/>
                <a:gd name="connsiteY7" fmla="*/ 12942 h 56084"/>
                <a:gd name="connsiteX8" fmla="*/ 20492 w 44220"/>
                <a:gd name="connsiteY8" fmla="*/ 11864 h 56084"/>
                <a:gd name="connsiteX9" fmla="*/ 12943 w 44220"/>
                <a:gd name="connsiteY9" fmla="*/ 12942 h 56084"/>
                <a:gd name="connsiteX10" fmla="*/ 5393 w 44220"/>
                <a:gd name="connsiteY10" fmla="*/ 16178 h 56084"/>
                <a:gd name="connsiteX11" fmla="*/ 0 w 44220"/>
                <a:gd name="connsiteY11" fmla="*/ 6471 h 56084"/>
                <a:gd name="connsiteX12" fmla="*/ 6471 w 44220"/>
                <a:gd name="connsiteY12" fmla="*/ 3236 h 56084"/>
                <a:gd name="connsiteX13" fmla="*/ 14021 w 44220"/>
                <a:gd name="connsiteY13" fmla="*/ 1079 h 56084"/>
                <a:gd name="connsiteX14" fmla="*/ 22650 w 44220"/>
                <a:gd name="connsiteY14" fmla="*/ 0 h 56084"/>
                <a:gd name="connsiteX15" fmla="*/ 34514 w 44220"/>
                <a:gd name="connsiteY15" fmla="*/ 3236 h 56084"/>
                <a:gd name="connsiteX16" fmla="*/ 42063 w 44220"/>
                <a:gd name="connsiteY16" fmla="*/ 10786 h 56084"/>
                <a:gd name="connsiteX17" fmla="*/ 44221 w 44220"/>
                <a:gd name="connsiteY17" fmla="*/ 23728 h 56084"/>
                <a:gd name="connsiteX18" fmla="*/ 44221 w 44220"/>
                <a:gd name="connsiteY18" fmla="*/ 55006 h 56084"/>
                <a:gd name="connsiteX19" fmla="*/ 32357 w 44220"/>
                <a:gd name="connsiteY19" fmla="*/ 55006 h 56084"/>
                <a:gd name="connsiteX20" fmla="*/ 31278 w 44220"/>
                <a:gd name="connsiteY20" fmla="*/ 49613 h 56084"/>
                <a:gd name="connsiteX21" fmla="*/ 31278 w 44220"/>
                <a:gd name="connsiteY21" fmla="*/ 49613 h 56084"/>
                <a:gd name="connsiteX22" fmla="*/ 23728 w 44220"/>
                <a:gd name="connsiteY22" fmla="*/ 55006 h 56084"/>
                <a:gd name="connsiteX23" fmla="*/ 16178 w 44220"/>
                <a:gd name="connsiteY23" fmla="*/ 56084 h 56084"/>
                <a:gd name="connsiteX24" fmla="*/ 21571 w 44220"/>
                <a:gd name="connsiteY24" fmla="*/ 44221 h 56084"/>
                <a:gd name="connsiteX25" fmla="*/ 26964 w 44220"/>
                <a:gd name="connsiteY25" fmla="*/ 43142 h 56084"/>
                <a:gd name="connsiteX26" fmla="*/ 31278 w 44220"/>
                <a:gd name="connsiteY26" fmla="*/ 39906 h 56084"/>
                <a:gd name="connsiteX27" fmla="*/ 31278 w 44220"/>
                <a:gd name="connsiteY27" fmla="*/ 29121 h 56084"/>
                <a:gd name="connsiteX28" fmla="*/ 21571 w 44220"/>
                <a:gd name="connsiteY28" fmla="*/ 31278 h 56084"/>
                <a:gd name="connsiteX29" fmla="*/ 16178 w 44220"/>
                <a:gd name="connsiteY29" fmla="*/ 34513 h 56084"/>
                <a:gd name="connsiteX30" fmla="*/ 15100 w 44220"/>
                <a:gd name="connsiteY30" fmla="*/ 38828 h 56084"/>
                <a:gd name="connsiteX31" fmla="*/ 17257 w 44220"/>
                <a:gd name="connsiteY31" fmla="*/ 43142 h 56084"/>
                <a:gd name="connsiteX32" fmla="*/ 21571 w 44220"/>
                <a:gd name="connsiteY32" fmla="*/ 44221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4220" h="56084">
                  <a:moveTo>
                    <a:pt x="16178" y="56084"/>
                  </a:moveTo>
                  <a:cubicBezTo>
                    <a:pt x="12943" y="56084"/>
                    <a:pt x="9707" y="55006"/>
                    <a:pt x="7550" y="53928"/>
                  </a:cubicBezTo>
                  <a:cubicBezTo>
                    <a:pt x="5393" y="52849"/>
                    <a:pt x="3236" y="50692"/>
                    <a:pt x="2157" y="48535"/>
                  </a:cubicBezTo>
                  <a:cubicBezTo>
                    <a:pt x="1079" y="46378"/>
                    <a:pt x="0" y="43142"/>
                    <a:pt x="0" y="39906"/>
                  </a:cubicBezTo>
                  <a:cubicBezTo>
                    <a:pt x="0" y="34513"/>
                    <a:pt x="2157" y="30199"/>
                    <a:pt x="7550" y="26964"/>
                  </a:cubicBezTo>
                  <a:cubicBezTo>
                    <a:pt x="11864" y="23728"/>
                    <a:pt x="20492" y="21571"/>
                    <a:pt x="30200" y="20492"/>
                  </a:cubicBezTo>
                  <a:cubicBezTo>
                    <a:pt x="30200" y="18335"/>
                    <a:pt x="30200" y="17257"/>
                    <a:pt x="29121" y="16178"/>
                  </a:cubicBezTo>
                  <a:cubicBezTo>
                    <a:pt x="28042" y="15100"/>
                    <a:pt x="28042" y="14021"/>
                    <a:pt x="25885" y="12942"/>
                  </a:cubicBezTo>
                  <a:cubicBezTo>
                    <a:pt x="24807" y="11864"/>
                    <a:pt x="22650" y="11864"/>
                    <a:pt x="20492" y="11864"/>
                  </a:cubicBezTo>
                  <a:cubicBezTo>
                    <a:pt x="18335" y="11864"/>
                    <a:pt x="16178" y="11864"/>
                    <a:pt x="12943" y="12942"/>
                  </a:cubicBezTo>
                  <a:cubicBezTo>
                    <a:pt x="9707" y="14021"/>
                    <a:pt x="8629" y="15100"/>
                    <a:pt x="5393" y="16178"/>
                  </a:cubicBezTo>
                  <a:lnTo>
                    <a:pt x="0" y="6471"/>
                  </a:lnTo>
                  <a:cubicBezTo>
                    <a:pt x="2157" y="5393"/>
                    <a:pt x="4314" y="4314"/>
                    <a:pt x="6471" y="3236"/>
                  </a:cubicBezTo>
                  <a:cubicBezTo>
                    <a:pt x="8629" y="2157"/>
                    <a:pt x="11864" y="1079"/>
                    <a:pt x="14021" y="1079"/>
                  </a:cubicBezTo>
                  <a:cubicBezTo>
                    <a:pt x="16178" y="1079"/>
                    <a:pt x="19414" y="0"/>
                    <a:pt x="22650" y="0"/>
                  </a:cubicBezTo>
                  <a:cubicBezTo>
                    <a:pt x="26964" y="0"/>
                    <a:pt x="31278" y="1079"/>
                    <a:pt x="34514" y="3236"/>
                  </a:cubicBezTo>
                  <a:cubicBezTo>
                    <a:pt x="37749" y="5393"/>
                    <a:pt x="39907" y="7550"/>
                    <a:pt x="42063" y="10786"/>
                  </a:cubicBezTo>
                  <a:cubicBezTo>
                    <a:pt x="44221" y="14021"/>
                    <a:pt x="44221" y="18335"/>
                    <a:pt x="44221" y="23728"/>
                  </a:cubicBezTo>
                  <a:lnTo>
                    <a:pt x="44221" y="55006"/>
                  </a:lnTo>
                  <a:lnTo>
                    <a:pt x="32357" y="55006"/>
                  </a:lnTo>
                  <a:lnTo>
                    <a:pt x="31278" y="49613"/>
                  </a:lnTo>
                  <a:lnTo>
                    <a:pt x="31278" y="49613"/>
                  </a:lnTo>
                  <a:cubicBezTo>
                    <a:pt x="29121" y="51770"/>
                    <a:pt x="26964" y="52849"/>
                    <a:pt x="23728" y="55006"/>
                  </a:cubicBezTo>
                  <a:cubicBezTo>
                    <a:pt x="22650" y="55006"/>
                    <a:pt x="19414" y="56084"/>
                    <a:pt x="16178" y="56084"/>
                  </a:cubicBezTo>
                  <a:close/>
                  <a:moveTo>
                    <a:pt x="21571" y="44221"/>
                  </a:moveTo>
                  <a:cubicBezTo>
                    <a:pt x="23728" y="44221"/>
                    <a:pt x="24807" y="44221"/>
                    <a:pt x="26964" y="43142"/>
                  </a:cubicBezTo>
                  <a:cubicBezTo>
                    <a:pt x="28042" y="42063"/>
                    <a:pt x="30200" y="40985"/>
                    <a:pt x="31278" y="39906"/>
                  </a:cubicBezTo>
                  <a:lnTo>
                    <a:pt x="31278" y="29121"/>
                  </a:lnTo>
                  <a:cubicBezTo>
                    <a:pt x="26964" y="30199"/>
                    <a:pt x="23728" y="30199"/>
                    <a:pt x="21571" y="31278"/>
                  </a:cubicBezTo>
                  <a:cubicBezTo>
                    <a:pt x="19414" y="32357"/>
                    <a:pt x="17257" y="33435"/>
                    <a:pt x="16178" y="34513"/>
                  </a:cubicBezTo>
                  <a:cubicBezTo>
                    <a:pt x="15100" y="35592"/>
                    <a:pt x="15100" y="36671"/>
                    <a:pt x="15100" y="38828"/>
                  </a:cubicBezTo>
                  <a:cubicBezTo>
                    <a:pt x="15100" y="40985"/>
                    <a:pt x="16178" y="42063"/>
                    <a:pt x="17257" y="43142"/>
                  </a:cubicBezTo>
                  <a:cubicBezTo>
                    <a:pt x="18335" y="44221"/>
                    <a:pt x="19414" y="44221"/>
                    <a:pt x="21571" y="44221"/>
                  </a:cubicBez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9" name="Freihandform: Form 1918">
              <a:extLst>
                <a:ext uri="{FF2B5EF4-FFF2-40B4-BE49-F238E27FC236}">
                  <a16:creationId xmlns:a16="http://schemas.microsoft.com/office/drawing/2014/main" id="{8E34B122-BFD9-4A6E-B263-A3E61D4DBDCD}"/>
                </a:ext>
              </a:extLst>
            </p:cNvPr>
            <p:cNvSpPr/>
            <p:nvPr/>
          </p:nvSpPr>
          <p:spPr>
            <a:xfrm>
              <a:off x="4622698" y="6668094"/>
              <a:ext cx="51770" cy="53927"/>
            </a:xfrm>
            <a:custGeom>
              <a:avLst/>
              <a:gdLst>
                <a:gd name="connsiteX0" fmla="*/ 0 w 51770"/>
                <a:gd name="connsiteY0" fmla="*/ 53928 h 53927"/>
                <a:gd name="connsiteX1" fmla="*/ 16178 w 51770"/>
                <a:gd name="connsiteY1" fmla="*/ 25885 h 53927"/>
                <a:gd name="connsiteX2" fmla="*/ 1079 w 51770"/>
                <a:gd name="connsiteY2" fmla="*/ 0 h 53927"/>
                <a:gd name="connsiteX3" fmla="*/ 17257 w 51770"/>
                <a:gd name="connsiteY3" fmla="*/ 0 h 53927"/>
                <a:gd name="connsiteX4" fmla="*/ 22650 w 51770"/>
                <a:gd name="connsiteY4" fmla="*/ 9707 h 53927"/>
                <a:gd name="connsiteX5" fmla="*/ 24807 w 51770"/>
                <a:gd name="connsiteY5" fmla="*/ 14021 h 53927"/>
                <a:gd name="connsiteX6" fmla="*/ 26964 w 51770"/>
                <a:gd name="connsiteY6" fmla="*/ 18335 h 53927"/>
                <a:gd name="connsiteX7" fmla="*/ 26964 w 51770"/>
                <a:gd name="connsiteY7" fmla="*/ 18335 h 53927"/>
                <a:gd name="connsiteX8" fmla="*/ 29121 w 51770"/>
                <a:gd name="connsiteY8" fmla="*/ 14021 h 53927"/>
                <a:gd name="connsiteX9" fmla="*/ 31278 w 51770"/>
                <a:gd name="connsiteY9" fmla="*/ 9707 h 53927"/>
                <a:gd name="connsiteX10" fmla="*/ 35592 w 51770"/>
                <a:gd name="connsiteY10" fmla="*/ 0 h 53927"/>
                <a:gd name="connsiteX11" fmla="*/ 50692 w 51770"/>
                <a:gd name="connsiteY11" fmla="*/ 0 h 53927"/>
                <a:gd name="connsiteX12" fmla="*/ 35592 w 51770"/>
                <a:gd name="connsiteY12" fmla="*/ 26964 h 53927"/>
                <a:gd name="connsiteX13" fmla="*/ 51771 w 51770"/>
                <a:gd name="connsiteY13" fmla="*/ 52849 h 53927"/>
                <a:gd name="connsiteX14" fmla="*/ 35592 w 51770"/>
                <a:gd name="connsiteY14" fmla="*/ 52849 h 53927"/>
                <a:gd name="connsiteX15" fmla="*/ 30200 w 51770"/>
                <a:gd name="connsiteY15" fmla="*/ 43142 h 53927"/>
                <a:gd name="connsiteX16" fmla="*/ 28042 w 51770"/>
                <a:gd name="connsiteY16" fmla="*/ 38828 h 53927"/>
                <a:gd name="connsiteX17" fmla="*/ 25885 w 51770"/>
                <a:gd name="connsiteY17" fmla="*/ 34513 h 53927"/>
                <a:gd name="connsiteX18" fmla="*/ 25885 w 51770"/>
                <a:gd name="connsiteY18" fmla="*/ 34513 h 53927"/>
                <a:gd name="connsiteX19" fmla="*/ 23728 w 51770"/>
                <a:gd name="connsiteY19" fmla="*/ 38828 h 53927"/>
                <a:gd name="connsiteX20" fmla="*/ 21571 w 51770"/>
                <a:gd name="connsiteY20" fmla="*/ 43142 h 53927"/>
                <a:gd name="connsiteX21" fmla="*/ 17257 w 51770"/>
                <a:gd name="connsiteY21" fmla="*/ 52849 h 53927"/>
                <a:gd name="connsiteX22" fmla="*/ 0 w 51770"/>
                <a:gd name="connsiteY22" fmla="*/ 52849 h 5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1770" h="53927">
                  <a:moveTo>
                    <a:pt x="0" y="53928"/>
                  </a:moveTo>
                  <a:lnTo>
                    <a:pt x="16178" y="25885"/>
                  </a:lnTo>
                  <a:lnTo>
                    <a:pt x="1079" y="0"/>
                  </a:lnTo>
                  <a:lnTo>
                    <a:pt x="17257" y="0"/>
                  </a:lnTo>
                  <a:lnTo>
                    <a:pt x="22650" y="9707"/>
                  </a:lnTo>
                  <a:cubicBezTo>
                    <a:pt x="23728" y="10786"/>
                    <a:pt x="23728" y="12942"/>
                    <a:pt x="24807" y="14021"/>
                  </a:cubicBezTo>
                  <a:cubicBezTo>
                    <a:pt x="25885" y="15100"/>
                    <a:pt x="25885" y="17257"/>
                    <a:pt x="26964" y="18335"/>
                  </a:cubicBezTo>
                  <a:lnTo>
                    <a:pt x="26964" y="18335"/>
                  </a:lnTo>
                  <a:cubicBezTo>
                    <a:pt x="28042" y="17257"/>
                    <a:pt x="28042" y="15100"/>
                    <a:pt x="29121" y="14021"/>
                  </a:cubicBezTo>
                  <a:cubicBezTo>
                    <a:pt x="30200" y="12942"/>
                    <a:pt x="30200" y="10786"/>
                    <a:pt x="31278" y="9707"/>
                  </a:cubicBezTo>
                  <a:lnTo>
                    <a:pt x="35592" y="0"/>
                  </a:lnTo>
                  <a:lnTo>
                    <a:pt x="50692" y="0"/>
                  </a:lnTo>
                  <a:lnTo>
                    <a:pt x="35592" y="26964"/>
                  </a:lnTo>
                  <a:lnTo>
                    <a:pt x="51771" y="52849"/>
                  </a:lnTo>
                  <a:lnTo>
                    <a:pt x="35592" y="52849"/>
                  </a:lnTo>
                  <a:lnTo>
                    <a:pt x="30200" y="43142"/>
                  </a:lnTo>
                  <a:cubicBezTo>
                    <a:pt x="29121" y="42063"/>
                    <a:pt x="28042" y="39906"/>
                    <a:pt x="28042" y="38828"/>
                  </a:cubicBezTo>
                  <a:cubicBezTo>
                    <a:pt x="28042" y="37749"/>
                    <a:pt x="25885" y="35592"/>
                    <a:pt x="25885" y="34513"/>
                  </a:cubicBezTo>
                  <a:lnTo>
                    <a:pt x="25885" y="34513"/>
                  </a:lnTo>
                  <a:cubicBezTo>
                    <a:pt x="24807" y="35592"/>
                    <a:pt x="24807" y="37749"/>
                    <a:pt x="23728" y="38828"/>
                  </a:cubicBezTo>
                  <a:cubicBezTo>
                    <a:pt x="22650" y="39906"/>
                    <a:pt x="22650" y="42063"/>
                    <a:pt x="21571" y="43142"/>
                  </a:cubicBezTo>
                  <a:lnTo>
                    <a:pt x="17257" y="52849"/>
                  </a:lnTo>
                  <a:lnTo>
                    <a:pt x="0" y="52849"/>
                  </a:ln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20" name="Freihandform: Form 1919">
              <a:extLst>
                <a:ext uri="{FF2B5EF4-FFF2-40B4-BE49-F238E27FC236}">
                  <a16:creationId xmlns:a16="http://schemas.microsoft.com/office/drawing/2014/main" id="{ABF945EF-4C19-4CCC-AF36-20E33610DCB0}"/>
                </a:ext>
              </a:extLst>
            </p:cNvPr>
            <p:cNvSpPr/>
            <p:nvPr/>
          </p:nvSpPr>
          <p:spPr>
            <a:xfrm>
              <a:off x="4676625" y="6667015"/>
              <a:ext cx="51770" cy="56084"/>
            </a:xfrm>
            <a:custGeom>
              <a:avLst/>
              <a:gdLst>
                <a:gd name="connsiteX0" fmla="*/ 25885 w 51770"/>
                <a:gd name="connsiteY0" fmla="*/ 56084 h 56084"/>
                <a:gd name="connsiteX1" fmla="*/ 12943 w 51770"/>
                <a:gd name="connsiteY1" fmla="*/ 52849 h 56084"/>
                <a:gd name="connsiteX2" fmla="*/ 3236 w 51770"/>
                <a:gd name="connsiteY2" fmla="*/ 43142 h 56084"/>
                <a:gd name="connsiteX3" fmla="*/ 0 w 51770"/>
                <a:gd name="connsiteY3" fmla="*/ 28042 h 56084"/>
                <a:gd name="connsiteX4" fmla="*/ 3236 w 51770"/>
                <a:gd name="connsiteY4" fmla="*/ 12942 h 56084"/>
                <a:gd name="connsiteX5" fmla="*/ 12943 w 51770"/>
                <a:gd name="connsiteY5" fmla="*/ 3236 h 56084"/>
                <a:gd name="connsiteX6" fmla="*/ 25885 w 51770"/>
                <a:gd name="connsiteY6" fmla="*/ 0 h 56084"/>
                <a:gd name="connsiteX7" fmla="*/ 38828 w 51770"/>
                <a:gd name="connsiteY7" fmla="*/ 3236 h 56084"/>
                <a:gd name="connsiteX8" fmla="*/ 48535 w 51770"/>
                <a:gd name="connsiteY8" fmla="*/ 12942 h 56084"/>
                <a:gd name="connsiteX9" fmla="*/ 51771 w 51770"/>
                <a:gd name="connsiteY9" fmla="*/ 28042 h 56084"/>
                <a:gd name="connsiteX10" fmla="*/ 48535 w 51770"/>
                <a:gd name="connsiteY10" fmla="*/ 43142 h 56084"/>
                <a:gd name="connsiteX11" fmla="*/ 38828 w 51770"/>
                <a:gd name="connsiteY11" fmla="*/ 52849 h 56084"/>
                <a:gd name="connsiteX12" fmla="*/ 25885 w 51770"/>
                <a:gd name="connsiteY12" fmla="*/ 56084 h 56084"/>
                <a:gd name="connsiteX13" fmla="*/ 25885 w 51770"/>
                <a:gd name="connsiteY13" fmla="*/ 44221 h 56084"/>
                <a:gd name="connsiteX14" fmla="*/ 31278 w 51770"/>
                <a:gd name="connsiteY14" fmla="*/ 42063 h 56084"/>
                <a:gd name="connsiteX15" fmla="*/ 34514 w 51770"/>
                <a:gd name="connsiteY15" fmla="*/ 36671 h 56084"/>
                <a:gd name="connsiteX16" fmla="*/ 35592 w 51770"/>
                <a:gd name="connsiteY16" fmla="*/ 28042 h 56084"/>
                <a:gd name="connsiteX17" fmla="*/ 34514 w 51770"/>
                <a:gd name="connsiteY17" fmla="*/ 19414 h 56084"/>
                <a:gd name="connsiteX18" fmla="*/ 31278 w 51770"/>
                <a:gd name="connsiteY18" fmla="*/ 14021 h 56084"/>
                <a:gd name="connsiteX19" fmla="*/ 25885 w 51770"/>
                <a:gd name="connsiteY19" fmla="*/ 11864 h 56084"/>
                <a:gd name="connsiteX20" fmla="*/ 20492 w 51770"/>
                <a:gd name="connsiteY20" fmla="*/ 14021 h 56084"/>
                <a:gd name="connsiteX21" fmla="*/ 17257 w 51770"/>
                <a:gd name="connsiteY21" fmla="*/ 19414 h 56084"/>
                <a:gd name="connsiteX22" fmla="*/ 16178 w 51770"/>
                <a:gd name="connsiteY22" fmla="*/ 28042 h 56084"/>
                <a:gd name="connsiteX23" fmla="*/ 17257 w 51770"/>
                <a:gd name="connsiteY23" fmla="*/ 36671 h 56084"/>
                <a:gd name="connsiteX24" fmla="*/ 20492 w 51770"/>
                <a:gd name="connsiteY24" fmla="*/ 42063 h 56084"/>
                <a:gd name="connsiteX25" fmla="*/ 25885 w 51770"/>
                <a:gd name="connsiteY25" fmla="*/ 44221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1770" h="56084">
                  <a:moveTo>
                    <a:pt x="25885" y="56084"/>
                  </a:moveTo>
                  <a:cubicBezTo>
                    <a:pt x="21571" y="56084"/>
                    <a:pt x="17257" y="55006"/>
                    <a:pt x="12943" y="52849"/>
                  </a:cubicBezTo>
                  <a:cubicBezTo>
                    <a:pt x="8629" y="50692"/>
                    <a:pt x="5393" y="47456"/>
                    <a:pt x="3236" y="43142"/>
                  </a:cubicBezTo>
                  <a:cubicBezTo>
                    <a:pt x="1079" y="38828"/>
                    <a:pt x="0" y="33435"/>
                    <a:pt x="0" y="28042"/>
                  </a:cubicBezTo>
                  <a:cubicBezTo>
                    <a:pt x="0" y="22650"/>
                    <a:pt x="1079" y="17257"/>
                    <a:pt x="3236" y="12942"/>
                  </a:cubicBezTo>
                  <a:cubicBezTo>
                    <a:pt x="5393" y="8628"/>
                    <a:pt x="8629" y="5393"/>
                    <a:pt x="12943" y="3236"/>
                  </a:cubicBezTo>
                  <a:cubicBezTo>
                    <a:pt x="17257" y="1079"/>
                    <a:pt x="21571" y="0"/>
                    <a:pt x="25885" y="0"/>
                  </a:cubicBezTo>
                  <a:cubicBezTo>
                    <a:pt x="30200" y="0"/>
                    <a:pt x="34514" y="1079"/>
                    <a:pt x="38828" y="3236"/>
                  </a:cubicBezTo>
                  <a:cubicBezTo>
                    <a:pt x="43142" y="5393"/>
                    <a:pt x="46378" y="8628"/>
                    <a:pt x="48535" y="12942"/>
                  </a:cubicBezTo>
                  <a:cubicBezTo>
                    <a:pt x="50692" y="17257"/>
                    <a:pt x="51771" y="22650"/>
                    <a:pt x="51771" y="28042"/>
                  </a:cubicBezTo>
                  <a:cubicBezTo>
                    <a:pt x="51771" y="33435"/>
                    <a:pt x="50692" y="38828"/>
                    <a:pt x="48535" y="43142"/>
                  </a:cubicBezTo>
                  <a:cubicBezTo>
                    <a:pt x="46378" y="47456"/>
                    <a:pt x="43142" y="50692"/>
                    <a:pt x="38828" y="52849"/>
                  </a:cubicBezTo>
                  <a:cubicBezTo>
                    <a:pt x="34514" y="55006"/>
                    <a:pt x="30200" y="56084"/>
                    <a:pt x="25885" y="56084"/>
                  </a:cubicBezTo>
                  <a:close/>
                  <a:moveTo>
                    <a:pt x="25885" y="44221"/>
                  </a:moveTo>
                  <a:cubicBezTo>
                    <a:pt x="28042" y="44221"/>
                    <a:pt x="30200" y="43142"/>
                    <a:pt x="31278" y="42063"/>
                  </a:cubicBezTo>
                  <a:cubicBezTo>
                    <a:pt x="32357" y="40985"/>
                    <a:pt x="34514" y="38828"/>
                    <a:pt x="34514" y="36671"/>
                  </a:cubicBezTo>
                  <a:cubicBezTo>
                    <a:pt x="35592" y="34513"/>
                    <a:pt x="35592" y="31278"/>
                    <a:pt x="35592" y="28042"/>
                  </a:cubicBezTo>
                  <a:cubicBezTo>
                    <a:pt x="35592" y="24807"/>
                    <a:pt x="35592" y="21571"/>
                    <a:pt x="34514" y="19414"/>
                  </a:cubicBezTo>
                  <a:cubicBezTo>
                    <a:pt x="33435" y="17257"/>
                    <a:pt x="32357" y="15100"/>
                    <a:pt x="31278" y="14021"/>
                  </a:cubicBezTo>
                  <a:cubicBezTo>
                    <a:pt x="30200" y="12942"/>
                    <a:pt x="28042" y="11864"/>
                    <a:pt x="25885" y="11864"/>
                  </a:cubicBezTo>
                  <a:cubicBezTo>
                    <a:pt x="23728" y="11864"/>
                    <a:pt x="21571" y="12942"/>
                    <a:pt x="20492" y="14021"/>
                  </a:cubicBezTo>
                  <a:cubicBezTo>
                    <a:pt x="19414" y="15100"/>
                    <a:pt x="17257" y="17257"/>
                    <a:pt x="17257" y="19414"/>
                  </a:cubicBezTo>
                  <a:cubicBezTo>
                    <a:pt x="17257" y="21571"/>
                    <a:pt x="16178" y="24807"/>
                    <a:pt x="16178" y="28042"/>
                  </a:cubicBezTo>
                  <a:cubicBezTo>
                    <a:pt x="16178" y="31278"/>
                    <a:pt x="16178" y="34513"/>
                    <a:pt x="17257" y="36671"/>
                  </a:cubicBezTo>
                  <a:cubicBezTo>
                    <a:pt x="18335" y="38828"/>
                    <a:pt x="19414" y="40985"/>
                    <a:pt x="20492" y="42063"/>
                  </a:cubicBezTo>
                  <a:cubicBezTo>
                    <a:pt x="21571" y="43142"/>
                    <a:pt x="23728" y="44221"/>
                    <a:pt x="25885" y="44221"/>
                  </a:cubicBez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21" name="Freihandform: Form 1920">
              <a:extLst>
                <a:ext uri="{FF2B5EF4-FFF2-40B4-BE49-F238E27FC236}">
                  <a16:creationId xmlns:a16="http://schemas.microsoft.com/office/drawing/2014/main" id="{658EC261-8970-40A5-86F3-59D693448054}"/>
                </a:ext>
              </a:extLst>
            </p:cNvPr>
            <p:cNvSpPr/>
            <p:nvPr/>
          </p:nvSpPr>
          <p:spPr>
            <a:xfrm>
              <a:off x="4739181" y="6667015"/>
              <a:ext cx="47456" cy="55006"/>
            </a:xfrm>
            <a:custGeom>
              <a:avLst/>
              <a:gdLst>
                <a:gd name="connsiteX0" fmla="*/ 0 w 47456"/>
                <a:gd name="connsiteY0" fmla="*/ 55006 h 55006"/>
                <a:gd name="connsiteX1" fmla="*/ 0 w 47456"/>
                <a:gd name="connsiteY1" fmla="*/ 1079 h 55006"/>
                <a:gd name="connsiteX2" fmla="*/ 11864 w 47456"/>
                <a:gd name="connsiteY2" fmla="*/ 1079 h 55006"/>
                <a:gd name="connsiteX3" fmla="*/ 12942 w 47456"/>
                <a:gd name="connsiteY3" fmla="*/ 7550 h 55006"/>
                <a:gd name="connsiteX4" fmla="*/ 12942 w 47456"/>
                <a:gd name="connsiteY4" fmla="*/ 7550 h 55006"/>
                <a:gd name="connsiteX5" fmla="*/ 20492 w 47456"/>
                <a:gd name="connsiteY5" fmla="*/ 2157 h 55006"/>
                <a:gd name="connsiteX6" fmla="*/ 30199 w 47456"/>
                <a:gd name="connsiteY6" fmla="*/ 0 h 55006"/>
                <a:gd name="connsiteX7" fmla="*/ 43142 w 47456"/>
                <a:gd name="connsiteY7" fmla="*/ 5393 h 55006"/>
                <a:gd name="connsiteX8" fmla="*/ 47456 w 47456"/>
                <a:gd name="connsiteY8" fmla="*/ 21571 h 55006"/>
                <a:gd name="connsiteX9" fmla="*/ 47456 w 47456"/>
                <a:gd name="connsiteY9" fmla="*/ 55006 h 55006"/>
                <a:gd name="connsiteX10" fmla="*/ 32357 w 47456"/>
                <a:gd name="connsiteY10" fmla="*/ 55006 h 55006"/>
                <a:gd name="connsiteX11" fmla="*/ 32357 w 47456"/>
                <a:gd name="connsiteY11" fmla="*/ 23728 h 55006"/>
                <a:gd name="connsiteX12" fmla="*/ 30199 w 47456"/>
                <a:gd name="connsiteY12" fmla="*/ 15100 h 55006"/>
                <a:gd name="connsiteX13" fmla="*/ 24807 w 47456"/>
                <a:gd name="connsiteY13" fmla="*/ 12942 h 55006"/>
                <a:gd name="connsiteX14" fmla="*/ 19414 w 47456"/>
                <a:gd name="connsiteY14" fmla="*/ 14021 h 55006"/>
                <a:gd name="connsiteX15" fmla="*/ 14021 w 47456"/>
                <a:gd name="connsiteY15" fmla="*/ 18335 h 55006"/>
                <a:gd name="connsiteX16" fmla="*/ 14021 w 47456"/>
                <a:gd name="connsiteY16" fmla="*/ 55006 h 55006"/>
                <a:gd name="connsiteX17" fmla="*/ 0 w 47456"/>
                <a:gd name="connsiteY17" fmla="*/ 55006 h 5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456" h="55006">
                  <a:moveTo>
                    <a:pt x="0" y="55006"/>
                  </a:moveTo>
                  <a:lnTo>
                    <a:pt x="0" y="1079"/>
                  </a:lnTo>
                  <a:lnTo>
                    <a:pt x="11864" y="1079"/>
                  </a:lnTo>
                  <a:lnTo>
                    <a:pt x="12942" y="7550"/>
                  </a:lnTo>
                  <a:lnTo>
                    <a:pt x="12942" y="7550"/>
                  </a:lnTo>
                  <a:cubicBezTo>
                    <a:pt x="15100" y="5393"/>
                    <a:pt x="17257" y="3236"/>
                    <a:pt x="20492" y="2157"/>
                  </a:cubicBezTo>
                  <a:cubicBezTo>
                    <a:pt x="23728" y="1079"/>
                    <a:pt x="26964" y="0"/>
                    <a:pt x="30199" y="0"/>
                  </a:cubicBezTo>
                  <a:cubicBezTo>
                    <a:pt x="35592" y="0"/>
                    <a:pt x="39906" y="2157"/>
                    <a:pt x="43142" y="5393"/>
                  </a:cubicBezTo>
                  <a:cubicBezTo>
                    <a:pt x="45299" y="9707"/>
                    <a:pt x="47456" y="14021"/>
                    <a:pt x="47456" y="21571"/>
                  </a:cubicBezTo>
                  <a:lnTo>
                    <a:pt x="47456" y="55006"/>
                  </a:lnTo>
                  <a:lnTo>
                    <a:pt x="32357" y="55006"/>
                  </a:lnTo>
                  <a:lnTo>
                    <a:pt x="32357" y="23728"/>
                  </a:lnTo>
                  <a:cubicBezTo>
                    <a:pt x="32357" y="19414"/>
                    <a:pt x="31278" y="17257"/>
                    <a:pt x="30199" y="15100"/>
                  </a:cubicBezTo>
                  <a:cubicBezTo>
                    <a:pt x="29121" y="12942"/>
                    <a:pt x="26964" y="12942"/>
                    <a:pt x="24807" y="12942"/>
                  </a:cubicBezTo>
                  <a:cubicBezTo>
                    <a:pt x="22649" y="12942"/>
                    <a:pt x="20492" y="12942"/>
                    <a:pt x="19414" y="14021"/>
                  </a:cubicBezTo>
                  <a:cubicBezTo>
                    <a:pt x="18335" y="15100"/>
                    <a:pt x="16178" y="16178"/>
                    <a:pt x="14021" y="18335"/>
                  </a:cubicBezTo>
                  <a:lnTo>
                    <a:pt x="14021" y="55006"/>
                  </a:lnTo>
                  <a:lnTo>
                    <a:pt x="0" y="55006"/>
                  </a:ln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22" name="Freihandform: Form 1921">
              <a:extLst>
                <a:ext uri="{FF2B5EF4-FFF2-40B4-BE49-F238E27FC236}">
                  <a16:creationId xmlns:a16="http://schemas.microsoft.com/office/drawing/2014/main" id="{CEDF7F21-A63E-4488-810F-A5F059665DE3}"/>
                </a:ext>
              </a:extLst>
            </p:cNvPr>
            <p:cNvSpPr/>
            <p:nvPr/>
          </p:nvSpPr>
          <p:spPr>
            <a:xfrm>
              <a:off x="4797423" y="6667015"/>
              <a:ext cx="51770" cy="56084"/>
            </a:xfrm>
            <a:custGeom>
              <a:avLst/>
              <a:gdLst>
                <a:gd name="connsiteX0" fmla="*/ 25885 w 51770"/>
                <a:gd name="connsiteY0" fmla="*/ 56084 h 56084"/>
                <a:gd name="connsiteX1" fmla="*/ 12942 w 51770"/>
                <a:gd name="connsiteY1" fmla="*/ 52849 h 56084"/>
                <a:gd name="connsiteX2" fmla="*/ 3236 w 51770"/>
                <a:gd name="connsiteY2" fmla="*/ 43142 h 56084"/>
                <a:gd name="connsiteX3" fmla="*/ 0 w 51770"/>
                <a:gd name="connsiteY3" fmla="*/ 28042 h 56084"/>
                <a:gd name="connsiteX4" fmla="*/ 3236 w 51770"/>
                <a:gd name="connsiteY4" fmla="*/ 12942 h 56084"/>
                <a:gd name="connsiteX5" fmla="*/ 12942 w 51770"/>
                <a:gd name="connsiteY5" fmla="*/ 3236 h 56084"/>
                <a:gd name="connsiteX6" fmla="*/ 25885 w 51770"/>
                <a:gd name="connsiteY6" fmla="*/ 0 h 56084"/>
                <a:gd name="connsiteX7" fmla="*/ 38828 w 51770"/>
                <a:gd name="connsiteY7" fmla="*/ 3236 h 56084"/>
                <a:gd name="connsiteX8" fmla="*/ 48535 w 51770"/>
                <a:gd name="connsiteY8" fmla="*/ 12942 h 56084"/>
                <a:gd name="connsiteX9" fmla="*/ 51770 w 51770"/>
                <a:gd name="connsiteY9" fmla="*/ 28042 h 56084"/>
                <a:gd name="connsiteX10" fmla="*/ 48535 w 51770"/>
                <a:gd name="connsiteY10" fmla="*/ 43142 h 56084"/>
                <a:gd name="connsiteX11" fmla="*/ 38828 w 51770"/>
                <a:gd name="connsiteY11" fmla="*/ 52849 h 56084"/>
                <a:gd name="connsiteX12" fmla="*/ 25885 w 51770"/>
                <a:gd name="connsiteY12" fmla="*/ 56084 h 56084"/>
                <a:gd name="connsiteX13" fmla="*/ 25885 w 51770"/>
                <a:gd name="connsiteY13" fmla="*/ 44221 h 56084"/>
                <a:gd name="connsiteX14" fmla="*/ 31278 w 51770"/>
                <a:gd name="connsiteY14" fmla="*/ 42063 h 56084"/>
                <a:gd name="connsiteX15" fmla="*/ 34513 w 51770"/>
                <a:gd name="connsiteY15" fmla="*/ 36671 h 56084"/>
                <a:gd name="connsiteX16" fmla="*/ 35592 w 51770"/>
                <a:gd name="connsiteY16" fmla="*/ 28042 h 56084"/>
                <a:gd name="connsiteX17" fmla="*/ 34513 w 51770"/>
                <a:gd name="connsiteY17" fmla="*/ 19414 h 56084"/>
                <a:gd name="connsiteX18" fmla="*/ 31278 w 51770"/>
                <a:gd name="connsiteY18" fmla="*/ 14021 h 56084"/>
                <a:gd name="connsiteX19" fmla="*/ 25885 w 51770"/>
                <a:gd name="connsiteY19" fmla="*/ 11864 h 56084"/>
                <a:gd name="connsiteX20" fmla="*/ 20492 w 51770"/>
                <a:gd name="connsiteY20" fmla="*/ 14021 h 56084"/>
                <a:gd name="connsiteX21" fmla="*/ 17257 w 51770"/>
                <a:gd name="connsiteY21" fmla="*/ 19414 h 56084"/>
                <a:gd name="connsiteX22" fmla="*/ 16178 w 51770"/>
                <a:gd name="connsiteY22" fmla="*/ 28042 h 56084"/>
                <a:gd name="connsiteX23" fmla="*/ 17257 w 51770"/>
                <a:gd name="connsiteY23" fmla="*/ 36671 h 56084"/>
                <a:gd name="connsiteX24" fmla="*/ 20492 w 51770"/>
                <a:gd name="connsiteY24" fmla="*/ 42063 h 56084"/>
                <a:gd name="connsiteX25" fmla="*/ 25885 w 51770"/>
                <a:gd name="connsiteY25" fmla="*/ 44221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1770" h="56084">
                  <a:moveTo>
                    <a:pt x="25885" y="56084"/>
                  </a:moveTo>
                  <a:cubicBezTo>
                    <a:pt x="21571" y="56084"/>
                    <a:pt x="17257" y="55006"/>
                    <a:pt x="12942" y="52849"/>
                  </a:cubicBezTo>
                  <a:cubicBezTo>
                    <a:pt x="8628" y="50692"/>
                    <a:pt x="5393" y="47456"/>
                    <a:pt x="3236" y="43142"/>
                  </a:cubicBezTo>
                  <a:cubicBezTo>
                    <a:pt x="1079" y="38828"/>
                    <a:pt x="0" y="33435"/>
                    <a:pt x="0" y="28042"/>
                  </a:cubicBezTo>
                  <a:cubicBezTo>
                    <a:pt x="0" y="22650"/>
                    <a:pt x="1079" y="17257"/>
                    <a:pt x="3236" y="12942"/>
                  </a:cubicBezTo>
                  <a:cubicBezTo>
                    <a:pt x="5393" y="8628"/>
                    <a:pt x="8628" y="5393"/>
                    <a:pt x="12942" y="3236"/>
                  </a:cubicBezTo>
                  <a:cubicBezTo>
                    <a:pt x="17257" y="1079"/>
                    <a:pt x="21571" y="0"/>
                    <a:pt x="25885" y="0"/>
                  </a:cubicBezTo>
                  <a:cubicBezTo>
                    <a:pt x="30199" y="0"/>
                    <a:pt x="34513" y="1079"/>
                    <a:pt x="38828" y="3236"/>
                  </a:cubicBezTo>
                  <a:cubicBezTo>
                    <a:pt x="43142" y="5393"/>
                    <a:pt x="46378" y="8628"/>
                    <a:pt x="48535" y="12942"/>
                  </a:cubicBezTo>
                  <a:cubicBezTo>
                    <a:pt x="50692" y="17257"/>
                    <a:pt x="51770" y="22650"/>
                    <a:pt x="51770" y="28042"/>
                  </a:cubicBezTo>
                  <a:cubicBezTo>
                    <a:pt x="51770" y="33435"/>
                    <a:pt x="50692" y="38828"/>
                    <a:pt x="48535" y="43142"/>
                  </a:cubicBezTo>
                  <a:cubicBezTo>
                    <a:pt x="46378" y="47456"/>
                    <a:pt x="43142" y="50692"/>
                    <a:pt x="38828" y="52849"/>
                  </a:cubicBezTo>
                  <a:cubicBezTo>
                    <a:pt x="34513" y="55006"/>
                    <a:pt x="30199" y="56084"/>
                    <a:pt x="25885" y="56084"/>
                  </a:cubicBezTo>
                  <a:close/>
                  <a:moveTo>
                    <a:pt x="25885" y="44221"/>
                  </a:moveTo>
                  <a:cubicBezTo>
                    <a:pt x="28042" y="44221"/>
                    <a:pt x="30199" y="43142"/>
                    <a:pt x="31278" y="42063"/>
                  </a:cubicBezTo>
                  <a:cubicBezTo>
                    <a:pt x="32357" y="40985"/>
                    <a:pt x="34513" y="38828"/>
                    <a:pt x="34513" y="36671"/>
                  </a:cubicBezTo>
                  <a:cubicBezTo>
                    <a:pt x="35592" y="34513"/>
                    <a:pt x="35592" y="31278"/>
                    <a:pt x="35592" y="28042"/>
                  </a:cubicBezTo>
                  <a:cubicBezTo>
                    <a:pt x="35592" y="24807"/>
                    <a:pt x="35592" y="21571"/>
                    <a:pt x="34513" y="19414"/>
                  </a:cubicBezTo>
                  <a:cubicBezTo>
                    <a:pt x="33435" y="17257"/>
                    <a:pt x="32357" y="15100"/>
                    <a:pt x="31278" y="14021"/>
                  </a:cubicBezTo>
                  <a:cubicBezTo>
                    <a:pt x="30199" y="12942"/>
                    <a:pt x="28042" y="11864"/>
                    <a:pt x="25885" y="11864"/>
                  </a:cubicBezTo>
                  <a:cubicBezTo>
                    <a:pt x="23728" y="11864"/>
                    <a:pt x="21571" y="12942"/>
                    <a:pt x="20492" y="14021"/>
                  </a:cubicBezTo>
                  <a:cubicBezTo>
                    <a:pt x="19414" y="15100"/>
                    <a:pt x="17257" y="17257"/>
                    <a:pt x="17257" y="19414"/>
                  </a:cubicBezTo>
                  <a:cubicBezTo>
                    <a:pt x="17257" y="21571"/>
                    <a:pt x="16178" y="24807"/>
                    <a:pt x="16178" y="28042"/>
                  </a:cubicBezTo>
                  <a:cubicBezTo>
                    <a:pt x="16178" y="31278"/>
                    <a:pt x="16178" y="34513"/>
                    <a:pt x="17257" y="36671"/>
                  </a:cubicBezTo>
                  <a:cubicBezTo>
                    <a:pt x="18335" y="38828"/>
                    <a:pt x="19414" y="40985"/>
                    <a:pt x="20492" y="42063"/>
                  </a:cubicBezTo>
                  <a:cubicBezTo>
                    <a:pt x="21571" y="43142"/>
                    <a:pt x="23728" y="44221"/>
                    <a:pt x="25885" y="44221"/>
                  </a:cubicBez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23" name="Freihandform: Form 1922">
              <a:extLst>
                <a:ext uri="{FF2B5EF4-FFF2-40B4-BE49-F238E27FC236}">
                  <a16:creationId xmlns:a16="http://schemas.microsoft.com/office/drawing/2014/main" id="{7B15EC48-CF24-458B-932E-9B36585011BB}"/>
                </a:ext>
              </a:extLst>
            </p:cNvPr>
            <p:cNvSpPr/>
            <p:nvPr/>
          </p:nvSpPr>
          <p:spPr>
            <a:xfrm>
              <a:off x="4861058" y="6667015"/>
              <a:ext cx="78734" cy="55006"/>
            </a:xfrm>
            <a:custGeom>
              <a:avLst/>
              <a:gdLst>
                <a:gd name="connsiteX0" fmla="*/ 0 w 78734"/>
                <a:gd name="connsiteY0" fmla="*/ 55006 h 55006"/>
                <a:gd name="connsiteX1" fmla="*/ 0 w 78734"/>
                <a:gd name="connsiteY1" fmla="*/ 1079 h 55006"/>
                <a:gd name="connsiteX2" fmla="*/ 11864 w 78734"/>
                <a:gd name="connsiteY2" fmla="*/ 1079 h 55006"/>
                <a:gd name="connsiteX3" fmla="*/ 12943 w 78734"/>
                <a:gd name="connsiteY3" fmla="*/ 8628 h 55006"/>
                <a:gd name="connsiteX4" fmla="*/ 12943 w 78734"/>
                <a:gd name="connsiteY4" fmla="*/ 8628 h 55006"/>
                <a:gd name="connsiteX5" fmla="*/ 20492 w 78734"/>
                <a:gd name="connsiteY5" fmla="*/ 3236 h 55006"/>
                <a:gd name="connsiteX6" fmla="*/ 29121 w 78734"/>
                <a:gd name="connsiteY6" fmla="*/ 1079 h 55006"/>
                <a:gd name="connsiteX7" fmla="*/ 38828 w 78734"/>
                <a:gd name="connsiteY7" fmla="*/ 3236 h 55006"/>
                <a:gd name="connsiteX8" fmla="*/ 44221 w 78734"/>
                <a:gd name="connsiteY8" fmla="*/ 9707 h 55006"/>
                <a:gd name="connsiteX9" fmla="*/ 51770 w 78734"/>
                <a:gd name="connsiteY9" fmla="*/ 3236 h 55006"/>
                <a:gd name="connsiteX10" fmla="*/ 61478 w 78734"/>
                <a:gd name="connsiteY10" fmla="*/ 0 h 55006"/>
                <a:gd name="connsiteX11" fmla="*/ 74420 w 78734"/>
                <a:gd name="connsiteY11" fmla="*/ 5393 h 55006"/>
                <a:gd name="connsiteX12" fmla="*/ 78734 w 78734"/>
                <a:gd name="connsiteY12" fmla="*/ 21571 h 55006"/>
                <a:gd name="connsiteX13" fmla="*/ 78734 w 78734"/>
                <a:gd name="connsiteY13" fmla="*/ 55006 h 55006"/>
                <a:gd name="connsiteX14" fmla="*/ 63634 w 78734"/>
                <a:gd name="connsiteY14" fmla="*/ 55006 h 55006"/>
                <a:gd name="connsiteX15" fmla="*/ 63634 w 78734"/>
                <a:gd name="connsiteY15" fmla="*/ 23728 h 55006"/>
                <a:gd name="connsiteX16" fmla="*/ 61478 w 78734"/>
                <a:gd name="connsiteY16" fmla="*/ 15100 h 55006"/>
                <a:gd name="connsiteX17" fmla="*/ 56085 w 78734"/>
                <a:gd name="connsiteY17" fmla="*/ 12942 h 55006"/>
                <a:gd name="connsiteX18" fmla="*/ 51770 w 78734"/>
                <a:gd name="connsiteY18" fmla="*/ 14021 h 55006"/>
                <a:gd name="connsiteX19" fmla="*/ 46378 w 78734"/>
                <a:gd name="connsiteY19" fmla="*/ 18335 h 55006"/>
                <a:gd name="connsiteX20" fmla="*/ 46378 w 78734"/>
                <a:gd name="connsiteY20" fmla="*/ 55006 h 55006"/>
                <a:gd name="connsiteX21" fmla="*/ 31278 w 78734"/>
                <a:gd name="connsiteY21" fmla="*/ 55006 h 55006"/>
                <a:gd name="connsiteX22" fmla="*/ 31278 w 78734"/>
                <a:gd name="connsiteY22" fmla="*/ 23728 h 55006"/>
                <a:gd name="connsiteX23" fmla="*/ 29121 w 78734"/>
                <a:gd name="connsiteY23" fmla="*/ 15100 h 55006"/>
                <a:gd name="connsiteX24" fmla="*/ 23728 w 78734"/>
                <a:gd name="connsiteY24" fmla="*/ 12942 h 55006"/>
                <a:gd name="connsiteX25" fmla="*/ 14021 w 78734"/>
                <a:gd name="connsiteY25" fmla="*/ 18335 h 55006"/>
                <a:gd name="connsiteX26" fmla="*/ 14021 w 78734"/>
                <a:gd name="connsiteY26" fmla="*/ 55006 h 55006"/>
                <a:gd name="connsiteX27" fmla="*/ 0 w 78734"/>
                <a:gd name="connsiteY27" fmla="*/ 55006 h 5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8734" h="55006">
                  <a:moveTo>
                    <a:pt x="0" y="55006"/>
                  </a:moveTo>
                  <a:lnTo>
                    <a:pt x="0" y="1079"/>
                  </a:lnTo>
                  <a:lnTo>
                    <a:pt x="11864" y="1079"/>
                  </a:lnTo>
                  <a:lnTo>
                    <a:pt x="12943" y="8628"/>
                  </a:lnTo>
                  <a:lnTo>
                    <a:pt x="12943" y="8628"/>
                  </a:lnTo>
                  <a:cubicBezTo>
                    <a:pt x="15100" y="6471"/>
                    <a:pt x="17257" y="4314"/>
                    <a:pt x="20492" y="3236"/>
                  </a:cubicBezTo>
                  <a:cubicBezTo>
                    <a:pt x="23728" y="2157"/>
                    <a:pt x="25885" y="1079"/>
                    <a:pt x="29121" y="1079"/>
                  </a:cubicBezTo>
                  <a:cubicBezTo>
                    <a:pt x="33435" y="1079"/>
                    <a:pt x="35592" y="2157"/>
                    <a:pt x="38828" y="3236"/>
                  </a:cubicBezTo>
                  <a:cubicBezTo>
                    <a:pt x="42063" y="4314"/>
                    <a:pt x="43142" y="7550"/>
                    <a:pt x="44221" y="9707"/>
                  </a:cubicBezTo>
                  <a:cubicBezTo>
                    <a:pt x="46378" y="7550"/>
                    <a:pt x="49613" y="5393"/>
                    <a:pt x="51770" y="3236"/>
                  </a:cubicBezTo>
                  <a:cubicBezTo>
                    <a:pt x="55006" y="1079"/>
                    <a:pt x="57163" y="0"/>
                    <a:pt x="61478" y="0"/>
                  </a:cubicBezTo>
                  <a:cubicBezTo>
                    <a:pt x="66870" y="0"/>
                    <a:pt x="71184" y="2157"/>
                    <a:pt x="74420" y="5393"/>
                  </a:cubicBezTo>
                  <a:cubicBezTo>
                    <a:pt x="76577" y="9707"/>
                    <a:pt x="78734" y="14021"/>
                    <a:pt x="78734" y="21571"/>
                  </a:cubicBezTo>
                  <a:lnTo>
                    <a:pt x="78734" y="55006"/>
                  </a:lnTo>
                  <a:lnTo>
                    <a:pt x="63634" y="55006"/>
                  </a:lnTo>
                  <a:lnTo>
                    <a:pt x="63634" y="23728"/>
                  </a:lnTo>
                  <a:cubicBezTo>
                    <a:pt x="63634" y="19414"/>
                    <a:pt x="62556" y="17257"/>
                    <a:pt x="61478" y="15100"/>
                  </a:cubicBezTo>
                  <a:cubicBezTo>
                    <a:pt x="60399" y="12942"/>
                    <a:pt x="58242" y="12942"/>
                    <a:pt x="56085" y="12942"/>
                  </a:cubicBezTo>
                  <a:cubicBezTo>
                    <a:pt x="55006" y="12942"/>
                    <a:pt x="52849" y="12942"/>
                    <a:pt x="51770" y="14021"/>
                  </a:cubicBezTo>
                  <a:cubicBezTo>
                    <a:pt x="50692" y="15100"/>
                    <a:pt x="48535" y="16178"/>
                    <a:pt x="46378" y="18335"/>
                  </a:cubicBezTo>
                  <a:lnTo>
                    <a:pt x="46378" y="55006"/>
                  </a:lnTo>
                  <a:lnTo>
                    <a:pt x="31278" y="55006"/>
                  </a:lnTo>
                  <a:lnTo>
                    <a:pt x="31278" y="23728"/>
                  </a:lnTo>
                  <a:cubicBezTo>
                    <a:pt x="31278" y="19414"/>
                    <a:pt x="30199" y="17257"/>
                    <a:pt x="29121" y="15100"/>
                  </a:cubicBezTo>
                  <a:cubicBezTo>
                    <a:pt x="28042" y="12942"/>
                    <a:pt x="25885" y="12942"/>
                    <a:pt x="23728" y="12942"/>
                  </a:cubicBezTo>
                  <a:cubicBezTo>
                    <a:pt x="20492" y="12942"/>
                    <a:pt x="17257" y="15100"/>
                    <a:pt x="14021" y="18335"/>
                  </a:cubicBezTo>
                  <a:lnTo>
                    <a:pt x="14021" y="55006"/>
                  </a:lnTo>
                  <a:lnTo>
                    <a:pt x="0" y="55006"/>
                  </a:ln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24" name="Freihandform: Form 1923">
              <a:extLst>
                <a:ext uri="{FF2B5EF4-FFF2-40B4-BE49-F238E27FC236}">
                  <a16:creationId xmlns:a16="http://schemas.microsoft.com/office/drawing/2014/main" id="{2CDB0FDF-6F4B-4AB1-B746-D298EA30562C}"/>
                </a:ext>
              </a:extLst>
            </p:cNvPr>
            <p:cNvSpPr/>
            <p:nvPr/>
          </p:nvSpPr>
          <p:spPr>
            <a:xfrm>
              <a:off x="4948420" y="6668094"/>
              <a:ext cx="53927" cy="74419"/>
            </a:xfrm>
            <a:custGeom>
              <a:avLst/>
              <a:gdLst>
                <a:gd name="connsiteX0" fmla="*/ 9707 w 53927"/>
                <a:gd name="connsiteY0" fmla="*/ 74420 h 74419"/>
                <a:gd name="connsiteX1" fmla="*/ 5393 w 53927"/>
                <a:gd name="connsiteY1" fmla="*/ 74420 h 74419"/>
                <a:gd name="connsiteX2" fmla="*/ 2157 w 53927"/>
                <a:gd name="connsiteY2" fmla="*/ 73341 h 74419"/>
                <a:gd name="connsiteX3" fmla="*/ 5393 w 53927"/>
                <a:gd name="connsiteY3" fmla="*/ 62556 h 74419"/>
                <a:gd name="connsiteX4" fmla="*/ 7550 w 53927"/>
                <a:gd name="connsiteY4" fmla="*/ 62556 h 74419"/>
                <a:gd name="connsiteX5" fmla="*/ 9707 w 53927"/>
                <a:gd name="connsiteY5" fmla="*/ 62556 h 74419"/>
                <a:gd name="connsiteX6" fmla="*/ 16178 w 53927"/>
                <a:gd name="connsiteY6" fmla="*/ 60399 h 74419"/>
                <a:gd name="connsiteX7" fmla="*/ 19414 w 53927"/>
                <a:gd name="connsiteY7" fmla="*/ 55006 h 74419"/>
                <a:gd name="connsiteX8" fmla="*/ 20492 w 53927"/>
                <a:gd name="connsiteY8" fmla="*/ 51770 h 74419"/>
                <a:gd name="connsiteX9" fmla="*/ 0 w 53927"/>
                <a:gd name="connsiteY9" fmla="*/ 0 h 74419"/>
                <a:gd name="connsiteX10" fmla="*/ 15100 w 53927"/>
                <a:gd name="connsiteY10" fmla="*/ 0 h 74419"/>
                <a:gd name="connsiteX11" fmla="*/ 23728 w 53927"/>
                <a:gd name="connsiteY11" fmla="*/ 23728 h 74419"/>
                <a:gd name="connsiteX12" fmla="*/ 25885 w 53927"/>
                <a:gd name="connsiteY12" fmla="*/ 31278 h 74419"/>
                <a:gd name="connsiteX13" fmla="*/ 28042 w 53927"/>
                <a:gd name="connsiteY13" fmla="*/ 38828 h 74419"/>
                <a:gd name="connsiteX14" fmla="*/ 28042 w 53927"/>
                <a:gd name="connsiteY14" fmla="*/ 38828 h 74419"/>
                <a:gd name="connsiteX15" fmla="*/ 30199 w 53927"/>
                <a:gd name="connsiteY15" fmla="*/ 31278 h 74419"/>
                <a:gd name="connsiteX16" fmla="*/ 32357 w 53927"/>
                <a:gd name="connsiteY16" fmla="*/ 23728 h 74419"/>
                <a:gd name="connsiteX17" fmla="*/ 39906 w 53927"/>
                <a:gd name="connsiteY17" fmla="*/ 0 h 74419"/>
                <a:gd name="connsiteX18" fmla="*/ 53928 w 53927"/>
                <a:gd name="connsiteY18" fmla="*/ 0 h 74419"/>
                <a:gd name="connsiteX19" fmla="*/ 35592 w 53927"/>
                <a:gd name="connsiteY19" fmla="*/ 55006 h 74419"/>
                <a:gd name="connsiteX20" fmla="*/ 30199 w 53927"/>
                <a:gd name="connsiteY20" fmla="*/ 65791 h 74419"/>
                <a:gd name="connsiteX21" fmla="*/ 22650 w 53927"/>
                <a:gd name="connsiteY21" fmla="*/ 72263 h 74419"/>
                <a:gd name="connsiteX22" fmla="*/ 9707 w 53927"/>
                <a:gd name="connsiteY22" fmla="*/ 74420 h 7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3927" h="74419">
                  <a:moveTo>
                    <a:pt x="9707" y="74420"/>
                  </a:moveTo>
                  <a:cubicBezTo>
                    <a:pt x="8628" y="74420"/>
                    <a:pt x="6471" y="74420"/>
                    <a:pt x="5393" y="74420"/>
                  </a:cubicBezTo>
                  <a:cubicBezTo>
                    <a:pt x="4314" y="74420"/>
                    <a:pt x="3236" y="74420"/>
                    <a:pt x="2157" y="73341"/>
                  </a:cubicBezTo>
                  <a:lnTo>
                    <a:pt x="5393" y="62556"/>
                  </a:lnTo>
                  <a:cubicBezTo>
                    <a:pt x="5393" y="62556"/>
                    <a:pt x="6471" y="62556"/>
                    <a:pt x="7550" y="62556"/>
                  </a:cubicBezTo>
                  <a:cubicBezTo>
                    <a:pt x="8628" y="62556"/>
                    <a:pt x="8628" y="62556"/>
                    <a:pt x="9707" y="62556"/>
                  </a:cubicBezTo>
                  <a:cubicBezTo>
                    <a:pt x="11864" y="62556"/>
                    <a:pt x="14021" y="61477"/>
                    <a:pt x="16178" y="60399"/>
                  </a:cubicBezTo>
                  <a:cubicBezTo>
                    <a:pt x="17257" y="59320"/>
                    <a:pt x="18335" y="57163"/>
                    <a:pt x="19414" y="55006"/>
                  </a:cubicBezTo>
                  <a:lnTo>
                    <a:pt x="20492" y="51770"/>
                  </a:lnTo>
                  <a:lnTo>
                    <a:pt x="0" y="0"/>
                  </a:lnTo>
                  <a:lnTo>
                    <a:pt x="15100" y="0"/>
                  </a:lnTo>
                  <a:lnTo>
                    <a:pt x="23728" y="23728"/>
                  </a:lnTo>
                  <a:cubicBezTo>
                    <a:pt x="24807" y="25885"/>
                    <a:pt x="24807" y="28042"/>
                    <a:pt x="25885" y="31278"/>
                  </a:cubicBezTo>
                  <a:cubicBezTo>
                    <a:pt x="26964" y="34513"/>
                    <a:pt x="26964" y="36671"/>
                    <a:pt x="28042" y="38828"/>
                  </a:cubicBezTo>
                  <a:lnTo>
                    <a:pt x="28042" y="38828"/>
                  </a:lnTo>
                  <a:cubicBezTo>
                    <a:pt x="29121" y="36671"/>
                    <a:pt x="29121" y="33435"/>
                    <a:pt x="30199" y="31278"/>
                  </a:cubicBezTo>
                  <a:cubicBezTo>
                    <a:pt x="31278" y="29121"/>
                    <a:pt x="31278" y="25885"/>
                    <a:pt x="32357" y="23728"/>
                  </a:cubicBezTo>
                  <a:lnTo>
                    <a:pt x="39906" y="0"/>
                  </a:lnTo>
                  <a:lnTo>
                    <a:pt x="53928" y="0"/>
                  </a:lnTo>
                  <a:lnTo>
                    <a:pt x="35592" y="55006"/>
                  </a:lnTo>
                  <a:cubicBezTo>
                    <a:pt x="33435" y="59320"/>
                    <a:pt x="32357" y="62556"/>
                    <a:pt x="30199" y="65791"/>
                  </a:cubicBezTo>
                  <a:cubicBezTo>
                    <a:pt x="28042" y="69027"/>
                    <a:pt x="25885" y="71184"/>
                    <a:pt x="22650" y="72263"/>
                  </a:cubicBezTo>
                  <a:cubicBezTo>
                    <a:pt x="17257" y="74420"/>
                    <a:pt x="12942" y="74420"/>
                    <a:pt x="9707" y="74420"/>
                  </a:cubicBez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25" name="Grafik 2">
            <a:extLst>
              <a:ext uri="{FF2B5EF4-FFF2-40B4-BE49-F238E27FC236}">
                <a16:creationId xmlns:a16="http://schemas.microsoft.com/office/drawing/2014/main" id="{32C56496-A6AF-4CD6-82E8-4A507F47C326}"/>
              </a:ext>
            </a:extLst>
          </p:cNvPr>
          <p:cNvGrpSpPr/>
          <p:nvPr/>
        </p:nvGrpSpPr>
        <p:grpSpPr>
          <a:xfrm>
            <a:off x="4672311" y="2681769"/>
            <a:ext cx="282580" cy="78734"/>
            <a:chOff x="4672311" y="2681769"/>
            <a:chExt cx="282580" cy="78734"/>
          </a:xfrm>
          <a:solidFill>
            <a:srgbClr val="60605F"/>
          </a:solidFill>
        </p:grpSpPr>
        <p:sp>
          <p:nvSpPr>
            <p:cNvPr id="1926" name="Freihandform: Form 1925">
              <a:extLst>
                <a:ext uri="{FF2B5EF4-FFF2-40B4-BE49-F238E27FC236}">
                  <a16:creationId xmlns:a16="http://schemas.microsoft.com/office/drawing/2014/main" id="{30C1F37F-B1C8-43EC-A3F8-9BB2D23675E0}"/>
                </a:ext>
              </a:extLst>
            </p:cNvPr>
            <p:cNvSpPr/>
            <p:nvPr/>
          </p:nvSpPr>
          <p:spPr>
            <a:xfrm>
              <a:off x="4672311" y="2681769"/>
              <a:ext cx="57163" cy="77655"/>
            </a:xfrm>
            <a:custGeom>
              <a:avLst/>
              <a:gdLst>
                <a:gd name="connsiteX0" fmla="*/ 0 w 57163"/>
                <a:gd name="connsiteY0" fmla="*/ 77656 h 77655"/>
                <a:gd name="connsiteX1" fmla="*/ 0 w 57163"/>
                <a:gd name="connsiteY1" fmla="*/ 0 h 77655"/>
                <a:gd name="connsiteX2" fmla="*/ 25885 w 57163"/>
                <a:gd name="connsiteY2" fmla="*/ 0 h 77655"/>
                <a:gd name="connsiteX3" fmla="*/ 39907 w 57163"/>
                <a:gd name="connsiteY3" fmla="*/ 2157 h 77655"/>
                <a:gd name="connsiteX4" fmla="*/ 49613 w 57163"/>
                <a:gd name="connsiteY4" fmla="*/ 8628 h 77655"/>
                <a:gd name="connsiteX5" fmla="*/ 52849 w 57163"/>
                <a:gd name="connsiteY5" fmla="*/ 20492 h 77655"/>
                <a:gd name="connsiteX6" fmla="*/ 49613 w 57163"/>
                <a:gd name="connsiteY6" fmla="*/ 30199 h 77655"/>
                <a:gd name="connsiteX7" fmla="*/ 42063 w 57163"/>
                <a:gd name="connsiteY7" fmla="*/ 36671 h 77655"/>
                <a:gd name="connsiteX8" fmla="*/ 42063 w 57163"/>
                <a:gd name="connsiteY8" fmla="*/ 36671 h 77655"/>
                <a:gd name="connsiteX9" fmla="*/ 52849 w 57163"/>
                <a:gd name="connsiteY9" fmla="*/ 43142 h 77655"/>
                <a:gd name="connsiteX10" fmla="*/ 57163 w 57163"/>
                <a:gd name="connsiteY10" fmla="*/ 55006 h 77655"/>
                <a:gd name="connsiteX11" fmla="*/ 52849 w 57163"/>
                <a:gd name="connsiteY11" fmla="*/ 67949 h 77655"/>
                <a:gd name="connsiteX12" fmla="*/ 42063 w 57163"/>
                <a:gd name="connsiteY12" fmla="*/ 75499 h 77655"/>
                <a:gd name="connsiteX13" fmla="*/ 26964 w 57163"/>
                <a:gd name="connsiteY13" fmla="*/ 77656 h 77655"/>
                <a:gd name="connsiteX14" fmla="*/ 0 w 57163"/>
                <a:gd name="connsiteY14" fmla="*/ 77656 h 77655"/>
                <a:gd name="connsiteX15" fmla="*/ 16178 w 57163"/>
                <a:gd name="connsiteY15" fmla="*/ 31278 h 77655"/>
                <a:gd name="connsiteX16" fmla="*/ 24807 w 57163"/>
                <a:gd name="connsiteY16" fmla="*/ 31278 h 77655"/>
                <a:gd name="connsiteX17" fmla="*/ 34514 w 57163"/>
                <a:gd name="connsiteY17" fmla="*/ 29121 h 77655"/>
                <a:gd name="connsiteX18" fmla="*/ 37749 w 57163"/>
                <a:gd name="connsiteY18" fmla="*/ 21571 h 77655"/>
                <a:gd name="connsiteX19" fmla="*/ 34514 w 57163"/>
                <a:gd name="connsiteY19" fmla="*/ 15100 h 77655"/>
                <a:gd name="connsiteX20" fmla="*/ 24807 w 57163"/>
                <a:gd name="connsiteY20" fmla="*/ 12943 h 77655"/>
                <a:gd name="connsiteX21" fmla="*/ 16178 w 57163"/>
                <a:gd name="connsiteY21" fmla="*/ 12943 h 77655"/>
                <a:gd name="connsiteX22" fmla="*/ 16178 w 57163"/>
                <a:gd name="connsiteY22" fmla="*/ 31278 h 77655"/>
                <a:gd name="connsiteX23" fmla="*/ 16178 w 57163"/>
                <a:gd name="connsiteY23" fmla="*/ 64713 h 77655"/>
                <a:gd name="connsiteX24" fmla="*/ 26964 w 57163"/>
                <a:gd name="connsiteY24" fmla="*/ 64713 h 77655"/>
                <a:gd name="connsiteX25" fmla="*/ 38828 w 57163"/>
                <a:gd name="connsiteY25" fmla="*/ 61477 h 77655"/>
                <a:gd name="connsiteX26" fmla="*/ 43142 w 57163"/>
                <a:gd name="connsiteY26" fmla="*/ 52849 h 77655"/>
                <a:gd name="connsiteX27" fmla="*/ 38828 w 57163"/>
                <a:gd name="connsiteY27" fmla="*/ 45299 h 77655"/>
                <a:gd name="connsiteX28" fmla="*/ 26964 w 57163"/>
                <a:gd name="connsiteY28" fmla="*/ 43142 h 77655"/>
                <a:gd name="connsiteX29" fmla="*/ 16178 w 57163"/>
                <a:gd name="connsiteY29" fmla="*/ 43142 h 77655"/>
                <a:gd name="connsiteX30" fmla="*/ 16178 w 57163"/>
                <a:gd name="connsiteY30" fmla="*/ 64713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163" h="77655">
                  <a:moveTo>
                    <a:pt x="0" y="77656"/>
                  </a:moveTo>
                  <a:lnTo>
                    <a:pt x="0" y="0"/>
                  </a:lnTo>
                  <a:lnTo>
                    <a:pt x="25885" y="0"/>
                  </a:lnTo>
                  <a:cubicBezTo>
                    <a:pt x="31278" y="0"/>
                    <a:pt x="35592" y="1079"/>
                    <a:pt x="39907" y="2157"/>
                  </a:cubicBezTo>
                  <a:cubicBezTo>
                    <a:pt x="44221" y="3236"/>
                    <a:pt x="47456" y="5393"/>
                    <a:pt x="49613" y="8628"/>
                  </a:cubicBezTo>
                  <a:cubicBezTo>
                    <a:pt x="51770" y="11864"/>
                    <a:pt x="52849" y="15100"/>
                    <a:pt x="52849" y="20492"/>
                  </a:cubicBezTo>
                  <a:cubicBezTo>
                    <a:pt x="52849" y="23728"/>
                    <a:pt x="51770" y="26964"/>
                    <a:pt x="49613" y="30199"/>
                  </a:cubicBezTo>
                  <a:cubicBezTo>
                    <a:pt x="47456" y="33435"/>
                    <a:pt x="45299" y="35592"/>
                    <a:pt x="42063" y="36671"/>
                  </a:cubicBezTo>
                  <a:lnTo>
                    <a:pt x="42063" y="36671"/>
                  </a:lnTo>
                  <a:cubicBezTo>
                    <a:pt x="46378" y="37749"/>
                    <a:pt x="49613" y="39906"/>
                    <a:pt x="52849" y="43142"/>
                  </a:cubicBezTo>
                  <a:cubicBezTo>
                    <a:pt x="56085" y="46378"/>
                    <a:pt x="57163" y="50692"/>
                    <a:pt x="57163" y="55006"/>
                  </a:cubicBezTo>
                  <a:cubicBezTo>
                    <a:pt x="57163" y="60399"/>
                    <a:pt x="56085" y="64713"/>
                    <a:pt x="52849" y="67949"/>
                  </a:cubicBezTo>
                  <a:cubicBezTo>
                    <a:pt x="49613" y="71184"/>
                    <a:pt x="46378" y="73342"/>
                    <a:pt x="42063" y="75499"/>
                  </a:cubicBezTo>
                  <a:cubicBezTo>
                    <a:pt x="37749" y="77656"/>
                    <a:pt x="32357" y="77656"/>
                    <a:pt x="26964" y="77656"/>
                  </a:cubicBezTo>
                  <a:lnTo>
                    <a:pt x="0" y="77656"/>
                  </a:lnTo>
                  <a:close/>
                  <a:moveTo>
                    <a:pt x="16178" y="31278"/>
                  </a:moveTo>
                  <a:lnTo>
                    <a:pt x="24807" y="31278"/>
                  </a:lnTo>
                  <a:cubicBezTo>
                    <a:pt x="29121" y="31278"/>
                    <a:pt x="32357" y="30199"/>
                    <a:pt x="34514" y="29121"/>
                  </a:cubicBezTo>
                  <a:cubicBezTo>
                    <a:pt x="36671" y="26964"/>
                    <a:pt x="37749" y="24807"/>
                    <a:pt x="37749" y="21571"/>
                  </a:cubicBezTo>
                  <a:cubicBezTo>
                    <a:pt x="37749" y="18335"/>
                    <a:pt x="36671" y="16178"/>
                    <a:pt x="34514" y="15100"/>
                  </a:cubicBezTo>
                  <a:cubicBezTo>
                    <a:pt x="32357" y="14021"/>
                    <a:pt x="29121" y="12943"/>
                    <a:pt x="24807" y="12943"/>
                  </a:cubicBezTo>
                  <a:lnTo>
                    <a:pt x="16178" y="12943"/>
                  </a:lnTo>
                  <a:lnTo>
                    <a:pt x="16178" y="31278"/>
                  </a:lnTo>
                  <a:close/>
                  <a:moveTo>
                    <a:pt x="16178" y="64713"/>
                  </a:moveTo>
                  <a:lnTo>
                    <a:pt x="26964" y="64713"/>
                  </a:lnTo>
                  <a:cubicBezTo>
                    <a:pt x="32357" y="64713"/>
                    <a:pt x="35592" y="63635"/>
                    <a:pt x="38828" y="61477"/>
                  </a:cubicBezTo>
                  <a:cubicBezTo>
                    <a:pt x="40985" y="59320"/>
                    <a:pt x="43142" y="57163"/>
                    <a:pt x="43142" y="52849"/>
                  </a:cubicBezTo>
                  <a:cubicBezTo>
                    <a:pt x="43142" y="49613"/>
                    <a:pt x="42063" y="46378"/>
                    <a:pt x="38828" y="45299"/>
                  </a:cubicBezTo>
                  <a:cubicBezTo>
                    <a:pt x="36671" y="44221"/>
                    <a:pt x="32357" y="43142"/>
                    <a:pt x="26964" y="43142"/>
                  </a:cubicBezTo>
                  <a:lnTo>
                    <a:pt x="16178" y="43142"/>
                  </a:lnTo>
                  <a:lnTo>
                    <a:pt x="16178" y="64713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27" name="Freihandform: Form 1926">
              <a:extLst>
                <a:ext uri="{FF2B5EF4-FFF2-40B4-BE49-F238E27FC236}">
                  <a16:creationId xmlns:a16="http://schemas.microsoft.com/office/drawing/2014/main" id="{61D40883-F359-4AD6-B766-B6F6A381CE9B}"/>
                </a:ext>
              </a:extLst>
            </p:cNvPr>
            <p:cNvSpPr/>
            <p:nvPr/>
          </p:nvSpPr>
          <p:spPr>
            <a:xfrm>
              <a:off x="4738103" y="2700105"/>
              <a:ext cx="58241" cy="60398"/>
            </a:xfrm>
            <a:custGeom>
              <a:avLst/>
              <a:gdLst>
                <a:gd name="connsiteX0" fmla="*/ 29121 w 58241"/>
                <a:gd name="connsiteY0" fmla="*/ 60399 h 60398"/>
                <a:gd name="connsiteX1" fmla="*/ 15100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100 w 58241"/>
                <a:gd name="connsiteY5" fmla="*/ 3236 h 60398"/>
                <a:gd name="connsiteX6" fmla="*/ 29121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2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1 w 58241"/>
                <a:gd name="connsiteY12" fmla="*/ 60399 h 60398"/>
                <a:gd name="connsiteX13" fmla="*/ 29121 w 58241"/>
                <a:gd name="connsiteY13" fmla="*/ 47456 h 60398"/>
                <a:gd name="connsiteX14" fmla="*/ 35592 w 58241"/>
                <a:gd name="connsiteY14" fmla="*/ 45299 h 60398"/>
                <a:gd name="connsiteX15" fmla="*/ 39906 w 58241"/>
                <a:gd name="connsiteY15" fmla="*/ 38828 h 60398"/>
                <a:gd name="connsiteX16" fmla="*/ 40985 w 58241"/>
                <a:gd name="connsiteY16" fmla="*/ 29121 h 60398"/>
                <a:gd name="connsiteX17" fmla="*/ 39906 w 58241"/>
                <a:gd name="connsiteY17" fmla="*/ 19414 h 60398"/>
                <a:gd name="connsiteX18" fmla="*/ 35592 w 58241"/>
                <a:gd name="connsiteY18" fmla="*/ 12943 h 60398"/>
                <a:gd name="connsiteX19" fmla="*/ 29121 w 58241"/>
                <a:gd name="connsiteY19" fmla="*/ 10786 h 60398"/>
                <a:gd name="connsiteX20" fmla="*/ 22650 w 58241"/>
                <a:gd name="connsiteY20" fmla="*/ 12943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50 w 58241"/>
                <a:gd name="connsiteY24" fmla="*/ 45299 h 60398"/>
                <a:gd name="connsiteX25" fmla="*/ 29121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9" y="18335"/>
                    <a:pt x="4314" y="14021"/>
                  </a:cubicBezTo>
                  <a:cubicBezTo>
                    <a:pt x="6471" y="9707"/>
                    <a:pt x="10786" y="5393"/>
                    <a:pt x="15100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3" y="0"/>
                    <a:pt x="38828" y="1079"/>
                    <a:pt x="43142" y="3236"/>
                  </a:cubicBezTo>
                  <a:cubicBezTo>
                    <a:pt x="47456" y="5393"/>
                    <a:pt x="50692" y="9707"/>
                    <a:pt x="53928" y="14021"/>
                  </a:cubicBezTo>
                  <a:cubicBezTo>
                    <a:pt x="57163" y="18335"/>
                    <a:pt x="58242" y="23728"/>
                    <a:pt x="58242" y="30199"/>
                  </a:cubicBezTo>
                  <a:cubicBezTo>
                    <a:pt x="58242" y="36671"/>
                    <a:pt x="57163" y="42063"/>
                    <a:pt x="53928" y="46378"/>
                  </a:cubicBezTo>
                  <a:cubicBezTo>
                    <a:pt x="50692" y="50692"/>
                    <a:pt x="47456" y="53928"/>
                    <a:pt x="43142" y="57163"/>
                  </a:cubicBezTo>
                  <a:cubicBezTo>
                    <a:pt x="38828" y="59320"/>
                    <a:pt x="34513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3"/>
                    <a:pt x="39906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50"/>
                    <a:pt x="39906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3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50" y="45299"/>
                  </a:cubicBezTo>
                  <a:cubicBezTo>
                    <a:pt x="24807" y="46378"/>
                    <a:pt x="26964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28" name="Freihandform: Form 1927">
              <a:extLst>
                <a:ext uri="{FF2B5EF4-FFF2-40B4-BE49-F238E27FC236}">
                  <a16:creationId xmlns:a16="http://schemas.microsoft.com/office/drawing/2014/main" id="{61BB49A9-DA12-4C95-AADE-2891982BEEC7}"/>
                </a:ext>
              </a:extLst>
            </p:cNvPr>
            <p:cNvSpPr/>
            <p:nvPr/>
          </p:nvSpPr>
          <p:spPr>
            <a:xfrm>
              <a:off x="4803895" y="2700105"/>
              <a:ext cx="58241" cy="60398"/>
            </a:xfrm>
            <a:custGeom>
              <a:avLst/>
              <a:gdLst>
                <a:gd name="connsiteX0" fmla="*/ 29121 w 58241"/>
                <a:gd name="connsiteY0" fmla="*/ 60399 h 60398"/>
                <a:gd name="connsiteX1" fmla="*/ 15100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100 w 58241"/>
                <a:gd name="connsiteY5" fmla="*/ 3236 h 60398"/>
                <a:gd name="connsiteX6" fmla="*/ 29121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2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1 w 58241"/>
                <a:gd name="connsiteY12" fmla="*/ 60399 h 60398"/>
                <a:gd name="connsiteX13" fmla="*/ 29121 w 58241"/>
                <a:gd name="connsiteY13" fmla="*/ 47456 h 60398"/>
                <a:gd name="connsiteX14" fmla="*/ 35592 w 58241"/>
                <a:gd name="connsiteY14" fmla="*/ 45299 h 60398"/>
                <a:gd name="connsiteX15" fmla="*/ 39906 w 58241"/>
                <a:gd name="connsiteY15" fmla="*/ 38828 h 60398"/>
                <a:gd name="connsiteX16" fmla="*/ 40985 w 58241"/>
                <a:gd name="connsiteY16" fmla="*/ 29121 h 60398"/>
                <a:gd name="connsiteX17" fmla="*/ 39906 w 58241"/>
                <a:gd name="connsiteY17" fmla="*/ 19414 h 60398"/>
                <a:gd name="connsiteX18" fmla="*/ 35592 w 58241"/>
                <a:gd name="connsiteY18" fmla="*/ 12943 h 60398"/>
                <a:gd name="connsiteX19" fmla="*/ 29121 w 58241"/>
                <a:gd name="connsiteY19" fmla="*/ 10786 h 60398"/>
                <a:gd name="connsiteX20" fmla="*/ 22649 w 58241"/>
                <a:gd name="connsiteY20" fmla="*/ 12943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49 w 58241"/>
                <a:gd name="connsiteY24" fmla="*/ 45299 h 60398"/>
                <a:gd name="connsiteX25" fmla="*/ 29121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8" y="18335"/>
                    <a:pt x="4314" y="14021"/>
                  </a:cubicBezTo>
                  <a:cubicBezTo>
                    <a:pt x="6471" y="9707"/>
                    <a:pt x="10786" y="5393"/>
                    <a:pt x="15100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3" y="0"/>
                    <a:pt x="38828" y="1079"/>
                    <a:pt x="43142" y="3236"/>
                  </a:cubicBezTo>
                  <a:cubicBezTo>
                    <a:pt x="47456" y="5393"/>
                    <a:pt x="50692" y="9707"/>
                    <a:pt x="53928" y="14021"/>
                  </a:cubicBezTo>
                  <a:cubicBezTo>
                    <a:pt x="57163" y="18335"/>
                    <a:pt x="58242" y="23728"/>
                    <a:pt x="58242" y="30199"/>
                  </a:cubicBezTo>
                  <a:cubicBezTo>
                    <a:pt x="58242" y="36671"/>
                    <a:pt x="57163" y="42063"/>
                    <a:pt x="53928" y="46378"/>
                  </a:cubicBezTo>
                  <a:cubicBezTo>
                    <a:pt x="50692" y="50692"/>
                    <a:pt x="47456" y="53928"/>
                    <a:pt x="43142" y="57163"/>
                  </a:cubicBezTo>
                  <a:cubicBezTo>
                    <a:pt x="38828" y="59320"/>
                    <a:pt x="33435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3"/>
                    <a:pt x="39906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50"/>
                    <a:pt x="39906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49" y="12943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49" y="45299"/>
                  </a:cubicBezTo>
                  <a:cubicBezTo>
                    <a:pt x="23728" y="46378"/>
                    <a:pt x="25885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29" name="Freihandform: Form 1928">
              <a:extLst>
                <a:ext uri="{FF2B5EF4-FFF2-40B4-BE49-F238E27FC236}">
                  <a16:creationId xmlns:a16="http://schemas.microsoft.com/office/drawing/2014/main" id="{BAFBA705-DB7C-4829-B171-F1283E4DEF1C}"/>
                </a:ext>
              </a:extLst>
            </p:cNvPr>
            <p:cNvSpPr/>
            <p:nvPr/>
          </p:nvSpPr>
          <p:spPr>
            <a:xfrm>
              <a:off x="4864293" y="2683926"/>
              <a:ext cx="39906" cy="76577"/>
            </a:xfrm>
            <a:custGeom>
              <a:avLst/>
              <a:gdLst>
                <a:gd name="connsiteX0" fmla="*/ 28042 w 39906"/>
                <a:gd name="connsiteY0" fmla="*/ 76577 h 76577"/>
                <a:gd name="connsiteX1" fmla="*/ 12943 w 39906"/>
                <a:gd name="connsiteY1" fmla="*/ 70106 h 76577"/>
                <a:gd name="connsiteX2" fmla="*/ 8629 w 39906"/>
                <a:gd name="connsiteY2" fmla="*/ 53928 h 76577"/>
                <a:gd name="connsiteX3" fmla="*/ 8629 w 39906"/>
                <a:gd name="connsiteY3" fmla="*/ 29121 h 76577"/>
                <a:gd name="connsiteX4" fmla="*/ 0 w 39906"/>
                <a:gd name="connsiteY4" fmla="*/ 29121 h 76577"/>
                <a:gd name="connsiteX5" fmla="*/ 0 w 39906"/>
                <a:gd name="connsiteY5" fmla="*/ 17257 h 76577"/>
                <a:gd name="connsiteX6" fmla="*/ 8629 w 39906"/>
                <a:gd name="connsiteY6" fmla="*/ 16178 h 76577"/>
                <a:gd name="connsiteX7" fmla="*/ 10786 w 39906"/>
                <a:gd name="connsiteY7" fmla="*/ 0 h 76577"/>
                <a:gd name="connsiteX8" fmla="*/ 23728 w 39906"/>
                <a:gd name="connsiteY8" fmla="*/ 0 h 76577"/>
                <a:gd name="connsiteX9" fmla="*/ 23728 w 39906"/>
                <a:gd name="connsiteY9" fmla="*/ 16178 h 76577"/>
                <a:gd name="connsiteX10" fmla="*/ 37749 w 39906"/>
                <a:gd name="connsiteY10" fmla="*/ 16178 h 76577"/>
                <a:gd name="connsiteX11" fmla="*/ 37749 w 39906"/>
                <a:gd name="connsiteY11" fmla="*/ 29121 h 76577"/>
                <a:gd name="connsiteX12" fmla="*/ 23728 w 39906"/>
                <a:gd name="connsiteY12" fmla="*/ 29121 h 76577"/>
                <a:gd name="connsiteX13" fmla="*/ 23728 w 39906"/>
                <a:gd name="connsiteY13" fmla="*/ 53928 h 76577"/>
                <a:gd name="connsiteX14" fmla="*/ 25885 w 39906"/>
                <a:gd name="connsiteY14" fmla="*/ 61477 h 76577"/>
                <a:gd name="connsiteX15" fmla="*/ 31278 w 39906"/>
                <a:gd name="connsiteY15" fmla="*/ 63634 h 76577"/>
                <a:gd name="connsiteX16" fmla="*/ 34514 w 39906"/>
                <a:gd name="connsiteY16" fmla="*/ 63634 h 76577"/>
                <a:gd name="connsiteX17" fmla="*/ 37749 w 39906"/>
                <a:gd name="connsiteY17" fmla="*/ 62556 h 76577"/>
                <a:gd name="connsiteX18" fmla="*/ 39907 w 39906"/>
                <a:gd name="connsiteY18" fmla="*/ 74420 h 76577"/>
                <a:gd name="connsiteX19" fmla="*/ 34514 w 39906"/>
                <a:gd name="connsiteY19" fmla="*/ 75499 h 76577"/>
                <a:gd name="connsiteX20" fmla="*/ 28042 w 39906"/>
                <a:gd name="connsiteY20" fmla="*/ 76577 h 7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906" h="76577">
                  <a:moveTo>
                    <a:pt x="28042" y="76577"/>
                  </a:moveTo>
                  <a:cubicBezTo>
                    <a:pt x="20493" y="76577"/>
                    <a:pt x="16178" y="74420"/>
                    <a:pt x="12943" y="70106"/>
                  </a:cubicBezTo>
                  <a:cubicBezTo>
                    <a:pt x="9707" y="65792"/>
                    <a:pt x="8629" y="60399"/>
                    <a:pt x="8629" y="53928"/>
                  </a:cubicBezTo>
                  <a:lnTo>
                    <a:pt x="8629" y="29121"/>
                  </a:lnTo>
                  <a:lnTo>
                    <a:pt x="0" y="29121"/>
                  </a:lnTo>
                  <a:lnTo>
                    <a:pt x="0" y="17257"/>
                  </a:lnTo>
                  <a:lnTo>
                    <a:pt x="8629" y="16178"/>
                  </a:lnTo>
                  <a:lnTo>
                    <a:pt x="10786" y="0"/>
                  </a:lnTo>
                  <a:lnTo>
                    <a:pt x="23728" y="0"/>
                  </a:lnTo>
                  <a:lnTo>
                    <a:pt x="23728" y="16178"/>
                  </a:lnTo>
                  <a:lnTo>
                    <a:pt x="37749" y="16178"/>
                  </a:lnTo>
                  <a:lnTo>
                    <a:pt x="37749" y="29121"/>
                  </a:lnTo>
                  <a:lnTo>
                    <a:pt x="23728" y="29121"/>
                  </a:lnTo>
                  <a:lnTo>
                    <a:pt x="23728" y="53928"/>
                  </a:lnTo>
                  <a:cubicBezTo>
                    <a:pt x="23728" y="57163"/>
                    <a:pt x="24807" y="59320"/>
                    <a:pt x="25885" y="61477"/>
                  </a:cubicBezTo>
                  <a:cubicBezTo>
                    <a:pt x="26964" y="63634"/>
                    <a:pt x="29121" y="63634"/>
                    <a:pt x="31278" y="63634"/>
                  </a:cubicBezTo>
                  <a:cubicBezTo>
                    <a:pt x="32357" y="63634"/>
                    <a:pt x="33435" y="63634"/>
                    <a:pt x="34514" y="63634"/>
                  </a:cubicBezTo>
                  <a:cubicBezTo>
                    <a:pt x="35592" y="63634"/>
                    <a:pt x="36671" y="63634"/>
                    <a:pt x="37749" y="62556"/>
                  </a:cubicBezTo>
                  <a:lnTo>
                    <a:pt x="39907" y="74420"/>
                  </a:lnTo>
                  <a:cubicBezTo>
                    <a:pt x="38828" y="74420"/>
                    <a:pt x="36671" y="75499"/>
                    <a:pt x="34514" y="75499"/>
                  </a:cubicBezTo>
                  <a:cubicBezTo>
                    <a:pt x="33435" y="76577"/>
                    <a:pt x="31278" y="76577"/>
                    <a:pt x="28042" y="765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30" name="Freihandform: Form 1929">
              <a:extLst>
                <a:ext uri="{FF2B5EF4-FFF2-40B4-BE49-F238E27FC236}">
                  <a16:creationId xmlns:a16="http://schemas.microsoft.com/office/drawing/2014/main" id="{1646CB33-0F95-45B1-8643-09D0E6D631CB}"/>
                </a:ext>
              </a:extLst>
            </p:cNvPr>
            <p:cNvSpPr/>
            <p:nvPr/>
          </p:nvSpPr>
          <p:spPr>
            <a:xfrm>
              <a:off x="4908514" y="2701183"/>
              <a:ext cx="46377" cy="59320"/>
            </a:xfrm>
            <a:custGeom>
              <a:avLst/>
              <a:gdLst>
                <a:gd name="connsiteX0" fmla="*/ 22650 w 46377"/>
                <a:gd name="connsiteY0" fmla="*/ 59320 h 59320"/>
                <a:gd name="connsiteX1" fmla="*/ 10786 w 46377"/>
                <a:gd name="connsiteY1" fmla="*/ 57163 h 59320"/>
                <a:gd name="connsiteX2" fmla="*/ 0 w 46377"/>
                <a:gd name="connsiteY2" fmla="*/ 51770 h 59320"/>
                <a:gd name="connsiteX3" fmla="*/ 7550 w 46377"/>
                <a:gd name="connsiteY3" fmla="*/ 42064 h 59320"/>
                <a:gd name="connsiteX4" fmla="*/ 15100 w 46377"/>
                <a:gd name="connsiteY4" fmla="*/ 46378 h 59320"/>
                <a:gd name="connsiteX5" fmla="*/ 22650 w 46377"/>
                <a:gd name="connsiteY5" fmla="*/ 48535 h 59320"/>
                <a:gd name="connsiteX6" fmla="*/ 29121 w 46377"/>
                <a:gd name="connsiteY6" fmla="*/ 47456 h 59320"/>
                <a:gd name="connsiteX7" fmla="*/ 31278 w 46377"/>
                <a:gd name="connsiteY7" fmla="*/ 43142 h 59320"/>
                <a:gd name="connsiteX8" fmla="*/ 29121 w 46377"/>
                <a:gd name="connsiteY8" fmla="*/ 39906 h 59320"/>
                <a:gd name="connsiteX9" fmla="*/ 24807 w 46377"/>
                <a:gd name="connsiteY9" fmla="*/ 37749 h 59320"/>
                <a:gd name="connsiteX10" fmla="*/ 19414 w 46377"/>
                <a:gd name="connsiteY10" fmla="*/ 35592 h 59320"/>
                <a:gd name="connsiteX11" fmla="*/ 11864 w 46377"/>
                <a:gd name="connsiteY11" fmla="*/ 32357 h 59320"/>
                <a:gd name="connsiteX12" fmla="*/ 5393 w 46377"/>
                <a:gd name="connsiteY12" fmla="*/ 26964 h 59320"/>
                <a:gd name="connsiteX13" fmla="*/ 3236 w 46377"/>
                <a:gd name="connsiteY13" fmla="*/ 18335 h 59320"/>
                <a:gd name="connsiteX14" fmla="*/ 9707 w 46377"/>
                <a:gd name="connsiteY14" fmla="*/ 5393 h 59320"/>
                <a:gd name="connsiteX15" fmla="*/ 25885 w 46377"/>
                <a:gd name="connsiteY15" fmla="*/ 0 h 59320"/>
                <a:gd name="connsiteX16" fmla="*/ 37749 w 46377"/>
                <a:gd name="connsiteY16" fmla="*/ 2157 h 59320"/>
                <a:gd name="connsiteX17" fmla="*/ 46378 w 46377"/>
                <a:gd name="connsiteY17" fmla="*/ 7550 h 59320"/>
                <a:gd name="connsiteX18" fmla="*/ 38828 w 46377"/>
                <a:gd name="connsiteY18" fmla="*/ 17257 h 59320"/>
                <a:gd name="connsiteX19" fmla="*/ 32357 w 46377"/>
                <a:gd name="connsiteY19" fmla="*/ 14021 h 59320"/>
                <a:gd name="connsiteX20" fmla="*/ 25885 w 46377"/>
                <a:gd name="connsiteY20" fmla="*/ 12943 h 59320"/>
                <a:gd name="connsiteX21" fmla="*/ 20492 w 46377"/>
                <a:gd name="connsiteY21" fmla="*/ 14021 h 59320"/>
                <a:gd name="connsiteX22" fmla="*/ 18335 w 46377"/>
                <a:gd name="connsiteY22" fmla="*/ 18335 h 59320"/>
                <a:gd name="connsiteX23" fmla="*/ 20492 w 46377"/>
                <a:gd name="connsiteY23" fmla="*/ 21571 h 59320"/>
                <a:gd name="connsiteX24" fmla="*/ 24807 w 46377"/>
                <a:gd name="connsiteY24" fmla="*/ 23728 h 59320"/>
                <a:gd name="connsiteX25" fmla="*/ 30200 w 46377"/>
                <a:gd name="connsiteY25" fmla="*/ 25885 h 59320"/>
                <a:gd name="connsiteX26" fmla="*/ 37749 w 46377"/>
                <a:gd name="connsiteY26" fmla="*/ 29121 h 59320"/>
                <a:gd name="connsiteX27" fmla="*/ 44221 w 46377"/>
                <a:gd name="connsiteY27" fmla="*/ 34514 h 59320"/>
                <a:gd name="connsiteX28" fmla="*/ 46378 w 46377"/>
                <a:gd name="connsiteY28" fmla="*/ 43142 h 59320"/>
                <a:gd name="connsiteX29" fmla="*/ 43142 w 46377"/>
                <a:gd name="connsiteY29" fmla="*/ 52849 h 59320"/>
                <a:gd name="connsiteX30" fmla="*/ 35592 w 46377"/>
                <a:gd name="connsiteY30" fmla="*/ 59320 h 59320"/>
                <a:gd name="connsiteX31" fmla="*/ 22650 w 46377"/>
                <a:gd name="connsiteY31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320">
                  <a:moveTo>
                    <a:pt x="22650" y="59320"/>
                  </a:moveTo>
                  <a:cubicBezTo>
                    <a:pt x="18335" y="59320"/>
                    <a:pt x="15100" y="58242"/>
                    <a:pt x="10786" y="57163"/>
                  </a:cubicBezTo>
                  <a:cubicBezTo>
                    <a:pt x="6471" y="56085"/>
                    <a:pt x="3236" y="53928"/>
                    <a:pt x="0" y="51770"/>
                  </a:cubicBezTo>
                  <a:lnTo>
                    <a:pt x="7550" y="42064"/>
                  </a:lnTo>
                  <a:cubicBezTo>
                    <a:pt x="9707" y="44221"/>
                    <a:pt x="12943" y="45299"/>
                    <a:pt x="15100" y="46378"/>
                  </a:cubicBezTo>
                  <a:cubicBezTo>
                    <a:pt x="17257" y="47456"/>
                    <a:pt x="20492" y="48535"/>
                    <a:pt x="22650" y="48535"/>
                  </a:cubicBezTo>
                  <a:cubicBezTo>
                    <a:pt x="25885" y="48535"/>
                    <a:pt x="26964" y="48535"/>
                    <a:pt x="29121" y="47456"/>
                  </a:cubicBezTo>
                  <a:cubicBezTo>
                    <a:pt x="31278" y="46378"/>
                    <a:pt x="31278" y="45299"/>
                    <a:pt x="31278" y="43142"/>
                  </a:cubicBezTo>
                  <a:cubicBezTo>
                    <a:pt x="31278" y="42064"/>
                    <a:pt x="30200" y="40985"/>
                    <a:pt x="29121" y="39906"/>
                  </a:cubicBezTo>
                  <a:cubicBezTo>
                    <a:pt x="28042" y="38828"/>
                    <a:pt x="25885" y="37749"/>
                    <a:pt x="24807" y="37749"/>
                  </a:cubicBezTo>
                  <a:cubicBezTo>
                    <a:pt x="23728" y="37749"/>
                    <a:pt x="20492" y="36671"/>
                    <a:pt x="19414" y="35592"/>
                  </a:cubicBezTo>
                  <a:cubicBezTo>
                    <a:pt x="17257" y="34514"/>
                    <a:pt x="14021" y="33435"/>
                    <a:pt x="11864" y="32357"/>
                  </a:cubicBezTo>
                  <a:cubicBezTo>
                    <a:pt x="9707" y="31278"/>
                    <a:pt x="7550" y="29121"/>
                    <a:pt x="5393" y="26964"/>
                  </a:cubicBezTo>
                  <a:cubicBezTo>
                    <a:pt x="3236" y="24807"/>
                    <a:pt x="3236" y="21571"/>
                    <a:pt x="3236" y="18335"/>
                  </a:cubicBezTo>
                  <a:cubicBezTo>
                    <a:pt x="3236" y="12943"/>
                    <a:pt x="5393" y="8628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200" y="0"/>
                    <a:pt x="34514" y="1079"/>
                    <a:pt x="37749" y="2157"/>
                  </a:cubicBezTo>
                  <a:cubicBezTo>
                    <a:pt x="40985" y="3236"/>
                    <a:pt x="44221" y="5393"/>
                    <a:pt x="46378" y="7550"/>
                  </a:cubicBezTo>
                  <a:lnTo>
                    <a:pt x="38828" y="17257"/>
                  </a:lnTo>
                  <a:cubicBezTo>
                    <a:pt x="36671" y="16178"/>
                    <a:pt x="34514" y="14021"/>
                    <a:pt x="32357" y="14021"/>
                  </a:cubicBezTo>
                  <a:cubicBezTo>
                    <a:pt x="30200" y="12943"/>
                    <a:pt x="28042" y="12943"/>
                    <a:pt x="25885" y="12943"/>
                  </a:cubicBezTo>
                  <a:cubicBezTo>
                    <a:pt x="23728" y="12943"/>
                    <a:pt x="21571" y="12943"/>
                    <a:pt x="20492" y="14021"/>
                  </a:cubicBezTo>
                  <a:cubicBezTo>
                    <a:pt x="19414" y="15100"/>
                    <a:pt x="18335" y="16178"/>
                    <a:pt x="18335" y="18335"/>
                  </a:cubicBezTo>
                  <a:cubicBezTo>
                    <a:pt x="18335" y="19414"/>
                    <a:pt x="19414" y="20492"/>
                    <a:pt x="20492" y="21571"/>
                  </a:cubicBezTo>
                  <a:cubicBezTo>
                    <a:pt x="21571" y="22650"/>
                    <a:pt x="22650" y="23728"/>
                    <a:pt x="24807" y="23728"/>
                  </a:cubicBezTo>
                  <a:cubicBezTo>
                    <a:pt x="26964" y="24807"/>
                    <a:pt x="28042" y="24807"/>
                    <a:pt x="30200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7" y="30199"/>
                    <a:pt x="42063" y="32357"/>
                    <a:pt x="44221" y="34514"/>
                  </a:cubicBezTo>
                  <a:cubicBezTo>
                    <a:pt x="46378" y="36671"/>
                    <a:pt x="46378" y="39906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5"/>
                    <a:pt x="38828" y="58242"/>
                    <a:pt x="35592" y="59320"/>
                  </a:cubicBezTo>
                  <a:cubicBezTo>
                    <a:pt x="32357" y="58242"/>
                    <a:pt x="28042" y="59320"/>
                    <a:pt x="22650" y="59320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31" name="Grafik 2">
            <a:extLst>
              <a:ext uri="{FF2B5EF4-FFF2-40B4-BE49-F238E27FC236}">
                <a16:creationId xmlns:a16="http://schemas.microsoft.com/office/drawing/2014/main" id="{DD698895-1FB4-4808-9790-C343C4220D80}"/>
              </a:ext>
            </a:extLst>
          </p:cNvPr>
          <p:cNvGrpSpPr/>
          <p:nvPr/>
        </p:nvGrpSpPr>
        <p:grpSpPr>
          <a:xfrm>
            <a:off x="5978437" y="2675298"/>
            <a:ext cx="615852" cy="105698"/>
            <a:chOff x="5978437" y="2675298"/>
            <a:chExt cx="615852" cy="105698"/>
          </a:xfrm>
          <a:solidFill>
            <a:srgbClr val="60605F"/>
          </a:solidFill>
        </p:grpSpPr>
        <p:sp>
          <p:nvSpPr>
            <p:cNvPr id="1932" name="Freihandform: Form 1931">
              <a:extLst>
                <a:ext uri="{FF2B5EF4-FFF2-40B4-BE49-F238E27FC236}">
                  <a16:creationId xmlns:a16="http://schemas.microsoft.com/office/drawing/2014/main" id="{70BB7D49-94C7-4A04-9CF6-AE68945DD9C0}"/>
                </a:ext>
              </a:extLst>
            </p:cNvPr>
            <p:cNvSpPr/>
            <p:nvPr/>
          </p:nvSpPr>
          <p:spPr>
            <a:xfrm>
              <a:off x="5978437" y="2679612"/>
              <a:ext cx="57163" cy="80891"/>
            </a:xfrm>
            <a:custGeom>
              <a:avLst/>
              <a:gdLst>
                <a:gd name="connsiteX0" fmla="*/ 28042 w 57163"/>
                <a:gd name="connsiteY0" fmla="*/ 80891 h 80891"/>
                <a:gd name="connsiteX1" fmla="*/ 12942 w 57163"/>
                <a:gd name="connsiteY1" fmla="*/ 77656 h 80891"/>
                <a:gd name="connsiteX2" fmla="*/ 0 w 57163"/>
                <a:gd name="connsiteY2" fmla="*/ 69027 h 80891"/>
                <a:gd name="connsiteX3" fmla="*/ 9707 w 57163"/>
                <a:gd name="connsiteY3" fmla="*/ 58242 h 80891"/>
                <a:gd name="connsiteX4" fmla="*/ 19414 w 57163"/>
                <a:gd name="connsiteY4" fmla="*/ 64713 h 80891"/>
                <a:gd name="connsiteX5" fmla="*/ 29121 w 57163"/>
                <a:gd name="connsiteY5" fmla="*/ 66870 h 80891"/>
                <a:gd name="connsiteX6" fmla="*/ 37749 w 57163"/>
                <a:gd name="connsiteY6" fmla="*/ 64713 h 80891"/>
                <a:gd name="connsiteX7" fmla="*/ 40985 w 57163"/>
                <a:gd name="connsiteY7" fmla="*/ 58242 h 80891"/>
                <a:gd name="connsiteX8" fmla="*/ 39906 w 57163"/>
                <a:gd name="connsiteY8" fmla="*/ 53928 h 80891"/>
                <a:gd name="connsiteX9" fmla="*/ 35592 w 57163"/>
                <a:gd name="connsiteY9" fmla="*/ 50692 h 80891"/>
                <a:gd name="connsiteX10" fmla="*/ 29121 w 57163"/>
                <a:gd name="connsiteY10" fmla="*/ 48535 h 80891"/>
                <a:gd name="connsiteX11" fmla="*/ 19414 w 57163"/>
                <a:gd name="connsiteY11" fmla="*/ 44221 h 80891"/>
                <a:gd name="connsiteX12" fmla="*/ 11864 w 57163"/>
                <a:gd name="connsiteY12" fmla="*/ 39906 h 80891"/>
                <a:gd name="connsiteX13" fmla="*/ 6471 w 57163"/>
                <a:gd name="connsiteY13" fmla="*/ 33435 h 80891"/>
                <a:gd name="connsiteX14" fmla="*/ 4314 w 57163"/>
                <a:gd name="connsiteY14" fmla="*/ 23728 h 80891"/>
                <a:gd name="connsiteX15" fmla="*/ 7550 w 57163"/>
                <a:gd name="connsiteY15" fmla="*/ 11864 h 80891"/>
                <a:gd name="connsiteX16" fmla="*/ 17257 w 57163"/>
                <a:gd name="connsiteY16" fmla="*/ 3236 h 80891"/>
                <a:gd name="connsiteX17" fmla="*/ 31278 w 57163"/>
                <a:gd name="connsiteY17" fmla="*/ 0 h 80891"/>
                <a:gd name="connsiteX18" fmla="*/ 44221 w 57163"/>
                <a:gd name="connsiteY18" fmla="*/ 2157 h 80891"/>
                <a:gd name="connsiteX19" fmla="*/ 55006 w 57163"/>
                <a:gd name="connsiteY19" fmla="*/ 9707 h 80891"/>
                <a:gd name="connsiteX20" fmla="*/ 46378 w 57163"/>
                <a:gd name="connsiteY20" fmla="*/ 20492 h 80891"/>
                <a:gd name="connsiteX21" fmla="*/ 38828 w 57163"/>
                <a:gd name="connsiteY21" fmla="*/ 16178 h 80891"/>
                <a:gd name="connsiteX22" fmla="*/ 30199 w 57163"/>
                <a:gd name="connsiteY22" fmla="*/ 15100 h 80891"/>
                <a:gd name="connsiteX23" fmla="*/ 22650 w 57163"/>
                <a:gd name="connsiteY23" fmla="*/ 17257 h 80891"/>
                <a:gd name="connsiteX24" fmla="*/ 19414 w 57163"/>
                <a:gd name="connsiteY24" fmla="*/ 22650 h 80891"/>
                <a:gd name="connsiteX25" fmla="*/ 20492 w 57163"/>
                <a:gd name="connsiteY25" fmla="*/ 26964 h 80891"/>
                <a:gd name="connsiteX26" fmla="*/ 24807 w 57163"/>
                <a:gd name="connsiteY26" fmla="*/ 30199 h 80891"/>
                <a:gd name="connsiteX27" fmla="*/ 31278 w 57163"/>
                <a:gd name="connsiteY27" fmla="*/ 32357 h 80891"/>
                <a:gd name="connsiteX28" fmla="*/ 40985 w 57163"/>
                <a:gd name="connsiteY28" fmla="*/ 36671 h 80891"/>
                <a:gd name="connsiteX29" fmla="*/ 49613 w 57163"/>
                <a:gd name="connsiteY29" fmla="*/ 40985 h 80891"/>
                <a:gd name="connsiteX30" fmla="*/ 55006 w 57163"/>
                <a:gd name="connsiteY30" fmla="*/ 47456 h 80891"/>
                <a:gd name="connsiteX31" fmla="*/ 57163 w 57163"/>
                <a:gd name="connsiteY31" fmla="*/ 57163 h 80891"/>
                <a:gd name="connsiteX32" fmla="*/ 53928 w 57163"/>
                <a:gd name="connsiteY32" fmla="*/ 69027 h 80891"/>
                <a:gd name="connsiteX33" fmla="*/ 44221 w 57163"/>
                <a:gd name="connsiteY33" fmla="*/ 77656 h 80891"/>
                <a:gd name="connsiteX34" fmla="*/ 28042 w 57163"/>
                <a:gd name="connsiteY34" fmla="*/ 80891 h 8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7163" h="80891">
                  <a:moveTo>
                    <a:pt x="28042" y="80891"/>
                  </a:moveTo>
                  <a:cubicBezTo>
                    <a:pt x="22650" y="80891"/>
                    <a:pt x="18335" y="79813"/>
                    <a:pt x="12942" y="77656"/>
                  </a:cubicBezTo>
                  <a:cubicBezTo>
                    <a:pt x="7550" y="75499"/>
                    <a:pt x="3236" y="73341"/>
                    <a:pt x="0" y="69027"/>
                  </a:cubicBezTo>
                  <a:lnTo>
                    <a:pt x="9707" y="58242"/>
                  </a:lnTo>
                  <a:cubicBezTo>
                    <a:pt x="12942" y="60399"/>
                    <a:pt x="15100" y="62556"/>
                    <a:pt x="19414" y="64713"/>
                  </a:cubicBezTo>
                  <a:cubicBezTo>
                    <a:pt x="22650" y="65792"/>
                    <a:pt x="25885" y="66870"/>
                    <a:pt x="29121" y="66870"/>
                  </a:cubicBezTo>
                  <a:cubicBezTo>
                    <a:pt x="33435" y="66870"/>
                    <a:pt x="35592" y="65792"/>
                    <a:pt x="37749" y="64713"/>
                  </a:cubicBezTo>
                  <a:cubicBezTo>
                    <a:pt x="39906" y="63635"/>
                    <a:pt x="40985" y="61477"/>
                    <a:pt x="40985" y="58242"/>
                  </a:cubicBezTo>
                  <a:cubicBezTo>
                    <a:pt x="40985" y="56085"/>
                    <a:pt x="40985" y="55006"/>
                    <a:pt x="39906" y="53928"/>
                  </a:cubicBezTo>
                  <a:cubicBezTo>
                    <a:pt x="38828" y="52849"/>
                    <a:pt x="37749" y="51770"/>
                    <a:pt x="35592" y="50692"/>
                  </a:cubicBezTo>
                  <a:cubicBezTo>
                    <a:pt x="33435" y="49613"/>
                    <a:pt x="32357" y="48535"/>
                    <a:pt x="29121" y="48535"/>
                  </a:cubicBezTo>
                  <a:lnTo>
                    <a:pt x="19414" y="44221"/>
                  </a:lnTo>
                  <a:cubicBezTo>
                    <a:pt x="17257" y="43142"/>
                    <a:pt x="14021" y="42064"/>
                    <a:pt x="11864" y="39906"/>
                  </a:cubicBezTo>
                  <a:cubicBezTo>
                    <a:pt x="9707" y="37749"/>
                    <a:pt x="7550" y="35592"/>
                    <a:pt x="6471" y="33435"/>
                  </a:cubicBezTo>
                  <a:cubicBezTo>
                    <a:pt x="5393" y="30199"/>
                    <a:pt x="4314" y="26964"/>
                    <a:pt x="4314" y="23728"/>
                  </a:cubicBezTo>
                  <a:cubicBezTo>
                    <a:pt x="4314" y="19414"/>
                    <a:pt x="5393" y="16178"/>
                    <a:pt x="7550" y="11864"/>
                  </a:cubicBezTo>
                  <a:cubicBezTo>
                    <a:pt x="9707" y="8628"/>
                    <a:pt x="12942" y="5393"/>
                    <a:pt x="17257" y="3236"/>
                  </a:cubicBezTo>
                  <a:cubicBezTo>
                    <a:pt x="21571" y="1079"/>
                    <a:pt x="25885" y="0"/>
                    <a:pt x="31278" y="0"/>
                  </a:cubicBezTo>
                  <a:cubicBezTo>
                    <a:pt x="35592" y="0"/>
                    <a:pt x="39906" y="1079"/>
                    <a:pt x="44221" y="2157"/>
                  </a:cubicBezTo>
                  <a:cubicBezTo>
                    <a:pt x="48535" y="4314"/>
                    <a:pt x="51770" y="6471"/>
                    <a:pt x="55006" y="9707"/>
                  </a:cubicBezTo>
                  <a:lnTo>
                    <a:pt x="46378" y="20492"/>
                  </a:lnTo>
                  <a:cubicBezTo>
                    <a:pt x="44221" y="18335"/>
                    <a:pt x="40985" y="17257"/>
                    <a:pt x="38828" y="16178"/>
                  </a:cubicBezTo>
                  <a:cubicBezTo>
                    <a:pt x="36671" y="15100"/>
                    <a:pt x="33435" y="15100"/>
                    <a:pt x="30199" y="15100"/>
                  </a:cubicBezTo>
                  <a:cubicBezTo>
                    <a:pt x="26964" y="15100"/>
                    <a:pt x="24807" y="16178"/>
                    <a:pt x="22650" y="17257"/>
                  </a:cubicBezTo>
                  <a:cubicBezTo>
                    <a:pt x="20492" y="18335"/>
                    <a:pt x="19414" y="20492"/>
                    <a:pt x="19414" y="22650"/>
                  </a:cubicBezTo>
                  <a:cubicBezTo>
                    <a:pt x="19414" y="24807"/>
                    <a:pt x="19414" y="25885"/>
                    <a:pt x="20492" y="26964"/>
                  </a:cubicBezTo>
                  <a:cubicBezTo>
                    <a:pt x="21571" y="28042"/>
                    <a:pt x="22650" y="29121"/>
                    <a:pt x="24807" y="30199"/>
                  </a:cubicBezTo>
                  <a:cubicBezTo>
                    <a:pt x="26964" y="31278"/>
                    <a:pt x="29121" y="32357"/>
                    <a:pt x="31278" y="32357"/>
                  </a:cubicBezTo>
                  <a:lnTo>
                    <a:pt x="40985" y="36671"/>
                  </a:lnTo>
                  <a:cubicBezTo>
                    <a:pt x="44221" y="37749"/>
                    <a:pt x="46378" y="39906"/>
                    <a:pt x="49613" y="40985"/>
                  </a:cubicBezTo>
                  <a:cubicBezTo>
                    <a:pt x="51770" y="43142"/>
                    <a:pt x="53928" y="45299"/>
                    <a:pt x="55006" y="47456"/>
                  </a:cubicBezTo>
                  <a:cubicBezTo>
                    <a:pt x="56084" y="49613"/>
                    <a:pt x="57163" y="52849"/>
                    <a:pt x="57163" y="57163"/>
                  </a:cubicBezTo>
                  <a:cubicBezTo>
                    <a:pt x="57163" y="61477"/>
                    <a:pt x="56084" y="65792"/>
                    <a:pt x="53928" y="69027"/>
                  </a:cubicBezTo>
                  <a:cubicBezTo>
                    <a:pt x="51770" y="72263"/>
                    <a:pt x="48535" y="75499"/>
                    <a:pt x="44221" y="77656"/>
                  </a:cubicBezTo>
                  <a:cubicBezTo>
                    <a:pt x="38828" y="79813"/>
                    <a:pt x="33435" y="80891"/>
                    <a:pt x="28042" y="80891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33" name="Freihandform: Form 1932">
              <a:extLst>
                <a:ext uri="{FF2B5EF4-FFF2-40B4-BE49-F238E27FC236}">
                  <a16:creationId xmlns:a16="http://schemas.microsoft.com/office/drawing/2014/main" id="{7E7D178B-B9CF-4441-BEDD-A5DA9025EF69}"/>
                </a:ext>
              </a:extLst>
            </p:cNvPr>
            <p:cNvSpPr/>
            <p:nvPr/>
          </p:nvSpPr>
          <p:spPr>
            <a:xfrm>
              <a:off x="6046385" y="2697948"/>
              <a:ext cx="52848" cy="83048"/>
            </a:xfrm>
            <a:custGeom>
              <a:avLst/>
              <a:gdLst>
                <a:gd name="connsiteX0" fmla="*/ 0 w 52848"/>
                <a:gd name="connsiteY0" fmla="*/ 83048 h 83048"/>
                <a:gd name="connsiteX1" fmla="*/ 0 w 52848"/>
                <a:gd name="connsiteY1" fmla="*/ 2157 h 83048"/>
                <a:gd name="connsiteX2" fmla="*/ 12943 w 52848"/>
                <a:gd name="connsiteY2" fmla="*/ 2157 h 83048"/>
                <a:gd name="connsiteX3" fmla="*/ 14021 w 52848"/>
                <a:gd name="connsiteY3" fmla="*/ 7550 h 83048"/>
                <a:gd name="connsiteX4" fmla="*/ 14021 w 52848"/>
                <a:gd name="connsiteY4" fmla="*/ 7550 h 83048"/>
                <a:gd name="connsiteX5" fmla="*/ 21571 w 52848"/>
                <a:gd name="connsiteY5" fmla="*/ 2157 h 83048"/>
                <a:gd name="connsiteX6" fmla="*/ 30200 w 52848"/>
                <a:gd name="connsiteY6" fmla="*/ 0 h 83048"/>
                <a:gd name="connsiteX7" fmla="*/ 42063 w 52848"/>
                <a:gd name="connsiteY7" fmla="*/ 3236 h 83048"/>
                <a:gd name="connsiteX8" fmla="*/ 49613 w 52848"/>
                <a:gd name="connsiteY8" fmla="*/ 14021 h 83048"/>
                <a:gd name="connsiteX9" fmla="*/ 52849 w 52848"/>
                <a:gd name="connsiteY9" fmla="*/ 30199 h 83048"/>
                <a:gd name="connsiteX10" fmla="*/ 49613 w 52848"/>
                <a:gd name="connsiteY10" fmla="*/ 47456 h 83048"/>
                <a:gd name="connsiteX11" fmla="*/ 39907 w 52848"/>
                <a:gd name="connsiteY11" fmla="*/ 58242 h 83048"/>
                <a:gd name="connsiteX12" fmla="*/ 28042 w 52848"/>
                <a:gd name="connsiteY12" fmla="*/ 61477 h 83048"/>
                <a:gd name="connsiteX13" fmla="*/ 20492 w 52848"/>
                <a:gd name="connsiteY13" fmla="*/ 59320 h 83048"/>
                <a:gd name="connsiteX14" fmla="*/ 14021 w 52848"/>
                <a:gd name="connsiteY14" fmla="*/ 55006 h 83048"/>
                <a:gd name="connsiteX15" fmla="*/ 14021 w 52848"/>
                <a:gd name="connsiteY15" fmla="*/ 64713 h 83048"/>
                <a:gd name="connsiteX16" fmla="*/ 14021 w 52848"/>
                <a:gd name="connsiteY16" fmla="*/ 81970 h 83048"/>
                <a:gd name="connsiteX17" fmla="*/ 0 w 52848"/>
                <a:gd name="connsiteY17" fmla="*/ 81970 h 83048"/>
                <a:gd name="connsiteX18" fmla="*/ 26964 w 52848"/>
                <a:gd name="connsiteY18" fmla="*/ 49613 h 83048"/>
                <a:gd name="connsiteX19" fmla="*/ 33435 w 52848"/>
                <a:gd name="connsiteY19" fmla="*/ 47456 h 83048"/>
                <a:gd name="connsiteX20" fmla="*/ 37749 w 52848"/>
                <a:gd name="connsiteY20" fmla="*/ 40985 h 83048"/>
                <a:gd name="connsiteX21" fmla="*/ 38828 w 52848"/>
                <a:gd name="connsiteY21" fmla="*/ 30199 h 83048"/>
                <a:gd name="connsiteX22" fmla="*/ 37749 w 52848"/>
                <a:gd name="connsiteY22" fmla="*/ 21571 h 83048"/>
                <a:gd name="connsiteX23" fmla="*/ 34514 w 52848"/>
                <a:gd name="connsiteY23" fmla="*/ 16178 h 83048"/>
                <a:gd name="connsiteX24" fmla="*/ 28042 w 52848"/>
                <a:gd name="connsiteY24" fmla="*/ 14021 h 83048"/>
                <a:gd name="connsiteX25" fmla="*/ 22650 w 52848"/>
                <a:gd name="connsiteY25" fmla="*/ 15100 h 83048"/>
                <a:gd name="connsiteX26" fmla="*/ 17257 w 52848"/>
                <a:gd name="connsiteY26" fmla="*/ 19414 h 83048"/>
                <a:gd name="connsiteX27" fmla="*/ 17257 w 52848"/>
                <a:gd name="connsiteY27" fmla="*/ 44221 h 83048"/>
                <a:gd name="connsiteX28" fmla="*/ 22650 w 52848"/>
                <a:gd name="connsiteY28" fmla="*/ 47456 h 83048"/>
                <a:gd name="connsiteX29" fmla="*/ 26964 w 52848"/>
                <a:gd name="connsiteY29" fmla="*/ 49613 h 8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848" h="83048">
                  <a:moveTo>
                    <a:pt x="0" y="83048"/>
                  </a:moveTo>
                  <a:lnTo>
                    <a:pt x="0" y="2157"/>
                  </a:lnTo>
                  <a:lnTo>
                    <a:pt x="12943" y="2157"/>
                  </a:lnTo>
                  <a:lnTo>
                    <a:pt x="14021" y="7550"/>
                  </a:lnTo>
                  <a:lnTo>
                    <a:pt x="14021" y="7550"/>
                  </a:lnTo>
                  <a:cubicBezTo>
                    <a:pt x="16178" y="5393"/>
                    <a:pt x="19414" y="3236"/>
                    <a:pt x="21571" y="2157"/>
                  </a:cubicBezTo>
                  <a:cubicBezTo>
                    <a:pt x="24807" y="1079"/>
                    <a:pt x="26964" y="0"/>
                    <a:pt x="30200" y="0"/>
                  </a:cubicBezTo>
                  <a:cubicBezTo>
                    <a:pt x="34514" y="0"/>
                    <a:pt x="38828" y="1079"/>
                    <a:pt x="42063" y="3236"/>
                  </a:cubicBezTo>
                  <a:cubicBezTo>
                    <a:pt x="45299" y="5393"/>
                    <a:pt x="48535" y="9707"/>
                    <a:pt x="49613" y="14021"/>
                  </a:cubicBezTo>
                  <a:cubicBezTo>
                    <a:pt x="51771" y="18335"/>
                    <a:pt x="52849" y="23728"/>
                    <a:pt x="52849" y="30199"/>
                  </a:cubicBezTo>
                  <a:cubicBezTo>
                    <a:pt x="52849" y="36671"/>
                    <a:pt x="51771" y="43142"/>
                    <a:pt x="49613" y="47456"/>
                  </a:cubicBezTo>
                  <a:cubicBezTo>
                    <a:pt x="47456" y="51770"/>
                    <a:pt x="44221" y="56085"/>
                    <a:pt x="39907" y="58242"/>
                  </a:cubicBezTo>
                  <a:cubicBezTo>
                    <a:pt x="35592" y="60399"/>
                    <a:pt x="32357" y="61477"/>
                    <a:pt x="28042" y="61477"/>
                  </a:cubicBezTo>
                  <a:cubicBezTo>
                    <a:pt x="25885" y="61477"/>
                    <a:pt x="22650" y="60399"/>
                    <a:pt x="20492" y="59320"/>
                  </a:cubicBezTo>
                  <a:cubicBezTo>
                    <a:pt x="18335" y="58242"/>
                    <a:pt x="16178" y="57163"/>
                    <a:pt x="14021" y="55006"/>
                  </a:cubicBezTo>
                  <a:lnTo>
                    <a:pt x="14021" y="64713"/>
                  </a:lnTo>
                  <a:lnTo>
                    <a:pt x="14021" y="81970"/>
                  </a:lnTo>
                  <a:lnTo>
                    <a:pt x="0" y="81970"/>
                  </a:lnTo>
                  <a:close/>
                  <a:moveTo>
                    <a:pt x="26964" y="49613"/>
                  </a:moveTo>
                  <a:cubicBezTo>
                    <a:pt x="29121" y="49613"/>
                    <a:pt x="31278" y="48535"/>
                    <a:pt x="33435" y="47456"/>
                  </a:cubicBezTo>
                  <a:cubicBezTo>
                    <a:pt x="35592" y="46378"/>
                    <a:pt x="36671" y="44221"/>
                    <a:pt x="37749" y="40985"/>
                  </a:cubicBezTo>
                  <a:cubicBezTo>
                    <a:pt x="38828" y="37749"/>
                    <a:pt x="38828" y="34514"/>
                    <a:pt x="38828" y="30199"/>
                  </a:cubicBezTo>
                  <a:cubicBezTo>
                    <a:pt x="38828" y="26964"/>
                    <a:pt x="38828" y="23728"/>
                    <a:pt x="37749" y="21571"/>
                  </a:cubicBezTo>
                  <a:cubicBezTo>
                    <a:pt x="36671" y="19414"/>
                    <a:pt x="35592" y="17257"/>
                    <a:pt x="34514" y="16178"/>
                  </a:cubicBezTo>
                  <a:cubicBezTo>
                    <a:pt x="33435" y="15100"/>
                    <a:pt x="31278" y="14021"/>
                    <a:pt x="28042" y="14021"/>
                  </a:cubicBezTo>
                  <a:cubicBezTo>
                    <a:pt x="25885" y="14021"/>
                    <a:pt x="24807" y="14021"/>
                    <a:pt x="22650" y="15100"/>
                  </a:cubicBezTo>
                  <a:cubicBezTo>
                    <a:pt x="20492" y="16178"/>
                    <a:pt x="19414" y="17257"/>
                    <a:pt x="17257" y="19414"/>
                  </a:cubicBezTo>
                  <a:lnTo>
                    <a:pt x="17257" y="44221"/>
                  </a:lnTo>
                  <a:cubicBezTo>
                    <a:pt x="19414" y="45299"/>
                    <a:pt x="20492" y="46378"/>
                    <a:pt x="22650" y="47456"/>
                  </a:cubicBezTo>
                  <a:cubicBezTo>
                    <a:pt x="24807" y="48535"/>
                    <a:pt x="24807" y="49613"/>
                    <a:pt x="26964" y="49613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34" name="Freihandform: Form 1933">
              <a:extLst>
                <a:ext uri="{FF2B5EF4-FFF2-40B4-BE49-F238E27FC236}">
                  <a16:creationId xmlns:a16="http://schemas.microsoft.com/office/drawing/2014/main" id="{4590D5F4-B4FD-485F-8DB1-C9856259443F}"/>
                </a:ext>
              </a:extLst>
            </p:cNvPr>
            <p:cNvSpPr/>
            <p:nvPr/>
          </p:nvSpPr>
          <p:spPr>
            <a:xfrm>
              <a:off x="6110020" y="2700105"/>
              <a:ext cx="58242" cy="60398"/>
            </a:xfrm>
            <a:custGeom>
              <a:avLst/>
              <a:gdLst>
                <a:gd name="connsiteX0" fmla="*/ 29121 w 58242"/>
                <a:gd name="connsiteY0" fmla="*/ 60399 h 60398"/>
                <a:gd name="connsiteX1" fmla="*/ 15100 w 58242"/>
                <a:gd name="connsiteY1" fmla="*/ 57163 h 60398"/>
                <a:gd name="connsiteX2" fmla="*/ 4314 w 58242"/>
                <a:gd name="connsiteY2" fmla="*/ 46378 h 60398"/>
                <a:gd name="connsiteX3" fmla="*/ 0 w 58242"/>
                <a:gd name="connsiteY3" fmla="*/ 30199 h 60398"/>
                <a:gd name="connsiteX4" fmla="*/ 4314 w 58242"/>
                <a:gd name="connsiteY4" fmla="*/ 14021 h 60398"/>
                <a:gd name="connsiteX5" fmla="*/ 15100 w 58242"/>
                <a:gd name="connsiteY5" fmla="*/ 3236 h 60398"/>
                <a:gd name="connsiteX6" fmla="*/ 29121 w 58242"/>
                <a:gd name="connsiteY6" fmla="*/ 0 h 60398"/>
                <a:gd name="connsiteX7" fmla="*/ 43142 w 58242"/>
                <a:gd name="connsiteY7" fmla="*/ 3236 h 60398"/>
                <a:gd name="connsiteX8" fmla="*/ 53928 w 58242"/>
                <a:gd name="connsiteY8" fmla="*/ 14021 h 60398"/>
                <a:gd name="connsiteX9" fmla="*/ 58242 w 58242"/>
                <a:gd name="connsiteY9" fmla="*/ 30199 h 60398"/>
                <a:gd name="connsiteX10" fmla="*/ 53928 w 58242"/>
                <a:gd name="connsiteY10" fmla="*/ 46378 h 60398"/>
                <a:gd name="connsiteX11" fmla="*/ 43142 w 58242"/>
                <a:gd name="connsiteY11" fmla="*/ 57163 h 60398"/>
                <a:gd name="connsiteX12" fmla="*/ 29121 w 58242"/>
                <a:gd name="connsiteY12" fmla="*/ 60399 h 60398"/>
                <a:gd name="connsiteX13" fmla="*/ 29121 w 58242"/>
                <a:gd name="connsiteY13" fmla="*/ 47456 h 60398"/>
                <a:gd name="connsiteX14" fmla="*/ 35592 w 58242"/>
                <a:gd name="connsiteY14" fmla="*/ 45299 h 60398"/>
                <a:gd name="connsiteX15" fmla="*/ 39907 w 58242"/>
                <a:gd name="connsiteY15" fmla="*/ 38828 h 60398"/>
                <a:gd name="connsiteX16" fmla="*/ 40985 w 58242"/>
                <a:gd name="connsiteY16" fmla="*/ 29121 h 60398"/>
                <a:gd name="connsiteX17" fmla="*/ 39907 w 58242"/>
                <a:gd name="connsiteY17" fmla="*/ 19414 h 60398"/>
                <a:gd name="connsiteX18" fmla="*/ 35592 w 58242"/>
                <a:gd name="connsiteY18" fmla="*/ 12943 h 60398"/>
                <a:gd name="connsiteX19" fmla="*/ 29121 w 58242"/>
                <a:gd name="connsiteY19" fmla="*/ 10786 h 60398"/>
                <a:gd name="connsiteX20" fmla="*/ 22650 w 58242"/>
                <a:gd name="connsiteY20" fmla="*/ 12943 h 60398"/>
                <a:gd name="connsiteX21" fmla="*/ 18335 w 58242"/>
                <a:gd name="connsiteY21" fmla="*/ 19414 h 60398"/>
                <a:gd name="connsiteX22" fmla="*/ 17257 w 58242"/>
                <a:gd name="connsiteY22" fmla="*/ 29121 h 60398"/>
                <a:gd name="connsiteX23" fmla="*/ 18335 w 58242"/>
                <a:gd name="connsiteY23" fmla="*/ 38828 h 60398"/>
                <a:gd name="connsiteX24" fmla="*/ 22650 w 58242"/>
                <a:gd name="connsiteY24" fmla="*/ 45299 h 60398"/>
                <a:gd name="connsiteX25" fmla="*/ 29121 w 58242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2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9" y="18335"/>
                    <a:pt x="4314" y="14021"/>
                  </a:cubicBezTo>
                  <a:cubicBezTo>
                    <a:pt x="6471" y="9707"/>
                    <a:pt x="10786" y="5393"/>
                    <a:pt x="15100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4" y="0"/>
                    <a:pt x="38828" y="1079"/>
                    <a:pt x="43142" y="3236"/>
                  </a:cubicBezTo>
                  <a:cubicBezTo>
                    <a:pt x="47457" y="5393"/>
                    <a:pt x="50692" y="9707"/>
                    <a:pt x="53928" y="14021"/>
                  </a:cubicBezTo>
                  <a:cubicBezTo>
                    <a:pt x="57163" y="18335"/>
                    <a:pt x="58242" y="23728"/>
                    <a:pt x="58242" y="30199"/>
                  </a:cubicBezTo>
                  <a:cubicBezTo>
                    <a:pt x="58242" y="36671"/>
                    <a:pt x="57163" y="42063"/>
                    <a:pt x="53928" y="46378"/>
                  </a:cubicBezTo>
                  <a:cubicBezTo>
                    <a:pt x="50692" y="50692"/>
                    <a:pt x="47457" y="53928"/>
                    <a:pt x="43142" y="57163"/>
                  </a:cubicBezTo>
                  <a:cubicBezTo>
                    <a:pt x="38828" y="59320"/>
                    <a:pt x="34514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3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50"/>
                    <a:pt x="39907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3"/>
                  </a:cubicBezTo>
                  <a:cubicBezTo>
                    <a:pt x="20493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3" y="43142"/>
                    <a:pt x="22650" y="45299"/>
                  </a:cubicBezTo>
                  <a:cubicBezTo>
                    <a:pt x="24807" y="46378"/>
                    <a:pt x="26964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35" name="Freihandform: Form 1934">
              <a:extLst>
                <a:ext uri="{FF2B5EF4-FFF2-40B4-BE49-F238E27FC236}">
                  <a16:creationId xmlns:a16="http://schemas.microsoft.com/office/drawing/2014/main" id="{8A04BF4B-4E2E-4EB6-8855-CBD927A6A055}"/>
                </a:ext>
              </a:extLst>
            </p:cNvPr>
            <p:cNvSpPr/>
            <p:nvPr/>
          </p:nvSpPr>
          <p:spPr>
            <a:xfrm>
              <a:off x="6180125" y="2700105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3 w 37749"/>
                <a:gd name="connsiteY2" fmla="*/ 1079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9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3 w 37749"/>
                <a:gd name="connsiteY11" fmla="*/ 14021 h 59320"/>
                <a:gd name="connsiteX12" fmla="*/ 20493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3" y="0"/>
                    <a:pt x="30199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2" y="0"/>
                    <a:pt x="36671" y="0"/>
                    <a:pt x="37749" y="1079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4021"/>
                    <a:pt x="29121" y="14021"/>
                    <a:pt x="28043" y="14021"/>
                  </a:cubicBezTo>
                  <a:cubicBezTo>
                    <a:pt x="25885" y="14021"/>
                    <a:pt x="23728" y="15100"/>
                    <a:pt x="20493" y="16178"/>
                  </a:cubicBezTo>
                  <a:cubicBezTo>
                    <a:pt x="18335" y="18335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36" name="Freihandform: Form 1935">
              <a:extLst>
                <a:ext uri="{FF2B5EF4-FFF2-40B4-BE49-F238E27FC236}">
                  <a16:creationId xmlns:a16="http://schemas.microsoft.com/office/drawing/2014/main" id="{AD4DAA1D-6CB5-4C45-8665-E47EB5F9CDDE}"/>
                </a:ext>
              </a:extLst>
            </p:cNvPr>
            <p:cNvSpPr/>
            <p:nvPr/>
          </p:nvSpPr>
          <p:spPr>
            <a:xfrm>
              <a:off x="6220032" y="2683926"/>
              <a:ext cx="39906" cy="76577"/>
            </a:xfrm>
            <a:custGeom>
              <a:avLst/>
              <a:gdLst>
                <a:gd name="connsiteX0" fmla="*/ 28042 w 39906"/>
                <a:gd name="connsiteY0" fmla="*/ 76577 h 76577"/>
                <a:gd name="connsiteX1" fmla="*/ 12943 w 39906"/>
                <a:gd name="connsiteY1" fmla="*/ 70106 h 76577"/>
                <a:gd name="connsiteX2" fmla="*/ 8628 w 39906"/>
                <a:gd name="connsiteY2" fmla="*/ 53928 h 76577"/>
                <a:gd name="connsiteX3" fmla="*/ 8628 w 39906"/>
                <a:gd name="connsiteY3" fmla="*/ 29121 h 76577"/>
                <a:gd name="connsiteX4" fmla="*/ 0 w 39906"/>
                <a:gd name="connsiteY4" fmla="*/ 29121 h 76577"/>
                <a:gd name="connsiteX5" fmla="*/ 0 w 39906"/>
                <a:gd name="connsiteY5" fmla="*/ 17257 h 76577"/>
                <a:gd name="connsiteX6" fmla="*/ 8628 w 39906"/>
                <a:gd name="connsiteY6" fmla="*/ 16178 h 76577"/>
                <a:gd name="connsiteX7" fmla="*/ 10786 w 39906"/>
                <a:gd name="connsiteY7" fmla="*/ 0 h 76577"/>
                <a:gd name="connsiteX8" fmla="*/ 23728 w 39906"/>
                <a:gd name="connsiteY8" fmla="*/ 0 h 76577"/>
                <a:gd name="connsiteX9" fmla="*/ 23728 w 39906"/>
                <a:gd name="connsiteY9" fmla="*/ 16178 h 76577"/>
                <a:gd name="connsiteX10" fmla="*/ 37749 w 39906"/>
                <a:gd name="connsiteY10" fmla="*/ 16178 h 76577"/>
                <a:gd name="connsiteX11" fmla="*/ 37749 w 39906"/>
                <a:gd name="connsiteY11" fmla="*/ 29121 h 76577"/>
                <a:gd name="connsiteX12" fmla="*/ 23728 w 39906"/>
                <a:gd name="connsiteY12" fmla="*/ 29121 h 76577"/>
                <a:gd name="connsiteX13" fmla="*/ 23728 w 39906"/>
                <a:gd name="connsiteY13" fmla="*/ 53928 h 76577"/>
                <a:gd name="connsiteX14" fmla="*/ 25885 w 39906"/>
                <a:gd name="connsiteY14" fmla="*/ 61477 h 76577"/>
                <a:gd name="connsiteX15" fmla="*/ 31278 w 39906"/>
                <a:gd name="connsiteY15" fmla="*/ 63634 h 76577"/>
                <a:gd name="connsiteX16" fmla="*/ 34514 w 39906"/>
                <a:gd name="connsiteY16" fmla="*/ 63634 h 76577"/>
                <a:gd name="connsiteX17" fmla="*/ 37749 w 39906"/>
                <a:gd name="connsiteY17" fmla="*/ 62556 h 76577"/>
                <a:gd name="connsiteX18" fmla="*/ 39907 w 39906"/>
                <a:gd name="connsiteY18" fmla="*/ 74420 h 76577"/>
                <a:gd name="connsiteX19" fmla="*/ 34514 w 39906"/>
                <a:gd name="connsiteY19" fmla="*/ 75499 h 76577"/>
                <a:gd name="connsiteX20" fmla="*/ 28042 w 39906"/>
                <a:gd name="connsiteY20" fmla="*/ 76577 h 7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906" h="76577">
                  <a:moveTo>
                    <a:pt x="28042" y="76577"/>
                  </a:moveTo>
                  <a:cubicBezTo>
                    <a:pt x="20493" y="76577"/>
                    <a:pt x="16178" y="74420"/>
                    <a:pt x="12943" y="70106"/>
                  </a:cubicBezTo>
                  <a:cubicBezTo>
                    <a:pt x="9707" y="65792"/>
                    <a:pt x="8628" y="60399"/>
                    <a:pt x="8628" y="53928"/>
                  </a:cubicBezTo>
                  <a:lnTo>
                    <a:pt x="8628" y="29121"/>
                  </a:lnTo>
                  <a:lnTo>
                    <a:pt x="0" y="29121"/>
                  </a:lnTo>
                  <a:lnTo>
                    <a:pt x="0" y="17257"/>
                  </a:lnTo>
                  <a:lnTo>
                    <a:pt x="8628" y="16178"/>
                  </a:lnTo>
                  <a:lnTo>
                    <a:pt x="10786" y="0"/>
                  </a:lnTo>
                  <a:lnTo>
                    <a:pt x="23728" y="0"/>
                  </a:lnTo>
                  <a:lnTo>
                    <a:pt x="23728" y="16178"/>
                  </a:lnTo>
                  <a:lnTo>
                    <a:pt x="37749" y="16178"/>
                  </a:lnTo>
                  <a:lnTo>
                    <a:pt x="37749" y="29121"/>
                  </a:lnTo>
                  <a:lnTo>
                    <a:pt x="23728" y="29121"/>
                  </a:lnTo>
                  <a:lnTo>
                    <a:pt x="23728" y="53928"/>
                  </a:lnTo>
                  <a:cubicBezTo>
                    <a:pt x="23728" y="57163"/>
                    <a:pt x="24807" y="59320"/>
                    <a:pt x="25885" y="61477"/>
                  </a:cubicBezTo>
                  <a:cubicBezTo>
                    <a:pt x="26964" y="63634"/>
                    <a:pt x="29121" y="63634"/>
                    <a:pt x="31278" y="63634"/>
                  </a:cubicBezTo>
                  <a:cubicBezTo>
                    <a:pt x="32357" y="63634"/>
                    <a:pt x="33435" y="63634"/>
                    <a:pt x="34514" y="63634"/>
                  </a:cubicBezTo>
                  <a:cubicBezTo>
                    <a:pt x="35592" y="63634"/>
                    <a:pt x="36671" y="63634"/>
                    <a:pt x="37749" y="62556"/>
                  </a:cubicBezTo>
                  <a:lnTo>
                    <a:pt x="39907" y="74420"/>
                  </a:lnTo>
                  <a:cubicBezTo>
                    <a:pt x="38828" y="74420"/>
                    <a:pt x="36671" y="75499"/>
                    <a:pt x="34514" y="75499"/>
                  </a:cubicBezTo>
                  <a:cubicBezTo>
                    <a:pt x="33435" y="76577"/>
                    <a:pt x="31278" y="76577"/>
                    <a:pt x="28042" y="765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37" name="Freihandform: Form 1936">
              <a:extLst>
                <a:ext uri="{FF2B5EF4-FFF2-40B4-BE49-F238E27FC236}">
                  <a16:creationId xmlns:a16="http://schemas.microsoft.com/office/drawing/2014/main" id="{7BFC67E4-4D06-46B3-9CD4-0B110B1ACB6A}"/>
                </a:ext>
              </a:extLst>
            </p:cNvPr>
            <p:cNvSpPr/>
            <p:nvPr/>
          </p:nvSpPr>
          <p:spPr>
            <a:xfrm>
              <a:off x="6291216" y="2679612"/>
              <a:ext cx="57163" cy="80891"/>
            </a:xfrm>
            <a:custGeom>
              <a:avLst/>
              <a:gdLst>
                <a:gd name="connsiteX0" fmla="*/ 28043 w 57163"/>
                <a:gd name="connsiteY0" fmla="*/ 80891 h 80891"/>
                <a:gd name="connsiteX1" fmla="*/ 12943 w 57163"/>
                <a:gd name="connsiteY1" fmla="*/ 77656 h 80891"/>
                <a:gd name="connsiteX2" fmla="*/ 0 w 57163"/>
                <a:gd name="connsiteY2" fmla="*/ 69027 h 80891"/>
                <a:gd name="connsiteX3" fmla="*/ 9707 w 57163"/>
                <a:gd name="connsiteY3" fmla="*/ 58242 h 80891"/>
                <a:gd name="connsiteX4" fmla="*/ 19414 w 57163"/>
                <a:gd name="connsiteY4" fmla="*/ 64713 h 80891"/>
                <a:gd name="connsiteX5" fmla="*/ 29121 w 57163"/>
                <a:gd name="connsiteY5" fmla="*/ 66870 h 80891"/>
                <a:gd name="connsiteX6" fmla="*/ 37749 w 57163"/>
                <a:gd name="connsiteY6" fmla="*/ 64713 h 80891"/>
                <a:gd name="connsiteX7" fmla="*/ 40985 w 57163"/>
                <a:gd name="connsiteY7" fmla="*/ 58242 h 80891"/>
                <a:gd name="connsiteX8" fmla="*/ 39907 w 57163"/>
                <a:gd name="connsiteY8" fmla="*/ 53928 h 80891"/>
                <a:gd name="connsiteX9" fmla="*/ 35593 w 57163"/>
                <a:gd name="connsiteY9" fmla="*/ 50692 h 80891"/>
                <a:gd name="connsiteX10" fmla="*/ 29121 w 57163"/>
                <a:gd name="connsiteY10" fmla="*/ 48535 h 80891"/>
                <a:gd name="connsiteX11" fmla="*/ 19414 w 57163"/>
                <a:gd name="connsiteY11" fmla="*/ 44221 h 80891"/>
                <a:gd name="connsiteX12" fmla="*/ 11864 w 57163"/>
                <a:gd name="connsiteY12" fmla="*/ 39906 h 80891"/>
                <a:gd name="connsiteX13" fmla="*/ 6472 w 57163"/>
                <a:gd name="connsiteY13" fmla="*/ 33435 h 80891"/>
                <a:gd name="connsiteX14" fmla="*/ 4314 w 57163"/>
                <a:gd name="connsiteY14" fmla="*/ 23728 h 80891"/>
                <a:gd name="connsiteX15" fmla="*/ 7550 w 57163"/>
                <a:gd name="connsiteY15" fmla="*/ 11864 h 80891"/>
                <a:gd name="connsiteX16" fmla="*/ 17257 w 57163"/>
                <a:gd name="connsiteY16" fmla="*/ 3236 h 80891"/>
                <a:gd name="connsiteX17" fmla="*/ 31278 w 57163"/>
                <a:gd name="connsiteY17" fmla="*/ 0 h 80891"/>
                <a:gd name="connsiteX18" fmla="*/ 44221 w 57163"/>
                <a:gd name="connsiteY18" fmla="*/ 2157 h 80891"/>
                <a:gd name="connsiteX19" fmla="*/ 55006 w 57163"/>
                <a:gd name="connsiteY19" fmla="*/ 9707 h 80891"/>
                <a:gd name="connsiteX20" fmla="*/ 46378 w 57163"/>
                <a:gd name="connsiteY20" fmla="*/ 20492 h 80891"/>
                <a:gd name="connsiteX21" fmla="*/ 38828 w 57163"/>
                <a:gd name="connsiteY21" fmla="*/ 16178 h 80891"/>
                <a:gd name="connsiteX22" fmla="*/ 30200 w 57163"/>
                <a:gd name="connsiteY22" fmla="*/ 15100 h 80891"/>
                <a:gd name="connsiteX23" fmla="*/ 22650 w 57163"/>
                <a:gd name="connsiteY23" fmla="*/ 17257 h 80891"/>
                <a:gd name="connsiteX24" fmla="*/ 19414 w 57163"/>
                <a:gd name="connsiteY24" fmla="*/ 22650 h 80891"/>
                <a:gd name="connsiteX25" fmla="*/ 20493 w 57163"/>
                <a:gd name="connsiteY25" fmla="*/ 26964 h 80891"/>
                <a:gd name="connsiteX26" fmla="*/ 24807 w 57163"/>
                <a:gd name="connsiteY26" fmla="*/ 30199 h 80891"/>
                <a:gd name="connsiteX27" fmla="*/ 31278 w 57163"/>
                <a:gd name="connsiteY27" fmla="*/ 32357 h 80891"/>
                <a:gd name="connsiteX28" fmla="*/ 40985 w 57163"/>
                <a:gd name="connsiteY28" fmla="*/ 36671 h 80891"/>
                <a:gd name="connsiteX29" fmla="*/ 49614 w 57163"/>
                <a:gd name="connsiteY29" fmla="*/ 40985 h 80891"/>
                <a:gd name="connsiteX30" fmla="*/ 55006 w 57163"/>
                <a:gd name="connsiteY30" fmla="*/ 47456 h 80891"/>
                <a:gd name="connsiteX31" fmla="*/ 57164 w 57163"/>
                <a:gd name="connsiteY31" fmla="*/ 57163 h 80891"/>
                <a:gd name="connsiteX32" fmla="*/ 53928 w 57163"/>
                <a:gd name="connsiteY32" fmla="*/ 69027 h 80891"/>
                <a:gd name="connsiteX33" fmla="*/ 44221 w 57163"/>
                <a:gd name="connsiteY33" fmla="*/ 77656 h 80891"/>
                <a:gd name="connsiteX34" fmla="*/ 28043 w 57163"/>
                <a:gd name="connsiteY34" fmla="*/ 80891 h 8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7163" h="80891">
                  <a:moveTo>
                    <a:pt x="28043" y="80891"/>
                  </a:moveTo>
                  <a:cubicBezTo>
                    <a:pt x="22650" y="80891"/>
                    <a:pt x="18335" y="79813"/>
                    <a:pt x="12943" y="77656"/>
                  </a:cubicBezTo>
                  <a:cubicBezTo>
                    <a:pt x="7550" y="75499"/>
                    <a:pt x="3236" y="73341"/>
                    <a:pt x="0" y="69027"/>
                  </a:cubicBezTo>
                  <a:lnTo>
                    <a:pt x="9707" y="58242"/>
                  </a:lnTo>
                  <a:cubicBezTo>
                    <a:pt x="12943" y="60399"/>
                    <a:pt x="15100" y="62556"/>
                    <a:pt x="19414" y="64713"/>
                  </a:cubicBezTo>
                  <a:cubicBezTo>
                    <a:pt x="22650" y="65792"/>
                    <a:pt x="25885" y="66870"/>
                    <a:pt x="29121" y="66870"/>
                  </a:cubicBezTo>
                  <a:cubicBezTo>
                    <a:pt x="33435" y="66870"/>
                    <a:pt x="35593" y="65792"/>
                    <a:pt x="37749" y="64713"/>
                  </a:cubicBezTo>
                  <a:cubicBezTo>
                    <a:pt x="39907" y="63635"/>
                    <a:pt x="40985" y="61477"/>
                    <a:pt x="40985" y="58242"/>
                  </a:cubicBezTo>
                  <a:cubicBezTo>
                    <a:pt x="40985" y="56085"/>
                    <a:pt x="40985" y="55006"/>
                    <a:pt x="39907" y="53928"/>
                  </a:cubicBezTo>
                  <a:cubicBezTo>
                    <a:pt x="38828" y="52849"/>
                    <a:pt x="37749" y="51770"/>
                    <a:pt x="35593" y="50692"/>
                  </a:cubicBezTo>
                  <a:cubicBezTo>
                    <a:pt x="33435" y="49613"/>
                    <a:pt x="32357" y="48535"/>
                    <a:pt x="29121" y="48535"/>
                  </a:cubicBezTo>
                  <a:lnTo>
                    <a:pt x="19414" y="44221"/>
                  </a:lnTo>
                  <a:cubicBezTo>
                    <a:pt x="17257" y="43142"/>
                    <a:pt x="14022" y="42064"/>
                    <a:pt x="11864" y="39906"/>
                  </a:cubicBezTo>
                  <a:cubicBezTo>
                    <a:pt x="9707" y="37749"/>
                    <a:pt x="7550" y="35592"/>
                    <a:pt x="6472" y="33435"/>
                  </a:cubicBezTo>
                  <a:cubicBezTo>
                    <a:pt x="5393" y="30199"/>
                    <a:pt x="4314" y="26964"/>
                    <a:pt x="4314" y="23728"/>
                  </a:cubicBezTo>
                  <a:cubicBezTo>
                    <a:pt x="4314" y="19414"/>
                    <a:pt x="5393" y="16178"/>
                    <a:pt x="7550" y="11864"/>
                  </a:cubicBezTo>
                  <a:cubicBezTo>
                    <a:pt x="9707" y="8628"/>
                    <a:pt x="12943" y="5393"/>
                    <a:pt x="17257" y="3236"/>
                  </a:cubicBezTo>
                  <a:cubicBezTo>
                    <a:pt x="21571" y="1079"/>
                    <a:pt x="25885" y="0"/>
                    <a:pt x="31278" y="0"/>
                  </a:cubicBezTo>
                  <a:cubicBezTo>
                    <a:pt x="35593" y="0"/>
                    <a:pt x="39907" y="1079"/>
                    <a:pt x="44221" y="2157"/>
                  </a:cubicBezTo>
                  <a:cubicBezTo>
                    <a:pt x="48535" y="4314"/>
                    <a:pt x="51771" y="6471"/>
                    <a:pt x="55006" y="9707"/>
                  </a:cubicBezTo>
                  <a:lnTo>
                    <a:pt x="46378" y="20492"/>
                  </a:lnTo>
                  <a:cubicBezTo>
                    <a:pt x="44221" y="18335"/>
                    <a:pt x="40985" y="17257"/>
                    <a:pt x="38828" y="16178"/>
                  </a:cubicBezTo>
                  <a:cubicBezTo>
                    <a:pt x="36671" y="15100"/>
                    <a:pt x="33435" y="15100"/>
                    <a:pt x="30200" y="15100"/>
                  </a:cubicBezTo>
                  <a:cubicBezTo>
                    <a:pt x="26964" y="15100"/>
                    <a:pt x="24807" y="16178"/>
                    <a:pt x="22650" y="17257"/>
                  </a:cubicBezTo>
                  <a:cubicBezTo>
                    <a:pt x="20493" y="18335"/>
                    <a:pt x="19414" y="20492"/>
                    <a:pt x="19414" y="22650"/>
                  </a:cubicBezTo>
                  <a:cubicBezTo>
                    <a:pt x="19414" y="24807"/>
                    <a:pt x="19414" y="25885"/>
                    <a:pt x="20493" y="26964"/>
                  </a:cubicBezTo>
                  <a:cubicBezTo>
                    <a:pt x="21571" y="28042"/>
                    <a:pt x="22650" y="29121"/>
                    <a:pt x="24807" y="30199"/>
                  </a:cubicBezTo>
                  <a:cubicBezTo>
                    <a:pt x="26964" y="31278"/>
                    <a:pt x="29121" y="32357"/>
                    <a:pt x="31278" y="32357"/>
                  </a:cubicBezTo>
                  <a:lnTo>
                    <a:pt x="40985" y="36671"/>
                  </a:lnTo>
                  <a:cubicBezTo>
                    <a:pt x="44221" y="37749"/>
                    <a:pt x="46378" y="39906"/>
                    <a:pt x="49614" y="40985"/>
                  </a:cubicBezTo>
                  <a:cubicBezTo>
                    <a:pt x="51771" y="43142"/>
                    <a:pt x="53928" y="45299"/>
                    <a:pt x="55006" y="47456"/>
                  </a:cubicBezTo>
                  <a:cubicBezTo>
                    <a:pt x="56085" y="49613"/>
                    <a:pt x="57164" y="52849"/>
                    <a:pt x="57164" y="57163"/>
                  </a:cubicBezTo>
                  <a:cubicBezTo>
                    <a:pt x="57164" y="61477"/>
                    <a:pt x="56085" y="65792"/>
                    <a:pt x="53928" y="69027"/>
                  </a:cubicBezTo>
                  <a:cubicBezTo>
                    <a:pt x="51771" y="72263"/>
                    <a:pt x="48535" y="75499"/>
                    <a:pt x="44221" y="77656"/>
                  </a:cubicBezTo>
                  <a:cubicBezTo>
                    <a:pt x="38828" y="79813"/>
                    <a:pt x="34514" y="80891"/>
                    <a:pt x="28043" y="80891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38" name="Freihandform: Form 1937">
              <a:extLst>
                <a:ext uri="{FF2B5EF4-FFF2-40B4-BE49-F238E27FC236}">
                  <a16:creationId xmlns:a16="http://schemas.microsoft.com/office/drawing/2014/main" id="{A76B0B35-08BE-448C-9AD6-7E1A35B53282}"/>
                </a:ext>
              </a:extLst>
            </p:cNvPr>
            <p:cNvSpPr/>
            <p:nvPr/>
          </p:nvSpPr>
          <p:spPr>
            <a:xfrm>
              <a:off x="6360243" y="2675298"/>
              <a:ext cx="51770" cy="85205"/>
            </a:xfrm>
            <a:custGeom>
              <a:avLst/>
              <a:gdLst>
                <a:gd name="connsiteX0" fmla="*/ 0 w 51770"/>
                <a:gd name="connsiteY0" fmla="*/ 84127 h 85205"/>
                <a:gd name="connsiteX1" fmla="*/ 0 w 51770"/>
                <a:gd name="connsiteY1" fmla="*/ 0 h 85205"/>
                <a:gd name="connsiteX2" fmla="*/ 16178 w 51770"/>
                <a:gd name="connsiteY2" fmla="*/ 0 h 85205"/>
                <a:gd name="connsiteX3" fmla="*/ 16178 w 51770"/>
                <a:gd name="connsiteY3" fmla="*/ 21571 h 85205"/>
                <a:gd name="connsiteX4" fmla="*/ 15100 w 51770"/>
                <a:gd name="connsiteY4" fmla="*/ 32357 h 85205"/>
                <a:gd name="connsiteX5" fmla="*/ 22649 w 51770"/>
                <a:gd name="connsiteY5" fmla="*/ 26964 h 85205"/>
                <a:gd name="connsiteX6" fmla="*/ 33435 w 51770"/>
                <a:gd name="connsiteY6" fmla="*/ 24807 h 85205"/>
                <a:gd name="connsiteX7" fmla="*/ 47457 w 51770"/>
                <a:gd name="connsiteY7" fmla="*/ 31278 h 85205"/>
                <a:gd name="connsiteX8" fmla="*/ 51770 w 51770"/>
                <a:gd name="connsiteY8" fmla="*/ 48535 h 85205"/>
                <a:gd name="connsiteX9" fmla="*/ 51770 w 51770"/>
                <a:gd name="connsiteY9" fmla="*/ 85206 h 85205"/>
                <a:gd name="connsiteX10" fmla="*/ 35592 w 51770"/>
                <a:gd name="connsiteY10" fmla="*/ 85206 h 85205"/>
                <a:gd name="connsiteX11" fmla="*/ 35592 w 51770"/>
                <a:gd name="connsiteY11" fmla="*/ 50692 h 85205"/>
                <a:gd name="connsiteX12" fmla="*/ 33435 w 51770"/>
                <a:gd name="connsiteY12" fmla="*/ 40985 h 85205"/>
                <a:gd name="connsiteX13" fmla="*/ 26964 w 51770"/>
                <a:gd name="connsiteY13" fmla="*/ 38828 h 85205"/>
                <a:gd name="connsiteX14" fmla="*/ 20493 w 51770"/>
                <a:gd name="connsiteY14" fmla="*/ 39906 h 85205"/>
                <a:gd name="connsiteX15" fmla="*/ 15100 w 51770"/>
                <a:gd name="connsiteY15" fmla="*/ 44221 h 85205"/>
                <a:gd name="connsiteX16" fmla="*/ 15100 w 51770"/>
                <a:gd name="connsiteY16" fmla="*/ 84127 h 85205"/>
                <a:gd name="connsiteX17" fmla="*/ 0 w 51770"/>
                <a:gd name="connsiteY17" fmla="*/ 84127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85205">
                  <a:moveTo>
                    <a:pt x="0" y="84127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21571"/>
                  </a:lnTo>
                  <a:lnTo>
                    <a:pt x="15100" y="32357"/>
                  </a:lnTo>
                  <a:cubicBezTo>
                    <a:pt x="17257" y="30199"/>
                    <a:pt x="20493" y="28042"/>
                    <a:pt x="22649" y="26964"/>
                  </a:cubicBezTo>
                  <a:cubicBezTo>
                    <a:pt x="25885" y="24807"/>
                    <a:pt x="29121" y="24807"/>
                    <a:pt x="33435" y="24807"/>
                  </a:cubicBezTo>
                  <a:cubicBezTo>
                    <a:pt x="39907" y="24807"/>
                    <a:pt x="44220" y="26964"/>
                    <a:pt x="47457" y="31278"/>
                  </a:cubicBezTo>
                  <a:cubicBezTo>
                    <a:pt x="50692" y="35592"/>
                    <a:pt x="51770" y="40985"/>
                    <a:pt x="51770" y="48535"/>
                  </a:cubicBezTo>
                  <a:lnTo>
                    <a:pt x="51770" y="85206"/>
                  </a:lnTo>
                  <a:lnTo>
                    <a:pt x="35592" y="85206"/>
                  </a:lnTo>
                  <a:lnTo>
                    <a:pt x="35592" y="50692"/>
                  </a:lnTo>
                  <a:cubicBezTo>
                    <a:pt x="35592" y="46378"/>
                    <a:pt x="34514" y="43142"/>
                    <a:pt x="33435" y="40985"/>
                  </a:cubicBezTo>
                  <a:cubicBezTo>
                    <a:pt x="32357" y="38828"/>
                    <a:pt x="30199" y="38828"/>
                    <a:pt x="26964" y="38828"/>
                  </a:cubicBezTo>
                  <a:cubicBezTo>
                    <a:pt x="24807" y="38828"/>
                    <a:pt x="22649" y="38828"/>
                    <a:pt x="20493" y="39906"/>
                  </a:cubicBezTo>
                  <a:cubicBezTo>
                    <a:pt x="18335" y="40985"/>
                    <a:pt x="17257" y="42064"/>
                    <a:pt x="15100" y="44221"/>
                  </a:cubicBezTo>
                  <a:lnTo>
                    <a:pt x="15100" y="84127"/>
                  </a:lnTo>
                  <a:lnTo>
                    <a:pt x="0" y="84127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39" name="Freihandform: Form 1938">
              <a:extLst>
                <a:ext uri="{FF2B5EF4-FFF2-40B4-BE49-F238E27FC236}">
                  <a16:creationId xmlns:a16="http://schemas.microsoft.com/office/drawing/2014/main" id="{421486F4-209A-4E13-BC28-78CD563117EC}"/>
                </a:ext>
              </a:extLst>
            </p:cNvPr>
            <p:cNvSpPr/>
            <p:nvPr/>
          </p:nvSpPr>
          <p:spPr>
            <a:xfrm>
              <a:off x="6422799" y="2700105"/>
              <a:ext cx="58242" cy="60398"/>
            </a:xfrm>
            <a:custGeom>
              <a:avLst/>
              <a:gdLst>
                <a:gd name="connsiteX0" fmla="*/ 29121 w 58242"/>
                <a:gd name="connsiteY0" fmla="*/ 60399 h 60398"/>
                <a:gd name="connsiteX1" fmla="*/ 15100 w 58242"/>
                <a:gd name="connsiteY1" fmla="*/ 57163 h 60398"/>
                <a:gd name="connsiteX2" fmla="*/ 4314 w 58242"/>
                <a:gd name="connsiteY2" fmla="*/ 46378 h 60398"/>
                <a:gd name="connsiteX3" fmla="*/ 0 w 58242"/>
                <a:gd name="connsiteY3" fmla="*/ 30199 h 60398"/>
                <a:gd name="connsiteX4" fmla="*/ 4314 w 58242"/>
                <a:gd name="connsiteY4" fmla="*/ 14021 h 60398"/>
                <a:gd name="connsiteX5" fmla="*/ 15100 w 58242"/>
                <a:gd name="connsiteY5" fmla="*/ 3236 h 60398"/>
                <a:gd name="connsiteX6" fmla="*/ 29121 w 58242"/>
                <a:gd name="connsiteY6" fmla="*/ 0 h 60398"/>
                <a:gd name="connsiteX7" fmla="*/ 43142 w 58242"/>
                <a:gd name="connsiteY7" fmla="*/ 3236 h 60398"/>
                <a:gd name="connsiteX8" fmla="*/ 53928 w 58242"/>
                <a:gd name="connsiteY8" fmla="*/ 14021 h 60398"/>
                <a:gd name="connsiteX9" fmla="*/ 58242 w 58242"/>
                <a:gd name="connsiteY9" fmla="*/ 30199 h 60398"/>
                <a:gd name="connsiteX10" fmla="*/ 53928 w 58242"/>
                <a:gd name="connsiteY10" fmla="*/ 46378 h 60398"/>
                <a:gd name="connsiteX11" fmla="*/ 43142 w 58242"/>
                <a:gd name="connsiteY11" fmla="*/ 57163 h 60398"/>
                <a:gd name="connsiteX12" fmla="*/ 29121 w 58242"/>
                <a:gd name="connsiteY12" fmla="*/ 60399 h 60398"/>
                <a:gd name="connsiteX13" fmla="*/ 29121 w 58242"/>
                <a:gd name="connsiteY13" fmla="*/ 47456 h 60398"/>
                <a:gd name="connsiteX14" fmla="*/ 35592 w 58242"/>
                <a:gd name="connsiteY14" fmla="*/ 45299 h 60398"/>
                <a:gd name="connsiteX15" fmla="*/ 39907 w 58242"/>
                <a:gd name="connsiteY15" fmla="*/ 38828 h 60398"/>
                <a:gd name="connsiteX16" fmla="*/ 40985 w 58242"/>
                <a:gd name="connsiteY16" fmla="*/ 29121 h 60398"/>
                <a:gd name="connsiteX17" fmla="*/ 39907 w 58242"/>
                <a:gd name="connsiteY17" fmla="*/ 19414 h 60398"/>
                <a:gd name="connsiteX18" fmla="*/ 35592 w 58242"/>
                <a:gd name="connsiteY18" fmla="*/ 12943 h 60398"/>
                <a:gd name="connsiteX19" fmla="*/ 29121 w 58242"/>
                <a:gd name="connsiteY19" fmla="*/ 10786 h 60398"/>
                <a:gd name="connsiteX20" fmla="*/ 22650 w 58242"/>
                <a:gd name="connsiteY20" fmla="*/ 12943 h 60398"/>
                <a:gd name="connsiteX21" fmla="*/ 18335 w 58242"/>
                <a:gd name="connsiteY21" fmla="*/ 19414 h 60398"/>
                <a:gd name="connsiteX22" fmla="*/ 17257 w 58242"/>
                <a:gd name="connsiteY22" fmla="*/ 29121 h 60398"/>
                <a:gd name="connsiteX23" fmla="*/ 18335 w 58242"/>
                <a:gd name="connsiteY23" fmla="*/ 38828 h 60398"/>
                <a:gd name="connsiteX24" fmla="*/ 22650 w 58242"/>
                <a:gd name="connsiteY24" fmla="*/ 45299 h 60398"/>
                <a:gd name="connsiteX25" fmla="*/ 29121 w 58242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2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9" y="18335"/>
                    <a:pt x="4314" y="14021"/>
                  </a:cubicBezTo>
                  <a:cubicBezTo>
                    <a:pt x="6472" y="9707"/>
                    <a:pt x="10786" y="5393"/>
                    <a:pt x="15100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4" y="0"/>
                    <a:pt x="38828" y="1079"/>
                    <a:pt x="43142" y="3236"/>
                  </a:cubicBezTo>
                  <a:cubicBezTo>
                    <a:pt x="47457" y="5393"/>
                    <a:pt x="50692" y="9707"/>
                    <a:pt x="53928" y="14021"/>
                  </a:cubicBezTo>
                  <a:cubicBezTo>
                    <a:pt x="57163" y="18335"/>
                    <a:pt x="58242" y="23728"/>
                    <a:pt x="58242" y="30199"/>
                  </a:cubicBezTo>
                  <a:cubicBezTo>
                    <a:pt x="58242" y="36671"/>
                    <a:pt x="57163" y="42063"/>
                    <a:pt x="53928" y="46378"/>
                  </a:cubicBezTo>
                  <a:cubicBezTo>
                    <a:pt x="50692" y="50692"/>
                    <a:pt x="47457" y="53928"/>
                    <a:pt x="43142" y="57163"/>
                  </a:cubicBezTo>
                  <a:cubicBezTo>
                    <a:pt x="38828" y="59320"/>
                    <a:pt x="34514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3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50"/>
                    <a:pt x="39907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3"/>
                  </a:cubicBezTo>
                  <a:cubicBezTo>
                    <a:pt x="20493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3" y="43142"/>
                    <a:pt x="22650" y="45299"/>
                  </a:cubicBezTo>
                  <a:cubicBezTo>
                    <a:pt x="24807" y="46378"/>
                    <a:pt x="26964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40" name="Freihandform: Form 1939">
              <a:extLst>
                <a:ext uri="{FF2B5EF4-FFF2-40B4-BE49-F238E27FC236}">
                  <a16:creationId xmlns:a16="http://schemas.microsoft.com/office/drawing/2014/main" id="{9F2C0BA3-ED08-4EE9-85E6-C376901461D1}"/>
                </a:ext>
              </a:extLst>
            </p:cNvPr>
            <p:cNvSpPr/>
            <p:nvPr/>
          </p:nvSpPr>
          <p:spPr>
            <a:xfrm>
              <a:off x="6488591" y="2699026"/>
              <a:ext cx="52848" cy="61477"/>
            </a:xfrm>
            <a:custGeom>
              <a:avLst/>
              <a:gdLst>
                <a:gd name="connsiteX0" fmla="*/ 30199 w 52848"/>
                <a:gd name="connsiteY0" fmla="*/ 61477 h 61477"/>
                <a:gd name="connsiteX1" fmla="*/ 15099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3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4 h 61477"/>
                <a:gd name="connsiteX12" fmla="*/ 14021 w 52848"/>
                <a:gd name="connsiteY12" fmla="*/ 34514 h 61477"/>
                <a:gd name="connsiteX13" fmla="*/ 14021 w 52848"/>
                <a:gd name="connsiteY13" fmla="*/ 23728 h 61477"/>
                <a:gd name="connsiteX14" fmla="*/ 39906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1 h 61477"/>
                <a:gd name="connsiteX25" fmla="*/ 50691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7"/>
                  </a:moveTo>
                  <a:cubicBezTo>
                    <a:pt x="24807" y="61477"/>
                    <a:pt x="19414" y="60399"/>
                    <a:pt x="15099" y="58242"/>
                  </a:cubicBezTo>
                  <a:cubicBezTo>
                    <a:pt x="10786" y="56085"/>
                    <a:pt x="7549" y="51770"/>
                    <a:pt x="4314" y="47456"/>
                  </a:cubicBezTo>
                  <a:cubicBezTo>
                    <a:pt x="2157" y="43142"/>
                    <a:pt x="0" y="37749"/>
                    <a:pt x="0" y="31278"/>
                  </a:cubicBezTo>
                  <a:cubicBezTo>
                    <a:pt x="0" y="24807"/>
                    <a:pt x="1078" y="19414"/>
                    <a:pt x="4314" y="15100"/>
                  </a:cubicBezTo>
                  <a:cubicBezTo>
                    <a:pt x="7549" y="10786"/>
                    <a:pt x="10786" y="6471"/>
                    <a:pt x="14021" y="4314"/>
                  </a:cubicBezTo>
                  <a:cubicBezTo>
                    <a:pt x="18335" y="2157"/>
                    <a:pt x="22649" y="0"/>
                    <a:pt x="26964" y="0"/>
                  </a:cubicBezTo>
                  <a:cubicBezTo>
                    <a:pt x="32357" y="0"/>
                    <a:pt x="36670" y="1079"/>
                    <a:pt x="40985" y="3236"/>
                  </a:cubicBezTo>
                  <a:cubicBezTo>
                    <a:pt x="44220" y="5393"/>
                    <a:pt x="47456" y="8628"/>
                    <a:pt x="49613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6" y="23728"/>
                  </a:lnTo>
                  <a:cubicBezTo>
                    <a:pt x="39906" y="20492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7257" y="21571"/>
                    <a:pt x="16178" y="25885"/>
                    <a:pt x="16178" y="30199"/>
                  </a:cubicBezTo>
                  <a:cubicBezTo>
                    <a:pt x="16178" y="34514"/>
                    <a:pt x="17257" y="37749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3" y="48535"/>
                    <a:pt x="36670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1" y="53928"/>
                  </a:lnTo>
                  <a:cubicBezTo>
                    <a:pt x="47456" y="56085"/>
                    <a:pt x="44220" y="57163"/>
                    <a:pt x="40985" y="58242"/>
                  </a:cubicBezTo>
                  <a:cubicBezTo>
                    <a:pt x="37749" y="60399"/>
                    <a:pt x="33435" y="61477"/>
                    <a:pt x="30199" y="614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41" name="Freihandform: Form 1940">
              <a:extLst>
                <a:ext uri="{FF2B5EF4-FFF2-40B4-BE49-F238E27FC236}">
                  <a16:creationId xmlns:a16="http://schemas.microsoft.com/office/drawing/2014/main" id="{51C0BA15-5653-47D5-8713-19084E1E1C21}"/>
                </a:ext>
              </a:extLst>
            </p:cNvPr>
            <p:cNvSpPr/>
            <p:nvPr/>
          </p:nvSpPr>
          <p:spPr>
            <a:xfrm>
              <a:off x="6547912" y="2701183"/>
              <a:ext cx="46377" cy="59320"/>
            </a:xfrm>
            <a:custGeom>
              <a:avLst/>
              <a:gdLst>
                <a:gd name="connsiteX0" fmla="*/ 22649 w 46377"/>
                <a:gd name="connsiteY0" fmla="*/ 59320 h 59320"/>
                <a:gd name="connsiteX1" fmla="*/ 10786 w 46377"/>
                <a:gd name="connsiteY1" fmla="*/ 57163 h 59320"/>
                <a:gd name="connsiteX2" fmla="*/ 0 w 46377"/>
                <a:gd name="connsiteY2" fmla="*/ 51770 h 59320"/>
                <a:gd name="connsiteX3" fmla="*/ 7549 w 46377"/>
                <a:gd name="connsiteY3" fmla="*/ 42064 h 59320"/>
                <a:gd name="connsiteX4" fmla="*/ 15099 w 46377"/>
                <a:gd name="connsiteY4" fmla="*/ 46378 h 59320"/>
                <a:gd name="connsiteX5" fmla="*/ 22649 w 46377"/>
                <a:gd name="connsiteY5" fmla="*/ 48535 h 59320"/>
                <a:gd name="connsiteX6" fmla="*/ 29120 w 46377"/>
                <a:gd name="connsiteY6" fmla="*/ 47456 h 59320"/>
                <a:gd name="connsiteX7" fmla="*/ 31278 w 46377"/>
                <a:gd name="connsiteY7" fmla="*/ 43142 h 59320"/>
                <a:gd name="connsiteX8" fmla="*/ 29120 w 46377"/>
                <a:gd name="connsiteY8" fmla="*/ 39906 h 59320"/>
                <a:gd name="connsiteX9" fmla="*/ 24807 w 46377"/>
                <a:gd name="connsiteY9" fmla="*/ 37749 h 59320"/>
                <a:gd name="connsiteX10" fmla="*/ 19414 w 46377"/>
                <a:gd name="connsiteY10" fmla="*/ 35592 h 59320"/>
                <a:gd name="connsiteX11" fmla="*/ 11864 w 46377"/>
                <a:gd name="connsiteY11" fmla="*/ 32357 h 59320"/>
                <a:gd name="connsiteX12" fmla="*/ 5393 w 46377"/>
                <a:gd name="connsiteY12" fmla="*/ 26964 h 59320"/>
                <a:gd name="connsiteX13" fmla="*/ 3236 w 46377"/>
                <a:gd name="connsiteY13" fmla="*/ 18335 h 59320"/>
                <a:gd name="connsiteX14" fmla="*/ 9707 w 46377"/>
                <a:gd name="connsiteY14" fmla="*/ 5393 h 59320"/>
                <a:gd name="connsiteX15" fmla="*/ 25885 w 46377"/>
                <a:gd name="connsiteY15" fmla="*/ 0 h 59320"/>
                <a:gd name="connsiteX16" fmla="*/ 37749 w 46377"/>
                <a:gd name="connsiteY16" fmla="*/ 2157 h 59320"/>
                <a:gd name="connsiteX17" fmla="*/ 46378 w 46377"/>
                <a:gd name="connsiteY17" fmla="*/ 7550 h 59320"/>
                <a:gd name="connsiteX18" fmla="*/ 38828 w 46377"/>
                <a:gd name="connsiteY18" fmla="*/ 17257 h 59320"/>
                <a:gd name="connsiteX19" fmla="*/ 32357 w 46377"/>
                <a:gd name="connsiteY19" fmla="*/ 14021 h 59320"/>
                <a:gd name="connsiteX20" fmla="*/ 25885 w 46377"/>
                <a:gd name="connsiteY20" fmla="*/ 12943 h 59320"/>
                <a:gd name="connsiteX21" fmla="*/ 20492 w 46377"/>
                <a:gd name="connsiteY21" fmla="*/ 14021 h 59320"/>
                <a:gd name="connsiteX22" fmla="*/ 18335 w 46377"/>
                <a:gd name="connsiteY22" fmla="*/ 18335 h 59320"/>
                <a:gd name="connsiteX23" fmla="*/ 20492 w 46377"/>
                <a:gd name="connsiteY23" fmla="*/ 21571 h 59320"/>
                <a:gd name="connsiteX24" fmla="*/ 24807 w 46377"/>
                <a:gd name="connsiteY24" fmla="*/ 23728 h 59320"/>
                <a:gd name="connsiteX25" fmla="*/ 30199 w 46377"/>
                <a:gd name="connsiteY25" fmla="*/ 25885 h 59320"/>
                <a:gd name="connsiteX26" fmla="*/ 37749 w 46377"/>
                <a:gd name="connsiteY26" fmla="*/ 29121 h 59320"/>
                <a:gd name="connsiteX27" fmla="*/ 44220 w 46377"/>
                <a:gd name="connsiteY27" fmla="*/ 34514 h 59320"/>
                <a:gd name="connsiteX28" fmla="*/ 46378 w 46377"/>
                <a:gd name="connsiteY28" fmla="*/ 43142 h 59320"/>
                <a:gd name="connsiteX29" fmla="*/ 43142 w 46377"/>
                <a:gd name="connsiteY29" fmla="*/ 52849 h 59320"/>
                <a:gd name="connsiteX30" fmla="*/ 35592 w 46377"/>
                <a:gd name="connsiteY30" fmla="*/ 59320 h 59320"/>
                <a:gd name="connsiteX31" fmla="*/ 22649 w 46377"/>
                <a:gd name="connsiteY31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320">
                  <a:moveTo>
                    <a:pt x="22649" y="59320"/>
                  </a:moveTo>
                  <a:cubicBezTo>
                    <a:pt x="18335" y="59320"/>
                    <a:pt x="15099" y="58242"/>
                    <a:pt x="10786" y="57163"/>
                  </a:cubicBezTo>
                  <a:cubicBezTo>
                    <a:pt x="6471" y="56085"/>
                    <a:pt x="3236" y="53928"/>
                    <a:pt x="0" y="51770"/>
                  </a:cubicBezTo>
                  <a:lnTo>
                    <a:pt x="7549" y="42064"/>
                  </a:lnTo>
                  <a:cubicBezTo>
                    <a:pt x="9707" y="44221"/>
                    <a:pt x="12942" y="45299"/>
                    <a:pt x="15099" y="46378"/>
                  </a:cubicBezTo>
                  <a:cubicBezTo>
                    <a:pt x="17257" y="47456"/>
                    <a:pt x="20492" y="48535"/>
                    <a:pt x="22649" y="48535"/>
                  </a:cubicBezTo>
                  <a:cubicBezTo>
                    <a:pt x="25885" y="48535"/>
                    <a:pt x="26964" y="48535"/>
                    <a:pt x="29120" y="47456"/>
                  </a:cubicBezTo>
                  <a:cubicBezTo>
                    <a:pt x="31278" y="46378"/>
                    <a:pt x="31278" y="45299"/>
                    <a:pt x="31278" y="43142"/>
                  </a:cubicBezTo>
                  <a:cubicBezTo>
                    <a:pt x="31278" y="42064"/>
                    <a:pt x="30199" y="40985"/>
                    <a:pt x="29120" y="39906"/>
                  </a:cubicBezTo>
                  <a:cubicBezTo>
                    <a:pt x="28042" y="38828"/>
                    <a:pt x="25885" y="37749"/>
                    <a:pt x="24807" y="37749"/>
                  </a:cubicBezTo>
                  <a:cubicBezTo>
                    <a:pt x="23728" y="37749"/>
                    <a:pt x="20492" y="36671"/>
                    <a:pt x="19414" y="35592"/>
                  </a:cubicBezTo>
                  <a:cubicBezTo>
                    <a:pt x="17257" y="34514"/>
                    <a:pt x="14021" y="33435"/>
                    <a:pt x="11864" y="32357"/>
                  </a:cubicBezTo>
                  <a:cubicBezTo>
                    <a:pt x="9707" y="31278"/>
                    <a:pt x="7549" y="29121"/>
                    <a:pt x="5393" y="26964"/>
                  </a:cubicBezTo>
                  <a:cubicBezTo>
                    <a:pt x="3236" y="24807"/>
                    <a:pt x="3236" y="21571"/>
                    <a:pt x="3236" y="18335"/>
                  </a:cubicBezTo>
                  <a:cubicBezTo>
                    <a:pt x="3236" y="12943"/>
                    <a:pt x="5393" y="8628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199" y="0"/>
                    <a:pt x="34513" y="1079"/>
                    <a:pt x="37749" y="2157"/>
                  </a:cubicBezTo>
                  <a:cubicBezTo>
                    <a:pt x="40985" y="3236"/>
                    <a:pt x="44220" y="5393"/>
                    <a:pt x="46378" y="7550"/>
                  </a:cubicBezTo>
                  <a:lnTo>
                    <a:pt x="38828" y="17257"/>
                  </a:lnTo>
                  <a:cubicBezTo>
                    <a:pt x="36670" y="16178"/>
                    <a:pt x="34513" y="14021"/>
                    <a:pt x="32357" y="14021"/>
                  </a:cubicBezTo>
                  <a:cubicBezTo>
                    <a:pt x="30199" y="12943"/>
                    <a:pt x="28042" y="12943"/>
                    <a:pt x="25885" y="12943"/>
                  </a:cubicBezTo>
                  <a:cubicBezTo>
                    <a:pt x="23728" y="12943"/>
                    <a:pt x="21571" y="12943"/>
                    <a:pt x="20492" y="14021"/>
                  </a:cubicBezTo>
                  <a:cubicBezTo>
                    <a:pt x="19414" y="15100"/>
                    <a:pt x="18335" y="16178"/>
                    <a:pt x="18335" y="18335"/>
                  </a:cubicBezTo>
                  <a:cubicBezTo>
                    <a:pt x="18335" y="19414"/>
                    <a:pt x="19414" y="20492"/>
                    <a:pt x="20492" y="21571"/>
                  </a:cubicBezTo>
                  <a:cubicBezTo>
                    <a:pt x="21571" y="22650"/>
                    <a:pt x="22649" y="23728"/>
                    <a:pt x="24807" y="23728"/>
                  </a:cubicBezTo>
                  <a:cubicBezTo>
                    <a:pt x="26964" y="24807"/>
                    <a:pt x="28042" y="24807"/>
                    <a:pt x="30199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6" y="30199"/>
                    <a:pt x="42063" y="32357"/>
                    <a:pt x="44220" y="34514"/>
                  </a:cubicBezTo>
                  <a:cubicBezTo>
                    <a:pt x="46378" y="36671"/>
                    <a:pt x="46378" y="39906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5"/>
                    <a:pt x="38828" y="58242"/>
                    <a:pt x="35592" y="59320"/>
                  </a:cubicBezTo>
                  <a:cubicBezTo>
                    <a:pt x="32357" y="58242"/>
                    <a:pt x="28042" y="59320"/>
                    <a:pt x="22649" y="59320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42" name="Grafik 2">
            <a:extLst>
              <a:ext uri="{FF2B5EF4-FFF2-40B4-BE49-F238E27FC236}">
                <a16:creationId xmlns:a16="http://schemas.microsoft.com/office/drawing/2014/main" id="{E2F4AC09-65D9-4DC9-BA3B-DBC63BD481D1}"/>
              </a:ext>
            </a:extLst>
          </p:cNvPr>
          <p:cNvGrpSpPr/>
          <p:nvPr/>
        </p:nvGrpSpPr>
        <p:grpSpPr>
          <a:xfrm>
            <a:off x="5548095" y="4002994"/>
            <a:ext cx="468091" cy="107855"/>
            <a:chOff x="5548095" y="4002994"/>
            <a:chExt cx="468091" cy="107855"/>
          </a:xfrm>
          <a:solidFill>
            <a:srgbClr val="0DB19F"/>
          </a:solidFill>
        </p:grpSpPr>
        <p:sp>
          <p:nvSpPr>
            <p:cNvPr id="1943" name="Freihandform: Form 1942">
              <a:extLst>
                <a:ext uri="{FF2B5EF4-FFF2-40B4-BE49-F238E27FC236}">
                  <a16:creationId xmlns:a16="http://schemas.microsoft.com/office/drawing/2014/main" id="{0035BB53-0D55-477C-A2A9-2CD4D705A389}"/>
                </a:ext>
              </a:extLst>
            </p:cNvPr>
            <p:cNvSpPr/>
            <p:nvPr/>
          </p:nvSpPr>
          <p:spPr>
            <a:xfrm>
              <a:off x="5548095" y="4009466"/>
              <a:ext cx="60398" cy="79812"/>
            </a:xfrm>
            <a:custGeom>
              <a:avLst/>
              <a:gdLst>
                <a:gd name="connsiteX0" fmla="*/ 36671 w 60398"/>
                <a:gd name="connsiteY0" fmla="*/ 79813 h 79812"/>
                <a:gd name="connsiteX1" fmla="*/ 18335 w 60398"/>
                <a:gd name="connsiteY1" fmla="*/ 75499 h 79812"/>
                <a:gd name="connsiteX2" fmla="*/ 5393 w 60398"/>
                <a:gd name="connsiteY2" fmla="*/ 62556 h 79812"/>
                <a:gd name="connsiteX3" fmla="*/ 0 w 60398"/>
                <a:gd name="connsiteY3" fmla="*/ 40985 h 79812"/>
                <a:gd name="connsiteX4" fmla="*/ 3236 w 60398"/>
                <a:gd name="connsiteY4" fmla="*/ 23728 h 79812"/>
                <a:gd name="connsiteX5" fmla="*/ 10786 w 60398"/>
                <a:gd name="connsiteY5" fmla="*/ 10786 h 79812"/>
                <a:gd name="connsiteX6" fmla="*/ 22649 w 60398"/>
                <a:gd name="connsiteY6" fmla="*/ 3236 h 79812"/>
                <a:gd name="connsiteX7" fmla="*/ 36671 w 60398"/>
                <a:gd name="connsiteY7" fmla="*/ 0 h 79812"/>
                <a:gd name="connsiteX8" fmla="*/ 49613 w 60398"/>
                <a:gd name="connsiteY8" fmla="*/ 3236 h 79812"/>
                <a:gd name="connsiteX9" fmla="*/ 59320 w 60398"/>
                <a:gd name="connsiteY9" fmla="*/ 9707 h 79812"/>
                <a:gd name="connsiteX10" fmla="*/ 50692 w 60398"/>
                <a:gd name="connsiteY10" fmla="*/ 20493 h 79812"/>
                <a:gd name="connsiteX11" fmla="*/ 44220 w 60398"/>
                <a:gd name="connsiteY11" fmla="*/ 16178 h 79812"/>
                <a:gd name="connsiteX12" fmla="*/ 36671 w 60398"/>
                <a:gd name="connsiteY12" fmla="*/ 14021 h 79812"/>
                <a:gd name="connsiteX13" fmla="*/ 26964 w 60398"/>
                <a:gd name="connsiteY13" fmla="*/ 17257 h 79812"/>
                <a:gd name="connsiteX14" fmla="*/ 19414 w 60398"/>
                <a:gd name="connsiteY14" fmla="*/ 25885 h 79812"/>
                <a:gd name="connsiteX15" fmla="*/ 17257 w 60398"/>
                <a:gd name="connsiteY15" fmla="*/ 39906 h 79812"/>
                <a:gd name="connsiteX16" fmla="*/ 19414 w 60398"/>
                <a:gd name="connsiteY16" fmla="*/ 53928 h 79812"/>
                <a:gd name="connsiteX17" fmla="*/ 25885 w 60398"/>
                <a:gd name="connsiteY17" fmla="*/ 62556 h 79812"/>
                <a:gd name="connsiteX18" fmla="*/ 36671 w 60398"/>
                <a:gd name="connsiteY18" fmla="*/ 65792 h 79812"/>
                <a:gd name="connsiteX19" fmla="*/ 45299 w 60398"/>
                <a:gd name="connsiteY19" fmla="*/ 63635 h 79812"/>
                <a:gd name="connsiteX20" fmla="*/ 51770 w 60398"/>
                <a:gd name="connsiteY20" fmla="*/ 58242 h 79812"/>
                <a:gd name="connsiteX21" fmla="*/ 60399 w 60398"/>
                <a:gd name="connsiteY21" fmla="*/ 67949 h 79812"/>
                <a:gd name="connsiteX22" fmla="*/ 49613 w 60398"/>
                <a:gd name="connsiteY22" fmla="*/ 76577 h 79812"/>
                <a:gd name="connsiteX23" fmla="*/ 36671 w 60398"/>
                <a:gd name="connsiteY23" fmla="*/ 79813 h 79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398" h="79812">
                  <a:moveTo>
                    <a:pt x="36671" y="79813"/>
                  </a:moveTo>
                  <a:cubicBezTo>
                    <a:pt x="30199" y="79813"/>
                    <a:pt x="23728" y="78734"/>
                    <a:pt x="18335" y="75499"/>
                  </a:cubicBezTo>
                  <a:cubicBezTo>
                    <a:pt x="12942" y="72263"/>
                    <a:pt x="8628" y="67949"/>
                    <a:pt x="5393" y="62556"/>
                  </a:cubicBezTo>
                  <a:cubicBezTo>
                    <a:pt x="2157" y="57163"/>
                    <a:pt x="0" y="49613"/>
                    <a:pt x="0" y="40985"/>
                  </a:cubicBezTo>
                  <a:cubicBezTo>
                    <a:pt x="0" y="34514"/>
                    <a:pt x="1078" y="29121"/>
                    <a:pt x="3236" y="23728"/>
                  </a:cubicBezTo>
                  <a:cubicBezTo>
                    <a:pt x="5393" y="18335"/>
                    <a:pt x="7550" y="14021"/>
                    <a:pt x="10786" y="10786"/>
                  </a:cubicBezTo>
                  <a:cubicBezTo>
                    <a:pt x="14021" y="7550"/>
                    <a:pt x="18335" y="4314"/>
                    <a:pt x="22649" y="3236"/>
                  </a:cubicBezTo>
                  <a:cubicBezTo>
                    <a:pt x="26964" y="1079"/>
                    <a:pt x="31278" y="0"/>
                    <a:pt x="36671" y="0"/>
                  </a:cubicBezTo>
                  <a:cubicBezTo>
                    <a:pt x="42063" y="0"/>
                    <a:pt x="46378" y="1079"/>
                    <a:pt x="49613" y="3236"/>
                  </a:cubicBezTo>
                  <a:cubicBezTo>
                    <a:pt x="53928" y="5393"/>
                    <a:pt x="57163" y="7550"/>
                    <a:pt x="59320" y="9707"/>
                  </a:cubicBezTo>
                  <a:lnTo>
                    <a:pt x="50692" y="20493"/>
                  </a:lnTo>
                  <a:cubicBezTo>
                    <a:pt x="48535" y="18335"/>
                    <a:pt x="46378" y="17257"/>
                    <a:pt x="44220" y="16178"/>
                  </a:cubicBezTo>
                  <a:cubicBezTo>
                    <a:pt x="42063" y="15100"/>
                    <a:pt x="39906" y="14021"/>
                    <a:pt x="36671" y="14021"/>
                  </a:cubicBezTo>
                  <a:cubicBezTo>
                    <a:pt x="33435" y="14021"/>
                    <a:pt x="29121" y="15100"/>
                    <a:pt x="26964" y="17257"/>
                  </a:cubicBezTo>
                  <a:cubicBezTo>
                    <a:pt x="23728" y="19414"/>
                    <a:pt x="21571" y="22650"/>
                    <a:pt x="19414" y="25885"/>
                  </a:cubicBezTo>
                  <a:cubicBezTo>
                    <a:pt x="17257" y="30199"/>
                    <a:pt x="17257" y="34514"/>
                    <a:pt x="17257" y="39906"/>
                  </a:cubicBezTo>
                  <a:cubicBezTo>
                    <a:pt x="17257" y="45299"/>
                    <a:pt x="18335" y="50692"/>
                    <a:pt x="19414" y="53928"/>
                  </a:cubicBezTo>
                  <a:cubicBezTo>
                    <a:pt x="20492" y="57163"/>
                    <a:pt x="23728" y="60399"/>
                    <a:pt x="25885" y="62556"/>
                  </a:cubicBezTo>
                  <a:cubicBezTo>
                    <a:pt x="29121" y="64713"/>
                    <a:pt x="32357" y="65792"/>
                    <a:pt x="36671" y="65792"/>
                  </a:cubicBezTo>
                  <a:cubicBezTo>
                    <a:pt x="39906" y="65792"/>
                    <a:pt x="43142" y="64713"/>
                    <a:pt x="45299" y="63635"/>
                  </a:cubicBezTo>
                  <a:cubicBezTo>
                    <a:pt x="47456" y="62556"/>
                    <a:pt x="49613" y="60399"/>
                    <a:pt x="51770" y="58242"/>
                  </a:cubicBezTo>
                  <a:lnTo>
                    <a:pt x="60399" y="67949"/>
                  </a:lnTo>
                  <a:cubicBezTo>
                    <a:pt x="57163" y="71184"/>
                    <a:pt x="53928" y="74420"/>
                    <a:pt x="49613" y="76577"/>
                  </a:cubicBezTo>
                  <a:cubicBezTo>
                    <a:pt x="45299" y="78734"/>
                    <a:pt x="40985" y="79813"/>
                    <a:pt x="36671" y="79813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44" name="Freihandform: Form 1943">
              <a:extLst>
                <a:ext uri="{FF2B5EF4-FFF2-40B4-BE49-F238E27FC236}">
                  <a16:creationId xmlns:a16="http://schemas.microsoft.com/office/drawing/2014/main" id="{5E38E717-ABDE-4746-A1FD-805866D35051}"/>
                </a:ext>
              </a:extLst>
            </p:cNvPr>
            <p:cNvSpPr/>
            <p:nvPr/>
          </p:nvSpPr>
          <p:spPr>
            <a:xfrm>
              <a:off x="5616043" y="4027801"/>
              <a:ext cx="52848" cy="61477"/>
            </a:xfrm>
            <a:custGeom>
              <a:avLst/>
              <a:gdLst>
                <a:gd name="connsiteX0" fmla="*/ 30199 w 52848"/>
                <a:gd name="connsiteY0" fmla="*/ 61478 h 61477"/>
                <a:gd name="connsiteX1" fmla="*/ 15100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3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4 h 61477"/>
                <a:gd name="connsiteX12" fmla="*/ 14021 w 52848"/>
                <a:gd name="connsiteY12" fmla="*/ 34514 h 61477"/>
                <a:gd name="connsiteX13" fmla="*/ 14021 w 52848"/>
                <a:gd name="connsiteY13" fmla="*/ 23728 h 61477"/>
                <a:gd name="connsiteX14" fmla="*/ 39907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1 h 61477"/>
                <a:gd name="connsiteX25" fmla="*/ 50692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8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8"/>
                  </a:moveTo>
                  <a:cubicBezTo>
                    <a:pt x="24807" y="61478"/>
                    <a:pt x="19414" y="60399"/>
                    <a:pt x="15100" y="58242"/>
                  </a:cubicBezTo>
                  <a:cubicBezTo>
                    <a:pt x="10786" y="56085"/>
                    <a:pt x="7550" y="51770"/>
                    <a:pt x="4314" y="47456"/>
                  </a:cubicBezTo>
                  <a:cubicBezTo>
                    <a:pt x="1079" y="43142"/>
                    <a:pt x="0" y="37749"/>
                    <a:pt x="0" y="31278"/>
                  </a:cubicBezTo>
                  <a:cubicBezTo>
                    <a:pt x="0" y="24807"/>
                    <a:pt x="1079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8335" y="2157"/>
                    <a:pt x="22650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5299" y="5393"/>
                    <a:pt x="47456" y="8628"/>
                    <a:pt x="49613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7" y="23728"/>
                  </a:lnTo>
                  <a:cubicBezTo>
                    <a:pt x="39907" y="20493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7257" y="21571"/>
                    <a:pt x="16178" y="25885"/>
                    <a:pt x="16178" y="30199"/>
                  </a:cubicBezTo>
                  <a:cubicBezTo>
                    <a:pt x="16178" y="34514"/>
                    <a:pt x="17257" y="37749"/>
                    <a:pt x="18335" y="40985"/>
                  </a:cubicBezTo>
                  <a:cubicBezTo>
                    <a:pt x="19414" y="44221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4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6" y="56085"/>
                    <a:pt x="44221" y="57163"/>
                    <a:pt x="40985" y="58242"/>
                  </a:cubicBezTo>
                  <a:cubicBezTo>
                    <a:pt x="37749" y="59320"/>
                    <a:pt x="33435" y="61478"/>
                    <a:pt x="30199" y="61478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45" name="Freihandform: Form 1944">
              <a:extLst>
                <a:ext uri="{FF2B5EF4-FFF2-40B4-BE49-F238E27FC236}">
                  <a16:creationId xmlns:a16="http://schemas.microsoft.com/office/drawing/2014/main" id="{B659ED48-597D-4C65-B5C3-047EE757DDBB}"/>
                </a:ext>
              </a:extLst>
            </p:cNvPr>
            <p:cNvSpPr/>
            <p:nvPr/>
          </p:nvSpPr>
          <p:spPr>
            <a:xfrm>
              <a:off x="5681835" y="4005151"/>
              <a:ext cx="23727" cy="84127"/>
            </a:xfrm>
            <a:custGeom>
              <a:avLst/>
              <a:gdLst>
                <a:gd name="connsiteX0" fmla="*/ 14021 w 23727"/>
                <a:gd name="connsiteY0" fmla="*/ 84127 h 84127"/>
                <a:gd name="connsiteX1" fmla="*/ 5393 w 23727"/>
                <a:gd name="connsiteY1" fmla="*/ 81970 h 84127"/>
                <a:gd name="connsiteX2" fmla="*/ 1079 w 23727"/>
                <a:gd name="connsiteY2" fmla="*/ 75499 h 84127"/>
                <a:gd name="connsiteX3" fmla="*/ 0 w 23727"/>
                <a:gd name="connsiteY3" fmla="*/ 65792 h 84127"/>
                <a:gd name="connsiteX4" fmla="*/ 0 w 23727"/>
                <a:gd name="connsiteY4" fmla="*/ 0 h 84127"/>
                <a:gd name="connsiteX5" fmla="*/ 16178 w 23727"/>
                <a:gd name="connsiteY5" fmla="*/ 0 h 84127"/>
                <a:gd name="connsiteX6" fmla="*/ 16178 w 23727"/>
                <a:gd name="connsiteY6" fmla="*/ 66870 h 84127"/>
                <a:gd name="connsiteX7" fmla="*/ 17257 w 23727"/>
                <a:gd name="connsiteY7" fmla="*/ 70106 h 84127"/>
                <a:gd name="connsiteX8" fmla="*/ 19414 w 23727"/>
                <a:gd name="connsiteY8" fmla="*/ 71184 h 84127"/>
                <a:gd name="connsiteX9" fmla="*/ 20492 w 23727"/>
                <a:gd name="connsiteY9" fmla="*/ 71184 h 84127"/>
                <a:gd name="connsiteX10" fmla="*/ 21571 w 23727"/>
                <a:gd name="connsiteY10" fmla="*/ 71184 h 84127"/>
                <a:gd name="connsiteX11" fmla="*/ 23728 w 23727"/>
                <a:gd name="connsiteY11" fmla="*/ 83048 h 84127"/>
                <a:gd name="connsiteX12" fmla="*/ 20492 w 23727"/>
                <a:gd name="connsiteY12" fmla="*/ 84127 h 84127"/>
                <a:gd name="connsiteX13" fmla="*/ 14021 w 23727"/>
                <a:gd name="connsiteY13" fmla="*/ 84127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27" h="84127">
                  <a:moveTo>
                    <a:pt x="14021" y="84127"/>
                  </a:moveTo>
                  <a:cubicBezTo>
                    <a:pt x="10786" y="84127"/>
                    <a:pt x="7550" y="83048"/>
                    <a:pt x="5393" y="81970"/>
                  </a:cubicBezTo>
                  <a:cubicBezTo>
                    <a:pt x="3236" y="80891"/>
                    <a:pt x="1079" y="78734"/>
                    <a:pt x="1079" y="75499"/>
                  </a:cubicBezTo>
                  <a:cubicBezTo>
                    <a:pt x="0" y="72263"/>
                    <a:pt x="0" y="69027"/>
                    <a:pt x="0" y="65792"/>
                  </a:cubicBezTo>
                  <a:lnTo>
                    <a:pt x="0" y="0"/>
                  </a:lnTo>
                  <a:lnTo>
                    <a:pt x="16178" y="0"/>
                  </a:lnTo>
                  <a:lnTo>
                    <a:pt x="16178" y="66870"/>
                  </a:lnTo>
                  <a:cubicBezTo>
                    <a:pt x="16178" y="69027"/>
                    <a:pt x="16178" y="70106"/>
                    <a:pt x="17257" y="70106"/>
                  </a:cubicBezTo>
                  <a:cubicBezTo>
                    <a:pt x="18335" y="71184"/>
                    <a:pt x="18335" y="71184"/>
                    <a:pt x="19414" y="71184"/>
                  </a:cubicBezTo>
                  <a:cubicBezTo>
                    <a:pt x="19414" y="71184"/>
                    <a:pt x="20492" y="71184"/>
                    <a:pt x="20492" y="71184"/>
                  </a:cubicBezTo>
                  <a:cubicBezTo>
                    <a:pt x="20492" y="71184"/>
                    <a:pt x="21571" y="71184"/>
                    <a:pt x="21571" y="71184"/>
                  </a:cubicBezTo>
                  <a:lnTo>
                    <a:pt x="23728" y="83048"/>
                  </a:lnTo>
                  <a:cubicBezTo>
                    <a:pt x="22650" y="83048"/>
                    <a:pt x="21571" y="84127"/>
                    <a:pt x="20492" y="84127"/>
                  </a:cubicBezTo>
                  <a:cubicBezTo>
                    <a:pt x="17257" y="84127"/>
                    <a:pt x="16178" y="84127"/>
                    <a:pt x="14021" y="84127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46" name="Freihandform: Form 1945">
              <a:extLst>
                <a:ext uri="{FF2B5EF4-FFF2-40B4-BE49-F238E27FC236}">
                  <a16:creationId xmlns:a16="http://schemas.microsoft.com/office/drawing/2014/main" id="{B0D9611F-6709-43CD-A65E-55AC0919985F}"/>
                </a:ext>
              </a:extLst>
            </p:cNvPr>
            <p:cNvSpPr/>
            <p:nvPr/>
          </p:nvSpPr>
          <p:spPr>
            <a:xfrm>
              <a:off x="5709877" y="4027801"/>
              <a:ext cx="52848" cy="61477"/>
            </a:xfrm>
            <a:custGeom>
              <a:avLst/>
              <a:gdLst>
                <a:gd name="connsiteX0" fmla="*/ 30199 w 52848"/>
                <a:gd name="connsiteY0" fmla="*/ 61478 h 61477"/>
                <a:gd name="connsiteX1" fmla="*/ 15100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3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4 h 61477"/>
                <a:gd name="connsiteX12" fmla="*/ 14021 w 52848"/>
                <a:gd name="connsiteY12" fmla="*/ 34514 h 61477"/>
                <a:gd name="connsiteX13" fmla="*/ 14021 w 52848"/>
                <a:gd name="connsiteY13" fmla="*/ 23728 h 61477"/>
                <a:gd name="connsiteX14" fmla="*/ 39906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1 h 61477"/>
                <a:gd name="connsiteX25" fmla="*/ 50692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8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8"/>
                  </a:moveTo>
                  <a:cubicBezTo>
                    <a:pt x="24807" y="61478"/>
                    <a:pt x="19414" y="60399"/>
                    <a:pt x="15100" y="58242"/>
                  </a:cubicBezTo>
                  <a:cubicBezTo>
                    <a:pt x="10786" y="56085"/>
                    <a:pt x="7550" y="51770"/>
                    <a:pt x="4314" y="47456"/>
                  </a:cubicBezTo>
                  <a:cubicBezTo>
                    <a:pt x="1078" y="43142"/>
                    <a:pt x="0" y="37749"/>
                    <a:pt x="0" y="31278"/>
                  </a:cubicBezTo>
                  <a:cubicBezTo>
                    <a:pt x="0" y="24807"/>
                    <a:pt x="1078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8335" y="2157"/>
                    <a:pt x="22649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5299" y="5393"/>
                    <a:pt x="47456" y="8628"/>
                    <a:pt x="49613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6" y="23728"/>
                  </a:lnTo>
                  <a:cubicBezTo>
                    <a:pt x="39906" y="20493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7257" y="21571"/>
                    <a:pt x="16178" y="25885"/>
                    <a:pt x="16178" y="30199"/>
                  </a:cubicBezTo>
                  <a:cubicBezTo>
                    <a:pt x="16178" y="34514"/>
                    <a:pt x="17257" y="37749"/>
                    <a:pt x="18335" y="40985"/>
                  </a:cubicBezTo>
                  <a:cubicBezTo>
                    <a:pt x="19414" y="44221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3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6" y="56085"/>
                    <a:pt x="44220" y="57163"/>
                    <a:pt x="40985" y="58242"/>
                  </a:cubicBezTo>
                  <a:cubicBezTo>
                    <a:pt x="37749" y="59320"/>
                    <a:pt x="33435" y="61478"/>
                    <a:pt x="30199" y="61478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47" name="Freihandform: Form 1946">
              <a:extLst>
                <a:ext uri="{FF2B5EF4-FFF2-40B4-BE49-F238E27FC236}">
                  <a16:creationId xmlns:a16="http://schemas.microsoft.com/office/drawing/2014/main" id="{62960CB3-0B42-4D07-8C9F-045358DDC18C}"/>
                </a:ext>
              </a:extLst>
            </p:cNvPr>
            <p:cNvSpPr/>
            <p:nvPr/>
          </p:nvSpPr>
          <p:spPr>
            <a:xfrm>
              <a:off x="5776747" y="4005151"/>
              <a:ext cx="56084" cy="84127"/>
            </a:xfrm>
            <a:custGeom>
              <a:avLst/>
              <a:gdLst>
                <a:gd name="connsiteX0" fmla="*/ 29121 w 56084"/>
                <a:gd name="connsiteY0" fmla="*/ 84127 h 84127"/>
                <a:gd name="connsiteX1" fmla="*/ 21571 w 56084"/>
                <a:gd name="connsiteY1" fmla="*/ 81970 h 84127"/>
                <a:gd name="connsiteX2" fmla="*/ 14021 w 56084"/>
                <a:gd name="connsiteY2" fmla="*/ 76577 h 84127"/>
                <a:gd name="connsiteX3" fmla="*/ 14021 w 56084"/>
                <a:gd name="connsiteY3" fmla="*/ 76577 h 84127"/>
                <a:gd name="connsiteX4" fmla="*/ 12943 w 56084"/>
                <a:gd name="connsiteY4" fmla="*/ 83048 h 84127"/>
                <a:gd name="connsiteX5" fmla="*/ 0 w 56084"/>
                <a:gd name="connsiteY5" fmla="*/ 83048 h 84127"/>
                <a:gd name="connsiteX6" fmla="*/ 0 w 56084"/>
                <a:gd name="connsiteY6" fmla="*/ 0 h 84127"/>
                <a:gd name="connsiteX7" fmla="*/ 16178 w 56084"/>
                <a:gd name="connsiteY7" fmla="*/ 0 h 84127"/>
                <a:gd name="connsiteX8" fmla="*/ 16178 w 56084"/>
                <a:gd name="connsiteY8" fmla="*/ 20492 h 84127"/>
                <a:gd name="connsiteX9" fmla="*/ 16178 w 56084"/>
                <a:gd name="connsiteY9" fmla="*/ 30199 h 84127"/>
                <a:gd name="connsiteX10" fmla="*/ 23728 w 56084"/>
                <a:gd name="connsiteY10" fmla="*/ 24807 h 84127"/>
                <a:gd name="connsiteX11" fmla="*/ 32357 w 56084"/>
                <a:gd name="connsiteY11" fmla="*/ 22649 h 84127"/>
                <a:gd name="connsiteX12" fmla="*/ 45299 w 56084"/>
                <a:gd name="connsiteY12" fmla="*/ 25885 h 84127"/>
                <a:gd name="connsiteX13" fmla="*/ 52849 w 56084"/>
                <a:gd name="connsiteY13" fmla="*/ 36671 h 84127"/>
                <a:gd name="connsiteX14" fmla="*/ 56085 w 56084"/>
                <a:gd name="connsiteY14" fmla="*/ 52849 h 84127"/>
                <a:gd name="connsiteX15" fmla="*/ 52849 w 56084"/>
                <a:gd name="connsiteY15" fmla="*/ 70106 h 84127"/>
                <a:gd name="connsiteX16" fmla="*/ 43142 w 56084"/>
                <a:gd name="connsiteY16" fmla="*/ 80891 h 84127"/>
                <a:gd name="connsiteX17" fmla="*/ 29121 w 56084"/>
                <a:gd name="connsiteY17" fmla="*/ 84127 h 84127"/>
                <a:gd name="connsiteX18" fmla="*/ 24807 w 56084"/>
                <a:gd name="connsiteY18" fmla="*/ 71184 h 84127"/>
                <a:gd name="connsiteX19" fmla="*/ 31278 w 56084"/>
                <a:gd name="connsiteY19" fmla="*/ 69027 h 84127"/>
                <a:gd name="connsiteX20" fmla="*/ 35592 w 56084"/>
                <a:gd name="connsiteY20" fmla="*/ 62556 h 84127"/>
                <a:gd name="connsiteX21" fmla="*/ 36671 w 56084"/>
                <a:gd name="connsiteY21" fmla="*/ 51770 h 84127"/>
                <a:gd name="connsiteX22" fmla="*/ 35592 w 56084"/>
                <a:gd name="connsiteY22" fmla="*/ 43142 h 84127"/>
                <a:gd name="connsiteX23" fmla="*/ 32357 w 56084"/>
                <a:gd name="connsiteY23" fmla="*/ 37749 h 84127"/>
                <a:gd name="connsiteX24" fmla="*/ 25885 w 56084"/>
                <a:gd name="connsiteY24" fmla="*/ 35592 h 84127"/>
                <a:gd name="connsiteX25" fmla="*/ 20492 w 56084"/>
                <a:gd name="connsiteY25" fmla="*/ 36671 h 84127"/>
                <a:gd name="connsiteX26" fmla="*/ 15100 w 56084"/>
                <a:gd name="connsiteY26" fmla="*/ 40985 h 84127"/>
                <a:gd name="connsiteX27" fmla="*/ 15100 w 56084"/>
                <a:gd name="connsiteY27" fmla="*/ 65792 h 84127"/>
                <a:gd name="connsiteX28" fmla="*/ 20492 w 56084"/>
                <a:gd name="connsiteY28" fmla="*/ 69027 h 84127"/>
                <a:gd name="connsiteX29" fmla="*/ 24807 w 56084"/>
                <a:gd name="connsiteY29" fmla="*/ 71184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084" h="84127">
                  <a:moveTo>
                    <a:pt x="29121" y="84127"/>
                  </a:moveTo>
                  <a:cubicBezTo>
                    <a:pt x="25885" y="84127"/>
                    <a:pt x="23728" y="83048"/>
                    <a:pt x="21571" y="81970"/>
                  </a:cubicBezTo>
                  <a:cubicBezTo>
                    <a:pt x="19414" y="80891"/>
                    <a:pt x="16178" y="78734"/>
                    <a:pt x="14021" y="76577"/>
                  </a:cubicBezTo>
                  <a:lnTo>
                    <a:pt x="14021" y="76577"/>
                  </a:lnTo>
                  <a:lnTo>
                    <a:pt x="12943" y="83048"/>
                  </a:lnTo>
                  <a:lnTo>
                    <a:pt x="0" y="83048"/>
                  </a:lnTo>
                  <a:lnTo>
                    <a:pt x="0" y="0"/>
                  </a:lnTo>
                  <a:lnTo>
                    <a:pt x="16178" y="0"/>
                  </a:lnTo>
                  <a:lnTo>
                    <a:pt x="16178" y="20492"/>
                  </a:lnTo>
                  <a:lnTo>
                    <a:pt x="16178" y="30199"/>
                  </a:lnTo>
                  <a:cubicBezTo>
                    <a:pt x="18335" y="28042"/>
                    <a:pt x="20492" y="26964"/>
                    <a:pt x="23728" y="24807"/>
                  </a:cubicBezTo>
                  <a:cubicBezTo>
                    <a:pt x="26964" y="23728"/>
                    <a:pt x="29121" y="22649"/>
                    <a:pt x="32357" y="22649"/>
                  </a:cubicBezTo>
                  <a:cubicBezTo>
                    <a:pt x="36671" y="22649"/>
                    <a:pt x="40985" y="23728"/>
                    <a:pt x="45299" y="25885"/>
                  </a:cubicBezTo>
                  <a:cubicBezTo>
                    <a:pt x="48535" y="28042"/>
                    <a:pt x="51771" y="32357"/>
                    <a:pt x="52849" y="36671"/>
                  </a:cubicBezTo>
                  <a:cubicBezTo>
                    <a:pt x="55006" y="40985"/>
                    <a:pt x="56085" y="46378"/>
                    <a:pt x="56085" y="52849"/>
                  </a:cubicBezTo>
                  <a:cubicBezTo>
                    <a:pt x="56085" y="59320"/>
                    <a:pt x="55006" y="65792"/>
                    <a:pt x="52849" y="70106"/>
                  </a:cubicBezTo>
                  <a:cubicBezTo>
                    <a:pt x="50692" y="74420"/>
                    <a:pt x="47456" y="78734"/>
                    <a:pt x="43142" y="80891"/>
                  </a:cubicBezTo>
                  <a:cubicBezTo>
                    <a:pt x="36671" y="83048"/>
                    <a:pt x="32357" y="84127"/>
                    <a:pt x="29121" y="84127"/>
                  </a:cubicBezTo>
                  <a:close/>
                  <a:moveTo>
                    <a:pt x="24807" y="71184"/>
                  </a:moveTo>
                  <a:cubicBezTo>
                    <a:pt x="26964" y="71184"/>
                    <a:pt x="29121" y="70106"/>
                    <a:pt x="31278" y="69027"/>
                  </a:cubicBezTo>
                  <a:cubicBezTo>
                    <a:pt x="33435" y="67949"/>
                    <a:pt x="34514" y="65792"/>
                    <a:pt x="35592" y="62556"/>
                  </a:cubicBezTo>
                  <a:cubicBezTo>
                    <a:pt x="36671" y="59320"/>
                    <a:pt x="36671" y="56085"/>
                    <a:pt x="36671" y="51770"/>
                  </a:cubicBezTo>
                  <a:cubicBezTo>
                    <a:pt x="36671" y="48535"/>
                    <a:pt x="36671" y="45299"/>
                    <a:pt x="35592" y="43142"/>
                  </a:cubicBezTo>
                  <a:cubicBezTo>
                    <a:pt x="34514" y="40985"/>
                    <a:pt x="33435" y="38828"/>
                    <a:pt x="32357" y="37749"/>
                  </a:cubicBezTo>
                  <a:cubicBezTo>
                    <a:pt x="31278" y="36671"/>
                    <a:pt x="29121" y="35592"/>
                    <a:pt x="25885" y="35592"/>
                  </a:cubicBezTo>
                  <a:cubicBezTo>
                    <a:pt x="23728" y="35592"/>
                    <a:pt x="22650" y="35592"/>
                    <a:pt x="20492" y="36671"/>
                  </a:cubicBezTo>
                  <a:cubicBezTo>
                    <a:pt x="18335" y="37749"/>
                    <a:pt x="17257" y="38828"/>
                    <a:pt x="15100" y="40985"/>
                  </a:cubicBezTo>
                  <a:lnTo>
                    <a:pt x="15100" y="65792"/>
                  </a:lnTo>
                  <a:cubicBezTo>
                    <a:pt x="17257" y="66870"/>
                    <a:pt x="18335" y="67949"/>
                    <a:pt x="20492" y="69027"/>
                  </a:cubicBezTo>
                  <a:cubicBezTo>
                    <a:pt x="22650" y="70106"/>
                    <a:pt x="23728" y="71184"/>
                    <a:pt x="24807" y="71184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48" name="Freihandform: Form 1947">
              <a:extLst>
                <a:ext uri="{FF2B5EF4-FFF2-40B4-BE49-F238E27FC236}">
                  <a16:creationId xmlns:a16="http://schemas.microsoft.com/office/drawing/2014/main" id="{5B041AC4-4163-4E6E-BB5A-B5A26DEE27A6}"/>
                </a:ext>
              </a:extLst>
            </p:cNvPr>
            <p:cNvSpPr/>
            <p:nvPr/>
          </p:nvSpPr>
          <p:spPr>
            <a:xfrm>
              <a:off x="5842539" y="4028880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3 w 37749"/>
                <a:gd name="connsiteY2" fmla="*/ 1079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9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2 w 37749"/>
                <a:gd name="connsiteY11" fmla="*/ 14021 h 59320"/>
                <a:gd name="connsiteX12" fmla="*/ 20492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2" y="0"/>
                    <a:pt x="30199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2" y="0"/>
                    <a:pt x="36671" y="0"/>
                    <a:pt x="37749" y="1079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2943"/>
                    <a:pt x="29121" y="14021"/>
                    <a:pt x="28042" y="14021"/>
                  </a:cubicBezTo>
                  <a:cubicBezTo>
                    <a:pt x="25885" y="14021"/>
                    <a:pt x="23728" y="15100"/>
                    <a:pt x="20492" y="16178"/>
                  </a:cubicBezTo>
                  <a:cubicBezTo>
                    <a:pt x="18335" y="18335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49" name="Freihandform: Form 1948">
              <a:extLst>
                <a:ext uri="{FF2B5EF4-FFF2-40B4-BE49-F238E27FC236}">
                  <a16:creationId xmlns:a16="http://schemas.microsoft.com/office/drawing/2014/main" id="{FF4B3EEF-FC27-43A7-A820-3CBA0D26B75C}"/>
                </a:ext>
              </a:extLst>
            </p:cNvPr>
            <p:cNvSpPr/>
            <p:nvPr/>
          </p:nvSpPr>
          <p:spPr>
            <a:xfrm>
              <a:off x="5888917" y="4002994"/>
              <a:ext cx="17256" cy="85205"/>
            </a:xfrm>
            <a:custGeom>
              <a:avLst/>
              <a:gdLst>
                <a:gd name="connsiteX0" fmla="*/ 8629 w 17256"/>
                <a:gd name="connsiteY0" fmla="*/ 17257 h 85205"/>
                <a:gd name="connsiteX1" fmla="*/ 2157 w 17256"/>
                <a:gd name="connsiteY1" fmla="*/ 15100 h 85205"/>
                <a:gd name="connsiteX2" fmla="*/ 0 w 17256"/>
                <a:gd name="connsiteY2" fmla="*/ 8628 h 85205"/>
                <a:gd name="connsiteX3" fmla="*/ 2157 w 17256"/>
                <a:gd name="connsiteY3" fmla="*/ 2157 h 85205"/>
                <a:gd name="connsiteX4" fmla="*/ 8629 w 17256"/>
                <a:gd name="connsiteY4" fmla="*/ 0 h 85205"/>
                <a:gd name="connsiteX5" fmla="*/ 15100 w 17256"/>
                <a:gd name="connsiteY5" fmla="*/ 2157 h 85205"/>
                <a:gd name="connsiteX6" fmla="*/ 17257 w 17256"/>
                <a:gd name="connsiteY6" fmla="*/ 8628 h 85205"/>
                <a:gd name="connsiteX7" fmla="*/ 15100 w 17256"/>
                <a:gd name="connsiteY7" fmla="*/ 15100 h 85205"/>
                <a:gd name="connsiteX8" fmla="*/ 8629 w 17256"/>
                <a:gd name="connsiteY8" fmla="*/ 17257 h 85205"/>
                <a:gd name="connsiteX9" fmla="*/ 0 w 17256"/>
                <a:gd name="connsiteY9" fmla="*/ 85205 h 85205"/>
                <a:gd name="connsiteX10" fmla="*/ 0 w 17256"/>
                <a:gd name="connsiteY10" fmla="*/ 26964 h 85205"/>
                <a:gd name="connsiteX11" fmla="*/ 16178 w 17256"/>
                <a:gd name="connsiteY11" fmla="*/ 26964 h 85205"/>
                <a:gd name="connsiteX12" fmla="*/ 16178 w 17256"/>
                <a:gd name="connsiteY12" fmla="*/ 85205 h 85205"/>
                <a:gd name="connsiteX13" fmla="*/ 0 w 17256"/>
                <a:gd name="connsiteY13" fmla="*/ 85205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5205">
                  <a:moveTo>
                    <a:pt x="8629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8"/>
                  </a:cubicBezTo>
                  <a:cubicBezTo>
                    <a:pt x="0" y="6471"/>
                    <a:pt x="1079" y="4314"/>
                    <a:pt x="2157" y="2157"/>
                  </a:cubicBezTo>
                  <a:cubicBezTo>
                    <a:pt x="3236" y="0"/>
                    <a:pt x="6471" y="0"/>
                    <a:pt x="8629" y="0"/>
                  </a:cubicBezTo>
                  <a:cubicBezTo>
                    <a:pt x="10786" y="0"/>
                    <a:pt x="14021" y="1078"/>
                    <a:pt x="15100" y="2157"/>
                  </a:cubicBezTo>
                  <a:cubicBezTo>
                    <a:pt x="17257" y="4314"/>
                    <a:pt x="17257" y="5393"/>
                    <a:pt x="17257" y="8628"/>
                  </a:cubicBezTo>
                  <a:cubicBezTo>
                    <a:pt x="17257" y="10786"/>
                    <a:pt x="16178" y="12943"/>
                    <a:pt x="15100" y="15100"/>
                  </a:cubicBezTo>
                  <a:cubicBezTo>
                    <a:pt x="12943" y="16178"/>
                    <a:pt x="10786" y="17257"/>
                    <a:pt x="8629" y="17257"/>
                  </a:cubicBezTo>
                  <a:close/>
                  <a:moveTo>
                    <a:pt x="0" y="85205"/>
                  </a:moveTo>
                  <a:lnTo>
                    <a:pt x="0" y="26964"/>
                  </a:lnTo>
                  <a:lnTo>
                    <a:pt x="16178" y="26964"/>
                  </a:lnTo>
                  <a:lnTo>
                    <a:pt x="16178" y="85205"/>
                  </a:lnTo>
                  <a:lnTo>
                    <a:pt x="0" y="85205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50" name="Freihandform: Form 1949">
              <a:extLst>
                <a:ext uri="{FF2B5EF4-FFF2-40B4-BE49-F238E27FC236}">
                  <a16:creationId xmlns:a16="http://schemas.microsoft.com/office/drawing/2014/main" id="{04B65E6C-3A6C-44E9-AA35-4D62DE0E87E0}"/>
                </a:ext>
              </a:extLst>
            </p:cNvPr>
            <p:cNvSpPr/>
            <p:nvPr/>
          </p:nvSpPr>
          <p:spPr>
            <a:xfrm>
              <a:off x="5915880" y="4012701"/>
              <a:ext cx="39906" cy="76577"/>
            </a:xfrm>
            <a:custGeom>
              <a:avLst/>
              <a:gdLst>
                <a:gd name="connsiteX0" fmla="*/ 28042 w 39906"/>
                <a:gd name="connsiteY0" fmla="*/ 76577 h 76577"/>
                <a:gd name="connsiteX1" fmla="*/ 12943 w 39906"/>
                <a:gd name="connsiteY1" fmla="*/ 70106 h 76577"/>
                <a:gd name="connsiteX2" fmla="*/ 8629 w 39906"/>
                <a:gd name="connsiteY2" fmla="*/ 53928 h 76577"/>
                <a:gd name="connsiteX3" fmla="*/ 8629 w 39906"/>
                <a:gd name="connsiteY3" fmla="*/ 29121 h 76577"/>
                <a:gd name="connsiteX4" fmla="*/ 0 w 39906"/>
                <a:gd name="connsiteY4" fmla="*/ 29121 h 76577"/>
                <a:gd name="connsiteX5" fmla="*/ 0 w 39906"/>
                <a:gd name="connsiteY5" fmla="*/ 17257 h 76577"/>
                <a:gd name="connsiteX6" fmla="*/ 8629 w 39906"/>
                <a:gd name="connsiteY6" fmla="*/ 16178 h 76577"/>
                <a:gd name="connsiteX7" fmla="*/ 10786 w 39906"/>
                <a:gd name="connsiteY7" fmla="*/ 0 h 76577"/>
                <a:gd name="connsiteX8" fmla="*/ 23728 w 39906"/>
                <a:gd name="connsiteY8" fmla="*/ 0 h 76577"/>
                <a:gd name="connsiteX9" fmla="*/ 23728 w 39906"/>
                <a:gd name="connsiteY9" fmla="*/ 16178 h 76577"/>
                <a:gd name="connsiteX10" fmla="*/ 37749 w 39906"/>
                <a:gd name="connsiteY10" fmla="*/ 16178 h 76577"/>
                <a:gd name="connsiteX11" fmla="*/ 37749 w 39906"/>
                <a:gd name="connsiteY11" fmla="*/ 29121 h 76577"/>
                <a:gd name="connsiteX12" fmla="*/ 23728 w 39906"/>
                <a:gd name="connsiteY12" fmla="*/ 29121 h 76577"/>
                <a:gd name="connsiteX13" fmla="*/ 23728 w 39906"/>
                <a:gd name="connsiteY13" fmla="*/ 53928 h 76577"/>
                <a:gd name="connsiteX14" fmla="*/ 25885 w 39906"/>
                <a:gd name="connsiteY14" fmla="*/ 61477 h 76577"/>
                <a:gd name="connsiteX15" fmla="*/ 31278 w 39906"/>
                <a:gd name="connsiteY15" fmla="*/ 63634 h 76577"/>
                <a:gd name="connsiteX16" fmla="*/ 34514 w 39906"/>
                <a:gd name="connsiteY16" fmla="*/ 63634 h 76577"/>
                <a:gd name="connsiteX17" fmla="*/ 37749 w 39906"/>
                <a:gd name="connsiteY17" fmla="*/ 62556 h 76577"/>
                <a:gd name="connsiteX18" fmla="*/ 39907 w 39906"/>
                <a:gd name="connsiteY18" fmla="*/ 74420 h 76577"/>
                <a:gd name="connsiteX19" fmla="*/ 34514 w 39906"/>
                <a:gd name="connsiteY19" fmla="*/ 75499 h 76577"/>
                <a:gd name="connsiteX20" fmla="*/ 28042 w 39906"/>
                <a:gd name="connsiteY20" fmla="*/ 76577 h 7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906" h="76577">
                  <a:moveTo>
                    <a:pt x="28042" y="76577"/>
                  </a:moveTo>
                  <a:cubicBezTo>
                    <a:pt x="20493" y="76577"/>
                    <a:pt x="16178" y="74420"/>
                    <a:pt x="12943" y="70106"/>
                  </a:cubicBezTo>
                  <a:cubicBezTo>
                    <a:pt x="9707" y="65792"/>
                    <a:pt x="8629" y="60399"/>
                    <a:pt x="8629" y="53928"/>
                  </a:cubicBezTo>
                  <a:lnTo>
                    <a:pt x="8629" y="29121"/>
                  </a:lnTo>
                  <a:lnTo>
                    <a:pt x="0" y="29121"/>
                  </a:lnTo>
                  <a:lnTo>
                    <a:pt x="0" y="17257"/>
                  </a:lnTo>
                  <a:lnTo>
                    <a:pt x="8629" y="16178"/>
                  </a:lnTo>
                  <a:lnTo>
                    <a:pt x="10786" y="0"/>
                  </a:lnTo>
                  <a:lnTo>
                    <a:pt x="23728" y="0"/>
                  </a:lnTo>
                  <a:lnTo>
                    <a:pt x="23728" y="16178"/>
                  </a:lnTo>
                  <a:lnTo>
                    <a:pt x="37749" y="16178"/>
                  </a:lnTo>
                  <a:lnTo>
                    <a:pt x="37749" y="29121"/>
                  </a:lnTo>
                  <a:lnTo>
                    <a:pt x="23728" y="29121"/>
                  </a:lnTo>
                  <a:lnTo>
                    <a:pt x="23728" y="53928"/>
                  </a:lnTo>
                  <a:cubicBezTo>
                    <a:pt x="23728" y="57163"/>
                    <a:pt x="24807" y="59320"/>
                    <a:pt x="25885" y="61477"/>
                  </a:cubicBezTo>
                  <a:cubicBezTo>
                    <a:pt x="26964" y="62556"/>
                    <a:pt x="29121" y="63634"/>
                    <a:pt x="31278" y="63634"/>
                  </a:cubicBezTo>
                  <a:cubicBezTo>
                    <a:pt x="32357" y="63634"/>
                    <a:pt x="33435" y="63634"/>
                    <a:pt x="34514" y="63634"/>
                  </a:cubicBezTo>
                  <a:cubicBezTo>
                    <a:pt x="35592" y="63634"/>
                    <a:pt x="36671" y="63634"/>
                    <a:pt x="37749" y="62556"/>
                  </a:cubicBezTo>
                  <a:lnTo>
                    <a:pt x="39907" y="74420"/>
                  </a:lnTo>
                  <a:cubicBezTo>
                    <a:pt x="38828" y="74420"/>
                    <a:pt x="36671" y="75499"/>
                    <a:pt x="34514" y="75499"/>
                  </a:cubicBezTo>
                  <a:cubicBezTo>
                    <a:pt x="32357" y="76577"/>
                    <a:pt x="30200" y="76577"/>
                    <a:pt x="28042" y="76577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51" name="Freihandform: Form 1950">
              <a:extLst>
                <a:ext uri="{FF2B5EF4-FFF2-40B4-BE49-F238E27FC236}">
                  <a16:creationId xmlns:a16="http://schemas.microsoft.com/office/drawing/2014/main" id="{6B33199F-5D48-4407-80F5-9A7DCEA08E17}"/>
                </a:ext>
              </a:extLst>
            </p:cNvPr>
            <p:cNvSpPr/>
            <p:nvPr/>
          </p:nvSpPr>
          <p:spPr>
            <a:xfrm>
              <a:off x="5960101" y="4027801"/>
              <a:ext cx="56084" cy="83048"/>
            </a:xfrm>
            <a:custGeom>
              <a:avLst/>
              <a:gdLst>
                <a:gd name="connsiteX0" fmla="*/ 11864 w 56084"/>
                <a:gd name="connsiteY0" fmla="*/ 83049 h 83048"/>
                <a:gd name="connsiteX1" fmla="*/ 7550 w 56084"/>
                <a:gd name="connsiteY1" fmla="*/ 83049 h 83048"/>
                <a:gd name="connsiteX2" fmla="*/ 4314 w 56084"/>
                <a:gd name="connsiteY2" fmla="*/ 81970 h 83048"/>
                <a:gd name="connsiteX3" fmla="*/ 7550 w 56084"/>
                <a:gd name="connsiteY3" fmla="*/ 70106 h 83048"/>
                <a:gd name="connsiteX4" fmla="*/ 9707 w 56084"/>
                <a:gd name="connsiteY4" fmla="*/ 70106 h 83048"/>
                <a:gd name="connsiteX5" fmla="*/ 11864 w 56084"/>
                <a:gd name="connsiteY5" fmla="*/ 70106 h 83048"/>
                <a:gd name="connsiteX6" fmla="*/ 18335 w 56084"/>
                <a:gd name="connsiteY6" fmla="*/ 67949 h 83048"/>
                <a:gd name="connsiteX7" fmla="*/ 21571 w 56084"/>
                <a:gd name="connsiteY7" fmla="*/ 61478 h 83048"/>
                <a:gd name="connsiteX8" fmla="*/ 22650 w 56084"/>
                <a:gd name="connsiteY8" fmla="*/ 58242 h 83048"/>
                <a:gd name="connsiteX9" fmla="*/ 0 w 56084"/>
                <a:gd name="connsiteY9" fmla="*/ 1079 h 83048"/>
                <a:gd name="connsiteX10" fmla="*/ 16178 w 56084"/>
                <a:gd name="connsiteY10" fmla="*/ 1079 h 83048"/>
                <a:gd name="connsiteX11" fmla="*/ 24807 w 56084"/>
                <a:gd name="connsiteY11" fmla="*/ 28042 h 83048"/>
                <a:gd name="connsiteX12" fmla="*/ 26964 w 56084"/>
                <a:gd name="connsiteY12" fmla="*/ 35592 h 83048"/>
                <a:gd name="connsiteX13" fmla="*/ 29121 w 56084"/>
                <a:gd name="connsiteY13" fmla="*/ 44221 h 83048"/>
                <a:gd name="connsiteX14" fmla="*/ 29121 w 56084"/>
                <a:gd name="connsiteY14" fmla="*/ 44221 h 83048"/>
                <a:gd name="connsiteX15" fmla="*/ 31278 w 56084"/>
                <a:gd name="connsiteY15" fmla="*/ 35592 h 83048"/>
                <a:gd name="connsiteX16" fmla="*/ 33435 w 56084"/>
                <a:gd name="connsiteY16" fmla="*/ 26964 h 83048"/>
                <a:gd name="connsiteX17" fmla="*/ 40985 w 56084"/>
                <a:gd name="connsiteY17" fmla="*/ 0 h 83048"/>
                <a:gd name="connsiteX18" fmla="*/ 56085 w 56084"/>
                <a:gd name="connsiteY18" fmla="*/ 0 h 83048"/>
                <a:gd name="connsiteX19" fmla="*/ 35592 w 56084"/>
                <a:gd name="connsiteY19" fmla="*/ 60399 h 83048"/>
                <a:gd name="connsiteX20" fmla="*/ 30200 w 56084"/>
                <a:gd name="connsiteY20" fmla="*/ 72263 h 83048"/>
                <a:gd name="connsiteX21" fmla="*/ 22650 w 56084"/>
                <a:gd name="connsiteY21" fmla="*/ 79813 h 83048"/>
                <a:gd name="connsiteX22" fmla="*/ 11864 w 56084"/>
                <a:gd name="connsiteY22" fmla="*/ 83049 h 8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6084" h="83048">
                  <a:moveTo>
                    <a:pt x="11864" y="83049"/>
                  </a:moveTo>
                  <a:cubicBezTo>
                    <a:pt x="9707" y="83049"/>
                    <a:pt x="8629" y="83049"/>
                    <a:pt x="7550" y="83049"/>
                  </a:cubicBezTo>
                  <a:cubicBezTo>
                    <a:pt x="6471" y="83049"/>
                    <a:pt x="5393" y="83049"/>
                    <a:pt x="4314" y="81970"/>
                  </a:cubicBezTo>
                  <a:lnTo>
                    <a:pt x="7550" y="70106"/>
                  </a:lnTo>
                  <a:cubicBezTo>
                    <a:pt x="8629" y="70106"/>
                    <a:pt x="8629" y="70106"/>
                    <a:pt x="9707" y="70106"/>
                  </a:cubicBezTo>
                  <a:cubicBezTo>
                    <a:pt x="10786" y="70106"/>
                    <a:pt x="10786" y="70106"/>
                    <a:pt x="11864" y="70106"/>
                  </a:cubicBezTo>
                  <a:cubicBezTo>
                    <a:pt x="15100" y="70106"/>
                    <a:pt x="17257" y="69027"/>
                    <a:pt x="18335" y="67949"/>
                  </a:cubicBezTo>
                  <a:cubicBezTo>
                    <a:pt x="20492" y="66870"/>
                    <a:pt x="21571" y="64713"/>
                    <a:pt x="21571" y="61478"/>
                  </a:cubicBezTo>
                  <a:lnTo>
                    <a:pt x="22650" y="58242"/>
                  </a:lnTo>
                  <a:lnTo>
                    <a:pt x="0" y="1079"/>
                  </a:lnTo>
                  <a:lnTo>
                    <a:pt x="16178" y="1079"/>
                  </a:lnTo>
                  <a:lnTo>
                    <a:pt x="24807" y="28042"/>
                  </a:lnTo>
                  <a:cubicBezTo>
                    <a:pt x="25885" y="30199"/>
                    <a:pt x="26964" y="33435"/>
                    <a:pt x="26964" y="35592"/>
                  </a:cubicBezTo>
                  <a:cubicBezTo>
                    <a:pt x="26964" y="37749"/>
                    <a:pt x="28042" y="40985"/>
                    <a:pt x="29121" y="44221"/>
                  </a:cubicBezTo>
                  <a:lnTo>
                    <a:pt x="29121" y="44221"/>
                  </a:lnTo>
                  <a:cubicBezTo>
                    <a:pt x="30200" y="40985"/>
                    <a:pt x="30200" y="38828"/>
                    <a:pt x="31278" y="35592"/>
                  </a:cubicBezTo>
                  <a:cubicBezTo>
                    <a:pt x="32357" y="32357"/>
                    <a:pt x="32357" y="30199"/>
                    <a:pt x="33435" y="26964"/>
                  </a:cubicBezTo>
                  <a:lnTo>
                    <a:pt x="40985" y="0"/>
                  </a:lnTo>
                  <a:lnTo>
                    <a:pt x="56085" y="0"/>
                  </a:lnTo>
                  <a:lnTo>
                    <a:pt x="35592" y="60399"/>
                  </a:lnTo>
                  <a:cubicBezTo>
                    <a:pt x="33435" y="64713"/>
                    <a:pt x="31278" y="69027"/>
                    <a:pt x="30200" y="72263"/>
                  </a:cubicBezTo>
                  <a:cubicBezTo>
                    <a:pt x="28042" y="75499"/>
                    <a:pt x="25885" y="77656"/>
                    <a:pt x="22650" y="79813"/>
                  </a:cubicBezTo>
                  <a:cubicBezTo>
                    <a:pt x="19414" y="81970"/>
                    <a:pt x="16178" y="83049"/>
                    <a:pt x="11864" y="83049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52" name="Grafik 2">
            <a:extLst>
              <a:ext uri="{FF2B5EF4-FFF2-40B4-BE49-F238E27FC236}">
                <a16:creationId xmlns:a16="http://schemas.microsoft.com/office/drawing/2014/main" id="{C1856232-B69C-4802-8825-08C14658760C}"/>
              </a:ext>
            </a:extLst>
          </p:cNvPr>
          <p:cNvGrpSpPr/>
          <p:nvPr/>
        </p:nvGrpSpPr>
        <p:grpSpPr>
          <a:xfrm>
            <a:off x="5429454" y="5574443"/>
            <a:ext cx="364550" cy="104619"/>
            <a:chOff x="5429454" y="5574443"/>
            <a:chExt cx="364550" cy="104619"/>
          </a:xfrm>
          <a:solidFill>
            <a:srgbClr val="60605F"/>
          </a:solidFill>
        </p:grpSpPr>
        <p:sp>
          <p:nvSpPr>
            <p:cNvPr id="1953" name="Freihandform: Form 1952">
              <a:extLst>
                <a:ext uri="{FF2B5EF4-FFF2-40B4-BE49-F238E27FC236}">
                  <a16:creationId xmlns:a16="http://schemas.microsoft.com/office/drawing/2014/main" id="{EB37FD38-4A80-4405-9440-CF176DC8A7B1}"/>
                </a:ext>
              </a:extLst>
            </p:cNvPr>
            <p:cNvSpPr/>
            <p:nvPr/>
          </p:nvSpPr>
          <p:spPr>
            <a:xfrm>
              <a:off x="5429454" y="5574443"/>
              <a:ext cx="69027" cy="80891"/>
            </a:xfrm>
            <a:custGeom>
              <a:avLst/>
              <a:gdLst>
                <a:gd name="connsiteX0" fmla="*/ 34513 w 69027"/>
                <a:gd name="connsiteY0" fmla="*/ 80891 h 80891"/>
                <a:gd name="connsiteX1" fmla="*/ 16178 w 69027"/>
                <a:gd name="connsiteY1" fmla="*/ 75499 h 80891"/>
                <a:gd name="connsiteX2" fmla="*/ 4314 w 69027"/>
                <a:gd name="connsiteY2" fmla="*/ 61478 h 80891"/>
                <a:gd name="connsiteX3" fmla="*/ 0 w 69027"/>
                <a:gd name="connsiteY3" fmla="*/ 39907 h 80891"/>
                <a:gd name="connsiteX4" fmla="*/ 4314 w 69027"/>
                <a:gd name="connsiteY4" fmla="*/ 18336 h 80891"/>
                <a:gd name="connsiteX5" fmla="*/ 16178 w 69027"/>
                <a:gd name="connsiteY5" fmla="*/ 4314 h 80891"/>
                <a:gd name="connsiteX6" fmla="*/ 34513 w 69027"/>
                <a:gd name="connsiteY6" fmla="*/ 0 h 80891"/>
                <a:gd name="connsiteX7" fmla="*/ 52849 w 69027"/>
                <a:gd name="connsiteY7" fmla="*/ 4314 h 80891"/>
                <a:gd name="connsiteX8" fmla="*/ 64713 w 69027"/>
                <a:gd name="connsiteY8" fmla="*/ 18336 h 80891"/>
                <a:gd name="connsiteX9" fmla="*/ 69027 w 69027"/>
                <a:gd name="connsiteY9" fmla="*/ 39907 h 80891"/>
                <a:gd name="connsiteX10" fmla="*/ 64713 w 69027"/>
                <a:gd name="connsiteY10" fmla="*/ 61478 h 80891"/>
                <a:gd name="connsiteX11" fmla="*/ 52849 w 69027"/>
                <a:gd name="connsiteY11" fmla="*/ 75499 h 80891"/>
                <a:gd name="connsiteX12" fmla="*/ 34513 w 69027"/>
                <a:gd name="connsiteY12" fmla="*/ 80891 h 80891"/>
                <a:gd name="connsiteX13" fmla="*/ 34513 w 69027"/>
                <a:gd name="connsiteY13" fmla="*/ 66870 h 80891"/>
                <a:gd name="connsiteX14" fmla="*/ 44220 w 69027"/>
                <a:gd name="connsiteY14" fmla="*/ 63635 h 80891"/>
                <a:gd name="connsiteX15" fmla="*/ 50692 w 69027"/>
                <a:gd name="connsiteY15" fmla="*/ 55006 h 80891"/>
                <a:gd name="connsiteX16" fmla="*/ 52849 w 69027"/>
                <a:gd name="connsiteY16" fmla="*/ 40985 h 80891"/>
                <a:gd name="connsiteX17" fmla="*/ 50692 w 69027"/>
                <a:gd name="connsiteY17" fmla="*/ 26964 h 80891"/>
                <a:gd name="connsiteX18" fmla="*/ 44220 w 69027"/>
                <a:gd name="connsiteY18" fmla="*/ 18336 h 80891"/>
                <a:gd name="connsiteX19" fmla="*/ 34513 w 69027"/>
                <a:gd name="connsiteY19" fmla="*/ 15100 h 80891"/>
                <a:gd name="connsiteX20" fmla="*/ 24807 w 69027"/>
                <a:gd name="connsiteY20" fmla="*/ 18336 h 80891"/>
                <a:gd name="connsiteX21" fmla="*/ 18335 w 69027"/>
                <a:gd name="connsiteY21" fmla="*/ 26964 h 80891"/>
                <a:gd name="connsiteX22" fmla="*/ 16178 w 69027"/>
                <a:gd name="connsiteY22" fmla="*/ 40985 h 80891"/>
                <a:gd name="connsiteX23" fmla="*/ 18335 w 69027"/>
                <a:gd name="connsiteY23" fmla="*/ 55006 h 80891"/>
                <a:gd name="connsiteX24" fmla="*/ 24807 w 69027"/>
                <a:gd name="connsiteY24" fmla="*/ 63635 h 80891"/>
                <a:gd name="connsiteX25" fmla="*/ 34513 w 69027"/>
                <a:gd name="connsiteY25" fmla="*/ 66870 h 8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9027" h="80891">
                  <a:moveTo>
                    <a:pt x="34513" y="80891"/>
                  </a:moveTo>
                  <a:cubicBezTo>
                    <a:pt x="28042" y="80891"/>
                    <a:pt x="21571" y="79813"/>
                    <a:pt x="16178" y="75499"/>
                  </a:cubicBezTo>
                  <a:cubicBezTo>
                    <a:pt x="10786" y="71184"/>
                    <a:pt x="6471" y="67949"/>
                    <a:pt x="4314" y="61478"/>
                  </a:cubicBezTo>
                  <a:cubicBezTo>
                    <a:pt x="1078" y="55006"/>
                    <a:pt x="0" y="48535"/>
                    <a:pt x="0" y="39907"/>
                  </a:cubicBezTo>
                  <a:cubicBezTo>
                    <a:pt x="0" y="31278"/>
                    <a:pt x="1078" y="24807"/>
                    <a:pt x="4314" y="18336"/>
                  </a:cubicBezTo>
                  <a:cubicBezTo>
                    <a:pt x="7550" y="11864"/>
                    <a:pt x="11864" y="7550"/>
                    <a:pt x="16178" y="4314"/>
                  </a:cubicBezTo>
                  <a:cubicBezTo>
                    <a:pt x="21571" y="1079"/>
                    <a:pt x="28042" y="0"/>
                    <a:pt x="34513" y="0"/>
                  </a:cubicBezTo>
                  <a:cubicBezTo>
                    <a:pt x="40985" y="0"/>
                    <a:pt x="47456" y="1079"/>
                    <a:pt x="52849" y="4314"/>
                  </a:cubicBezTo>
                  <a:cubicBezTo>
                    <a:pt x="58242" y="7550"/>
                    <a:pt x="62556" y="11864"/>
                    <a:pt x="64713" y="18336"/>
                  </a:cubicBezTo>
                  <a:cubicBezTo>
                    <a:pt x="67949" y="23728"/>
                    <a:pt x="69027" y="31278"/>
                    <a:pt x="69027" y="39907"/>
                  </a:cubicBezTo>
                  <a:cubicBezTo>
                    <a:pt x="69027" y="48535"/>
                    <a:pt x="67949" y="55006"/>
                    <a:pt x="64713" y="61478"/>
                  </a:cubicBezTo>
                  <a:cubicBezTo>
                    <a:pt x="61477" y="67949"/>
                    <a:pt x="58242" y="72263"/>
                    <a:pt x="52849" y="75499"/>
                  </a:cubicBezTo>
                  <a:cubicBezTo>
                    <a:pt x="47456" y="79813"/>
                    <a:pt x="40985" y="80891"/>
                    <a:pt x="34513" y="80891"/>
                  </a:cubicBezTo>
                  <a:close/>
                  <a:moveTo>
                    <a:pt x="34513" y="66870"/>
                  </a:moveTo>
                  <a:cubicBezTo>
                    <a:pt x="37749" y="66870"/>
                    <a:pt x="40985" y="65792"/>
                    <a:pt x="44220" y="63635"/>
                  </a:cubicBezTo>
                  <a:cubicBezTo>
                    <a:pt x="47456" y="61478"/>
                    <a:pt x="48535" y="58242"/>
                    <a:pt x="50692" y="55006"/>
                  </a:cubicBezTo>
                  <a:cubicBezTo>
                    <a:pt x="51770" y="50692"/>
                    <a:pt x="52849" y="46378"/>
                    <a:pt x="52849" y="40985"/>
                  </a:cubicBezTo>
                  <a:cubicBezTo>
                    <a:pt x="52849" y="35592"/>
                    <a:pt x="51770" y="31278"/>
                    <a:pt x="50692" y="26964"/>
                  </a:cubicBezTo>
                  <a:cubicBezTo>
                    <a:pt x="49613" y="22650"/>
                    <a:pt x="47456" y="20493"/>
                    <a:pt x="44220" y="18336"/>
                  </a:cubicBezTo>
                  <a:cubicBezTo>
                    <a:pt x="40985" y="16178"/>
                    <a:pt x="38828" y="15100"/>
                    <a:pt x="34513" y="15100"/>
                  </a:cubicBezTo>
                  <a:cubicBezTo>
                    <a:pt x="31278" y="15100"/>
                    <a:pt x="28042" y="16178"/>
                    <a:pt x="24807" y="18336"/>
                  </a:cubicBezTo>
                  <a:cubicBezTo>
                    <a:pt x="21571" y="20493"/>
                    <a:pt x="20492" y="23728"/>
                    <a:pt x="18335" y="26964"/>
                  </a:cubicBezTo>
                  <a:cubicBezTo>
                    <a:pt x="16178" y="30200"/>
                    <a:pt x="16178" y="35592"/>
                    <a:pt x="16178" y="40985"/>
                  </a:cubicBezTo>
                  <a:cubicBezTo>
                    <a:pt x="16178" y="46378"/>
                    <a:pt x="17257" y="50692"/>
                    <a:pt x="18335" y="55006"/>
                  </a:cubicBezTo>
                  <a:cubicBezTo>
                    <a:pt x="19414" y="59320"/>
                    <a:pt x="21571" y="61478"/>
                    <a:pt x="24807" y="63635"/>
                  </a:cubicBezTo>
                  <a:cubicBezTo>
                    <a:pt x="28042" y="65792"/>
                    <a:pt x="30199" y="66870"/>
                    <a:pt x="34513" y="66870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54" name="Freihandform: Form 1953">
              <a:extLst>
                <a:ext uri="{FF2B5EF4-FFF2-40B4-BE49-F238E27FC236}">
                  <a16:creationId xmlns:a16="http://schemas.microsoft.com/office/drawing/2014/main" id="{86B8EDB9-AAF0-400E-B62A-C0DEE3E9DDD0}"/>
                </a:ext>
              </a:extLst>
            </p:cNvPr>
            <p:cNvSpPr/>
            <p:nvPr/>
          </p:nvSpPr>
          <p:spPr>
            <a:xfrm>
              <a:off x="5512502" y="5594936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8 h 59320"/>
                <a:gd name="connsiteX2" fmla="*/ 12943 w 37749"/>
                <a:gd name="connsiteY2" fmla="*/ 1078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200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8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2 w 37749"/>
                <a:gd name="connsiteY11" fmla="*/ 14021 h 59320"/>
                <a:gd name="connsiteX12" fmla="*/ 20492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8"/>
                  </a:lnTo>
                  <a:lnTo>
                    <a:pt x="12943" y="1078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8"/>
                    <a:pt x="28042" y="0"/>
                    <a:pt x="30200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2" y="0"/>
                    <a:pt x="36671" y="0"/>
                    <a:pt x="37749" y="1078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200" y="14021"/>
                    <a:pt x="29121" y="14021"/>
                    <a:pt x="28042" y="14021"/>
                  </a:cubicBezTo>
                  <a:cubicBezTo>
                    <a:pt x="25885" y="14021"/>
                    <a:pt x="23728" y="15100"/>
                    <a:pt x="20492" y="16178"/>
                  </a:cubicBezTo>
                  <a:cubicBezTo>
                    <a:pt x="18335" y="18335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55" name="Freihandform: Form 1954">
              <a:extLst>
                <a:ext uri="{FF2B5EF4-FFF2-40B4-BE49-F238E27FC236}">
                  <a16:creationId xmlns:a16="http://schemas.microsoft.com/office/drawing/2014/main" id="{73C7A4FE-CC30-4127-BC4C-1C2949167F79}"/>
                </a:ext>
              </a:extLst>
            </p:cNvPr>
            <p:cNvSpPr/>
            <p:nvPr/>
          </p:nvSpPr>
          <p:spPr>
            <a:xfrm>
              <a:off x="5551330" y="5592779"/>
              <a:ext cx="50692" cy="62555"/>
            </a:xfrm>
            <a:custGeom>
              <a:avLst/>
              <a:gdLst>
                <a:gd name="connsiteX0" fmla="*/ 18335 w 50692"/>
                <a:gd name="connsiteY0" fmla="*/ 62556 h 62555"/>
                <a:gd name="connsiteX1" fmla="*/ 8628 w 50692"/>
                <a:gd name="connsiteY1" fmla="*/ 60399 h 62555"/>
                <a:gd name="connsiteX2" fmla="*/ 2157 w 50692"/>
                <a:gd name="connsiteY2" fmla="*/ 53928 h 62555"/>
                <a:gd name="connsiteX3" fmla="*/ 0 w 50692"/>
                <a:gd name="connsiteY3" fmla="*/ 45299 h 62555"/>
                <a:gd name="connsiteX4" fmla="*/ 7550 w 50692"/>
                <a:gd name="connsiteY4" fmla="*/ 31278 h 62555"/>
                <a:gd name="connsiteX5" fmla="*/ 33435 w 50692"/>
                <a:gd name="connsiteY5" fmla="*/ 23728 h 62555"/>
                <a:gd name="connsiteX6" fmla="*/ 32357 w 50692"/>
                <a:gd name="connsiteY6" fmla="*/ 18336 h 62555"/>
                <a:gd name="connsiteX7" fmla="*/ 29121 w 50692"/>
                <a:gd name="connsiteY7" fmla="*/ 15100 h 62555"/>
                <a:gd name="connsiteX8" fmla="*/ 23728 w 50692"/>
                <a:gd name="connsiteY8" fmla="*/ 14021 h 62555"/>
                <a:gd name="connsiteX9" fmla="*/ 16178 w 50692"/>
                <a:gd name="connsiteY9" fmla="*/ 15100 h 62555"/>
                <a:gd name="connsiteX10" fmla="*/ 8628 w 50692"/>
                <a:gd name="connsiteY10" fmla="*/ 19414 h 62555"/>
                <a:gd name="connsiteX11" fmla="*/ 3236 w 50692"/>
                <a:gd name="connsiteY11" fmla="*/ 8628 h 62555"/>
                <a:gd name="connsiteX12" fmla="*/ 10786 w 50692"/>
                <a:gd name="connsiteY12" fmla="*/ 4314 h 62555"/>
                <a:gd name="connsiteX13" fmla="*/ 19414 w 50692"/>
                <a:gd name="connsiteY13" fmla="*/ 1079 h 62555"/>
                <a:gd name="connsiteX14" fmla="*/ 28042 w 50692"/>
                <a:gd name="connsiteY14" fmla="*/ 0 h 62555"/>
                <a:gd name="connsiteX15" fmla="*/ 40985 w 50692"/>
                <a:gd name="connsiteY15" fmla="*/ 3236 h 62555"/>
                <a:gd name="connsiteX16" fmla="*/ 48535 w 50692"/>
                <a:gd name="connsiteY16" fmla="*/ 11864 h 62555"/>
                <a:gd name="connsiteX17" fmla="*/ 50692 w 50692"/>
                <a:gd name="connsiteY17" fmla="*/ 25885 h 62555"/>
                <a:gd name="connsiteX18" fmla="*/ 50692 w 50692"/>
                <a:gd name="connsiteY18" fmla="*/ 59320 h 62555"/>
                <a:gd name="connsiteX19" fmla="*/ 37749 w 50692"/>
                <a:gd name="connsiteY19" fmla="*/ 59320 h 62555"/>
                <a:gd name="connsiteX20" fmla="*/ 36671 w 50692"/>
                <a:gd name="connsiteY20" fmla="*/ 52849 h 62555"/>
                <a:gd name="connsiteX21" fmla="*/ 36671 w 50692"/>
                <a:gd name="connsiteY21" fmla="*/ 52849 h 62555"/>
                <a:gd name="connsiteX22" fmla="*/ 28042 w 50692"/>
                <a:gd name="connsiteY22" fmla="*/ 58242 h 62555"/>
                <a:gd name="connsiteX23" fmla="*/ 18335 w 50692"/>
                <a:gd name="connsiteY23" fmla="*/ 62556 h 62555"/>
                <a:gd name="connsiteX24" fmla="*/ 23728 w 50692"/>
                <a:gd name="connsiteY24" fmla="*/ 50692 h 62555"/>
                <a:gd name="connsiteX25" fmla="*/ 29121 w 50692"/>
                <a:gd name="connsiteY25" fmla="*/ 49613 h 62555"/>
                <a:gd name="connsiteX26" fmla="*/ 34514 w 50692"/>
                <a:gd name="connsiteY26" fmla="*/ 45299 h 62555"/>
                <a:gd name="connsiteX27" fmla="*/ 34514 w 50692"/>
                <a:gd name="connsiteY27" fmla="*/ 34514 h 62555"/>
                <a:gd name="connsiteX28" fmla="*/ 23728 w 50692"/>
                <a:gd name="connsiteY28" fmla="*/ 36671 h 62555"/>
                <a:gd name="connsiteX29" fmla="*/ 18335 w 50692"/>
                <a:gd name="connsiteY29" fmla="*/ 39907 h 62555"/>
                <a:gd name="connsiteX30" fmla="*/ 16178 w 50692"/>
                <a:gd name="connsiteY30" fmla="*/ 44221 h 62555"/>
                <a:gd name="connsiteX31" fmla="*/ 18335 w 50692"/>
                <a:gd name="connsiteY31" fmla="*/ 48535 h 62555"/>
                <a:gd name="connsiteX32" fmla="*/ 23728 w 50692"/>
                <a:gd name="connsiteY32" fmla="*/ 50692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0692" h="62555">
                  <a:moveTo>
                    <a:pt x="18335" y="62556"/>
                  </a:moveTo>
                  <a:cubicBezTo>
                    <a:pt x="15100" y="62556"/>
                    <a:pt x="11864" y="61478"/>
                    <a:pt x="8628" y="60399"/>
                  </a:cubicBezTo>
                  <a:cubicBezTo>
                    <a:pt x="6471" y="59320"/>
                    <a:pt x="4314" y="57163"/>
                    <a:pt x="2157" y="53928"/>
                  </a:cubicBezTo>
                  <a:cubicBezTo>
                    <a:pt x="1079" y="51770"/>
                    <a:pt x="0" y="48535"/>
                    <a:pt x="0" y="45299"/>
                  </a:cubicBezTo>
                  <a:cubicBezTo>
                    <a:pt x="0" y="38828"/>
                    <a:pt x="2157" y="34514"/>
                    <a:pt x="7550" y="31278"/>
                  </a:cubicBezTo>
                  <a:cubicBezTo>
                    <a:pt x="12943" y="28042"/>
                    <a:pt x="21571" y="25885"/>
                    <a:pt x="33435" y="23728"/>
                  </a:cubicBezTo>
                  <a:cubicBezTo>
                    <a:pt x="33435" y="21571"/>
                    <a:pt x="33435" y="20492"/>
                    <a:pt x="32357" y="18336"/>
                  </a:cubicBezTo>
                  <a:cubicBezTo>
                    <a:pt x="31278" y="17257"/>
                    <a:pt x="30199" y="16178"/>
                    <a:pt x="29121" y="15100"/>
                  </a:cubicBezTo>
                  <a:cubicBezTo>
                    <a:pt x="28042" y="14021"/>
                    <a:pt x="25885" y="14021"/>
                    <a:pt x="23728" y="14021"/>
                  </a:cubicBezTo>
                  <a:cubicBezTo>
                    <a:pt x="21571" y="14021"/>
                    <a:pt x="18335" y="14021"/>
                    <a:pt x="16178" y="15100"/>
                  </a:cubicBezTo>
                  <a:cubicBezTo>
                    <a:pt x="14021" y="16178"/>
                    <a:pt x="10786" y="17257"/>
                    <a:pt x="8628" y="19414"/>
                  </a:cubicBezTo>
                  <a:lnTo>
                    <a:pt x="3236" y="8628"/>
                  </a:lnTo>
                  <a:cubicBezTo>
                    <a:pt x="5393" y="7550"/>
                    <a:pt x="8628" y="5393"/>
                    <a:pt x="10786" y="4314"/>
                  </a:cubicBezTo>
                  <a:cubicBezTo>
                    <a:pt x="12943" y="3236"/>
                    <a:pt x="16178" y="2157"/>
                    <a:pt x="19414" y="1079"/>
                  </a:cubicBezTo>
                  <a:cubicBezTo>
                    <a:pt x="22650" y="0"/>
                    <a:pt x="24807" y="0"/>
                    <a:pt x="28042" y="0"/>
                  </a:cubicBezTo>
                  <a:cubicBezTo>
                    <a:pt x="33435" y="0"/>
                    <a:pt x="37749" y="1079"/>
                    <a:pt x="40985" y="3236"/>
                  </a:cubicBezTo>
                  <a:cubicBezTo>
                    <a:pt x="44221" y="5393"/>
                    <a:pt x="47456" y="8628"/>
                    <a:pt x="48535" y="11864"/>
                  </a:cubicBezTo>
                  <a:cubicBezTo>
                    <a:pt x="50692" y="16178"/>
                    <a:pt x="50692" y="20492"/>
                    <a:pt x="50692" y="25885"/>
                  </a:cubicBezTo>
                  <a:lnTo>
                    <a:pt x="50692" y="59320"/>
                  </a:lnTo>
                  <a:lnTo>
                    <a:pt x="37749" y="59320"/>
                  </a:lnTo>
                  <a:lnTo>
                    <a:pt x="36671" y="52849"/>
                  </a:lnTo>
                  <a:lnTo>
                    <a:pt x="36671" y="52849"/>
                  </a:lnTo>
                  <a:cubicBezTo>
                    <a:pt x="34514" y="55006"/>
                    <a:pt x="31278" y="57163"/>
                    <a:pt x="28042" y="58242"/>
                  </a:cubicBezTo>
                  <a:cubicBezTo>
                    <a:pt x="24807" y="62556"/>
                    <a:pt x="21571" y="62556"/>
                    <a:pt x="18335" y="62556"/>
                  </a:cubicBezTo>
                  <a:close/>
                  <a:moveTo>
                    <a:pt x="23728" y="50692"/>
                  </a:moveTo>
                  <a:cubicBezTo>
                    <a:pt x="25885" y="50692"/>
                    <a:pt x="28042" y="50692"/>
                    <a:pt x="29121" y="49613"/>
                  </a:cubicBezTo>
                  <a:cubicBezTo>
                    <a:pt x="30199" y="48535"/>
                    <a:pt x="32357" y="47456"/>
                    <a:pt x="34514" y="45299"/>
                  </a:cubicBezTo>
                  <a:lnTo>
                    <a:pt x="34514" y="34514"/>
                  </a:lnTo>
                  <a:cubicBezTo>
                    <a:pt x="30199" y="35592"/>
                    <a:pt x="26964" y="35592"/>
                    <a:pt x="23728" y="36671"/>
                  </a:cubicBezTo>
                  <a:cubicBezTo>
                    <a:pt x="20492" y="37749"/>
                    <a:pt x="19414" y="38828"/>
                    <a:pt x="18335" y="39907"/>
                  </a:cubicBezTo>
                  <a:cubicBezTo>
                    <a:pt x="17257" y="40985"/>
                    <a:pt x="16178" y="43142"/>
                    <a:pt x="16178" y="44221"/>
                  </a:cubicBezTo>
                  <a:cubicBezTo>
                    <a:pt x="16178" y="46378"/>
                    <a:pt x="17257" y="47456"/>
                    <a:pt x="18335" y="48535"/>
                  </a:cubicBezTo>
                  <a:cubicBezTo>
                    <a:pt x="20492" y="49613"/>
                    <a:pt x="21571" y="50692"/>
                    <a:pt x="23728" y="50692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56" name="Freihandform: Form 1955">
              <a:extLst>
                <a:ext uri="{FF2B5EF4-FFF2-40B4-BE49-F238E27FC236}">
                  <a16:creationId xmlns:a16="http://schemas.microsoft.com/office/drawing/2014/main" id="{E2925871-D8E3-4466-8030-F26548FA1A12}"/>
                </a:ext>
              </a:extLst>
            </p:cNvPr>
            <p:cNvSpPr/>
            <p:nvPr/>
          </p:nvSpPr>
          <p:spPr>
            <a:xfrm>
              <a:off x="5617122" y="5594936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8 h 60398"/>
                <a:gd name="connsiteX2" fmla="*/ 12942 w 51770"/>
                <a:gd name="connsiteY2" fmla="*/ 1078 h 60398"/>
                <a:gd name="connsiteX3" fmla="*/ 14021 w 51770"/>
                <a:gd name="connsiteY3" fmla="*/ 8628 h 60398"/>
                <a:gd name="connsiteX4" fmla="*/ 14021 w 51770"/>
                <a:gd name="connsiteY4" fmla="*/ 8628 h 60398"/>
                <a:gd name="connsiteX5" fmla="*/ 22650 w 51770"/>
                <a:gd name="connsiteY5" fmla="*/ 2157 h 60398"/>
                <a:gd name="connsiteX6" fmla="*/ 33435 w 51770"/>
                <a:gd name="connsiteY6" fmla="*/ 0 h 60398"/>
                <a:gd name="connsiteX7" fmla="*/ 47456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4807 h 60398"/>
                <a:gd name="connsiteX12" fmla="*/ 33435 w 51770"/>
                <a:gd name="connsiteY12" fmla="*/ 15100 h 60398"/>
                <a:gd name="connsiteX13" fmla="*/ 26964 w 51770"/>
                <a:gd name="connsiteY13" fmla="*/ 12942 h 60398"/>
                <a:gd name="connsiteX14" fmla="*/ 20492 w 51770"/>
                <a:gd name="connsiteY14" fmla="*/ 14021 h 60398"/>
                <a:gd name="connsiteX15" fmla="*/ 15100 w 51770"/>
                <a:gd name="connsiteY15" fmla="*/ 18335 h 60398"/>
                <a:gd name="connsiteX16" fmla="*/ 15100 w 51770"/>
                <a:gd name="connsiteY16" fmla="*/ 58242 h 60398"/>
                <a:gd name="connsiteX17" fmla="*/ 0 w 51770"/>
                <a:gd name="connsiteY17" fmla="*/ 58242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8"/>
                  </a:lnTo>
                  <a:lnTo>
                    <a:pt x="12942" y="1078"/>
                  </a:lnTo>
                  <a:lnTo>
                    <a:pt x="14021" y="8628"/>
                  </a:lnTo>
                  <a:lnTo>
                    <a:pt x="14021" y="8628"/>
                  </a:lnTo>
                  <a:cubicBezTo>
                    <a:pt x="16178" y="6471"/>
                    <a:pt x="19414" y="4314"/>
                    <a:pt x="22650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6" y="0"/>
                    <a:pt x="44221" y="2157"/>
                    <a:pt x="47456" y="6471"/>
                  </a:cubicBezTo>
                  <a:cubicBezTo>
                    <a:pt x="50692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4807"/>
                  </a:lnTo>
                  <a:cubicBezTo>
                    <a:pt x="35592" y="20492"/>
                    <a:pt x="34513" y="17257"/>
                    <a:pt x="33435" y="15100"/>
                  </a:cubicBezTo>
                  <a:cubicBezTo>
                    <a:pt x="32357" y="12942"/>
                    <a:pt x="30199" y="12942"/>
                    <a:pt x="26964" y="12942"/>
                  </a:cubicBezTo>
                  <a:cubicBezTo>
                    <a:pt x="24807" y="12942"/>
                    <a:pt x="22650" y="12942"/>
                    <a:pt x="20492" y="14021"/>
                  </a:cubicBezTo>
                  <a:cubicBezTo>
                    <a:pt x="18335" y="15100"/>
                    <a:pt x="17257" y="16178"/>
                    <a:pt x="15100" y="18335"/>
                  </a:cubicBezTo>
                  <a:lnTo>
                    <a:pt x="15100" y="58242"/>
                  </a:lnTo>
                  <a:lnTo>
                    <a:pt x="0" y="58242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57" name="Freihandform: Form 1956">
              <a:extLst>
                <a:ext uri="{FF2B5EF4-FFF2-40B4-BE49-F238E27FC236}">
                  <a16:creationId xmlns:a16="http://schemas.microsoft.com/office/drawing/2014/main" id="{4D613FC3-E5F5-4C8A-9ECE-33F06D57A572}"/>
                </a:ext>
              </a:extLst>
            </p:cNvPr>
            <p:cNvSpPr/>
            <p:nvPr/>
          </p:nvSpPr>
          <p:spPr>
            <a:xfrm>
              <a:off x="5680756" y="5593857"/>
              <a:ext cx="56084" cy="85205"/>
            </a:xfrm>
            <a:custGeom>
              <a:avLst/>
              <a:gdLst>
                <a:gd name="connsiteX0" fmla="*/ 24807 w 56084"/>
                <a:gd name="connsiteY0" fmla="*/ 85205 h 85205"/>
                <a:gd name="connsiteX1" fmla="*/ 11864 w 56084"/>
                <a:gd name="connsiteY1" fmla="*/ 84127 h 85205"/>
                <a:gd name="connsiteX2" fmla="*/ 3236 w 56084"/>
                <a:gd name="connsiteY2" fmla="*/ 78734 h 85205"/>
                <a:gd name="connsiteX3" fmla="*/ 0 w 56084"/>
                <a:gd name="connsiteY3" fmla="*/ 70106 h 85205"/>
                <a:gd name="connsiteX4" fmla="*/ 2157 w 56084"/>
                <a:gd name="connsiteY4" fmla="*/ 63634 h 85205"/>
                <a:gd name="connsiteX5" fmla="*/ 8628 w 56084"/>
                <a:gd name="connsiteY5" fmla="*/ 58242 h 85205"/>
                <a:gd name="connsiteX6" fmla="*/ 8628 w 56084"/>
                <a:gd name="connsiteY6" fmla="*/ 58242 h 85205"/>
                <a:gd name="connsiteX7" fmla="*/ 4314 w 56084"/>
                <a:gd name="connsiteY7" fmla="*/ 53928 h 85205"/>
                <a:gd name="connsiteX8" fmla="*/ 3236 w 56084"/>
                <a:gd name="connsiteY8" fmla="*/ 47456 h 85205"/>
                <a:gd name="connsiteX9" fmla="*/ 5393 w 56084"/>
                <a:gd name="connsiteY9" fmla="*/ 40985 h 85205"/>
                <a:gd name="connsiteX10" fmla="*/ 9707 w 56084"/>
                <a:gd name="connsiteY10" fmla="*/ 36671 h 85205"/>
                <a:gd name="connsiteX11" fmla="*/ 9707 w 56084"/>
                <a:gd name="connsiteY11" fmla="*/ 36671 h 85205"/>
                <a:gd name="connsiteX12" fmla="*/ 4314 w 56084"/>
                <a:gd name="connsiteY12" fmla="*/ 30199 h 85205"/>
                <a:gd name="connsiteX13" fmla="*/ 2157 w 56084"/>
                <a:gd name="connsiteY13" fmla="*/ 21571 h 85205"/>
                <a:gd name="connsiteX14" fmla="*/ 5393 w 56084"/>
                <a:gd name="connsiteY14" fmla="*/ 9707 h 85205"/>
                <a:gd name="connsiteX15" fmla="*/ 14021 w 56084"/>
                <a:gd name="connsiteY15" fmla="*/ 2157 h 85205"/>
                <a:gd name="connsiteX16" fmla="*/ 25885 w 56084"/>
                <a:gd name="connsiteY16" fmla="*/ 0 h 85205"/>
                <a:gd name="connsiteX17" fmla="*/ 30199 w 56084"/>
                <a:gd name="connsiteY17" fmla="*/ 0 h 85205"/>
                <a:gd name="connsiteX18" fmla="*/ 34514 w 56084"/>
                <a:gd name="connsiteY18" fmla="*/ 1079 h 85205"/>
                <a:gd name="connsiteX19" fmla="*/ 56085 w 56084"/>
                <a:gd name="connsiteY19" fmla="*/ 1079 h 85205"/>
                <a:gd name="connsiteX20" fmla="*/ 56085 w 56084"/>
                <a:gd name="connsiteY20" fmla="*/ 12942 h 85205"/>
                <a:gd name="connsiteX21" fmla="*/ 46378 w 56084"/>
                <a:gd name="connsiteY21" fmla="*/ 12942 h 85205"/>
                <a:gd name="connsiteX22" fmla="*/ 48535 w 56084"/>
                <a:gd name="connsiteY22" fmla="*/ 16178 h 85205"/>
                <a:gd name="connsiteX23" fmla="*/ 49613 w 56084"/>
                <a:gd name="connsiteY23" fmla="*/ 20492 h 85205"/>
                <a:gd name="connsiteX24" fmla="*/ 46378 w 56084"/>
                <a:gd name="connsiteY24" fmla="*/ 31278 h 85205"/>
                <a:gd name="connsiteX25" fmla="*/ 37749 w 56084"/>
                <a:gd name="connsiteY25" fmla="*/ 37749 h 85205"/>
                <a:gd name="connsiteX26" fmla="*/ 25885 w 56084"/>
                <a:gd name="connsiteY26" fmla="*/ 39906 h 85205"/>
                <a:gd name="connsiteX27" fmla="*/ 22650 w 56084"/>
                <a:gd name="connsiteY27" fmla="*/ 39906 h 85205"/>
                <a:gd name="connsiteX28" fmla="*/ 18335 w 56084"/>
                <a:gd name="connsiteY28" fmla="*/ 38828 h 85205"/>
                <a:gd name="connsiteX29" fmla="*/ 16178 w 56084"/>
                <a:gd name="connsiteY29" fmla="*/ 40985 h 85205"/>
                <a:gd name="connsiteX30" fmla="*/ 15100 w 56084"/>
                <a:gd name="connsiteY30" fmla="*/ 44221 h 85205"/>
                <a:gd name="connsiteX31" fmla="*/ 17257 w 56084"/>
                <a:gd name="connsiteY31" fmla="*/ 47456 h 85205"/>
                <a:gd name="connsiteX32" fmla="*/ 23728 w 56084"/>
                <a:gd name="connsiteY32" fmla="*/ 48535 h 85205"/>
                <a:gd name="connsiteX33" fmla="*/ 33435 w 56084"/>
                <a:gd name="connsiteY33" fmla="*/ 48535 h 85205"/>
                <a:gd name="connsiteX34" fmla="*/ 49613 w 56084"/>
                <a:gd name="connsiteY34" fmla="*/ 51770 h 85205"/>
                <a:gd name="connsiteX35" fmla="*/ 55006 w 56084"/>
                <a:gd name="connsiteY35" fmla="*/ 62556 h 85205"/>
                <a:gd name="connsiteX36" fmla="*/ 50692 w 56084"/>
                <a:gd name="connsiteY36" fmla="*/ 73341 h 85205"/>
                <a:gd name="connsiteX37" fmla="*/ 39907 w 56084"/>
                <a:gd name="connsiteY37" fmla="*/ 80891 h 85205"/>
                <a:gd name="connsiteX38" fmla="*/ 24807 w 56084"/>
                <a:gd name="connsiteY38" fmla="*/ 85205 h 85205"/>
                <a:gd name="connsiteX39" fmla="*/ 26964 w 56084"/>
                <a:gd name="connsiteY39" fmla="*/ 75499 h 85205"/>
                <a:gd name="connsiteX40" fmla="*/ 34514 w 56084"/>
                <a:gd name="connsiteY40" fmla="*/ 74420 h 85205"/>
                <a:gd name="connsiteX41" fmla="*/ 39907 w 56084"/>
                <a:gd name="connsiteY41" fmla="*/ 71184 h 85205"/>
                <a:gd name="connsiteX42" fmla="*/ 42063 w 56084"/>
                <a:gd name="connsiteY42" fmla="*/ 66870 h 85205"/>
                <a:gd name="connsiteX43" fmla="*/ 39907 w 56084"/>
                <a:gd name="connsiteY43" fmla="*/ 62556 h 85205"/>
                <a:gd name="connsiteX44" fmla="*/ 33435 w 56084"/>
                <a:gd name="connsiteY44" fmla="*/ 61477 h 85205"/>
                <a:gd name="connsiteX45" fmla="*/ 26964 w 56084"/>
                <a:gd name="connsiteY45" fmla="*/ 61477 h 85205"/>
                <a:gd name="connsiteX46" fmla="*/ 22650 w 56084"/>
                <a:gd name="connsiteY46" fmla="*/ 61477 h 85205"/>
                <a:gd name="connsiteX47" fmla="*/ 19414 w 56084"/>
                <a:gd name="connsiteY47" fmla="*/ 61477 h 85205"/>
                <a:gd name="connsiteX48" fmla="*/ 16178 w 56084"/>
                <a:gd name="connsiteY48" fmla="*/ 64713 h 85205"/>
                <a:gd name="connsiteX49" fmla="*/ 15100 w 56084"/>
                <a:gd name="connsiteY49" fmla="*/ 67949 h 85205"/>
                <a:gd name="connsiteX50" fmla="*/ 18335 w 56084"/>
                <a:gd name="connsiteY50" fmla="*/ 73341 h 85205"/>
                <a:gd name="connsiteX51" fmla="*/ 26964 w 56084"/>
                <a:gd name="connsiteY51" fmla="*/ 75499 h 85205"/>
                <a:gd name="connsiteX52" fmla="*/ 25885 w 56084"/>
                <a:gd name="connsiteY52" fmla="*/ 32357 h 85205"/>
                <a:gd name="connsiteX53" fmla="*/ 30199 w 56084"/>
                <a:gd name="connsiteY53" fmla="*/ 31278 h 85205"/>
                <a:gd name="connsiteX54" fmla="*/ 33435 w 56084"/>
                <a:gd name="connsiteY54" fmla="*/ 28042 h 85205"/>
                <a:gd name="connsiteX55" fmla="*/ 34514 w 56084"/>
                <a:gd name="connsiteY55" fmla="*/ 22650 h 85205"/>
                <a:gd name="connsiteX56" fmla="*/ 33435 w 56084"/>
                <a:gd name="connsiteY56" fmla="*/ 17257 h 85205"/>
                <a:gd name="connsiteX57" fmla="*/ 30199 w 56084"/>
                <a:gd name="connsiteY57" fmla="*/ 14021 h 85205"/>
                <a:gd name="connsiteX58" fmla="*/ 25885 w 56084"/>
                <a:gd name="connsiteY58" fmla="*/ 12942 h 85205"/>
                <a:gd name="connsiteX59" fmla="*/ 19414 w 56084"/>
                <a:gd name="connsiteY59" fmla="*/ 15100 h 85205"/>
                <a:gd name="connsiteX60" fmla="*/ 17257 w 56084"/>
                <a:gd name="connsiteY60" fmla="*/ 22650 h 85205"/>
                <a:gd name="connsiteX61" fmla="*/ 18335 w 56084"/>
                <a:gd name="connsiteY61" fmla="*/ 28042 h 85205"/>
                <a:gd name="connsiteX62" fmla="*/ 21571 w 56084"/>
                <a:gd name="connsiteY62" fmla="*/ 31278 h 85205"/>
                <a:gd name="connsiteX63" fmla="*/ 25885 w 56084"/>
                <a:gd name="connsiteY63" fmla="*/ 32357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6084" h="85205">
                  <a:moveTo>
                    <a:pt x="24807" y="85205"/>
                  </a:moveTo>
                  <a:cubicBezTo>
                    <a:pt x="20492" y="85205"/>
                    <a:pt x="16178" y="85205"/>
                    <a:pt x="11864" y="84127"/>
                  </a:cubicBezTo>
                  <a:cubicBezTo>
                    <a:pt x="8628" y="83048"/>
                    <a:pt x="5393" y="80891"/>
                    <a:pt x="3236" y="78734"/>
                  </a:cubicBezTo>
                  <a:cubicBezTo>
                    <a:pt x="1079" y="76577"/>
                    <a:pt x="0" y="73341"/>
                    <a:pt x="0" y="70106"/>
                  </a:cubicBezTo>
                  <a:cubicBezTo>
                    <a:pt x="0" y="67949"/>
                    <a:pt x="1079" y="65792"/>
                    <a:pt x="2157" y="63634"/>
                  </a:cubicBezTo>
                  <a:cubicBezTo>
                    <a:pt x="3236" y="61477"/>
                    <a:pt x="5393" y="59320"/>
                    <a:pt x="8628" y="58242"/>
                  </a:cubicBezTo>
                  <a:lnTo>
                    <a:pt x="8628" y="58242"/>
                  </a:lnTo>
                  <a:cubicBezTo>
                    <a:pt x="7550" y="57163"/>
                    <a:pt x="5393" y="56084"/>
                    <a:pt x="4314" y="53928"/>
                  </a:cubicBezTo>
                  <a:cubicBezTo>
                    <a:pt x="3236" y="51770"/>
                    <a:pt x="3236" y="50692"/>
                    <a:pt x="3236" y="47456"/>
                  </a:cubicBezTo>
                  <a:cubicBezTo>
                    <a:pt x="3236" y="45299"/>
                    <a:pt x="4314" y="43142"/>
                    <a:pt x="5393" y="40985"/>
                  </a:cubicBezTo>
                  <a:cubicBezTo>
                    <a:pt x="6471" y="38828"/>
                    <a:pt x="8628" y="37749"/>
                    <a:pt x="9707" y="36671"/>
                  </a:cubicBezTo>
                  <a:lnTo>
                    <a:pt x="9707" y="36671"/>
                  </a:lnTo>
                  <a:cubicBezTo>
                    <a:pt x="7550" y="35592"/>
                    <a:pt x="5393" y="33435"/>
                    <a:pt x="4314" y="30199"/>
                  </a:cubicBezTo>
                  <a:cubicBezTo>
                    <a:pt x="3236" y="28042"/>
                    <a:pt x="2157" y="24807"/>
                    <a:pt x="2157" y="21571"/>
                  </a:cubicBezTo>
                  <a:cubicBezTo>
                    <a:pt x="2157" y="17257"/>
                    <a:pt x="3236" y="12942"/>
                    <a:pt x="5393" y="9707"/>
                  </a:cubicBezTo>
                  <a:cubicBezTo>
                    <a:pt x="7550" y="6471"/>
                    <a:pt x="10786" y="4314"/>
                    <a:pt x="14021" y="2157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28042" y="0"/>
                    <a:pt x="29121" y="0"/>
                    <a:pt x="30199" y="0"/>
                  </a:cubicBezTo>
                  <a:cubicBezTo>
                    <a:pt x="31278" y="0"/>
                    <a:pt x="33435" y="1079"/>
                    <a:pt x="34514" y="1079"/>
                  </a:cubicBezTo>
                  <a:lnTo>
                    <a:pt x="56085" y="1079"/>
                  </a:lnTo>
                  <a:lnTo>
                    <a:pt x="56085" y="12942"/>
                  </a:lnTo>
                  <a:lnTo>
                    <a:pt x="46378" y="12942"/>
                  </a:lnTo>
                  <a:cubicBezTo>
                    <a:pt x="47456" y="14021"/>
                    <a:pt x="47456" y="15100"/>
                    <a:pt x="48535" y="16178"/>
                  </a:cubicBezTo>
                  <a:cubicBezTo>
                    <a:pt x="48535" y="17257"/>
                    <a:pt x="49613" y="19414"/>
                    <a:pt x="49613" y="20492"/>
                  </a:cubicBezTo>
                  <a:cubicBezTo>
                    <a:pt x="49613" y="24807"/>
                    <a:pt x="48535" y="29121"/>
                    <a:pt x="46378" y="31278"/>
                  </a:cubicBezTo>
                  <a:cubicBezTo>
                    <a:pt x="44221" y="34513"/>
                    <a:pt x="42063" y="36671"/>
                    <a:pt x="37749" y="37749"/>
                  </a:cubicBezTo>
                  <a:cubicBezTo>
                    <a:pt x="34514" y="38828"/>
                    <a:pt x="30199" y="39906"/>
                    <a:pt x="25885" y="39906"/>
                  </a:cubicBezTo>
                  <a:cubicBezTo>
                    <a:pt x="24807" y="39906"/>
                    <a:pt x="23728" y="39906"/>
                    <a:pt x="22650" y="39906"/>
                  </a:cubicBezTo>
                  <a:cubicBezTo>
                    <a:pt x="21571" y="39906"/>
                    <a:pt x="20492" y="39906"/>
                    <a:pt x="18335" y="38828"/>
                  </a:cubicBezTo>
                  <a:cubicBezTo>
                    <a:pt x="17257" y="39906"/>
                    <a:pt x="17257" y="39906"/>
                    <a:pt x="16178" y="40985"/>
                  </a:cubicBezTo>
                  <a:cubicBezTo>
                    <a:pt x="16178" y="42063"/>
                    <a:pt x="15100" y="42063"/>
                    <a:pt x="15100" y="44221"/>
                  </a:cubicBezTo>
                  <a:cubicBezTo>
                    <a:pt x="15100" y="45299"/>
                    <a:pt x="16178" y="46378"/>
                    <a:pt x="17257" y="47456"/>
                  </a:cubicBezTo>
                  <a:cubicBezTo>
                    <a:pt x="18335" y="48535"/>
                    <a:pt x="20492" y="48535"/>
                    <a:pt x="23728" y="48535"/>
                  </a:cubicBezTo>
                  <a:lnTo>
                    <a:pt x="33435" y="48535"/>
                  </a:lnTo>
                  <a:cubicBezTo>
                    <a:pt x="40985" y="48535"/>
                    <a:pt x="46378" y="49613"/>
                    <a:pt x="49613" y="51770"/>
                  </a:cubicBezTo>
                  <a:cubicBezTo>
                    <a:pt x="53928" y="53928"/>
                    <a:pt x="55006" y="58242"/>
                    <a:pt x="55006" y="62556"/>
                  </a:cubicBezTo>
                  <a:cubicBezTo>
                    <a:pt x="55006" y="66870"/>
                    <a:pt x="53928" y="70106"/>
                    <a:pt x="50692" y="73341"/>
                  </a:cubicBezTo>
                  <a:cubicBezTo>
                    <a:pt x="48535" y="76577"/>
                    <a:pt x="44221" y="78734"/>
                    <a:pt x="39907" y="80891"/>
                  </a:cubicBezTo>
                  <a:cubicBezTo>
                    <a:pt x="36671" y="85205"/>
                    <a:pt x="31278" y="85205"/>
                    <a:pt x="24807" y="85205"/>
                  </a:cubicBezTo>
                  <a:close/>
                  <a:moveTo>
                    <a:pt x="26964" y="75499"/>
                  </a:moveTo>
                  <a:cubicBezTo>
                    <a:pt x="30199" y="75499"/>
                    <a:pt x="32357" y="75499"/>
                    <a:pt x="34514" y="74420"/>
                  </a:cubicBezTo>
                  <a:cubicBezTo>
                    <a:pt x="36671" y="73341"/>
                    <a:pt x="38828" y="72263"/>
                    <a:pt x="39907" y="71184"/>
                  </a:cubicBezTo>
                  <a:cubicBezTo>
                    <a:pt x="40985" y="70106"/>
                    <a:pt x="42063" y="69027"/>
                    <a:pt x="42063" y="66870"/>
                  </a:cubicBezTo>
                  <a:cubicBezTo>
                    <a:pt x="42063" y="64713"/>
                    <a:pt x="40985" y="63634"/>
                    <a:pt x="39907" y="62556"/>
                  </a:cubicBezTo>
                  <a:cubicBezTo>
                    <a:pt x="37749" y="61477"/>
                    <a:pt x="35592" y="61477"/>
                    <a:pt x="33435" y="61477"/>
                  </a:cubicBezTo>
                  <a:lnTo>
                    <a:pt x="26964" y="61477"/>
                  </a:lnTo>
                  <a:cubicBezTo>
                    <a:pt x="24807" y="61477"/>
                    <a:pt x="23728" y="61477"/>
                    <a:pt x="22650" y="61477"/>
                  </a:cubicBezTo>
                  <a:cubicBezTo>
                    <a:pt x="21571" y="61477"/>
                    <a:pt x="20492" y="61477"/>
                    <a:pt x="19414" y="61477"/>
                  </a:cubicBezTo>
                  <a:cubicBezTo>
                    <a:pt x="18335" y="62556"/>
                    <a:pt x="17257" y="63634"/>
                    <a:pt x="16178" y="64713"/>
                  </a:cubicBezTo>
                  <a:cubicBezTo>
                    <a:pt x="15100" y="65792"/>
                    <a:pt x="15100" y="66870"/>
                    <a:pt x="15100" y="67949"/>
                  </a:cubicBezTo>
                  <a:cubicBezTo>
                    <a:pt x="15100" y="70106"/>
                    <a:pt x="16178" y="72263"/>
                    <a:pt x="18335" y="73341"/>
                  </a:cubicBezTo>
                  <a:cubicBezTo>
                    <a:pt x="19414" y="74420"/>
                    <a:pt x="22650" y="75499"/>
                    <a:pt x="26964" y="75499"/>
                  </a:cubicBezTo>
                  <a:close/>
                  <a:moveTo>
                    <a:pt x="25885" y="32357"/>
                  </a:moveTo>
                  <a:cubicBezTo>
                    <a:pt x="28042" y="32357"/>
                    <a:pt x="29121" y="32357"/>
                    <a:pt x="30199" y="31278"/>
                  </a:cubicBezTo>
                  <a:cubicBezTo>
                    <a:pt x="31278" y="30199"/>
                    <a:pt x="32357" y="29121"/>
                    <a:pt x="33435" y="28042"/>
                  </a:cubicBezTo>
                  <a:cubicBezTo>
                    <a:pt x="34514" y="26964"/>
                    <a:pt x="34514" y="24807"/>
                    <a:pt x="34514" y="22650"/>
                  </a:cubicBezTo>
                  <a:cubicBezTo>
                    <a:pt x="34514" y="20492"/>
                    <a:pt x="34514" y="18335"/>
                    <a:pt x="33435" y="17257"/>
                  </a:cubicBezTo>
                  <a:cubicBezTo>
                    <a:pt x="32357" y="16178"/>
                    <a:pt x="31278" y="15100"/>
                    <a:pt x="30199" y="14021"/>
                  </a:cubicBezTo>
                  <a:cubicBezTo>
                    <a:pt x="29121" y="12942"/>
                    <a:pt x="26964" y="12942"/>
                    <a:pt x="25885" y="12942"/>
                  </a:cubicBezTo>
                  <a:cubicBezTo>
                    <a:pt x="23728" y="12942"/>
                    <a:pt x="21571" y="14021"/>
                    <a:pt x="19414" y="15100"/>
                  </a:cubicBezTo>
                  <a:cubicBezTo>
                    <a:pt x="17257" y="17257"/>
                    <a:pt x="17257" y="19414"/>
                    <a:pt x="17257" y="22650"/>
                  </a:cubicBezTo>
                  <a:cubicBezTo>
                    <a:pt x="17257" y="24807"/>
                    <a:pt x="17257" y="26964"/>
                    <a:pt x="18335" y="28042"/>
                  </a:cubicBezTo>
                  <a:cubicBezTo>
                    <a:pt x="19414" y="29121"/>
                    <a:pt x="20492" y="31278"/>
                    <a:pt x="21571" y="31278"/>
                  </a:cubicBezTo>
                  <a:cubicBezTo>
                    <a:pt x="22650" y="31278"/>
                    <a:pt x="23728" y="32357"/>
                    <a:pt x="25885" y="3235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58" name="Freihandform: Form 1957">
              <a:extLst>
                <a:ext uri="{FF2B5EF4-FFF2-40B4-BE49-F238E27FC236}">
                  <a16:creationId xmlns:a16="http://schemas.microsoft.com/office/drawing/2014/main" id="{69D1DA14-E90B-455B-A6D8-FFC19A292A56}"/>
                </a:ext>
              </a:extLst>
            </p:cNvPr>
            <p:cNvSpPr/>
            <p:nvPr/>
          </p:nvSpPr>
          <p:spPr>
            <a:xfrm>
              <a:off x="5741155" y="5593857"/>
              <a:ext cx="52848" cy="61477"/>
            </a:xfrm>
            <a:custGeom>
              <a:avLst/>
              <a:gdLst>
                <a:gd name="connsiteX0" fmla="*/ 30199 w 52848"/>
                <a:gd name="connsiteY0" fmla="*/ 61477 h 61477"/>
                <a:gd name="connsiteX1" fmla="*/ 15100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2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3 h 61477"/>
                <a:gd name="connsiteX12" fmla="*/ 14021 w 52848"/>
                <a:gd name="connsiteY12" fmla="*/ 34513 h 61477"/>
                <a:gd name="connsiteX13" fmla="*/ 14021 w 52848"/>
                <a:gd name="connsiteY13" fmla="*/ 23728 h 61477"/>
                <a:gd name="connsiteX14" fmla="*/ 39906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1 h 61477"/>
                <a:gd name="connsiteX25" fmla="*/ 50692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7"/>
                  </a:moveTo>
                  <a:cubicBezTo>
                    <a:pt x="24807" y="61477"/>
                    <a:pt x="19414" y="60399"/>
                    <a:pt x="15100" y="58242"/>
                  </a:cubicBezTo>
                  <a:cubicBezTo>
                    <a:pt x="10786" y="56084"/>
                    <a:pt x="7550" y="51770"/>
                    <a:pt x="4314" y="47456"/>
                  </a:cubicBezTo>
                  <a:cubicBezTo>
                    <a:pt x="2157" y="43142"/>
                    <a:pt x="0" y="37749"/>
                    <a:pt x="0" y="31278"/>
                  </a:cubicBezTo>
                  <a:cubicBezTo>
                    <a:pt x="0" y="24807"/>
                    <a:pt x="1079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7257" y="2157"/>
                    <a:pt x="22650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4221" y="5393"/>
                    <a:pt x="47456" y="8628"/>
                    <a:pt x="49613" y="12942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3"/>
                  </a:cubicBezTo>
                  <a:lnTo>
                    <a:pt x="14021" y="34513"/>
                  </a:lnTo>
                  <a:lnTo>
                    <a:pt x="14021" y="23728"/>
                  </a:lnTo>
                  <a:lnTo>
                    <a:pt x="39906" y="23728"/>
                  </a:lnTo>
                  <a:cubicBezTo>
                    <a:pt x="39906" y="20492"/>
                    <a:pt x="38828" y="17257"/>
                    <a:pt x="37749" y="15100"/>
                  </a:cubicBezTo>
                  <a:cubicBezTo>
                    <a:pt x="35592" y="12942"/>
                    <a:pt x="33435" y="11864"/>
                    <a:pt x="30199" y="11864"/>
                  </a:cubicBezTo>
                  <a:cubicBezTo>
                    <a:pt x="28042" y="11864"/>
                    <a:pt x="25885" y="12942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6178" y="21571"/>
                    <a:pt x="16178" y="25885"/>
                    <a:pt x="16178" y="30199"/>
                  </a:cubicBezTo>
                  <a:cubicBezTo>
                    <a:pt x="16178" y="34513"/>
                    <a:pt x="17257" y="38828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3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6" y="56084"/>
                    <a:pt x="44221" y="57163"/>
                    <a:pt x="40985" y="58242"/>
                  </a:cubicBezTo>
                  <a:cubicBezTo>
                    <a:pt x="37749" y="61477"/>
                    <a:pt x="33435" y="61477"/>
                    <a:pt x="30199" y="614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59" name="Grafik 2">
            <a:extLst>
              <a:ext uri="{FF2B5EF4-FFF2-40B4-BE49-F238E27FC236}">
                <a16:creationId xmlns:a16="http://schemas.microsoft.com/office/drawing/2014/main" id="{918BC5BF-2D84-416F-B802-6A1344F61FDE}"/>
              </a:ext>
            </a:extLst>
          </p:cNvPr>
          <p:cNvGrpSpPr/>
          <p:nvPr/>
        </p:nvGrpSpPr>
        <p:grpSpPr>
          <a:xfrm>
            <a:off x="5266593" y="6676722"/>
            <a:ext cx="273951" cy="84126"/>
            <a:chOff x="5266593" y="6676722"/>
            <a:chExt cx="273951" cy="84126"/>
          </a:xfrm>
          <a:solidFill>
            <a:srgbClr val="60605F"/>
          </a:solidFill>
        </p:grpSpPr>
        <p:sp>
          <p:nvSpPr>
            <p:cNvPr id="1960" name="Freihandform: Form 1959">
              <a:extLst>
                <a:ext uri="{FF2B5EF4-FFF2-40B4-BE49-F238E27FC236}">
                  <a16:creationId xmlns:a16="http://schemas.microsoft.com/office/drawing/2014/main" id="{CF61F5AE-5A6F-4DAB-A0A1-351625B70D9C}"/>
                </a:ext>
              </a:extLst>
            </p:cNvPr>
            <p:cNvSpPr/>
            <p:nvPr/>
          </p:nvSpPr>
          <p:spPr>
            <a:xfrm>
              <a:off x="5266593" y="6681036"/>
              <a:ext cx="60398" cy="79812"/>
            </a:xfrm>
            <a:custGeom>
              <a:avLst/>
              <a:gdLst>
                <a:gd name="connsiteX0" fmla="*/ 36671 w 60398"/>
                <a:gd name="connsiteY0" fmla="*/ 79813 h 79812"/>
                <a:gd name="connsiteX1" fmla="*/ 18335 w 60398"/>
                <a:gd name="connsiteY1" fmla="*/ 75499 h 79812"/>
                <a:gd name="connsiteX2" fmla="*/ 5393 w 60398"/>
                <a:gd name="connsiteY2" fmla="*/ 62556 h 79812"/>
                <a:gd name="connsiteX3" fmla="*/ 0 w 60398"/>
                <a:gd name="connsiteY3" fmla="*/ 40985 h 79812"/>
                <a:gd name="connsiteX4" fmla="*/ 3236 w 60398"/>
                <a:gd name="connsiteY4" fmla="*/ 23728 h 79812"/>
                <a:gd name="connsiteX5" fmla="*/ 10786 w 60398"/>
                <a:gd name="connsiteY5" fmla="*/ 10786 h 79812"/>
                <a:gd name="connsiteX6" fmla="*/ 22650 w 60398"/>
                <a:gd name="connsiteY6" fmla="*/ 3236 h 79812"/>
                <a:gd name="connsiteX7" fmla="*/ 36671 w 60398"/>
                <a:gd name="connsiteY7" fmla="*/ 0 h 79812"/>
                <a:gd name="connsiteX8" fmla="*/ 49613 w 60398"/>
                <a:gd name="connsiteY8" fmla="*/ 3236 h 79812"/>
                <a:gd name="connsiteX9" fmla="*/ 59320 w 60398"/>
                <a:gd name="connsiteY9" fmla="*/ 9707 h 79812"/>
                <a:gd name="connsiteX10" fmla="*/ 50692 w 60398"/>
                <a:gd name="connsiteY10" fmla="*/ 20492 h 79812"/>
                <a:gd name="connsiteX11" fmla="*/ 44221 w 60398"/>
                <a:gd name="connsiteY11" fmla="*/ 16178 h 79812"/>
                <a:gd name="connsiteX12" fmla="*/ 36671 w 60398"/>
                <a:gd name="connsiteY12" fmla="*/ 14021 h 79812"/>
                <a:gd name="connsiteX13" fmla="*/ 26964 w 60398"/>
                <a:gd name="connsiteY13" fmla="*/ 17257 h 79812"/>
                <a:gd name="connsiteX14" fmla="*/ 19414 w 60398"/>
                <a:gd name="connsiteY14" fmla="*/ 25885 h 79812"/>
                <a:gd name="connsiteX15" fmla="*/ 17257 w 60398"/>
                <a:gd name="connsiteY15" fmla="*/ 39907 h 79812"/>
                <a:gd name="connsiteX16" fmla="*/ 19414 w 60398"/>
                <a:gd name="connsiteY16" fmla="*/ 53928 h 79812"/>
                <a:gd name="connsiteX17" fmla="*/ 25885 w 60398"/>
                <a:gd name="connsiteY17" fmla="*/ 62556 h 79812"/>
                <a:gd name="connsiteX18" fmla="*/ 36671 w 60398"/>
                <a:gd name="connsiteY18" fmla="*/ 65792 h 79812"/>
                <a:gd name="connsiteX19" fmla="*/ 45299 w 60398"/>
                <a:gd name="connsiteY19" fmla="*/ 63634 h 79812"/>
                <a:gd name="connsiteX20" fmla="*/ 51770 w 60398"/>
                <a:gd name="connsiteY20" fmla="*/ 58242 h 79812"/>
                <a:gd name="connsiteX21" fmla="*/ 60399 w 60398"/>
                <a:gd name="connsiteY21" fmla="*/ 67949 h 79812"/>
                <a:gd name="connsiteX22" fmla="*/ 49613 w 60398"/>
                <a:gd name="connsiteY22" fmla="*/ 76577 h 79812"/>
                <a:gd name="connsiteX23" fmla="*/ 36671 w 60398"/>
                <a:gd name="connsiteY23" fmla="*/ 79813 h 79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398" h="79812">
                  <a:moveTo>
                    <a:pt x="36671" y="79813"/>
                  </a:moveTo>
                  <a:cubicBezTo>
                    <a:pt x="30199" y="79813"/>
                    <a:pt x="23728" y="78734"/>
                    <a:pt x="18335" y="75499"/>
                  </a:cubicBezTo>
                  <a:cubicBezTo>
                    <a:pt x="12942" y="72263"/>
                    <a:pt x="8628" y="67949"/>
                    <a:pt x="5393" y="62556"/>
                  </a:cubicBezTo>
                  <a:cubicBezTo>
                    <a:pt x="2157" y="56085"/>
                    <a:pt x="0" y="49613"/>
                    <a:pt x="0" y="40985"/>
                  </a:cubicBezTo>
                  <a:cubicBezTo>
                    <a:pt x="0" y="34514"/>
                    <a:pt x="1079" y="29121"/>
                    <a:pt x="3236" y="23728"/>
                  </a:cubicBezTo>
                  <a:cubicBezTo>
                    <a:pt x="5393" y="18336"/>
                    <a:pt x="7550" y="14021"/>
                    <a:pt x="10786" y="10786"/>
                  </a:cubicBezTo>
                  <a:cubicBezTo>
                    <a:pt x="14021" y="7550"/>
                    <a:pt x="18335" y="4314"/>
                    <a:pt x="22650" y="3236"/>
                  </a:cubicBezTo>
                  <a:cubicBezTo>
                    <a:pt x="26964" y="1079"/>
                    <a:pt x="31278" y="0"/>
                    <a:pt x="36671" y="0"/>
                  </a:cubicBezTo>
                  <a:cubicBezTo>
                    <a:pt x="42063" y="0"/>
                    <a:pt x="46378" y="1079"/>
                    <a:pt x="49613" y="3236"/>
                  </a:cubicBezTo>
                  <a:cubicBezTo>
                    <a:pt x="53928" y="5393"/>
                    <a:pt x="57163" y="7550"/>
                    <a:pt x="59320" y="9707"/>
                  </a:cubicBezTo>
                  <a:lnTo>
                    <a:pt x="50692" y="20492"/>
                  </a:lnTo>
                  <a:cubicBezTo>
                    <a:pt x="48535" y="18336"/>
                    <a:pt x="46378" y="17257"/>
                    <a:pt x="44221" y="16178"/>
                  </a:cubicBezTo>
                  <a:cubicBezTo>
                    <a:pt x="42063" y="15100"/>
                    <a:pt x="39906" y="14021"/>
                    <a:pt x="36671" y="14021"/>
                  </a:cubicBezTo>
                  <a:cubicBezTo>
                    <a:pt x="33435" y="14021"/>
                    <a:pt x="29121" y="15100"/>
                    <a:pt x="26964" y="17257"/>
                  </a:cubicBezTo>
                  <a:cubicBezTo>
                    <a:pt x="23728" y="19414"/>
                    <a:pt x="21571" y="22650"/>
                    <a:pt x="19414" y="25885"/>
                  </a:cubicBezTo>
                  <a:cubicBezTo>
                    <a:pt x="17257" y="30200"/>
                    <a:pt x="17257" y="34514"/>
                    <a:pt x="17257" y="39907"/>
                  </a:cubicBezTo>
                  <a:cubicBezTo>
                    <a:pt x="17257" y="45299"/>
                    <a:pt x="18335" y="50692"/>
                    <a:pt x="19414" y="53928"/>
                  </a:cubicBezTo>
                  <a:cubicBezTo>
                    <a:pt x="20492" y="58242"/>
                    <a:pt x="23728" y="60399"/>
                    <a:pt x="25885" y="62556"/>
                  </a:cubicBezTo>
                  <a:cubicBezTo>
                    <a:pt x="29121" y="64713"/>
                    <a:pt x="32357" y="65792"/>
                    <a:pt x="36671" y="65792"/>
                  </a:cubicBezTo>
                  <a:cubicBezTo>
                    <a:pt x="39906" y="65792"/>
                    <a:pt x="43142" y="64713"/>
                    <a:pt x="45299" y="63634"/>
                  </a:cubicBezTo>
                  <a:cubicBezTo>
                    <a:pt x="47456" y="62556"/>
                    <a:pt x="49613" y="60399"/>
                    <a:pt x="51770" y="58242"/>
                  </a:cubicBezTo>
                  <a:lnTo>
                    <a:pt x="60399" y="67949"/>
                  </a:lnTo>
                  <a:cubicBezTo>
                    <a:pt x="57163" y="71184"/>
                    <a:pt x="53928" y="74420"/>
                    <a:pt x="49613" y="76577"/>
                  </a:cubicBezTo>
                  <a:cubicBezTo>
                    <a:pt x="46378" y="78734"/>
                    <a:pt x="40985" y="79813"/>
                    <a:pt x="36671" y="79813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61" name="Freihandform: Form 1960">
              <a:extLst>
                <a:ext uri="{FF2B5EF4-FFF2-40B4-BE49-F238E27FC236}">
                  <a16:creationId xmlns:a16="http://schemas.microsoft.com/office/drawing/2014/main" id="{C039A69F-869C-403C-8DAB-B6AFD1358064}"/>
                </a:ext>
              </a:extLst>
            </p:cNvPr>
            <p:cNvSpPr/>
            <p:nvPr/>
          </p:nvSpPr>
          <p:spPr>
            <a:xfrm>
              <a:off x="5334541" y="6700451"/>
              <a:ext cx="58241" cy="60398"/>
            </a:xfrm>
            <a:custGeom>
              <a:avLst/>
              <a:gdLst>
                <a:gd name="connsiteX0" fmla="*/ 29121 w 58241"/>
                <a:gd name="connsiteY0" fmla="*/ 60399 h 60398"/>
                <a:gd name="connsiteX1" fmla="*/ 15100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100 w 58241"/>
                <a:gd name="connsiteY5" fmla="*/ 3236 h 60398"/>
                <a:gd name="connsiteX6" fmla="*/ 29121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2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1 w 58241"/>
                <a:gd name="connsiteY12" fmla="*/ 60399 h 60398"/>
                <a:gd name="connsiteX13" fmla="*/ 29121 w 58241"/>
                <a:gd name="connsiteY13" fmla="*/ 47456 h 60398"/>
                <a:gd name="connsiteX14" fmla="*/ 35592 w 58241"/>
                <a:gd name="connsiteY14" fmla="*/ 45299 h 60398"/>
                <a:gd name="connsiteX15" fmla="*/ 39907 w 58241"/>
                <a:gd name="connsiteY15" fmla="*/ 38828 h 60398"/>
                <a:gd name="connsiteX16" fmla="*/ 40985 w 58241"/>
                <a:gd name="connsiteY16" fmla="*/ 29121 h 60398"/>
                <a:gd name="connsiteX17" fmla="*/ 39907 w 58241"/>
                <a:gd name="connsiteY17" fmla="*/ 19414 h 60398"/>
                <a:gd name="connsiteX18" fmla="*/ 35592 w 58241"/>
                <a:gd name="connsiteY18" fmla="*/ 12942 h 60398"/>
                <a:gd name="connsiteX19" fmla="*/ 29121 w 58241"/>
                <a:gd name="connsiteY19" fmla="*/ 10786 h 60398"/>
                <a:gd name="connsiteX20" fmla="*/ 22650 w 58241"/>
                <a:gd name="connsiteY20" fmla="*/ 12942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50 w 58241"/>
                <a:gd name="connsiteY24" fmla="*/ 45299 h 60398"/>
                <a:gd name="connsiteX25" fmla="*/ 29121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9" y="18335"/>
                    <a:pt x="4314" y="14021"/>
                  </a:cubicBezTo>
                  <a:cubicBezTo>
                    <a:pt x="6471" y="9707"/>
                    <a:pt x="10786" y="5393"/>
                    <a:pt x="15100" y="3236"/>
                  </a:cubicBezTo>
                  <a:cubicBezTo>
                    <a:pt x="19414" y="1078"/>
                    <a:pt x="23728" y="0"/>
                    <a:pt x="29121" y="0"/>
                  </a:cubicBezTo>
                  <a:cubicBezTo>
                    <a:pt x="34514" y="0"/>
                    <a:pt x="38828" y="1078"/>
                    <a:pt x="43142" y="3236"/>
                  </a:cubicBezTo>
                  <a:cubicBezTo>
                    <a:pt x="47456" y="5393"/>
                    <a:pt x="50692" y="9707"/>
                    <a:pt x="53928" y="14021"/>
                  </a:cubicBezTo>
                  <a:cubicBezTo>
                    <a:pt x="56085" y="18335"/>
                    <a:pt x="58242" y="23728"/>
                    <a:pt x="58242" y="30199"/>
                  </a:cubicBezTo>
                  <a:cubicBezTo>
                    <a:pt x="58242" y="36671"/>
                    <a:pt x="57163" y="42063"/>
                    <a:pt x="53928" y="46378"/>
                  </a:cubicBezTo>
                  <a:cubicBezTo>
                    <a:pt x="51771" y="50692"/>
                    <a:pt x="47456" y="55006"/>
                    <a:pt x="43142" y="57163"/>
                  </a:cubicBezTo>
                  <a:cubicBezTo>
                    <a:pt x="38828" y="59320"/>
                    <a:pt x="33435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0"/>
                    <a:pt x="38828" y="42063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4807"/>
                    <a:pt x="40985" y="22649"/>
                    <a:pt x="39907" y="19414"/>
                  </a:cubicBezTo>
                  <a:cubicBezTo>
                    <a:pt x="38828" y="17257"/>
                    <a:pt x="37749" y="15100"/>
                    <a:pt x="35592" y="12942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2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3435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50" y="45299"/>
                  </a:cubicBezTo>
                  <a:cubicBezTo>
                    <a:pt x="23728" y="46378"/>
                    <a:pt x="25885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62" name="Freihandform: Form 1961">
              <a:extLst>
                <a:ext uri="{FF2B5EF4-FFF2-40B4-BE49-F238E27FC236}">
                  <a16:creationId xmlns:a16="http://schemas.microsoft.com/office/drawing/2014/main" id="{F5A47109-710D-454D-9E62-0620A7372F83}"/>
                </a:ext>
              </a:extLst>
            </p:cNvPr>
            <p:cNvSpPr/>
            <p:nvPr/>
          </p:nvSpPr>
          <p:spPr>
            <a:xfrm>
              <a:off x="5405726" y="6676722"/>
              <a:ext cx="23728" cy="84126"/>
            </a:xfrm>
            <a:custGeom>
              <a:avLst/>
              <a:gdLst>
                <a:gd name="connsiteX0" fmla="*/ 14021 w 23728"/>
                <a:gd name="connsiteY0" fmla="*/ 84127 h 84126"/>
                <a:gd name="connsiteX1" fmla="*/ 5393 w 23728"/>
                <a:gd name="connsiteY1" fmla="*/ 81970 h 84126"/>
                <a:gd name="connsiteX2" fmla="*/ 1079 w 23728"/>
                <a:gd name="connsiteY2" fmla="*/ 75499 h 84126"/>
                <a:gd name="connsiteX3" fmla="*/ 0 w 23728"/>
                <a:gd name="connsiteY3" fmla="*/ 65792 h 84126"/>
                <a:gd name="connsiteX4" fmla="*/ 0 w 23728"/>
                <a:gd name="connsiteY4" fmla="*/ 0 h 84126"/>
                <a:gd name="connsiteX5" fmla="*/ 16178 w 23728"/>
                <a:gd name="connsiteY5" fmla="*/ 0 h 84126"/>
                <a:gd name="connsiteX6" fmla="*/ 16178 w 23728"/>
                <a:gd name="connsiteY6" fmla="*/ 66870 h 84126"/>
                <a:gd name="connsiteX7" fmla="*/ 17257 w 23728"/>
                <a:gd name="connsiteY7" fmla="*/ 70106 h 84126"/>
                <a:gd name="connsiteX8" fmla="*/ 19414 w 23728"/>
                <a:gd name="connsiteY8" fmla="*/ 71184 h 84126"/>
                <a:gd name="connsiteX9" fmla="*/ 20492 w 23728"/>
                <a:gd name="connsiteY9" fmla="*/ 71184 h 84126"/>
                <a:gd name="connsiteX10" fmla="*/ 21571 w 23728"/>
                <a:gd name="connsiteY10" fmla="*/ 71184 h 84126"/>
                <a:gd name="connsiteX11" fmla="*/ 23728 w 23728"/>
                <a:gd name="connsiteY11" fmla="*/ 83049 h 84126"/>
                <a:gd name="connsiteX12" fmla="*/ 20492 w 23728"/>
                <a:gd name="connsiteY12" fmla="*/ 84127 h 84126"/>
                <a:gd name="connsiteX13" fmla="*/ 14021 w 23728"/>
                <a:gd name="connsiteY13" fmla="*/ 84127 h 8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28" h="84126">
                  <a:moveTo>
                    <a:pt x="14021" y="84127"/>
                  </a:moveTo>
                  <a:cubicBezTo>
                    <a:pt x="10786" y="84127"/>
                    <a:pt x="7550" y="83049"/>
                    <a:pt x="5393" y="81970"/>
                  </a:cubicBezTo>
                  <a:cubicBezTo>
                    <a:pt x="3236" y="80891"/>
                    <a:pt x="1079" y="78734"/>
                    <a:pt x="1079" y="75499"/>
                  </a:cubicBezTo>
                  <a:cubicBezTo>
                    <a:pt x="1079" y="72263"/>
                    <a:pt x="0" y="69027"/>
                    <a:pt x="0" y="65792"/>
                  </a:cubicBezTo>
                  <a:lnTo>
                    <a:pt x="0" y="0"/>
                  </a:lnTo>
                  <a:lnTo>
                    <a:pt x="16178" y="0"/>
                  </a:lnTo>
                  <a:lnTo>
                    <a:pt x="16178" y="66870"/>
                  </a:lnTo>
                  <a:cubicBezTo>
                    <a:pt x="16178" y="69027"/>
                    <a:pt x="16178" y="70106"/>
                    <a:pt x="17257" y="70106"/>
                  </a:cubicBezTo>
                  <a:cubicBezTo>
                    <a:pt x="18335" y="71184"/>
                    <a:pt x="18335" y="71184"/>
                    <a:pt x="19414" y="71184"/>
                  </a:cubicBezTo>
                  <a:cubicBezTo>
                    <a:pt x="19414" y="71184"/>
                    <a:pt x="20492" y="71184"/>
                    <a:pt x="20492" y="71184"/>
                  </a:cubicBezTo>
                  <a:cubicBezTo>
                    <a:pt x="20492" y="71184"/>
                    <a:pt x="21571" y="71184"/>
                    <a:pt x="21571" y="71184"/>
                  </a:cubicBezTo>
                  <a:lnTo>
                    <a:pt x="23728" y="83049"/>
                  </a:lnTo>
                  <a:cubicBezTo>
                    <a:pt x="22650" y="83049"/>
                    <a:pt x="21571" y="84127"/>
                    <a:pt x="20492" y="84127"/>
                  </a:cubicBezTo>
                  <a:cubicBezTo>
                    <a:pt x="17257" y="84127"/>
                    <a:pt x="15100" y="84127"/>
                    <a:pt x="14021" y="8412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63" name="Freihandform: Form 1962">
              <a:extLst>
                <a:ext uri="{FF2B5EF4-FFF2-40B4-BE49-F238E27FC236}">
                  <a16:creationId xmlns:a16="http://schemas.microsoft.com/office/drawing/2014/main" id="{06C8F7CF-A65C-4028-B317-D839FDAE0A02}"/>
                </a:ext>
              </a:extLst>
            </p:cNvPr>
            <p:cNvSpPr/>
            <p:nvPr/>
          </p:nvSpPr>
          <p:spPr>
            <a:xfrm>
              <a:off x="5433768" y="6700451"/>
              <a:ext cx="58241" cy="60398"/>
            </a:xfrm>
            <a:custGeom>
              <a:avLst/>
              <a:gdLst>
                <a:gd name="connsiteX0" fmla="*/ 29121 w 58241"/>
                <a:gd name="connsiteY0" fmla="*/ 60399 h 60398"/>
                <a:gd name="connsiteX1" fmla="*/ 15100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100 w 58241"/>
                <a:gd name="connsiteY5" fmla="*/ 3236 h 60398"/>
                <a:gd name="connsiteX6" fmla="*/ 29121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2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1 w 58241"/>
                <a:gd name="connsiteY12" fmla="*/ 60399 h 60398"/>
                <a:gd name="connsiteX13" fmla="*/ 29121 w 58241"/>
                <a:gd name="connsiteY13" fmla="*/ 47456 h 60398"/>
                <a:gd name="connsiteX14" fmla="*/ 35592 w 58241"/>
                <a:gd name="connsiteY14" fmla="*/ 45299 h 60398"/>
                <a:gd name="connsiteX15" fmla="*/ 39906 w 58241"/>
                <a:gd name="connsiteY15" fmla="*/ 38828 h 60398"/>
                <a:gd name="connsiteX16" fmla="*/ 40985 w 58241"/>
                <a:gd name="connsiteY16" fmla="*/ 29121 h 60398"/>
                <a:gd name="connsiteX17" fmla="*/ 39906 w 58241"/>
                <a:gd name="connsiteY17" fmla="*/ 19414 h 60398"/>
                <a:gd name="connsiteX18" fmla="*/ 35592 w 58241"/>
                <a:gd name="connsiteY18" fmla="*/ 12942 h 60398"/>
                <a:gd name="connsiteX19" fmla="*/ 29121 w 58241"/>
                <a:gd name="connsiteY19" fmla="*/ 10786 h 60398"/>
                <a:gd name="connsiteX20" fmla="*/ 22650 w 58241"/>
                <a:gd name="connsiteY20" fmla="*/ 12942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50 w 58241"/>
                <a:gd name="connsiteY24" fmla="*/ 45299 h 60398"/>
                <a:gd name="connsiteX25" fmla="*/ 29121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9" y="18335"/>
                    <a:pt x="4314" y="14021"/>
                  </a:cubicBezTo>
                  <a:cubicBezTo>
                    <a:pt x="6471" y="9707"/>
                    <a:pt x="10786" y="5393"/>
                    <a:pt x="15100" y="3236"/>
                  </a:cubicBezTo>
                  <a:cubicBezTo>
                    <a:pt x="19414" y="1078"/>
                    <a:pt x="23728" y="0"/>
                    <a:pt x="29121" y="0"/>
                  </a:cubicBezTo>
                  <a:cubicBezTo>
                    <a:pt x="34513" y="0"/>
                    <a:pt x="38828" y="1078"/>
                    <a:pt x="43142" y="3236"/>
                  </a:cubicBezTo>
                  <a:cubicBezTo>
                    <a:pt x="47456" y="5393"/>
                    <a:pt x="50692" y="9707"/>
                    <a:pt x="53928" y="14021"/>
                  </a:cubicBezTo>
                  <a:cubicBezTo>
                    <a:pt x="56084" y="18335"/>
                    <a:pt x="58242" y="23728"/>
                    <a:pt x="58242" y="30199"/>
                  </a:cubicBezTo>
                  <a:cubicBezTo>
                    <a:pt x="58242" y="36671"/>
                    <a:pt x="57163" y="42063"/>
                    <a:pt x="53928" y="46378"/>
                  </a:cubicBezTo>
                  <a:cubicBezTo>
                    <a:pt x="51770" y="50692"/>
                    <a:pt x="47456" y="55006"/>
                    <a:pt x="43142" y="57163"/>
                  </a:cubicBezTo>
                  <a:cubicBezTo>
                    <a:pt x="37749" y="59320"/>
                    <a:pt x="33435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0"/>
                    <a:pt x="38828" y="42063"/>
                    <a:pt x="39906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4807"/>
                    <a:pt x="40985" y="22649"/>
                    <a:pt x="39906" y="19414"/>
                  </a:cubicBezTo>
                  <a:cubicBezTo>
                    <a:pt x="38828" y="17257"/>
                    <a:pt x="37749" y="15100"/>
                    <a:pt x="35592" y="12942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2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3435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50" y="45299"/>
                  </a:cubicBezTo>
                  <a:cubicBezTo>
                    <a:pt x="23728" y="46378"/>
                    <a:pt x="25885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64" name="Freihandform: Form 1963">
              <a:extLst>
                <a:ext uri="{FF2B5EF4-FFF2-40B4-BE49-F238E27FC236}">
                  <a16:creationId xmlns:a16="http://schemas.microsoft.com/office/drawing/2014/main" id="{3C3B937B-C8E2-4CF6-B7E7-09D7D8987082}"/>
                </a:ext>
              </a:extLst>
            </p:cNvPr>
            <p:cNvSpPr/>
            <p:nvPr/>
          </p:nvSpPr>
          <p:spPr>
            <a:xfrm>
              <a:off x="5502795" y="6699372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3 w 37749"/>
                <a:gd name="connsiteY2" fmla="*/ 1079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9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2 w 37749"/>
                <a:gd name="connsiteY11" fmla="*/ 14021 h 59320"/>
                <a:gd name="connsiteX12" fmla="*/ 20492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2" y="0"/>
                    <a:pt x="30199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2" y="0"/>
                    <a:pt x="36671" y="0"/>
                    <a:pt x="37749" y="1079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4021"/>
                    <a:pt x="29121" y="14021"/>
                    <a:pt x="28042" y="14021"/>
                  </a:cubicBezTo>
                  <a:cubicBezTo>
                    <a:pt x="25885" y="14021"/>
                    <a:pt x="23728" y="15100"/>
                    <a:pt x="20492" y="16178"/>
                  </a:cubicBezTo>
                  <a:cubicBezTo>
                    <a:pt x="18335" y="18335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65" name="Grafik 2">
            <a:extLst>
              <a:ext uri="{FF2B5EF4-FFF2-40B4-BE49-F238E27FC236}">
                <a16:creationId xmlns:a16="http://schemas.microsoft.com/office/drawing/2014/main" id="{7642B31F-50C4-4577-BAAF-1E6526679A90}"/>
              </a:ext>
            </a:extLst>
          </p:cNvPr>
          <p:cNvGrpSpPr/>
          <p:nvPr/>
        </p:nvGrpSpPr>
        <p:grpSpPr>
          <a:xfrm>
            <a:off x="5840382" y="6295994"/>
            <a:ext cx="293366" cy="78734"/>
            <a:chOff x="5840382" y="6295994"/>
            <a:chExt cx="293366" cy="78734"/>
          </a:xfrm>
          <a:solidFill>
            <a:srgbClr val="60605F"/>
          </a:solidFill>
        </p:grpSpPr>
        <p:sp>
          <p:nvSpPr>
            <p:cNvPr id="1966" name="Freihandform: Form 1965">
              <a:extLst>
                <a:ext uri="{FF2B5EF4-FFF2-40B4-BE49-F238E27FC236}">
                  <a16:creationId xmlns:a16="http://schemas.microsoft.com/office/drawing/2014/main" id="{B00B3B04-B440-4D6D-88E7-0D7FE3BD2733}"/>
                </a:ext>
              </a:extLst>
            </p:cNvPr>
            <p:cNvSpPr/>
            <p:nvPr/>
          </p:nvSpPr>
          <p:spPr>
            <a:xfrm>
              <a:off x="5840382" y="6295994"/>
              <a:ext cx="89519" cy="77655"/>
            </a:xfrm>
            <a:custGeom>
              <a:avLst/>
              <a:gdLst>
                <a:gd name="connsiteX0" fmla="*/ 15100 w 89519"/>
                <a:gd name="connsiteY0" fmla="*/ 77655 h 77655"/>
                <a:gd name="connsiteX1" fmla="*/ 0 w 89519"/>
                <a:gd name="connsiteY1" fmla="*/ 0 h 77655"/>
                <a:gd name="connsiteX2" fmla="*/ 17257 w 89519"/>
                <a:gd name="connsiteY2" fmla="*/ 0 h 77655"/>
                <a:gd name="connsiteX3" fmla="*/ 22650 w 89519"/>
                <a:gd name="connsiteY3" fmla="*/ 36671 h 77655"/>
                <a:gd name="connsiteX4" fmla="*/ 23728 w 89519"/>
                <a:gd name="connsiteY4" fmla="*/ 48535 h 77655"/>
                <a:gd name="connsiteX5" fmla="*/ 25885 w 89519"/>
                <a:gd name="connsiteY5" fmla="*/ 60399 h 77655"/>
                <a:gd name="connsiteX6" fmla="*/ 25885 w 89519"/>
                <a:gd name="connsiteY6" fmla="*/ 60399 h 77655"/>
                <a:gd name="connsiteX7" fmla="*/ 28042 w 89519"/>
                <a:gd name="connsiteY7" fmla="*/ 48535 h 77655"/>
                <a:gd name="connsiteX8" fmla="*/ 30200 w 89519"/>
                <a:gd name="connsiteY8" fmla="*/ 36671 h 77655"/>
                <a:gd name="connsiteX9" fmla="*/ 38828 w 89519"/>
                <a:gd name="connsiteY9" fmla="*/ 0 h 77655"/>
                <a:gd name="connsiteX10" fmla="*/ 52849 w 89519"/>
                <a:gd name="connsiteY10" fmla="*/ 0 h 77655"/>
                <a:gd name="connsiteX11" fmla="*/ 61478 w 89519"/>
                <a:gd name="connsiteY11" fmla="*/ 36671 h 77655"/>
                <a:gd name="connsiteX12" fmla="*/ 63635 w 89519"/>
                <a:gd name="connsiteY12" fmla="*/ 48535 h 77655"/>
                <a:gd name="connsiteX13" fmla="*/ 65792 w 89519"/>
                <a:gd name="connsiteY13" fmla="*/ 60399 h 77655"/>
                <a:gd name="connsiteX14" fmla="*/ 65792 w 89519"/>
                <a:gd name="connsiteY14" fmla="*/ 60399 h 77655"/>
                <a:gd name="connsiteX15" fmla="*/ 66870 w 89519"/>
                <a:gd name="connsiteY15" fmla="*/ 48535 h 77655"/>
                <a:gd name="connsiteX16" fmla="*/ 69028 w 89519"/>
                <a:gd name="connsiteY16" fmla="*/ 36671 h 77655"/>
                <a:gd name="connsiteX17" fmla="*/ 74420 w 89519"/>
                <a:gd name="connsiteY17" fmla="*/ 0 h 77655"/>
                <a:gd name="connsiteX18" fmla="*/ 89520 w 89519"/>
                <a:gd name="connsiteY18" fmla="*/ 0 h 77655"/>
                <a:gd name="connsiteX19" fmla="*/ 75499 w 89519"/>
                <a:gd name="connsiteY19" fmla="*/ 77655 h 77655"/>
                <a:gd name="connsiteX20" fmla="*/ 55006 w 89519"/>
                <a:gd name="connsiteY20" fmla="*/ 77655 h 77655"/>
                <a:gd name="connsiteX21" fmla="*/ 46378 w 89519"/>
                <a:gd name="connsiteY21" fmla="*/ 40985 h 77655"/>
                <a:gd name="connsiteX22" fmla="*/ 44221 w 89519"/>
                <a:gd name="connsiteY22" fmla="*/ 32357 h 77655"/>
                <a:gd name="connsiteX23" fmla="*/ 43142 w 89519"/>
                <a:gd name="connsiteY23" fmla="*/ 23728 h 77655"/>
                <a:gd name="connsiteX24" fmla="*/ 43142 w 89519"/>
                <a:gd name="connsiteY24" fmla="*/ 23728 h 77655"/>
                <a:gd name="connsiteX25" fmla="*/ 42064 w 89519"/>
                <a:gd name="connsiteY25" fmla="*/ 32357 h 77655"/>
                <a:gd name="connsiteX26" fmla="*/ 39907 w 89519"/>
                <a:gd name="connsiteY26" fmla="*/ 40985 h 77655"/>
                <a:gd name="connsiteX27" fmla="*/ 32357 w 89519"/>
                <a:gd name="connsiteY27" fmla="*/ 77655 h 77655"/>
                <a:gd name="connsiteX28" fmla="*/ 15100 w 89519"/>
                <a:gd name="connsiteY28" fmla="*/ 77655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9519" h="77655">
                  <a:moveTo>
                    <a:pt x="15100" y="77655"/>
                  </a:moveTo>
                  <a:lnTo>
                    <a:pt x="0" y="0"/>
                  </a:lnTo>
                  <a:lnTo>
                    <a:pt x="17257" y="0"/>
                  </a:lnTo>
                  <a:lnTo>
                    <a:pt x="22650" y="36671"/>
                  </a:lnTo>
                  <a:cubicBezTo>
                    <a:pt x="22650" y="40985"/>
                    <a:pt x="23728" y="45299"/>
                    <a:pt x="23728" y="48535"/>
                  </a:cubicBezTo>
                  <a:cubicBezTo>
                    <a:pt x="24807" y="52849"/>
                    <a:pt x="24807" y="57163"/>
                    <a:pt x="25885" y="60399"/>
                  </a:cubicBezTo>
                  <a:lnTo>
                    <a:pt x="25885" y="60399"/>
                  </a:lnTo>
                  <a:cubicBezTo>
                    <a:pt x="26964" y="56084"/>
                    <a:pt x="26964" y="51770"/>
                    <a:pt x="28042" y="48535"/>
                  </a:cubicBezTo>
                  <a:cubicBezTo>
                    <a:pt x="29121" y="45299"/>
                    <a:pt x="29121" y="39906"/>
                    <a:pt x="30200" y="36671"/>
                  </a:cubicBezTo>
                  <a:lnTo>
                    <a:pt x="38828" y="0"/>
                  </a:lnTo>
                  <a:lnTo>
                    <a:pt x="52849" y="0"/>
                  </a:lnTo>
                  <a:lnTo>
                    <a:pt x="61478" y="36671"/>
                  </a:lnTo>
                  <a:cubicBezTo>
                    <a:pt x="62556" y="40985"/>
                    <a:pt x="62556" y="45299"/>
                    <a:pt x="63635" y="48535"/>
                  </a:cubicBezTo>
                  <a:cubicBezTo>
                    <a:pt x="64713" y="52849"/>
                    <a:pt x="65792" y="57163"/>
                    <a:pt x="65792" y="60399"/>
                  </a:cubicBezTo>
                  <a:lnTo>
                    <a:pt x="65792" y="60399"/>
                  </a:lnTo>
                  <a:cubicBezTo>
                    <a:pt x="65792" y="56084"/>
                    <a:pt x="66870" y="51770"/>
                    <a:pt x="66870" y="48535"/>
                  </a:cubicBezTo>
                  <a:cubicBezTo>
                    <a:pt x="67949" y="44220"/>
                    <a:pt x="67949" y="39906"/>
                    <a:pt x="69028" y="36671"/>
                  </a:cubicBezTo>
                  <a:lnTo>
                    <a:pt x="74420" y="0"/>
                  </a:lnTo>
                  <a:lnTo>
                    <a:pt x="89520" y="0"/>
                  </a:lnTo>
                  <a:lnTo>
                    <a:pt x="75499" y="77655"/>
                  </a:lnTo>
                  <a:lnTo>
                    <a:pt x="55006" y="77655"/>
                  </a:lnTo>
                  <a:lnTo>
                    <a:pt x="46378" y="40985"/>
                  </a:lnTo>
                  <a:cubicBezTo>
                    <a:pt x="45299" y="37749"/>
                    <a:pt x="45299" y="34513"/>
                    <a:pt x="44221" y="32357"/>
                  </a:cubicBezTo>
                  <a:cubicBezTo>
                    <a:pt x="44221" y="29121"/>
                    <a:pt x="43142" y="25885"/>
                    <a:pt x="43142" y="23728"/>
                  </a:cubicBezTo>
                  <a:lnTo>
                    <a:pt x="43142" y="23728"/>
                  </a:lnTo>
                  <a:cubicBezTo>
                    <a:pt x="43142" y="26964"/>
                    <a:pt x="42064" y="29121"/>
                    <a:pt x="42064" y="32357"/>
                  </a:cubicBezTo>
                  <a:cubicBezTo>
                    <a:pt x="40985" y="35592"/>
                    <a:pt x="40985" y="38828"/>
                    <a:pt x="39907" y="40985"/>
                  </a:cubicBezTo>
                  <a:lnTo>
                    <a:pt x="32357" y="77655"/>
                  </a:lnTo>
                  <a:lnTo>
                    <a:pt x="15100" y="77655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67" name="Freihandform: Form 1966">
              <a:extLst>
                <a:ext uri="{FF2B5EF4-FFF2-40B4-BE49-F238E27FC236}">
                  <a16:creationId xmlns:a16="http://schemas.microsoft.com/office/drawing/2014/main" id="{D38C6228-8687-47DE-ADFF-4506951AB7D2}"/>
                </a:ext>
              </a:extLst>
            </p:cNvPr>
            <p:cNvSpPr/>
            <p:nvPr/>
          </p:nvSpPr>
          <p:spPr>
            <a:xfrm>
              <a:off x="5937451" y="6312172"/>
              <a:ext cx="50692" cy="62555"/>
            </a:xfrm>
            <a:custGeom>
              <a:avLst/>
              <a:gdLst>
                <a:gd name="connsiteX0" fmla="*/ 18335 w 50692"/>
                <a:gd name="connsiteY0" fmla="*/ 62556 h 62555"/>
                <a:gd name="connsiteX1" fmla="*/ 8629 w 50692"/>
                <a:gd name="connsiteY1" fmla="*/ 60399 h 62555"/>
                <a:gd name="connsiteX2" fmla="*/ 2157 w 50692"/>
                <a:gd name="connsiteY2" fmla="*/ 53928 h 62555"/>
                <a:gd name="connsiteX3" fmla="*/ 0 w 50692"/>
                <a:gd name="connsiteY3" fmla="*/ 45299 h 62555"/>
                <a:gd name="connsiteX4" fmla="*/ 7550 w 50692"/>
                <a:gd name="connsiteY4" fmla="*/ 31278 h 62555"/>
                <a:gd name="connsiteX5" fmla="*/ 33435 w 50692"/>
                <a:gd name="connsiteY5" fmla="*/ 23728 h 62555"/>
                <a:gd name="connsiteX6" fmla="*/ 32357 w 50692"/>
                <a:gd name="connsiteY6" fmla="*/ 18335 h 62555"/>
                <a:gd name="connsiteX7" fmla="*/ 29121 w 50692"/>
                <a:gd name="connsiteY7" fmla="*/ 15100 h 62555"/>
                <a:gd name="connsiteX8" fmla="*/ 23728 w 50692"/>
                <a:gd name="connsiteY8" fmla="*/ 14021 h 62555"/>
                <a:gd name="connsiteX9" fmla="*/ 16178 w 50692"/>
                <a:gd name="connsiteY9" fmla="*/ 15100 h 62555"/>
                <a:gd name="connsiteX10" fmla="*/ 8629 w 50692"/>
                <a:gd name="connsiteY10" fmla="*/ 19414 h 62555"/>
                <a:gd name="connsiteX11" fmla="*/ 3236 w 50692"/>
                <a:gd name="connsiteY11" fmla="*/ 8628 h 62555"/>
                <a:gd name="connsiteX12" fmla="*/ 10786 w 50692"/>
                <a:gd name="connsiteY12" fmla="*/ 4314 h 62555"/>
                <a:gd name="connsiteX13" fmla="*/ 19414 w 50692"/>
                <a:gd name="connsiteY13" fmla="*/ 1078 h 62555"/>
                <a:gd name="connsiteX14" fmla="*/ 28042 w 50692"/>
                <a:gd name="connsiteY14" fmla="*/ 0 h 62555"/>
                <a:gd name="connsiteX15" fmla="*/ 40985 w 50692"/>
                <a:gd name="connsiteY15" fmla="*/ 3236 h 62555"/>
                <a:gd name="connsiteX16" fmla="*/ 48535 w 50692"/>
                <a:gd name="connsiteY16" fmla="*/ 11864 h 62555"/>
                <a:gd name="connsiteX17" fmla="*/ 50692 w 50692"/>
                <a:gd name="connsiteY17" fmla="*/ 25885 h 62555"/>
                <a:gd name="connsiteX18" fmla="*/ 50692 w 50692"/>
                <a:gd name="connsiteY18" fmla="*/ 59320 h 62555"/>
                <a:gd name="connsiteX19" fmla="*/ 37749 w 50692"/>
                <a:gd name="connsiteY19" fmla="*/ 59320 h 62555"/>
                <a:gd name="connsiteX20" fmla="*/ 36671 w 50692"/>
                <a:gd name="connsiteY20" fmla="*/ 52849 h 62555"/>
                <a:gd name="connsiteX21" fmla="*/ 36671 w 50692"/>
                <a:gd name="connsiteY21" fmla="*/ 52849 h 62555"/>
                <a:gd name="connsiteX22" fmla="*/ 28042 w 50692"/>
                <a:gd name="connsiteY22" fmla="*/ 58242 h 62555"/>
                <a:gd name="connsiteX23" fmla="*/ 18335 w 50692"/>
                <a:gd name="connsiteY23" fmla="*/ 62556 h 62555"/>
                <a:gd name="connsiteX24" fmla="*/ 23728 w 50692"/>
                <a:gd name="connsiteY24" fmla="*/ 50692 h 62555"/>
                <a:gd name="connsiteX25" fmla="*/ 29121 w 50692"/>
                <a:gd name="connsiteY25" fmla="*/ 49613 h 62555"/>
                <a:gd name="connsiteX26" fmla="*/ 34514 w 50692"/>
                <a:gd name="connsiteY26" fmla="*/ 45299 h 62555"/>
                <a:gd name="connsiteX27" fmla="*/ 34514 w 50692"/>
                <a:gd name="connsiteY27" fmla="*/ 34513 h 62555"/>
                <a:gd name="connsiteX28" fmla="*/ 23728 w 50692"/>
                <a:gd name="connsiteY28" fmla="*/ 36671 h 62555"/>
                <a:gd name="connsiteX29" fmla="*/ 18335 w 50692"/>
                <a:gd name="connsiteY29" fmla="*/ 39906 h 62555"/>
                <a:gd name="connsiteX30" fmla="*/ 16178 w 50692"/>
                <a:gd name="connsiteY30" fmla="*/ 44220 h 62555"/>
                <a:gd name="connsiteX31" fmla="*/ 18335 w 50692"/>
                <a:gd name="connsiteY31" fmla="*/ 48535 h 62555"/>
                <a:gd name="connsiteX32" fmla="*/ 23728 w 50692"/>
                <a:gd name="connsiteY32" fmla="*/ 50692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0692" h="62555">
                  <a:moveTo>
                    <a:pt x="18335" y="62556"/>
                  </a:moveTo>
                  <a:cubicBezTo>
                    <a:pt x="15100" y="62556"/>
                    <a:pt x="11864" y="61477"/>
                    <a:pt x="8629" y="60399"/>
                  </a:cubicBezTo>
                  <a:cubicBezTo>
                    <a:pt x="6471" y="59320"/>
                    <a:pt x="4314" y="57163"/>
                    <a:pt x="2157" y="53928"/>
                  </a:cubicBezTo>
                  <a:cubicBezTo>
                    <a:pt x="1079" y="51770"/>
                    <a:pt x="0" y="48535"/>
                    <a:pt x="0" y="45299"/>
                  </a:cubicBezTo>
                  <a:cubicBezTo>
                    <a:pt x="0" y="38828"/>
                    <a:pt x="2157" y="34513"/>
                    <a:pt x="7550" y="31278"/>
                  </a:cubicBezTo>
                  <a:cubicBezTo>
                    <a:pt x="12943" y="28042"/>
                    <a:pt x="21571" y="25885"/>
                    <a:pt x="33435" y="23728"/>
                  </a:cubicBezTo>
                  <a:cubicBezTo>
                    <a:pt x="33435" y="21571"/>
                    <a:pt x="33435" y="20492"/>
                    <a:pt x="32357" y="18335"/>
                  </a:cubicBezTo>
                  <a:cubicBezTo>
                    <a:pt x="31278" y="17257"/>
                    <a:pt x="30200" y="16178"/>
                    <a:pt x="29121" y="15100"/>
                  </a:cubicBezTo>
                  <a:cubicBezTo>
                    <a:pt x="28042" y="14021"/>
                    <a:pt x="25885" y="14021"/>
                    <a:pt x="23728" y="14021"/>
                  </a:cubicBezTo>
                  <a:cubicBezTo>
                    <a:pt x="21571" y="14021"/>
                    <a:pt x="18335" y="14021"/>
                    <a:pt x="16178" y="15100"/>
                  </a:cubicBezTo>
                  <a:cubicBezTo>
                    <a:pt x="14021" y="16178"/>
                    <a:pt x="10786" y="17257"/>
                    <a:pt x="8629" y="19414"/>
                  </a:cubicBezTo>
                  <a:lnTo>
                    <a:pt x="3236" y="8628"/>
                  </a:lnTo>
                  <a:cubicBezTo>
                    <a:pt x="5393" y="7550"/>
                    <a:pt x="8629" y="5393"/>
                    <a:pt x="10786" y="4314"/>
                  </a:cubicBezTo>
                  <a:cubicBezTo>
                    <a:pt x="12943" y="3236"/>
                    <a:pt x="16178" y="2157"/>
                    <a:pt x="19414" y="1078"/>
                  </a:cubicBezTo>
                  <a:cubicBezTo>
                    <a:pt x="22650" y="0"/>
                    <a:pt x="24807" y="0"/>
                    <a:pt x="28042" y="0"/>
                  </a:cubicBezTo>
                  <a:cubicBezTo>
                    <a:pt x="33435" y="0"/>
                    <a:pt x="37749" y="1078"/>
                    <a:pt x="40985" y="3236"/>
                  </a:cubicBezTo>
                  <a:cubicBezTo>
                    <a:pt x="44221" y="5393"/>
                    <a:pt x="47457" y="8628"/>
                    <a:pt x="48535" y="11864"/>
                  </a:cubicBezTo>
                  <a:cubicBezTo>
                    <a:pt x="50692" y="16178"/>
                    <a:pt x="50692" y="20492"/>
                    <a:pt x="50692" y="25885"/>
                  </a:cubicBezTo>
                  <a:lnTo>
                    <a:pt x="50692" y="59320"/>
                  </a:lnTo>
                  <a:lnTo>
                    <a:pt x="37749" y="59320"/>
                  </a:lnTo>
                  <a:lnTo>
                    <a:pt x="36671" y="52849"/>
                  </a:lnTo>
                  <a:lnTo>
                    <a:pt x="36671" y="52849"/>
                  </a:lnTo>
                  <a:cubicBezTo>
                    <a:pt x="34514" y="55006"/>
                    <a:pt x="31278" y="57163"/>
                    <a:pt x="28042" y="58242"/>
                  </a:cubicBezTo>
                  <a:cubicBezTo>
                    <a:pt x="24807" y="62556"/>
                    <a:pt x="21571" y="62556"/>
                    <a:pt x="18335" y="62556"/>
                  </a:cubicBezTo>
                  <a:close/>
                  <a:moveTo>
                    <a:pt x="23728" y="50692"/>
                  </a:moveTo>
                  <a:cubicBezTo>
                    <a:pt x="25885" y="50692"/>
                    <a:pt x="28042" y="50692"/>
                    <a:pt x="29121" y="49613"/>
                  </a:cubicBezTo>
                  <a:cubicBezTo>
                    <a:pt x="30200" y="48535"/>
                    <a:pt x="32357" y="47456"/>
                    <a:pt x="34514" y="45299"/>
                  </a:cubicBezTo>
                  <a:lnTo>
                    <a:pt x="34514" y="34513"/>
                  </a:lnTo>
                  <a:cubicBezTo>
                    <a:pt x="30200" y="35592"/>
                    <a:pt x="26964" y="35592"/>
                    <a:pt x="23728" y="36671"/>
                  </a:cubicBezTo>
                  <a:cubicBezTo>
                    <a:pt x="20493" y="37749"/>
                    <a:pt x="19414" y="38828"/>
                    <a:pt x="18335" y="39906"/>
                  </a:cubicBezTo>
                  <a:cubicBezTo>
                    <a:pt x="17257" y="40985"/>
                    <a:pt x="16178" y="43142"/>
                    <a:pt x="16178" y="44220"/>
                  </a:cubicBezTo>
                  <a:cubicBezTo>
                    <a:pt x="16178" y="46378"/>
                    <a:pt x="17257" y="47456"/>
                    <a:pt x="18335" y="48535"/>
                  </a:cubicBezTo>
                  <a:cubicBezTo>
                    <a:pt x="19414" y="49613"/>
                    <a:pt x="21571" y="50692"/>
                    <a:pt x="23728" y="50692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68" name="Freihandform: Form 1967">
              <a:extLst>
                <a:ext uri="{FF2B5EF4-FFF2-40B4-BE49-F238E27FC236}">
                  <a16:creationId xmlns:a16="http://schemas.microsoft.com/office/drawing/2014/main" id="{9BE60187-E10D-4B3D-BC0F-1E186768D280}"/>
                </a:ext>
              </a:extLst>
            </p:cNvPr>
            <p:cNvSpPr/>
            <p:nvPr/>
          </p:nvSpPr>
          <p:spPr>
            <a:xfrm>
              <a:off x="6003243" y="6314329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3 w 37749"/>
                <a:gd name="connsiteY2" fmla="*/ 1079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200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9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2 w 37749"/>
                <a:gd name="connsiteY11" fmla="*/ 14021 h 59320"/>
                <a:gd name="connsiteX12" fmla="*/ 20492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2" y="0"/>
                    <a:pt x="30200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2" y="0"/>
                    <a:pt x="36671" y="0"/>
                    <a:pt x="37749" y="1079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200" y="12943"/>
                    <a:pt x="29121" y="14021"/>
                    <a:pt x="28042" y="14021"/>
                  </a:cubicBezTo>
                  <a:cubicBezTo>
                    <a:pt x="25885" y="14021"/>
                    <a:pt x="23728" y="15100"/>
                    <a:pt x="20492" y="16178"/>
                  </a:cubicBezTo>
                  <a:cubicBezTo>
                    <a:pt x="18335" y="18336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69" name="Freihandform: Form 1968">
              <a:extLst>
                <a:ext uri="{FF2B5EF4-FFF2-40B4-BE49-F238E27FC236}">
                  <a16:creationId xmlns:a16="http://schemas.microsoft.com/office/drawing/2014/main" id="{023F3BBD-D256-4D8E-9F22-CA2C85366B32}"/>
                </a:ext>
              </a:extLst>
            </p:cNvPr>
            <p:cNvSpPr/>
            <p:nvPr/>
          </p:nvSpPr>
          <p:spPr>
            <a:xfrm>
              <a:off x="6049621" y="6312172"/>
              <a:ext cx="84126" cy="61477"/>
            </a:xfrm>
            <a:custGeom>
              <a:avLst/>
              <a:gdLst>
                <a:gd name="connsiteX0" fmla="*/ 0 w 84126"/>
                <a:gd name="connsiteY0" fmla="*/ 61477 h 61477"/>
                <a:gd name="connsiteX1" fmla="*/ 0 w 84126"/>
                <a:gd name="connsiteY1" fmla="*/ 3236 h 61477"/>
                <a:gd name="connsiteX2" fmla="*/ 12942 w 84126"/>
                <a:gd name="connsiteY2" fmla="*/ 3236 h 61477"/>
                <a:gd name="connsiteX3" fmla="*/ 14021 w 84126"/>
                <a:gd name="connsiteY3" fmla="*/ 10786 h 61477"/>
                <a:gd name="connsiteX4" fmla="*/ 14021 w 84126"/>
                <a:gd name="connsiteY4" fmla="*/ 10786 h 61477"/>
                <a:gd name="connsiteX5" fmla="*/ 21571 w 84126"/>
                <a:gd name="connsiteY5" fmla="*/ 4314 h 61477"/>
                <a:gd name="connsiteX6" fmla="*/ 31278 w 84126"/>
                <a:gd name="connsiteY6" fmla="*/ 1078 h 61477"/>
                <a:gd name="connsiteX7" fmla="*/ 40985 w 84126"/>
                <a:gd name="connsiteY7" fmla="*/ 3236 h 61477"/>
                <a:gd name="connsiteX8" fmla="*/ 47456 w 84126"/>
                <a:gd name="connsiteY8" fmla="*/ 10786 h 61477"/>
                <a:gd name="connsiteX9" fmla="*/ 56084 w 84126"/>
                <a:gd name="connsiteY9" fmla="*/ 3236 h 61477"/>
                <a:gd name="connsiteX10" fmla="*/ 65791 w 84126"/>
                <a:gd name="connsiteY10" fmla="*/ 0 h 61477"/>
                <a:gd name="connsiteX11" fmla="*/ 79813 w 84126"/>
                <a:gd name="connsiteY11" fmla="*/ 6471 h 61477"/>
                <a:gd name="connsiteX12" fmla="*/ 84127 w 84126"/>
                <a:gd name="connsiteY12" fmla="*/ 23728 h 61477"/>
                <a:gd name="connsiteX13" fmla="*/ 84127 w 84126"/>
                <a:gd name="connsiteY13" fmla="*/ 60399 h 61477"/>
                <a:gd name="connsiteX14" fmla="*/ 67949 w 84126"/>
                <a:gd name="connsiteY14" fmla="*/ 60399 h 61477"/>
                <a:gd name="connsiteX15" fmla="*/ 67949 w 84126"/>
                <a:gd name="connsiteY15" fmla="*/ 25885 h 61477"/>
                <a:gd name="connsiteX16" fmla="*/ 65791 w 84126"/>
                <a:gd name="connsiteY16" fmla="*/ 16178 h 61477"/>
                <a:gd name="connsiteX17" fmla="*/ 60399 w 84126"/>
                <a:gd name="connsiteY17" fmla="*/ 14021 h 61477"/>
                <a:gd name="connsiteX18" fmla="*/ 55006 w 84126"/>
                <a:gd name="connsiteY18" fmla="*/ 15100 h 61477"/>
                <a:gd name="connsiteX19" fmla="*/ 49613 w 84126"/>
                <a:gd name="connsiteY19" fmla="*/ 19414 h 61477"/>
                <a:gd name="connsiteX20" fmla="*/ 49613 w 84126"/>
                <a:gd name="connsiteY20" fmla="*/ 59320 h 61477"/>
                <a:gd name="connsiteX21" fmla="*/ 33435 w 84126"/>
                <a:gd name="connsiteY21" fmla="*/ 59320 h 61477"/>
                <a:gd name="connsiteX22" fmla="*/ 33435 w 84126"/>
                <a:gd name="connsiteY22" fmla="*/ 24807 h 61477"/>
                <a:gd name="connsiteX23" fmla="*/ 31278 w 84126"/>
                <a:gd name="connsiteY23" fmla="*/ 15100 h 61477"/>
                <a:gd name="connsiteX24" fmla="*/ 25885 w 84126"/>
                <a:gd name="connsiteY24" fmla="*/ 12942 h 61477"/>
                <a:gd name="connsiteX25" fmla="*/ 15100 w 84126"/>
                <a:gd name="connsiteY25" fmla="*/ 19414 h 61477"/>
                <a:gd name="connsiteX26" fmla="*/ 15100 w 84126"/>
                <a:gd name="connsiteY26" fmla="*/ 59320 h 61477"/>
                <a:gd name="connsiteX27" fmla="*/ 0 w 84126"/>
                <a:gd name="connsiteY27" fmla="*/ 59320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126" h="61477">
                  <a:moveTo>
                    <a:pt x="0" y="61477"/>
                  </a:moveTo>
                  <a:lnTo>
                    <a:pt x="0" y="3236"/>
                  </a:lnTo>
                  <a:lnTo>
                    <a:pt x="12942" y="3236"/>
                  </a:lnTo>
                  <a:lnTo>
                    <a:pt x="14021" y="10786"/>
                  </a:lnTo>
                  <a:lnTo>
                    <a:pt x="14021" y="10786"/>
                  </a:lnTo>
                  <a:cubicBezTo>
                    <a:pt x="16178" y="8628"/>
                    <a:pt x="19414" y="6471"/>
                    <a:pt x="21571" y="4314"/>
                  </a:cubicBezTo>
                  <a:cubicBezTo>
                    <a:pt x="24807" y="2157"/>
                    <a:pt x="28042" y="1078"/>
                    <a:pt x="31278" y="1078"/>
                  </a:cubicBezTo>
                  <a:cubicBezTo>
                    <a:pt x="35592" y="1078"/>
                    <a:pt x="38828" y="2157"/>
                    <a:pt x="40985" y="3236"/>
                  </a:cubicBezTo>
                  <a:cubicBezTo>
                    <a:pt x="43142" y="4314"/>
                    <a:pt x="45299" y="7550"/>
                    <a:pt x="47456" y="10786"/>
                  </a:cubicBezTo>
                  <a:cubicBezTo>
                    <a:pt x="49613" y="7550"/>
                    <a:pt x="52849" y="5393"/>
                    <a:pt x="56084" y="3236"/>
                  </a:cubicBezTo>
                  <a:cubicBezTo>
                    <a:pt x="59320" y="1078"/>
                    <a:pt x="62556" y="0"/>
                    <a:pt x="65791" y="0"/>
                  </a:cubicBezTo>
                  <a:cubicBezTo>
                    <a:pt x="72263" y="0"/>
                    <a:pt x="76577" y="2157"/>
                    <a:pt x="79813" y="6471"/>
                  </a:cubicBezTo>
                  <a:cubicBezTo>
                    <a:pt x="83048" y="10786"/>
                    <a:pt x="84127" y="16178"/>
                    <a:pt x="84127" y="23728"/>
                  </a:cubicBezTo>
                  <a:lnTo>
                    <a:pt x="84127" y="60399"/>
                  </a:lnTo>
                  <a:lnTo>
                    <a:pt x="67949" y="60399"/>
                  </a:lnTo>
                  <a:lnTo>
                    <a:pt x="67949" y="25885"/>
                  </a:lnTo>
                  <a:cubicBezTo>
                    <a:pt x="67949" y="21571"/>
                    <a:pt x="66870" y="18335"/>
                    <a:pt x="65791" y="16178"/>
                  </a:cubicBezTo>
                  <a:cubicBezTo>
                    <a:pt x="64713" y="14021"/>
                    <a:pt x="62556" y="14021"/>
                    <a:pt x="60399" y="14021"/>
                  </a:cubicBezTo>
                  <a:cubicBezTo>
                    <a:pt x="58242" y="14021"/>
                    <a:pt x="57163" y="14021"/>
                    <a:pt x="55006" y="15100"/>
                  </a:cubicBezTo>
                  <a:cubicBezTo>
                    <a:pt x="52849" y="16178"/>
                    <a:pt x="51770" y="17257"/>
                    <a:pt x="49613" y="19414"/>
                  </a:cubicBezTo>
                  <a:lnTo>
                    <a:pt x="49613" y="59320"/>
                  </a:lnTo>
                  <a:lnTo>
                    <a:pt x="33435" y="59320"/>
                  </a:lnTo>
                  <a:lnTo>
                    <a:pt x="33435" y="24807"/>
                  </a:lnTo>
                  <a:cubicBezTo>
                    <a:pt x="33435" y="20492"/>
                    <a:pt x="32357" y="17257"/>
                    <a:pt x="31278" y="15100"/>
                  </a:cubicBezTo>
                  <a:cubicBezTo>
                    <a:pt x="30199" y="12942"/>
                    <a:pt x="28042" y="12942"/>
                    <a:pt x="25885" y="12942"/>
                  </a:cubicBezTo>
                  <a:cubicBezTo>
                    <a:pt x="22649" y="12942"/>
                    <a:pt x="19414" y="15100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70" name="Grafik 2">
            <a:extLst>
              <a:ext uri="{FF2B5EF4-FFF2-40B4-BE49-F238E27FC236}">
                <a16:creationId xmlns:a16="http://schemas.microsoft.com/office/drawing/2014/main" id="{5747045E-0A25-4C93-9811-15D759B97BFE}"/>
              </a:ext>
            </a:extLst>
          </p:cNvPr>
          <p:cNvGrpSpPr/>
          <p:nvPr/>
        </p:nvGrpSpPr>
        <p:grpSpPr>
          <a:xfrm>
            <a:off x="4720846" y="6319722"/>
            <a:ext cx="222181" cy="84127"/>
            <a:chOff x="4720846" y="6319722"/>
            <a:chExt cx="222181" cy="84127"/>
          </a:xfrm>
          <a:solidFill>
            <a:srgbClr val="60605F"/>
          </a:solidFill>
        </p:grpSpPr>
        <p:sp>
          <p:nvSpPr>
            <p:cNvPr id="1971" name="Freihandform: Form 1970">
              <a:extLst>
                <a:ext uri="{FF2B5EF4-FFF2-40B4-BE49-F238E27FC236}">
                  <a16:creationId xmlns:a16="http://schemas.microsoft.com/office/drawing/2014/main" id="{2E37862C-6BD9-4CE8-A953-78AC6FC6C526}"/>
                </a:ext>
              </a:extLst>
            </p:cNvPr>
            <p:cNvSpPr/>
            <p:nvPr/>
          </p:nvSpPr>
          <p:spPr>
            <a:xfrm>
              <a:off x="4720846" y="6324036"/>
              <a:ext cx="60398" cy="79813"/>
            </a:xfrm>
            <a:custGeom>
              <a:avLst/>
              <a:gdLst>
                <a:gd name="connsiteX0" fmla="*/ 36671 w 60398"/>
                <a:gd name="connsiteY0" fmla="*/ 79813 h 79813"/>
                <a:gd name="connsiteX1" fmla="*/ 18335 w 60398"/>
                <a:gd name="connsiteY1" fmla="*/ 75499 h 79813"/>
                <a:gd name="connsiteX2" fmla="*/ 5393 w 60398"/>
                <a:gd name="connsiteY2" fmla="*/ 62556 h 79813"/>
                <a:gd name="connsiteX3" fmla="*/ 0 w 60398"/>
                <a:gd name="connsiteY3" fmla="*/ 40985 h 79813"/>
                <a:gd name="connsiteX4" fmla="*/ 3236 w 60398"/>
                <a:gd name="connsiteY4" fmla="*/ 23728 h 79813"/>
                <a:gd name="connsiteX5" fmla="*/ 10786 w 60398"/>
                <a:gd name="connsiteY5" fmla="*/ 10786 h 79813"/>
                <a:gd name="connsiteX6" fmla="*/ 22650 w 60398"/>
                <a:gd name="connsiteY6" fmla="*/ 3236 h 79813"/>
                <a:gd name="connsiteX7" fmla="*/ 36671 w 60398"/>
                <a:gd name="connsiteY7" fmla="*/ 0 h 79813"/>
                <a:gd name="connsiteX8" fmla="*/ 49613 w 60398"/>
                <a:gd name="connsiteY8" fmla="*/ 3236 h 79813"/>
                <a:gd name="connsiteX9" fmla="*/ 59320 w 60398"/>
                <a:gd name="connsiteY9" fmla="*/ 9707 h 79813"/>
                <a:gd name="connsiteX10" fmla="*/ 50692 w 60398"/>
                <a:gd name="connsiteY10" fmla="*/ 20493 h 79813"/>
                <a:gd name="connsiteX11" fmla="*/ 44221 w 60398"/>
                <a:gd name="connsiteY11" fmla="*/ 16178 h 79813"/>
                <a:gd name="connsiteX12" fmla="*/ 36671 w 60398"/>
                <a:gd name="connsiteY12" fmla="*/ 14021 h 79813"/>
                <a:gd name="connsiteX13" fmla="*/ 26964 w 60398"/>
                <a:gd name="connsiteY13" fmla="*/ 17257 h 79813"/>
                <a:gd name="connsiteX14" fmla="*/ 19414 w 60398"/>
                <a:gd name="connsiteY14" fmla="*/ 25885 h 79813"/>
                <a:gd name="connsiteX15" fmla="*/ 17257 w 60398"/>
                <a:gd name="connsiteY15" fmla="*/ 39907 h 79813"/>
                <a:gd name="connsiteX16" fmla="*/ 19414 w 60398"/>
                <a:gd name="connsiteY16" fmla="*/ 53928 h 79813"/>
                <a:gd name="connsiteX17" fmla="*/ 25885 w 60398"/>
                <a:gd name="connsiteY17" fmla="*/ 62556 h 79813"/>
                <a:gd name="connsiteX18" fmla="*/ 36671 w 60398"/>
                <a:gd name="connsiteY18" fmla="*/ 65792 h 79813"/>
                <a:gd name="connsiteX19" fmla="*/ 45299 w 60398"/>
                <a:gd name="connsiteY19" fmla="*/ 63635 h 79813"/>
                <a:gd name="connsiteX20" fmla="*/ 51770 w 60398"/>
                <a:gd name="connsiteY20" fmla="*/ 58242 h 79813"/>
                <a:gd name="connsiteX21" fmla="*/ 60399 w 60398"/>
                <a:gd name="connsiteY21" fmla="*/ 67949 h 79813"/>
                <a:gd name="connsiteX22" fmla="*/ 49613 w 60398"/>
                <a:gd name="connsiteY22" fmla="*/ 76577 h 79813"/>
                <a:gd name="connsiteX23" fmla="*/ 36671 w 60398"/>
                <a:gd name="connsiteY23" fmla="*/ 79813 h 7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398" h="79813">
                  <a:moveTo>
                    <a:pt x="36671" y="79813"/>
                  </a:moveTo>
                  <a:cubicBezTo>
                    <a:pt x="30199" y="79813"/>
                    <a:pt x="23728" y="78734"/>
                    <a:pt x="18335" y="75499"/>
                  </a:cubicBezTo>
                  <a:cubicBezTo>
                    <a:pt x="12943" y="72263"/>
                    <a:pt x="8628" y="67949"/>
                    <a:pt x="5393" y="62556"/>
                  </a:cubicBezTo>
                  <a:cubicBezTo>
                    <a:pt x="2157" y="56085"/>
                    <a:pt x="0" y="49613"/>
                    <a:pt x="0" y="40985"/>
                  </a:cubicBezTo>
                  <a:cubicBezTo>
                    <a:pt x="0" y="34514"/>
                    <a:pt x="1079" y="29121"/>
                    <a:pt x="3236" y="23728"/>
                  </a:cubicBezTo>
                  <a:cubicBezTo>
                    <a:pt x="5393" y="18336"/>
                    <a:pt x="7550" y="14021"/>
                    <a:pt x="10786" y="10786"/>
                  </a:cubicBezTo>
                  <a:cubicBezTo>
                    <a:pt x="14021" y="7550"/>
                    <a:pt x="18335" y="4314"/>
                    <a:pt x="22650" y="3236"/>
                  </a:cubicBezTo>
                  <a:cubicBezTo>
                    <a:pt x="26964" y="1079"/>
                    <a:pt x="31278" y="0"/>
                    <a:pt x="36671" y="0"/>
                  </a:cubicBezTo>
                  <a:cubicBezTo>
                    <a:pt x="42063" y="0"/>
                    <a:pt x="46378" y="1079"/>
                    <a:pt x="49613" y="3236"/>
                  </a:cubicBezTo>
                  <a:cubicBezTo>
                    <a:pt x="53928" y="5393"/>
                    <a:pt x="57163" y="7550"/>
                    <a:pt x="59320" y="9707"/>
                  </a:cubicBezTo>
                  <a:lnTo>
                    <a:pt x="50692" y="20493"/>
                  </a:lnTo>
                  <a:cubicBezTo>
                    <a:pt x="48535" y="18336"/>
                    <a:pt x="46378" y="17257"/>
                    <a:pt x="44221" y="16178"/>
                  </a:cubicBezTo>
                  <a:cubicBezTo>
                    <a:pt x="42063" y="15100"/>
                    <a:pt x="39907" y="14021"/>
                    <a:pt x="36671" y="14021"/>
                  </a:cubicBezTo>
                  <a:cubicBezTo>
                    <a:pt x="33435" y="14021"/>
                    <a:pt x="29121" y="15100"/>
                    <a:pt x="26964" y="17257"/>
                  </a:cubicBezTo>
                  <a:cubicBezTo>
                    <a:pt x="23728" y="19414"/>
                    <a:pt x="21571" y="22650"/>
                    <a:pt x="19414" y="25885"/>
                  </a:cubicBezTo>
                  <a:cubicBezTo>
                    <a:pt x="17257" y="30200"/>
                    <a:pt x="17257" y="34514"/>
                    <a:pt x="17257" y="39907"/>
                  </a:cubicBezTo>
                  <a:cubicBezTo>
                    <a:pt x="17257" y="45299"/>
                    <a:pt x="18335" y="50692"/>
                    <a:pt x="19414" y="53928"/>
                  </a:cubicBezTo>
                  <a:cubicBezTo>
                    <a:pt x="20492" y="58242"/>
                    <a:pt x="23728" y="60399"/>
                    <a:pt x="25885" y="62556"/>
                  </a:cubicBezTo>
                  <a:cubicBezTo>
                    <a:pt x="29121" y="64713"/>
                    <a:pt x="32357" y="65792"/>
                    <a:pt x="36671" y="65792"/>
                  </a:cubicBezTo>
                  <a:cubicBezTo>
                    <a:pt x="39907" y="65792"/>
                    <a:pt x="43142" y="64713"/>
                    <a:pt x="45299" y="63635"/>
                  </a:cubicBezTo>
                  <a:cubicBezTo>
                    <a:pt x="47456" y="62556"/>
                    <a:pt x="49613" y="60399"/>
                    <a:pt x="51770" y="58242"/>
                  </a:cubicBezTo>
                  <a:lnTo>
                    <a:pt x="60399" y="67949"/>
                  </a:lnTo>
                  <a:cubicBezTo>
                    <a:pt x="57163" y="71184"/>
                    <a:pt x="53928" y="74420"/>
                    <a:pt x="49613" y="76577"/>
                  </a:cubicBezTo>
                  <a:cubicBezTo>
                    <a:pt x="45299" y="78734"/>
                    <a:pt x="40985" y="79813"/>
                    <a:pt x="36671" y="79813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72" name="Freihandform: Form 1971">
              <a:extLst>
                <a:ext uri="{FF2B5EF4-FFF2-40B4-BE49-F238E27FC236}">
                  <a16:creationId xmlns:a16="http://schemas.microsoft.com/office/drawing/2014/main" id="{8BEB8A95-C85C-4D46-9E31-525A65BA0A63}"/>
                </a:ext>
              </a:extLst>
            </p:cNvPr>
            <p:cNvSpPr/>
            <p:nvPr/>
          </p:nvSpPr>
          <p:spPr>
            <a:xfrm>
              <a:off x="4788795" y="6343450"/>
              <a:ext cx="58242" cy="60398"/>
            </a:xfrm>
            <a:custGeom>
              <a:avLst/>
              <a:gdLst>
                <a:gd name="connsiteX0" fmla="*/ 29121 w 58242"/>
                <a:gd name="connsiteY0" fmla="*/ 60399 h 60398"/>
                <a:gd name="connsiteX1" fmla="*/ 15100 w 58242"/>
                <a:gd name="connsiteY1" fmla="*/ 57163 h 60398"/>
                <a:gd name="connsiteX2" fmla="*/ 4314 w 58242"/>
                <a:gd name="connsiteY2" fmla="*/ 46378 h 60398"/>
                <a:gd name="connsiteX3" fmla="*/ 0 w 58242"/>
                <a:gd name="connsiteY3" fmla="*/ 30199 h 60398"/>
                <a:gd name="connsiteX4" fmla="*/ 4314 w 58242"/>
                <a:gd name="connsiteY4" fmla="*/ 14021 h 60398"/>
                <a:gd name="connsiteX5" fmla="*/ 15100 w 58242"/>
                <a:gd name="connsiteY5" fmla="*/ 3236 h 60398"/>
                <a:gd name="connsiteX6" fmla="*/ 29121 w 58242"/>
                <a:gd name="connsiteY6" fmla="*/ 0 h 60398"/>
                <a:gd name="connsiteX7" fmla="*/ 43142 w 58242"/>
                <a:gd name="connsiteY7" fmla="*/ 3236 h 60398"/>
                <a:gd name="connsiteX8" fmla="*/ 53928 w 58242"/>
                <a:gd name="connsiteY8" fmla="*/ 14021 h 60398"/>
                <a:gd name="connsiteX9" fmla="*/ 58242 w 58242"/>
                <a:gd name="connsiteY9" fmla="*/ 30199 h 60398"/>
                <a:gd name="connsiteX10" fmla="*/ 53928 w 58242"/>
                <a:gd name="connsiteY10" fmla="*/ 46378 h 60398"/>
                <a:gd name="connsiteX11" fmla="*/ 43142 w 58242"/>
                <a:gd name="connsiteY11" fmla="*/ 57163 h 60398"/>
                <a:gd name="connsiteX12" fmla="*/ 29121 w 58242"/>
                <a:gd name="connsiteY12" fmla="*/ 60399 h 60398"/>
                <a:gd name="connsiteX13" fmla="*/ 29121 w 58242"/>
                <a:gd name="connsiteY13" fmla="*/ 47456 h 60398"/>
                <a:gd name="connsiteX14" fmla="*/ 35592 w 58242"/>
                <a:gd name="connsiteY14" fmla="*/ 45299 h 60398"/>
                <a:gd name="connsiteX15" fmla="*/ 39907 w 58242"/>
                <a:gd name="connsiteY15" fmla="*/ 38828 h 60398"/>
                <a:gd name="connsiteX16" fmla="*/ 40985 w 58242"/>
                <a:gd name="connsiteY16" fmla="*/ 29121 h 60398"/>
                <a:gd name="connsiteX17" fmla="*/ 39907 w 58242"/>
                <a:gd name="connsiteY17" fmla="*/ 19414 h 60398"/>
                <a:gd name="connsiteX18" fmla="*/ 35592 w 58242"/>
                <a:gd name="connsiteY18" fmla="*/ 12942 h 60398"/>
                <a:gd name="connsiteX19" fmla="*/ 29121 w 58242"/>
                <a:gd name="connsiteY19" fmla="*/ 10786 h 60398"/>
                <a:gd name="connsiteX20" fmla="*/ 22650 w 58242"/>
                <a:gd name="connsiteY20" fmla="*/ 12942 h 60398"/>
                <a:gd name="connsiteX21" fmla="*/ 18335 w 58242"/>
                <a:gd name="connsiteY21" fmla="*/ 19414 h 60398"/>
                <a:gd name="connsiteX22" fmla="*/ 17257 w 58242"/>
                <a:gd name="connsiteY22" fmla="*/ 29121 h 60398"/>
                <a:gd name="connsiteX23" fmla="*/ 18335 w 58242"/>
                <a:gd name="connsiteY23" fmla="*/ 38828 h 60398"/>
                <a:gd name="connsiteX24" fmla="*/ 22650 w 58242"/>
                <a:gd name="connsiteY24" fmla="*/ 45299 h 60398"/>
                <a:gd name="connsiteX25" fmla="*/ 29121 w 58242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2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9" y="18335"/>
                    <a:pt x="4314" y="14021"/>
                  </a:cubicBezTo>
                  <a:cubicBezTo>
                    <a:pt x="6471" y="9707"/>
                    <a:pt x="10786" y="5393"/>
                    <a:pt x="15100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4" y="0"/>
                    <a:pt x="38828" y="1079"/>
                    <a:pt x="43142" y="3236"/>
                  </a:cubicBezTo>
                  <a:cubicBezTo>
                    <a:pt x="47457" y="5393"/>
                    <a:pt x="50692" y="9707"/>
                    <a:pt x="53928" y="14021"/>
                  </a:cubicBezTo>
                  <a:cubicBezTo>
                    <a:pt x="56085" y="18335"/>
                    <a:pt x="58242" y="23728"/>
                    <a:pt x="58242" y="30199"/>
                  </a:cubicBezTo>
                  <a:cubicBezTo>
                    <a:pt x="58242" y="36671"/>
                    <a:pt x="57163" y="42063"/>
                    <a:pt x="53928" y="46378"/>
                  </a:cubicBezTo>
                  <a:cubicBezTo>
                    <a:pt x="51771" y="50692"/>
                    <a:pt x="47457" y="55006"/>
                    <a:pt x="43142" y="57163"/>
                  </a:cubicBezTo>
                  <a:cubicBezTo>
                    <a:pt x="37749" y="59320"/>
                    <a:pt x="33435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3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4807"/>
                    <a:pt x="40985" y="22650"/>
                    <a:pt x="39907" y="19414"/>
                  </a:cubicBezTo>
                  <a:cubicBezTo>
                    <a:pt x="38828" y="17257"/>
                    <a:pt x="37749" y="15100"/>
                    <a:pt x="35592" y="12942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2"/>
                  </a:cubicBezTo>
                  <a:cubicBezTo>
                    <a:pt x="20493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3435"/>
                    <a:pt x="17257" y="35592"/>
                    <a:pt x="18335" y="38828"/>
                  </a:cubicBezTo>
                  <a:cubicBezTo>
                    <a:pt x="19414" y="40985"/>
                    <a:pt x="20493" y="43142"/>
                    <a:pt x="22650" y="45299"/>
                  </a:cubicBezTo>
                  <a:cubicBezTo>
                    <a:pt x="23728" y="46378"/>
                    <a:pt x="25885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73" name="Freihandform: Form 1972">
              <a:extLst>
                <a:ext uri="{FF2B5EF4-FFF2-40B4-BE49-F238E27FC236}">
                  <a16:creationId xmlns:a16="http://schemas.microsoft.com/office/drawing/2014/main" id="{DB79D9B9-FC91-4688-8459-18FA32513006}"/>
                </a:ext>
              </a:extLst>
            </p:cNvPr>
            <p:cNvSpPr/>
            <p:nvPr/>
          </p:nvSpPr>
          <p:spPr>
            <a:xfrm>
              <a:off x="4858900" y="6319722"/>
              <a:ext cx="23728" cy="84127"/>
            </a:xfrm>
            <a:custGeom>
              <a:avLst/>
              <a:gdLst>
                <a:gd name="connsiteX0" fmla="*/ 14021 w 23728"/>
                <a:gd name="connsiteY0" fmla="*/ 84127 h 84127"/>
                <a:gd name="connsiteX1" fmla="*/ 5393 w 23728"/>
                <a:gd name="connsiteY1" fmla="*/ 81970 h 84127"/>
                <a:gd name="connsiteX2" fmla="*/ 1079 w 23728"/>
                <a:gd name="connsiteY2" fmla="*/ 75499 h 84127"/>
                <a:gd name="connsiteX3" fmla="*/ 0 w 23728"/>
                <a:gd name="connsiteY3" fmla="*/ 65792 h 84127"/>
                <a:gd name="connsiteX4" fmla="*/ 0 w 23728"/>
                <a:gd name="connsiteY4" fmla="*/ 0 h 84127"/>
                <a:gd name="connsiteX5" fmla="*/ 16178 w 23728"/>
                <a:gd name="connsiteY5" fmla="*/ 0 h 84127"/>
                <a:gd name="connsiteX6" fmla="*/ 16178 w 23728"/>
                <a:gd name="connsiteY6" fmla="*/ 66870 h 84127"/>
                <a:gd name="connsiteX7" fmla="*/ 17257 w 23728"/>
                <a:gd name="connsiteY7" fmla="*/ 70106 h 84127"/>
                <a:gd name="connsiteX8" fmla="*/ 19414 w 23728"/>
                <a:gd name="connsiteY8" fmla="*/ 71184 h 84127"/>
                <a:gd name="connsiteX9" fmla="*/ 20493 w 23728"/>
                <a:gd name="connsiteY9" fmla="*/ 71184 h 84127"/>
                <a:gd name="connsiteX10" fmla="*/ 21571 w 23728"/>
                <a:gd name="connsiteY10" fmla="*/ 71184 h 84127"/>
                <a:gd name="connsiteX11" fmla="*/ 23728 w 23728"/>
                <a:gd name="connsiteY11" fmla="*/ 83049 h 84127"/>
                <a:gd name="connsiteX12" fmla="*/ 20493 w 23728"/>
                <a:gd name="connsiteY12" fmla="*/ 84127 h 84127"/>
                <a:gd name="connsiteX13" fmla="*/ 14021 w 23728"/>
                <a:gd name="connsiteY13" fmla="*/ 84127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28" h="84127">
                  <a:moveTo>
                    <a:pt x="14021" y="84127"/>
                  </a:moveTo>
                  <a:cubicBezTo>
                    <a:pt x="10786" y="84127"/>
                    <a:pt x="7550" y="83049"/>
                    <a:pt x="5393" y="81970"/>
                  </a:cubicBezTo>
                  <a:cubicBezTo>
                    <a:pt x="3236" y="80891"/>
                    <a:pt x="1079" y="78734"/>
                    <a:pt x="1079" y="75499"/>
                  </a:cubicBezTo>
                  <a:cubicBezTo>
                    <a:pt x="1079" y="72263"/>
                    <a:pt x="0" y="69027"/>
                    <a:pt x="0" y="65792"/>
                  </a:cubicBezTo>
                  <a:lnTo>
                    <a:pt x="0" y="0"/>
                  </a:lnTo>
                  <a:lnTo>
                    <a:pt x="16178" y="0"/>
                  </a:lnTo>
                  <a:lnTo>
                    <a:pt x="16178" y="66870"/>
                  </a:lnTo>
                  <a:cubicBezTo>
                    <a:pt x="16178" y="69027"/>
                    <a:pt x="16178" y="70106"/>
                    <a:pt x="17257" y="70106"/>
                  </a:cubicBezTo>
                  <a:cubicBezTo>
                    <a:pt x="18335" y="71184"/>
                    <a:pt x="18335" y="71184"/>
                    <a:pt x="19414" y="71184"/>
                  </a:cubicBezTo>
                  <a:cubicBezTo>
                    <a:pt x="19414" y="71184"/>
                    <a:pt x="20493" y="71184"/>
                    <a:pt x="20493" y="71184"/>
                  </a:cubicBezTo>
                  <a:cubicBezTo>
                    <a:pt x="20493" y="71184"/>
                    <a:pt x="21571" y="71184"/>
                    <a:pt x="21571" y="71184"/>
                  </a:cubicBezTo>
                  <a:lnTo>
                    <a:pt x="23728" y="83049"/>
                  </a:lnTo>
                  <a:cubicBezTo>
                    <a:pt x="22650" y="83049"/>
                    <a:pt x="21571" y="84127"/>
                    <a:pt x="20493" y="84127"/>
                  </a:cubicBezTo>
                  <a:cubicBezTo>
                    <a:pt x="18335" y="84127"/>
                    <a:pt x="16178" y="84127"/>
                    <a:pt x="14021" y="8412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74" name="Freihandform: Form 1973">
              <a:extLst>
                <a:ext uri="{FF2B5EF4-FFF2-40B4-BE49-F238E27FC236}">
                  <a16:creationId xmlns:a16="http://schemas.microsoft.com/office/drawing/2014/main" id="{2BC9A779-57F7-4615-8504-1E387E95CF19}"/>
                </a:ext>
              </a:extLst>
            </p:cNvPr>
            <p:cNvSpPr/>
            <p:nvPr/>
          </p:nvSpPr>
          <p:spPr>
            <a:xfrm>
              <a:off x="4889100" y="6319722"/>
              <a:ext cx="53927" cy="84127"/>
            </a:xfrm>
            <a:custGeom>
              <a:avLst/>
              <a:gdLst>
                <a:gd name="connsiteX0" fmla="*/ 23728 w 53927"/>
                <a:gd name="connsiteY0" fmla="*/ 84127 h 84127"/>
                <a:gd name="connsiteX1" fmla="*/ 6471 w 53927"/>
                <a:gd name="connsiteY1" fmla="*/ 75499 h 84127"/>
                <a:gd name="connsiteX2" fmla="*/ 0 w 53927"/>
                <a:gd name="connsiteY2" fmla="*/ 52849 h 84127"/>
                <a:gd name="connsiteX3" fmla="*/ 3236 w 53927"/>
                <a:gd name="connsiteY3" fmla="*/ 36671 h 84127"/>
                <a:gd name="connsiteX4" fmla="*/ 11864 w 53927"/>
                <a:gd name="connsiteY4" fmla="*/ 25885 h 84127"/>
                <a:gd name="connsiteX5" fmla="*/ 23728 w 53927"/>
                <a:gd name="connsiteY5" fmla="*/ 22650 h 84127"/>
                <a:gd name="connsiteX6" fmla="*/ 32357 w 53927"/>
                <a:gd name="connsiteY6" fmla="*/ 24807 h 84127"/>
                <a:gd name="connsiteX7" fmla="*/ 38828 w 53927"/>
                <a:gd name="connsiteY7" fmla="*/ 29121 h 84127"/>
                <a:gd name="connsiteX8" fmla="*/ 37749 w 53927"/>
                <a:gd name="connsiteY8" fmla="*/ 20492 h 84127"/>
                <a:gd name="connsiteX9" fmla="*/ 37749 w 53927"/>
                <a:gd name="connsiteY9" fmla="*/ 0 h 84127"/>
                <a:gd name="connsiteX10" fmla="*/ 53928 w 53927"/>
                <a:gd name="connsiteY10" fmla="*/ 0 h 84127"/>
                <a:gd name="connsiteX11" fmla="*/ 53928 w 53927"/>
                <a:gd name="connsiteY11" fmla="*/ 83049 h 84127"/>
                <a:gd name="connsiteX12" fmla="*/ 40985 w 53927"/>
                <a:gd name="connsiteY12" fmla="*/ 83049 h 84127"/>
                <a:gd name="connsiteX13" fmla="*/ 39906 w 53927"/>
                <a:gd name="connsiteY13" fmla="*/ 76577 h 84127"/>
                <a:gd name="connsiteX14" fmla="*/ 39906 w 53927"/>
                <a:gd name="connsiteY14" fmla="*/ 76577 h 84127"/>
                <a:gd name="connsiteX15" fmla="*/ 32357 w 53927"/>
                <a:gd name="connsiteY15" fmla="*/ 81970 h 84127"/>
                <a:gd name="connsiteX16" fmla="*/ 23728 w 53927"/>
                <a:gd name="connsiteY16" fmla="*/ 84127 h 84127"/>
                <a:gd name="connsiteX17" fmla="*/ 26964 w 53927"/>
                <a:gd name="connsiteY17" fmla="*/ 70106 h 84127"/>
                <a:gd name="connsiteX18" fmla="*/ 32357 w 53927"/>
                <a:gd name="connsiteY18" fmla="*/ 69027 h 84127"/>
                <a:gd name="connsiteX19" fmla="*/ 37749 w 53927"/>
                <a:gd name="connsiteY19" fmla="*/ 64713 h 84127"/>
                <a:gd name="connsiteX20" fmla="*/ 37749 w 53927"/>
                <a:gd name="connsiteY20" fmla="*/ 39907 h 84127"/>
                <a:gd name="connsiteX21" fmla="*/ 32357 w 53927"/>
                <a:gd name="connsiteY21" fmla="*/ 36671 h 84127"/>
                <a:gd name="connsiteX22" fmla="*/ 26964 w 53927"/>
                <a:gd name="connsiteY22" fmla="*/ 35592 h 84127"/>
                <a:gd name="connsiteX23" fmla="*/ 21571 w 53927"/>
                <a:gd name="connsiteY23" fmla="*/ 37749 h 84127"/>
                <a:gd name="connsiteX24" fmla="*/ 17257 w 53927"/>
                <a:gd name="connsiteY24" fmla="*/ 43142 h 84127"/>
                <a:gd name="connsiteX25" fmla="*/ 16178 w 53927"/>
                <a:gd name="connsiteY25" fmla="*/ 52849 h 84127"/>
                <a:gd name="connsiteX26" fmla="*/ 19414 w 53927"/>
                <a:gd name="connsiteY26" fmla="*/ 65792 h 84127"/>
                <a:gd name="connsiteX27" fmla="*/ 26964 w 53927"/>
                <a:gd name="connsiteY27" fmla="*/ 70106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3927" h="84127">
                  <a:moveTo>
                    <a:pt x="23728" y="84127"/>
                  </a:moveTo>
                  <a:cubicBezTo>
                    <a:pt x="16178" y="84127"/>
                    <a:pt x="10786" y="80891"/>
                    <a:pt x="6471" y="75499"/>
                  </a:cubicBezTo>
                  <a:cubicBezTo>
                    <a:pt x="2157" y="70106"/>
                    <a:pt x="0" y="62556"/>
                    <a:pt x="0" y="52849"/>
                  </a:cubicBezTo>
                  <a:cubicBezTo>
                    <a:pt x="0" y="46378"/>
                    <a:pt x="1079" y="40985"/>
                    <a:pt x="3236" y="36671"/>
                  </a:cubicBezTo>
                  <a:cubicBezTo>
                    <a:pt x="5393" y="32357"/>
                    <a:pt x="8628" y="28042"/>
                    <a:pt x="11864" y="25885"/>
                  </a:cubicBezTo>
                  <a:cubicBezTo>
                    <a:pt x="15100" y="23728"/>
                    <a:pt x="19414" y="22650"/>
                    <a:pt x="23728" y="22650"/>
                  </a:cubicBezTo>
                  <a:cubicBezTo>
                    <a:pt x="26964" y="22650"/>
                    <a:pt x="30199" y="23728"/>
                    <a:pt x="32357" y="24807"/>
                  </a:cubicBezTo>
                  <a:cubicBezTo>
                    <a:pt x="34513" y="25885"/>
                    <a:pt x="36671" y="26964"/>
                    <a:pt x="38828" y="29121"/>
                  </a:cubicBezTo>
                  <a:lnTo>
                    <a:pt x="37749" y="20492"/>
                  </a:lnTo>
                  <a:lnTo>
                    <a:pt x="37749" y="0"/>
                  </a:lnTo>
                  <a:lnTo>
                    <a:pt x="53928" y="0"/>
                  </a:lnTo>
                  <a:lnTo>
                    <a:pt x="53928" y="83049"/>
                  </a:lnTo>
                  <a:lnTo>
                    <a:pt x="40985" y="83049"/>
                  </a:lnTo>
                  <a:lnTo>
                    <a:pt x="39906" y="76577"/>
                  </a:lnTo>
                  <a:lnTo>
                    <a:pt x="39906" y="76577"/>
                  </a:lnTo>
                  <a:cubicBezTo>
                    <a:pt x="37749" y="78734"/>
                    <a:pt x="35592" y="80891"/>
                    <a:pt x="32357" y="81970"/>
                  </a:cubicBezTo>
                  <a:cubicBezTo>
                    <a:pt x="29121" y="83049"/>
                    <a:pt x="25885" y="84127"/>
                    <a:pt x="23728" y="84127"/>
                  </a:cubicBezTo>
                  <a:close/>
                  <a:moveTo>
                    <a:pt x="26964" y="70106"/>
                  </a:moveTo>
                  <a:cubicBezTo>
                    <a:pt x="29121" y="70106"/>
                    <a:pt x="31278" y="70106"/>
                    <a:pt x="32357" y="69027"/>
                  </a:cubicBezTo>
                  <a:cubicBezTo>
                    <a:pt x="34513" y="67949"/>
                    <a:pt x="35592" y="66870"/>
                    <a:pt x="37749" y="64713"/>
                  </a:cubicBezTo>
                  <a:lnTo>
                    <a:pt x="37749" y="39907"/>
                  </a:lnTo>
                  <a:cubicBezTo>
                    <a:pt x="35592" y="38828"/>
                    <a:pt x="34513" y="37749"/>
                    <a:pt x="32357" y="36671"/>
                  </a:cubicBezTo>
                  <a:cubicBezTo>
                    <a:pt x="30199" y="35592"/>
                    <a:pt x="29121" y="35592"/>
                    <a:pt x="26964" y="35592"/>
                  </a:cubicBezTo>
                  <a:cubicBezTo>
                    <a:pt x="24807" y="35592"/>
                    <a:pt x="22650" y="36671"/>
                    <a:pt x="21571" y="37749"/>
                  </a:cubicBezTo>
                  <a:cubicBezTo>
                    <a:pt x="19414" y="38828"/>
                    <a:pt x="18335" y="40985"/>
                    <a:pt x="17257" y="43142"/>
                  </a:cubicBezTo>
                  <a:cubicBezTo>
                    <a:pt x="16178" y="45299"/>
                    <a:pt x="16178" y="48535"/>
                    <a:pt x="16178" y="52849"/>
                  </a:cubicBezTo>
                  <a:cubicBezTo>
                    <a:pt x="16178" y="58242"/>
                    <a:pt x="17257" y="63634"/>
                    <a:pt x="19414" y="65792"/>
                  </a:cubicBezTo>
                  <a:cubicBezTo>
                    <a:pt x="20492" y="69027"/>
                    <a:pt x="23728" y="70106"/>
                    <a:pt x="26964" y="7010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75" name="Grafik 2">
            <a:extLst>
              <a:ext uri="{FF2B5EF4-FFF2-40B4-BE49-F238E27FC236}">
                <a16:creationId xmlns:a16="http://schemas.microsoft.com/office/drawing/2014/main" id="{1C6F9907-985C-4923-87B5-D5A0DA24404E}"/>
              </a:ext>
            </a:extLst>
          </p:cNvPr>
          <p:cNvGrpSpPr/>
          <p:nvPr/>
        </p:nvGrpSpPr>
        <p:grpSpPr>
          <a:xfrm>
            <a:off x="5085396" y="4151834"/>
            <a:ext cx="115405" cy="88538"/>
            <a:chOff x="5085396" y="4151834"/>
            <a:chExt cx="115405" cy="88538"/>
          </a:xfrm>
          <a:solidFill>
            <a:srgbClr val="777776"/>
          </a:solidFill>
        </p:grpSpPr>
        <p:sp>
          <p:nvSpPr>
            <p:cNvPr id="1976" name="Freihandform: Form 1975">
              <a:extLst>
                <a:ext uri="{FF2B5EF4-FFF2-40B4-BE49-F238E27FC236}">
                  <a16:creationId xmlns:a16="http://schemas.microsoft.com/office/drawing/2014/main" id="{E10D30DA-B0B0-4C64-931C-59A0B0F1FC34}"/>
                </a:ext>
              </a:extLst>
            </p:cNvPr>
            <p:cNvSpPr/>
            <p:nvPr/>
          </p:nvSpPr>
          <p:spPr>
            <a:xfrm>
              <a:off x="5085396" y="4151834"/>
              <a:ext cx="58242" cy="88538"/>
            </a:xfrm>
            <a:custGeom>
              <a:avLst/>
              <a:gdLst>
                <a:gd name="connsiteX0" fmla="*/ 12943 w 58242"/>
                <a:gd name="connsiteY0" fmla="*/ 86284 h 88538"/>
                <a:gd name="connsiteX1" fmla="*/ 0 w 58242"/>
                <a:gd name="connsiteY1" fmla="*/ 76577 h 88538"/>
                <a:gd name="connsiteX2" fmla="*/ 5393 w 58242"/>
                <a:gd name="connsiteY2" fmla="*/ 70106 h 88538"/>
                <a:gd name="connsiteX3" fmla="*/ 16178 w 58242"/>
                <a:gd name="connsiteY3" fmla="*/ 77656 h 88538"/>
                <a:gd name="connsiteX4" fmla="*/ 29121 w 58242"/>
                <a:gd name="connsiteY4" fmla="*/ 80891 h 88538"/>
                <a:gd name="connsiteX5" fmla="*/ 43142 w 58242"/>
                <a:gd name="connsiteY5" fmla="*/ 76577 h 88538"/>
                <a:gd name="connsiteX6" fmla="*/ 48535 w 58242"/>
                <a:gd name="connsiteY6" fmla="*/ 65792 h 88538"/>
                <a:gd name="connsiteX7" fmla="*/ 46378 w 58242"/>
                <a:gd name="connsiteY7" fmla="*/ 58242 h 88538"/>
                <a:gd name="connsiteX8" fmla="*/ 42064 w 58242"/>
                <a:gd name="connsiteY8" fmla="*/ 53928 h 88538"/>
                <a:gd name="connsiteX9" fmla="*/ 34514 w 58242"/>
                <a:gd name="connsiteY9" fmla="*/ 49613 h 88538"/>
                <a:gd name="connsiteX10" fmla="*/ 22650 w 58242"/>
                <a:gd name="connsiteY10" fmla="*/ 44221 h 88538"/>
                <a:gd name="connsiteX11" fmla="*/ 10786 w 58242"/>
                <a:gd name="connsiteY11" fmla="*/ 35592 h 88538"/>
                <a:gd name="connsiteX12" fmla="*/ 5393 w 58242"/>
                <a:gd name="connsiteY12" fmla="*/ 22650 h 88538"/>
                <a:gd name="connsiteX13" fmla="*/ 8629 w 58242"/>
                <a:gd name="connsiteY13" fmla="*/ 10786 h 88538"/>
                <a:gd name="connsiteX14" fmla="*/ 18335 w 58242"/>
                <a:gd name="connsiteY14" fmla="*/ 3236 h 88538"/>
                <a:gd name="connsiteX15" fmla="*/ 31278 w 58242"/>
                <a:gd name="connsiteY15" fmla="*/ 0 h 88538"/>
                <a:gd name="connsiteX16" fmla="*/ 45299 w 58242"/>
                <a:gd name="connsiteY16" fmla="*/ 3236 h 88538"/>
                <a:gd name="connsiteX17" fmla="*/ 56085 w 58242"/>
                <a:gd name="connsiteY17" fmla="*/ 10786 h 88538"/>
                <a:gd name="connsiteX18" fmla="*/ 50692 w 58242"/>
                <a:gd name="connsiteY18" fmla="*/ 17257 h 88538"/>
                <a:gd name="connsiteX19" fmla="*/ 31278 w 58242"/>
                <a:gd name="connsiteY19" fmla="*/ 8628 h 88538"/>
                <a:gd name="connsiteX20" fmla="*/ 19414 w 58242"/>
                <a:gd name="connsiteY20" fmla="*/ 11864 h 88538"/>
                <a:gd name="connsiteX21" fmla="*/ 15100 w 58242"/>
                <a:gd name="connsiteY21" fmla="*/ 21571 h 88538"/>
                <a:gd name="connsiteX22" fmla="*/ 17257 w 58242"/>
                <a:gd name="connsiteY22" fmla="*/ 28042 h 88538"/>
                <a:gd name="connsiteX23" fmla="*/ 21571 w 58242"/>
                <a:gd name="connsiteY23" fmla="*/ 32357 h 88538"/>
                <a:gd name="connsiteX24" fmla="*/ 29121 w 58242"/>
                <a:gd name="connsiteY24" fmla="*/ 35592 h 88538"/>
                <a:gd name="connsiteX25" fmla="*/ 40985 w 58242"/>
                <a:gd name="connsiteY25" fmla="*/ 40985 h 88538"/>
                <a:gd name="connsiteX26" fmla="*/ 53928 w 58242"/>
                <a:gd name="connsiteY26" fmla="*/ 49613 h 88538"/>
                <a:gd name="connsiteX27" fmla="*/ 58242 w 58242"/>
                <a:gd name="connsiteY27" fmla="*/ 63635 h 88538"/>
                <a:gd name="connsiteX28" fmla="*/ 55006 w 58242"/>
                <a:gd name="connsiteY28" fmla="*/ 75499 h 88538"/>
                <a:gd name="connsiteX29" fmla="*/ 45299 w 58242"/>
                <a:gd name="connsiteY29" fmla="*/ 84127 h 88538"/>
                <a:gd name="connsiteX30" fmla="*/ 30200 w 58242"/>
                <a:gd name="connsiteY30" fmla="*/ 87363 h 88538"/>
                <a:gd name="connsiteX31" fmla="*/ 12943 w 58242"/>
                <a:gd name="connsiteY31" fmla="*/ 86284 h 88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242" h="88538">
                  <a:moveTo>
                    <a:pt x="12943" y="86284"/>
                  </a:moveTo>
                  <a:cubicBezTo>
                    <a:pt x="7550" y="84127"/>
                    <a:pt x="3236" y="80891"/>
                    <a:pt x="0" y="76577"/>
                  </a:cubicBezTo>
                  <a:lnTo>
                    <a:pt x="5393" y="70106"/>
                  </a:lnTo>
                  <a:cubicBezTo>
                    <a:pt x="8629" y="73342"/>
                    <a:pt x="11864" y="76577"/>
                    <a:pt x="16178" y="77656"/>
                  </a:cubicBezTo>
                  <a:cubicBezTo>
                    <a:pt x="20493" y="79813"/>
                    <a:pt x="24807" y="80891"/>
                    <a:pt x="29121" y="80891"/>
                  </a:cubicBezTo>
                  <a:cubicBezTo>
                    <a:pt x="34514" y="80891"/>
                    <a:pt x="39907" y="79813"/>
                    <a:pt x="43142" y="76577"/>
                  </a:cubicBezTo>
                  <a:cubicBezTo>
                    <a:pt x="46378" y="74420"/>
                    <a:pt x="48535" y="70106"/>
                    <a:pt x="48535" y="65792"/>
                  </a:cubicBezTo>
                  <a:cubicBezTo>
                    <a:pt x="48535" y="62556"/>
                    <a:pt x="47457" y="60399"/>
                    <a:pt x="46378" y="58242"/>
                  </a:cubicBezTo>
                  <a:cubicBezTo>
                    <a:pt x="45299" y="56085"/>
                    <a:pt x="43142" y="55006"/>
                    <a:pt x="42064" y="53928"/>
                  </a:cubicBezTo>
                  <a:cubicBezTo>
                    <a:pt x="39907" y="52849"/>
                    <a:pt x="37749" y="51770"/>
                    <a:pt x="34514" y="49613"/>
                  </a:cubicBezTo>
                  <a:lnTo>
                    <a:pt x="22650" y="44221"/>
                  </a:lnTo>
                  <a:cubicBezTo>
                    <a:pt x="17257" y="42064"/>
                    <a:pt x="14021" y="38828"/>
                    <a:pt x="10786" y="35592"/>
                  </a:cubicBezTo>
                  <a:cubicBezTo>
                    <a:pt x="7550" y="32357"/>
                    <a:pt x="5393" y="28042"/>
                    <a:pt x="5393" y="22650"/>
                  </a:cubicBezTo>
                  <a:cubicBezTo>
                    <a:pt x="5393" y="18336"/>
                    <a:pt x="6471" y="15100"/>
                    <a:pt x="8629" y="10786"/>
                  </a:cubicBezTo>
                  <a:cubicBezTo>
                    <a:pt x="10786" y="7550"/>
                    <a:pt x="14021" y="4314"/>
                    <a:pt x="18335" y="3236"/>
                  </a:cubicBezTo>
                  <a:cubicBezTo>
                    <a:pt x="22650" y="2157"/>
                    <a:pt x="26964" y="0"/>
                    <a:pt x="31278" y="0"/>
                  </a:cubicBezTo>
                  <a:cubicBezTo>
                    <a:pt x="35592" y="0"/>
                    <a:pt x="40985" y="1079"/>
                    <a:pt x="45299" y="3236"/>
                  </a:cubicBezTo>
                  <a:cubicBezTo>
                    <a:pt x="49613" y="5393"/>
                    <a:pt x="52849" y="7550"/>
                    <a:pt x="56085" y="10786"/>
                  </a:cubicBezTo>
                  <a:lnTo>
                    <a:pt x="50692" y="17257"/>
                  </a:lnTo>
                  <a:cubicBezTo>
                    <a:pt x="45299" y="11864"/>
                    <a:pt x="38828" y="8628"/>
                    <a:pt x="31278" y="8628"/>
                  </a:cubicBezTo>
                  <a:cubicBezTo>
                    <a:pt x="25885" y="8628"/>
                    <a:pt x="22650" y="9707"/>
                    <a:pt x="19414" y="11864"/>
                  </a:cubicBezTo>
                  <a:cubicBezTo>
                    <a:pt x="16178" y="14021"/>
                    <a:pt x="15100" y="17257"/>
                    <a:pt x="15100" y="21571"/>
                  </a:cubicBezTo>
                  <a:cubicBezTo>
                    <a:pt x="15100" y="23728"/>
                    <a:pt x="16178" y="26964"/>
                    <a:pt x="17257" y="28042"/>
                  </a:cubicBezTo>
                  <a:cubicBezTo>
                    <a:pt x="18335" y="29121"/>
                    <a:pt x="20493" y="31278"/>
                    <a:pt x="21571" y="32357"/>
                  </a:cubicBezTo>
                  <a:cubicBezTo>
                    <a:pt x="22650" y="33435"/>
                    <a:pt x="25885" y="34514"/>
                    <a:pt x="29121" y="35592"/>
                  </a:cubicBezTo>
                  <a:lnTo>
                    <a:pt x="40985" y="40985"/>
                  </a:lnTo>
                  <a:cubicBezTo>
                    <a:pt x="46378" y="43142"/>
                    <a:pt x="50692" y="46378"/>
                    <a:pt x="53928" y="49613"/>
                  </a:cubicBezTo>
                  <a:cubicBezTo>
                    <a:pt x="57163" y="52849"/>
                    <a:pt x="58242" y="58242"/>
                    <a:pt x="58242" y="63635"/>
                  </a:cubicBezTo>
                  <a:cubicBezTo>
                    <a:pt x="58242" y="67949"/>
                    <a:pt x="57163" y="72263"/>
                    <a:pt x="55006" y="75499"/>
                  </a:cubicBezTo>
                  <a:cubicBezTo>
                    <a:pt x="52849" y="78734"/>
                    <a:pt x="49613" y="81970"/>
                    <a:pt x="45299" y="84127"/>
                  </a:cubicBezTo>
                  <a:cubicBezTo>
                    <a:pt x="40985" y="86284"/>
                    <a:pt x="35592" y="87363"/>
                    <a:pt x="30200" y="87363"/>
                  </a:cubicBezTo>
                  <a:cubicBezTo>
                    <a:pt x="22650" y="89520"/>
                    <a:pt x="17257" y="88441"/>
                    <a:pt x="12943" y="8628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77" name="Freihandform: Form 1976">
              <a:extLst>
                <a:ext uri="{FF2B5EF4-FFF2-40B4-BE49-F238E27FC236}">
                  <a16:creationId xmlns:a16="http://schemas.microsoft.com/office/drawing/2014/main" id="{56C23094-D876-4576-A361-2D12906776C6}"/>
                </a:ext>
              </a:extLst>
            </p:cNvPr>
            <p:cNvSpPr/>
            <p:nvPr/>
          </p:nvSpPr>
          <p:spPr>
            <a:xfrm>
              <a:off x="5154424" y="4157227"/>
              <a:ext cx="46377" cy="81969"/>
            </a:xfrm>
            <a:custGeom>
              <a:avLst/>
              <a:gdLst>
                <a:gd name="connsiteX0" fmla="*/ 0 w 46377"/>
                <a:gd name="connsiteY0" fmla="*/ 74420 h 81969"/>
                <a:gd name="connsiteX1" fmla="*/ 19414 w 46377"/>
                <a:gd name="connsiteY1" fmla="*/ 74420 h 81969"/>
                <a:gd name="connsiteX2" fmla="*/ 19414 w 46377"/>
                <a:gd name="connsiteY2" fmla="*/ 11864 h 81969"/>
                <a:gd name="connsiteX3" fmla="*/ 4314 w 46377"/>
                <a:gd name="connsiteY3" fmla="*/ 11864 h 81969"/>
                <a:gd name="connsiteX4" fmla="*/ 4314 w 46377"/>
                <a:gd name="connsiteY4" fmla="*/ 5393 h 81969"/>
                <a:gd name="connsiteX5" fmla="*/ 21571 w 46377"/>
                <a:gd name="connsiteY5" fmla="*/ 0 h 81969"/>
                <a:gd name="connsiteX6" fmla="*/ 29121 w 46377"/>
                <a:gd name="connsiteY6" fmla="*/ 0 h 81969"/>
                <a:gd name="connsiteX7" fmla="*/ 29121 w 46377"/>
                <a:gd name="connsiteY7" fmla="*/ 74420 h 81969"/>
                <a:gd name="connsiteX8" fmla="*/ 46378 w 46377"/>
                <a:gd name="connsiteY8" fmla="*/ 74420 h 81969"/>
                <a:gd name="connsiteX9" fmla="*/ 46378 w 46377"/>
                <a:gd name="connsiteY9" fmla="*/ 81970 h 81969"/>
                <a:gd name="connsiteX10" fmla="*/ 1078 w 46377"/>
                <a:gd name="connsiteY10" fmla="*/ 81970 h 81969"/>
                <a:gd name="connsiteX11" fmla="*/ 1078 w 46377"/>
                <a:gd name="connsiteY11" fmla="*/ 74420 h 81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377" h="81969">
                  <a:moveTo>
                    <a:pt x="0" y="74420"/>
                  </a:moveTo>
                  <a:lnTo>
                    <a:pt x="19414" y="74420"/>
                  </a:lnTo>
                  <a:lnTo>
                    <a:pt x="19414" y="11864"/>
                  </a:lnTo>
                  <a:lnTo>
                    <a:pt x="4314" y="11864"/>
                  </a:lnTo>
                  <a:lnTo>
                    <a:pt x="4314" y="5393"/>
                  </a:lnTo>
                  <a:cubicBezTo>
                    <a:pt x="10786" y="4314"/>
                    <a:pt x="17257" y="2157"/>
                    <a:pt x="21571" y="0"/>
                  </a:cubicBezTo>
                  <a:lnTo>
                    <a:pt x="29121" y="0"/>
                  </a:lnTo>
                  <a:lnTo>
                    <a:pt x="29121" y="74420"/>
                  </a:lnTo>
                  <a:lnTo>
                    <a:pt x="46378" y="74420"/>
                  </a:lnTo>
                  <a:lnTo>
                    <a:pt x="46378" y="81970"/>
                  </a:lnTo>
                  <a:lnTo>
                    <a:pt x="1078" y="81970"/>
                  </a:lnTo>
                  <a:lnTo>
                    <a:pt x="1078" y="7442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78" name="Grafik 2">
            <a:extLst>
              <a:ext uri="{FF2B5EF4-FFF2-40B4-BE49-F238E27FC236}">
                <a16:creationId xmlns:a16="http://schemas.microsoft.com/office/drawing/2014/main" id="{5415FE6E-130B-4ABC-AEAC-E436B88497FC}"/>
              </a:ext>
            </a:extLst>
          </p:cNvPr>
          <p:cNvGrpSpPr/>
          <p:nvPr/>
        </p:nvGrpSpPr>
        <p:grpSpPr>
          <a:xfrm>
            <a:off x="6361322" y="4151834"/>
            <a:ext cx="120797" cy="89519"/>
            <a:chOff x="6361322" y="4151834"/>
            <a:chExt cx="120797" cy="89519"/>
          </a:xfrm>
          <a:solidFill>
            <a:srgbClr val="777776"/>
          </a:solidFill>
        </p:grpSpPr>
        <p:sp>
          <p:nvSpPr>
            <p:cNvPr id="1979" name="Freihandform: Form 1978">
              <a:extLst>
                <a:ext uri="{FF2B5EF4-FFF2-40B4-BE49-F238E27FC236}">
                  <a16:creationId xmlns:a16="http://schemas.microsoft.com/office/drawing/2014/main" id="{507ED216-F9CA-4829-8CBA-562A620873D4}"/>
                </a:ext>
              </a:extLst>
            </p:cNvPr>
            <p:cNvSpPr/>
            <p:nvPr/>
          </p:nvSpPr>
          <p:spPr>
            <a:xfrm>
              <a:off x="6361322" y="4151834"/>
              <a:ext cx="58242" cy="88538"/>
            </a:xfrm>
            <a:custGeom>
              <a:avLst/>
              <a:gdLst>
                <a:gd name="connsiteX0" fmla="*/ 12943 w 58242"/>
                <a:gd name="connsiteY0" fmla="*/ 86284 h 88538"/>
                <a:gd name="connsiteX1" fmla="*/ 0 w 58242"/>
                <a:gd name="connsiteY1" fmla="*/ 76577 h 88538"/>
                <a:gd name="connsiteX2" fmla="*/ 5393 w 58242"/>
                <a:gd name="connsiteY2" fmla="*/ 70106 h 88538"/>
                <a:gd name="connsiteX3" fmla="*/ 16178 w 58242"/>
                <a:gd name="connsiteY3" fmla="*/ 77656 h 88538"/>
                <a:gd name="connsiteX4" fmla="*/ 29121 w 58242"/>
                <a:gd name="connsiteY4" fmla="*/ 80891 h 88538"/>
                <a:gd name="connsiteX5" fmla="*/ 43142 w 58242"/>
                <a:gd name="connsiteY5" fmla="*/ 76577 h 88538"/>
                <a:gd name="connsiteX6" fmla="*/ 48535 w 58242"/>
                <a:gd name="connsiteY6" fmla="*/ 65792 h 88538"/>
                <a:gd name="connsiteX7" fmla="*/ 46378 w 58242"/>
                <a:gd name="connsiteY7" fmla="*/ 58242 h 88538"/>
                <a:gd name="connsiteX8" fmla="*/ 42064 w 58242"/>
                <a:gd name="connsiteY8" fmla="*/ 53928 h 88538"/>
                <a:gd name="connsiteX9" fmla="*/ 34514 w 58242"/>
                <a:gd name="connsiteY9" fmla="*/ 49613 h 88538"/>
                <a:gd name="connsiteX10" fmla="*/ 22650 w 58242"/>
                <a:gd name="connsiteY10" fmla="*/ 44221 h 88538"/>
                <a:gd name="connsiteX11" fmla="*/ 10786 w 58242"/>
                <a:gd name="connsiteY11" fmla="*/ 35592 h 88538"/>
                <a:gd name="connsiteX12" fmla="*/ 5393 w 58242"/>
                <a:gd name="connsiteY12" fmla="*/ 22650 h 88538"/>
                <a:gd name="connsiteX13" fmla="*/ 8629 w 58242"/>
                <a:gd name="connsiteY13" fmla="*/ 10786 h 88538"/>
                <a:gd name="connsiteX14" fmla="*/ 18335 w 58242"/>
                <a:gd name="connsiteY14" fmla="*/ 3236 h 88538"/>
                <a:gd name="connsiteX15" fmla="*/ 31278 w 58242"/>
                <a:gd name="connsiteY15" fmla="*/ 0 h 88538"/>
                <a:gd name="connsiteX16" fmla="*/ 45299 w 58242"/>
                <a:gd name="connsiteY16" fmla="*/ 3236 h 88538"/>
                <a:gd name="connsiteX17" fmla="*/ 56085 w 58242"/>
                <a:gd name="connsiteY17" fmla="*/ 10786 h 88538"/>
                <a:gd name="connsiteX18" fmla="*/ 50692 w 58242"/>
                <a:gd name="connsiteY18" fmla="*/ 17257 h 88538"/>
                <a:gd name="connsiteX19" fmla="*/ 31278 w 58242"/>
                <a:gd name="connsiteY19" fmla="*/ 8628 h 88538"/>
                <a:gd name="connsiteX20" fmla="*/ 19414 w 58242"/>
                <a:gd name="connsiteY20" fmla="*/ 11864 h 88538"/>
                <a:gd name="connsiteX21" fmla="*/ 15100 w 58242"/>
                <a:gd name="connsiteY21" fmla="*/ 21571 h 88538"/>
                <a:gd name="connsiteX22" fmla="*/ 17257 w 58242"/>
                <a:gd name="connsiteY22" fmla="*/ 28042 h 88538"/>
                <a:gd name="connsiteX23" fmla="*/ 21571 w 58242"/>
                <a:gd name="connsiteY23" fmla="*/ 32357 h 88538"/>
                <a:gd name="connsiteX24" fmla="*/ 29121 w 58242"/>
                <a:gd name="connsiteY24" fmla="*/ 35592 h 88538"/>
                <a:gd name="connsiteX25" fmla="*/ 40985 w 58242"/>
                <a:gd name="connsiteY25" fmla="*/ 40985 h 88538"/>
                <a:gd name="connsiteX26" fmla="*/ 53928 w 58242"/>
                <a:gd name="connsiteY26" fmla="*/ 49613 h 88538"/>
                <a:gd name="connsiteX27" fmla="*/ 58242 w 58242"/>
                <a:gd name="connsiteY27" fmla="*/ 63635 h 88538"/>
                <a:gd name="connsiteX28" fmla="*/ 55006 w 58242"/>
                <a:gd name="connsiteY28" fmla="*/ 75499 h 88538"/>
                <a:gd name="connsiteX29" fmla="*/ 45299 w 58242"/>
                <a:gd name="connsiteY29" fmla="*/ 84127 h 88538"/>
                <a:gd name="connsiteX30" fmla="*/ 30200 w 58242"/>
                <a:gd name="connsiteY30" fmla="*/ 87363 h 88538"/>
                <a:gd name="connsiteX31" fmla="*/ 12943 w 58242"/>
                <a:gd name="connsiteY31" fmla="*/ 86284 h 88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242" h="88538">
                  <a:moveTo>
                    <a:pt x="12943" y="86284"/>
                  </a:moveTo>
                  <a:cubicBezTo>
                    <a:pt x="7550" y="84127"/>
                    <a:pt x="3236" y="80891"/>
                    <a:pt x="0" y="76577"/>
                  </a:cubicBezTo>
                  <a:lnTo>
                    <a:pt x="5393" y="70106"/>
                  </a:lnTo>
                  <a:cubicBezTo>
                    <a:pt x="8629" y="73342"/>
                    <a:pt x="11864" y="76577"/>
                    <a:pt x="16178" y="77656"/>
                  </a:cubicBezTo>
                  <a:cubicBezTo>
                    <a:pt x="20493" y="79813"/>
                    <a:pt x="24807" y="80891"/>
                    <a:pt x="29121" y="80891"/>
                  </a:cubicBezTo>
                  <a:cubicBezTo>
                    <a:pt x="34514" y="80891"/>
                    <a:pt x="39907" y="79813"/>
                    <a:pt x="43142" y="76577"/>
                  </a:cubicBezTo>
                  <a:cubicBezTo>
                    <a:pt x="46378" y="74420"/>
                    <a:pt x="48535" y="70106"/>
                    <a:pt x="48535" y="65792"/>
                  </a:cubicBezTo>
                  <a:cubicBezTo>
                    <a:pt x="48535" y="62556"/>
                    <a:pt x="47457" y="60399"/>
                    <a:pt x="46378" y="58242"/>
                  </a:cubicBezTo>
                  <a:cubicBezTo>
                    <a:pt x="45299" y="56085"/>
                    <a:pt x="43142" y="55006"/>
                    <a:pt x="42064" y="53928"/>
                  </a:cubicBezTo>
                  <a:cubicBezTo>
                    <a:pt x="39907" y="52849"/>
                    <a:pt x="37749" y="51770"/>
                    <a:pt x="34514" y="49613"/>
                  </a:cubicBezTo>
                  <a:lnTo>
                    <a:pt x="22650" y="44221"/>
                  </a:lnTo>
                  <a:cubicBezTo>
                    <a:pt x="17257" y="42064"/>
                    <a:pt x="14022" y="38828"/>
                    <a:pt x="10786" y="35592"/>
                  </a:cubicBezTo>
                  <a:cubicBezTo>
                    <a:pt x="7550" y="32357"/>
                    <a:pt x="5393" y="28042"/>
                    <a:pt x="5393" y="22650"/>
                  </a:cubicBezTo>
                  <a:cubicBezTo>
                    <a:pt x="5393" y="18336"/>
                    <a:pt x="6472" y="15100"/>
                    <a:pt x="8629" y="10786"/>
                  </a:cubicBezTo>
                  <a:cubicBezTo>
                    <a:pt x="10786" y="7550"/>
                    <a:pt x="14022" y="4314"/>
                    <a:pt x="18335" y="3236"/>
                  </a:cubicBezTo>
                  <a:cubicBezTo>
                    <a:pt x="22650" y="1079"/>
                    <a:pt x="26964" y="0"/>
                    <a:pt x="31278" y="0"/>
                  </a:cubicBezTo>
                  <a:cubicBezTo>
                    <a:pt x="35593" y="0"/>
                    <a:pt x="40985" y="1079"/>
                    <a:pt x="45299" y="3236"/>
                  </a:cubicBezTo>
                  <a:cubicBezTo>
                    <a:pt x="49614" y="5393"/>
                    <a:pt x="52849" y="7550"/>
                    <a:pt x="56085" y="10786"/>
                  </a:cubicBezTo>
                  <a:lnTo>
                    <a:pt x="50692" y="17257"/>
                  </a:lnTo>
                  <a:cubicBezTo>
                    <a:pt x="45299" y="11864"/>
                    <a:pt x="38828" y="8628"/>
                    <a:pt x="31278" y="8628"/>
                  </a:cubicBezTo>
                  <a:cubicBezTo>
                    <a:pt x="25885" y="8628"/>
                    <a:pt x="22650" y="9707"/>
                    <a:pt x="19414" y="11864"/>
                  </a:cubicBezTo>
                  <a:cubicBezTo>
                    <a:pt x="16178" y="14021"/>
                    <a:pt x="15100" y="17257"/>
                    <a:pt x="15100" y="21571"/>
                  </a:cubicBezTo>
                  <a:cubicBezTo>
                    <a:pt x="15100" y="23728"/>
                    <a:pt x="16178" y="26964"/>
                    <a:pt x="17257" y="28042"/>
                  </a:cubicBezTo>
                  <a:cubicBezTo>
                    <a:pt x="18335" y="29121"/>
                    <a:pt x="20493" y="31278"/>
                    <a:pt x="21571" y="32357"/>
                  </a:cubicBezTo>
                  <a:cubicBezTo>
                    <a:pt x="23728" y="33435"/>
                    <a:pt x="25885" y="34514"/>
                    <a:pt x="29121" y="35592"/>
                  </a:cubicBezTo>
                  <a:lnTo>
                    <a:pt x="40985" y="40985"/>
                  </a:lnTo>
                  <a:cubicBezTo>
                    <a:pt x="46378" y="43142"/>
                    <a:pt x="50692" y="46378"/>
                    <a:pt x="53928" y="49613"/>
                  </a:cubicBezTo>
                  <a:cubicBezTo>
                    <a:pt x="57164" y="52849"/>
                    <a:pt x="58242" y="58242"/>
                    <a:pt x="58242" y="63635"/>
                  </a:cubicBezTo>
                  <a:cubicBezTo>
                    <a:pt x="58242" y="67949"/>
                    <a:pt x="57164" y="72263"/>
                    <a:pt x="55006" y="75499"/>
                  </a:cubicBezTo>
                  <a:cubicBezTo>
                    <a:pt x="52849" y="78734"/>
                    <a:pt x="49614" y="81970"/>
                    <a:pt x="45299" y="84127"/>
                  </a:cubicBezTo>
                  <a:cubicBezTo>
                    <a:pt x="40985" y="86284"/>
                    <a:pt x="35593" y="87363"/>
                    <a:pt x="30200" y="87363"/>
                  </a:cubicBezTo>
                  <a:cubicBezTo>
                    <a:pt x="23728" y="89520"/>
                    <a:pt x="18335" y="88441"/>
                    <a:pt x="12943" y="8628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80" name="Freihandform: Form 1979">
              <a:extLst>
                <a:ext uri="{FF2B5EF4-FFF2-40B4-BE49-F238E27FC236}">
                  <a16:creationId xmlns:a16="http://schemas.microsoft.com/office/drawing/2014/main" id="{2021B13C-407D-4979-94E6-ACE8BB702BC5}"/>
                </a:ext>
              </a:extLst>
            </p:cNvPr>
            <p:cNvSpPr/>
            <p:nvPr/>
          </p:nvSpPr>
          <p:spPr>
            <a:xfrm>
              <a:off x="6428192" y="4156149"/>
              <a:ext cx="53927" cy="85205"/>
            </a:xfrm>
            <a:custGeom>
              <a:avLst/>
              <a:gdLst>
                <a:gd name="connsiteX0" fmla="*/ 1079 w 53927"/>
                <a:gd name="connsiteY0" fmla="*/ 77656 h 85205"/>
                <a:gd name="connsiteX1" fmla="*/ 23728 w 53927"/>
                <a:gd name="connsiteY1" fmla="*/ 53928 h 85205"/>
                <a:gd name="connsiteX2" fmla="*/ 35592 w 53927"/>
                <a:gd name="connsiteY2" fmla="*/ 37749 h 85205"/>
                <a:gd name="connsiteX3" fmla="*/ 39907 w 53927"/>
                <a:gd name="connsiteY3" fmla="*/ 23728 h 85205"/>
                <a:gd name="connsiteX4" fmla="*/ 35592 w 53927"/>
                <a:gd name="connsiteY4" fmla="*/ 11864 h 85205"/>
                <a:gd name="connsiteX5" fmla="*/ 23728 w 53927"/>
                <a:gd name="connsiteY5" fmla="*/ 7550 h 85205"/>
                <a:gd name="connsiteX6" fmla="*/ 14021 w 53927"/>
                <a:gd name="connsiteY6" fmla="*/ 10786 h 85205"/>
                <a:gd name="connsiteX7" fmla="*/ 5393 w 53927"/>
                <a:gd name="connsiteY7" fmla="*/ 18335 h 85205"/>
                <a:gd name="connsiteX8" fmla="*/ 0 w 53927"/>
                <a:gd name="connsiteY8" fmla="*/ 12943 h 85205"/>
                <a:gd name="connsiteX9" fmla="*/ 11864 w 53927"/>
                <a:gd name="connsiteY9" fmla="*/ 3236 h 85205"/>
                <a:gd name="connsiteX10" fmla="*/ 24807 w 53927"/>
                <a:gd name="connsiteY10" fmla="*/ 0 h 85205"/>
                <a:gd name="connsiteX11" fmla="*/ 43142 w 53927"/>
                <a:gd name="connsiteY11" fmla="*/ 6471 h 85205"/>
                <a:gd name="connsiteX12" fmla="*/ 49614 w 53927"/>
                <a:gd name="connsiteY12" fmla="*/ 23728 h 85205"/>
                <a:gd name="connsiteX13" fmla="*/ 45299 w 53927"/>
                <a:gd name="connsiteY13" fmla="*/ 38828 h 85205"/>
                <a:gd name="connsiteX14" fmla="*/ 34514 w 53927"/>
                <a:gd name="connsiteY14" fmla="*/ 55006 h 85205"/>
                <a:gd name="connsiteX15" fmla="*/ 15100 w 53927"/>
                <a:gd name="connsiteY15" fmla="*/ 76577 h 85205"/>
                <a:gd name="connsiteX16" fmla="*/ 18335 w 53927"/>
                <a:gd name="connsiteY16" fmla="*/ 76577 h 85205"/>
                <a:gd name="connsiteX17" fmla="*/ 29121 w 53927"/>
                <a:gd name="connsiteY17" fmla="*/ 76577 h 85205"/>
                <a:gd name="connsiteX18" fmla="*/ 53928 w 53927"/>
                <a:gd name="connsiteY18" fmla="*/ 76577 h 85205"/>
                <a:gd name="connsiteX19" fmla="*/ 53928 w 53927"/>
                <a:gd name="connsiteY19" fmla="*/ 85205 h 85205"/>
                <a:gd name="connsiteX20" fmla="*/ 1079 w 53927"/>
                <a:gd name="connsiteY20" fmla="*/ 85205 h 85205"/>
                <a:gd name="connsiteX21" fmla="*/ 1079 w 53927"/>
                <a:gd name="connsiteY21" fmla="*/ 77656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27" h="85205">
                  <a:moveTo>
                    <a:pt x="1079" y="77656"/>
                  </a:moveTo>
                  <a:cubicBezTo>
                    <a:pt x="10786" y="67949"/>
                    <a:pt x="18335" y="60399"/>
                    <a:pt x="23728" y="53928"/>
                  </a:cubicBezTo>
                  <a:cubicBezTo>
                    <a:pt x="29121" y="47456"/>
                    <a:pt x="33435" y="42063"/>
                    <a:pt x="35592" y="37749"/>
                  </a:cubicBezTo>
                  <a:cubicBezTo>
                    <a:pt x="38828" y="32357"/>
                    <a:pt x="39907" y="28042"/>
                    <a:pt x="39907" y="23728"/>
                  </a:cubicBezTo>
                  <a:cubicBezTo>
                    <a:pt x="39907" y="18335"/>
                    <a:pt x="38828" y="15100"/>
                    <a:pt x="35592" y="11864"/>
                  </a:cubicBezTo>
                  <a:cubicBezTo>
                    <a:pt x="32357" y="8628"/>
                    <a:pt x="29121" y="7550"/>
                    <a:pt x="23728" y="7550"/>
                  </a:cubicBezTo>
                  <a:cubicBezTo>
                    <a:pt x="20493" y="7550"/>
                    <a:pt x="17257" y="8628"/>
                    <a:pt x="14021" y="10786"/>
                  </a:cubicBezTo>
                  <a:cubicBezTo>
                    <a:pt x="10786" y="12943"/>
                    <a:pt x="8628" y="15100"/>
                    <a:pt x="5393" y="18335"/>
                  </a:cubicBezTo>
                  <a:lnTo>
                    <a:pt x="0" y="12943"/>
                  </a:lnTo>
                  <a:cubicBezTo>
                    <a:pt x="3236" y="8628"/>
                    <a:pt x="7550" y="5393"/>
                    <a:pt x="11864" y="3236"/>
                  </a:cubicBezTo>
                  <a:cubicBezTo>
                    <a:pt x="16178" y="1078"/>
                    <a:pt x="20493" y="0"/>
                    <a:pt x="24807" y="0"/>
                  </a:cubicBezTo>
                  <a:cubicBezTo>
                    <a:pt x="32357" y="0"/>
                    <a:pt x="37749" y="2157"/>
                    <a:pt x="43142" y="6471"/>
                  </a:cubicBezTo>
                  <a:cubicBezTo>
                    <a:pt x="47457" y="10786"/>
                    <a:pt x="49614" y="16178"/>
                    <a:pt x="49614" y="23728"/>
                  </a:cubicBezTo>
                  <a:cubicBezTo>
                    <a:pt x="49614" y="29121"/>
                    <a:pt x="48535" y="33435"/>
                    <a:pt x="45299" y="38828"/>
                  </a:cubicBezTo>
                  <a:cubicBezTo>
                    <a:pt x="42064" y="44220"/>
                    <a:pt x="38828" y="49613"/>
                    <a:pt x="34514" y="55006"/>
                  </a:cubicBezTo>
                  <a:cubicBezTo>
                    <a:pt x="30199" y="60399"/>
                    <a:pt x="23728" y="67949"/>
                    <a:pt x="15100" y="76577"/>
                  </a:cubicBezTo>
                  <a:lnTo>
                    <a:pt x="18335" y="76577"/>
                  </a:lnTo>
                  <a:cubicBezTo>
                    <a:pt x="22650" y="76577"/>
                    <a:pt x="26964" y="76577"/>
                    <a:pt x="29121" y="76577"/>
                  </a:cubicBezTo>
                  <a:lnTo>
                    <a:pt x="53928" y="76577"/>
                  </a:lnTo>
                  <a:lnTo>
                    <a:pt x="53928" y="85205"/>
                  </a:lnTo>
                  <a:lnTo>
                    <a:pt x="1079" y="85205"/>
                  </a:lnTo>
                  <a:lnTo>
                    <a:pt x="1079" y="77656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81" name="Grafik 2">
            <a:extLst>
              <a:ext uri="{FF2B5EF4-FFF2-40B4-BE49-F238E27FC236}">
                <a16:creationId xmlns:a16="http://schemas.microsoft.com/office/drawing/2014/main" id="{7B81ED2D-CD55-402E-B76D-7836A9CCB700}"/>
              </a:ext>
            </a:extLst>
          </p:cNvPr>
          <p:cNvGrpSpPr/>
          <p:nvPr/>
        </p:nvGrpSpPr>
        <p:grpSpPr>
          <a:xfrm>
            <a:off x="1481957" y="3355864"/>
            <a:ext cx="470248" cy="78734"/>
            <a:chOff x="1481957" y="3355864"/>
            <a:chExt cx="470248" cy="78734"/>
          </a:xfrm>
          <a:solidFill>
            <a:srgbClr val="163156"/>
          </a:solidFill>
        </p:grpSpPr>
        <p:sp>
          <p:nvSpPr>
            <p:cNvPr id="1982" name="Freihandform: Form 1981">
              <a:extLst>
                <a:ext uri="{FF2B5EF4-FFF2-40B4-BE49-F238E27FC236}">
                  <a16:creationId xmlns:a16="http://schemas.microsoft.com/office/drawing/2014/main" id="{13651C28-E1F6-4E34-9862-71F7A09BA3E8}"/>
                </a:ext>
              </a:extLst>
            </p:cNvPr>
            <p:cNvSpPr/>
            <p:nvPr/>
          </p:nvSpPr>
          <p:spPr>
            <a:xfrm>
              <a:off x="1481957" y="3355864"/>
              <a:ext cx="61477" cy="77655"/>
            </a:xfrm>
            <a:custGeom>
              <a:avLst/>
              <a:gdLst>
                <a:gd name="connsiteX0" fmla="*/ 0 w 61477"/>
                <a:gd name="connsiteY0" fmla="*/ 77656 h 77655"/>
                <a:gd name="connsiteX1" fmla="*/ 0 w 61477"/>
                <a:gd name="connsiteY1" fmla="*/ 0 h 77655"/>
                <a:gd name="connsiteX2" fmla="*/ 26964 w 61477"/>
                <a:gd name="connsiteY2" fmla="*/ 0 h 77655"/>
                <a:gd name="connsiteX3" fmla="*/ 42064 w 61477"/>
                <a:gd name="connsiteY3" fmla="*/ 2157 h 77655"/>
                <a:gd name="connsiteX4" fmla="*/ 52849 w 61477"/>
                <a:gd name="connsiteY4" fmla="*/ 9707 h 77655"/>
                <a:gd name="connsiteX5" fmla="*/ 57163 w 61477"/>
                <a:gd name="connsiteY5" fmla="*/ 23728 h 77655"/>
                <a:gd name="connsiteX6" fmla="*/ 52849 w 61477"/>
                <a:gd name="connsiteY6" fmla="*/ 37749 h 77655"/>
                <a:gd name="connsiteX7" fmla="*/ 42064 w 61477"/>
                <a:gd name="connsiteY7" fmla="*/ 46378 h 77655"/>
                <a:gd name="connsiteX8" fmla="*/ 26964 w 61477"/>
                <a:gd name="connsiteY8" fmla="*/ 48535 h 77655"/>
                <a:gd name="connsiteX9" fmla="*/ 16178 w 61477"/>
                <a:gd name="connsiteY9" fmla="*/ 48535 h 77655"/>
                <a:gd name="connsiteX10" fmla="*/ 16178 w 61477"/>
                <a:gd name="connsiteY10" fmla="*/ 77656 h 77655"/>
                <a:gd name="connsiteX11" fmla="*/ 0 w 61477"/>
                <a:gd name="connsiteY11" fmla="*/ 77656 h 77655"/>
                <a:gd name="connsiteX12" fmla="*/ 17257 w 61477"/>
                <a:gd name="connsiteY12" fmla="*/ 35592 h 77655"/>
                <a:gd name="connsiteX13" fmla="*/ 26964 w 61477"/>
                <a:gd name="connsiteY13" fmla="*/ 35592 h 77655"/>
                <a:gd name="connsiteX14" fmla="*/ 37749 w 61477"/>
                <a:gd name="connsiteY14" fmla="*/ 32357 h 77655"/>
                <a:gd name="connsiteX15" fmla="*/ 42064 w 61477"/>
                <a:gd name="connsiteY15" fmla="*/ 23728 h 77655"/>
                <a:gd name="connsiteX16" fmla="*/ 37749 w 61477"/>
                <a:gd name="connsiteY16" fmla="*/ 15100 h 77655"/>
                <a:gd name="connsiteX17" fmla="*/ 26964 w 61477"/>
                <a:gd name="connsiteY17" fmla="*/ 12943 h 77655"/>
                <a:gd name="connsiteX18" fmla="*/ 17257 w 61477"/>
                <a:gd name="connsiteY18" fmla="*/ 12943 h 77655"/>
                <a:gd name="connsiteX19" fmla="*/ 17257 w 61477"/>
                <a:gd name="connsiteY19" fmla="*/ 35592 h 77655"/>
                <a:gd name="connsiteX20" fmla="*/ 42064 w 61477"/>
                <a:gd name="connsiteY20" fmla="*/ 77656 h 77655"/>
                <a:gd name="connsiteX21" fmla="*/ 24807 w 61477"/>
                <a:gd name="connsiteY21" fmla="*/ 44220 h 77655"/>
                <a:gd name="connsiteX22" fmla="*/ 36671 w 61477"/>
                <a:gd name="connsiteY22" fmla="*/ 34514 h 77655"/>
                <a:gd name="connsiteX23" fmla="*/ 61477 w 61477"/>
                <a:gd name="connsiteY23" fmla="*/ 77656 h 77655"/>
                <a:gd name="connsiteX24" fmla="*/ 42064 w 61477"/>
                <a:gd name="connsiteY24" fmla="*/ 77656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1477" h="77655">
                  <a:moveTo>
                    <a:pt x="0" y="77656"/>
                  </a:moveTo>
                  <a:lnTo>
                    <a:pt x="0" y="0"/>
                  </a:lnTo>
                  <a:lnTo>
                    <a:pt x="26964" y="0"/>
                  </a:lnTo>
                  <a:cubicBezTo>
                    <a:pt x="32357" y="0"/>
                    <a:pt x="37749" y="1078"/>
                    <a:pt x="42064" y="2157"/>
                  </a:cubicBezTo>
                  <a:cubicBezTo>
                    <a:pt x="46378" y="3236"/>
                    <a:pt x="49613" y="6471"/>
                    <a:pt x="52849" y="9707"/>
                  </a:cubicBezTo>
                  <a:cubicBezTo>
                    <a:pt x="55006" y="12943"/>
                    <a:pt x="57163" y="18335"/>
                    <a:pt x="57163" y="23728"/>
                  </a:cubicBezTo>
                  <a:cubicBezTo>
                    <a:pt x="57163" y="29121"/>
                    <a:pt x="56085" y="34514"/>
                    <a:pt x="52849" y="37749"/>
                  </a:cubicBezTo>
                  <a:cubicBezTo>
                    <a:pt x="49613" y="40985"/>
                    <a:pt x="46378" y="44220"/>
                    <a:pt x="42064" y="46378"/>
                  </a:cubicBezTo>
                  <a:cubicBezTo>
                    <a:pt x="37749" y="48535"/>
                    <a:pt x="32357" y="48535"/>
                    <a:pt x="26964" y="48535"/>
                  </a:cubicBezTo>
                  <a:lnTo>
                    <a:pt x="16178" y="48535"/>
                  </a:lnTo>
                  <a:lnTo>
                    <a:pt x="16178" y="77656"/>
                  </a:lnTo>
                  <a:lnTo>
                    <a:pt x="0" y="77656"/>
                  </a:lnTo>
                  <a:close/>
                  <a:moveTo>
                    <a:pt x="17257" y="35592"/>
                  </a:moveTo>
                  <a:lnTo>
                    <a:pt x="26964" y="35592"/>
                  </a:lnTo>
                  <a:cubicBezTo>
                    <a:pt x="31278" y="35592"/>
                    <a:pt x="35592" y="34514"/>
                    <a:pt x="37749" y="32357"/>
                  </a:cubicBezTo>
                  <a:cubicBezTo>
                    <a:pt x="39906" y="30199"/>
                    <a:pt x="42064" y="26964"/>
                    <a:pt x="42064" y="23728"/>
                  </a:cubicBezTo>
                  <a:cubicBezTo>
                    <a:pt x="42064" y="20492"/>
                    <a:pt x="40985" y="17257"/>
                    <a:pt x="37749" y="15100"/>
                  </a:cubicBezTo>
                  <a:cubicBezTo>
                    <a:pt x="35592" y="14021"/>
                    <a:pt x="31278" y="12943"/>
                    <a:pt x="26964" y="12943"/>
                  </a:cubicBezTo>
                  <a:lnTo>
                    <a:pt x="17257" y="12943"/>
                  </a:lnTo>
                  <a:lnTo>
                    <a:pt x="17257" y="35592"/>
                  </a:lnTo>
                  <a:close/>
                  <a:moveTo>
                    <a:pt x="42064" y="77656"/>
                  </a:moveTo>
                  <a:lnTo>
                    <a:pt x="24807" y="44220"/>
                  </a:lnTo>
                  <a:lnTo>
                    <a:pt x="36671" y="34514"/>
                  </a:lnTo>
                  <a:lnTo>
                    <a:pt x="61477" y="77656"/>
                  </a:lnTo>
                  <a:lnTo>
                    <a:pt x="42064" y="77656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83" name="Freihandform: Form 1982">
              <a:extLst>
                <a:ext uri="{FF2B5EF4-FFF2-40B4-BE49-F238E27FC236}">
                  <a16:creationId xmlns:a16="http://schemas.microsoft.com/office/drawing/2014/main" id="{1EA32856-FBC7-499D-A9BE-A510106663B1}"/>
                </a:ext>
              </a:extLst>
            </p:cNvPr>
            <p:cNvSpPr/>
            <p:nvPr/>
          </p:nvSpPr>
          <p:spPr>
            <a:xfrm>
              <a:off x="1547749" y="3374199"/>
              <a:ext cx="58241" cy="60398"/>
            </a:xfrm>
            <a:custGeom>
              <a:avLst/>
              <a:gdLst>
                <a:gd name="connsiteX0" fmla="*/ 29121 w 58241"/>
                <a:gd name="connsiteY0" fmla="*/ 60399 h 60398"/>
                <a:gd name="connsiteX1" fmla="*/ 15100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100 w 58241"/>
                <a:gd name="connsiteY5" fmla="*/ 3236 h 60398"/>
                <a:gd name="connsiteX6" fmla="*/ 29121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2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1 w 58241"/>
                <a:gd name="connsiteY12" fmla="*/ 60399 h 60398"/>
                <a:gd name="connsiteX13" fmla="*/ 29121 w 58241"/>
                <a:gd name="connsiteY13" fmla="*/ 47456 h 60398"/>
                <a:gd name="connsiteX14" fmla="*/ 35592 w 58241"/>
                <a:gd name="connsiteY14" fmla="*/ 45299 h 60398"/>
                <a:gd name="connsiteX15" fmla="*/ 39906 w 58241"/>
                <a:gd name="connsiteY15" fmla="*/ 38828 h 60398"/>
                <a:gd name="connsiteX16" fmla="*/ 40985 w 58241"/>
                <a:gd name="connsiteY16" fmla="*/ 29121 h 60398"/>
                <a:gd name="connsiteX17" fmla="*/ 39906 w 58241"/>
                <a:gd name="connsiteY17" fmla="*/ 19414 h 60398"/>
                <a:gd name="connsiteX18" fmla="*/ 35592 w 58241"/>
                <a:gd name="connsiteY18" fmla="*/ 12943 h 60398"/>
                <a:gd name="connsiteX19" fmla="*/ 29121 w 58241"/>
                <a:gd name="connsiteY19" fmla="*/ 10786 h 60398"/>
                <a:gd name="connsiteX20" fmla="*/ 22650 w 58241"/>
                <a:gd name="connsiteY20" fmla="*/ 12943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50 w 58241"/>
                <a:gd name="connsiteY24" fmla="*/ 45299 h 60398"/>
                <a:gd name="connsiteX25" fmla="*/ 29121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9" y="18335"/>
                    <a:pt x="4314" y="14021"/>
                  </a:cubicBezTo>
                  <a:cubicBezTo>
                    <a:pt x="6471" y="9707"/>
                    <a:pt x="10786" y="5393"/>
                    <a:pt x="15100" y="3236"/>
                  </a:cubicBezTo>
                  <a:cubicBezTo>
                    <a:pt x="19414" y="1078"/>
                    <a:pt x="23728" y="0"/>
                    <a:pt x="29121" y="0"/>
                  </a:cubicBezTo>
                  <a:cubicBezTo>
                    <a:pt x="34514" y="0"/>
                    <a:pt x="38828" y="1078"/>
                    <a:pt x="43142" y="3236"/>
                  </a:cubicBezTo>
                  <a:cubicBezTo>
                    <a:pt x="47456" y="5393"/>
                    <a:pt x="50692" y="9707"/>
                    <a:pt x="53928" y="14021"/>
                  </a:cubicBezTo>
                  <a:cubicBezTo>
                    <a:pt x="56085" y="18335"/>
                    <a:pt x="58242" y="23728"/>
                    <a:pt x="58242" y="30199"/>
                  </a:cubicBezTo>
                  <a:cubicBezTo>
                    <a:pt x="58242" y="36671"/>
                    <a:pt x="57163" y="42063"/>
                    <a:pt x="53928" y="46378"/>
                  </a:cubicBezTo>
                  <a:cubicBezTo>
                    <a:pt x="51770" y="50692"/>
                    <a:pt x="47456" y="53928"/>
                    <a:pt x="43142" y="57163"/>
                  </a:cubicBezTo>
                  <a:cubicBezTo>
                    <a:pt x="38828" y="59320"/>
                    <a:pt x="33435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0"/>
                    <a:pt x="38828" y="42063"/>
                    <a:pt x="39906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49"/>
                    <a:pt x="39906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1864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3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50" y="45299"/>
                  </a:cubicBezTo>
                  <a:cubicBezTo>
                    <a:pt x="23728" y="46378"/>
                    <a:pt x="25885" y="47456"/>
                    <a:pt x="29121" y="47456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84" name="Freihandform: Form 1983">
              <a:extLst>
                <a:ext uri="{FF2B5EF4-FFF2-40B4-BE49-F238E27FC236}">
                  <a16:creationId xmlns:a16="http://schemas.microsoft.com/office/drawing/2014/main" id="{0132EFAB-5C52-467B-97F9-5CCA1267944B}"/>
                </a:ext>
              </a:extLst>
            </p:cNvPr>
            <p:cNvSpPr/>
            <p:nvPr/>
          </p:nvSpPr>
          <p:spPr>
            <a:xfrm>
              <a:off x="1617855" y="3374199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8 h 60398"/>
                <a:gd name="connsiteX2" fmla="*/ 12943 w 51770"/>
                <a:gd name="connsiteY2" fmla="*/ 1078 h 60398"/>
                <a:gd name="connsiteX3" fmla="*/ 14021 w 51770"/>
                <a:gd name="connsiteY3" fmla="*/ 8628 h 60398"/>
                <a:gd name="connsiteX4" fmla="*/ 14021 w 51770"/>
                <a:gd name="connsiteY4" fmla="*/ 8628 h 60398"/>
                <a:gd name="connsiteX5" fmla="*/ 22650 w 51770"/>
                <a:gd name="connsiteY5" fmla="*/ 2157 h 60398"/>
                <a:gd name="connsiteX6" fmla="*/ 33435 w 51770"/>
                <a:gd name="connsiteY6" fmla="*/ 0 h 60398"/>
                <a:gd name="connsiteX7" fmla="*/ 47456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2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8"/>
                  </a:lnTo>
                  <a:lnTo>
                    <a:pt x="12943" y="1078"/>
                  </a:lnTo>
                  <a:lnTo>
                    <a:pt x="14021" y="8628"/>
                  </a:lnTo>
                  <a:lnTo>
                    <a:pt x="14021" y="8628"/>
                  </a:lnTo>
                  <a:cubicBezTo>
                    <a:pt x="16178" y="6471"/>
                    <a:pt x="19414" y="4314"/>
                    <a:pt x="22650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6" y="0"/>
                    <a:pt x="44221" y="2157"/>
                    <a:pt x="47456" y="6471"/>
                  </a:cubicBezTo>
                  <a:cubicBezTo>
                    <a:pt x="50692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4" y="18335"/>
                    <a:pt x="33435" y="16178"/>
                  </a:cubicBezTo>
                  <a:cubicBezTo>
                    <a:pt x="32357" y="14021"/>
                    <a:pt x="30199" y="14021"/>
                    <a:pt x="26964" y="14021"/>
                  </a:cubicBezTo>
                  <a:cubicBezTo>
                    <a:pt x="24807" y="14021"/>
                    <a:pt x="22650" y="14021"/>
                    <a:pt x="20492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85" name="Freihandform: Form 1984">
              <a:extLst>
                <a:ext uri="{FF2B5EF4-FFF2-40B4-BE49-F238E27FC236}">
                  <a16:creationId xmlns:a16="http://schemas.microsoft.com/office/drawing/2014/main" id="{78C0C571-CB6B-44CB-A748-C84AAD14868F}"/>
                </a:ext>
              </a:extLst>
            </p:cNvPr>
            <p:cNvSpPr/>
            <p:nvPr/>
          </p:nvSpPr>
          <p:spPr>
            <a:xfrm>
              <a:off x="1678254" y="3375278"/>
              <a:ext cx="57163" cy="58241"/>
            </a:xfrm>
            <a:custGeom>
              <a:avLst/>
              <a:gdLst>
                <a:gd name="connsiteX0" fmla="*/ 20492 w 57163"/>
                <a:gd name="connsiteY0" fmla="*/ 58242 h 58241"/>
                <a:gd name="connsiteX1" fmla="*/ 0 w 57163"/>
                <a:gd name="connsiteY1" fmla="*/ 0 h 58241"/>
                <a:gd name="connsiteX2" fmla="*/ 16178 w 57163"/>
                <a:gd name="connsiteY2" fmla="*/ 0 h 58241"/>
                <a:gd name="connsiteX3" fmla="*/ 24807 w 57163"/>
                <a:gd name="connsiteY3" fmla="*/ 29121 h 58241"/>
                <a:gd name="connsiteX4" fmla="*/ 26964 w 57163"/>
                <a:gd name="connsiteY4" fmla="*/ 37749 h 58241"/>
                <a:gd name="connsiteX5" fmla="*/ 29121 w 57163"/>
                <a:gd name="connsiteY5" fmla="*/ 46378 h 58241"/>
                <a:gd name="connsiteX6" fmla="*/ 29121 w 57163"/>
                <a:gd name="connsiteY6" fmla="*/ 46378 h 58241"/>
                <a:gd name="connsiteX7" fmla="*/ 31278 w 57163"/>
                <a:gd name="connsiteY7" fmla="*/ 37749 h 58241"/>
                <a:gd name="connsiteX8" fmla="*/ 33435 w 57163"/>
                <a:gd name="connsiteY8" fmla="*/ 29121 h 58241"/>
                <a:gd name="connsiteX9" fmla="*/ 42064 w 57163"/>
                <a:gd name="connsiteY9" fmla="*/ 0 h 58241"/>
                <a:gd name="connsiteX10" fmla="*/ 57163 w 57163"/>
                <a:gd name="connsiteY10" fmla="*/ 0 h 58241"/>
                <a:gd name="connsiteX11" fmla="*/ 37749 w 57163"/>
                <a:gd name="connsiteY11" fmla="*/ 58242 h 58241"/>
                <a:gd name="connsiteX12" fmla="*/ 20492 w 57163"/>
                <a:gd name="connsiteY12" fmla="*/ 58242 h 5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58241">
                  <a:moveTo>
                    <a:pt x="20492" y="58242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24807" y="29121"/>
                  </a:lnTo>
                  <a:cubicBezTo>
                    <a:pt x="25885" y="32357"/>
                    <a:pt x="25885" y="34514"/>
                    <a:pt x="26964" y="37749"/>
                  </a:cubicBezTo>
                  <a:cubicBezTo>
                    <a:pt x="28042" y="40985"/>
                    <a:pt x="28042" y="44221"/>
                    <a:pt x="29121" y="46378"/>
                  </a:cubicBezTo>
                  <a:lnTo>
                    <a:pt x="29121" y="46378"/>
                  </a:lnTo>
                  <a:cubicBezTo>
                    <a:pt x="30199" y="43142"/>
                    <a:pt x="30199" y="39907"/>
                    <a:pt x="31278" y="37749"/>
                  </a:cubicBezTo>
                  <a:cubicBezTo>
                    <a:pt x="32357" y="34514"/>
                    <a:pt x="32357" y="31278"/>
                    <a:pt x="33435" y="29121"/>
                  </a:cubicBezTo>
                  <a:lnTo>
                    <a:pt x="42064" y="0"/>
                  </a:lnTo>
                  <a:lnTo>
                    <a:pt x="57163" y="0"/>
                  </a:lnTo>
                  <a:lnTo>
                    <a:pt x="37749" y="58242"/>
                  </a:lnTo>
                  <a:lnTo>
                    <a:pt x="20492" y="58242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86" name="Freihandform: Form 1985">
              <a:extLst>
                <a:ext uri="{FF2B5EF4-FFF2-40B4-BE49-F238E27FC236}">
                  <a16:creationId xmlns:a16="http://schemas.microsoft.com/office/drawing/2014/main" id="{65FFC0B5-ECA2-4F91-88F6-D7DBAAAFDECC}"/>
                </a:ext>
              </a:extLst>
            </p:cNvPr>
            <p:cNvSpPr/>
            <p:nvPr/>
          </p:nvSpPr>
          <p:spPr>
            <a:xfrm>
              <a:off x="1740810" y="3373120"/>
              <a:ext cx="52849" cy="61477"/>
            </a:xfrm>
            <a:custGeom>
              <a:avLst/>
              <a:gdLst>
                <a:gd name="connsiteX0" fmla="*/ 30199 w 52849"/>
                <a:gd name="connsiteY0" fmla="*/ 61477 h 61477"/>
                <a:gd name="connsiteX1" fmla="*/ 15100 w 52849"/>
                <a:gd name="connsiteY1" fmla="*/ 58242 h 61477"/>
                <a:gd name="connsiteX2" fmla="*/ 4314 w 52849"/>
                <a:gd name="connsiteY2" fmla="*/ 47456 h 61477"/>
                <a:gd name="connsiteX3" fmla="*/ 0 w 52849"/>
                <a:gd name="connsiteY3" fmla="*/ 31278 h 61477"/>
                <a:gd name="connsiteX4" fmla="*/ 4314 w 52849"/>
                <a:gd name="connsiteY4" fmla="*/ 15100 h 61477"/>
                <a:gd name="connsiteX5" fmla="*/ 14021 w 52849"/>
                <a:gd name="connsiteY5" fmla="*/ 4314 h 61477"/>
                <a:gd name="connsiteX6" fmla="*/ 26964 w 52849"/>
                <a:gd name="connsiteY6" fmla="*/ 0 h 61477"/>
                <a:gd name="connsiteX7" fmla="*/ 40985 w 52849"/>
                <a:gd name="connsiteY7" fmla="*/ 3236 h 61477"/>
                <a:gd name="connsiteX8" fmla="*/ 49613 w 52849"/>
                <a:gd name="connsiteY8" fmla="*/ 12943 h 61477"/>
                <a:gd name="connsiteX9" fmla="*/ 52849 w 52849"/>
                <a:gd name="connsiteY9" fmla="*/ 26964 h 61477"/>
                <a:gd name="connsiteX10" fmla="*/ 52849 w 52849"/>
                <a:gd name="connsiteY10" fmla="*/ 31278 h 61477"/>
                <a:gd name="connsiteX11" fmla="*/ 52849 w 52849"/>
                <a:gd name="connsiteY11" fmla="*/ 34514 h 61477"/>
                <a:gd name="connsiteX12" fmla="*/ 14021 w 52849"/>
                <a:gd name="connsiteY12" fmla="*/ 34514 h 61477"/>
                <a:gd name="connsiteX13" fmla="*/ 14021 w 52849"/>
                <a:gd name="connsiteY13" fmla="*/ 23728 h 61477"/>
                <a:gd name="connsiteX14" fmla="*/ 39906 w 52849"/>
                <a:gd name="connsiteY14" fmla="*/ 23728 h 61477"/>
                <a:gd name="connsiteX15" fmla="*/ 37749 w 52849"/>
                <a:gd name="connsiteY15" fmla="*/ 15100 h 61477"/>
                <a:gd name="connsiteX16" fmla="*/ 30199 w 52849"/>
                <a:gd name="connsiteY16" fmla="*/ 11864 h 61477"/>
                <a:gd name="connsiteX17" fmla="*/ 23728 w 52849"/>
                <a:gd name="connsiteY17" fmla="*/ 14021 h 61477"/>
                <a:gd name="connsiteX18" fmla="*/ 18335 w 52849"/>
                <a:gd name="connsiteY18" fmla="*/ 19414 h 61477"/>
                <a:gd name="connsiteX19" fmla="*/ 16178 w 52849"/>
                <a:gd name="connsiteY19" fmla="*/ 30199 h 61477"/>
                <a:gd name="connsiteX20" fmla="*/ 18335 w 52849"/>
                <a:gd name="connsiteY20" fmla="*/ 40985 h 61477"/>
                <a:gd name="connsiteX21" fmla="*/ 24807 w 52849"/>
                <a:gd name="connsiteY21" fmla="*/ 46378 h 61477"/>
                <a:gd name="connsiteX22" fmla="*/ 32357 w 52849"/>
                <a:gd name="connsiteY22" fmla="*/ 48535 h 61477"/>
                <a:gd name="connsiteX23" fmla="*/ 38828 w 52849"/>
                <a:gd name="connsiteY23" fmla="*/ 47456 h 61477"/>
                <a:gd name="connsiteX24" fmla="*/ 45299 w 52849"/>
                <a:gd name="connsiteY24" fmla="*/ 44221 h 61477"/>
                <a:gd name="connsiteX25" fmla="*/ 50692 w 52849"/>
                <a:gd name="connsiteY25" fmla="*/ 53928 h 61477"/>
                <a:gd name="connsiteX26" fmla="*/ 40985 w 52849"/>
                <a:gd name="connsiteY26" fmla="*/ 58242 h 61477"/>
                <a:gd name="connsiteX27" fmla="*/ 30199 w 52849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9" h="61477">
                  <a:moveTo>
                    <a:pt x="30199" y="61477"/>
                  </a:moveTo>
                  <a:cubicBezTo>
                    <a:pt x="24807" y="61477"/>
                    <a:pt x="19414" y="60399"/>
                    <a:pt x="15100" y="58242"/>
                  </a:cubicBezTo>
                  <a:cubicBezTo>
                    <a:pt x="10786" y="56085"/>
                    <a:pt x="7550" y="51770"/>
                    <a:pt x="4314" y="47456"/>
                  </a:cubicBezTo>
                  <a:cubicBezTo>
                    <a:pt x="2157" y="43142"/>
                    <a:pt x="0" y="37749"/>
                    <a:pt x="0" y="31278"/>
                  </a:cubicBezTo>
                  <a:cubicBezTo>
                    <a:pt x="0" y="24807"/>
                    <a:pt x="1079" y="19414"/>
                    <a:pt x="4314" y="15100"/>
                  </a:cubicBezTo>
                  <a:cubicBezTo>
                    <a:pt x="7550" y="10786"/>
                    <a:pt x="10786" y="6471"/>
                    <a:pt x="14021" y="4314"/>
                  </a:cubicBezTo>
                  <a:cubicBezTo>
                    <a:pt x="18335" y="2157"/>
                    <a:pt x="22650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4221" y="5393"/>
                    <a:pt x="47456" y="8628"/>
                    <a:pt x="49613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6" y="23728"/>
                  </a:lnTo>
                  <a:cubicBezTo>
                    <a:pt x="39906" y="20493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7257" y="21571"/>
                    <a:pt x="16178" y="25885"/>
                    <a:pt x="16178" y="30199"/>
                  </a:cubicBezTo>
                  <a:cubicBezTo>
                    <a:pt x="16178" y="34514"/>
                    <a:pt x="17257" y="37749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4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6" y="56085"/>
                    <a:pt x="44221" y="57163"/>
                    <a:pt x="40985" y="58242"/>
                  </a:cubicBezTo>
                  <a:cubicBezTo>
                    <a:pt x="36671" y="60399"/>
                    <a:pt x="33435" y="61477"/>
                    <a:pt x="30199" y="61477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87" name="Freihandform: Form 1986">
              <a:extLst>
                <a:ext uri="{FF2B5EF4-FFF2-40B4-BE49-F238E27FC236}">
                  <a16:creationId xmlns:a16="http://schemas.microsoft.com/office/drawing/2014/main" id="{99CF1CDC-1D96-44E2-9E11-435E3C18527F}"/>
                </a:ext>
              </a:extLst>
            </p:cNvPr>
            <p:cNvSpPr/>
            <p:nvPr/>
          </p:nvSpPr>
          <p:spPr>
            <a:xfrm>
              <a:off x="1805523" y="3374199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8 h 59320"/>
                <a:gd name="connsiteX2" fmla="*/ 12943 w 37749"/>
                <a:gd name="connsiteY2" fmla="*/ 1078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8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2 w 37749"/>
                <a:gd name="connsiteY11" fmla="*/ 14021 h 59320"/>
                <a:gd name="connsiteX12" fmla="*/ 20492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8"/>
                  </a:lnTo>
                  <a:lnTo>
                    <a:pt x="12943" y="1078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8"/>
                    <a:pt x="28042" y="0"/>
                    <a:pt x="30199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2" y="0"/>
                    <a:pt x="36671" y="0"/>
                    <a:pt x="37749" y="1078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4021"/>
                    <a:pt x="29121" y="14021"/>
                    <a:pt x="28042" y="14021"/>
                  </a:cubicBezTo>
                  <a:cubicBezTo>
                    <a:pt x="25885" y="14021"/>
                    <a:pt x="23728" y="15100"/>
                    <a:pt x="20492" y="16178"/>
                  </a:cubicBezTo>
                  <a:cubicBezTo>
                    <a:pt x="18335" y="18335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88" name="Freihandform: Form 1987">
              <a:extLst>
                <a:ext uri="{FF2B5EF4-FFF2-40B4-BE49-F238E27FC236}">
                  <a16:creationId xmlns:a16="http://schemas.microsoft.com/office/drawing/2014/main" id="{DE8327D0-218D-4E88-99F9-B658B8F92A69}"/>
                </a:ext>
              </a:extLst>
            </p:cNvPr>
            <p:cNvSpPr/>
            <p:nvPr/>
          </p:nvSpPr>
          <p:spPr>
            <a:xfrm>
              <a:off x="1845429" y="3375278"/>
              <a:ext cx="46377" cy="59320"/>
            </a:xfrm>
            <a:custGeom>
              <a:avLst/>
              <a:gdLst>
                <a:gd name="connsiteX0" fmla="*/ 22650 w 46377"/>
                <a:gd name="connsiteY0" fmla="*/ 59320 h 59320"/>
                <a:gd name="connsiteX1" fmla="*/ 10786 w 46377"/>
                <a:gd name="connsiteY1" fmla="*/ 57163 h 59320"/>
                <a:gd name="connsiteX2" fmla="*/ 0 w 46377"/>
                <a:gd name="connsiteY2" fmla="*/ 51770 h 59320"/>
                <a:gd name="connsiteX3" fmla="*/ 7550 w 46377"/>
                <a:gd name="connsiteY3" fmla="*/ 42064 h 59320"/>
                <a:gd name="connsiteX4" fmla="*/ 15100 w 46377"/>
                <a:gd name="connsiteY4" fmla="*/ 46378 h 59320"/>
                <a:gd name="connsiteX5" fmla="*/ 22650 w 46377"/>
                <a:gd name="connsiteY5" fmla="*/ 48535 h 59320"/>
                <a:gd name="connsiteX6" fmla="*/ 29121 w 46377"/>
                <a:gd name="connsiteY6" fmla="*/ 47456 h 59320"/>
                <a:gd name="connsiteX7" fmla="*/ 31278 w 46377"/>
                <a:gd name="connsiteY7" fmla="*/ 43142 h 59320"/>
                <a:gd name="connsiteX8" fmla="*/ 29121 w 46377"/>
                <a:gd name="connsiteY8" fmla="*/ 39907 h 59320"/>
                <a:gd name="connsiteX9" fmla="*/ 24807 w 46377"/>
                <a:gd name="connsiteY9" fmla="*/ 37749 h 59320"/>
                <a:gd name="connsiteX10" fmla="*/ 19414 w 46377"/>
                <a:gd name="connsiteY10" fmla="*/ 35592 h 59320"/>
                <a:gd name="connsiteX11" fmla="*/ 11864 w 46377"/>
                <a:gd name="connsiteY11" fmla="*/ 32357 h 59320"/>
                <a:gd name="connsiteX12" fmla="*/ 5393 w 46377"/>
                <a:gd name="connsiteY12" fmla="*/ 26964 h 59320"/>
                <a:gd name="connsiteX13" fmla="*/ 3236 w 46377"/>
                <a:gd name="connsiteY13" fmla="*/ 18336 h 59320"/>
                <a:gd name="connsiteX14" fmla="*/ 9707 w 46377"/>
                <a:gd name="connsiteY14" fmla="*/ 5393 h 59320"/>
                <a:gd name="connsiteX15" fmla="*/ 25885 w 46377"/>
                <a:gd name="connsiteY15" fmla="*/ 0 h 59320"/>
                <a:gd name="connsiteX16" fmla="*/ 37749 w 46377"/>
                <a:gd name="connsiteY16" fmla="*/ 2157 h 59320"/>
                <a:gd name="connsiteX17" fmla="*/ 46378 w 46377"/>
                <a:gd name="connsiteY17" fmla="*/ 7550 h 59320"/>
                <a:gd name="connsiteX18" fmla="*/ 38828 w 46377"/>
                <a:gd name="connsiteY18" fmla="*/ 17257 h 59320"/>
                <a:gd name="connsiteX19" fmla="*/ 32357 w 46377"/>
                <a:gd name="connsiteY19" fmla="*/ 14021 h 59320"/>
                <a:gd name="connsiteX20" fmla="*/ 25885 w 46377"/>
                <a:gd name="connsiteY20" fmla="*/ 12943 h 59320"/>
                <a:gd name="connsiteX21" fmla="*/ 20492 w 46377"/>
                <a:gd name="connsiteY21" fmla="*/ 14021 h 59320"/>
                <a:gd name="connsiteX22" fmla="*/ 18335 w 46377"/>
                <a:gd name="connsiteY22" fmla="*/ 18336 h 59320"/>
                <a:gd name="connsiteX23" fmla="*/ 20492 w 46377"/>
                <a:gd name="connsiteY23" fmla="*/ 21571 h 59320"/>
                <a:gd name="connsiteX24" fmla="*/ 24807 w 46377"/>
                <a:gd name="connsiteY24" fmla="*/ 23728 h 59320"/>
                <a:gd name="connsiteX25" fmla="*/ 30199 w 46377"/>
                <a:gd name="connsiteY25" fmla="*/ 25885 h 59320"/>
                <a:gd name="connsiteX26" fmla="*/ 37749 w 46377"/>
                <a:gd name="connsiteY26" fmla="*/ 29121 h 59320"/>
                <a:gd name="connsiteX27" fmla="*/ 44221 w 46377"/>
                <a:gd name="connsiteY27" fmla="*/ 34514 h 59320"/>
                <a:gd name="connsiteX28" fmla="*/ 46378 w 46377"/>
                <a:gd name="connsiteY28" fmla="*/ 43142 h 59320"/>
                <a:gd name="connsiteX29" fmla="*/ 43142 w 46377"/>
                <a:gd name="connsiteY29" fmla="*/ 52849 h 59320"/>
                <a:gd name="connsiteX30" fmla="*/ 35592 w 46377"/>
                <a:gd name="connsiteY30" fmla="*/ 59320 h 59320"/>
                <a:gd name="connsiteX31" fmla="*/ 22650 w 46377"/>
                <a:gd name="connsiteY31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320">
                  <a:moveTo>
                    <a:pt x="22650" y="59320"/>
                  </a:moveTo>
                  <a:cubicBezTo>
                    <a:pt x="18335" y="59320"/>
                    <a:pt x="15100" y="58242"/>
                    <a:pt x="10786" y="57163"/>
                  </a:cubicBezTo>
                  <a:cubicBezTo>
                    <a:pt x="6471" y="56085"/>
                    <a:pt x="3236" y="53928"/>
                    <a:pt x="0" y="51770"/>
                  </a:cubicBezTo>
                  <a:lnTo>
                    <a:pt x="7550" y="42064"/>
                  </a:lnTo>
                  <a:cubicBezTo>
                    <a:pt x="9707" y="44221"/>
                    <a:pt x="12943" y="45299"/>
                    <a:pt x="15100" y="46378"/>
                  </a:cubicBezTo>
                  <a:cubicBezTo>
                    <a:pt x="17257" y="47456"/>
                    <a:pt x="20492" y="48535"/>
                    <a:pt x="22650" y="48535"/>
                  </a:cubicBezTo>
                  <a:cubicBezTo>
                    <a:pt x="25885" y="48535"/>
                    <a:pt x="26964" y="48535"/>
                    <a:pt x="29121" y="47456"/>
                  </a:cubicBezTo>
                  <a:cubicBezTo>
                    <a:pt x="31278" y="46378"/>
                    <a:pt x="31278" y="45299"/>
                    <a:pt x="31278" y="43142"/>
                  </a:cubicBezTo>
                  <a:cubicBezTo>
                    <a:pt x="31278" y="42064"/>
                    <a:pt x="30199" y="40985"/>
                    <a:pt x="29121" y="39907"/>
                  </a:cubicBezTo>
                  <a:cubicBezTo>
                    <a:pt x="28042" y="38828"/>
                    <a:pt x="25885" y="37749"/>
                    <a:pt x="24807" y="37749"/>
                  </a:cubicBezTo>
                  <a:cubicBezTo>
                    <a:pt x="23728" y="37749"/>
                    <a:pt x="20492" y="36671"/>
                    <a:pt x="19414" y="35592"/>
                  </a:cubicBezTo>
                  <a:cubicBezTo>
                    <a:pt x="17257" y="34514"/>
                    <a:pt x="14021" y="33435"/>
                    <a:pt x="11864" y="32357"/>
                  </a:cubicBezTo>
                  <a:cubicBezTo>
                    <a:pt x="9707" y="31278"/>
                    <a:pt x="7550" y="29121"/>
                    <a:pt x="5393" y="26964"/>
                  </a:cubicBezTo>
                  <a:cubicBezTo>
                    <a:pt x="3236" y="24807"/>
                    <a:pt x="3236" y="21571"/>
                    <a:pt x="3236" y="18336"/>
                  </a:cubicBezTo>
                  <a:cubicBezTo>
                    <a:pt x="3236" y="12943"/>
                    <a:pt x="5393" y="8628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199" y="0"/>
                    <a:pt x="34514" y="1079"/>
                    <a:pt x="37749" y="2157"/>
                  </a:cubicBezTo>
                  <a:cubicBezTo>
                    <a:pt x="40985" y="3236"/>
                    <a:pt x="44221" y="5393"/>
                    <a:pt x="46378" y="7550"/>
                  </a:cubicBezTo>
                  <a:lnTo>
                    <a:pt x="38828" y="17257"/>
                  </a:lnTo>
                  <a:cubicBezTo>
                    <a:pt x="36671" y="16178"/>
                    <a:pt x="34514" y="14021"/>
                    <a:pt x="32357" y="14021"/>
                  </a:cubicBezTo>
                  <a:cubicBezTo>
                    <a:pt x="30199" y="12943"/>
                    <a:pt x="28042" y="12943"/>
                    <a:pt x="25885" y="12943"/>
                  </a:cubicBezTo>
                  <a:cubicBezTo>
                    <a:pt x="23728" y="12943"/>
                    <a:pt x="21571" y="12943"/>
                    <a:pt x="20492" y="14021"/>
                  </a:cubicBezTo>
                  <a:cubicBezTo>
                    <a:pt x="19414" y="15100"/>
                    <a:pt x="18335" y="16178"/>
                    <a:pt x="18335" y="18336"/>
                  </a:cubicBezTo>
                  <a:cubicBezTo>
                    <a:pt x="18335" y="19414"/>
                    <a:pt x="19414" y="20493"/>
                    <a:pt x="20492" y="21571"/>
                  </a:cubicBezTo>
                  <a:cubicBezTo>
                    <a:pt x="21571" y="22650"/>
                    <a:pt x="22650" y="23728"/>
                    <a:pt x="24807" y="23728"/>
                  </a:cubicBezTo>
                  <a:cubicBezTo>
                    <a:pt x="26964" y="24807"/>
                    <a:pt x="28042" y="24807"/>
                    <a:pt x="30199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6" y="30199"/>
                    <a:pt x="42064" y="32357"/>
                    <a:pt x="44221" y="34514"/>
                  </a:cubicBezTo>
                  <a:cubicBezTo>
                    <a:pt x="46378" y="36671"/>
                    <a:pt x="46378" y="39907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5"/>
                    <a:pt x="38828" y="58242"/>
                    <a:pt x="35592" y="59320"/>
                  </a:cubicBezTo>
                  <a:cubicBezTo>
                    <a:pt x="32357" y="58242"/>
                    <a:pt x="28042" y="59320"/>
                    <a:pt x="22650" y="59320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89" name="Freihandform: Form 1988">
              <a:extLst>
                <a:ext uri="{FF2B5EF4-FFF2-40B4-BE49-F238E27FC236}">
                  <a16:creationId xmlns:a16="http://schemas.microsoft.com/office/drawing/2014/main" id="{6AA24F56-8857-4BBB-B714-6DA077AB4E80}"/>
                </a:ext>
              </a:extLst>
            </p:cNvPr>
            <p:cNvSpPr/>
            <p:nvPr/>
          </p:nvSpPr>
          <p:spPr>
            <a:xfrm>
              <a:off x="1899357" y="3373120"/>
              <a:ext cx="52849" cy="61477"/>
            </a:xfrm>
            <a:custGeom>
              <a:avLst/>
              <a:gdLst>
                <a:gd name="connsiteX0" fmla="*/ 30199 w 52849"/>
                <a:gd name="connsiteY0" fmla="*/ 61477 h 61477"/>
                <a:gd name="connsiteX1" fmla="*/ 15100 w 52849"/>
                <a:gd name="connsiteY1" fmla="*/ 58242 h 61477"/>
                <a:gd name="connsiteX2" fmla="*/ 4314 w 52849"/>
                <a:gd name="connsiteY2" fmla="*/ 47456 h 61477"/>
                <a:gd name="connsiteX3" fmla="*/ 0 w 52849"/>
                <a:gd name="connsiteY3" fmla="*/ 31278 h 61477"/>
                <a:gd name="connsiteX4" fmla="*/ 4314 w 52849"/>
                <a:gd name="connsiteY4" fmla="*/ 15100 h 61477"/>
                <a:gd name="connsiteX5" fmla="*/ 14021 w 52849"/>
                <a:gd name="connsiteY5" fmla="*/ 4314 h 61477"/>
                <a:gd name="connsiteX6" fmla="*/ 26964 w 52849"/>
                <a:gd name="connsiteY6" fmla="*/ 0 h 61477"/>
                <a:gd name="connsiteX7" fmla="*/ 40985 w 52849"/>
                <a:gd name="connsiteY7" fmla="*/ 3236 h 61477"/>
                <a:gd name="connsiteX8" fmla="*/ 49613 w 52849"/>
                <a:gd name="connsiteY8" fmla="*/ 12943 h 61477"/>
                <a:gd name="connsiteX9" fmla="*/ 52849 w 52849"/>
                <a:gd name="connsiteY9" fmla="*/ 26964 h 61477"/>
                <a:gd name="connsiteX10" fmla="*/ 52849 w 52849"/>
                <a:gd name="connsiteY10" fmla="*/ 31278 h 61477"/>
                <a:gd name="connsiteX11" fmla="*/ 52849 w 52849"/>
                <a:gd name="connsiteY11" fmla="*/ 34514 h 61477"/>
                <a:gd name="connsiteX12" fmla="*/ 14021 w 52849"/>
                <a:gd name="connsiteY12" fmla="*/ 34514 h 61477"/>
                <a:gd name="connsiteX13" fmla="*/ 14021 w 52849"/>
                <a:gd name="connsiteY13" fmla="*/ 23728 h 61477"/>
                <a:gd name="connsiteX14" fmla="*/ 39906 w 52849"/>
                <a:gd name="connsiteY14" fmla="*/ 23728 h 61477"/>
                <a:gd name="connsiteX15" fmla="*/ 37749 w 52849"/>
                <a:gd name="connsiteY15" fmla="*/ 15100 h 61477"/>
                <a:gd name="connsiteX16" fmla="*/ 30199 w 52849"/>
                <a:gd name="connsiteY16" fmla="*/ 11864 h 61477"/>
                <a:gd name="connsiteX17" fmla="*/ 23728 w 52849"/>
                <a:gd name="connsiteY17" fmla="*/ 14021 h 61477"/>
                <a:gd name="connsiteX18" fmla="*/ 18335 w 52849"/>
                <a:gd name="connsiteY18" fmla="*/ 19414 h 61477"/>
                <a:gd name="connsiteX19" fmla="*/ 16178 w 52849"/>
                <a:gd name="connsiteY19" fmla="*/ 30199 h 61477"/>
                <a:gd name="connsiteX20" fmla="*/ 18335 w 52849"/>
                <a:gd name="connsiteY20" fmla="*/ 40985 h 61477"/>
                <a:gd name="connsiteX21" fmla="*/ 24807 w 52849"/>
                <a:gd name="connsiteY21" fmla="*/ 46378 h 61477"/>
                <a:gd name="connsiteX22" fmla="*/ 32357 w 52849"/>
                <a:gd name="connsiteY22" fmla="*/ 48535 h 61477"/>
                <a:gd name="connsiteX23" fmla="*/ 38828 w 52849"/>
                <a:gd name="connsiteY23" fmla="*/ 47456 h 61477"/>
                <a:gd name="connsiteX24" fmla="*/ 45299 w 52849"/>
                <a:gd name="connsiteY24" fmla="*/ 44221 h 61477"/>
                <a:gd name="connsiteX25" fmla="*/ 50692 w 52849"/>
                <a:gd name="connsiteY25" fmla="*/ 53928 h 61477"/>
                <a:gd name="connsiteX26" fmla="*/ 40985 w 52849"/>
                <a:gd name="connsiteY26" fmla="*/ 58242 h 61477"/>
                <a:gd name="connsiteX27" fmla="*/ 30199 w 52849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9" h="61477">
                  <a:moveTo>
                    <a:pt x="30199" y="61477"/>
                  </a:moveTo>
                  <a:cubicBezTo>
                    <a:pt x="24807" y="61477"/>
                    <a:pt x="19414" y="60399"/>
                    <a:pt x="15100" y="58242"/>
                  </a:cubicBezTo>
                  <a:cubicBezTo>
                    <a:pt x="10786" y="56085"/>
                    <a:pt x="7550" y="51770"/>
                    <a:pt x="4314" y="47456"/>
                  </a:cubicBezTo>
                  <a:cubicBezTo>
                    <a:pt x="2157" y="43142"/>
                    <a:pt x="0" y="37749"/>
                    <a:pt x="0" y="31278"/>
                  </a:cubicBezTo>
                  <a:cubicBezTo>
                    <a:pt x="0" y="24807"/>
                    <a:pt x="1079" y="19414"/>
                    <a:pt x="4314" y="15100"/>
                  </a:cubicBezTo>
                  <a:cubicBezTo>
                    <a:pt x="7550" y="10786"/>
                    <a:pt x="10786" y="6471"/>
                    <a:pt x="14021" y="4314"/>
                  </a:cubicBezTo>
                  <a:cubicBezTo>
                    <a:pt x="18335" y="2157"/>
                    <a:pt x="22650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4221" y="5393"/>
                    <a:pt x="47456" y="8628"/>
                    <a:pt x="49613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6" y="23728"/>
                  </a:lnTo>
                  <a:cubicBezTo>
                    <a:pt x="39906" y="20493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7257" y="21571"/>
                    <a:pt x="16178" y="25885"/>
                    <a:pt x="16178" y="30199"/>
                  </a:cubicBezTo>
                  <a:cubicBezTo>
                    <a:pt x="16178" y="34514"/>
                    <a:pt x="17257" y="37749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4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6" y="56085"/>
                    <a:pt x="44221" y="57163"/>
                    <a:pt x="40985" y="58242"/>
                  </a:cubicBezTo>
                  <a:cubicBezTo>
                    <a:pt x="36671" y="60399"/>
                    <a:pt x="33435" y="61477"/>
                    <a:pt x="30199" y="61477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90" name="Grafik 2">
            <a:extLst>
              <a:ext uri="{FF2B5EF4-FFF2-40B4-BE49-F238E27FC236}">
                <a16:creationId xmlns:a16="http://schemas.microsoft.com/office/drawing/2014/main" id="{8697A8DA-29E1-42F3-9358-29B3CE720B15}"/>
              </a:ext>
            </a:extLst>
          </p:cNvPr>
          <p:cNvGrpSpPr/>
          <p:nvPr/>
        </p:nvGrpSpPr>
        <p:grpSpPr>
          <a:xfrm>
            <a:off x="1603834" y="3753849"/>
            <a:ext cx="65791" cy="204924"/>
            <a:chOff x="1603834" y="3753849"/>
            <a:chExt cx="65791" cy="204924"/>
          </a:xfrm>
          <a:solidFill>
            <a:srgbClr val="777776"/>
          </a:solidFill>
        </p:grpSpPr>
        <p:sp>
          <p:nvSpPr>
            <p:cNvPr id="1991" name="Freihandform: Form 1990">
              <a:extLst>
                <a:ext uri="{FF2B5EF4-FFF2-40B4-BE49-F238E27FC236}">
                  <a16:creationId xmlns:a16="http://schemas.microsoft.com/office/drawing/2014/main" id="{E244142F-044E-4963-8E04-8C0EA2F79843}"/>
                </a:ext>
              </a:extLst>
            </p:cNvPr>
            <p:cNvSpPr/>
            <p:nvPr/>
          </p:nvSpPr>
          <p:spPr>
            <a:xfrm>
              <a:off x="1603834" y="3921024"/>
              <a:ext cx="64342" cy="37749"/>
            </a:xfrm>
            <a:custGeom>
              <a:avLst/>
              <a:gdLst>
                <a:gd name="connsiteX0" fmla="*/ 63635 w 64342"/>
                <a:gd name="connsiteY0" fmla="*/ 24807 h 37749"/>
                <a:gd name="connsiteX1" fmla="*/ 59320 w 64342"/>
                <a:gd name="connsiteY1" fmla="*/ 31278 h 37749"/>
                <a:gd name="connsiteX2" fmla="*/ 59320 w 64342"/>
                <a:gd name="connsiteY2" fmla="*/ 31278 h 37749"/>
                <a:gd name="connsiteX3" fmla="*/ 63635 w 64342"/>
                <a:gd name="connsiteY3" fmla="*/ 32357 h 37749"/>
                <a:gd name="connsiteX4" fmla="*/ 63635 w 64342"/>
                <a:gd name="connsiteY4" fmla="*/ 37749 h 37749"/>
                <a:gd name="connsiteX5" fmla="*/ 0 w 64342"/>
                <a:gd name="connsiteY5" fmla="*/ 37749 h 37749"/>
                <a:gd name="connsiteX6" fmla="*/ 0 w 64342"/>
                <a:gd name="connsiteY6" fmla="*/ 31278 h 37749"/>
                <a:gd name="connsiteX7" fmla="*/ 17257 w 64342"/>
                <a:gd name="connsiteY7" fmla="*/ 31278 h 37749"/>
                <a:gd name="connsiteX8" fmla="*/ 24807 w 64342"/>
                <a:gd name="connsiteY8" fmla="*/ 31278 h 37749"/>
                <a:gd name="connsiteX9" fmla="*/ 18335 w 64342"/>
                <a:gd name="connsiteY9" fmla="*/ 17257 h 37749"/>
                <a:gd name="connsiteX10" fmla="*/ 23728 w 64342"/>
                <a:gd name="connsiteY10" fmla="*/ 4314 h 37749"/>
                <a:gd name="connsiteX11" fmla="*/ 39906 w 64342"/>
                <a:gd name="connsiteY11" fmla="*/ 0 h 37749"/>
                <a:gd name="connsiteX12" fmla="*/ 51770 w 64342"/>
                <a:gd name="connsiteY12" fmla="*/ 2157 h 37749"/>
                <a:gd name="connsiteX13" fmla="*/ 59320 w 64342"/>
                <a:gd name="connsiteY13" fmla="*/ 8628 h 37749"/>
                <a:gd name="connsiteX14" fmla="*/ 62556 w 64342"/>
                <a:gd name="connsiteY14" fmla="*/ 18335 h 37749"/>
                <a:gd name="connsiteX15" fmla="*/ 63635 w 64342"/>
                <a:gd name="connsiteY15" fmla="*/ 24807 h 37749"/>
                <a:gd name="connsiteX16" fmla="*/ 57163 w 64342"/>
                <a:gd name="connsiteY16" fmla="*/ 12943 h 37749"/>
                <a:gd name="connsiteX17" fmla="*/ 50692 w 64342"/>
                <a:gd name="connsiteY17" fmla="*/ 8628 h 37749"/>
                <a:gd name="connsiteX18" fmla="*/ 40985 w 64342"/>
                <a:gd name="connsiteY18" fmla="*/ 6471 h 37749"/>
                <a:gd name="connsiteX19" fmla="*/ 29121 w 64342"/>
                <a:gd name="connsiteY19" fmla="*/ 9707 h 37749"/>
                <a:gd name="connsiteX20" fmla="*/ 24807 w 64342"/>
                <a:gd name="connsiteY20" fmla="*/ 18335 h 37749"/>
                <a:gd name="connsiteX21" fmla="*/ 31278 w 64342"/>
                <a:gd name="connsiteY21" fmla="*/ 30199 h 37749"/>
                <a:gd name="connsiteX22" fmla="*/ 55006 w 64342"/>
                <a:gd name="connsiteY22" fmla="*/ 30199 h 37749"/>
                <a:gd name="connsiteX23" fmla="*/ 58242 w 64342"/>
                <a:gd name="connsiteY23" fmla="*/ 24807 h 37749"/>
                <a:gd name="connsiteX24" fmla="*/ 59320 w 64342"/>
                <a:gd name="connsiteY24" fmla="*/ 19414 h 37749"/>
                <a:gd name="connsiteX25" fmla="*/ 57163 w 64342"/>
                <a:gd name="connsiteY25" fmla="*/ 12943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342" h="37749">
                  <a:moveTo>
                    <a:pt x="63635" y="24807"/>
                  </a:moveTo>
                  <a:cubicBezTo>
                    <a:pt x="62556" y="26964"/>
                    <a:pt x="61477" y="29121"/>
                    <a:pt x="59320" y="31278"/>
                  </a:cubicBezTo>
                  <a:lnTo>
                    <a:pt x="59320" y="31278"/>
                  </a:lnTo>
                  <a:lnTo>
                    <a:pt x="63635" y="32357"/>
                  </a:lnTo>
                  <a:lnTo>
                    <a:pt x="63635" y="37749"/>
                  </a:lnTo>
                  <a:lnTo>
                    <a:pt x="0" y="37749"/>
                  </a:lnTo>
                  <a:lnTo>
                    <a:pt x="0" y="31278"/>
                  </a:lnTo>
                  <a:lnTo>
                    <a:pt x="17257" y="31278"/>
                  </a:lnTo>
                  <a:lnTo>
                    <a:pt x="24807" y="31278"/>
                  </a:lnTo>
                  <a:cubicBezTo>
                    <a:pt x="20492" y="26964"/>
                    <a:pt x="18335" y="21571"/>
                    <a:pt x="18335" y="17257"/>
                  </a:cubicBezTo>
                  <a:cubicBezTo>
                    <a:pt x="18335" y="11864"/>
                    <a:pt x="20492" y="7550"/>
                    <a:pt x="23728" y="4314"/>
                  </a:cubicBezTo>
                  <a:cubicBezTo>
                    <a:pt x="28042" y="1079"/>
                    <a:pt x="33435" y="0"/>
                    <a:pt x="39906" y="0"/>
                  </a:cubicBezTo>
                  <a:cubicBezTo>
                    <a:pt x="44221" y="0"/>
                    <a:pt x="48535" y="1079"/>
                    <a:pt x="51770" y="2157"/>
                  </a:cubicBezTo>
                  <a:cubicBezTo>
                    <a:pt x="55006" y="4314"/>
                    <a:pt x="58242" y="6471"/>
                    <a:pt x="59320" y="8628"/>
                  </a:cubicBezTo>
                  <a:cubicBezTo>
                    <a:pt x="60399" y="10786"/>
                    <a:pt x="62556" y="14021"/>
                    <a:pt x="62556" y="18335"/>
                  </a:cubicBezTo>
                  <a:cubicBezTo>
                    <a:pt x="64713" y="20492"/>
                    <a:pt x="64713" y="22650"/>
                    <a:pt x="63635" y="24807"/>
                  </a:cubicBezTo>
                  <a:close/>
                  <a:moveTo>
                    <a:pt x="57163" y="12943"/>
                  </a:moveTo>
                  <a:cubicBezTo>
                    <a:pt x="56085" y="10786"/>
                    <a:pt x="53928" y="9707"/>
                    <a:pt x="50692" y="8628"/>
                  </a:cubicBezTo>
                  <a:cubicBezTo>
                    <a:pt x="48535" y="7550"/>
                    <a:pt x="45299" y="6471"/>
                    <a:pt x="40985" y="6471"/>
                  </a:cubicBezTo>
                  <a:cubicBezTo>
                    <a:pt x="35592" y="6471"/>
                    <a:pt x="31278" y="7550"/>
                    <a:pt x="29121" y="9707"/>
                  </a:cubicBezTo>
                  <a:cubicBezTo>
                    <a:pt x="26964" y="11864"/>
                    <a:pt x="24807" y="15100"/>
                    <a:pt x="24807" y="18335"/>
                  </a:cubicBezTo>
                  <a:cubicBezTo>
                    <a:pt x="24807" y="21571"/>
                    <a:pt x="26964" y="25885"/>
                    <a:pt x="31278" y="30199"/>
                  </a:cubicBezTo>
                  <a:lnTo>
                    <a:pt x="55006" y="30199"/>
                  </a:lnTo>
                  <a:cubicBezTo>
                    <a:pt x="56085" y="28042"/>
                    <a:pt x="58242" y="25885"/>
                    <a:pt x="58242" y="24807"/>
                  </a:cubicBezTo>
                  <a:cubicBezTo>
                    <a:pt x="59320" y="22650"/>
                    <a:pt x="59320" y="21571"/>
                    <a:pt x="59320" y="19414"/>
                  </a:cubicBezTo>
                  <a:cubicBezTo>
                    <a:pt x="59320" y="17257"/>
                    <a:pt x="59320" y="15100"/>
                    <a:pt x="57163" y="1294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92" name="Freihandform: Form 1991">
              <a:extLst>
                <a:ext uri="{FF2B5EF4-FFF2-40B4-BE49-F238E27FC236}">
                  <a16:creationId xmlns:a16="http://schemas.microsoft.com/office/drawing/2014/main" id="{BB9DF9B7-1CFB-4CBD-BB6D-01EBC7B4D4BF}"/>
                </a:ext>
              </a:extLst>
            </p:cNvPr>
            <p:cNvSpPr/>
            <p:nvPr/>
          </p:nvSpPr>
          <p:spPr>
            <a:xfrm>
              <a:off x="1624326" y="3887589"/>
              <a:ext cx="43142" cy="23728"/>
            </a:xfrm>
            <a:custGeom>
              <a:avLst/>
              <a:gdLst>
                <a:gd name="connsiteX0" fmla="*/ 1079 w 43142"/>
                <a:gd name="connsiteY0" fmla="*/ 21571 h 23728"/>
                <a:gd name="connsiteX1" fmla="*/ 1079 w 43142"/>
                <a:gd name="connsiteY1" fmla="*/ 16178 h 23728"/>
                <a:gd name="connsiteX2" fmla="*/ 8628 w 43142"/>
                <a:gd name="connsiteY2" fmla="*/ 16178 h 23728"/>
                <a:gd name="connsiteX3" fmla="*/ 8628 w 43142"/>
                <a:gd name="connsiteY3" fmla="*/ 16178 h 23728"/>
                <a:gd name="connsiteX4" fmla="*/ 2157 w 43142"/>
                <a:gd name="connsiteY4" fmla="*/ 10786 h 23728"/>
                <a:gd name="connsiteX5" fmla="*/ 0 w 43142"/>
                <a:gd name="connsiteY5" fmla="*/ 4314 h 23728"/>
                <a:gd name="connsiteX6" fmla="*/ 1079 w 43142"/>
                <a:gd name="connsiteY6" fmla="*/ 0 h 23728"/>
                <a:gd name="connsiteX7" fmla="*/ 6471 w 43142"/>
                <a:gd name="connsiteY7" fmla="*/ 1079 h 23728"/>
                <a:gd name="connsiteX8" fmla="*/ 5393 w 43142"/>
                <a:gd name="connsiteY8" fmla="*/ 5393 h 23728"/>
                <a:gd name="connsiteX9" fmla="*/ 7550 w 43142"/>
                <a:gd name="connsiteY9" fmla="*/ 11864 h 23728"/>
                <a:gd name="connsiteX10" fmla="*/ 15100 w 43142"/>
                <a:gd name="connsiteY10" fmla="*/ 17257 h 23728"/>
                <a:gd name="connsiteX11" fmla="*/ 43142 w 43142"/>
                <a:gd name="connsiteY11" fmla="*/ 17257 h 23728"/>
                <a:gd name="connsiteX12" fmla="*/ 43142 w 43142"/>
                <a:gd name="connsiteY12" fmla="*/ 23728 h 23728"/>
                <a:gd name="connsiteX13" fmla="*/ 1079 w 43142"/>
                <a:gd name="connsiteY13" fmla="*/ 2372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8">
                  <a:moveTo>
                    <a:pt x="1079" y="21571"/>
                  </a:moveTo>
                  <a:lnTo>
                    <a:pt x="1079" y="16178"/>
                  </a:lnTo>
                  <a:lnTo>
                    <a:pt x="8628" y="16178"/>
                  </a:lnTo>
                  <a:lnTo>
                    <a:pt x="8628" y="16178"/>
                  </a:lnTo>
                  <a:cubicBezTo>
                    <a:pt x="5393" y="15100"/>
                    <a:pt x="3236" y="12943"/>
                    <a:pt x="2157" y="10786"/>
                  </a:cubicBezTo>
                  <a:cubicBezTo>
                    <a:pt x="1079" y="8628"/>
                    <a:pt x="0" y="6471"/>
                    <a:pt x="0" y="4314"/>
                  </a:cubicBezTo>
                  <a:cubicBezTo>
                    <a:pt x="0" y="2157"/>
                    <a:pt x="0" y="1079"/>
                    <a:pt x="1079" y="0"/>
                  </a:cubicBezTo>
                  <a:lnTo>
                    <a:pt x="6471" y="1079"/>
                  </a:lnTo>
                  <a:cubicBezTo>
                    <a:pt x="6471" y="2157"/>
                    <a:pt x="5393" y="4314"/>
                    <a:pt x="5393" y="5393"/>
                  </a:cubicBezTo>
                  <a:cubicBezTo>
                    <a:pt x="5393" y="7550"/>
                    <a:pt x="6471" y="9707"/>
                    <a:pt x="7550" y="11864"/>
                  </a:cubicBezTo>
                  <a:cubicBezTo>
                    <a:pt x="9707" y="14021"/>
                    <a:pt x="11864" y="15100"/>
                    <a:pt x="15100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9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93" name="Freihandform: Form 1992">
              <a:extLst>
                <a:ext uri="{FF2B5EF4-FFF2-40B4-BE49-F238E27FC236}">
                  <a16:creationId xmlns:a16="http://schemas.microsoft.com/office/drawing/2014/main" id="{3FD68FD1-6499-43A2-BBBD-6E55B6A213A9}"/>
                </a:ext>
              </a:extLst>
            </p:cNvPr>
            <p:cNvSpPr/>
            <p:nvPr/>
          </p:nvSpPr>
          <p:spPr>
            <a:xfrm>
              <a:off x="1623248" y="3851997"/>
              <a:ext cx="45299" cy="32356"/>
            </a:xfrm>
            <a:custGeom>
              <a:avLst/>
              <a:gdLst>
                <a:gd name="connsiteX0" fmla="*/ 42063 w 45299"/>
                <a:gd name="connsiteY0" fmla="*/ 29121 h 32356"/>
                <a:gd name="connsiteX1" fmla="*/ 33435 w 45299"/>
                <a:gd name="connsiteY1" fmla="*/ 32357 h 32356"/>
                <a:gd name="connsiteX2" fmla="*/ 22650 w 45299"/>
                <a:gd name="connsiteY2" fmla="*/ 25885 h 32356"/>
                <a:gd name="connsiteX3" fmla="*/ 17257 w 45299"/>
                <a:gd name="connsiteY3" fmla="*/ 5393 h 32356"/>
                <a:gd name="connsiteX4" fmla="*/ 8628 w 45299"/>
                <a:gd name="connsiteY4" fmla="*/ 7550 h 32356"/>
                <a:gd name="connsiteX5" fmla="*/ 5393 w 45299"/>
                <a:gd name="connsiteY5" fmla="*/ 15100 h 32356"/>
                <a:gd name="connsiteX6" fmla="*/ 9707 w 45299"/>
                <a:gd name="connsiteY6" fmla="*/ 28042 h 32356"/>
                <a:gd name="connsiteX7" fmla="*/ 5393 w 45299"/>
                <a:gd name="connsiteY7" fmla="*/ 30199 h 32356"/>
                <a:gd name="connsiteX8" fmla="*/ 0 w 45299"/>
                <a:gd name="connsiteY8" fmla="*/ 14021 h 32356"/>
                <a:gd name="connsiteX9" fmla="*/ 4314 w 45299"/>
                <a:gd name="connsiteY9" fmla="*/ 3236 h 32356"/>
                <a:gd name="connsiteX10" fmla="*/ 17257 w 45299"/>
                <a:gd name="connsiteY10" fmla="*/ 0 h 32356"/>
                <a:gd name="connsiteX11" fmla="*/ 44221 w 45299"/>
                <a:gd name="connsiteY11" fmla="*/ 0 h 32356"/>
                <a:gd name="connsiteX12" fmla="*/ 44221 w 45299"/>
                <a:gd name="connsiteY12" fmla="*/ 5393 h 32356"/>
                <a:gd name="connsiteX13" fmla="*/ 38828 w 45299"/>
                <a:gd name="connsiteY13" fmla="*/ 5393 h 32356"/>
                <a:gd name="connsiteX14" fmla="*/ 38828 w 45299"/>
                <a:gd name="connsiteY14" fmla="*/ 5393 h 32356"/>
                <a:gd name="connsiteX15" fmla="*/ 45299 w 45299"/>
                <a:gd name="connsiteY15" fmla="*/ 19414 h 32356"/>
                <a:gd name="connsiteX16" fmla="*/ 42063 w 45299"/>
                <a:gd name="connsiteY16" fmla="*/ 29121 h 32356"/>
                <a:gd name="connsiteX17" fmla="*/ 38828 w 45299"/>
                <a:gd name="connsiteY17" fmla="*/ 11864 h 32356"/>
                <a:gd name="connsiteX18" fmla="*/ 34514 w 45299"/>
                <a:gd name="connsiteY18" fmla="*/ 5393 h 32356"/>
                <a:gd name="connsiteX19" fmla="*/ 21571 w 45299"/>
                <a:gd name="connsiteY19" fmla="*/ 5393 h 32356"/>
                <a:gd name="connsiteX20" fmla="*/ 25885 w 45299"/>
                <a:gd name="connsiteY20" fmla="*/ 21571 h 32356"/>
                <a:gd name="connsiteX21" fmla="*/ 33435 w 45299"/>
                <a:gd name="connsiteY21" fmla="*/ 25885 h 32356"/>
                <a:gd name="connsiteX22" fmla="*/ 38828 w 45299"/>
                <a:gd name="connsiteY22" fmla="*/ 23728 h 32356"/>
                <a:gd name="connsiteX23" fmla="*/ 40985 w 45299"/>
                <a:gd name="connsiteY23" fmla="*/ 18335 h 32356"/>
                <a:gd name="connsiteX24" fmla="*/ 38828 w 45299"/>
                <a:gd name="connsiteY24" fmla="*/ 11864 h 3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9" h="32356">
                  <a:moveTo>
                    <a:pt x="42063" y="29121"/>
                  </a:moveTo>
                  <a:cubicBezTo>
                    <a:pt x="39906" y="31278"/>
                    <a:pt x="36671" y="32357"/>
                    <a:pt x="33435" y="32357"/>
                  </a:cubicBezTo>
                  <a:cubicBezTo>
                    <a:pt x="29121" y="32357"/>
                    <a:pt x="24807" y="30199"/>
                    <a:pt x="22650" y="25885"/>
                  </a:cubicBezTo>
                  <a:cubicBezTo>
                    <a:pt x="20492" y="21571"/>
                    <a:pt x="18335" y="15100"/>
                    <a:pt x="17257" y="5393"/>
                  </a:cubicBezTo>
                  <a:cubicBezTo>
                    <a:pt x="14021" y="5393"/>
                    <a:pt x="10786" y="6471"/>
                    <a:pt x="8628" y="7550"/>
                  </a:cubicBezTo>
                  <a:cubicBezTo>
                    <a:pt x="6471" y="8628"/>
                    <a:pt x="5393" y="10786"/>
                    <a:pt x="5393" y="15100"/>
                  </a:cubicBezTo>
                  <a:cubicBezTo>
                    <a:pt x="5393" y="19414"/>
                    <a:pt x="6471" y="23728"/>
                    <a:pt x="9707" y="28042"/>
                  </a:cubicBezTo>
                  <a:lnTo>
                    <a:pt x="5393" y="30199"/>
                  </a:lnTo>
                  <a:cubicBezTo>
                    <a:pt x="1079" y="24807"/>
                    <a:pt x="0" y="19414"/>
                    <a:pt x="0" y="14021"/>
                  </a:cubicBezTo>
                  <a:cubicBezTo>
                    <a:pt x="0" y="8628"/>
                    <a:pt x="1079" y="5393"/>
                    <a:pt x="4314" y="3236"/>
                  </a:cubicBezTo>
                  <a:cubicBezTo>
                    <a:pt x="7550" y="1078"/>
                    <a:pt x="11864" y="0"/>
                    <a:pt x="17257" y="0"/>
                  </a:cubicBezTo>
                  <a:lnTo>
                    <a:pt x="44221" y="0"/>
                  </a:lnTo>
                  <a:lnTo>
                    <a:pt x="44221" y="5393"/>
                  </a:lnTo>
                  <a:lnTo>
                    <a:pt x="38828" y="5393"/>
                  </a:lnTo>
                  <a:lnTo>
                    <a:pt x="38828" y="5393"/>
                  </a:lnTo>
                  <a:cubicBezTo>
                    <a:pt x="43142" y="10786"/>
                    <a:pt x="45299" y="15100"/>
                    <a:pt x="45299" y="19414"/>
                  </a:cubicBezTo>
                  <a:cubicBezTo>
                    <a:pt x="45299" y="23728"/>
                    <a:pt x="44221" y="25885"/>
                    <a:pt x="42063" y="29121"/>
                  </a:cubicBezTo>
                  <a:close/>
                  <a:moveTo>
                    <a:pt x="38828" y="11864"/>
                  </a:moveTo>
                  <a:cubicBezTo>
                    <a:pt x="37749" y="9707"/>
                    <a:pt x="36671" y="7550"/>
                    <a:pt x="34514" y="5393"/>
                  </a:cubicBezTo>
                  <a:lnTo>
                    <a:pt x="21571" y="5393"/>
                  </a:lnTo>
                  <a:cubicBezTo>
                    <a:pt x="22650" y="12943"/>
                    <a:pt x="23728" y="18335"/>
                    <a:pt x="25885" y="21571"/>
                  </a:cubicBezTo>
                  <a:cubicBezTo>
                    <a:pt x="28042" y="24807"/>
                    <a:pt x="30199" y="25885"/>
                    <a:pt x="33435" y="25885"/>
                  </a:cubicBezTo>
                  <a:cubicBezTo>
                    <a:pt x="35592" y="25885"/>
                    <a:pt x="37749" y="24807"/>
                    <a:pt x="38828" y="23728"/>
                  </a:cubicBezTo>
                  <a:cubicBezTo>
                    <a:pt x="39906" y="22649"/>
                    <a:pt x="40985" y="20492"/>
                    <a:pt x="40985" y="18335"/>
                  </a:cubicBezTo>
                  <a:cubicBezTo>
                    <a:pt x="40985" y="16178"/>
                    <a:pt x="39906" y="14021"/>
                    <a:pt x="38828" y="1186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94" name="Freihandform: Form 1993">
              <a:extLst>
                <a:ext uri="{FF2B5EF4-FFF2-40B4-BE49-F238E27FC236}">
                  <a16:creationId xmlns:a16="http://schemas.microsoft.com/office/drawing/2014/main" id="{7625CDA8-B5F9-4944-9706-36CF482C6707}"/>
                </a:ext>
              </a:extLst>
            </p:cNvPr>
            <p:cNvSpPr/>
            <p:nvPr/>
          </p:nvSpPr>
          <p:spPr>
            <a:xfrm>
              <a:off x="1624326" y="3804541"/>
              <a:ext cx="44220" cy="34513"/>
            </a:xfrm>
            <a:custGeom>
              <a:avLst/>
              <a:gdLst>
                <a:gd name="connsiteX0" fmla="*/ 1079 w 44220"/>
                <a:gd name="connsiteY0" fmla="*/ 32357 h 34513"/>
                <a:gd name="connsiteX1" fmla="*/ 1079 w 44220"/>
                <a:gd name="connsiteY1" fmla="*/ 26964 h 34513"/>
                <a:gd name="connsiteX2" fmla="*/ 7550 w 44220"/>
                <a:gd name="connsiteY2" fmla="*/ 26964 h 34513"/>
                <a:gd name="connsiteX3" fmla="*/ 7550 w 44220"/>
                <a:gd name="connsiteY3" fmla="*/ 26964 h 34513"/>
                <a:gd name="connsiteX4" fmla="*/ 2157 w 44220"/>
                <a:gd name="connsiteY4" fmla="*/ 20493 h 34513"/>
                <a:gd name="connsiteX5" fmla="*/ 0 w 44220"/>
                <a:gd name="connsiteY5" fmla="*/ 12943 h 34513"/>
                <a:gd name="connsiteX6" fmla="*/ 4314 w 44220"/>
                <a:gd name="connsiteY6" fmla="*/ 3236 h 34513"/>
                <a:gd name="connsiteX7" fmla="*/ 17257 w 44220"/>
                <a:gd name="connsiteY7" fmla="*/ 0 h 34513"/>
                <a:gd name="connsiteX8" fmla="*/ 44221 w 44220"/>
                <a:gd name="connsiteY8" fmla="*/ 0 h 34513"/>
                <a:gd name="connsiteX9" fmla="*/ 44221 w 44220"/>
                <a:gd name="connsiteY9" fmla="*/ 6471 h 34513"/>
                <a:gd name="connsiteX10" fmla="*/ 17257 w 44220"/>
                <a:gd name="connsiteY10" fmla="*/ 6471 h 34513"/>
                <a:gd name="connsiteX11" fmla="*/ 8628 w 44220"/>
                <a:gd name="connsiteY11" fmla="*/ 8628 h 34513"/>
                <a:gd name="connsiteX12" fmla="*/ 5393 w 44220"/>
                <a:gd name="connsiteY12" fmla="*/ 15100 h 34513"/>
                <a:gd name="connsiteX13" fmla="*/ 7550 w 44220"/>
                <a:gd name="connsiteY13" fmla="*/ 21571 h 34513"/>
                <a:gd name="connsiteX14" fmla="*/ 12943 w 44220"/>
                <a:gd name="connsiteY14" fmla="*/ 28042 h 34513"/>
                <a:gd name="connsiteX15" fmla="*/ 44221 w 44220"/>
                <a:gd name="connsiteY15" fmla="*/ 28042 h 34513"/>
                <a:gd name="connsiteX16" fmla="*/ 44221 w 44220"/>
                <a:gd name="connsiteY16" fmla="*/ 34514 h 34513"/>
                <a:gd name="connsiteX17" fmla="*/ 1079 w 44220"/>
                <a:gd name="connsiteY17" fmla="*/ 34514 h 34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220" h="34513">
                  <a:moveTo>
                    <a:pt x="1079" y="32357"/>
                  </a:moveTo>
                  <a:lnTo>
                    <a:pt x="1079" y="26964"/>
                  </a:lnTo>
                  <a:lnTo>
                    <a:pt x="7550" y="26964"/>
                  </a:lnTo>
                  <a:lnTo>
                    <a:pt x="7550" y="26964"/>
                  </a:lnTo>
                  <a:cubicBezTo>
                    <a:pt x="5393" y="24807"/>
                    <a:pt x="3236" y="22650"/>
                    <a:pt x="2157" y="20493"/>
                  </a:cubicBezTo>
                  <a:cubicBezTo>
                    <a:pt x="1079" y="18335"/>
                    <a:pt x="0" y="16178"/>
                    <a:pt x="0" y="12943"/>
                  </a:cubicBezTo>
                  <a:cubicBezTo>
                    <a:pt x="0" y="8628"/>
                    <a:pt x="1079" y="5393"/>
                    <a:pt x="4314" y="3236"/>
                  </a:cubicBezTo>
                  <a:cubicBezTo>
                    <a:pt x="7550" y="1079"/>
                    <a:pt x="10786" y="0"/>
                    <a:pt x="17257" y="0"/>
                  </a:cubicBezTo>
                  <a:lnTo>
                    <a:pt x="44221" y="0"/>
                  </a:lnTo>
                  <a:lnTo>
                    <a:pt x="44221" y="6471"/>
                  </a:lnTo>
                  <a:lnTo>
                    <a:pt x="17257" y="6471"/>
                  </a:lnTo>
                  <a:cubicBezTo>
                    <a:pt x="12943" y="6471"/>
                    <a:pt x="9707" y="7550"/>
                    <a:pt x="8628" y="8628"/>
                  </a:cubicBezTo>
                  <a:cubicBezTo>
                    <a:pt x="6471" y="9707"/>
                    <a:pt x="5393" y="11864"/>
                    <a:pt x="5393" y="15100"/>
                  </a:cubicBezTo>
                  <a:cubicBezTo>
                    <a:pt x="5393" y="17257"/>
                    <a:pt x="6471" y="19414"/>
                    <a:pt x="7550" y="21571"/>
                  </a:cubicBezTo>
                  <a:cubicBezTo>
                    <a:pt x="8628" y="23728"/>
                    <a:pt x="10786" y="25885"/>
                    <a:pt x="12943" y="28042"/>
                  </a:cubicBezTo>
                  <a:lnTo>
                    <a:pt x="44221" y="28042"/>
                  </a:lnTo>
                  <a:lnTo>
                    <a:pt x="44221" y="34514"/>
                  </a:lnTo>
                  <a:lnTo>
                    <a:pt x="1079" y="34514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95" name="Freihandform: Form 1994">
              <a:extLst>
                <a:ext uri="{FF2B5EF4-FFF2-40B4-BE49-F238E27FC236}">
                  <a16:creationId xmlns:a16="http://schemas.microsoft.com/office/drawing/2014/main" id="{AA4B9E1F-D1C5-40F0-B609-4D170C355684}"/>
                </a:ext>
              </a:extLst>
            </p:cNvPr>
            <p:cNvSpPr/>
            <p:nvPr/>
          </p:nvSpPr>
          <p:spPr>
            <a:xfrm>
              <a:off x="1604912" y="3753849"/>
              <a:ext cx="64713" cy="37749"/>
            </a:xfrm>
            <a:custGeom>
              <a:avLst/>
              <a:gdLst>
                <a:gd name="connsiteX0" fmla="*/ 58242 w 64713"/>
                <a:gd name="connsiteY0" fmla="*/ 33435 h 37749"/>
                <a:gd name="connsiteX1" fmla="*/ 42064 w 64713"/>
                <a:gd name="connsiteY1" fmla="*/ 37749 h 37749"/>
                <a:gd name="connsiteX2" fmla="*/ 30199 w 64713"/>
                <a:gd name="connsiteY2" fmla="*/ 35592 h 37749"/>
                <a:gd name="connsiteX3" fmla="*/ 22650 w 64713"/>
                <a:gd name="connsiteY3" fmla="*/ 29121 h 37749"/>
                <a:gd name="connsiteX4" fmla="*/ 19414 w 64713"/>
                <a:gd name="connsiteY4" fmla="*/ 19414 h 37749"/>
                <a:gd name="connsiteX5" fmla="*/ 20492 w 64713"/>
                <a:gd name="connsiteY5" fmla="*/ 12943 h 37749"/>
                <a:gd name="connsiteX6" fmla="*/ 24807 w 64713"/>
                <a:gd name="connsiteY6" fmla="*/ 6471 h 37749"/>
                <a:gd name="connsiteX7" fmla="*/ 17257 w 64713"/>
                <a:gd name="connsiteY7" fmla="*/ 6471 h 37749"/>
                <a:gd name="connsiteX8" fmla="*/ 0 w 64713"/>
                <a:gd name="connsiteY8" fmla="*/ 6471 h 37749"/>
                <a:gd name="connsiteX9" fmla="*/ 0 w 64713"/>
                <a:gd name="connsiteY9" fmla="*/ 0 h 37749"/>
                <a:gd name="connsiteX10" fmla="*/ 63635 w 64713"/>
                <a:gd name="connsiteY10" fmla="*/ 0 h 37749"/>
                <a:gd name="connsiteX11" fmla="*/ 63635 w 64713"/>
                <a:gd name="connsiteY11" fmla="*/ 5393 h 37749"/>
                <a:gd name="connsiteX12" fmla="*/ 58242 w 64713"/>
                <a:gd name="connsiteY12" fmla="*/ 5393 h 37749"/>
                <a:gd name="connsiteX13" fmla="*/ 58242 w 64713"/>
                <a:gd name="connsiteY13" fmla="*/ 5393 h 37749"/>
                <a:gd name="connsiteX14" fmla="*/ 62556 w 64713"/>
                <a:gd name="connsiteY14" fmla="*/ 11864 h 37749"/>
                <a:gd name="connsiteX15" fmla="*/ 64713 w 64713"/>
                <a:gd name="connsiteY15" fmla="*/ 19414 h 37749"/>
                <a:gd name="connsiteX16" fmla="*/ 58242 w 64713"/>
                <a:gd name="connsiteY16" fmla="*/ 33435 h 37749"/>
                <a:gd name="connsiteX17" fmla="*/ 57163 w 64713"/>
                <a:gd name="connsiteY17" fmla="*/ 12943 h 37749"/>
                <a:gd name="connsiteX18" fmla="*/ 52849 w 64713"/>
                <a:gd name="connsiteY18" fmla="*/ 7550 h 37749"/>
                <a:gd name="connsiteX19" fmla="*/ 29121 w 64713"/>
                <a:gd name="connsiteY19" fmla="*/ 7550 h 37749"/>
                <a:gd name="connsiteX20" fmla="*/ 25885 w 64713"/>
                <a:gd name="connsiteY20" fmla="*/ 12943 h 37749"/>
                <a:gd name="connsiteX21" fmla="*/ 24807 w 64713"/>
                <a:gd name="connsiteY21" fmla="*/ 18335 h 37749"/>
                <a:gd name="connsiteX22" fmla="*/ 26964 w 64713"/>
                <a:gd name="connsiteY22" fmla="*/ 24807 h 37749"/>
                <a:gd name="connsiteX23" fmla="*/ 33435 w 64713"/>
                <a:gd name="connsiteY23" fmla="*/ 29121 h 37749"/>
                <a:gd name="connsiteX24" fmla="*/ 42064 w 64713"/>
                <a:gd name="connsiteY24" fmla="*/ 31278 h 37749"/>
                <a:gd name="connsiteX25" fmla="*/ 55006 w 64713"/>
                <a:gd name="connsiteY25" fmla="*/ 28042 h 37749"/>
                <a:gd name="connsiteX26" fmla="*/ 59320 w 64713"/>
                <a:gd name="connsiteY26" fmla="*/ 18335 h 37749"/>
                <a:gd name="connsiteX27" fmla="*/ 57163 w 64713"/>
                <a:gd name="connsiteY27" fmla="*/ 12943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4713" h="37749">
                  <a:moveTo>
                    <a:pt x="58242" y="33435"/>
                  </a:moveTo>
                  <a:cubicBezTo>
                    <a:pt x="53928" y="36671"/>
                    <a:pt x="48535" y="37749"/>
                    <a:pt x="42064" y="37749"/>
                  </a:cubicBezTo>
                  <a:cubicBezTo>
                    <a:pt x="37749" y="37749"/>
                    <a:pt x="33435" y="36671"/>
                    <a:pt x="30199" y="35592"/>
                  </a:cubicBezTo>
                  <a:cubicBezTo>
                    <a:pt x="26964" y="33435"/>
                    <a:pt x="23728" y="31278"/>
                    <a:pt x="22650" y="29121"/>
                  </a:cubicBezTo>
                  <a:cubicBezTo>
                    <a:pt x="21571" y="26964"/>
                    <a:pt x="19414" y="22650"/>
                    <a:pt x="19414" y="19414"/>
                  </a:cubicBezTo>
                  <a:cubicBezTo>
                    <a:pt x="19414" y="17257"/>
                    <a:pt x="19414" y="15100"/>
                    <a:pt x="20492" y="12943"/>
                  </a:cubicBezTo>
                  <a:cubicBezTo>
                    <a:pt x="21571" y="10786"/>
                    <a:pt x="22650" y="8628"/>
                    <a:pt x="24807" y="6471"/>
                  </a:cubicBezTo>
                  <a:lnTo>
                    <a:pt x="17257" y="6471"/>
                  </a:lnTo>
                  <a:lnTo>
                    <a:pt x="0" y="6471"/>
                  </a:lnTo>
                  <a:lnTo>
                    <a:pt x="0" y="0"/>
                  </a:lnTo>
                  <a:lnTo>
                    <a:pt x="63635" y="0"/>
                  </a:lnTo>
                  <a:lnTo>
                    <a:pt x="63635" y="5393"/>
                  </a:lnTo>
                  <a:lnTo>
                    <a:pt x="58242" y="5393"/>
                  </a:lnTo>
                  <a:lnTo>
                    <a:pt x="58242" y="5393"/>
                  </a:lnTo>
                  <a:cubicBezTo>
                    <a:pt x="60399" y="7550"/>
                    <a:pt x="61477" y="9707"/>
                    <a:pt x="62556" y="11864"/>
                  </a:cubicBezTo>
                  <a:cubicBezTo>
                    <a:pt x="63635" y="14021"/>
                    <a:pt x="64713" y="16178"/>
                    <a:pt x="64713" y="19414"/>
                  </a:cubicBezTo>
                  <a:cubicBezTo>
                    <a:pt x="63635" y="25885"/>
                    <a:pt x="62556" y="30199"/>
                    <a:pt x="58242" y="33435"/>
                  </a:cubicBezTo>
                  <a:close/>
                  <a:moveTo>
                    <a:pt x="57163" y="12943"/>
                  </a:moveTo>
                  <a:cubicBezTo>
                    <a:pt x="56085" y="10786"/>
                    <a:pt x="55006" y="9707"/>
                    <a:pt x="52849" y="7550"/>
                  </a:cubicBezTo>
                  <a:lnTo>
                    <a:pt x="29121" y="7550"/>
                  </a:lnTo>
                  <a:cubicBezTo>
                    <a:pt x="26964" y="9707"/>
                    <a:pt x="25885" y="10786"/>
                    <a:pt x="25885" y="12943"/>
                  </a:cubicBezTo>
                  <a:cubicBezTo>
                    <a:pt x="24807" y="15100"/>
                    <a:pt x="24807" y="16178"/>
                    <a:pt x="24807" y="18335"/>
                  </a:cubicBezTo>
                  <a:cubicBezTo>
                    <a:pt x="24807" y="20492"/>
                    <a:pt x="25885" y="22650"/>
                    <a:pt x="26964" y="24807"/>
                  </a:cubicBezTo>
                  <a:cubicBezTo>
                    <a:pt x="28042" y="26964"/>
                    <a:pt x="30199" y="28042"/>
                    <a:pt x="33435" y="29121"/>
                  </a:cubicBezTo>
                  <a:cubicBezTo>
                    <a:pt x="35592" y="30199"/>
                    <a:pt x="38828" y="31278"/>
                    <a:pt x="42064" y="31278"/>
                  </a:cubicBezTo>
                  <a:cubicBezTo>
                    <a:pt x="47456" y="31278"/>
                    <a:pt x="51770" y="30199"/>
                    <a:pt x="55006" y="28042"/>
                  </a:cubicBezTo>
                  <a:cubicBezTo>
                    <a:pt x="58242" y="25885"/>
                    <a:pt x="59320" y="22650"/>
                    <a:pt x="59320" y="18335"/>
                  </a:cubicBezTo>
                  <a:cubicBezTo>
                    <a:pt x="58242" y="17257"/>
                    <a:pt x="58242" y="15100"/>
                    <a:pt x="57163" y="1294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96" name="Grafik 2">
            <a:extLst>
              <a:ext uri="{FF2B5EF4-FFF2-40B4-BE49-F238E27FC236}">
                <a16:creationId xmlns:a16="http://schemas.microsoft.com/office/drawing/2014/main" id="{99173714-4BA8-433B-B7EE-E3D9279B0953}"/>
              </a:ext>
            </a:extLst>
          </p:cNvPr>
          <p:cNvGrpSpPr/>
          <p:nvPr/>
        </p:nvGrpSpPr>
        <p:grpSpPr>
          <a:xfrm>
            <a:off x="2482853" y="3753849"/>
            <a:ext cx="65791" cy="204924"/>
            <a:chOff x="2482853" y="3753849"/>
            <a:chExt cx="65791" cy="204924"/>
          </a:xfrm>
          <a:solidFill>
            <a:srgbClr val="777776"/>
          </a:solidFill>
        </p:grpSpPr>
        <p:sp>
          <p:nvSpPr>
            <p:cNvPr id="1997" name="Freihandform: Form 1996">
              <a:extLst>
                <a:ext uri="{FF2B5EF4-FFF2-40B4-BE49-F238E27FC236}">
                  <a16:creationId xmlns:a16="http://schemas.microsoft.com/office/drawing/2014/main" id="{313B1528-3FF4-401D-A611-659D1C9323B7}"/>
                </a:ext>
              </a:extLst>
            </p:cNvPr>
            <p:cNvSpPr/>
            <p:nvPr/>
          </p:nvSpPr>
          <p:spPr>
            <a:xfrm>
              <a:off x="2482853" y="3921024"/>
              <a:ext cx="64342" cy="37749"/>
            </a:xfrm>
            <a:custGeom>
              <a:avLst/>
              <a:gdLst>
                <a:gd name="connsiteX0" fmla="*/ 63634 w 64342"/>
                <a:gd name="connsiteY0" fmla="*/ 24807 h 37749"/>
                <a:gd name="connsiteX1" fmla="*/ 59320 w 64342"/>
                <a:gd name="connsiteY1" fmla="*/ 31278 h 37749"/>
                <a:gd name="connsiteX2" fmla="*/ 59320 w 64342"/>
                <a:gd name="connsiteY2" fmla="*/ 31278 h 37749"/>
                <a:gd name="connsiteX3" fmla="*/ 63634 w 64342"/>
                <a:gd name="connsiteY3" fmla="*/ 32357 h 37749"/>
                <a:gd name="connsiteX4" fmla="*/ 63634 w 64342"/>
                <a:gd name="connsiteY4" fmla="*/ 37749 h 37749"/>
                <a:gd name="connsiteX5" fmla="*/ 0 w 64342"/>
                <a:gd name="connsiteY5" fmla="*/ 37749 h 37749"/>
                <a:gd name="connsiteX6" fmla="*/ 0 w 64342"/>
                <a:gd name="connsiteY6" fmla="*/ 31278 h 37749"/>
                <a:gd name="connsiteX7" fmla="*/ 17257 w 64342"/>
                <a:gd name="connsiteY7" fmla="*/ 31278 h 37749"/>
                <a:gd name="connsiteX8" fmla="*/ 24807 w 64342"/>
                <a:gd name="connsiteY8" fmla="*/ 31278 h 37749"/>
                <a:gd name="connsiteX9" fmla="*/ 18335 w 64342"/>
                <a:gd name="connsiteY9" fmla="*/ 17257 h 37749"/>
                <a:gd name="connsiteX10" fmla="*/ 23728 w 64342"/>
                <a:gd name="connsiteY10" fmla="*/ 4314 h 37749"/>
                <a:gd name="connsiteX11" fmla="*/ 39906 w 64342"/>
                <a:gd name="connsiteY11" fmla="*/ 0 h 37749"/>
                <a:gd name="connsiteX12" fmla="*/ 51770 w 64342"/>
                <a:gd name="connsiteY12" fmla="*/ 2157 h 37749"/>
                <a:gd name="connsiteX13" fmla="*/ 59320 w 64342"/>
                <a:gd name="connsiteY13" fmla="*/ 8628 h 37749"/>
                <a:gd name="connsiteX14" fmla="*/ 62556 w 64342"/>
                <a:gd name="connsiteY14" fmla="*/ 18335 h 37749"/>
                <a:gd name="connsiteX15" fmla="*/ 63634 w 64342"/>
                <a:gd name="connsiteY15" fmla="*/ 24807 h 37749"/>
                <a:gd name="connsiteX16" fmla="*/ 57163 w 64342"/>
                <a:gd name="connsiteY16" fmla="*/ 12943 h 37749"/>
                <a:gd name="connsiteX17" fmla="*/ 50692 w 64342"/>
                <a:gd name="connsiteY17" fmla="*/ 8628 h 37749"/>
                <a:gd name="connsiteX18" fmla="*/ 40985 w 64342"/>
                <a:gd name="connsiteY18" fmla="*/ 6471 h 37749"/>
                <a:gd name="connsiteX19" fmla="*/ 29121 w 64342"/>
                <a:gd name="connsiteY19" fmla="*/ 9707 h 37749"/>
                <a:gd name="connsiteX20" fmla="*/ 24807 w 64342"/>
                <a:gd name="connsiteY20" fmla="*/ 18335 h 37749"/>
                <a:gd name="connsiteX21" fmla="*/ 31278 w 64342"/>
                <a:gd name="connsiteY21" fmla="*/ 30199 h 37749"/>
                <a:gd name="connsiteX22" fmla="*/ 55006 w 64342"/>
                <a:gd name="connsiteY22" fmla="*/ 30199 h 37749"/>
                <a:gd name="connsiteX23" fmla="*/ 58242 w 64342"/>
                <a:gd name="connsiteY23" fmla="*/ 24807 h 37749"/>
                <a:gd name="connsiteX24" fmla="*/ 59320 w 64342"/>
                <a:gd name="connsiteY24" fmla="*/ 19414 h 37749"/>
                <a:gd name="connsiteX25" fmla="*/ 57163 w 64342"/>
                <a:gd name="connsiteY25" fmla="*/ 12943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342" h="37749">
                  <a:moveTo>
                    <a:pt x="63634" y="24807"/>
                  </a:moveTo>
                  <a:cubicBezTo>
                    <a:pt x="62556" y="26964"/>
                    <a:pt x="61477" y="29121"/>
                    <a:pt x="59320" y="31278"/>
                  </a:cubicBezTo>
                  <a:lnTo>
                    <a:pt x="59320" y="31278"/>
                  </a:lnTo>
                  <a:lnTo>
                    <a:pt x="63634" y="32357"/>
                  </a:lnTo>
                  <a:lnTo>
                    <a:pt x="63634" y="37749"/>
                  </a:lnTo>
                  <a:lnTo>
                    <a:pt x="0" y="37749"/>
                  </a:lnTo>
                  <a:lnTo>
                    <a:pt x="0" y="31278"/>
                  </a:lnTo>
                  <a:lnTo>
                    <a:pt x="17257" y="31278"/>
                  </a:lnTo>
                  <a:lnTo>
                    <a:pt x="24807" y="31278"/>
                  </a:lnTo>
                  <a:cubicBezTo>
                    <a:pt x="20492" y="26964"/>
                    <a:pt x="18335" y="21571"/>
                    <a:pt x="18335" y="17257"/>
                  </a:cubicBezTo>
                  <a:cubicBezTo>
                    <a:pt x="18335" y="11864"/>
                    <a:pt x="20492" y="7550"/>
                    <a:pt x="23728" y="4314"/>
                  </a:cubicBezTo>
                  <a:cubicBezTo>
                    <a:pt x="28042" y="1079"/>
                    <a:pt x="33435" y="0"/>
                    <a:pt x="39906" y="0"/>
                  </a:cubicBezTo>
                  <a:cubicBezTo>
                    <a:pt x="44221" y="0"/>
                    <a:pt x="48535" y="1079"/>
                    <a:pt x="51770" y="2157"/>
                  </a:cubicBezTo>
                  <a:cubicBezTo>
                    <a:pt x="55006" y="4314"/>
                    <a:pt x="58242" y="6471"/>
                    <a:pt x="59320" y="8628"/>
                  </a:cubicBezTo>
                  <a:cubicBezTo>
                    <a:pt x="60399" y="10786"/>
                    <a:pt x="62556" y="14021"/>
                    <a:pt x="62556" y="18335"/>
                  </a:cubicBezTo>
                  <a:cubicBezTo>
                    <a:pt x="64713" y="20492"/>
                    <a:pt x="64713" y="22650"/>
                    <a:pt x="63634" y="24807"/>
                  </a:cubicBezTo>
                  <a:close/>
                  <a:moveTo>
                    <a:pt x="57163" y="12943"/>
                  </a:moveTo>
                  <a:cubicBezTo>
                    <a:pt x="56085" y="10786"/>
                    <a:pt x="53928" y="9707"/>
                    <a:pt x="50692" y="8628"/>
                  </a:cubicBezTo>
                  <a:cubicBezTo>
                    <a:pt x="48535" y="7550"/>
                    <a:pt x="45299" y="6471"/>
                    <a:pt x="40985" y="6471"/>
                  </a:cubicBezTo>
                  <a:cubicBezTo>
                    <a:pt x="35592" y="6471"/>
                    <a:pt x="31278" y="7550"/>
                    <a:pt x="29121" y="9707"/>
                  </a:cubicBezTo>
                  <a:cubicBezTo>
                    <a:pt x="26964" y="11864"/>
                    <a:pt x="24807" y="15100"/>
                    <a:pt x="24807" y="18335"/>
                  </a:cubicBezTo>
                  <a:cubicBezTo>
                    <a:pt x="24807" y="21571"/>
                    <a:pt x="26964" y="25885"/>
                    <a:pt x="31278" y="30199"/>
                  </a:cubicBezTo>
                  <a:lnTo>
                    <a:pt x="55006" y="30199"/>
                  </a:lnTo>
                  <a:cubicBezTo>
                    <a:pt x="56085" y="28042"/>
                    <a:pt x="58242" y="25885"/>
                    <a:pt x="58242" y="24807"/>
                  </a:cubicBezTo>
                  <a:cubicBezTo>
                    <a:pt x="59320" y="22650"/>
                    <a:pt x="59320" y="21571"/>
                    <a:pt x="59320" y="19414"/>
                  </a:cubicBezTo>
                  <a:cubicBezTo>
                    <a:pt x="59320" y="17257"/>
                    <a:pt x="59320" y="15100"/>
                    <a:pt x="57163" y="1294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98" name="Freihandform: Form 1997">
              <a:extLst>
                <a:ext uri="{FF2B5EF4-FFF2-40B4-BE49-F238E27FC236}">
                  <a16:creationId xmlns:a16="http://schemas.microsoft.com/office/drawing/2014/main" id="{C5717F21-B5F6-4206-929B-B3A02AC42D6E}"/>
                </a:ext>
              </a:extLst>
            </p:cNvPr>
            <p:cNvSpPr/>
            <p:nvPr/>
          </p:nvSpPr>
          <p:spPr>
            <a:xfrm>
              <a:off x="2503345" y="3887589"/>
              <a:ext cx="43142" cy="23728"/>
            </a:xfrm>
            <a:custGeom>
              <a:avLst/>
              <a:gdLst>
                <a:gd name="connsiteX0" fmla="*/ 1079 w 43142"/>
                <a:gd name="connsiteY0" fmla="*/ 21571 h 23728"/>
                <a:gd name="connsiteX1" fmla="*/ 1079 w 43142"/>
                <a:gd name="connsiteY1" fmla="*/ 16178 h 23728"/>
                <a:gd name="connsiteX2" fmla="*/ 8628 w 43142"/>
                <a:gd name="connsiteY2" fmla="*/ 16178 h 23728"/>
                <a:gd name="connsiteX3" fmla="*/ 8628 w 43142"/>
                <a:gd name="connsiteY3" fmla="*/ 16178 h 23728"/>
                <a:gd name="connsiteX4" fmla="*/ 2157 w 43142"/>
                <a:gd name="connsiteY4" fmla="*/ 10786 h 23728"/>
                <a:gd name="connsiteX5" fmla="*/ 0 w 43142"/>
                <a:gd name="connsiteY5" fmla="*/ 4314 h 23728"/>
                <a:gd name="connsiteX6" fmla="*/ 1079 w 43142"/>
                <a:gd name="connsiteY6" fmla="*/ 0 h 23728"/>
                <a:gd name="connsiteX7" fmla="*/ 6471 w 43142"/>
                <a:gd name="connsiteY7" fmla="*/ 1079 h 23728"/>
                <a:gd name="connsiteX8" fmla="*/ 5393 w 43142"/>
                <a:gd name="connsiteY8" fmla="*/ 5393 h 23728"/>
                <a:gd name="connsiteX9" fmla="*/ 7550 w 43142"/>
                <a:gd name="connsiteY9" fmla="*/ 11864 h 23728"/>
                <a:gd name="connsiteX10" fmla="*/ 15100 w 43142"/>
                <a:gd name="connsiteY10" fmla="*/ 17257 h 23728"/>
                <a:gd name="connsiteX11" fmla="*/ 43142 w 43142"/>
                <a:gd name="connsiteY11" fmla="*/ 17257 h 23728"/>
                <a:gd name="connsiteX12" fmla="*/ 43142 w 43142"/>
                <a:gd name="connsiteY12" fmla="*/ 23728 h 23728"/>
                <a:gd name="connsiteX13" fmla="*/ 1079 w 43142"/>
                <a:gd name="connsiteY13" fmla="*/ 2372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8">
                  <a:moveTo>
                    <a:pt x="1079" y="21571"/>
                  </a:moveTo>
                  <a:lnTo>
                    <a:pt x="1079" y="16178"/>
                  </a:lnTo>
                  <a:lnTo>
                    <a:pt x="8628" y="16178"/>
                  </a:lnTo>
                  <a:lnTo>
                    <a:pt x="8628" y="16178"/>
                  </a:lnTo>
                  <a:cubicBezTo>
                    <a:pt x="5393" y="15100"/>
                    <a:pt x="3236" y="12943"/>
                    <a:pt x="2157" y="10786"/>
                  </a:cubicBezTo>
                  <a:cubicBezTo>
                    <a:pt x="1079" y="8628"/>
                    <a:pt x="0" y="6471"/>
                    <a:pt x="0" y="4314"/>
                  </a:cubicBezTo>
                  <a:cubicBezTo>
                    <a:pt x="0" y="2157"/>
                    <a:pt x="0" y="1079"/>
                    <a:pt x="1079" y="0"/>
                  </a:cubicBezTo>
                  <a:lnTo>
                    <a:pt x="6471" y="1079"/>
                  </a:lnTo>
                  <a:cubicBezTo>
                    <a:pt x="6471" y="2157"/>
                    <a:pt x="5393" y="4314"/>
                    <a:pt x="5393" y="5393"/>
                  </a:cubicBezTo>
                  <a:cubicBezTo>
                    <a:pt x="5393" y="7550"/>
                    <a:pt x="6471" y="9707"/>
                    <a:pt x="7550" y="11864"/>
                  </a:cubicBezTo>
                  <a:cubicBezTo>
                    <a:pt x="9707" y="14021"/>
                    <a:pt x="11864" y="15100"/>
                    <a:pt x="15100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9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99" name="Freihandform: Form 1998">
              <a:extLst>
                <a:ext uri="{FF2B5EF4-FFF2-40B4-BE49-F238E27FC236}">
                  <a16:creationId xmlns:a16="http://schemas.microsoft.com/office/drawing/2014/main" id="{6B2E5A99-6040-4E6A-ABFE-E071D8E53C49}"/>
                </a:ext>
              </a:extLst>
            </p:cNvPr>
            <p:cNvSpPr/>
            <p:nvPr/>
          </p:nvSpPr>
          <p:spPr>
            <a:xfrm>
              <a:off x="2502267" y="3851997"/>
              <a:ext cx="45299" cy="32356"/>
            </a:xfrm>
            <a:custGeom>
              <a:avLst/>
              <a:gdLst>
                <a:gd name="connsiteX0" fmla="*/ 42063 w 45299"/>
                <a:gd name="connsiteY0" fmla="*/ 29121 h 32356"/>
                <a:gd name="connsiteX1" fmla="*/ 33435 w 45299"/>
                <a:gd name="connsiteY1" fmla="*/ 32357 h 32356"/>
                <a:gd name="connsiteX2" fmla="*/ 22649 w 45299"/>
                <a:gd name="connsiteY2" fmla="*/ 25885 h 32356"/>
                <a:gd name="connsiteX3" fmla="*/ 17257 w 45299"/>
                <a:gd name="connsiteY3" fmla="*/ 5393 h 32356"/>
                <a:gd name="connsiteX4" fmla="*/ 8628 w 45299"/>
                <a:gd name="connsiteY4" fmla="*/ 7550 h 32356"/>
                <a:gd name="connsiteX5" fmla="*/ 5393 w 45299"/>
                <a:gd name="connsiteY5" fmla="*/ 15100 h 32356"/>
                <a:gd name="connsiteX6" fmla="*/ 9707 w 45299"/>
                <a:gd name="connsiteY6" fmla="*/ 28042 h 32356"/>
                <a:gd name="connsiteX7" fmla="*/ 5393 w 45299"/>
                <a:gd name="connsiteY7" fmla="*/ 30199 h 32356"/>
                <a:gd name="connsiteX8" fmla="*/ 0 w 45299"/>
                <a:gd name="connsiteY8" fmla="*/ 14021 h 32356"/>
                <a:gd name="connsiteX9" fmla="*/ 4314 w 45299"/>
                <a:gd name="connsiteY9" fmla="*/ 3236 h 32356"/>
                <a:gd name="connsiteX10" fmla="*/ 17257 w 45299"/>
                <a:gd name="connsiteY10" fmla="*/ 0 h 32356"/>
                <a:gd name="connsiteX11" fmla="*/ 44220 w 45299"/>
                <a:gd name="connsiteY11" fmla="*/ 0 h 32356"/>
                <a:gd name="connsiteX12" fmla="*/ 44220 w 45299"/>
                <a:gd name="connsiteY12" fmla="*/ 5393 h 32356"/>
                <a:gd name="connsiteX13" fmla="*/ 38828 w 45299"/>
                <a:gd name="connsiteY13" fmla="*/ 5393 h 32356"/>
                <a:gd name="connsiteX14" fmla="*/ 38828 w 45299"/>
                <a:gd name="connsiteY14" fmla="*/ 5393 h 32356"/>
                <a:gd name="connsiteX15" fmla="*/ 45299 w 45299"/>
                <a:gd name="connsiteY15" fmla="*/ 19414 h 32356"/>
                <a:gd name="connsiteX16" fmla="*/ 42063 w 45299"/>
                <a:gd name="connsiteY16" fmla="*/ 29121 h 32356"/>
                <a:gd name="connsiteX17" fmla="*/ 38828 w 45299"/>
                <a:gd name="connsiteY17" fmla="*/ 11864 h 32356"/>
                <a:gd name="connsiteX18" fmla="*/ 34514 w 45299"/>
                <a:gd name="connsiteY18" fmla="*/ 5393 h 32356"/>
                <a:gd name="connsiteX19" fmla="*/ 21571 w 45299"/>
                <a:gd name="connsiteY19" fmla="*/ 5393 h 32356"/>
                <a:gd name="connsiteX20" fmla="*/ 25885 w 45299"/>
                <a:gd name="connsiteY20" fmla="*/ 21571 h 32356"/>
                <a:gd name="connsiteX21" fmla="*/ 33435 w 45299"/>
                <a:gd name="connsiteY21" fmla="*/ 25885 h 32356"/>
                <a:gd name="connsiteX22" fmla="*/ 38828 w 45299"/>
                <a:gd name="connsiteY22" fmla="*/ 23728 h 32356"/>
                <a:gd name="connsiteX23" fmla="*/ 40985 w 45299"/>
                <a:gd name="connsiteY23" fmla="*/ 18335 h 32356"/>
                <a:gd name="connsiteX24" fmla="*/ 38828 w 45299"/>
                <a:gd name="connsiteY24" fmla="*/ 11864 h 3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9" h="32356">
                  <a:moveTo>
                    <a:pt x="42063" y="29121"/>
                  </a:moveTo>
                  <a:cubicBezTo>
                    <a:pt x="39906" y="31278"/>
                    <a:pt x="36671" y="32357"/>
                    <a:pt x="33435" y="32357"/>
                  </a:cubicBezTo>
                  <a:cubicBezTo>
                    <a:pt x="29121" y="32357"/>
                    <a:pt x="24807" y="30199"/>
                    <a:pt x="22649" y="25885"/>
                  </a:cubicBezTo>
                  <a:cubicBezTo>
                    <a:pt x="20492" y="21571"/>
                    <a:pt x="18335" y="15100"/>
                    <a:pt x="17257" y="5393"/>
                  </a:cubicBezTo>
                  <a:cubicBezTo>
                    <a:pt x="14021" y="5393"/>
                    <a:pt x="10786" y="6471"/>
                    <a:pt x="8628" y="7550"/>
                  </a:cubicBezTo>
                  <a:cubicBezTo>
                    <a:pt x="6471" y="8628"/>
                    <a:pt x="5393" y="10786"/>
                    <a:pt x="5393" y="15100"/>
                  </a:cubicBezTo>
                  <a:cubicBezTo>
                    <a:pt x="5393" y="19414"/>
                    <a:pt x="6471" y="23728"/>
                    <a:pt x="9707" y="28042"/>
                  </a:cubicBezTo>
                  <a:lnTo>
                    <a:pt x="5393" y="30199"/>
                  </a:lnTo>
                  <a:cubicBezTo>
                    <a:pt x="1078" y="24807"/>
                    <a:pt x="0" y="19414"/>
                    <a:pt x="0" y="14021"/>
                  </a:cubicBezTo>
                  <a:cubicBezTo>
                    <a:pt x="0" y="8628"/>
                    <a:pt x="1078" y="5393"/>
                    <a:pt x="4314" y="3236"/>
                  </a:cubicBezTo>
                  <a:cubicBezTo>
                    <a:pt x="7550" y="1078"/>
                    <a:pt x="11864" y="0"/>
                    <a:pt x="17257" y="0"/>
                  </a:cubicBezTo>
                  <a:lnTo>
                    <a:pt x="44220" y="0"/>
                  </a:lnTo>
                  <a:lnTo>
                    <a:pt x="44220" y="5393"/>
                  </a:lnTo>
                  <a:lnTo>
                    <a:pt x="38828" y="5393"/>
                  </a:lnTo>
                  <a:lnTo>
                    <a:pt x="38828" y="5393"/>
                  </a:lnTo>
                  <a:cubicBezTo>
                    <a:pt x="43142" y="10786"/>
                    <a:pt x="45299" y="15100"/>
                    <a:pt x="45299" y="19414"/>
                  </a:cubicBezTo>
                  <a:cubicBezTo>
                    <a:pt x="45299" y="23728"/>
                    <a:pt x="44220" y="25885"/>
                    <a:pt x="42063" y="29121"/>
                  </a:cubicBezTo>
                  <a:close/>
                  <a:moveTo>
                    <a:pt x="38828" y="11864"/>
                  </a:moveTo>
                  <a:cubicBezTo>
                    <a:pt x="37749" y="9707"/>
                    <a:pt x="36671" y="7550"/>
                    <a:pt x="34514" y="5393"/>
                  </a:cubicBezTo>
                  <a:lnTo>
                    <a:pt x="21571" y="5393"/>
                  </a:lnTo>
                  <a:cubicBezTo>
                    <a:pt x="22649" y="12943"/>
                    <a:pt x="23728" y="18335"/>
                    <a:pt x="25885" y="21571"/>
                  </a:cubicBezTo>
                  <a:cubicBezTo>
                    <a:pt x="28042" y="24807"/>
                    <a:pt x="30199" y="25885"/>
                    <a:pt x="33435" y="25885"/>
                  </a:cubicBezTo>
                  <a:cubicBezTo>
                    <a:pt x="35592" y="25885"/>
                    <a:pt x="37749" y="24807"/>
                    <a:pt x="38828" y="23728"/>
                  </a:cubicBezTo>
                  <a:cubicBezTo>
                    <a:pt x="39906" y="22649"/>
                    <a:pt x="40985" y="20492"/>
                    <a:pt x="40985" y="18335"/>
                  </a:cubicBezTo>
                  <a:cubicBezTo>
                    <a:pt x="40985" y="16178"/>
                    <a:pt x="39906" y="14021"/>
                    <a:pt x="38828" y="1186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00" name="Freihandform: Form 1999">
              <a:extLst>
                <a:ext uri="{FF2B5EF4-FFF2-40B4-BE49-F238E27FC236}">
                  <a16:creationId xmlns:a16="http://schemas.microsoft.com/office/drawing/2014/main" id="{2130AFDA-9662-4434-A32C-4B11B8C6A3AD}"/>
                </a:ext>
              </a:extLst>
            </p:cNvPr>
            <p:cNvSpPr/>
            <p:nvPr/>
          </p:nvSpPr>
          <p:spPr>
            <a:xfrm>
              <a:off x="2503345" y="3804541"/>
              <a:ext cx="44220" cy="34513"/>
            </a:xfrm>
            <a:custGeom>
              <a:avLst/>
              <a:gdLst>
                <a:gd name="connsiteX0" fmla="*/ 1079 w 44220"/>
                <a:gd name="connsiteY0" fmla="*/ 32357 h 34513"/>
                <a:gd name="connsiteX1" fmla="*/ 1079 w 44220"/>
                <a:gd name="connsiteY1" fmla="*/ 26964 h 34513"/>
                <a:gd name="connsiteX2" fmla="*/ 7550 w 44220"/>
                <a:gd name="connsiteY2" fmla="*/ 26964 h 34513"/>
                <a:gd name="connsiteX3" fmla="*/ 7550 w 44220"/>
                <a:gd name="connsiteY3" fmla="*/ 26964 h 34513"/>
                <a:gd name="connsiteX4" fmla="*/ 2157 w 44220"/>
                <a:gd name="connsiteY4" fmla="*/ 20493 h 34513"/>
                <a:gd name="connsiteX5" fmla="*/ 0 w 44220"/>
                <a:gd name="connsiteY5" fmla="*/ 12943 h 34513"/>
                <a:gd name="connsiteX6" fmla="*/ 4314 w 44220"/>
                <a:gd name="connsiteY6" fmla="*/ 3236 h 34513"/>
                <a:gd name="connsiteX7" fmla="*/ 17257 w 44220"/>
                <a:gd name="connsiteY7" fmla="*/ 0 h 34513"/>
                <a:gd name="connsiteX8" fmla="*/ 44221 w 44220"/>
                <a:gd name="connsiteY8" fmla="*/ 0 h 34513"/>
                <a:gd name="connsiteX9" fmla="*/ 44221 w 44220"/>
                <a:gd name="connsiteY9" fmla="*/ 6471 h 34513"/>
                <a:gd name="connsiteX10" fmla="*/ 17257 w 44220"/>
                <a:gd name="connsiteY10" fmla="*/ 6471 h 34513"/>
                <a:gd name="connsiteX11" fmla="*/ 8628 w 44220"/>
                <a:gd name="connsiteY11" fmla="*/ 8628 h 34513"/>
                <a:gd name="connsiteX12" fmla="*/ 5393 w 44220"/>
                <a:gd name="connsiteY12" fmla="*/ 15100 h 34513"/>
                <a:gd name="connsiteX13" fmla="*/ 7550 w 44220"/>
                <a:gd name="connsiteY13" fmla="*/ 21571 h 34513"/>
                <a:gd name="connsiteX14" fmla="*/ 12943 w 44220"/>
                <a:gd name="connsiteY14" fmla="*/ 28042 h 34513"/>
                <a:gd name="connsiteX15" fmla="*/ 44221 w 44220"/>
                <a:gd name="connsiteY15" fmla="*/ 28042 h 34513"/>
                <a:gd name="connsiteX16" fmla="*/ 44221 w 44220"/>
                <a:gd name="connsiteY16" fmla="*/ 34514 h 34513"/>
                <a:gd name="connsiteX17" fmla="*/ 1079 w 44220"/>
                <a:gd name="connsiteY17" fmla="*/ 34514 h 34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220" h="34513">
                  <a:moveTo>
                    <a:pt x="1079" y="32357"/>
                  </a:moveTo>
                  <a:lnTo>
                    <a:pt x="1079" y="26964"/>
                  </a:lnTo>
                  <a:lnTo>
                    <a:pt x="7550" y="26964"/>
                  </a:lnTo>
                  <a:lnTo>
                    <a:pt x="7550" y="26964"/>
                  </a:lnTo>
                  <a:cubicBezTo>
                    <a:pt x="5393" y="24807"/>
                    <a:pt x="3236" y="22650"/>
                    <a:pt x="2157" y="20493"/>
                  </a:cubicBezTo>
                  <a:cubicBezTo>
                    <a:pt x="1079" y="18335"/>
                    <a:pt x="0" y="16178"/>
                    <a:pt x="0" y="12943"/>
                  </a:cubicBezTo>
                  <a:cubicBezTo>
                    <a:pt x="0" y="8628"/>
                    <a:pt x="1079" y="5393"/>
                    <a:pt x="4314" y="3236"/>
                  </a:cubicBezTo>
                  <a:cubicBezTo>
                    <a:pt x="7550" y="1079"/>
                    <a:pt x="10786" y="0"/>
                    <a:pt x="17257" y="0"/>
                  </a:cubicBezTo>
                  <a:lnTo>
                    <a:pt x="44221" y="0"/>
                  </a:lnTo>
                  <a:lnTo>
                    <a:pt x="44221" y="6471"/>
                  </a:lnTo>
                  <a:lnTo>
                    <a:pt x="17257" y="6471"/>
                  </a:lnTo>
                  <a:cubicBezTo>
                    <a:pt x="12943" y="6471"/>
                    <a:pt x="9707" y="7550"/>
                    <a:pt x="8628" y="8628"/>
                  </a:cubicBezTo>
                  <a:cubicBezTo>
                    <a:pt x="6471" y="9707"/>
                    <a:pt x="5393" y="11864"/>
                    <a:pt x="5393" y="15100"/>
                  </a:cubicBezTo>
                  <a:cubicBezTo>
                    <a:pt x="5393" y="17257"/>
                    <a:pt x="6471" y="19414"/>
                    <a:pt x="7550" y="21571"/>
                  </a:cubicBezTo>
                  <a:cubicBezTo>
                    <a:pt x="8628" y="23728"/>
                    <a:pt x="10786" y="25885"/>
                    <a:pt x="12943" y="28042"/>
                  </a:cubicBezTo>
                  <a:lnTo>
                    <a:pt x="44221" y="28042"/>
                  </a:lnTo>
                  <a:lnTo>
                    <a:pt x="44221" y="34514"/>
                  </a:lnTo>
                  <a:lnTo>
                    <a:pt x="1079" y="34514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01" name="Freihandform: Form 2000">
              <a:extLst>
                <a:ext uri="{FF2B5EF4-FFF2-40B4-BE49-F238E27FC236}">
                  <a16:creationId xmlns:a16="http://schemas.microsoft.com/office/drawing/2014/main" id="{E8C9D8A9-1330-4B33-A7FB-C105F81367DC}"/>
                </a:ext>
              </a:extLst>
            </p:cNvPr>
            <p:cNvSpPr/>
            <p:nvPr/>
          </p:nvSpPr>
          <p:spPr>
            <a:xfrm>
              <a:off x="2483931" y="3753849"/>
              <a:ext cx="64713" cy="37749"/>
            </a:xfrm>
            <a:custGeom>
              <a:avLst/>
              <a:gdLst>
                <a:gd name="connsiteX0" fmla="*/ 58242 w 64713"/>
                <a:gd name="connsiteY0" fmla="*/ 33435 h 37749"/>
                <a:gd name="connsiteX1" fmla="*/ 42063 w 64713"/>
                <a:gd name="connsiteY1" fmla="*/ 37749 h 37749"/>
                <a:gd name="connsiteX2" fmla="*/ 30199 w 64713"/>
                <a:gd name="connsiteY2" fmla="*/ 35592 h 37749"/>
                <a:gd name="connsiteX3" fmla="*/ 22649 w 64713"/>
                <a:gd name="connsiteY3" fmla="*/ 29121 h 37749"/>
                <a:gd name="connsiteX4" fmla="*/ 19414 w 64713"/>
                <a:gd name="connsiteY4" fmla="*/ 19414 h 37749"/>
                <a:gd name="connsiteX5" fmla="*/ 20492 w 64713"/>
                <a:gd name="connsiteY5" fmla="*/ 12943 h 37749"/>
                <a:gd name="connsiteX6" fmla="*/ 24807 w 64713"/>
                <a:gd name="connsiteY6" fmla="*/ 6471 h 37749"/>
                <a:gd name="connsiteX7" fmla="*/ 17257 w 64713"/>
                <a:gd name="connsiteY7" fmla="*/ 6471 h 37749"/>
                <a:gd name="connsiteX8" fmla="*/ 0 w 64713"/>
                <a:gd name="connsiteY8" fmla="*/ 6471 h 37749"/>
                <a:gd name="connsiteX9" fmla="*/ 0 w 64713"/>
                <a:gd name="connsiteY9" fmla="*/ 0 h 37749"/>
                <a:gd name="connsiteX10" fmla="*/ 63634 w 64713"/>
                <a:gd name="connsiteY10" fmla="*/ 0 h 37749"/>
                <a:gd name="connsiteX11" fmla="*/ 63634 w 64713"/>
                <a:gd name="connsiteY11" fmla="*/ 5393 h 37749"/>
                <a:gd name="connsiteX12" fmla="*/ 58242 w 64713"/>
                <a:gd name="connsiteY12" fmla="*/ 5393 h 37749"/>
                <a:gd name="connsiteX13" fmla="*/ 58242 w 64713"/>
                <a:gd name="connsiteY13" fmla="*/ 5393 h 37749"/>
                <a:gd name="connsiteX14" fmla="*/ 62556 w 64713"/>
                <a:gd name="connsiteY14" fmla="*/ 11864 h 37749"/>
                <a:gd name="connsiteX15" fmla="*/ 64713 w 64713"/>
                <a:gd name="connsiteY15" fmla="*/ 19414 h 37749"/>
                <a:gd name="connsiteX16" fmla="*/ 58242 w 64713"/>
                <a:gd name="connsiteY16" fmla="*/ 33435 h 37749"/>
                <a:gd name="connsiteX17" fmla="*/ 57163 w 64713"/>
                <a:gd name="connsiteY17" fmla="*/ 12943 h 37749"/>
                <a:gd name="connsiteX18" fmla="*/ 52849 w 64713"/>
                <a:gd name="connsiteY18" fmla="*/ 7550 h 37749"/>
                <a:gd name="connsiteX19" fmla="*/ 29121 w 64713"/>
                <a:gd name="connsiteY19" fmla="*/ 7550 h 37749"/>
                <a:gd name="connsiteX20" fmla="*/ 25885 w 64713"/>
                <a:gd name="connsiteY20" fmla="*/ 12943 h 37749"/>
                <a:gd name="connsiteX21" fmla="*/ 24807 w 64713"/>
                <a:gd name="connsiteY21" fmla="*/ 18335 h 37749"/>
                <a:gd name="connsiteX22" fmla="*/ 26964 w 64713"/>
                <a:gd name="connsiteY22" fmla="*/ 24807 h 37749"/>
                <a:gd name="connsiteX23" fmla="*/ 33435 w 64713"/>
                <a:gd name="connsiteY23" fmla="*/ 29121 h 37749"/>
                <a:gd name="connsiteX24" fmla="*/ 42063 w 64713"/>
                <a:gd name="connsiteY24" fmla="*/ 31278 h 37749"/>
                <a:gd name="connsiteX25" fmla="*/ 55006 w 64713"/>
                <a:gd name="connsiteY25" fmla="*/ 28042 h 37749"/>
                <a:gd name="connsiteX26" fmla="*/ 59320 w 64713"/>
                <a:gd name="connsiteY26" fmla="*/ 18335 h 37749"/>
                <a:gd name="connsiteX27" fmla="*/ 57163 w 64713"/>
                <a:gd name="connsiteY27" fmla="*/ 12943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4713" h="37749">
                  <a:moveTo>
                    <a:pt x="58242" y="33435"/>
                  </a:moveTo>
                  <a:cubicBezTo>
                    <a:pt x="53928" y="36671"/>
                    <a:pt x="48535" y="37749"/>
                    <a:pt x="42063" y="37749"/>
                  </a:cubicBezTo>
                  <a:cubicBezTo>
                    <a:pt x="37749" y="37749"/>
                    <a:pt x="33435" y="36671"/>
                    <a:pt x="30199" y="35592"/>
                  </a:cubicBezTo>
                  <a:cubicBezTo>
                    <a:pt x="26964" y="33435"/>
                    <a:pt x="23728" y="31278"/>
                    <a:pt x="22649" y="29121"/>
                  </a:cubicBezTo>
                  <a:cubicBezTo>
                    <a:pt x="21571" y="26964"/>
                    <a:pt x="19414" y="22650"/>
                    <a:pt x="19414" y="19414"/>
                  </a:cubicBezTo>
                  <a:cubicBezTo>
                    <a:pt x="19414" y="17257"/>
                    <a:pt x="19414" y="15100"/>
                    <a:pt x="20492" y="12943"/>
                  </a:cubicBezTo>
                  <a:cubicBezTo>
                    <a:pt x="21571" y="10786"/>
                    <a:pt x="22649" y="8628"/>
                    <a:pt x="24807" y="6471"/>
                  </a:cubicBezTo>
                  <a:lnTo>
                    <a:pt x="17257" y="6471"/>
                  </a:lnTo>
                  <a:lnTo>
                    <a:pt x="0" y="6471"/>
                  </a:lnTo>
                  <a:lnTo>
                    <a:pt x="0" y="0"/>
                  </a:lnTo>
                  <a:lnTo>
                    <a:pt x="63634" y="0"/>
                  </a:lnTo>
                  <a:lnTo>
                    <a:pt x="63634" y="5393"/>
                  </a:lnTo>
                  <a:lnTo>
                    <a:pt x="58242" y="5393"/>
                  </a:lnTo>
                  <a:lnTo>
                    <a:pt x="58242" y="5393"/>
                  </a:lnTo>
                  <a:cubicBezTo>
                    <a:pt x="60399" y="7550"/>
                    <a:pt x="61477" y="9707"/>
                    <a:pt x="62556" y="11864"/>
                  </a:cubicBezTo>
                  <a:cubicBezTo>
                    <a:pt x="63634" y="14021"/>
                    <a:pt x="64713" y="16178"/>
                    <a:pt x="64713" y="19414"/>
                  </a:cubicBezTo>
                  <a:cubicBezTo>
                    <a:pt x="63634" y="25885"/>
                    <a:pt x="62556" y="30199"/>
                    <a:pt x="58242" y="33435"/>
                  </a:cubicBezTo>
                  <a:close/>
                  <a:moveTo>
                    <a:pt x="57163" y="12943"/>
                  </a:moveTo>
                  <a:cubicBezTo>
                    <a:pt x="56085" y="10786"/>
                    <a:pt x="55006" y="9707"/>
                    <a:pt x="52849" y="7550"/>
                  </a:cubicBezTo>
                  <a:lnTo>
                    <a:pt x="29121" y="7550"/>
                  </a:lnTo>
                  <a:cubicBezTo>
                    <a:pt x="26964" y="9707"/>
                    <a:pt x="25885" y="10786"/>
                    <a:pt x="25885" y="12943"/>
                  </a:cubicBezTo>
                  <a:cubicBezTo>
                    <a:pt x="24807" y="15100"/>
                    <a:pt x="24807" y="16178"/>
                    <a:pt x="24807" y="18335"/>
                  </a:cubicBezTo>
                  <a:cubicBezTo>
                    <a:pt x="24807" y="20492"/>
                    <a:pt x="25885" y="22650"/>
                    <a:pt x="26964" y="24807"/>
                  </a:cubicBezTo>
                  <a:cubicBezTo>
                    <a:pt x="28042" y="26964"/>
                    <a:pt x="30199" y="28042"/>
                    <a:pt x="33435" y="29121"/>
                  </a:cubicBezTo>
                  <a:cubicBezTo>
                    <a:pt x="35592" y="30199"/>
                    <a:pt x="38828" y="31278"/>
                    <a:pt x="42063" y="31278"/>
                  </a:cubicBezTo>
                  <a:cubicBezTo>
                    <a:pt x="47456" y="31278"/>
                    <a:pt x="51770" y="30199"/>
                    <a:pt x="55006" y="28042"/>
                  </a:cubicBezTo>
                  <a:cubicBezTo>
                    <a:pt x="58242" y="25885"/>
                    <a:pt x="59320" y="22650"/>
                    <a:pt x="59320" y="18335"/>
                  </a:cubicBezTo>
                  <a:cubicBezTo>
                    <a:pt x="58242" y="17257"/>
                    <a:pt x="58242" y="15100"/>
                    <a:pt x="57163" y="1294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002" name="Grafik 2">
            <a:extLst>
              <a:ext uri="{FF2B5EF4-FFF2-40B4-BE49-F238E27FC236}">
                <a16:creationId xmlns:a16="http://schemas.microsoft.com/office/drawing/2014/main" id="{66BB0B36-CB80-4298-83B9-0DE3F7C52FFA}"/>
              </a:ext>
            </a:extLst>
          </p:cNvPr>
          <p:cNvGrpSpPr/>
          <p:nvPr/>
        </p:nvGrpSpPr>
        <p:grpSpPr>
          <a:xfrm>
            <a:off x="1579027" y="4378330"/>
            <a:ext cx="74420" cy="157468"/>
            <a:chOff x="1579027" y="4378330"/>
            <a:chExt cx="74420" cy="157468"/>
          </a:xfrm>
          <a:solidFill>
            <a:srgbClr val="777776"/>
          </a:solidFill>
        </p:grpSpPr>
        <p:sp>
          <p:nvSpPr>
            <p:cNvPr id="2003" name="Freihandform: Form 2002">
              <a:extLst>
                <a:ext uri="{FF2B5EF4-FFF2-40B4-BE49-F238E27FC236}">
                  <a16:creationId xmlns:a16="http://schemas.microsoft.com/office/drawing/2014/main" id="{6AE3652A-1AFD-4BF5-9E29-AAA8405AEFC0}"/>
                </a:ext>
              </a:extLst>
            </p:cNvPr>
            <p:cNvSpPr/>
            <p:nvPr/>
          </p:nvSpPr>
          <p:spPr>
            <a:xfrm>
              <a:off x="1579027" y="4509913"/>
              <a:ext cx="56489" cy="25885"/>
            </a:xfrm>
            <a:custGeom>
              <a:avLst/>
              <a:gdLst>
                <a:gd name="connsiteX0" fmla="*/ 52849 w 56489"/>
                <a:gd name="connsiteY0" fmla="*/ 16178 h 25885"/>
                <a:gd name="connsiteX1" fmla="*/ 42064 w 56489"/>
                <a:gd name="connsiteY1" fmla="*/ 19414 h 25885"/>
                <a:gd name="connsiteX2" fmla="*/ 17257 w 56489"/>
                <a:gd name="connsiteY2" fmla="*/ 19414 h 25885"/>
                <a:gd name="connsiteX3" fmla="*/ 17257 w 56489"/>
                <a:gd name="connsiteY3" fmla="*/ 25885 h 25885"/>
                <a:gd name="connsiteX4" fmla="*/ 11864 w 56489"/>
                <a:gd name="connsiteY4" fmla="*/ 25885 h 25885"/>
                <a:gd name="connsiteX5" fmla="*/ 11864 w 56489"/>
                <a:gd name="connsiteY5" fmla="*/ 19414 h 25885"/>
                <a:gd name="connsiteX6" fmla="*/ 0 w 56489"/>
                <a:gd name="connsiteY6" fmla="*/ 18335 h 25885"/>
                <a:gd name="connsiteX7" fmla="*/ 0 w 56489"/>
                <a:gd name="connsiteY7" fmla="*/ 12942 h 25885"/>
                <a:gd name="connsiteX8" fmla="*/ 11864 w 56489"/>
                <a:gd name="connsiteY8" fmla="*/ 12942 h 25885"/>
                <a:gd name="connsiteX9" fmla="*/ 11864 w 56489"/>
                <a:gd name="connsiteY9" fmla="*/ 1079 h 25885"/>
                <a:gd name="connsiteX10" fmla="*/ 17257 w 56489"/>
                <a:gd name="connsiteY10" fmla="*/ 1079 h 25885"/>
                <a:gd name="connsiteX11" fmla="*/ 17257 w 56489"/>
                <a:gd name="connsiteY11" fmla="*/ 12942 h 25885"/>
                <a:gd name="connsiteX12" fmla="*/ 42064 w 56489"/>
                <a:gd name="connsiteY12" fmla="*/ 12942 h 25885"/>
                <a:gd name="connsiteX13" fmla="*/ 48535 w 56489"/>
                <a:gd name="connsiteY13" fmla="*/ 11864 h 25885"/>
                <a:gd name="connsiteX14" fmla="*/ 50692 w 56489"/>
                <a:gd name="connsiteY14" fmla="*/ 6471 h 25885"/>
                <a:gd name="connsiteX15" fmla="*/ 49613 w 56489"/>
                <a:gd name="connsiteY15" fmla="*/ 1079 h 25885"/>
                <a:gd name="connsiteX16" fmla="*/ 55006 w 56489"/>
                <a:gd name="connsiteY16" fmla="*/ 0 h 25885"/>
                <a:gd name="connsiteX17" fmla="*/ 56085 w 56489"/>
                <a:gd name="connsiteY17" fmla="*/ 7550 h 25885"/>
                <a:gd name="connsiteX18" fmla="*/ 52849 w 56489"/>
                <a:gd name="connsiteY18" fmla="*/ 16178 h 25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6489" h="25885">
                  <a:moveTo>
                    <a:pt x="52849" y="16178"/>
                  </a:moveTo>
                  <a:cubicBezTo>
                    <a:pt x="50692" y="18335"/>
                    <a:pt x="47456" y="19414"/>
                    <a:pt x="42064" y="19414"/>
                  </a:cubicBezTo>
                  <a:lnTo>
                    <a:pt x="17257" y="19414"/>
                  </a:lnTo>
                  <a:lnTo>
                    <a:pt x="17257" y="25885"/>
                  </a:lnTo>
                  <a:lnTo>
                    <a:pt x="11864" y="25885"/>
                  </a:lnTo>
                  <a:lnTo>
                    <a:pt x="11864" y="19414"/>
                  </a:lnTo>
                  <a:lnTo>
                    <a:pt x="0" y="18335"/>
                  </a:lnTo>
                  <a:lnTo>
                    <a:pt x="0" y="12942"/>
                  </a:lnTo>
                  <a:lnTo>
                    <a:pt x="11864" y="12942"/>
                  </a:lnTo>
                  <a:lnTo>
                    <a:pt x="11864" y="1079"/>
                  </a:lnTo>
                  <a:lnTo>
                    <a:pt x="17257" y="1079"/>
                  </a:lnTo>
                  <a:lnTo>
                    <a:pt x="17257" y="12942"/>
                  </a:lnTo>
                  <a:lnTo>
                    <a:pt x="42064" y="12942"/>
                  </a:lnTo>
                  <a:cubicBezTo>
                    <a:pt x="45299" y="12942"/>
                    <a:pt x="47456" y="12942"/>
                    <a:pt x="48535" y="11864"/>
                  </a:cubicBezTo>
                  <a:cubicBezTo>
                    <a:pt x="49613" y="10786"/>
                    <a:pt x="50692" y="8628"/>
                    <a:pt x="50692" y="6471"/>
                  </a:cubicBezTo>
                  <a:cubicBezTo>
                    <a:pt x="50692" y="5393"/>
                    <a:pt x="50692" y="3236"/>
                    <a:pt x="49613" y="1079"/>
                  </a:cubicBezTo>
                  <a:lnTo>
                    <a:pt x="55006" y="0"/>
                  </a:lnTo>
                  <a:cubicBezTo>
                    <a:pt x="56085" y="3236"/>
                    <a:pt x="56085" y="5393"/>
                    <a:pt x="56085" y="7550"/>
                  </a:cubicBezTo>
                  <a:cubicBezTo>
                    <a:pt x="57163" y="10786"/>
                    <a:pt x="56085" y="14021"/>
                    <a:pt x="52849" y="16178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04" name="Freihandform: Form 2003">
              <a:extLst>
                <a:ext uri="{FF2B5EF4-FFF2-40B4-BE49-F238E27FC236}">
                  <a16:creationId xmlns:a16="http://schemas.microsoft.com/office/drawing/2014/main" id="{4E8EB26F-CE51-4180-B725-F38477D8B002}"/>
                </a:ext>
              </a:extLst>
            </p:cNvPr>
            <p:cNvSpPr/>
            <p:nvPr/>
          </p:nvSpPr>
          <p:spPr>
            <a:xfrm>
              <a:off x="1590891" y="4468928"/>
              <a:ext cx="62555" cy="37749"/>
            </a:xfrm>
            <a:custGeom>
              <a:avLst/>
              <a:gdLst>
                <a:gd name="connsiteX0" fmla="*/ 61477 w 62555"/>
                <a:gd name="connsiteY0" fmla="*/ 36671 h 37749"/>
                <a:gd name="connsiteX1" fmla="*/ 56085 w 62555"/>
                <a:gd name="connsiteY1" fmla="*/ 35592 h 37749"/>
                <a:gd name="connsiteX2" fmla="*/ 57163 w 62555"/>
                <a:gd name="connsiteY2" fmla="*/ 32357 h 37749"/>
                <a:gd name="connsiteX3" fmla="*/ 55006 w 62555"/>
                <a:gd name="connsiteY3" fmla="*/ 25885 h 37749"/>
                <a:gd name="connsiteX4" fmla="*/ 47456 w 62555"/>
                <a:gd name="connsiteY4" fmla="*/ 21571 h 37749"/>
                <a:gd name="connsiteX5" fmla="*/ 44221 w 62555"/>
                <a:gd name="connsiteY5" fmla="*/ 20493 h 37749"/>
                <a:gd name="connsiteX6" fmla="*/ 1079 w 62555"/>
                <a:gd name="connsiteY6" fmla="*/ 37749 h 37749"/>
                <a:gd name="connsiteX7" fmla="*/ 1079 w 62555"/>
                <a:gd name="connsiteY7" fmla="*/ 31278 h 37749"/>
                <a:gd name="connsiteX8" fmla="*/ 25885 w 62555"/>
                <a:gd name="connsiteY8" fmla="*/ 21571 h 37749"/>
                <a:gd name="connsiteX9" fmla="*/ 37749 w 62555"/>
                <a:gd name="connsiteY9" fmla="*/ 17257 h 37749"/>
                <a:gd name="connsiteX10" fmla="*/ 37749 w 62555"/>
                <a:gd name="connsiteY10" fmla="*/ 17257 h 37749"/>
                <a:gd name="connsiteX11" fmla="*/ 29121 w 62555"/>
                <a:gd name="connsiteY11" fmla="*/ 15100 h 37749"/>
                <a:gd name="connsiteX12" fmla="*/ 24807 w 62555"/>
                <a:gd name="connsiteY12" fmla="*/ 14021 h 37749"/>
                <a:gd name="connsiteX13" fmla="*/ 0 w 62555"/>
                <a:gd name="connsiteY13" fmla="*/ 6471 h 37749"/>
                <a:gd name="connsiteX14" fmla="*/ 0 w 62555"/>
                <a:gd name="connsiteY14" fmla="*/ 0 h 37749"/>
                <a:gd name="connsiteX15" fmla="*/ 47456 w 62555"/>
                <a:gd name="connsiteY15" fmla="*/ 16178 h 37749"/>
                <a:gd name="connsiteX16" fmla="*/ 58242 w 62555"/>
                <a:gd name="connsiteY16" fmla="*/ 22650 h 37749"/>
                <a:gd name="connsiteX17" fmla="*/ 62556 w 62555"/>
                <a:gd name="connsiteY17" fmla="*/ 32357 h 37749"/>
                <a:gd name="connsiteX18" fmla="*/ 61477 w 62555"/>
                <a:gd name="connsiteY18" fmla="*/ 36671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555" h="37749">
                  <a:moveTo>
                    <a:pt x="61477" y="36671"/>
                  </a:moveTo>
                  <a:lnTo>
                    <a:pt x="56085" y="35592"/>
                  </a:lnTo>
                  <a:cubicBezTo>
                    <a:pt x="56085" y="34514"/>
                    <a:pt x="57163" y="33435"/>
                    <a:pt x="57163" y="32357"/>
                  </a:cubicBezTo>
                  <a:cubicBezTo>
                    <a:pt x="57163" y="30200"/>
                    <a:pt x="56085" y="28042"/>
                    <a:pt x="55006" y="25885"/>
                  </a:cubicBezTo>
                  <a:cubicBezTo>
                    <a:pt x="52849" y="23728"/>
                    <a:pt x="50692" y="22650"/>
                    <a:pt x="47456" y="21571"/>
                  </a:cubicBezTo>
                  <a:lnTo>
                    <a:pt x="44221" y="20493"/>
                  </a:lnTo>
                  <a:lnTo>
                    <a:pt x="1079" y="37749"/>
                  </a:lnTo>
                  <a:lnTo>
                    <a:pt x="1079" y="31278"/>
                  </a:lnTo>
                  <a:lnTo>
                    <a:pt x="25885" y="21571"/>
                  </a:lnTo>
                  <a:lnTo>
                    <a:pt x="37749" y="17257"/>
                  </a:lnTo>
                  <a:lnTo>
                    <a:pt x="37749" y="17257"/>
                  </a:lnTo>
                  <a:cubicBezTo>
                    <a:pt x="35592" y="16178"/>
                    <a:pt x="32357" y="15100"/>
                    <a:pt x="29121" y="15100"/>
                  </a:cubicBezTo>
                  <a:lnTo>
                    <a:pt x="24807" y="14021"/>
                  </a:lnTo>
                  <a:lnTo>
                    <a:pt x="0" y="6471"/>
                  </a:lnTo>
                  <a:lnTo>
                    <a:pt x="0" y="0"/>
                  </a:lnTo>
                  <a:lnTo>
                    <a:pt x="47456" y="16178"/>
                  </a:lnTo>
                  <a:cubicBezTo>
                    <a:pt x="51770" y="18336"/>
                    <a:pt x="56085" y="19414"/>
                    <a:pt x="58242" y="22650"/>
                  </a:cubicBezTo>
                  <a:cubicBezTo>
                    <a:pt x="60399" y="25885"/>
                    <a:pt x="62556" y="28042"/>
                    <a:pt x="62556" y="32357"/>
                  </a:cubicBezTo>
                  <a:cubicBezTo>
                    <a:pt x="62556" y="33435"/>
                    <a:pt x="62556" y="34514"/>
                    <a:pt x="61477" y="3667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05" name="Freihandform: Form 2004">
              <a:extLst>
                <a:ext uri="{FF2B5EF4-FFF2-40B4-BE49-F238E27FC236}">
                  <a16:creationId xmlns:a16="http://schemas.microsoft.com/office/drawing/2014/main" id="{BE8F19BE-AB81-4AB0-BCF7-F90B0B270BB1}"/>
                </a:ext>
              </a:extLst>
            </p:cNvPr>
            <p:cNvSpPr/>
            <p:nvPr/>
          </p:nvSpPr>
          <p:spPr>
            <a:xfrm>
              <a:off x="1590891" y="4423629"/>
              <a:ext cx="61477" cy="36670"/>
            </a:xfrm>
            <a:custGeom>
              <a:avLst/>
              <a:gdLst>
                <a:gd name="connsiteX0" fmla="*/ 1079 w 61477"/>
                <a:gd name="connsiteY0" fmla="*/ 35592 h 36670"/>
                <a:gd name="connsiteX1" fmla="*/ 1079 w 61477"/>
                <a:gd name="connsiteY1" fmla="*/ 31278 h 36670"/>
                <a:gd name="connsiteX2" fmla="*/ 6471 w 61477"/>
                <a:gd name="connsiteY2" fmla="*/ 31278 h 36670"/>
                <a:gd name="connsiteX3" fmla="*/ 6471 w 61477"/>
                <a:gd name="connsiteY3" fmla="*/ 31278 h 36670"/>
                <a:gd name="connsiteX4" fmla="*/ 0 w 61477"/>
                <a:gd name="connsiteY4" fmla="*/ 17257 h 36670"/>
                <a:gd name="connsiteX5" fmla="*/ 5393 w 61477"/>
                <a:gd name="connsiteY5" fmla="*/ 4314 h 36670"/>
                <a:gd name="connsiteX6" fmla="*/ 21571 w 61477"/>
                <a:gd name="connsiteY6" fmla="*/ 0 h 36670"/>
                <a:gd name="connsiteX7" fmla="*/ 33435 w 61477"/>
                <a:gd name="connsiteY7" fmla="*/ 2157 h 36670"/>
                <a:gd name="connsiteX8" fmla="*/ 40985 w 61477"/>
                <a:gd name="connsiteY8" fmla="*/ 8628 h 36670"/>
                <a:gd name="connsiteX9" fmla="*/ 44221 w 61477"/>
                <a:gd name="connsiteY9" fmla="*/ 18335 h 36670"/>
                <a:gd name="connsiteX10" fmla="*/ 38828 w 61477"/>
                <a:gd name="connsiteY10" fmla="*/ 30199 h 36670"/>
                <a:gd name="connsiteX11" fmla="*/ 46378 w 61477"/>
                <a:gd name="connsiteY11" fmla="*/ 30199 h 36670"/>
                <a:gd name="connsiteX12" fmla="*/ 61477 w 61477"/>
                <a:gd name="connsiteY12" fmla="*/ 30199 h 36670"/>
                <a:gd name="connsiteX13" fmla="*/ 61477 w 61477"/>
                <a:gd name="connsiteY13" fmla="*/ 36671 h 36670"/>
                <a:gd name="connsiteX14" fmla="*/ 1079 w 61477"/>
                <a:gd name="connsiteY14" fmla="*/ 36671 h 36670"/>
                <a:gd name="connsiteX15" fmla="*/ 37749 w 61477"/>
                <a:gd name="connsiteY15" fmla="*/ 11864 h 36670"/>
                <a:gd name="connsiteX16" fmla="*/ 31278 w 61477"/>
                <a:gd name="connsiteY16" fmla="*/ 7550 h 36670"/>
                <a:gd name="connsiteX17" fmla="*/ 21571 w 61477"/>
                <a:gd name="connsiteY17" fmla="*/ 5393 h 36670"/>
                <a:gd name="connsiteX18" fmla="*/ 9707 w 61477"/>
                <a:gd name="connsiteY18" fmla="*/ 8628 h 36670"/>
                <a:gd name="connsiteX19" fmla="*/ 5393 w 61477"/>
                <a:gd name="connsiteY19" fmla="*/ 17257 h 36670"/>
                <a:gd name="connsiteX20" fmla="*/ 11864 w 61477"/>
                <a:gd name="connsiteY20" fmla="*/ 29121 h 36670"/>
                <a:gd name="connsiteX21" fmla="*/ 35592 w 61477"/>
                <a:gd name="connsiteY21" fmla="*/ 29121 h 36670"/>
                <a:gd name="connsiteX22" fmla="*/ 38828 w 61477"/>
                <a:gd name="connsiteY22" fmla="*/ 23728 h 36670"/>
                <a:gd name="connsiteX23" fmla="*/ 39906 w 61477"/>
                <a:gd name="connsiteY23" fmla="*/ 18335 h 36670"/>
                <a:gd name="connsiteX24" fmla="*/ 37749 w 61477"/>
                <a:gd name="connsiteY24" fmla="*/ 11864 h 3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1477" h="36670">
                  <a:moveTo>
                    <a:pt x="1079" y="35592"/>
                  </a:moveTo>
                  <a:lnTo>
                    <a:pt x="1079" y="31278"/>
                  </a:lnTo>
                  <a:lnTo>
                    <a:pt x="6471" y="31278"/>
                  </a:lnTo>
                  <a:lnTo>
                    <a:pt x="6471" y="31278"/>
                  </a:lnTo>
                  <a:cubicBezTo>
                    <a:pt x="2157" y="25885"/>
                    <a:pt x="0" y="21571"/>
                    <a:pt x="0" y="17257"/>
                  </a:cubicBezTo>
                  <a:cubicBezTo>
                    <a:pt x="0" y="11864"/>
                    <a:pt x="2157" y="7550"/>
                    <a:pt x="5393" y="4314"/>
                  </a:cubicBezTo>
                  <a:cubicBezTo>
                    <a:pt x="9707" y="1078"/>
                    <a:pt x="15100" y="0"/>
                    <a:pt x="21571" y="0"/>
                  </a:cubicBezTo>
                  <a:cubicBezTo>
                    <a:pt x="25885" y="0"/>
                    <a:pt x="30199" y="1078"/>
                    <a:pt x="33435" y="2157"/>
                  </a:cubicBezTo>
                  <a:cubicBezTo>
                    <a:pt x="36671" y="4314"/>
                    <a:pt x="39906" y="6471"/>
                    <a:pt x="40985" y="8628"/>
                  </a:cubicBezTo>
                  <a:cubicBezTo>
                    <a:pt x="42063" y="10786"/>
                    <a:pt x="44221" y="14021"/>
                    <a:pt x="44221" y="18335"/>
                  </a:cubicBezTo>
                  <a:cubicBezTo>
                    <a:pt x="44221" y="22649"/>
                    <a:pt x="42063" y="25885"/>
                    <a:pt x="38828" y="30199"/>
                  </a:cubicBezTo>
                  <a:lnTo>
                    <a:pt x="46378" y="30199"/>
                  </a:lnTo>
                  <a:lnTo>
                    <a:pt x="61477" y="30199"/>
                  </a:lnTo>
                  <a:lnTo>
                    <a:pt x="61477" y="36671"/>
                  </a:lnTo>
                  <a:lnTo>
                    <a:pt x="1079" y="36671"/>
                  </a:lnTo>
                  <a:close/>
                  <a:moveTo>
                    <a:pt x="37749" y="11864"/>
                  </a:moveTo>
                  <a:cubicBezTo>
                    <a:pt x="36671" y="9707"/>
                    <a:pt x="34514" y="8628"/>
                    <a:pt x="31278" y="7550"/>
                  </a:cubicBezTo>
                  <a:cubicBezTo>
                    <a:pt x="29121" y="6471"/>
                    <a:pt x="25885" y="5393"/>
                    <a:pt x="21571" y="5393"/>
                  </a:cubicBezTo>
                  <a:cubicBezTo>
                    <a:pt x="16178" y="5393"/>
                    <a:pt x="11864" y="6471"/>
                    <a:pt x="9707" y="8628"/>
                  </a:cubicBezTo>
                  <a:cubicBezTo>
                    <a:pt x="6471" y="10786"/>
                    <a:pt x="5393" y="14021"/>
                    <a:pt x="5393" y="17257"/>
                  </a:cubicBezTo>
                  <a:cubicBezTo>
                    <a:pt x="5393" y="20492"/>
                    <a:pt x="7550" y="24807"/>
                    <a:pt x="11864" y="29121"/>
                  </a:cubicBezTo>
                  <a:lnTo>
                    <a:pt x="35592" y="29121"/>
                  </a:lnTo>
                  <a:cubicBezTo>
                    <a:pt x="37749" y="26964"/>
                    <a:pt x="38828" y="24807"/>
                    <a:pt x="38828" y="23728"/>
                  </a:cubicBezTo>
                  <a:cubicBezTo>
                    <a:pt x="39906" y="21571"/>
                    <a:pt x="39906" y="20492"/>
                    <a:pt x="39906" y="18335"/>
                  </a:cubicBezTo>
                  <a:cubicBezTo>
                    <a:pt x="39906" y="16178"/>
                    <a:pt x="38828" y="14021"/>
                    <a:pt x="37749" y="1186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06" name="Freihandform: Form 2005">
              <a:extLst>
                <a:ext uri="{FF2B5EF4-FFF2-40B4-BE49-F238E27FC236}">
                  <a16:creationId xmlns:a16="http://schemas.microsoft.com/office/drawing/2014/main" id="{ADF2094E-B0C3-4D01-8418-0B8140EA3F52}"/>
                </a:ext>
              </a:extLst>
            </p:cNvPr>
            <p:cNvSpPr/>
            <p:nvPr/>
          </p:nvSpPr>
          <p:spPr>
            <a:xfrm>
              <a:off x="1590891" y="4378330"/>
              <a:ext cx="45299" cy="37749"/>
            </a:xfrm>
            <a:custGeom>
              <a:avLst/>
              <a:gdLst>
                <a:gd name="connsiteX0" fmla="*/ 23728 w 45299"/>
                <a:gd name="connsiteY0" fmla="*/ 0 h 37749"/>
                <a:gd name="connsiteX1" fmla="*/ 23728 w 45299"/>
                <a:gd name="connsiteY1" fmla="*/ 30199 h 37749"/>
                <a:gd name="connsiteX2" fmla="*/ 35592 w 45299"/>
                <a:gd name="connsiteY2" fmla="*/ 25885 h 37749"/>
                <a:gd name="connsiteX3" fmla="*/ 39906 w 45299"/>
                <a:gd name="connsiteY3" fmla="*/ 15100 h 37749"/>
                <a:gd name="connsiteX4" fmla="*/ 36671 w 45299"/>
                <a:gd name="connsiteY4" fmla="*/ 4314 h 37749"/>
                <a:gd name="connsiteX5" fmla="*/ 40985 w 45299"/>
                <a:gd name="connsiteY5" fmla="*/ 2157 h 37749"/>
                <a:gd name="connsiteX6" fmla="*/ 44221 w 45299"/>
                <a:gd name="connsiteY6" fmla="*/ 8628 h 37749"/>
                <a:gd name="connsiteX7" fmla="*/ 45299 w 45299"/>
                <a:gd name="connsiteY7" fmla="*/ 16178 h 37749"/>
                <a:gd name="connsiteX8" fmla="*/ 42063 w 45299"/>
                <a:gd name="connsiteY8" fmla="*/ 26964 h 37749"/>
                <a:gd name="connsiteX9" fmla="*/ 34514 w 45299"/>
                <a:gd name="connsiteY9" fmla="*/ 34514 h 37749"/>
                <a:gd name="connsiteX10" fmla="*/ 22650 w 45299"/>
                <a:gd name="connsiteY10" fmla="*/ 37749 h 37749"/>
                <a:gd name="connsiteX11" fmla="*/ 10786 w 45299"/>
                <a:gd name="connsiteY11" fmla="*/ 34514 h 37749"/>
                <a:gd name="connsiteX12" fmla="*/ 3236 w 45299"/>
                <a:gd name="connsiteY12" fmla="*/ 26964 h 37749"/>
                <a:gd name="connsiteX13" fmla="*/ 0 w 45299"/>
                <a:gd name="connsiteY13" fmla="*/ 17257 h 37749"/>
                <a:gd name="connsiteX14" fmla="*/ 5393 w 45299"/>
                <a:gd name="connsiteY14" fmla="*/ 4314 h 37749"/>
                <a:gd name="connsiteX15" fmla="*/ 20492 w 45299"/>
                <a:gd name="connsiteY15" fmla="*/ 0 h 37749"/>
                <a:gd name="connsiteX16" fmla="*/ 23728 w 45299"/>
                <a:gd name="connsiteY16" fmla="*/ 0 h 37749"/>
                <a:gd name="connsiteX17" fmla="*/ 19414 w 45299"/>
                <a:gd name="connsiteY17" fmla="*/ 5393 h 37749"/>
                <a:gd name="connsiteX18" fmla="*/ 8628 w 45299"/>
                <a:gd name="connsiteY18" fmla="*/ 8628 h 37749"/>
                <a:gd name="connsiteX19" fmla="*/ 5393 w 45299"/>
                <a:gd name="connsiteY19" fmla="*/ 17257 h 37749"/>
                <a:gd name="connsiteX20" fmla="*/ 8628 w 45299"/>
                <a:gd name="connsiteY20" fmla="*/ 25885 h 37749"/>
                <a:gd name="connsiteX21" fmla="*/ 19414 w 45299"/>
                <a:gd name="connsiteY21" fmla="*/ 30199 h 37749"/>
                <a:gd name="connsiteX22" fmla="*/ 19414 w 45299"/>
                <a:gd name="connsiteY22" fmla="*/ 5393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299" h="37749">
                  <a:moveTo>
                    <a:pt x="23728" y="0"/>
                  </a:moveTo>
                  <a:lnTo>
                    <a:pt x="23728" y="30199"/>
                  </a:lnTo>
                  <a:cubicBezTo>
                    <a:pt x="29121" y="30199"/>
                    <a:pt x="32357" y="28042"/>
                    <a:pt x="35592" y="25885"/>
                  </a:cubicBezTo>
                  <a:cubicBezTo>
                    <a:pt x="38828" y="23728"/>
                    <a:pt x="39906" y="19414"/>
                    <a:pt x="39906" y="15100"/>
                  </a:cubicBezTo>
                  <a:cubicBezTo>
                    <a:pt x="39906" y="10786"/>
                    <a:pt x="38828" y="7550"/>
                    <a:pt x="36671" y="4314"/>
                  </a:cubicBezTo>
                  <a:lnTo>
                    <a:pt x="40985" y="2157"/>
                  </a:lnTo>
                  <a:cubicBezTo>
                    <a:pt x="42063" y="4314"/>
                    <a:pt x="43142" y="6471"/>
                    <a:pt x="44221" y="8628"/>
                  </a:cubicBezTo>
                  <a:cubicBezTo>
                    <a:pt x="45299" y="10786"/>
                    <a:pt x="45299" y="12943"/>
                    <a:pt x="45299" y="16178"/>
                  </a:cubicBezTo>
                  <a:cubicBezTo>
                    <a:pt x="45299" y="20493"/>
                    <a:pt x="44221" y="23728"/>
                    <a:pt x="42063" y="26964"/>
                  </a:cubicBezTo>
                  <a:cubicBezTo>
                    <a:pt x="39906" y="30199"/>
                    <a:pt x="37749" y="32357"/>
                    <a:pt x="34514" y="34514"/>
                  </a:cubicBezTo>
                  <a:cubicBezTo>
                    <a:pt x="31278" y="36671"/>
                    <a:pt x="26964" y="37749"/>
                    <a:pt x="22650" y="37749"/>
                  </a:cubicBezTo>
                  <a:cubicBezTo>
                    <a:pt x="18335" y="37749"/>
                    <a:pt x="14021" y="36671"/>
                    <a:pt x="10786" y="34514"/>
                  </a:cubicBezTo>
                  <a:cubicBezTo>
                    <a:pt x="7550" y="32357"/>
                    <a:pt x="4314" y="30199"/>
                    <a:pt x="3236" y="26964"/>
                  </a:cubicBezTo>
                  <a:cubicBezTo>
                    <a:pt x="1079" y="23728"/>
                    <a:pt x="0" y="20493"/>
                    <a:pt x="0" y="17257"/>
                  </a:cubicBezTo>
                  <a:cubicBezTo>
                    <a:pt x="0" y="11864"/>
                    <a:pt x="2157" y="7550"/>
                    <a:pt x="5393" y="4314"/>
                  </a:cubicBezTo>
                  <a:cubicBezTo>
                    <a:pt x="8628" y="1079"/>
                    <a:pt x="14021" y="0"/>
                    <a:pt x="20492" y="0"/>
                  </a:cubicBezTo>
                  <a:cubicBezTo>
                    <a:pt x="21571" y="0"/>
                    <a:pt x="22650" y="0"/>
                    <a:pt x="23728" y="0"/>
                  </a:cubicBezTo>
                  <a:close/>
                  <a:moveTo>
                    <a:pt x="19414" y="5393"/>
                  </a:moveTo>
                  <a:cubicBezTo>
                    <a:pt x="15100" y="5393"/>
                    <a:pt x="11864" y="6471"/>
                    <a:pt x="8628" y="8628"/>
                  </a:cubicBezTo>
                  <a:cubicBezTo>
                    <a:pt x="5393" y="10786"/>
                    <a:pt x="5393" y="12943"/>
                    <a:pt x="5393" y="17257"/>
                  </a:cubicBezTo>
                  <a:cubicBezTo>
                    <a:pt x="5393" y="20493"/>
                    <a:pt x="6471" y="23728"/>
                    <a:pt x="8628" y="25885"/>
                  </a:cubicBezTo>
                  <a:cubicBezTo>
                    <a:pt x="10786" y="28042"/>
                    <a:pt x="14021" y="30199"/>
                    <a:pt x="19414" y="30199"/>
                  </a:cubicBezTo>
                  <a:lnTo>
                    <a:pt x="19414" y="5393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007" name="Grafik 2">
            <a:extLst>
              <a:ext uri="{FF2B5EF4-FFF2-40B4-BE49-F238E27FC236}">
                <a16:creationId xmlns:a16="http://schemas.microsoft.com/office/drawing/2014/main" id="{74A0841A-48D6-47AE-B4E9-C846121FF7DF}"/>
              </a:ext>
            </a:extLst>
          </p:cNvPr>
          <p:cNvGrpSpPr/>
          <p:nvPr/>
        </p:nvGrpSpPr>
        <p:grpSpPr>
          <a:xfrm>
            <a:off x="2481774" y="4378330"/>
            <a:ext cx="73341" cy="157468"/>
            <a:chOff x="2481774" y="4378330"/>
            <a:chExt cx="73341" cy="157468"/>
          </a:xfrm>
          <a:solidFill>
            <a:srgbClr val="777776"/>
          </a:solidFill>
        </p:grpSpPr>
        <p:sp>
          <p:nvSpPr>
            <p:cNvPr id="2008" name="Freihandform: Form 2007">
              <a:extLst>
                <a:ext uri="{FF2B5EF4-FFF2-40B4-BE49-F238E27FC236}">
                  <a16:creationId xmlns:a16="http://schemas.microsoft.com/office/drawing/2014/main" id="{A7AAA02B-C3EC-4D71-9848-7B3C921091CE}"/>
                </a:ext>
              </a:extLst>
            </p:cNvPr>
            <p:cNvSpPr/>
            <p:nvPr/>
          </p:nvSpPr>
          <p:spPr>
            <a:xfrm>
              <a:off x="2481774" y="4509913"/>
              <a:ext cx="56084" cy="25885"/>
            </a:xfrm>
            <a:custGeom>
              <a:avLst/>
              <a:gdLst>
                <a:gd name="connsiteX0" fmla="*/ 51770 w 56084"/>
                <a:gd name="connsiteY0" fmla="*/ 16178 h 25885"/>
                <a:gd name="connsiteX1" fmla="*/ 40985 w 56084"/>
                <a:gd name="connsiteY1" fmla="*/ 19414 h 25885"/>
                <a:gd name="connsiteX2" fmla="*/ 16178 w 56084"/>
                <a:gd name="connsiteY2" fmla="*/ 19414 h 25885"/>
                <a:gd name="connsiteX3" fmla="*/ 16178 w 56084"/>
                <a:gd name="connsiteY3" fmla="*/ 25885 h 25885"/>
                <a:gd name="connsiteX4" fmla="*/ 11864 w 56084"/>
                <a:gd name="connsiteY4" fmla="*/ 25885 h 25885"/>
                <a:gd name="connsiteX5" fmla="*/ 11864 w 56084"/>
                <a:gd name="connsiteY5" fmla="*/ 19414 h 25885"/>
                <a:gd name="connsiteX6" fmla="*/ 0 w 56084"/>
                <a:gd name="connsiteY6" fmla="*/ 18335 h 25885"/>
                <a:gd name="connsiteX7" fmla="*/ 0 w 56084"/>
                <a:gd name="connsiteY7" fmla="*/ 12942 h 25885"/>
                <a:gd name="connsiteX8" fmla="*/ 11864 w 56084"/>
                <a:gd name="connsiteY8" fmla="*/ 12942 h 25885"/>
                <a:gd name="connsiteX9" fmla="*/ 11864 w 56084"/>
                <a:gd name="connsiteY9" fmla="*/ 1079 h 25885"/>
                <a:gd name="connsiteX10" fmla="*/ 17257 w 56084"/>
                <a:gd name="connsiteY10" fmla="*/ 1079 h 25885"/>
                <a:gd name="connsiteX11" fmla="*/ 17257 w 56084"/>
                <a:gd name="connsiteY11" fmla="*/ 12942 h 25885"/>
                <a:gd name="connsiteX12" fmla="*/ 42064 w 56084"/>
                <a:gd name="connsiteY12" fmla="*/ 12942 h 25885"/>
                <a:gd name="connsiteX13" fmla="*/ 48535 w 56084"/>
                <a:gd name="connsiteY13" fmla="*/ 11864 h 25885"/>
                <a:gd name="connsiteX14" fmla="*/ 50692 w 56084"/>
                <a:gd name="connsiteY14" fmla="*/ 6471 h 25885"/>
                <a:gd name="connsiteX15" fmla="*/ 49613 w 56084"/>
                <a:gd name="connsiteY15" fmla="*/ 1079 h 25885"/>
                <a:gd name="connsiteX16" fmla="*/ 55006 w 56084"/>
                <a:gd name="connsiteY16" fmla="*/ 0 h 25885"/>
                <a:gd name="connsiteX17" fmla="*/ 56085 w 56084"/>
                <a:gd name="connsiteY17" fmla="*/ 7550 h 25885"/>
                <a:gd name="connsiteX18" fmla="*/ 51770 w 56084"/>
                <a:gd name="connsiteY18" fmla="*/ 16178 h 25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6084" h="25885">
                  <a:moveTo>
                    <a:pt x="51770" y="16178"/>
                  </a:moveTo>
                  <a:cubicBezTo>
                    <a:pt x="49613" y="18335"/>
                    <a:pt x="46378" y="19414"/>
                    <a:pt x="40985" y="19414"/>
                  </a:cubicBezTo>
                  <a:lnTo>
                    <a:pt x="16178" y="19414"/>
                  </a:lnTo>
                  <a:lnTo>
                    <a:pt x="16178" y="25885"/>
                  </a:lnTo>
                  <a:lnTo>
                    <a:pt x="11864" y="25885"/>
                  </a:lnTo>
                  <a:lnTo>
                    <a:pt x="11864" y="19414"/>
                  </a:lnTo>
                  <a:lnTo>
                    <a:pt x="0" y="18335"/>
                  </a:lnTo>
                  <a:lnTo>
                    <a:pt x="0" y="12942"/>
                  </a:lnTo>
                  <a:lnTo>
                    <a:pt x="11864" y="12942"/>
                  </a:lnTo>
                  <a:lnTo>
                    <a:pt x="11864" y="1079"/>
                  </a:lnTo>
                  <a:lnTo>
                    <a:pt x="17257" y="1079"/>
                  </a:lnTo>
                  <a:lnTo>
                    <a:pt x="17257" y="12942"/>
                  </a:lnTo>
                  <a:lnTo>
                    <a:pt x="42064" y="12942"/>
                  </a:lnTo>
                  <a:cubicBezTo>
                    <a:pt x="45299" y="12942"/>
                    <a:pt x="47456" y="12942"/>
                    <a:pt x="48535" y="11864"/>
                  </a:cubicBezTo>
                  <a:cubicBezTo>
                    <a:pt x="49613" y="10786"/>
                    <a:pt x="50692" y="8628"/>
                    <a:pt x="50692" y="6471"/>
                  </a:cubicBezTo>
                  <a:cubicBezTo>
                    <a:pt x="50692" y="5393"/>
                    <a:pt x="50692" y="3236"/>
                    <a:pt x="49613" y="1079"/>
                  </a:cubicBezTo>
                  <a:lnTo>
                    <a:pt x="55006" y="0"/>
                  </a:lnTo>
                  <a:cubicBezTo>
                    <a:pt x="56085" y="3236"/>
                    <a:pt x="56085" y="5393"/>
                    <a:pt x="56085" y="7550"/>
                  </a:cubicBezTo>
                  <a:cubicBezTo>
                    <a:pt x="55006" y="10786"/>
                    <a:pt x="53928" y="14021"/>
                    <a:pt x="51770" y="16178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09" name="Freihandform: Form 2008">
              <a:extLst>
                <a:ext uri="{FF2B5EF4-FFF2-40B4-BE49-F238E27FC236}">
                  <a16:creationId xmlns:a16="http://schemas.microsoft.com/office/drawing/2014/main" id="{D04812D7-ACDE-40E6-BEA0-76E6C12673FA}"/>
                </a:ext>
              </a:extLst>
            </p:cNvPr>
            <p:cNvSpPr/>
            <p:nvPr/>
          </p:nvSpPr>
          <p:spPr>
            <a:xfrm>
              <a:off x="2492560" y="4468928"/>
              <a:ext cx="62555" cy="37749"/>
            </a:xfrm>
            <a:custGeom>
              <a:avLst/>
              <a:gdLst>
                <a:gd name="connsiteX0" fmla="*/ 61478 w 62555"/>
                <a:gd name="connsiteY0" fmla="*/ 36671 h 37749"/>
                <a:gd name="connsiteX1" fmla="*/ 56085 w 62555"/>
                <a:gd name="connsiteY1" fmla="*/ 35592 h 37749"/>
                <a:gd name="connsiteX2" fmla="*/ 57163 w 62555"/>
                <a:gd name="connsiteY2" fmla="*/ 32357 h 37749"/>
                <a:gd name="connsiteX3" fmla="*/ 55006 w 62555"/>
                <a:gd name="connsiteY3" fmla="*/ 25885 h 37749"/>
                <a:gd name="connsiteX4" fmla="*/ 47456 w 62555"/>
                <a:gd name="connsiteY4" fmla="*/ 21571 h 37749"/>
                <a:gd name="connsiteX5" fmla="*/ 44221 w 62555"/>
                <a:gd name="connsiteY5" fmla="*/ 20493 h 37749"/>
                <a:gd name="connsiteX6" fmla="*/ 1079 w 62555"/>
                <a:gd name="connsiteY6" fmla="*/ 37749 h 37749"/>
                <a:gd name="connsiteX7" fmla="*/ 1079 w 62555"/>
                <a:gd name="connsiteY7" fmla="*/ 31278 h 37749"/>
                <a:gd name="connsiteX8" fmla="*/ 25885 w 62555"/>
                <a:gd name="connsiteY8" fmla="*/ 21571 h 37749"/>
                <a:gd name="connsiteX9" fmla="*/ 37749 w 62555"/>
                <a:gd name="connsiteY9" fmla="*/ 17257 h 37749"/>
                <a:gd name="connsiteX10" fmla="*/ 37749 w 62555"/>
                <a:gd name="connsiteY10" fmla="*/ 17257 h 37749"/>
                <a:gd name="connsiteX11" fmla="*/ 29121 w 62555"/>
                <a:gd name="connsiteY11" fmla="*/ 15100 h 37749"/>
                <a:gd name="connsiteX12" fmla="*/ 24807 w 62555"/>
                <a:gd name="connsiteY12" fmla="*/ 14021 h 37749"/>
                <a:gd name="connsiteX13" fmla="*/ 0 w 62555"/>
                <a:gd name="connsiteY13" fmla="*/ 6471 h 37749"/>
                <a:gd name="connsiteX14" fmla="*/ 0 w 62555"/>
                <a:gd name="connsiteY14" fmla="*/ 0 h 37749"/>
                <a:gd name="connsiteX15" fmla="*/ 47456 w 62555"/>
                <a:gd name="connsiteY15" fmla="*/ 16178 h 37749"/>
                <a:gd name="connsiteX16" fmla="*/ 58242 w 62555"/>
                <a:gd name="connsiteY16" fmla="*/ 22650 h 37749"/>
                <a:gd name="connsiteX17" fmla="*/ 62556 w 62555"/>
                <a:gd name="connsiteY17" fmla="*/ 32357 h 37749"/>
                <a:gd name="connsiteX18" fmla="*/ 61478 w 62555"/>
                <a:gd name="connsiteY18" fmla="*/ 36671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555" h="37749">
                  <a:moveTo>
                    <a:pt x="61478" y="36671"/>
                  </a:moveTo>
                  <a:lnTo>
                    <a:pt x="56085" y="35592"/>
                  </a:lnTo>
                  <a:cubicBezTo>
                    <a:pt x="56085" y="34514"/>
                    <a:pt x="57163" y="33435"/>
                    <a:pt x="57163" y="32357"/>
                  </a:cubicBezTo>
                  <a:cubicBezTo>
                    <a:pt x="57163" y="30200"/>
                    <a:pt x="56085" y="28042"/>
                    <a:pt x="55006" y="25885"/>
                  </a:cubicBezTo>
                  <a:cubicBezTo>
                    <a:pt x="52849" y="23728"/>
                    <a:pt x="50692" y="22650"/>
                    <a:pt x="47456" y="21571"/>
                  </a:cubicBezTo>
                  <a:lnTo>
                    <a:pt x="44221" y="20493"/>
                  </a:lnTo>
                  <a:lnTo>
                    <a:pt x="1079" y="37749"/>
                  </a:lnTo>
                  <a:lnTo>
                    <a:pt x="1079" y="31278"/>
                  </a:lnTo>
                  <a:lnTo>
                    <a:pt x="25885" y="21571"/>
                  </a:lnTo>
                  <a:lnTo>
                    <a:pt x="37749" y="17257"/>
                  </a:lnTo>
                  <a:lnTo>
                    <a:pt x="37749" y="17257"/>
                  </a:lnTo>
                  <a:cubicBezTo>
                    <a:pt x="35592" y="16178"/>
                    <a:pt x="32357" y="15100"/>
                    <a:pt x="29121" y="15100"/>
                  </a:cubicBezTo>
                  <a:lnTo>
                    <a:pt x="24807" y="14021"/>
                  </a:lnTo>
                  <a:lnTo>
                    <a:pt x="0" y="6471"/>
                  </a:lnTo>
                  <a:lnTo>
                    <a:pt x="0" y="0"/>
                  </a:lnTo>
                  <a:lnTo>
                    <a:pt x="47456" y="16178"/>
                  </a:lnTo>
                  <a:cubicBezTo>
                    <a:pt x="51770" y="18336"/>
                    <a:pt x="56085" y="19414"/>
                    <a:pt x="58242" y="22650"/>
                  </a:cubicBezTo>
                  <a:cubicBezTo>
                    <a:pt x="60399" y="25885"/>
                    <a:pt x="62556" y="28042"/>
                    <a:pt x="62556" y="32357"/>
                  </a:cubicBezTo>
                  <a:cubicBezTo>
                    <a:pt x="61478" y="33435"/>
                    <a:pt x="61478" y="34514"/>
                    <a:pt x="61478" y="3667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10" name="Freihandform: Form 2009">
              <a:extLst>
                <a:ext uri="{FF2B5EF4-FFF2-40B4-BE49-F238E27FC236}">
                  <a16:creationId xmlns:a16="http://schemas.microsoft.com/office/drawing/2014/main" id="{07BF65EC-DF8E-44F6-8B23-05277B9303E3}"/>
                </a:ext>
              </a:extLst>
            </p:cNvPr>
            <p:cNvSpPr/>
            <p:nvPr/>
          </p:nvSpPr>
          <p:spPr>
            <a:xfrm>
              <a:off x="2491481" y="4423629"/>
              <a:ext cx="61477" cy="36670"/>
            </a:xfrm>
            <a:custGeom>
              <a:avLst/>
              <a:gdLst>
                <a:gd name="connsiteX0" fmla="*/ 1078 w 61477"/>
                <a:gd name="connsiteY0" fmla="*/ 35592 h 36670"/>
                <a:gd name="connsiteX1" fmla="*/ 1078 w 61477"/>
                <a:gd name="connsiteY1" fmla="*/ 31278 h 36670"/>
                <a:gd name="connsiteX2" fmla="*/ 6471 w 61477"/>
                <a:gd name="connsiteY2" fmla="*/ 31278 h 36670"/>
                <a:gd name="connsiteX3" fmla="*/ 6471 w 61477"/>
                <a:gd name="connsiteY3" fmla="*/ 31278 h 36670"/>
                <a:gd name="connsiteX4" fmla="*/ 0 w 61477"/>
                <a:gd name="connsiteY4" fmla="*/ 17257 h 36670"/>
                <a:gd name="connsiteX5" fmla="*/ 5393 w 61477"/>
                <a:gd name="connsiteY5" fmla="*/ 4314 h 36670"/>
                <a:gd name="connsiteX6" fmla="*/ 21571 w 61477"/>
                <a:gd name="connsiteY6" fmla="*/ 0 h 36670"/>
                <a:gd name="connsiteX7" fmla="*/ 33435 w 61477"/>
                <a:gd name="connsiteY7" fmla="*/ 2157 h 36670"/>
                <a:gd name="connsiteX8" fmla="*/ 40985 w 61477"/>
                <a:gd name="connsiteY8" fmla="*/ 8628 h 36670"/>
                <a:gd name="connsiteX9" fmla="*/ 44220 w 61477"/>
                <a:gd name="connsiteY9" fmla="*/ 18335 h 36670"/>
                <a:gd name="connsiteX10" fmla="*/ 38828 w 61477"/>
                <a:gd name="connsiteY10" fmla="*/ 30199 h 36670"/>
                <a:gd name="connsiteX11" fmla="*/ 46378 w 61477"/>
                <a:gd name="connsiteY11" fmla="*/ 30199 h 36670"/>
                <a:gd name="connsiteX12" fmla="*/ 61477 w 61477"/>
                <a:gd name="connsiteY12" fmla="*/ 30199 h 36670"/>
                <a:gd name="connsiteX13" fmla="*/ 61477 w 61477"/>
                <a:gd name="connsiteY13" fmla="*/ 36671 h 36670"/>
                <a:gd name="connsiteX14" fmla="*/ 1078 w 61477"/>
                <a:gd name="connsiteY14" fmla="*/ 36671 h 36670"/>
                <a:gd name="connsiteX15" fmla="*/ 37749 w 61477"/>
                <a:gd name="connsiteY15" fmla="*/ 11864 h 36670"/>
                <a:gd name="connsiteX16" fmla="*/ 31278 w 61477"/>
                <a:gd name="connsiteY16" fmla="*/ 7550 h 36670"/>
                <a:gd name="connsiteX17" fmla="*/ 21571 w 61477"/>
                <a:gd name="connsiteY17" fmla="*/ 5393 h 36670"/>
                <a:gd name="connsiteX18" fmla="*/ 9707 w 61477"/>
                <a:gd name="connsiteY18" fmla="*/ 8628 h 36670"/>
                <a:gd name="connsiteX19" fmla="*/ 5393 w 61477"/>
                <a:gd name="connsiteY19" fmla="*/ 17257 h 36670"/>
                <a:gd name="connsiteX20" fmla="*/ 11864 w 61477"/>
                <a:gd name="connsiteY20" fmla="*/ 29121 h 36670"/>
                <a:gd name="connsiteX21" fmla="*/ 35592 w 61477"/>
                <a:gd name="connsiteY21" fmla="*/ 29121 h 36670"/>
                <a:gd name="connsiteX22" fmla="*/ 38828 w 61477"/>
                <a:gd name="connsiteY22" fmla="*/ 23728 h 36670"/>
                <a:gd name="connsiteX23" fmla="*/ 39906 w 61477"/>
                <a:gd name="connsiteY23" fmla="*/ 18335 h 36670"/>
                <a:gd name="connsiteX24" fmla="*/ 37749 w 61477"/>
                <a:gd name="connsiteY24" fmla="*/ 11864 h 3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1477" h="36670">
                  <a:moveTo>
                    <a:pt x="1078" y="35592"/>
                  </a:moveTo>
                  <a:lnTo>
                    <a:pt x="1078" y="31278"/>
                  </a:lnTo>
                  <a:lnTo>
                    <a:pt x="6471" y="31278"/>
                  </a:lnTo>
                  <a:lnTo>
                    <a:pt x="6471" y="31278"/>
                  </a:lnTo>
                  <a:cubicBezTo>
                    <a:pt x="2157" y="25885"/>
                    <a:pt x="0" y="21571"/>
                    <a:pt x="0" y="17257"/>
                  </a:cubicBezTo>
                  <a:cubicBezTo>
                    <a:pt x="0" y="11864"/>
                    <a:pt x="2157" y="7550"/>
                    <a:pt x="5393" y="4314"/>
                  </a:cubicBezTo>
                  <a:cubicBezTo>
                    <a:pt x="9707" y="1078"/>
                    <a:pt x="15100" y="0"/>
                    <a:pt x="21571" y="0"/>
                  </a:cubicBezTo>
                  <a:cubicBezTo>
                    <a:pt x="25885" y="0"/>
                    <a:pt x="30199" y="1078"/>
                    <a:pt x="33435" y="2157"/>
                  </a:cubicBezTo>
                  <a:cubicBezTo>
                    <a:pt x="36671" y="4314"/>
                    <a:pt x="39906" y="6471"/>
                    <a:pt x="40985" y="8628"/>
                  </a:cubicBezTo>
                  <a:cubicBezTo>
                    <a:pt x="42063" y="10786"/>
                    <a:pt x="44220" y="14021"/>
                    <a:pt x="44220" y="18335"/>
                  </a:cubicBezTo>
                  <a:cubicBezTo>
                    <a:pt x="44220" y="22649"/>
                    <a:pt x="42063" y="25885"/>
                    <a:pt x="38828" y="30199"/>
                  </a:cubicBezTo>
                  <a:lnTo>
                    <a:pt x="46378" y="30199"/>
                  </a:lnTo>
                  <a:lnTo>
                    <a:pt x="61477" y="30199"/>
                  </a:lnTo>
                  <a:lnTo>
                    <a:pt x="61477" y="36671"/>
                  </a:lnTo>
                  <a:lnTo>
                    <a:pt x="1078" y="36671"/>
                  </a:lnTo>
                  <a:close/>
                  <a:moveTo>
                    <a:pt x="37749" y="11864"/>
                  </a:moveTo>
                  <a:cubicBezTo>
                    <a:pt x="36671" y="9707"/>
                    <a:pt x="34514" y="8628"/>
                    <a:pt x="31278" y="7550"/>
                  </a:cubicBezTo>
                  <a:cubicBezTo>
                    <a:pt x="29121" y="6471"/>
                    <a:pt x="25885" y="5393"/>
                    <a:pt x="21571" y="5393"/>
                  </a:cubicBezTo>
                  <a:cubicBezTo>
                    <a:pt x="16178" y="5393"/>
                    <a:pt x="11864" y="6471"/>
                    <a:pt x="9707" y="8628"/>
                  </a:cubicBezTo>
                  <a:cubicBezTo>
                    <a:pt x="6471" y="10786"/>
                    <a:pt x="5393" y="14021"/>
                    <a:pt x="5393" y="17257"/>
                  </a:cubicBezTo>
                  <a:cubicBezTo>
                    <a:pt x="5393" y="20492"/>
                    <a:pt x="7550" y="24807"/>
                    <a:pt x="11864" y="29121"/>
                  </a:cubicBezTo>
                  <a:lnTo>
                    <a:pt x="35592" y="29121"/>
                  </a:lnTo>
                  <a:cubicBezTo>
                    <a:pt x="37749" y="26964"/>
                    <a:pt x="38828" y="24807"/>
                    <a:pt x="38828" y="23728"/>
                  </a:cubicBezTo>
                  <a:cubicBezTo>
                    <a:pt x="39906" y="21571"/>
                    <a:pt x="39906" y="20492"/>
                    <a:pt x="39906" y="18335"/>
                  </a:cubicBezTo>
                  <a:cubicBezTo>
                    <a:pt x="39906" y="16178"/>
                    <a:pt x="38828" y="14021"/>
                    <a:pt x="37749" y="1186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11" name="Freihandform: Form 2010">
              <a:extLst>
                <a:ext uri="{FF2B5EF4-FFF2-40B4-BE49-F238E27FC236}">
                  <a16:creationId xmlns:a16="http://schemas.microsoft.com/office/drawing/2014/main" id="{1B18A139-4C69-4023-81CE-9B161DB359D9}"/>
                </a:ext>
              </a:extLst>
            </p:cNvPr>
            <p:cNvSpPr/>
            <p:nvPr/>
          </p:nvSpPr>
          <p:spPr>
            <a:xfrm>
              <a:off x="2491481" y="4378330"/>
              <a:ext cx="45299" cy="37749"/>
            </a:xfrm>
            <a:custGeom>
              <a:avLst/>
              <a:gdLst>
                <a:gd name="connsiteX0" fmla="*/ 23728 w 45299"/>
                <a:gd name="connsiteY0" fmla="*/ 0 h 37749"/>
                <a:gd name="connsiteX1" fmla="*/ 23728 w 45299"/>
                <a:gd name="connsiteY1" fmla="*/ 30199 h 37749"/>
                <a:gd name="connsiteX2" fmla="*/ 35592 w 45299"/>
                <a:gd name="connsiteY2" fmla="*/ 25885 h 37749"/>
                <a:gd name="connsiteX3" fmla="*/ 39906 w 45299"/>
                <a:gd name="connsiteY3" fmla="*/ 15100 h 37749"/>
                <a:gd name="connsiteX4" fmla="*/ 36671 w 45299"/>
                <a:gd name="connsiteY4" fmla="*/ 4314 h 37749"/>
                <a:gd name="connsiteX5" fmla="*/ 40985 w 45299"/>
                <a:gd name="connsiteY5" fmla="*/ 2157 h 37749"/>
                <a:gd name="connsiteX6" fmla="*/ 44220 w 45299"/>
                <a:gd name="connsiteY6" fmla="*/ 8628 h 37749"/>
                <a:gd name="connsiteX7" fmla="*/ 45299 w 45299"/>
                <a:gd name="connsiteY7" fmla="*/ 16178 h 37749"/>
                <a:gd name="connsiteX8" fmla="*/ 42063 w 45299"/>
                <a:gd name="connsiteY8" fmla="*/ 26964 h 37749"/>
                <a:gd name="connsiteX9" fmla="*/ 34514 w 45299"/>
                <a:gd name="connsiteY9" fmla="*/ 34514 h 37749"/>
                <a:gd name="connsiteX10" fmla="*/ 22649 w 45299"/>
                <a:gd name="connsiteY10" fmla="*/ 37749 h 37749"/>
                <a:gd name="connsiteX11" fmla="*/ 10786 w 45299"/>
                <a:gd name="connsiteY11" fmla="*/ 34514 h 37749"/>
                <a:gd name="connsiteX12" fmla="*/ 3236 w 45299"/>
                <a:gd name="connsiteY12" fmla="*/ 26964 h 37749"/>
                <a:gd name="connsiteX13" fmla="*/ 0 w 45299"/>
                <a:gd name="connsiteY13" fmla="*/ 17257 h 37749"/>
                <a:gd name="connsiteX14" fmla="*/ 5393 w 45299"/>
                <a:gd name="connsiteY14" fmla="*/ 4314 h 37749"/>
                <a:gd name="connsiteX15" fmla="*/ 20492 w 45299"/>
                <a:gd name="connsiteY15" fmla="*/ 0 h 37749"/>
                <a:gd name="connsiteX16" fmla="*/ 23728 w 45299"/>
                <a:gd name="connsiteY16" fmla="*/ 0 h 37749"/>
                <a:gd name="connsiteX17" fmla="*/ 19414 w 45299"/>
                <a:gd name="connsiteY17" fmla="*/ 5393 h 37749"/>
                <a:gd name="connsiteX18" fmla="*/ 8628 w 45299"/>
                <a:gd name="connsiteY18" fmla="*/ 8628 h 37749"/>
                <a:gd name="connsiteX19" fmla="*/ 5393 w 45299"/>
                <a:gd name="connsiteY19" fmla="*/ 17257 h 37749"/>
                <a:gd name="connsiteX20" fmla="*/ 8628 w 45299"/>
                <a:gd name="connsiteY20" fmla="*/ 25885 h 37749"/>
                <a:gd name="connsiteX21" fmla="*/ 19414 w 45299"/>
                <a:gd name="connsiteY21" fmla="*/ 30199 h 37749"/>
                <a:gd name="connsiteX22" fmla="*/ 19414 w 45299"/>
                <a:gd name="connsiteY22" fmla="*/ 5393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299" h="37749">
                  <a:moveTo>
                    <a:pt x="23728" y="0"/>
                  </a:moveTo>
                  <a:lnTo>
                    <a:pt x="23728" y="30199"/>
                  </a:lnTo>
                  <a:cubicBezTo>
                    <a:pt x="29121" y="30199"/>
                    <a:pt x="32357" y="28042"/>
                    <a:pt x="35592" y="25885"/>
                  </a:cubicBezTo>
                  <a:cubicBezTo>
                    <a:pt x="38828" y="23728"/>
                    <a:pt x="39906" y="19414"/>
                    <a:pt x="39906" y="15100"/>
                  </a:cubicBezTo>
                  <a:cubicBezTo>
                    <a:pt x="39906" y="10786"/>
                    <a:pt x="38828" y="7550"/>
                    <a:pt x="36671" y="4314"/>
                  </a:cubicBezTo>
                  <a:lnTo>
                    <a:pt x="40985" y="2157"/>
                  </a:lnTo>
                  <a:cubicBezTo>
                    <a:pt x="42063" y="4314"/>
                    <a:pt x="43142" y="6471"/>
                    <a:pt x="44220" y="8628"/>
                  </a:cubicBezTo>
                  <a:cubicBezTo>
                    <a:pt x="45299" y="10786"/>
                    <a:pt x="45299" y="12943"/>
                    <a:pt x="45299" y="16178"/>
                  </a:cubicBezTo>
                  <a:cubicBezTo>
                    <a:pt x="45299" y="20493"/>
                    <a:pt x="44220" y="23728"/>
                    <a:pt x="42063" y="26964"/>
                  </a:cubicBezTo>
                  <a:cubicBezTo>
                    <a:pt x="39906" y="30199"/>
                    <a:pt x="37749" y="32357"/>
                    <a:pt x="34514" y="34514"/>
                  </a:cubicBezTo>
                  <a:cubicBezTo>
                    <a:pt x="31278" y="36671"/>
                    <a:pt x="26964" y="37749"/>
                    <a:pt x="22649" y="37749"/>
                  </a:cubicBezTo>
                  <a:cubicBezTo>
                    <a:pt x="18335" y="37749"/>
                    <a:pt x="14021" y="36671"/>
                    <a:pt x="10786" y="34514"/>
                  </a:cubicBezTo>
                  <a:cubicBezTo>
                    <a:pt x="7550" y="32357"/>
                    <a:pt x="4314" y="30199"/>
                    <a:pt x="3236" y="26964"/>
                  </a:cubicBezTo>
                  <a:cubicBezTo>
                    <a:pt x="1078" y="23728"/>
                    <a:pt x="0" y="20493"/>
                    <a:pt x="0" y="17257"/>
                  </a:cubicBezTo>
                  <a:cubicBezTo>
                    <a:pt x="0" y="11864"/>
                    <a:pt x="2157" y="7550"/>
                    <a:pt x="5393" y="4314"/>
                  </a:cubicBezTo>
                  <a:cubicBezTo>
                    <a:pt x="8628" y="1079"/>
                    <a:pt x="14021" y="0"/>
                    <a:pt x="20492" y="0"/>
                  </a:cubicBezTo>
                  <a:cubicBezTo>
                    <a:pt x="21571" y="0"/>
                    <a:pt x="22649" y="0"/>
                    <a:pt x="23728" y="0"/>
                  </a:cubicBezTo>
                  <a:close/>
                  <a:moveTo>
                    <a:pt x="19414" y="5393"/>
                  </a:moveTo>
                  <a:cubicBezTo>
                    <a:pt x="15100" y="5393"/>
                    <a:pt x="11864" y="6471"/>
                    <a:pt x="8628" y="8628"/>
                  </a:cubicBezTo>
                  <a:cubicBezTo>
                    <a:pt x="5393" y="10786"/>
                    <a:pt x="5393" y="12943"/>
                    <a:pt x="5393" y="17257"/>
                  </a:cubicBezTo>
                  <a:cubicBezTo>
                    <a:pt x="5393" y="20493"/>
                    <a:pt x="6471" y="23728"/>
                    <a:pt x="8628" y="25885"/>
                  </a:cubicBezTo>
                  <a:cubicBezTo>
                    <a:pt x="10786" y="28042"/>
                    <a:pt x="14021" y="30199"/>
                    <a:pt x="19414" y="30199"/>
                  </a:cubicBezTo>
                  <a:lnTo>
                    <a:pt x="19414" y="5393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012" name="Grafik 2">
            <a:extLst>
              <a:ext uri="{FF2B5EF4-FFF2-40B4-BE49-F238E27FC236}">
                <a16:creationId xmlns:a16="http://schemas.microsoft.com/office/drawing/2014/main" id="{30B6CF40-3456-4FD2-929A-15191C8D4A2E}"/>
              </a:ext>
            </a:extLst>
          </p:cNvPr>
          <p:cNvGrpSpPr/>
          <p:nvPr/>
        </p:nvGrpSpPr>
        <p:grpSpPr>
          <a:xfrm>
            <a:off x="5092946" y="3980345"/>
            <a:ext cx="157468" cy="74419"/>
            <a:chOff x="5092946" y="3980345"/>
            <a:chExt cx="157468" cy="74419"/>
          </a:xfrm>
          <a:solidFill>
            <a:srgbClr val="777776"/>
          </a:solidFill>
        </p:grpSpPr>
        <p:sp>
          <p:nvSpPr>
            <p:cNvPr id="2013" name="Freihandform: Form 2012">
              <a:extLst>
                <a:ext uri="{FF2B5EF4-FFF2-40B4-BE49-F238E27FC236}">
                  <a16:creationId xmlns:a16="http://schemas.microsoft.com/office/drawing/2014/main" id="{82EB408B-53F4-49E7-A1BD-C3FC8C4927F4}"/>
                </a:ext>
              </a:extLst>
            </p:cNvPr>
            <p:cNvSpPr/>
            <p:nvPr/>
          </p:nvSpPr>
          <p:spPr>
            <a:xfrm>
              <a:off x="5092946" y="3980345"/>
              <a:ext cx="25885" cy="56084"/>
            </a:xfrm>
            <a:custGeom>
              <a:avLst/>
              <a:gdLst>
                <a:gd name="connsiteX0" fmla="*/ 9707 w 25885"/>
                <a:gd name="connsiteY0" fmla="*/ 52849 h 56084"/>
                <a:gd name="connsiteX1" fmla="*/ 6471 w 25885"/>
                <a:gd name="connsiteY1" fmla="*/ 42063 h 56084"/>
                <a:gd name="connsiteX2" fmla="*/ 6471 w 25885"/>
                <a:gd name="connsiteY2" fmla="*/ 17257 h 56084"/>
                <a:gd name="connsiteX3" fmla="*/ 0 w 25885"/>
                <a:gd name="connsiteY3" fmla="*/ 17257 h 56084"/>
                <a:gd name="connsiteX4" fmla="*/ 0 w 25885"/>
                <a:gd name="connsiteY4" fmla="*/ 11864 h 56084"/>
                <a:gd name="connsiteX5" fmla="*/ 6471 w 25885"/>
                <a:gd name="connsiteY5" fmla="*/ 11864 h 56084"/>
                <a:gd name="connsiteX6" fmla="*/ 7550 w 25885"/>
                <a:gd name="connsiteY6" fmla="*/ 0 h 56084"/>
                <a:gd name="connsiteX7" fmla="*/ 12943 w 25885"/>
                <a:gd name="connsiteY7" fmla="*/ 0 h 56084"/>
                <a:gd name="connsiteX8" fmla="*/ 12943 w 25885"/>
                <a:gd name="connsiteY8" fmla="*/ 11864 h 56084"/>
                <a:gd name="connsiteX9" fmla="*/ 24807 w 25885"/>
                <a:gd name="connsiteY9" fmla="*/ 11864 h 56084"/>
                <a:gd name="connsiteX10" fmla="*/ 24807 w 25885"/>
                <a:gd name="connsiteY10" fmla="*/ 17257 h 56084"/>
                <a:gd name="connsiteX11" fmla="*/ 12943 w 25885"/>
                <a:gd name="connsiteY11" fmla="*/ 17257 h 56084"/>
                <a:gd name="connsiteX12" fmla="*/ 12943 w 25885"/>
                <a:gd name="connsiteY12" fmla="*/ 42063 h 56084"/>
                <a:gd name="connsiteX13" fmla="*/ 14021 w 25885"/>
                <a:gd name="connsiteY13" fmla="*/ 48535 h 56084"/>
                <a:gd name="connsiteX14" fmla="*/ 19414 w 25885"/>
                <a:gd name="connsiteY14" fmla="*/ 50692 h 56084"/>
                <a:gd name="connsiteX15" fmla="*/ 24807 w 25885"/>
                <a:gd name="connsiteY15" fmla="*/ 49613 h 56084"/>
                <a:gd name="connsiteX16" fmla="*/ 25885 w 25885"/>
                <a:gd name="connsiteY16" fmla="*/ 55006 h 56084"/>
                <a:gd name="connsiteX17" fmla="*/ 18335 w 25885"/>
                <a:gd name="connsiteY17" fmla="*/ 56085 h 56084"/>
                <a:gd name="connsiteX18" fmla="*/ 9707 w 25885"/>
                <a:gd name="connsiteY18" fmla="*/ 52849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885" h="56084">
                  <a:moveTo>
                    <a:pt x="9707" y="52849"/>
                  </a:moveTo>
                  <a:cubicBezTo>
                    <a:pt x="7550" y="50692"/>
                    <a:pt x="6471" y="47456"/>
                    <a:pt x="6471" y="42063"/>
                  </a:cubicBezTo>
                  <a:lnTo>
                    <a:pt x="6471" y="17257"/>
                  </a:lnTo>
                  <a:lnTo>
                    <a:pt x="0" y="17257"/>
                  </a:lnTo>
                  <a:lnTo>
                    <a:pt x="0" y="11864"/>
                  </a:lnTo>
                  <a:lnTo>
                    <a:pt x="6471" y="11864"/>
                  </a:lnTo>
                  <a:lnTo>
                    <a:pt x="7550" y="0"/>
                  </a:lnTo>
                  <a:lnTo>
                    <a:pt x="12943" y="0"/>
                  </a:lnTo>
                  <a:lnTo>
                    <a:pt x="12943" y="11864"/>
                  </a:lnTo>
                  <a:lnTo>
                    <a:pt x="24807" y="11864"/>
                  </a:lnTo>
                  <a:lnTo>
                    <a:pt x="24807" y="17257"/>
                  </a:lnTo>
                  <a:lnTo>
                    <a:pt x="12943" y="17257"/>
                  </a:lnTo>
                  <a:lnTo>
                    <a:pt x="12943" y="42063"/>
                  </a:lnTo>
                  <a:cubicBezTo>
                    <a:pt x="12943" y="45299"/>
                    <a:pt x="12943" y="47456"/>
                    <a:pt x="14021" y="48535"/>
                  </a:cubicBezTo>
                  <a:cubicBezTo>
                    <a:pt x="15100" y="49613"/>
                    <a:pt x="17257" y="50692"/>
                    <a:pt x="19414" y="50692"/>
                  </a:cubicBezTo>
                  <a:cubicBezTo>
                    <a:pt x="20492" y="50692"/>
                    <a:pt x="22650" y="50692"/>
                    <a:pt x="24807" y="49613"/>
                  </a:cubicBezTo>
                  <a:lnTo>
                    <a:pt x="25885" y="55006"/>
                  </a:lnTo>
                  <a:cubicBezTo>
                    <a:pt x="22650" y="56085"/>
                    <a:pt x="20492" y="56085"/>
                    <a:pt x="18335" y="56085"/>
                  </a:cubicBezTo>
                  <a:cubicBezTo>
                    <a:pt x="14021" y="56085"/>
                    <a:pt x="10786" y="55006"/>
                    <a:pt x="9707" y="528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14" name="Freihandform: Form 2013">
              <a:extLst>
                <a:ext uri="{FF2B5EF4-FFF2-40B4-BE49-F238E27FC236}">
                  <a16:creationId xmlns:a16="http://schemas.microsoft.com/office/drawing/2014/main" id="{737E6EA6-C170-47F3-B49C-1E7F6ED2A615}"/>
                </a:ext>
              </a:extLst>
            </p:cNvPr>
            <p:cNvSpPr/>
            <p:nvPr/>
          </p:nvSpPr>
          <p:spPr>
            <a:xfrm>
              <a:off x="5122067" y="3992209"/>
              <a:ext cx="37749" cy="62555"/>
            </a:xfrm>
            <a:custGeom>
              <a:avLst/>
              <a:gdLst>
                <a:gd name="connsiteX0" fmla="*/ 1078 w 37749"/>
                <a:gd name="connsiteY0" fmla="*/ 61477 h 62555"/>
                <a:gd name="connsiteX1" fmla="*/ 2157 w 37749"/>
                <a:gd name="connsiteY1" fmla="*/ 56085 h 62555"/>
                <a:gd name="connsiteX2" fmla="*/ 5393 w 37749"/>
                <a:gd name="connsiteY2" fmla="*/ 57163 h 62555"/>
                <a:gd name="connsiteX3" fmla="*/ 11864 w 37749"/>
                <a:gd name="connsiteY3" fmla="*/ 55006 h 62555"/>
                <a:gd name="connsiteX4" fmla="*/ 16178 w 37749"/>
                <a:gd name="connsiteY4" fmla="*/ 47456 h 62555"/>
                <a:gd name="connsiteX5" fmla="*/ 17257 w 37749"/>
                <a:gd name="connsiteY5" fmla="*/ 44220 h 62555"/>
                <a:gd name="connsiteX6" fmla="*/ 0 w 37749"/>
                <a:gd name="connsiteY6" fmla="*/ 1078 h 62555"/>
                <a:gd name="connsiteX7" fmla="*/ 6471 w 37749"/>
                <a:gd name="connsiteY7" fmla="*/ 1078 h 62555"/>
                <a:gd name="connsiteX8" fmla="*/ 16178 w 37749"/>
                <a:gd name="connsiteY8" fmla="*/ 25885 h 62555"/>
                <a:gd name="connsiteX9" fmla="*/ 20492 w 37749"/>
                <a:gd name="connsiteY9" fmla="*/ 37749 h 62555"/>
                <a:gd name="connsiteX10" fmla="*/ 20492 w 37749"/>
                <a:gd name="connsiteY10" fmla="*/ 37749 h 62555"/>
                <a:gd name="connsiteX11" fmla="*/ 22649 w 37749"/>
                <a:gd name="connsiteY11" fmla="*/ 29121 h 62555"/>
                <a:gd name="connsiteX12" fmla="*/ 23728 w 37749"/>
                <a:gd name="connsiteY12" fmla="*/ 24807 h 62555"/>
                <a:gd name="connsiteX13" fmla="*/ 31278 w 37749"/>
                <a:gd name="connsiteY13" fmla="*/ 0 h 62555"/>
                <a:gd name="connsiteX14" fmla="*/ 37749 w 37749"/>
                <a:gd name="connsiteY14" fmla="*/ 0 h 62555"/>
                <a:gd name="connsiteX15" fmla="*/ 21571 w 37749"/>
                <a:gd name="connsiteY15" fmla="*/ 47456 h 62555"/>
                <a:gd name="connsiteX16" fmla="*/ 15100 w 37749"/>
                <a:gd name="connsiteY16" fmla="*/ 58242 h 62555"/>
                <a:gd name="connsiteX17" fmla="*/ 5393 w 37749"/>
                <a:gd name="connsiteY17" fmla="*/ 62556 h 62555"/>
                <a:gd name="connsiteX18" fmla="*/ 1078 w 37749"/>
                <a:gd name="connsiteY18" fmla="*/ 61477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749" h="62555">
                  <a:moveTo>
                    <a:pt x="1078" y="61477"/>
                  </a:moveTo>
                  <a:lnTo>
                    <a:pt x="2157" y="56085"/>
                  </a:lnTo>
                  <a:cubicBezTo>
                    <a:pt x="3236" y="56085"/>
                    <a:pt x="4314" y="57163"/>
                    <a:pt x="5393" y="57163"/>
                  </a:cubicBezTo>
                  <a:cubicBezTo>
                    <a:pt x="7550" y="57163"/>
                    <a:pt x="9707" y="56085"/>
                    <a:pt x="11864" y="55006"/>
                  </a:cubicBezTo>
                  <a:cubicBezTo>
                    <a:pt x="14021" y="52849"/>
                    <a:pt x="15100" y="50692"/>
                    <a:pt x="16178" y="47456"/>
                  </a:cubicBezTo>
                  <a:lnTo>
                    <a:pt x="17257" y="44220"/>
                  </a:lnTo>
                  <a:lnTo>
                    <a:pt x="0" y="1078"/>
                  </a:lnTo>
                  <a:lnTo>
                    <a:pt x="6471" y="1078"/>
                  </a:lnTo>
                  <a:lnTo>
                    <a:pt x="16178" y="25885"/>
                  </a:lnTo>
                  <a:lnTo>
                    <a:pt x="20492" y="37749"/>
                  </a:lnTo>
                  <a:lnTo>
                    <a:pt x="20492" y="37749"/>
                  </a:lnTo>
                  <a:cubicBezTo>
                    <a:pt x="21571" y="35592"/>
                    <a:pt x="22649" y="32357"/>
                    <a:pt x="22649" y="29121"/>
                  </a:cubicBezTo>
                  <a:lnTo>
                    <a:pt x="23728" y="24807"/>
                  </a:lnTo>
                  <a:lnTo>
                    <a:pt x="31278" y="0"/>
                  </a:lnTo>
                  <a:lnTo>
                    <a:pt x="37749" y="0"/>
                  </a:lnTo>
                  <a:lnTo>
                    <a:pt x="21571" y="47456"/>
                  </a:lnTo>
                  <a:cubicBezTo>
                    <a:pt x="19414" y="51770"/>
                    <a:pt x="18335" y="56085"/>
                    <a:pt x="15100" y="58242"/>
                  </a:cubicBezTo>
                  <a:cubicBezTo>
                    <a:pt x="12942" y="60399"/>
                    <a:pt x="9707" y="62556"/>
                    <a:pt x="5393" y="62556"/>
                  </a:cubicBezTo>
                  <a:cubicBezTo>
                    <a:pt x="4314" y="62556"/>
                    <a:pt x="2157" y="62556"/>
                    <a:pt x="1078" y="61477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15" name="Freihandform: Form 2014">
              <a:extLst>
                <a:ext uri="{FF2B5EF4-FFF2-40B4-BE49-F238E27FC236}">
                  <a16:creationId xmlns:a16="http://schemas.microsoft.com/office/drawing/2014/main" id="{9CA6B68C-DCCA-42F3-84A2-B1FCECA0A881}"/>
                </a:ext>
              </a:extLst>
            </p:cNvPr>
            <p:cNvSpPr/>
            <p:nvPr/>
          </p:nvSpPr>
          <p:spPr>
            <a:xfrm>
              <a:off x="5168445" y="3992209"/>
              <a:ext cx="36670" cy="61477"/>
            </a:xfrm>
            <a:custGeom>
              <a:avLst/>
              <a:gdLst>
                <a:gd name="connsiteX0" fmla="*/ 0 w 36670"/>
                <a:gd name="connsiteY0" fmla="*/ 1078 h 61477"/>
                <a:gd name="connsiteX1" fmla="*/ 5393 w 36670"/>
                <a:gd name="connsiteY1" fmla="*/ 1078 h 61477"/>
                <a:gd name="connsiteX2" fmla="*/ 5393 w 36670"/>
                <a:gd name="connsiteY2" fmla="*/ 6471 h 61477"/>
                <a:gd name="connsiteX3" fmla="*/ 5393 w 36670"/>
                <a:gd name="connsiteY3" fmla="*/ 6471 h 61477"/>
                <a:gd name="connsiteX4" fmla="*/ 19414 w 36670"/>
                <a:gd name="connsiteY4" fmla="*/ 0 h 61477"/>
                <a:gd name="connsiteX5" fmla="*/ 32357 w 36670"/>
                <a:gd name="connsiteY5" fmla="*/ 5393 h 61477"/>
                <a:gd name="connsiteX6" fmla="*/ 36671 w 36670"/>
                <a:gd name="connsiteY6" fmla="*/ 21571 h 61477"/>
                <a:gd name="connsiteX7" fmla="*/ 34514 w 36670"/>
                <a:gd name="connsiteY7" fmla="*/ 33435 h 61477"/>
                <a:gd name="connsiteX8" fmla="*/ 28042 w 36670"/>
                <a:gd name="connsiteY8" fmla="*/ 40985 h 61477"/>
                <a:gd name="connsiteX9" fmla="*/ 18335 w 36670"/>
                <a:gd name="connsiteY9" fmla="*/ 44220 h 61477"/>
                <a:gd name="connsiteX10" fmla="*/ 6471 w 36670"/>
                <a:gd name="connsiteY10" fmla="*/ 38828 h 61477"/>
                <a:gd name="connsiteX11" fmla="*/ 6471 w 36670"/>
                <a:gd name="connsiteY11" fmla="*/ 46378 h 61477"/>
                <a:gd name="connsiteX12" fmla="*/ 6471 w 36670"/>
                <a:gd name="connsiteY12" fmla="*/ 61477 h 61477"/>
                <a:gd name="connsiteX13" fmla="*/ 0 w 36670"/>
                <a:gd name="connsiteY13" fmla="*/ 61477 h 61477"/>
                <a:gd name="connsiteX14" fmla="*/ 0 w 36670"/>
                <a:gd name="connsiteY14" fmla="*/ 1078 h 61477"/>
                <a:gd name="connsiteX15" fmla="*/ 23728 w 36670"/>
                <a:gd name="connsiteY15" fmla="*/ 36671 h 61477"/>
                <a:gd name="connsiteX16" fmla="*/ 28042 w 36670"/>
                <a:gd name="connsiteY16" fmla="*/ 30199 h 61477"/>
                <a:gd name="connsiteX17" fmla="*/ 30199 w 36670"/>
                <a:gd name="connsiteY17" fmla="*/ 20492 h 61477"/>
                <a:gd name="connsiteX18" fmla="*/ 26964 w 36670"/>
                <a:gd name="connsiteY18" fmla="*/ 8628 h 61477"/>
                <a:gd name="connsiteX19" fmla="*/ 18335 w 36670"/>
                <a:gd name="connsiteY19" fmla="*/ 4314 h 61477"/>
                <a:gd name="connsiteX20" fmla="*/ 6471 w 36670"/>
                <a:gd name="connsiteY20" fmla="*/ 10786 h 61477"/>
                <a:gd name="connsiteX21" fmla="*/ 6471 w 36670"/>
                <a:gd name="connsiteY21" fmla="*/ 34514 h 61477"/>
                <a:gd name="connsiteX22" fmla="*/ 11864 w 36670"/>
                <a:gd name="connsiteY22" fmla="*/ 37749 h 61477"/>
                <a:gd name="connsiteX23" fmla="*/ 17257 w 36670"/>
                <a:gd name="connsiteY23" fmla="*/ 38828 h 61477"/>
                <a:gd name="connsiteX24" fmla="*/ 23728 w 36670"/>
                <a:gd name="connsiteY24" fmla="*/ 36671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670" h="61477">
                  <a:moveTo>
                    <a:pt x="0" y="1078"/>
                  </a:moveTo>
                  <a:lnTo>
                    <a:pt x="5393" y="1078"/>
                  </a:lnTo>
                  <a:lnTo>
                    <a:pt x="5393" y="6471"/>
                  </a:lnTo>
                  <a:lnTo>
                    <a:pt x="5393" y="6471"/>
                  </a:lnTo>
                  <a:cubicBezTo>
                    <a:pt x="10786" y="2157"/>
                    <a:pt x="15100" y="0"/>
                    <a:pt x="19414" y="0"/>
                  </a:cubicBezTo>
                  <a:cubicBezTo>
                    <a:pt x="24807" y="0"/>
                    <a:pt x="29121" y="2157"/>
                    <a:pt x="32357" y="5393"/>
                  </a:cubicBezTo>
                  <a:cubicBezTo>
                    <a:pt x="35592" y="9707"/>
                    <a:pt x="36671" y="15100"/>
                    <a:pt x="36671" y="21571"/>
                  </a:cubicBezTo>
                  <a:cubicBezTo>
                    <a:pt x="36671" y="25885"/>
                    <a:pt x="35592" y="30199"/>
                    <a:pt x="34514" y="33435"/>
                  </a:cubicBezTo>
                  <a:cubicBezTo>
                    <a:pt x="32357" y="36671"/>
                    <a:pt x="30199" y="39906"/>
                    <a:pt x="28042" y="40985"/>
                  </a:cubicBezTo>
                  <a:cubicBezTo>
                    <a:pt x="24807" y="43142"/>
                    <a:pt x="22650" y="44220"/>
                    <a:pt x="18335" y="44220"/>
                  </a:cubicBezTo>
                  <a:cubicBezTo>
                    <a:pt x="14021" y="44220"/>
                    <a:pt x="10786" y="42063"/>
                    <a:pt x="6471" y="38828"/>
                  </a:cubicBezTo>
                  <a:lnTo>
                    <a:pt x="6471" y="46378"/>
                  </a:lnTo>
                  <a:lnTo>
                    <a:pt x="6471" y="61477"/>
                  </a:lnTo>
                  <a:lnTo>
                    <a:pt x="0" y="61477"/>
                  </a:lnTo>
                  <a:lnTo>
                    <a:pt x="0" y="1078"/>
                  </a:lnTo>
                  <a:close/>
                  <a:moveTo>
                    <a:pt x="23728" y="36671"/>
                  </a:moveTo>
                  <a:cubicBezTo>
                    <a:pt x="25885" y="35592"/>
                    <a:pt x="26964" y="33435"/>
                    <a:pt x="28042" y="30199"/>
                  </a:cubicBezTo>
                  <a:cubicBezTo>
                    <a:pt x="29121" y="26964"/>
                    <a:pt x="30199" y="24807"/>
                    <a:pt x="30199" y="20492"/>
                  </a:cubicBezTo>
                  <a:cubicBezTo>
                    <a:pt x="30199" y="15100"/>
                    <a:pt x="29121" y="10786"/>
                    <a:pt x="26964" y="8628"/>
                  </a:cubicBezTo>
                  <a:cubicBezTo>
                    <a:pt x="24807" y="5393"/>
                    <a:pt x="21571" y="4314"/>
                    <a:pt x="18335" y="4314"/>
                  </a:cubicBezTo>
                  <a:cubicBezTo>
                    <a:pt x="15100" y="4314"/>
                    <a:pt x="10786" y="6471"/>
                    <a:pt x="6471" y="10786"/>
                  </a:cubicBezTo>
                  <a:lnTo>
                    <a:pt x="6471" y="34514"/>
                  </a:lnTo>
                  <a:cubicBezTo>
                    <a:pt x="8628" y="36671"/>
                    <a:pt x="10786" y="37749"/>
                    <a:pt x="11864" y="37749"/>
                  </a:cubicBezTo>
                  <a:cubicBezTo>
                    <a:pt x="14021" y="38828"/>
                    <a:pt x="15100" y="38828"/>
                    <a:pt x="17257" y="38828"/>
                  </a:cubicBezTo>
                  <a:cubicBezTo>
                    <a:pt x="19414" y="38828"/>
                    <a:pt x="21571" y="38828"/>
                    <a:pt x="23728" y="3667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16" name="Freihandform: Form 2015">
              <a:extLst>
                <a:ext uri="{FF2B5EF4-FFF2-40B4-BE49-F238E27FC236}">
                  <a16:creationId xmlns:a16="http://schemas.microsoft.com/office/drawing/2014/main" id="{7460AA29-20B7-4D82-9352-6F7686EF748C}"/>
                </a:ext>
              </a:extLst>
            </p:cNvPr>
            <p:cNvSpPr/>
            <p:nvPr/>
          </p:nvSpPr>
          <p:spPr>
            <a:xfrm>
              <a:off x="5212665" y="3992209"/>
              <a:ext cx="37749" cy="45299"/>
            </a:xfrm>
            <a:custGeom>
              <a:avLst/>
              <a:gdLst>
                <a:gd name="connsiteX0" fmla="*/ 37749 w 37749"/>
                <a:gd name="connsiteY0" fmla="*/ 23728 h 45299"/>
                <a:gd name="connsiteX1" fmla="*/ 7550 w 37749"/>
                <a:gd name="connsiteY1" fmla="*/ 23728 h 45299"/>
                <a:gd name="connsiteX2" fmla="*/ 11864 w 37749"/>
                <a:gd name="connsiteY2" fmla="*/ 35592 h 45299"/>
                <a:gd name="connsiteX3" fmla="*/ 22650 w 37749"/>
                <a:gd name="connsiteY3" fmla="*/ 39906 h 45299"/>
                <a:gd name="connsiteX4" fmla="*/ 33435 w 37749"/>
                <a:gd name="connsiteY4" fmla="*/ 36671 h 45299"/>
                <a:gd name="connsiteX5" fmla="*/ 35592 w 37749"/>
                <a:gd name="connsiteY5" fmla="*/ 40985 h 45299"/>
                <a:gd name="connsiteX6" fmla="*/ 29121 w 37749"/>
                <a:gd name="connsiteY6" fmla="*/ 44220 h 45299"/>
                <a:gd name="connsiteX7" fmla="*/ 21571 w 37749"/>
                <a:gd name="connsiteY7" fmla="*/ 45299 h 45299"/>
                <a:gd name="connsiteX8" fmla="*/ 10786 w 37749"/>
                <a:gd name="connsiteY8" fmla="*/ 42063 h 45299"/>
                <a:gd name="connsiteX9" fmla="*/ 3236 w 37749"/>
                <a:gd name="connsiteY9" fmla="*/ 34514 h 45299"/>
                <a:gd name="connsiteX10" fmla="*/ 0 w 37749"/>
                <a:gd name="connsiteY10" fmla="*/ 22649 h 45299"/>
                <a:gd name="connsiteX11" fmla="*/ 3236 w 37749"/>
                <a:gd name="connsiteY11" fmla="*/ 10786 h 45299"/>
                <a:gd name="connsiteX12" fmla="*/ 10786 w 37749"/>
                <a:gd name="connsiteY12" fmla="*/ 3236 h 45299"/>
                <a:gd name="connsiteX13" fmla="*/ 20492 w 37749"/>
                <a:gd name="connsiteY13" fmla="*/ 0 h 45299"/>
                <a:gd name="connsiteX14" fmla="*/ 33435 w 37749"/>
                <a:gd name="connsiteY14" fmla="*/ 5393 h 45299"/>
                <a:gd name="connsiteX15" fmla="*/ 37749 w 37749"/>
                <a:gd name="connsiteY15" fmla="*/ 20492 h 45299"/>
                <a:gd name="connsiteX16" fmla="*/ 37749 w 37749"/>
                <a:gd name="connsiteY16" fmla="*/ 23728 h 45299"/>
                <a:gd name="connsiteX17" fmla="*/ 31278 w 37749"/>
                <a:gd name="connsiteY17" fmla="*/ 19414 h 45299"/>
                <a:gd name="connsiteX18" fmla="*/ 28042 w 37749"/>
                <a:gd name="connsiteY18" fmla="*/ 8628 h 45299"/>
                <a:gd name="connsiteX19" fmla="*/ 19414 w 37749"/>
                <a:gd name="connsiteY19" fmla="*/ 5393 h 45299"/>
                <a:gd name="connsiteX20" fmla="*/ 10786 w 37749"/>
                <a:gd name="connsiteY20" fmla="*/ 8628 h 45299"/>
                <a:gd name="connsiteX21" fmla="*/ 6471 w 37749"/>
                <a:gd name="connsiteY21" fmla="*/ 19414 h 45299"/>
                <a:gd name="connsiteX22" fmla="*/ 31278 w 37749"/>
                <a:gd name="connsiteY22" fmla="*/ 19414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749" h="45299">
                  <a:moveTo>
                    <a:pt x="37749" y="23728"/>
                  </a:moveTo>
                  <a:lnTo>
                    <a:pt x="7550" y="23728"/>
                  </a:lnTo>
                  <a:cubicBezTo>
                    <a:pt x="7550" y="29121"/>
                    <a:pt x="9707" y="32357"/>
                    <a:pt x="11864" y="35592"/>
                  </a:cubicBezTo>
                  <a:cubicBezTo>
                    <a:pt x="15100" y="38828"/>
                    <a:pt x="18335" y="39906"/>
                    <a:pt x="22650" y="39906"/>
                  </a:cubicBezTo>
                  <a:cubicBezTo>
                    <a:pt x="25885" y="39906"/>
                    <a:pt x="30199" y="38828"/>
                    <a:pt x="33435" y="36671"/>
                  </a:cubicBezTo>
                  <a:lnTo>
                    <a:pt x="35592" y="40985"/>
                  </a:lnTo>
                  <a:cubicBezTo>
                    <a:pt x="33435" y="42063"/>
                    <a:pt x="31278" y="43142"/>
                    <a:pt x="29121" y="44220"/>
                  </a:cubicBezTo>
                  <a:cubicBezTo>
                    <a:pt x="26964" y="45299"/>
                    <a:pt x="24807" y="45299"/>
                    <a:pt x="21571" y="45299"/>
                  </a:cubicBezTo>
                  <a:cubicBezTo>
                    <a:pt x="17257" y="45299"/>
                    <a:pt x="14021" y="44220"/>
                    <a:pt x="10786" y="42063"/>
                  </a:cubicBezTo>
                  <a:cubicBezTo>
                    <a:pt x="7550" y="39906"/>
                    <a:pt x="5393" y="37749"/>
                    <a:pt x="3236" y="34514"/>
                  </a:cubicBezTo>
                  <a:cubicBezTo>
                    <a:pt x="1079" y="31278"/>
                    <a:pt x="0" y="26964"/>
                    <a:pt x="0" y="22649"/>
                  </a:cubicBezTo>
                  <a:cubicBezTo>
                    <a:pt x="0" y="18335"/>
                    <a:pt x="1079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1078"/>
                    <a:pt x="17257" y="0"/>
                    <a:pt x="20492" y="0"/>
                  </a:cubicBezTo>
                  <a:cubicBezTo>
                    <a:pt x="25885" y="0"/>
                    <a:pt x="30199" y="2157"/>
                    <a:pt x="33435" y="5393"/>
                  </a:cubicBezTo>
                  <a:cubicBezTo>
                    <a:pt x="36671" y="8628"/>
                    <a:pt x="37749" y="14021"/>
                    <a:pt x="37749" y="20492"/>
                  </a:cubicBezTo>
                  <a:cubicBezTo>
                    <a:pt x="37749" y="21571"/>
                    <a:pt x="37749" y="22649"/>
                    <a:pt x="37749" y="23728"/>
                  </a:cubicBezTo>
                  <a:close/>
                  <a:moveTo>
                    <a:pt x="31278" y="19414"/>
                  </a:moveTo>
                  <a:cubicBezTo>
                    <a:pt x="31278" y="15100"/>
                    <a:pt x="30199" y="11864"/>
                    <a:pt x="28042" y="8628"/>
                  </a:cubicBezTo>
                  <a:cubicBezTo>
                    <a:pt x="25885" y="6471"/>
                    <a:pt x="23728" y="5393"/>
                    <a:pt x="19414" y="5393"/>
                  </a:cubicBezTo>
                  <a:cubicBezTo>
                    <a:pt x="16178" y="5393"/>
                    <a:pt x="12942" y="6471"/>
                    <a:pt x="10786" y="8628"/>
                  </a:cubicBezTo>
                  <a:cubicBezTo>
                    <a:pt x="8628" y="10786"/>
                    <a:pt x="6471" y="14021"/>
                    <a:pt x="6471" y="19414"/>
                  </a:cubicBezTo>
                  <a:lnTo>
                    <a:pt x="31278" y="19414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017" name="Grafik 2">
            <a:extLst>
              <a:ext uri="{FF2B5EF4-FFF2-40B4-BE49-F238E27FC236}">
                <a16:creationId xmlns:a16="http://schemas.microsoft.com/office/drawing/2014/main" id="{93AC1B72-9D0D-47D3-8400-5E471400C6B5}"/>
              </a:ext>
            </a:extLst>
          </p:cNvPr>
          <p:cNvGrpSpPr/>
          <p:nvPr/>
        </p:nvGrpSpPr>
        <p:grpSpPr>
          <a:xfrm>
            <a:off x="5580451" y="6251773"/>
            <a:ext cx="146682" cy="124033"/>
            <a:chOff x="5580451" y="6251773"/>
            <a:chExt cx="146682" cy="124033"/>
          </a:xfrm>
          <a:solidFill>
            <a:srgbClr val="777776"/>
          </a:solidFill>
        </p:grpSpPr>
        <p:sp>
          <p:nvSpPr>
            <p:cNvPr id="2018" name="Freihandform: Form 2017">
              <a:extLst>
                <a:ext uri="{FF2B5EF4-FFF2-40B4-BE49-F238E27FC236}">
                  <a16:creationId xmlns:a16="http://schemas.microsoft.com/office/drawing/2014/main" id="{666E02FA-7E81-4A39-BDBD-337D12CBB3F6}"/>
                </a:ext>
              </a:extLst>
            </p:cNvPr>
            <p:cNvSpPr/>
            <p:nvPr/>
          </p:nvSpPr>
          <p:spPr>
            <a:xfrm>
              <a:off x="5580451" y="6333743"/>
              <a:ext cx="49613" cy="40984"/>
            </a:xfrm>
            <a:custGeom>
              <a:avLst/>
              <a:gdLst>
                <a:gd name="connsiteX0" fmla="*/ 36671 w 49613"/>
                <a:gd name="connsiteY0" fmla="*/ 40985 h 40984"/>
                <a:gd name="connsiteX1" fmla="*/ 28042 w 49613"/>
                <a:gd name="connsiteY1" fmla="*/ 34513 h 40984"/>
                <a:gd name="connsiteX2" fmla="*/ 11864 w 49613"/>
                <a:gd name="connsiteY2" fmla="*/ 16178 h 40984"/>
                <a:gd name="connsiteX3" fmla="*/ 6471 w 49613"/>
                <a:gd name="connsiteY3" fmla="*/ 20492 h 40984"/>
                <a:gd name="connsiteX4" fmla="*/ 3236 w 49613"/>
                <a:gd name="connsiteY4" fmla="*/ 17257 h 40984"/>
                <a:gd name="connsiteX5" fmla="*/ 7550 w 49613"/>
                <a:gd name="connsiteY5" fmla="*/ 12942 h 40984"/>
                <a:gd name="connsiteX6" fmla="*/ 0 w 49613"/>
                <a:gd name="connsiteY6" fmla="*/ 3236 h 40984"/>
                <a:gd name="connsiteX7" fmla="*/ 4314 w 49613"/>
                <a:gd name="connsiteY7" fmla="*/ 0 h 40984"/>
                <a:gd name="connsiteX8" fmla="*/ 11864 w 49613"/>
                <a:gd name="connsiteY8" fmla="*/ 9707 h 40984"/>
                <a:gd name="connsiteX9" fmla="*/ 20492 w 49613"/>
                <a:gd name="connsiteY9" fmla="*/ 2157 h 40984"/>
                <a:gd name="connsiteX10" fmla="*/ 23728 w 49613"/>
                <a:gd name="connsiteY10" fmla="*/ 6471 h 40984"/>
                <a:gd name="connsiteX11" fmla="*/ 15100 w 49613"/>
                <a:gd name="connsiteY11" fmla="*/ 14021 h 40984"/>
                <a:gd name="connsiteX12" fmla="*/ 31278 w 49613"/>
                <a:gd name="connsiteY12" fmla="*/ 33435 h 40984"/>
                <a:gd name="connsiteX13" fmla="*/ 36671 w 49613"/>
                <a:gd name="connsiteY13" fmla="*/ 37749 h 40984"/>
                <a:gd name="connsiteX14" fmla="*/ 42063 w 49613"/>
                <a:gd name="connsiteY14" fmla="*/ 35592 h 40984"/>
                <a:gd name="connsiteX15" fmla="*/ 45299 w 49613"/>
                <a:gd name="connsiteY15" fmla="*/ 31278 h 40984"/>
                <a:gd name="connsiteX16" fmla="*/ 49613 w 49613"/>
                <a:gd name="connsiteY16" fmla="*/ 34513 h 40984"/>
                <a:gd name="connsiteX17" fmla="*/ 45299 w 49613"/>
                <a:gd name="connsiteY17" fmla="*/ 40985 h 40984"/>
                <a:gd name="connsiteX18" fmla="*/ 36671 w 49613"/>
                <a:gd name="connsiteY18" fmla="*/ 40985 h 4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9613" h="40984">
                  <a:moveTo>
                    <a:pt x="36671" y="40985"/>
                  </a:moveTo>
                  <a:cubicBezTo>
                    <a:pt x="33435" y="39906"/>
                    <a:pt x="31278" y="38828"/>
                    <a:pt x="28042" y="34513"/>
                  </a:cubicBezTo>
                  <a:lnTo>
                    <a:pt x="11864" y="16178"/>
                  </a:lnTo>
                  <a:lnTo>
                    <a:pt x="6471" y="20492"/>
                  </a:lnTo>
                  <a:lnTo>
                    <a:pt x="3236" y="17257"/>
                  </a:lnTo>
                  <a:lnTo>
                    <a:pt x="7550" y="12942"/>
                  </a:lnTo>
                  <a:lnTo>
                    <a:pt x="0" y="3236"/>
                  </a:lnTo>
                  <a:lnTo>
                    <a:pt x="4314" y="0"/>
                  </a:lnTo>
                  <a:lnTo>
                    <a:pt x="11864" y="9707"/>
                  </a:lnTo>
                  <a:lnTo>
                    <a:pt x="20492" y="2157"/>
                  </a:lnTo>
                  <a:lnTo>
                    <a:pt x="23728" y="6471"/>
                  </a:lnTo>
                  <a:lnTo>
                    <a:pt x="15100" y="14021"/>
                  </a:lnTo>
                  <a:lnTo>
                    <a:pt x="31278" y="33435"/>
                  </a:lnTo>
                  <a:cubicBezTo>
                    <a:pt x="33435" y="35592"/>
                    <a:pt x="34513" y="36671"/>
                    <a:pt x="36671" y="37749"/>
                  </a:cubicBezTo>
                  <a:cubicBezTo>
                    <a:pt x="38828" y="38828"/>
                    <a:pt x="39906" y="37749"/>
                    <a:pt x="42063" y="35592"/>
                  </a:cubicBezTo>
                  <a:cubicBezTo>
                    <a:pt x="43142" y="34513"/>
                    <a:pt x="44220" y="33435"/>
                    <a:pt x="45299" y="31278"/>
                  </a:cubicBezTo>
                  <a:lnTo>
                    <a:pt x="49613" y="34513"/>
                  </a:lnTo>
                  <a:cubicBezTo>
                    <a:pt x="47456" y="37749"/>
                    <a:pt x="46378" y="39906"/>
                    <a:pt x="45299" y="40985"/>
                  </a:cubicBezTo>
                  <a:cubicBezTo>
                    <a:pt x="43142" y="39906"/>
                    <a:pt x="39906" y="40985"/>
                    <a:pt x="36671" y="40985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19" name="Freihandform: Form 2018">
              <a:extLst>
                <a:ext uri="{FF2B5EF4-FFF2-40B4-BE49-F238E27FC236}">
                  <a16:creationId xmlns:a16="http://schemas.microsoft.com/office/drawing/2014/main" id="{4512AA0E-BB37-402A-AE18-124124B21AAF}"/>
                </a:ext>
              </a:extLst>
            </p:cNvPr>
            <p:cNvSpPr/>
            <p:nvPr/>
          </p:nvSpPr>
          <p:spPr>
            <a:xfrm>
              <a:off x="5606336" y="6306779"/>
              <a:ext cx="48534" cy="69027"/>
            </a:xfrm>
            <a:custGeom>
              <a:avLst/>
              <a:gdLst>
                <a:gd name="connsiteX0" fmla="*/ 39906 w 48534"/>
                <a:gd name="connsiteY0" fmla="*/ 69027 h 69027"/>
                <a:gd name="connsiteX1" fmla="*/ 37749 w 48534"/>
                <a:gd name="connsiteY1" fmla="*/ 64713 h 69027"/>
                <a:gd name="connsiteX2" fmla="*/ 40985 w 48534"/>
                <a:gd name="connsiteY2" fmla="*/ 62556 h 69027"/>
                <a:gd name="connsiteX3" fmla="*/ 44221 w 48534"/>
                <a:gd name="connsiteY3" fmla="*/ 56084 h 69027"/>
                <a:gd name="connsiteX4" fmla="*/ 42063 w 48534"/>
                <a:gd name="connsiteY4" fmla="*/ 48535 h 69027"/>
                <a:gd name="connsiteX5" fmla="*/ 40985 w 48534"/>
                <a:gd name="connsiteY5" fmla="*/ 45299 h 69027"/>
                <a:gd name="connsiteX6" fmla="*/ 0 w 48534"/>
                <a:gd name="connsiteY6" fmla="*/ 23728 h 69027"/>
                <a:gd name="connsiteX7" fmla="*/ 5393 w 48534"/>
                <a:gd name="connsiteY7" fmla="*/ 19414 h 69027"/>
                <a:gd name="connsiteX8" fmla="*/ 28042 w 48534"/>
                <a:gd name="connsiteY8" fmla="*/ 32357 h 69027"/>
                <a:gd name="connsiteX9" fmla="*/ 38828 w 48534"/>
                <a:gd name="connsiteY9" fmla="*/ 38828 h 69027"/>
                <a:gd name="connsiteX10" fmla="*/ 38828 w 48534"/>
                <a:gd name="connsiteY10" fmla="*/ 38828 h 69027"/>
                <a:gd name="connsiteX11" fmla="*/ 35592 w 48534"/>
                <a:gd name="connsiteY11" fmla="*/ 31278 h 69027"/>
                <a:gd name="connsiteX12" fmla="*/ 33435 w 48534"/>
                <a:gd name="connsiteY12" fmla="*/ 28042 h 69027"/>
                <a:gd name="connsiteX13" fmla="*/ 23728 w 48534"/>
                <a:gd name="connsiteY13" fmla="*/ 4314 h 69027"/>
                <a:gd name="connsiteX14" fmla="*/ 28042 w 48534"/>
                <a:gd name="connsiteY14" fmla="*/ 0 h 69027"/>
                <a:gd name="connsiteX15" fmla="*/ 46378 w 48534"/>
                <a:gd name="connsiteY15" fmla="*/ 46378 h 69027"/>
                <a:gd name="connsiteX16" fmla="*/ 48535 w 48534"/>
                <a:gd name="connsiteY16" fmla="*/ 58242 h 69027"/>
                <a:gd name="connsiteX17" fmla="*/ 44221 w 48534"/>
                <a:gd name="connsiteY17" fmla="*/ 67949 h 69027"/>
                <a:gd name="connsiteX18" fmla="*/ 39906 w 48534"/>
                <a:gd name="connsiteY18" fmla="*/ 69027 h 69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8534" h="69027">
                  <a:moveTo>
                    <a:pt x="39906" y="69027"/>
                  </a:moveTo>
                  <a:lnTo>
                    <a:pt x="37749" y="64713"/>
                  </a:lnTo>
                  <a:cubicBezTo>
                    <a:pt x="38828" y="64713"/>
                    <a:pt x="39906" y="63634"/>
                    <a:pt x="40985" y="62556"/>
                  </a:cubicBezTo>
                  <a:cubicBezTo>
                    <a:pt x="43142" y="61477"/>
                    <a:pt x="44221" y="59320"/>
                    <a:pt x="44221" y="56084"/>
                  </a:cubicBezTo>
                  <a:cubicBezTo>
                    <a:pt x="44221" y="53928"/>
                    <a:pt x="44221" y="50692"/>
                    <a:pt x="42063" y="48535"/>
                  </a:cubicBezTo>
                  <a:lnTo>
                    <a:pt x="40985" y="45299"/>
                  </a:lnTo>
                  <a:lnTo>
                    <a:pt x="0" y="23728"/>
                  </a:lnTo>
                  <a:lnTo>
                    <a:pt x="5393" y="19414"/>
                  </a:lnTo>
                  <a:lnTo>
                    <a:pt x="28042" y="32357"/>
                  </a:lnTo>
                  <a:lnTo>
                    <a:pt x="38828" y="38828"/>
                  </a:lnTo>
                  <a:lnTo>
                    <a:pt x="38828" y="38828"/>
                  </a:lnTo>
                  <a:cubicBezTo>
                    <a:pt x="37749" y="36671"/>
                    <a:pt x="36671" y="33435"/>
                    <a:pt x="35592" y="31278"/>
                  </a:cubicBezTo>
                  <a:lnTo>
                    <a:pt x="33435" y="28042"/>
                  </a:lnTo>
                  <a:lnTo>
                    <a:pt x="23728" y="4314"/>
                  </a:lnTo>
                  <a:lnTo>
                    <a:pt x="28042" y="0"/>
                  </a:lnTo>
                  <a:lnTo>
                    <a:pt x="46378" y="46378"/>
                  </a:lnTo>
                  <a:cubicBezTo>
                    <a:pt x="48535" y="50692"/>
                    <a:pt x="48535" y="55006"/>
                    <a:pt x="48535" y="58242"/>
                  </a:cubicBezTo>
                  <a:cubicBezTo>
                    <a:pt x="48535" y="61477"/>
                    <a:pt x="46378" y="64713"/>
                    <a:pt x="44221" y="67949"/>
                  </a:cubicBezTo>
                  <a:cubicBezTo>
                    <a:pt x="42063" y="67949"/>
                    <a:pt x="40985" y="69027"/>
                    <a:pt x="39906" y="69027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20" name="Freihandform: Form 2019">
              <a:extLst>
                <a:ext uri="{FF2B5EF4-FFF2-40B4-BE49-F238E27FC236}">
                  <a16:creationId xmlns:a16="http://schemas.microsoft.com/office/drawing/2014/main" id="{199E5623-8F4C-4AE2-9650-3FF7EAF2D37F}"/>
                </a:ext>
              </a:extLst>
            </p:cNvPr>
            <p:cNvSpPr/>
            <p:nvPr/>
          </p:nvSpPr>
          <p:spPr>
            <a:xfrm>
              <a:off x="5640850" y="6282647"/>
              <a:ext cx="48265" cy="65117"/>
            </a:xfrm>
            <a:custGeom>
              <a:avLst/>
              <a:gdLst>
                <a:gd name="connsiteX0" fmla="*/ 0 w 48265"/>
                <a:gd name="connsiteY0" fmla="*/ 17661 h 65117"/>
                <a:gd name="connsiteX1" fmla="*/ 4314 w 48265"/>
                <a:gd name="connsiteY1" fmla="*/ 14426 h 65117"/>
                <a:gd name="connsiteX2" fmla="*/ 7550 w 48265"/>
                <a:gd name="connsiteY2" fmla="*/ 17661 h 65117"/>
                <a:gd name="connsiteX3" fmla="*/ 7550 w 48265"/>
                <a:gd name="connsiteY3" fmla="*/ 17661 h 65117"/>
                <a:gd name="connsiteX4" fmla="*/ 14021 w 48265"/>
                <a:gd name="connsiteY4" fmla="*/ 3640 h 65117"/>
                <a:gd name="connsiteX5" fmla="*/ 26964 w 48265"/>
                <a:gd name="connsiteY5" fmla="*/ 404 h 65117"/>
                <a:gd name="connsiteX6" fmla="*/ 40985 w 48265"/>
                <a:gd name="connsiteY6" fmla="*/ 10111 h 65117"/>
                <a:gd name="connsiteX7" fmla="*/ 47457 w 48265"/>
                <a:gd name="connsiteY7" fmla="*/ 20897 h 65117"/>
                <a:gd name="connsiteX8" fmla="*/ 47457 w 48265"/>
                <a:gd name="connsiteY8" fmla="*/ 31682 h 65117"/>
                <a:gd name="connsiteX9" fmla="*/ 42064 w 48265"/>
                <a:gd name="connsiteY9" fmla="*/ 40311 h 65117"/>
                <a:gd name="connsiteX10" fmla="*/ 29121 w 48265"/>
                <a:gd name="connsiteY10" fmla="*/ 44625 h 65117"/>
                <a:gd name="connsiteX11" fmla="*/ 34514 w 48265"/>
                <a:gd name="connsiteY11" fmla="*/ 50018 h 65117"/>
                <a:gd name="connsiteX12" fmla="*/ 44221 w 48265"/>
                <a:gd name="connsiteY12" fmla="*/ 60803 h 65117"/>
                <a:gd name="connsiteX13" fmla="*/ 39907 w 48265"/>
                <a:gd name="connsiteY13" fmla="*/ 65118 h 65117"/>
                <a:gd name="connsiteX14" fmla="*/ 0 w 48265"/>
                <a:gd name="connsiteY14" fmla="*/ 17661 h 65117"/>
                <a:gd name="connsiteX15" fmla="*/ 42064 w 48265"/>
                <a:gd name="connsiteY15" fmla="*/ 29525 h 65117"/>
                <a:gd name="connsiteX16" fmla="*/ 42064 w 48265"/>
                <a:gd name="connsiteY16" fmla="*/ 21976 h 65117"/>
                <a:gd name="connsiteX17" fmla="*/ 37749 w 48265"/>
                <a:gd name="connsiteY17" fmla="*/ 13347 h 65117"/>
                <a:gd name="connsiteX18" fmla="*/ 28042 w 48265"/>
                <a:gd name="connsiteY18" fmla="*/ 5797 h 65117"/>
                <a:gd name="connsiteX19" fmla="*/ 18335 w 48265"/>
                <a:gd name="connsiteY19" fmla="*/ 7954 h 65117"/>
                <a:gd name="connsiteX20" fmla="*/ 12943 w 48265"/>
                <a:gd name="connsiteY20" fmla="*/ 20897 h 65117"/>
                <a:gd name="connsiteX21" fmla="*/ 28042 w 48265"/>
                <a:gd name="connsiteY21" fmla="*/ 38154 h 65117"/>
                <a:gd name="connsiteX22" fmla="*/ 34514 w 48265"/>
                <a:gd name="connsiteY22" fmla="*/ 37075 h 65117"/>
                <a:gd name="connsiteX23" fmla="*/ 38828 w 48265"/>
                <a:gd name="connsiteY23" fmla="*/ 34918 h 65117"/>
                <a:gd name="connsiteX24" fmla="*/ 42064 w 48265"/>
                <a:gd name="connsiteY24" fmla="*/ 29525 h 6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265" h="65117">
                  <a:moveTo>
                    <a:pt x="0" y="17661"/>
                  </a:moveTo>
                  <a:lnTo>
                    <a:pt x="4314" y="14426"/>
                  </a:lnTo>
                  <a:lnTo>
                    <a:pt x="7550" y="17661"/>
                  </a:lnTo>
                  <a:lnTo>
                    <a:pt x="7550" y="17661"/>
                  </a:lnTo>
                  <a:cubicBezTo>
                    <a:pt x="8629" y="11190"/>
                    <a:pt x="10786" y="6876"/>
                    <a:pt x="14021" y="3640"/>
                  </a:cubicBezTo>
                  <a:cubicBezTo>
                    <a:pt x="18335" y="404"/>
                    <a:pt x="22650" y="-674"/>
                    <a:pt x="26964" y="404"/>
                  </a:cubicBezTo>
                  <a:cubicBezTo>
                    <a:pt x="31278" y="1483"/>
                    <a:pt x="36671" y="4719"/>
                    <a:pt x="40985" y="10111"/>
                  </a:cubicBezTo>
                  <a:cubicBezTo>
                    <a:pt x="44221" y="13347"/>
                    <a:pt x="46378" y="17661"/>
                    <a:pt x="47457" y="20897"/>
                  </a:cubicBezTo>
                  <a:cubicBezTo>
                    <a:pt x="48535" y="24133"/>
                    <a:pt x="48535" y="28447"/>
                    <a:pt x="47457" y="31682"/>
                  </a:cubicBezTo>
                  <a:cubicBezTo>
                    <a:pt x="46378" y="34918"/>
                    <a:pt x="45299" y="38154"/>
                    <a:pt x="42064" y="40311"/>
                  </a:cubicBezTo>
                  <a:cubicBezTo>
                    <a:pt x="38828" y="42468"/>
                    <a:pt x="34514" y="44625"/>
                    <a:pt x="29121" y="44625"/>
                  </a:cubicBezTo>
                  <a:lnTo>
                    <a:pt x="34514" y="50018"/>
                  </a:lnTo>
                  <a:lnTo>
                    <a:pt x="44221" y="60803"/>
                  </a:lnTo>
                  <a:lnTo>
                    <a:pt x="39907" y="65118"/>
                  </a:lnTo>
                  <a:lnTo>
                    <a:pt x="0" y="17661"/>
                  </a:lnTo>
                  <a:close/>
                  <a:moveTo>
                    <a:pt x="42064" y="29525"/>
                  </a:moveTo>
                  <a:cubicBezTo>
                    <a:pt x="43142" y="27368"/>
                    <a:pt x="42064" y="24133"/>
                    <a:pt x="42064" y="21976"/>
                  </a:cubicBezTo>
                  <a:cubicBezTo>
                    <a:pt x="40985" y="18740"/>
                    <a:pt x="39907" y="16583"/>
                    <a:pt x="37749" y="13347"/>
                  </a:cubicBezTo>
                  <a:cubicBezTo>
                    <a:pt x="34514" y="9033"/>
                    <a:pt x="31278" y="6876"/>
                    <a:pt x="28042" y="5797"/>
                  </a:cubicBezTo>
                  <a:cubicBezTo>
                    <a:pt x="24807" y="4719"/>
                    <a:pt x="21571" y="5797"/>
                    <a:pt x="18335" y="7954"/>
                  </a:cubicBezTo>
                  <a:cubicBezTo>
                    <a:pt x="15100" y="10111"/>
                    <a:pt x="14021" y="14426"/>
                    <a:pt x="12943" y="20897"/>
                  </a:cubicBezTo>
                  <a:lnTo>
                    <a:pt x="28042" y="38154"/>
                  </a:lnTo>
                  <a:cubicBezTo>
                    <a:pt x="30200" y="38154"/>
                    <a:pt x="32357" y="38154"/>
                    <a:pt x="34514" y="37075"/>
                  </a:cubicBezTo>
                  <a:cubicBezTo>
                    <a:pt x="36671" y="35997"/>
                    <a:pt x="37749" y="35997"/>
                    <a:pt x="38828" y="34918"/>
                  </a:cubicBezTo>
                  <a:cubicBezTo>
                    <a:pt x="39907" y="33840"/>
                    <a:pt x="40985" y="31682"/>
                    <a:pt x="42064" y="29525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21" name="Freihandform: Form 2020">
              <a:extLst>
                <a:ext uri="{FF2B5EF4-FFF2-40B4-BE49-F238E27FC236}">
                  <a16:creationId xmlns:a16="http://schemas.microsoft.com/office/drawing/2014/main" id="{EDE0E120-F32D-4766-9086-E4030CAA6EEA}"/>
                </a:ext>
              </a:extLst>
            </p:cNvPr>
            <p:cNvSpPr/>
            <p:nvPr/>
          </p:nvSpPr>
          <p:spPr>
            <a:xfrm>
              <a:off x="5682105" y="6251773"/>
              <a:ext cx="45029" cy="43142"/>
            </a:xfrm>
            <a:custGeom>
              <a:avLst/>
              <a:gdLst>
                <a:gd name="connsiteX0" fmla="*/ 35322 w 45029"/>
                <a:gd name="connsiteY0" fmla="*/ 12942 h 43142"/>
                <a:gd name="connsiteX1" fmla="*/ 12673 w 45029"/>
                <a:gd name="connsiteY1" fmla="*/ 32357 h 43142"/>
                <a:gd name="connsiteX2" fmla="*/ 23458 w 45029"/>
                <a:gd name="connsiteY2" fmla="*/ 37749 h 43142"/>
                <a:gd name="connsiteX3" fmla="*/ 34244 w 45029"/>
                <a:gd name="connsiteY3" fmla="*/ 34513 h 43142"/>
                <a:gd name="connsiteX4" fmla="*/ 40715 w 45029"/>
                <a:gd name="connsiteY4" fmla="*/ 24807 h 43142"/>
                <a:gd name="connsiteX5" fmla="*/ 45029 w 45029"/>
                <a:gd name="connsiteY5" fmla="*/ 26964 h 43142"/>
                <a:gd name="connsiteX6" fmla="*/ 41794 w 45029"/>
                <a:gd name="connsiteY6" fmla="*/ 33435 h 43142"/>
                <a:gd name="connsiteX7" fmla="*/ 36401 w 45029"/>
                <a:gd name="connsiteY7" fmla="*/ 38828 h 43142"/>
                <a:gd name="connsiteX8" fmla="*/ 26694 w 45029"/>
                <a:gd name="connsiteY8" fmla="*/ 43142 h 43142"/>
                <a:gd name="connsiteX9" fmla="*/ 15909 w 45029"/>
                <a:gd name="connsiteY9" fmla="*/ 42063 h 43142"/>
                <a:gd name="connsiteX10" fmla="*/ 6202 w 45029"/>
                <a:gd name="connsiteY10" fmla="*/ 34513 h 43142"/>
                <a:gd name="connsiteX11" fmla="*/ 809 w 45029"/>
                <a:gd name="connsiteY11" fmla="*/ 23728 h 43142"/>
                <a:gd name="connsiteX12" fmla="*/ 809 w 45029"/>
                <a:gd name="connsiteY12" fmla="*/ 12942 h 43142"/>
                <a:gd name="connsiteX13" fmla="*/ 6202 w 45029"/>
                <a:gd name="connsiteY13" fmla="*/ 4314 h 43142"/>
                <a:gd name="connsiteX14" fmla="*/ 19144 w 45029"/>
                <a:gd name="connsiteY14" fmla="*/ 0 h 43142"/>
                <a:gd name="connsiteX15" fmla="*/ 32087 w 45029"/>
                <a:gd name="connsiteY15" fmla="*/ 8628 h 43142"/>
                <a:gd name="connsiteX16" fmla="*/ 35322 w 45029"/>
                <a:gd name="connsiteY16" fmla="*/ 12942 h 43142"/>
                <a:gd name="connsiteX17" fmla="*/ 27773 w 45029"/>
                <a:gd name="connsiteY17" fmla="*/ 12942 h 43142"/>
                <a:gd name="connsiteX18" fmla="*/ 19144 w 45029"/>
                <a:gd name="connsiteY18" fmla="*/ 6471 h 43142"/>
                <a:gd name="connsiteX19" fmla="*/ 10516 w 45029"/>
                <a:gd name="connsiteY19" fmla="*/ 8628 h 43142"/>
                <a:gd name="connsiteX20" fmla="*/ 6202 w 45029"/>
                <a:gd name="connsiteY20" fmla="*/ 17257 h 43142"/>
                <a:gd name="connsiteX21" fmla="*/ 9437 w 45029"/>
                <a:gd name="connsiteY21" fmla="*/ 28042 h 43142"/>
                <a:gd name="connsiteX22" fmla="*/ 27773 w 45029"/>
                <a:gd name="connsiteY22" fmla="*/ 12942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029" h="43142">
                  <a:moveTo>
                    <a:pt x="35322" y="12942"/>
                  </a:moveTo>
                  <a:lnTo>
                    <a:pt x="12673" y="32357"/>
                  </a:lnTo>
                  <a:cubicBezTo>
                    <a:pt x="15909" y="35592"/>
                    <a:pt x="20223" y="37749"/>
                    <a:pt x="23458" y="37749"/>
                  </a:cubicBezTo>
                  <a:cubicBezTo>
                    <a:pt x="27773" y="37749"/>
                    <a:pt x="31008" y="36671"/>
                    <a:pt x="34244" y="34513"/>
                  </a:cubicBezTo>
                  <a:cubicBezTo>
                    <a:pt x="37480" y="32357"/>
                    <a:pt x="39637" y="29121"/>
                    <a:pt x="40715" y="24807"/>
                  </a:cubicBezTo>
                  <a:lnTo>
                    <a:pt x="45029" y="26964"/>
                  </a:lnTo>
                  <a:cubicBezTo>
                    <a:pt x="43951" y="29121"/>
                    <a:pt x="42872" y="31278"/>
                    <a:pt x="41794" y="33435"/>
                  </a:cubicBezTo>
                  <a:cubicBezTo>
                    <a:pt x="40715" y="35592"/>
                    <a:pt x="38558" y="37749"/>
                    <a:pt x="36401" y="38828"/>
                  </a:cubicBezTo>
                  <a:cubicBezTo>
                    <a:pt x="33165" y="40985"/>
                    <a:pt x="29930" y="43142"/>
                    <a:pt x="26694" y="43142"/>
                  </a:cubicBezTo>
                  <a:cubicBezTo>
                    <a:pt x="23458" y="43142"/>
                    <a:pt x="19144" y="43142"/>
                    <a:pt x="15909" y="42063"/>
                  </a:cubicBezTo>
                  <a:cubicBezTo>
                    <a:pt x="12673" y="40985"/>
                    <a:pt x="9437" y="37749"/>
                    <a:pt x="6202" y="34513"/>
                  </a:cubicBezTo>
                  <a:cubicBezTo>
                    <a:pt x="2966" y="31278"/>
                    <a:pt x="1887" y="28042"/>
                    <a:pt x="809" y="23728"/>
                  </a:cubicBezTo>
                  <a:cubicBezTo>
                    <a:pt x="-270" y="20492"/>
                    <a:pt x="-270" y="16178"/>
                    <a:pt x="809" y="12942"/>
                  </a:cubicBezTo>
                  <a:cubicBezTo>
                    <a:pt x="1887" y="9707"/>
                    <a:pt x="4044" y="6471"/>
                    <a:pt x="6202" y="4314"/>
                  </a:cubicBezTo>
                  <a:cubicBezTo>
                    <a:pt x="10516" y="1079"/>
                    <a:pt x="14830" y="0"/>
                    <a:pt x="19144" y="0"/>
                  </a:cubicBezTo>
                  <a:cubicBezTo>
                    <a:pt x="23458" y="1079"/>
                    <a:pt x="27773" y="3236"/>
                    <a:pt x="32087" y="8628"/>
                  </a:cubicBezTo>
                  <a:cubicBezTo>
                    <a:pt x="34244" y="10786"/>
                    <a:pt x="35322" y="11864"/>
                    <a:pt x="35322" y="12942"/>
                  </a:cubicBezTo>
                  <a:close/>
                  <a:moveTo>
                    <a:pt x="27773" y="12942"/>
                  </a:moveTo>
                  <a:cubicBezTo>
                    <a:pt x="24537" y="9707"/>
                    <a:pt x="21301" y="7550"/>
                    <a:pt x="19144" y="6471"/>
                  </a:cubicBezTo>
                  <a:cubicBezTo>
                    <a:pt x="16987" y="5393"/>
                    <a:pt x="13751" y="6471"/>
                    <a:pt x="10516" y="8628"/>
                  </a:cubicBezTo>
                  <a:cubicBezTo>
                    <a:pt x="8359" y="10786"/>
                    <a:pt x="7280" y="12942"/>
                    <a:pt x="6202" y="17257"/>
                  </a:cubicBezTo>
                  <a:cubicBezTo>
                    <a:pt x="5123" y="21571"/>
                    <a:pt x="7280" y="24807"/>
                    <a:pt x="9437" y="28042"/>
                  </a:cubicBezTo>
                  <a:lnTo>
                    <a:pt x="27773" y="12942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022" name="Grafik 2">
            <a:extLst>
              <a:ext uri="{FF2B5EF4-FFF2-40B4-BE49-F238E27FC236}">
                <a16:creationId xmlns:a16="http://schemas.microsoft.com/office/drawing/2014/main" id="{F33B5B4F-EF7F-4737-97D2-2289E8F0789B}"/>
              </a:ext>
            </a:extLst>
          </p:cNvPr>
          <p:cNvGrpSpPr/>
          <p:nvPr/>
        </p:nvGrpSpPr>
        <p:grpSpPr>
          <a:xfrm>
            <a:off x="5116399" y="6246381"/>
            <a:ext cx="130779" cy="138054"/>
            <a:chOff x="5116399" y="6246381"/>
            <a:chExt cx="130779" cy="138054"/>
          </a:xfrm>
          <a:solidFill>
            <a:srgbClr val="777776"/>
          </a:solidFill>
        </p:grpSpPr>
        <p:sp>
          <p:nvSpPr>
            <p:cNvPr id="2023" name="Freihandform: Form 2022">
              <a:extLst>
                <a:ext uri="{FF2B5EF4-FFF2-40B4-BE49-F238E27FC236}">
                  <a16:creationId xmlns:a16="http://schemas.microsoft.com/office/drawing/2014/main" id="{9F63945B-03C1-4A58-BA20-959404D071A9}"/>
                </a:ext>
              </a:extLst>
            </p:cNvPr>
            <p:cNvSpPr/>
            <p:nvPr/>
          </p:nvSpPr>
          <p:spPr>
            <a:xfrm>
              <a:off x="5116399" y="6246381"/>
              <a:ext cx="40181" cy="51770"/>
            </a:xfrm>
            <a:custGeom>
              <a:avLst/>
              <a:gdLst>
                <a:gd name="connsiteX0" fmla="*/ 275 w 40181"/>
                <a:gd name="connsiteY0" fmla="*/ 39906 h 51770"/>
                <a:gd name="connsiteX1" fmla="*/ 5668 w 40181"/>
                <a:gd name="connsiteY1" fmla="*/ 30199 h 51770"/>
                <a:gd name="connsiteX2" fmla="*/ 22924 w 40181"/>
                <a:gd name="connsiteY2" fmla="*/ 11864 h 51770"/>
                <a:gd name="connsiteX3" fmla="*/ 18610 w 40181"/>
                <a:gd name="connsiteY3" fmla="*/ 7550 h 51770"/>
                <a:gd name="connsiteX4" fmla="*/ 21846 w 40181"/>
                <a:gd name="connsiteY4" fmla="*/ 4314 h 51770"/>
                <a:gd name="connsiteX5" fmla="*/ 27239 w 40181"/>
                <a:gd name="connsiteY5" fmla="*/ 8628 h 51770"/>
                <a:gd name="connsiteX6" fmla="*/ 35867 w 40181"/>
                <a:gd name="connsiteY6" fmla="*/ 0 h 51770"/>
                <a:gd name="connsiteX7" fmla="*/ 40181 w 40181"/>
                <a:gd name="connsiteY7" fmla="*/ 3236 h 51770"/>
                <a:gd name="connsiteX8" fmla="*/ 31553 w 40181"/>
                <a:gd name="connsiteY8" fmla="*/ 11864 h 51770"/>
                <a:gd name="connsiteX9" fmla="*/ 40181 w 40181"/>
                <a:gd name="connsiteY9" fmla="*/ 19414 h 51770"/>
                <a:gd name="connsiteX10" fmla="*/ 36946 w 40181"/>
                <a:gd name="connsiteY10" fmla="*/ 23728 h 51770"/>
                <a:gd name="connsiteX11" fmla="*/ 28317 w 40181"/>
                <a:gd name="connsiteY11" fmla="*/ 16178 h 51770"/>
                <a:gd name="connsiteX12" fmla="*/ 11060 w 40181"/>
                <a:gd name="connsiteY12" fmla="*/ 34513 h 51770"/>
                <a:gd name="connsiteX13" fmla="*/ 7825 w 40181"/>
                <a:gd name="connsiteY13" fmla="*/ 39906 h 51770"/>
                <a:gd name="connsiteX14" fmla="*/ 9982 w 40181"/>
                <a:gd name="connsiteY14" fmla="*/ 45299 h 51770"/>
                <a:gd name="connsiteX15" fmla="*/ 14296 w 40181"/>
                <a:gd name="connsiteY15" fmla="*/ 47456 h 51770"/>
                <a:gd name="connsiteX16" fmla="*/ 12139 w 40181"/>
                <a:gd name="connsiteY16" fmla="*/ 51770 h 51770"/>
                <a:gd name="connsiteX17" fmla="*/ 5668 w 40181"/>
                <a:gd name="connsiteY17" fmla="*/ 47456 h 51770"/>
                <a:gd name="connsiteX18" fmla="*/ 275 w 40181"/>
                <a:gd name="connsiteY18" fmla="*/ 39906 h 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181" h="51770">
                  <a:moveTo>
                    <a:pt x="275" y="39906"/>
                  </a:moveTo>
                  <a:cubicBezTo>
                    <a:pt x="275" y="36671"/>
                    <a:pt x="2432" y="33435"/>
                    <a:pt x="5668" y="30199"/>
                  </a:cubicBezTo>
                  <a:lnTo>
                    <a:pt x="22924" y="11864"/>
                  </a:lnTo>
                  <a:lnTo>
                    <a:pt x="18610" y="7550"/>
                  </a:lnTo>
                  <a:lnTo>
                    <a:pt x="21846" y="4314"/>
                  </a:lnTo>
                  <a:lnTo>
                    <a:pt x="27239" y="8628"/>
                  </a:lnTo>
                  <a:lnTo>
                    <a:pt x="35867" y="0"/>
                  </a:lnTo>
                  <a:lnTo>
                    <a:pt x="40181" y="3236"/>
                  </a:lnTo>
                  <a:lnTo>
                    <a:pt x="31553" y="11864"/>
                  </a:lnTo>
                  <a:lnTo>
                    <a:pt x="40181" y="19414"/>
                  </a:lnTo>
                  <a:lnTo>
                    <a:pt x="36946" y="23728"/>
                  </a:lnTo>
                  <a:lnTo>
                    <a:pt x="28317" y="16178"/>
                  </a:lnTo>
                  <a:lnTo>
                    <a:pt x="11060" y="34513"/>
                  </a:lnTo>
                  <a:cubicBezTo>
                    <a:pt x="8903" y="36671"/>
                    <a:pt x="7825" y="38828"/>
                    <a:pt x="7825" y="39906"/>
                  </a:cubicBezTo>
                  <a:cubicBezTo>
                    <a:pt x="7825" y="40985"/>
                    <a:pt x="8903" y="43142"/>
                    <a:pt x="9982" y="45299"/>
                  </a:cubicBezTo>
                  <a:cubicBezTo>
                    <a:pt x="11060" y="46378"/>
                    <a:pt x="12139" y="47456"/>
                    <a:pt x="14296" y="47456"/>
                  </a:cubicBezTo>
                  <a:lnTo>
                    <a:pt x="12139" y="51770"/>
                  </a:lnTo>
                  <a:cubicBezTo>
                    <a:pt x="8903" y="50692"/>
                    <a:pt x="6746" y="48535"/>
                    <a:pt x="5668" y="47456"/>
                  </a:cubicBezTo>
                  <a:cubicBezTo>
                    <a:pt x="1353" y="45299"/>
                    <a:pt x="-804" y="43142"/>
                    <a:pt x="275" y="39906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24" name="Freihandform: Form 2023">
              <a:extLst>
                <a:ext uri="{FF2B5EF4-FFF2-40B4-BE49-F238E27FC236}">
                  <a16:creationId xmlns:a16="http://schemas.microsoft.com/office/drawing/2014/main" id="{E9BAA9CF-D9C4-4AC5-A4FB-CE9AB7DFFA9F}"/>
                </a:ext>
              </a:extLst>
            </p:cNvPr>
            <p:cNvSpPr/>
            <p:nvPr/>
          </p:nvSpPr>
          <p:spPr>
            <a:xfrm>
              <a:off x="5117753" y="6270108"/>
              <a:ext cx="67948" cy="52849"/>
            </a:xfrm>
            <a:custGeom>
              <a:avLst/>
              <a:gdLst>
                <a:gd name="connsiteX0" fmla="*/ 0 w 67948"/>
                <a:gd name="connsiteY0" fmla="*/ 45299 h 52849"/>
                <a:gd name="connsiteX1" fmla="*/ 4314 w 67948"/>
                <a:gd name="connsiteY1" fmla="*/ 42064 h 52849"/>
                <a:gd name="connsiteX2" fmla="*/ 6471 w 67948"/>
                <a:gd name="connsiteY2" fmla="*/ 45299 h 52849"/>
                <a:gd name="connsiteX3" fmla="*/ 12943 w 67948"/>
                <a:gd name="connsiteY3" fmla="*/ 47457 h 52849"/>
                <a:gd name="connsiteX4" fmla="*/ 20493 w 67948"/>
                <a:gd name="connsiteY4" fmla="*/ 45299 h 52849"/>
                <a:gd name="connsiteX5" fmla="*/ 23728 w 67948"/>
                <a:gd name="connsiteY5" fmla="*/ 43142 h 52849"/>
                <a:gd name="connsiteX6" fmla="*/ 40985 w 67948"/>
                <a:gd name="connsiteY6" fmla="*/ 0 h 52849"/>
                <a:gd name="connsiteX7" fmla="*/ 45299 w 67948"/>
                <a:gd name="connsiteY7" fmla="*/ 4314 h 52849"/>
                <a:gd name="connsiteX8" fmla="*/ 35592 w 67948"/>
                <a:gd name="connsiteY8" fmla="*/ 29121 h 52849"/>
                <a:gd name="connsiteX9" fmla="*/ 30200 w 67948"/>
                <a:gd name="connsiteY9" fmla="*/ 40985 h 52849"/>
                <a:gd name="connsiteX10" fmla="*/ 30200 w 67948"/>
                <a:gd name="connsiteY10" fmla="*/ 40985 h 52849"/>
                <a:gd name="connsiteX11" fmla="*/ 37749 w 67948"/>
                <a:gd name="connsiteY11" fmla="*/ 36671 h 52849"/>
                <a:gd name="connsiteX12" fmla="*/ 40985 w 67948"/>
                <a:gd name="connsiteY12" fmla="*/ 34514 h 52849"/>
                <a:gd name="connsiteX13" fmla="*/ 63635 w 67948"/>
                <a:gd name="connsiteY13" fmla="*/ 21571 h 52849"/>
                <a:gd name="connsiteX14" fmla="*/ 67949 w 67948"/>
                <a:gd name="connsiteY14" fmla="*/ 25885 h 52849"/>
                <a:gd name="connsiteX15" fmla="*/ 23728 w 67948"/>
                <a:gd name="connsiteY15" fmla="*/ 49613 h 52849"/>
                <a:gd name="connsiteX16" fmla="*/ 11864 w 67948"/>
                <a:gd name="connsiteY16" fmla="*/ 52849 h 52849"/>
                <a:gd name="connsiteX17" fmla="*/ 2157 w 67948"/>
                <a:gd name="connsiteY17" fmla="*/ 49613 h 52849"/>
                <a:gd name="connsiteX18" fmla="*/ 0 w 67948"/>
                <a:gd name="connsiteY18" fmla="*/ 45299 h 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948" h="52849">
                  <a:moveTo>
                    <a:pt x="0" y="45299"/>
                  </a:moveTo>
                  <a:lnTo>
                    <a:pt x="4314" y="42064"/>
                  </a:lnTo>
                  <a:cubicBezTo>
                    <a:pt x="4314" y="43142"/>
                    <a:pt x="5393" y="44221"/>
                    <a:pt x="6471" y="45299"/>
                  </a:cubicBezTo>
                  <a:cubicBezTo>
                    <a:pt x="8629" y="46378"/>
                    <a:pt x="10786" y="47457"/>
                    <a:pt x="12943" y="47457"/>
                  </a:cubicBezTo>
                  <a:cubicBezTo>
                    <a:pt x="15100" y="47457"/>
                    <a:pt x="18335" y="46378"/>
                    <a:pt x="20493" y="45299"/>
                  </a:cubicBezTo>
                  <a:lnTo>
                    <a:pt x="23728" y="43142"/>
                  </a:lnTo>
                  <a:lnTo>
                    <a:pt x="40985" y="0"/>
                  </a:lnTo>
                  <a:lnTo>
                    <a:pt x="45299" y="4314"/>
                  </a:lnTo>
                  <a:lnTo>
                    <a:pt x="35592" y="29121"/>
                  </a:lnTo>
                  <a:lnTo>
                    <a:pt x="30200" y="40985"/>
                  </a:lnTo>
                  <a:lnTo>
                    <a:pt x="30200" y="40985"/>
                  </a:lnTo>
                  <a:cubicBezTo>
                    <a:pt x="32357" y="39907"/>
                    <a:pt x="34514" y="38828"/>
                    <a:pt x="37749" y="36671"/>
                  </a:cubicBezTo>
                  <a:lnTo>
                    <a:pt x="40985" y="34514"/>
                  </a:lnTo>
                  <a:lnTo>
                    <a:pt x="63635" y="21571"/>
                  </a:lnTo>
                  <a:lnTo>
                    <a:pt x="67949" y="25885"/>
                  </a:lnTo>
                  <a:lnTo>
                    <a:pt x="23728" y="49613"/>
                  </a:lnTo>
                  <a:cubicBezTo>
                    <a:pt x="19414" y="51771"/>
                    <a:pt x="15100" y="52849"/>
                    <a:pt x="11864" y="52849"/>
                  </a:cubicBezTo>
                  <a:cubicBezTo>
                    <a:pt x="8629" y="52849"/>
                    <a:pt x="5393" y="51771"/>
                    <a:pt x="2157" y="49613"/>
                  </a:cubicBezTo>
                  <a:cubicBezTo>
                    <a:pt x="1079" y="47457"/>
                    <a:pt x="0" y="46378"/>
                    <a:pt x="0" y="4529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25" name="Freihandform: Form 2024">
              <a:extLst>
                <a:ext uri="{FF2B5EF4-FFF2-40B4-BE49-F238E27FC236}">
                  <a16:creationId xmlns:a16="http://schemas.microsoft.com/office/drawing/2014/main" id="{3D5A5CF8-C71C-4B02-8A2D-F93393C3CF82}"/>
                </a:ext>
              </a:extLst>
            </p:cNvPr>
            <p:cNvSpPr/>
            <p:nvPr/>
          </p:nvSpPr>
          <p:spPr>
            <a:xfrm>
              <a:off x="5150109" y="6301387"/>
              <a:ext cx="62556" cy="50321"/>
            </a:xfrm>
            <a:custGeom>
              <a:avLst/>
              <a:gdLst>
                <a:gd name="connsiteX0" fmla="*/ 42064 w 62556"/>
                <a:gd name="connsiteY0" fmla="*/ 0 h 50321"/>
                <a:gd name="connsiteX1" fmla="*/ 46378 w 62556"/>
                <a:gd name="connsiteY1" fmla="*/ 3236 h 50321"/>
                <a:gd name="connsiteX2" fmla="*/ 43142 w 62556"/>
                <a:gd name="connsiteY2" fmla="*/ 7550 h 50321"/>
                <a:gd name="connsiteX3" fmla="*/ 43142 w 62556"/>
                <a:gd name="connsiteY3" fmla="*/ 7550 h 50321"/>
                <a:gd name="connsiteX4" fmla="*/ 57163 w 62556"/>
                <a:gd name="connsiteY4" fmla="*/ 12942 h 50321"/>
                <a:gd name="connsiteX5" fmla="*/ 62556 w 62556"/>
                <a:gd name="connsiteY5" fmla="*/ 25885 h 50321"/>
                <a:gd name="connsiteX6" fmla="*/ 55006 w 62556"/>
                <a:gd name="connsiteY6" fmla="*/ 40985 h 50321"/>
                <a:gd name="connsiteX7" fmla="*/ 44221 w 62556"/>
                <a:gd name="connsiteY7" fmla="*/ 48535 h 50321"/>
                <a:gd name="connsiteX8" fmla="*/ 33435 w 62556"/>
                <a:gd name="connsiteY8" fmla="*/ 49613 h 50321"/>
                <a:gd name="connsiteX9" fmla="*/ 24807 w 62556"/>
                <a:gd name="connsiteY9" fmla="*/ 45299 h 50321"/>
                <a:gd name="connsiteX10" fmla="*/ 19414 w 62556"/>
                <a:gd name="connsiteY10" fmla="*/ 33435 h 50321"/>
                <a:gd name="connsiteX11" fmla="*/ 14021 w 62556"/>
                <a:gd name="connsiteY11" fmla="*/ 38828 h 50321"/>
                <a:gd name="connsiteX12" fmla="*/ 4314 w 62556"/>
                <a:gd name="connsiteY12" fmla="*/ 49613 h 50321"/>
                <a:gd name="connsiteX13" fmla="*/ 0 w 62556"/>
                <a:gd name="connsiteY13" fmla="*/ 45299 h 50321"/>
                <a:gd name="connsiteX14" fmla="*/ 42064 w 62556"/>
                <a:gd name="connsiteY14" fmla="*/ 0 h 50321"/>
                <a:gd name="connsiteX15" fmla="*/ 34514 w 62556"/>
                <a:gd name="connsiteY15" fmla="*/ 43142 h 50321"/>
                <a:gd name="connsiteX16" fmla="*/ 42064 w 62556"/>
                <a:gd name="connsiteY16" fmla="*/ 42063 h 50321"/>
                <a:gd name="connsiteX17" fmla="*/ 49613 w 62556"/>
                <a:gd name="connsiteY17" fmla="*/ 36671 h 50321"/>
                <a:gd name="connsiteX18" fmla="*/ 56085 w 62556"/>
                <a:gd name="connsiteY18" fmla="*/ 25885 h 50321"/>
                <a:gd name="connsiteX19" fmla="*/ 52849 w 62556"/>
                <a:gd name="connsiteY19" fmla="*/ 16178 h 50321"/>
                <a:gd name="connsiteX20" fmla="*/ 39907 w 62556"/>
                <a:gd name="connsiteY20" fmla="*/ 12942 h 50321"/>
                <a:gd name="connsiteX21" fmla="*/ 23728 w 62556"/>
                <a:gd name="connsiteY21" fmla="*/ 30199 h 50321"/>
                <a:gd name="connsiteX22" fmla="*/ 25885 w 62556"/>
                <a:gd name="connsiteY22" fmla="*/ 36671 h 50321"/>
                <a:gd name="connsiteX23" fmla="*/ 29121 w 62556"/>
                <a:gd name="connsiteY23" fmla="*/ 40985 h 50321"/>
                <a:gd name="connsiteX24" fmla="*/ 34514 w 62556"/>
                <a:gd name="connsiteY24" fmla="*/ 43142 h 5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2556" h="50321">
                  <a:moveTo>
                    <a:pt x="42064" y="0"/>
                  </a:moveTo>
                  <a:lnTo>
                    <a:pt x="46378" y="3236"/>
                  </a:lnTo>
                  <a:lnTo>
                    <a:pt x="43142" y="7550"/>
                  </a:lnTo>
                  <a:lnTo>
                    <a:pt x="43142" y="7550"/>
                  </a:lnTo>
                  <a:cubicBezTo>
                    <a:pt x="49613" y="7550"/>
                    <a:pt x="53928" y="9707"/>
                    <a:pt x="57163" y="12942"/>
                  </a:cubicBezTo>
                  <a:cubicBezTo>
                    <a:pt x="61478" y="16178"/>
                    <a:pt x="62556" y="20492"/>
                    <a:pt x="62556" y="25885"/>
                  </a:cubicBezTo>
                  <a:cubicBezTo>
                    <a:pt x="62556" y="31278"/>
                    <a:pt x="59320" y="35592"/>
                    <a:pt x="55006" y="40985"/>
                  </a:cubicBezTo>
                  <a:cubicBezTo>
                    <a:pt x="51771" y="44220"/>
                    <a:pt x="48535" y="46378"/>
                    <a:pt x="44221" y="48535"/>
                  </a:cubicBezTo>
                  <a:cubicBezTo>
                    <a:pt x="39907" y="50692"/>
                    <a:pt x="36671" y="50692"/>
                    <a:pt x="33435" y="49613"/>
                  </a:cubicBezTo>
                  <a:cubicBezTo>
                    <a:pt x="30200" y="48535"/>
                    <a:pt x="26964" y="47456"/>
                    <a:pt x="24807" y="45299"/>
                  </a:cubicBezTo>
                  <a:cubicBezTo>
                    <a:pt x="21571" y="43142"/>
                    <a:pt x="20493" y="38828"/>
                    <a:pt x="19414" y="33435"/>
                  </a:cubicBezTo>
                  <a:lnTo>
                    <a:pt x="14021" y="38828"/>
                  </a:lnTo>
                  <a:lnTo>
                    <a:pt x="4314" y="49613"/>
                  </a:lnTo>
                  <a:lnTo>
                    <a:pt x="0" y="45299"/>
                  </a:lnTo>
                  <a:lnTo>
                    <a:pt x="42064" y="0"/>
                  </a:lnTo>
                  <a:close/>
                  <a:moveTo>
                    <a:pt x="34514" y="43142"/>
                  </a:moveTo>
                  <a:cubicBezTo>
                    <a:pt x="36671" y="43142"/>
                    <a:pt x="39907" y="43142"/>
                    <a:pt x="42064" y="42063"/>
                  </a:cubicBezTo>
                  <a:cubicBezTo>
                    <a:pt x="44221" y="40985"/>
                    <a:pt x="47457" y="38828"/>
                    <a:pt x="49613" y="36671"/>
                  </a:cubicBezTo>
                  <a:cubicBezTo>
                    <a:pt x="52849" y="33435"/>
                    <a:pt x="55006" y="29121"/>
                    <a:pt x="56085" y="25885"/>
                  </a:cubicBezTo>
                  <a:cubicBezTo>
                    <a:pt x="57163" y="22649"/>
                    <a:pt x="55006" y="19414"/>
                    <a:pt x="52849" y="16178"/>
                  </a:cubicBezTo>
                  <a:cubicBezTo>
                    <a:pt x="50692" y="14021"/>
                    <a:pt x="46378" y="12942"/>
                    <a:pt x="39907" y="12942"/>
                  </a:cubicBezTo>
                  <a:lnTo>
                    <a:pt x="23728" y="30199"/>
                  </a:lnTo>
                  <a:cubicBezTo>
                    <a:pt x="23728" y="32357"/>
                    <a:pt x="24807" y="34513"/>
                    <a:pt x="25885" y="36671"/>
                  </a:cubicBezTo>
                  <a:cubicBezTo>
                    <a:pt x="26964" y="38828"/>
                    <a:pt x="28042" y="39906"/>
                    <a:pt x="29121" y="40985"/>
                  </a:cubicBezTo>
                  <a:cubicBezTo>
                    <a:pt x="30200" y="42063"/>
                    <a:pt x="32357" y="43142"/>
                    <a:pt x="34514" y="431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26" name="Freihandform: Form 2025">
              <a:extLst>
                <a:ext uri="{FF2B5EF4-FFF2-40B4-BE49-F238E27FC236}">
                  <a16:creationId xmlns:a16="http://schemas.microsoft.com/office/drawing/2014/main" id="{8E4C6B0B-9E54-47DE-97DC-7847F10F9948}"/>
                </a:ext>
              </a:extLst>
            </p:cNvPr>
            <p:cNvSpPr/>
            <p:nvPr/>
          </p:nvSpPr>
          <p:spPr>
            <a:xfrm>
              <a:off x="5205385" y="6340214"/>
              <a:ext cx="41793" cy="44220"/>
            </a:xfrm>
            <a:custGeom>
              <a:avLst/>
              <a:gdLst>
                <a:gd name="connsiteX0" fmla="*/ 31008 w 41793"/>
                <a:gd name="connsiteY0" fmla="*/ 33435 h 44220"/>
                <a:gd name="connsiteX1" fmla="*/ 9437 w 41793"/>
                <a:gd name="connsiteY1" fmla="*/ 12943 h 44220"/>
                <a:gd name="connsiteX2" fmla="*/ 5123 w 41793"/>
                <a:gd name="connsiteY2" fmla="*/ 24807 h 44220"/>
                <a:gd name="connsiteX3" fmla="*/ 9437 w 41793"/>
                <a:gd name="connsiteY3" fmla="*/ 34514 h 44220"/>
                <a:gd name="connsiteX4" fmla="*/ 20223 w 41793"/>
                <a:gd name="connsiteY4" fmla="*/ 39907 h 44220"/>
                <a:gd name="connsiteX5" fmla="*/ 19144 w 41793"/>
                <a:gd name="connsiteY5" fmla="*/ 44221 h 44220"/>
                <a:gd name="connsiteX6" fmla="*/ 12673 w 41793"/>
                <a:gd name="connsiteY6" fmla="*/ 42064 h 44220"/>
                <a:gd name="connsiteX7" fmla="*/ 6202 w 41793"/>
                <a:gd name="connsiteY7" fmla="*/ 37749 h 44220"/>
                <a:gd name="connsiteX8" fmla="*/ 809 w 41793"/>
                <a:gd name="connsiteY8" fmla="*/ 29121 h 44220"/>
                <a:gd name="connsiteX9" fmla="*/ 809 w 41793"/>
                <a:gd name="connsiteY9" fmla="*/ 18336 h 44220"/>
                <a:gd name="connsiteX10" fmla="*/ 7280 w 41793"/>
                <a:gd name="connsiteY10" fmla="*/ 7550 h 44220"/>
                <a:gd name="connsiteX11" fmla="*/ 16987 w 41793"/>
                <a:gd name="connsiteY11" fmla="*/ 1079 h 44220"/>
                <a:gd name="connsiteX12" fmla="*/ 27773 w 41793"/>
                <a:gd name="connsiteY12" fmla="*/ 0 h 44220"/>
                <a:gd name="connsiteX13" fmla="*/ 36401 w 41793"/>
                <a:gd name="connsiteY13" fmla="*/ 4314 h 44220"/>
                <a:gd name="connsiteX14" fmla="*/ 41794 w 41793"/>
                <a:gd name="connsiteY14" fmla="*/ 17257 h 44220"/>
                <a:gd name="connsiteX15" fmla="*/ 35323 w 41793"/>
                <a:gd name="connsiteY15" fmla="*/ 31278 h 44220"/>
                <a:gd name="connsiteX16" fmla="*/ 31008 w 41793"/>
                <a:gd name="connsiteY16" fmla="*/ 33435 h 44220"/>
                <a:gd name="connsiteX17" fmla="*/ 29930 w 41793"/>
                <a:gd name="connsiteY17" fmla="*/ 26964 h 44220"/>
                <a:gd name="connsiteX18" fmla="*/ 35323 w 41793"/>
                <a:gd name="connsiteY18" fmla="*/ 17257 h 44220"/>
                <a:gd name="connsiteX19" fmla="*/ 32087 w 41793"/>
                <a:gd name="connsiteY19" fmla="*/ 8629 h 44220"/>
                <a:gd name="connsiteX20" fmla="*/ 23459 w 41793"/>
                <a:gd name="connsiteY20" fmla="*/ 5393 h 44220"/>
                <a:gd name="connsiteX21" fmla="*/ 12673 w 41793"/>
                <a:gd name="connsiteY21" fmla="*/ 9707 h 44220"/>
                <a:gd name="connsiteX22" fmla="*/ 29930 w 41793"/>
                <a:gd name="connsiteY22" fmla="*/ 26964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793" h="44220">
                  <a:moveTo>
                    <a:pt x="31008" y="33435"/>
                  </a:moveTo>
                  <a:lnTo>
                    <a:pt x="9437" y="12943"/>
                  </a:lnTo>
                  <a:cubicBezTo>
                    <a:pt x="6202" y="17257"/>
                    <a:pt x="5123" y="20493"/>
                    <a:pt x="5123" y="24807"/>
                  </a:cubicBezTo>
                  <a:cubicBezTo>
                    <a:pt x="5123" y="29121"/>
                    <a:pt x="7280" y="32357"/>
                    <a:pt x="9437" y="34514"/>
                  </a:cubicBezTo>
                  <a:cubicBezTo>
                    <a:pt x="12673" y="36671"/>
                    <a:pt x="15909" y="38828"/>
                    <a:pt x="20223" y="39907"/>
                  </a:cubicBezTo>
                  <a:lnTo>
                    <a:pt x="19144" y="44221"/>
                  </a:lnTo>
                  <a:cubicBezTo>
                    <a:pt x="16987" y="44221"/>
                    <a:pt x="14830" y="43142"/>
                    <a:pt x="12673" y="42064"/>
                  </a:cubicBezTo>
                  <a:cubicBezTo>
                    <a:pt x="10516" y="40985"/>
                    <a:pt x="8359" y="39907"/>
                    <a:pt x="6202" y="37749"/>
                  </a:cubicBezTo>
                  <a:cubicBezTo>
                    <a:pt x="2966" y="35592"/>
                    <a:pt x="1888" y="32357"/>
                    <a:pt x="809" y="29121"/>
                  </a:cubicBezTo>
                  <a:cubicBezTo>
                    <a:pt x="-270" y="25885"/>
                    <a:pt x="-270" y="22650"/>
                    <a:pt x="809" y="18336"/>
                  </a:cubicBezTo>
                  <a:cubicBezTo>
                    <a:pt x="1888" y="14021"/>
                    <a:pt x="4044" y="10786"/>
                    <a:pt x="7280" y="7550"/>
                  </a:cubicBezTo>
                  <a:cubicBezTo>
                    <a:pt x="10516" y="4314"/>
                    <a:pt x="13752" y="2157"/>
                    <a:pt x="16987" y="1079"/>
                  </a:cubicBezTo>
                  <a:cubicBezTo>
                    <a:pt x="20223" y="0"/>
                    <a:pt x="24537" y="0"/>
                    <a:pt x="27773" y="0"/>
                  </a:cubicBezTo>
                  <a:cubicBezTo>
                    <a:pt x="31008" y="1079"/>
                    <a:pt x="34244" y="2157"/>
                    <a:pt x="36401" y="4314"/>
                  </a:cubicBezTo>
                  <a:cubicBezTo>
                    <a:pt x="40715" y="7550"/>
                    <a:pt x="41794" y="11864"/>
                    <a:pt x="41794" y="17257"/>
                  </a:cubicBezTo>
                  <a:cubicBezTo>
                    <a:pt x="41794" y="21571"/>
                    <a:pt x="39637" y="26964"/>
                    <a:pt x="35323" y="31278"/>
                  </a:cubicBezTo>
                  <a:cubicBezTo>
                    <a:pt x="32087" y="32357"/>
                    <a:pt x="32087" y="33435"/>
                    <a:pt x="31008" y="33435"/>
                  </a:cubicBezTo>
                  <a:close/>
                  <a:moveTo>
                    <a:pt x="29930" y="26964"/>
                  </a:moveTo>
                  <a:cubicBezTo>
                    <a:pt x="33165" y="23728"/>
                    <a:pt x="34244" y="20493"/>
                    <a:pt x="35323" y="17257"/>
                  </a:cubicBezTo>
                  <a:cubicBezTo>
                    <a:pt x="36401" y="14021"/>
                    <a:pt x="34244" y="11864"/>
                    <a:pt x="32087" y="8629"/>
                  </a:cubicBezTo>
                  <a:cubicBezTo>
                    <a:pt x="29930" y="6471"/>
                    <a:pt x="26694" y="5393"/>
                    <a:pt x="23459" y="5393"/>
                  </a:cubicBezTo>
                  <a:cubicBezTo>
                    <a:pt x="20223" y="5393"/>
                    <a:pt x="16987" y="6471"/>
                    <a:pt x="12673" y="9707"/>
                  </a:cubicBezTo>
                  <a:lnTo>
                    <a:pt x="29930" y="26964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027" name="Grafik 2">
            <a:extLst>
              <a:ext uri="{FF2B5EF4-FFF2-40B4-BE49-F238E27FC236}">
                <a16:creationId xmlns:a16="http://schemas.microsoft.com/office/drawing/2014/main" id="{3BB25183-926A-44A9-ADB4-E6334713C5A1}"/>
              </a:ext>
            </a:extLst>
          </p:cNvPr>
          <p:cNvGrpSpPr/>
          <p:nvPr/>
        </p:nvGrpSpPr>
        <p:grpSpPr>
          <a:xfrm>
            <a:off x="5143638" y="2406739"/>
            <a:ext cx="266401" cy="248066"/>
            <a:chOff x="5143638" y="2406739"/>
            <a:chExt cx="266401" cy="248066"/>
          </a:xfrm>
          <a:solidFill>
            <a:srgbClr val="777776"/>
          </a:solidFill>
        </p:grpSpPr>
        <p:sp>
          <p:nvSpPr>
            <p:cNvPr id="2028" name="Freihandform: Form 2027">
              <a:extLst>
                <a:ext uri="{FF2B5EF4-FFF2-40B4-BE49-F238E27FC236}">
                  <a16:creationId xmlns:a16="http://schemas.microsoft.com/office/drawing/2014/main" id="{2040F0F6-7637-4DAE-A730-3FBEE0F163D6}"/>
                </a:ext>
              </a:extLst>
            </p:cNvPr>
            <p:cNvSpPr/>
            <p:nvPr/>
          </p:nvSpPr>
          <p:spPr>
            <a:xfrm>
              <a:off x="5143638" y="2611663"/>
              <a:ext cx="40984" cy="43142"/>
            </a:xfrm>
            <a:custGeom>
              <a:avLst/>
              <a:gdLst>
                <a:gd name="connsiteX0" fmla="*/ 29121 w 40984"/>
                <a:gd name="connsiteY0" fmla="*/ 40985 h 43142"/>
                <a:gd name="connsiteX1" fmla="*/ 20492 w 40984"/>
                <a:gd name="connsiteY1" fmla="*/ 43142 h 43142"/>
                <a:gd name="connsiteX2" fmla="*/ 20492 w 40984"/>
                <a:gd name="connsiteY2" fmla="*/ 37749 h 43142"/>
                <a:gd name="connsiteX3" fmla="*/ 28042 w 40984"/>
                <a:gd name="connsiteY3" fmla="*/ 36671 h 43142"/>
                <a:gd name="connsiteX4" fmla="*/ 33435 w 40984"/>
                <a:gd name="connsiteY4" fmla="*/ 33435 h 43142"/>
                <a:gd name="connsiteX5" fmla="*/ 36671 w 40984"/>
                <a:gd name="connsiteY5" fmla="*/ 28042 h 43142"/>
                <a:gd name="connsiteX6" fmla="*/ 34513 w 40984"/>
                <a:gd name="connsiteY6" fmla="*/ 22650 h 43142"/>
                <a:gd name="connsiteX7" fmla="*/ 29121 w 40984"/>
                <a:gd name="connsiteY7" fmla="*/ 20492 h 43142"/>
                <a:gd name="connsiteX8" fmla="*/ 21571 w 40984"/>
                <a:gd name="connsiteY8" fmla="*/ 22650 h 43142"/>
                <a:gd name="connsiteX9" fmla="*/ 10786 w 40984"/>
                <a:gd name="connsiteY9" fmla="*/ 25885 h 43142"/>
                <a:gd name="connsiteX10" fmla="*/ 3236 w 40984"/>
                <a:gd name="connsiteY10" fmla="*/ 22650 h 43142"/>
                <a:gd name="connsiteX11" fmla="*/ 0 w 40984"/>
                <a:gd name="connsiteY11" fmla="*/ 14021 h 43142"/>
                <a:gd name="connsiteX12" fmla="*/ 5393 w 40984"/>
                <a:gd name="connsiteY12" fmla="*/ 4314 h 43142"/>
                <a:gd name="connsiteX13" fmla="*/ 11864 w 40984"/>
                <a:gd name="connsiteY13" fmla="*/ 1079 h 43142"/>
                <a:gd name="connsiteX14" fmla="*/ 18335 w 40984"/>
                <a:gd name="connsiteY14" fmla="*/ 0 h 43142"/>
                <a:gd name="connsiteX15" fmla="*/ 18335 w 40984"/>
                <a:gd name="connsiteY15" fmla="*/ 5393 h 43142"/>
                <a:gd name="connsiteX16" fmla="*/ 12942 w 40984"/>
                <a:gd name="connsiteY16" fmla="*/ 6471 h 43142"/>
                <a:gd name="connsiteX17" fmla="*/ 8628 w 40984"/>
                <a:gd name="connsiteY17" fmla="*/ 8628 h 43142"/>
                <a:gd name="connsiteX18" fmla="*/ 5393 w 40984"/>
                <a:gd name="connsiteY18" fmla="*/ 14021 h 43142"/>
                <a:gd name="connsiteX19" fmla="*/ 6471 w 40984"/>
                <a:gd name="connsiteY19" fmla="*/ 19414 h 43142"/>
                <a:gd name="connsiteX20" fmla="*/ 9707 w 40984"/>
                <a:gd name="connsiteY20" fmla="*/ 21571 h 43142"/>
                <a:gd name="connsiteX21" fmla="*/ 14021 w 40984"/>
                <a:gd name="connsiteY21" fmla="*/ 21571 h 43142"/>
                <a:gd name="connsiteX22" fmla="*/ 19414 w 40984"/>
                <a:gd name="connsiteY22" fmla="*/ 19414 h 43142"/>
                <a:gd name="connsiteX23" fmla="*/ 26964 w 40984"/>
                <a:gd name="connsiteY23" fmla="*/ 17257 h 43142"/>
                <a:gd name="connsiteX24" fmla="*/ 32357 w 40984"/>
                <a:gd name="connsiteY24" fmla="*/ 17257 h 43142"/>
                <a:gd name="connsiteX25" fmla="*/ 37749 w 40984"/>
                <a:gd name="connsiteY25" fmla="*/ 20492 h 43142"/>
                <a:gd name="connsiteX26" fmla="*/ 40985 w 40984"/>
                <a:gd name="connsiteY26" fmla="*/ 25885 h 43142"/>
                <a:gd name="connsiteX27" fmla="*/ 39906 w 40984"/>
                <a:gd name="connsiteY27" fmla="*/ 32357 h 43142"/>
                <a:gd name="connsiteX28" fmla="*/ 34513 w 40984"/>
                <a:gd name="connsiteY28" fmla="*/ 38828 h 43142"/>
                <a:gd name="connsiteX29" fmla="*/ 29121 w 40984"/>
                <a:gd name="connsiteY29" fmla="*/ 40985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984" h="43142">
                  <a:moveTo>
                    <a:pt x="29121" y="40985"/>
                  </a:moveTo>
                  <a:cubicBezTo>
                    <a:pt x="25885" y="42064"/>
                    <a:pt x="23728" y="43142"/>
                    <a:pt x="20492" y="43142"/>
                  </a:cubicBezTo>
                  <a:lnTo>
                    <a:pt x="20492" y="37749"/>
                  </a:lnTo>
                  <a:cubicBezTo>
                    <a:pt x="23728" y="37749"/>
                    <a:pt x="25885" y="36671"/>
                    <a:pt x="28042" y="36671"/>
                  </a:cubicBezTo>
                  <a:cubicBezTo>
                    <a:pt x="30199" y="35592"/>
                    <a:pt x="32357" y="34514"/>
                    <a:pt x="33435" y="33435"/>
                  </a:cubicBezTo>
                  <a:cubicBezTo>
                    <a:pt x="35592" y="31278"/>
                    <a:pt x="36671" y="29121"/>
                    <a:pt x="36671" y="28042"/>
                  </a:cubicBezTo>
                  <a:cubicBezTo>
                    <a:pt x="36671" y="26964"/>
                    <a:pt x="36671" y="23728"/>
                    <a:pt x="34513" y="22650"/>
                  </a:cubicBezTo>
                  <a:cubicBezTo>
                    <a:pt x="32357" y="21571"/>
                    <a:pt x="31278" y="20492"/>
                    <a:pt x="29121" y="20492"/>
                  </a:cubicBezTo>
                  <a:cubicBezTo>
                    <a:pt x="26964" y="20492"/>
                    <a:pt x="24807" y="21571"/>
                    <a:pt x="21571" y="22650"/>
                  </a:cubicBezTo>
                  <a:cubicBezTo>
                    <a:pt x="17257" y="24807"/>
                    <a:pt x="14021" y="24807"/>
                    <a:pt x="10786" y="25885"/>
                  </a:cubicBezTo>
                  <a:cubicBezTo>
                    <a:pt x="7550" y="25885"/>
                    <a:pt x="5393" y="24807"/>
                    <a:pt x="3236" y="22650"/>
                  </a:cubicBezTo>
                  <a:cubicBezTo>
                    <a:pt x="1078" y="20492"/>
                    <a:pt x="0" y="17257"/>
                    <a:pt x="0" y="14021"/>
                  </a:cubicBezTo>
                  <a:cubicBezTo>
                    <a:pt x="0" y="10786"/>
                    <a:pt x="2157" y="7550"/>
                    <a:pt x="5393" y="4314"/>
                  </a:cubicBezTo>
                  <a:cubicBezTo>
                    <a:pt x="7550" y="2157"/>
                    <a:pt x="9707" y="1079"/>
                    <a:pt x="11864" y="1079"/>
                  </a:cubicBezTo>
                  <a:cubicBezTo>
                    <a:pt x="14021" y="0"/>
                    <a:pt x="16178" y="0"/>
                    <a:pt x="18335" y="0"/>
                  </a:cubicBezTo>
                  <a:lnTo>
                    <a:pt x="18335" y="5393"/>
                  </a:lnTo>
                  <a:cubicBezTo>
                    <a:pt x="16178" y="5393"/>
                    <a:pt x="14021" y="6471"/>
                    <a:pt x="12942" y="6471"/>
                  </a:cubicBezTo>
                  <a:cubicBezTo>
                    <a:pt x="11864" y="6471"/>
                    <a:pt x="9707" y="7550"/>
                    <a:pt x="8628" y="8628"/>
                  </a:cubicBezTo>
                  <a:cubicBezTo>
                    <a:pt x="6471" y="10786"/>
                    <a:pt x="5393" y="11864"/>
                    <a:pt x="5393" y="14021"/>
                  </a:cubicBezTo>
                  <a:cubicBezTo>
                    <a:pt x="5393" y="16178"/>
                    <a:pt x="5393" y="17257"/>
                    <a:pt x="6471" y="19414"/>
                  </a:cubicBezTo>
                  <a:cubicBezTo>
                    <a:pt x="7550" y="20492"/>
                    <a:pt x="8628" y="20492"/>
                    <a:pt x="9707" y="21571"/>
                  </a:cubicBezTo>
                  <a:cubicBezTo>
                    <a:pt x="10786" y="21571"/>
                    <a:pt x="11864" y="21571"/>
                    <a:pt x="14021" y="21571"/>
                  </a:cubicBezTo>
                  <a:cubicBezTo>
                    <a:pt x="15100" y="21571"/>
                    <a:pt x="17257" y="20492"/>
                    <a:pt x="19414" y="19414"/>
                  </a:cubicBezTo>
                  <a:cubicBezTo>
                    <a:pt x="22649" y="18335"/>
                    <a:pt x="24807" y="17257"/>
                    <a:pt x="26964" y="17257"/>
                  </a:cubicBezTo>
                  <a:cubicBezTo>
                    <a:pt x="29121" y="17257"/>
                    <a:pt x="31278" y="16178"/>
                    <a:pt x="32357" y="17257"/>
                  </a:cubicBezTo>
                  <a:cubicBezTo>
                    <a:pt x="34513" y="17257"/>
                    <a:pt x="36671" y="18335"/>
                    <a:pt x="37749" y="20492"/>
                  </a:cubicBezTo>
                  <a:cubicBezTo>
                    <a:pt x="38828" y="22650"/>
                    <a:pt x="39906" y="23728"/>
                    <a:pt x="40985" y="25885"/>
                  </a:cubicBezTo>
                  <a:cubicBezTo>
                    <a:pt x="40985" y="28042"/>
                    <a:pt x="40985" y="30199"/>
                    <a:pt x="39906" y="32357"/>
                  </a:cubicBezTo>
                  <a:cubicBezTo>
                    <a:pt x="38828" y="34514"/>
                    <a:pt x="37749" y="36671"/>
                    <a:pt x="34513" y="38828"/>
                  </a:cubicBezTo>
                  <a:cubicBezTo>
                    <a:pt x="34513" y="38828"/>
                    <a:pt x="31278" y="39906"/>
                    <a:pt x="29121" y="40985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29" name="Freihandform: Form 2028">
              <a:extLst>
                <a:ext uri="{FF2B5EF4-FFF2-40B4-BE49-F238E27FC236}">
                  <a16:creationId xmlns:a16="http://schemas.microsoft.com/office/drawing/2014/main" id="{46F82B15-E15E-43DA-B53B-0A063853EFE3}"/>
                </a:ext>
              </a:extLst>
            </p:cNvPr>
            <p:cNvSpPr/>
            <p:nvPr/>
          </p:nvSpPr>
          <p:spPr>
            <a:xfrm>
              <a:off x="5169523" y="2574993"/>
              <a:ext cx="53927" cy="51080"/>
            </a:xfrm>
            <a:custGeom>
              <a:avLst/>
              <a:gdLst>
                <a:gd name="connsiteX0" fmla="*/ 29121 w 53927"/>
                <a:gd name="connsiteY0" fmla="*/ 50692 h 51080"/>
                <a:gd name="connsiteX1" fmla="*/ 18335 w 53927"/>
                <a:gd name="connsiteY1" fmla="*/ 43142 h 51080"/>
                <a:gd name="connsiteX2" fmla="*/ 0 w 53927"/>
                <a:gd name="connsiteY2" fmla="*/ 22650 h 51080"/>
                <a:gd name="connsiteX3" fmla="*/ 4314 w 53927"/>
                <a:gd name="connsiteY3" fmla="*/ 18335 h 51080"/>
                <a:gd name="connsiteX4" fmla="*/ 22650 w 53927"/>
                <a:gd name="connsiteY4" fmla="*/ 37749 h 51080"/>
                <a:gd name="connsiteX5" fmla="*/ 30199 w 53927"/>
                <a:gd name="connsiteY5" fmla="*/ 43142 h 51080"/>
                <a:gd name="connsiteX6" fmla="*/ 36671 w 53927"/>
                <a:gd name="connsiteY6" fmla="*/ 40985 h 51080"/>
                <a:gd name="connsiteX7" fmla="*/ 39906 w 53927"/>
                <a:gd name="connsiteY7" fmla="*/ 35592 h 51080"/>
                <a:gd name="connsiteX8" fmla="*/ 40985 w 53927"/>
                <a:gd name="connsiteY8" fmla="*/ 26964 h 51080"/>
                <a:gd name="connsiteX9" fmla="*/ 20492 w 53927"/>
                <a:gd name="connsiteY9" fmla="*/ 4314 h 51080"/>
                <a:gd name="connsiteX10" fmla="*/ 24807 w 53927"/>
                <a:gd name="connsiteY10" fmla="*/ 0 h 51080"/>
                <a:gd name="connsiteX11" fmla="*/ 53928 w 53927"/>
                <a:gd name="connsiteY11" fmla="*/ 32357 h 51080"/>
                <a:gd name="connsiteX12" fmla="*/ 49613 w 53927"/>
                <a:gd name="connsiteY12" fmla="*/ 35592 h 51080"/>
                <a:gd name="connsiteX13" fmla="*/ 44221 w 53927"/>
                <a:gd name="connsiteY13" fmla="*/ 31278 h 51080"/>
                <a:gd name="connsiteX14" fmla="*/ 44221 w 53927"/>
                <a:gd name="connsiteY14" fmla="*/ 31278 h 51080"/>
                <a:gd name="connsiteX15" fmla="*/ 43142 w 53927"/>
                <a:gd name="connsiteY15" fmla="*/ 39906 h 51080"/>
                <a:gd name="connsiteX16" fmla="*/ 38828 w 53927"/>
                <a:gd name="connsiteY16" fmla="*/ 46378 h 51080"/>
                <a:gd name="connsiteX17" fmla="*/ 29121 w 53927"/>
                <a:gd name="connsiteY17" fmla="*/ 50692 h 5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927" h="51080">
                  <a:moveTo>
                    <a:pt x="29121" y="50692"/>
                  </a:moveTo>
                  <a:cubicBezTo>
                    <a:pt x="25885" y="49613"/>
                    <a:pt x="21571" y="47456"/>
                    <a:pt x="18335" y="43142"/>
                  </a:cubicBezTo>
                  <a:lnTo>
                    <a:pt x="0" y="22650"/>
                  </a:lnTo>
                  <a:lnTo>
                    <a:pt x="4314" y="18335"/>
                  </a:lnTo>
                  <a:lnTo>
                    <a:pt x="22650" y="37749"/>
                  </a:lnTo>
                  <a:cubicBezTo>
                    <a:pt x="25885" y="40985"/>
                    <a:pt x="28042" y="42064"/>
                    <a:pt x="30199" y="43142"/>
                  </a:cubicBezTo>
                  <a:cubicBezTo>
                    <a:pt x="32357" y="44221"/>
                    <a:pt x="34513" y="43142"/>
                    <a:pt x="36671" y="40985"/>
                  </a:cubicBezTo>
                  <a:cubicBezTo>
                    <a:pt x="38828" y="39906"/>
                    <a:pt x="39906" y="37749"/>
                    <a:pt x="39906" y="35592"/>
                  </a:cubicBezTo>
                  <a:cubicBezTo>
                    <a:pt x="39906" y="33435"/>
                    <a:pt x="40985" y="30199"/>
                    <a:pt x="40985" y="26964"/>
                  </a:cubicBezTo>
                  <a:lnTo>
                    <a:pt x="20492" y="4314"/>
                  </a:lnTo>
                  <a:lnTo>
                    <a:pt x="24807" y="0"/>
                  </a:lnTo>
                  <a:lnTo>
                    <a:pt x="53928" y="32357"/>
                  </a:lnTo>
                  <a:lnTo>
                    <a:pt x="49613" y="35592"/>
                  </a:lnTo>
                  <a:lnTo>
                    <a:pt x="44221" y="31278"/>
                  </a:lnTo>
                  <a:lnTo>
                    <a:pt x="44221" y="31278"/>
                  </a:lnTo>
                  <a:cubicBezTo>
                    <a:pt x="44221" y="34514"/>
                    <a:pt x="44221" y="37749"/>
                    <a:pt x="43142" y="39906"/>
                  </a:cubicBezTo>
                  <a:cubicBezTo>
                    <a:pt x="42063" y="42064"/>
                    <a:pt x="40985" y="44221"/>
                    <a:pt x="38828" y="46378"/>
                  </a:cubicBezTo>
                  <a:cubicBezTo>
                    <a:pt x="35592" y="50692"/>
                    <a:pt x="32357" y="51770"/>
                    <a:pt x="29121" y="5069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30" name="Freihandform: Form 2029">
              <a:extLst>
                <a:ext uri="{FF2B5EF4-FFF2-40B4-BE49-F238E27FC236}">
                  <a16:creationId xmlns:a16="http://schemas.microsoft.com/office/drawing/2014/main" id="{B1B24A14-6A63-483D-B2C4-ECF27AAD64AF}"/>
                </a:ext>
              </a:extLst>
            </p:cNvPr>
            <p:cNvSpPr/>
            <p:nvPr/>
          </p:nvSpPr>
          <p:spPr>
            <a:xfrm>
              <a:off x="5191094" y="2545872"/>
              <a:ext cx="62286" cy="50691"/>
            </a:xfrm>
            <a:custGeom>
              <a:avLst/>
              <a:gdLst>
                <a:gd name="connsiteX0" fmla="*/ 51770 w 62286"/>
                <a:gd name="connsiteY0" fmla="*/ 43142 h 50691"/>
                <a:gd name="connsiteX1" fmla="*/ 44221 w 62286"/>
                <a:gd name="connsiteY1" fmla="*/ 44221 h 50691"/>
                <a:gd name="connsiteX2" fmla="*/ 44221 w 62286"/>
                <a:gd name="connsiteY2" fmla="*/ 44221 h 50691"/>
                <a:gd name="connsiteX3" fmla="*/ 46378 w 62286"/>
                <a:gd name="connsiteY3" fmla="*/ 47456 h 50691"/>
                <a:gd name="connsiteX4" fmla="*/ 42063 w 62286"/>
                <a:gd name="connsiteY4" fmla="*/ 50692 h 50691"/>
                <a:gd name="connsiteX5" fmla="*/ 0 w 62286"/>
                <a:gd name="connsiteY5" fmla="*/ 4314 h 50691"/>
                <a:gd name="connsiteX6" fmla="*/ 4314 w 62286"/>
                <a:gd name="connsiteY6" fmla="*/ 0 h 50691"/>
                <a:gd name="connsiteX7" fmla="*/ 16178 w 62286"/>
                <a:gd name="connsiteY7" fmla="*/ 12943 h 50691"/>
                <a:gd name="connsiteX8" fmla="*/ 21571 w 62286"/>
                <a:gd name="connsiteY8" fmla="*/ 19414 h 50691"/>
                <a:gd name="connsiteX9" fmla="*/ 28042 w 62286"/>
                <a:gd name="connsiteY9" fmla="*/ 5393 h 50691"/>
                <a:gd name="connsiteX10" fmla="*/ 40985 w 62286"/>
                <a:gd name="connsiteY10" fmla="*/ 1079 h 50691"/>
                <a:gd name="connsiteX11" fmla="*/ 55006 w 62286"/>
                <a:gd name="connsiteY11" fmla="*/ 9707 h 50691"/>
                <a:gd name="connsiteX12" fmla="*/ 61477 w 62286"/>
                <a:gd name="connsiteY12" fmla="*/ 20492 h 50691"/>
                <a:gd name="connsiteX13" fmla="*/ 61477 w 62286"/>
                <a:gd name="connsiteY13" fmla="*/ 31278 h 50691"/>
                <a:gd name="connsiteX14" fmla="*/ 56084 w 62286"/>
                <a:gd name="connsiteY14" fmla="*/ 39906 h 50691"/>
                <a:gd name="connsiteX15" fmla="*/ 51770 w 62286"/>
                <a:gd name="connsiteY15" fmla="*/ 43142 h 50691"/>
                <a:gd name="connsiteX16" fmla="*/ 56084 w 62286"/>
                <a:gd name="connsiteY16" fmla="*/ 31278 h 50691"/>
                <a:gd name="connsiteX17" fmla="*/ 55006 w 62286"/>
                <a:gd name="connsiteY17" fmla="*/ 23728 h 50691"/>
                <a:gd name="connsiteX18" fmla="*/ 49613 w 62286"/>
                <a:gd name="connsiteY18" fmla="*/ 16178 h 50691"/>
                <a:gd name="connsiteX19" fmla="*/ 38828 w 62286"/>
                <a:gd name="connsiteY19" fmla="*/ 8628 h 50691"/>
                <a:gd name="connsiteX20" fmla="*/ 29121 w 62286"/>
                <a:gd name="connsiteY20" fmla="*/ 11864 h 50691"/>
                <a:gd name="connsiteX21" fmla="*/ 24807 w 62286"/>
                <a:gd name="connsiteY21" fmla="*/ 24807 h 50691"/>
                <a:gd name="connsiteX22" fmla="*/ 39906 w 62286"/>
                <a:gd name="connsiteY22" fmla="*/ 42064 h 50691"/>
                <a:gd name="connsiteX23" fmla="*/ 46378 w 62286"/>
                <a:gd name="connsiteY23" fmla="*/ 40985 h 50691"/>
                <a:gd name="connsiteX24" fmla="*/ 50692 w 62286"/>
                <a:gd name="connsiteY24" fmla="*/ 38828 h 50691"/>
                <a:gd name="connsiteX25" fmla="*/ 56084 w 62286"/>
                <a:gd name="connsiteY25" fmla="*/ 31278 h 50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2286" h="50691">
                  <a:moveTo>
                    <a:pt x="51770" y="43142"/>
                  </a:moveTo>
                  <a:cubicBezTo>
                    <a:pt x="49613" y="44221"/>
                    <a:pt x="47456" y="44221"/>
                    <a:pt x="44221" y="44221"/>
                  </a:cubicBezTo>
                  <a:lnTo>
                    <a:pt x="44221" y="44221"/>
                  </a:lnTo>
                  <a:lnTo>
                    <a:pt x="46378" y="47456"/>
                  </a:lnTo>
                  <a:lnTo>
                    <a:pt x="42063" y="50692"/>
                  </a:lnTo>
                  <a:lnTo>
                    <a:pt x="0" y="4314"/>
                  </a:lnTo>
                  <a:lnTo>
                    <a:pt x="4314" y="0"/>
                  </a:lnTo>
                  <a:lnTo>
                    <a:pt x="16178" y="12943"/>
                  </a:lnTo>
                  <a:lnTo>
                    <a:pt x="21571" y="19414"/>
                  </a:lnTo>
                  <a:cubicBezTo>
                    <a:pt x="22650" y="12943"/>
                    <a:pt x="24807" y="8628"/>
                    <a:pt x="28042" y="5393"/>
                  </a:cubicBezTo>
                  <a:cubicBezTo>
                    <a:pt x="32357" y="2157"/>
                    <a:pt x="36671" y="0"/>
                    <a:pt x="40985" y="1079"/>
                  </a:cubicBezTo>
                  <a:cubicBezTo>
                    <a:pt x="45299" y="2157"/>
                    <a:pt x="50692" y="5393"/>
                    <a:pt x="55006" y="9707"/>
                  </a:cubicBezTo>
                  <a:cubicBezTo>
                    <a:pt x="58242" y="12943"/>
                    <a:pt x="60399" y="17257"/>
                    <a:pt x="61477" y="20492"/>
                  </a:cubicBezTo>
                  <a:cubicBezTo>
                    <a:pt x="62556" y="23728"/>
                    <a:pt x="62556" y="28042"/>
                    <a:pt x="61477" y="31278"/>
                  </a:cubicBezTo>
                  <a:cubicBezTo>
                    <a:pt x="60399" y="34514"/>
                    <a:pt x="59320" y="37749"/>
                    <a:pt x="56084" y="39906"/>
                  </a:cubicBezTo>
                  <a:cubicBezTo>
                    <a:pt x="56084" y="42064"/>
                    <a:pt x="53928" y="43142"/>
                    <a:pt x="51770" y="43142"/>
                  </a:cubicBezTo>
                  <a:close/>
                  <a:moveTo>
                    <a:pt x="56084" y="31278"/>
                  </a:moveTo>
                  <a:cubicBezTo>
                    <a:pt x="56084" y="29121"/>
                    <a:pt x="56084" y="25885"/>
                    <a:pt x="55006" y="23728"/>
                  </a:cubicBezTo>
                  <a:cubicBezTo>
                    <a:pt x="53928" y="20492"/>
                    <a:pt x="52849" y="18335"/>
                    <a:pt x="49613" y="16178"/>
                  </a:cubicBezTo>
                  <a:cubicBezTo>
                    <a:pt x="46378" y="11864"/>
                    <a:pt x="43142" y="9707"/>
                    <a:pt x="38828" y="8628"/>
                  </a:cubicBezTo>
                  <a:cubicBezTo>
                    <a:pt x="35592" y="7550"/>
                    <a:pt x="32357" y="8628"/>
                    <a:pt x="29121" y="11864"/>
                  </a:cubicBezTo>
                  <a:cubicBezTo>
                    <a:pt x="25885" y="14021"/>
                    <a:pt x="24807" y="18335"/>
                    <a:pt x="24807" y="24807"/>
                  </a:cubicBezTo>
                  <a:lnTo>
                    <a:pt x="39906" y="42064"/>
                  </a:lnTo>
                  <a:cubicBezTo>
                    <a:pt x="42063" y="42064"/>
                    <a:pt x="44221" y="42064"/>
                    <a:pt x="46378" y="40985"/>
                  </a:cubicBezTo>
                  <a:cubicBezTo>
                    <a:pt x="48535" y="39906"/>
                    <a:pt x="49613" y="39906"/>
                    <a:pt x="50692" y="38828"/>
                  </a:cubicBezTo>
                  <a:cubicBezTo>
                    <a:pt x="55006" y="35592"/>
                    <a:pt x="56084" y="33435"/>
                    <a:pt x="56084" y="31278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31" name="Freihandform: Form 2030">
              <a:extLst>
                <a:ext uri="{FF2B5EF4-FFF2-40B4-BE49-F238E27FC236}">
                  <a16:creationId xmlns:a16="http://schemas.microsoft.com/office/drawing/2014/main" id="{7766B2B7-5E72-4695-B93F-B490933098A1}"/>
                </a:ext>
              </a:extLst>
            </p:cNvPr>
            <p:cNvSpPr/>
            <p:nvPr/>
          </p:nvSpPr>
          <p:spPr>
            <a:xfrm>
              <a:off x="5251493" y="2535086"/>
              <a:ext cx="17256" cy="17256"/>
            </a:xfrm>
            <a:custGeom>
              <a:avLst/>
              <a:gdLst>
                <a:gd name="connsiteX0" fmla="*/ 0 w 17256"/>
                <a:gd name="connsiteY0" fmla="*/ 14021 h 17256"/>
                <a:gd name="connsiteX1" fmla="*/ 14021 w 17256"/>
                <a:gd name="connsiteY1" fmla="*/ 0 h 17256"/>
                <a:gd name="connsiteX2" fmla="*/ 17257 w 17256"/>
                <a:gd name="connsiteY2" fmla="*/ 3236 h 17256"/>
                <a:gd name="connsiteX3" fmla="*/ 2157 w 17256"/>
                <a:gd name="connsiteY3" fmla="*/ 17257 h 17256"/>
                <a:gd name="connsiteX4" fmla="*/ 0 w 17256"/>
                <a:gd name="connsiteY4" fmla="*/ 14021 h 1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6" h="17256">
                  <a:moveTo>
                    <a:pt x="0" y="14021"/>
                  </a:moveTo>
                  <a:lnTo>
                    <a:pt x="14021" y="0"/>
                  </a:lnTo>
                  <a:lnTo>
                    <a:pt x="17257" y="3236"/>
                  </a:lnTo>
                  <a:lnTo>
                    <a:pt x="2157" y="17257"/>
                  </a:lnTo>
                  <a:lnTo>
                    <a:pt x="0" y="14021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32" name="Freihandform: Form 2031">
              <a:extLst>
                <a:ext uri="{FF2B5EF4-FFF2-40B4-BE49-F238E27FC236}">
                  <a16:creationId xmlns:a16="http://schemas.microsoft.com/office/drawing/2014/main" id="{11C42E19-2C45-48E0-8736-6395BE50B828}"/>
                </a:ext>
              </a:extLst>
            </p:cNvPr>
            <p:cNvSpPr/>
            <p:nvPr/>
          </p:nvSpPr>
          <p:spPr>
            <a:xfrm>
              <a:off x="5266863" y="2497337"/>
              <a:ext cx="40715" cy="43588"/>
            </a:xfrm>
            <a:custGeom>
              <a:avLst/>
              <a:gdLst>
                <a:gd name="connsiteX0" fmla="*/ 27773 w 40715"/>
                <a:gd name="connsiteY0" fmla="*/ 43142 h 43588"/>
                <a:gd name="connsiteX1" fmla="*/ 16987 w 40715"/>
                <a:gd name="connsiteY1" fmla="*/ 42064 h 43588"/>
                <a:gd name="connsiteX2" fmla="*/ 7280 w 40715"/>
                <a:gd name="connsiteY2" fmla="*/ 34514 h 43588"/>
                <a:gd name="connsiteX3" fmla="*/ 809 w 40715"/>
                <a:gd name="connsiteY3" fmla="*/ 23728 h 43588"/>
                <a:gd name="connsiteX4" fmla="*/ 809 w 40715"/>
                <a:gd name="connsiteY4" fmla="*/ 12943 h 43588"/>
                <a:gd name="connsiteX5" fmla="*/ 6202 w 40715"/>
                <a:gd name="connsiteY5" fmla="*/ 4314 h 43588"/>
                <a:gd name="connsiteX6" fmla="*/ 19144 w 40715"/>
                <a:gd name="connsiteY6" fmla="*/ 0 h 43588"/>
                <a:gd name="connsiteX7" fmla="*/ 19144 w 40715"/>
                <a:gd name="connsiteY7" fmla="*/ 5393 h 43588"/>
                <a:gd name="connsiteX8" fmla="*/ 13751 w 40715"/>
                <a:gd name="connsiteY8" fmla="*/ 6471 h 43588"/>
                <a:gd name="connsiteX9" fmla="*/ 9437 w 40715"/>
                <a:gd name="connsiteY9" fmla="*/ 8628 h 43588"/>
                <a:gd name="connsiteX10" fmla="*/ 5123 w 40715"/>
                <a:gd name="connsiteY10" fmla="*/ 15100 h 43588"/>
                <a:gd name="connsiteX11" fmla="*/ 5123 w 40715"/>
                <a:gd name="connsiteY11" fmla="*/ 22650 h 43588"/>
                <a:gd name="connsiteX12" fmla="*/ 9437 w 40715"/>
                <a:gd name="connsiteY12" fmla="*/ 30199 h 43588"/>
                <a:gd name="connsiteX13" fmla="*/ 20223 w 40715"/>
                <a:gd name="connsiteY13" fmla="*/ 36671 h 43588"/>
                <a:gd name="connsiteX14" fmla="*/ 31008 w 40715"/>
                <a:gd name="connsiteY14" fmla="*/ 33435 h 43588"/>
                <a:gd name="connsiteX15" fmla="*/ 35322 w 40715"/>
                <a:gd name="connsiteY15" fmla="*/ 22650 h 43588"/>
                <a:gd name="connsiteX16" fmla="*/ 40715 w 40715"/>
                <a:gd name="connsiteY16" fmla="*/ 23728 h 43588"/>
                <a:gd name="connsiteX17" fmla="*/ 38558 w 40715"/>
                <a:gd name="connsiteY17" fmla="*/ 31278 h 43588"/>
                <a:gd name="connsiteX18" fmla="*/ 34244 w 40715"/>
                <a:gd name="connsiteY18" fmla="*/ 37749 h 43588"/>
                <a:gd name="connsiteX19" fmla="*/ 27773 w 40715"/>
                <a:gd name="connsiteY19" fmla="*/ 43142 h 4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715" h="43588">
                  <a:moveTo>
                    <a:pt x="27773" y="43142"/>
                  </a:moveTo>
                  <a:cubicBezTo>
                    <a:pt x="24537" y="44221"/>
                    <a:pt x="21301" y="43142"/>
                    <a:pt x="16987" y="42064"/>
                  </a:cubicBezTo>
                  <a:cubicBezTo>
                    <a:pt x="13751" y="40985"/>
                    <a:pt x="10516" y="38828"/>
                    <a:pt x="7280" y="34514"/>
                  </a:cubicBezTo>
                  <a:cubicBezTo>
                    <a:pt x="4044" y="31278"/>
                    <a:pt x="1887" y="26964"/>
                    <a:pt x="809" y="23728"/>
                  </a:cubicBezTo>
                  <a:cubicBezTo>
                    <a:pt x="-270" y="19414"/>
                    <a:pt x="-270" y="16178"/>
                    <a:pt x="809" y="12943"/>
                  </a:cubicBezTo>
                  <a:cubicBezTo>
                    <a:pt x="1887" y="9707"/>
                    <a:pt x="4044" y="6471"/>
                    <a:pt x="6202" y="4314"/>
                  </a:cubicBezTo>
                  <a:cubicBezTo>
                    <a:pt x="9437" y="1079"/>
                    <a:pt x="13751" y="0"/>
                    <a:pt x="19144" y="0"/>
                  </a:cubicBezTo>
                  <a:lnTo>
                    <a:pt x="19144" y="5393"/>
                  </a:lnTo>
                  <a:cubicBezTo>
                    <a:pt x="16987" y="5393"/>
                    <a:pt x="15909" y="5393"/>
                    <a:pt x="13751" y="6471"/>
                  </a:cubicBezTo>
                  <a:cubicBezTo>
                    <a:pt x="12673" y="6471"/>
                    <a:pt x="10516" y="7550"/>
                    <a:pt x="9437" y="8628"/>
                  </a:cubicBezTo>
                  <a:cubicBezTo>
                    <a:pt x="7280" y="10786"/>
                    <a:pt x="6202" y="12943"/>
                    <a:pt x="5123" y="15100"/>
                  </a:cubicBezTo>
                  <a:cubicBezTo>
                    <a:pt x="4044" y="17257"/>
                    <a:pt x="5123" y="20492"/>
                    <a:pt x="5123" y="22650"/>
                  </a:cubicBezTo>
                  <a:cubicBezTo>
                    <a:pt x="6202" y="25885"/>
                    <a:pt x="7280" y="28042"/>
                    <a:pt x="9437" y="30199"/>
                  </a:cubicBezTo>
                  <a:cubicBezTo>
                    <a:pt x="12673" y="34514"/>
                    <a:pt x="16987" y="36671"/>
                    <a:pt x="20223" y="36671"/>
                  </a:cubicBezTo>
                  <a:cubicBezTo>
                    <a:pt x="23458" y="36671"/>
                    <a:pt x="27773" y="36671"/>
                    <a:pt x="31008" y="33435"/>
                  </a:cubicBezTo>
                  <a:cubicBezTo>
                    <a:pt x="34244" y="31278"/>
                    <a:pt x="35322" y="28042"/>
                    <a:pt x="35322" y="22650"/>
                  </a:cubicBezTo>
                  <a:lnTo>
                    <a:pt x="40715" y="23728"/>
                  </a:lnTo>
                  <a:cubicBezTo>
                    <a:pt x="40715" y="25885"/>
                    <a:pt x="39637" y="29121"/>
                    <a:pt x="38558" y="31278"/>
                  </a:cubicBezTo>
                  <a:cubicBezTo>
                    <a:pt x="37480" y="33435"/>
                    <a:pt x="36401" y="35592"/>
                    <a:pt x="34244" y="37749"/>
                  </a:cubicBezTo>
                  <a:cubicBezTo>
                    <a:pt x="34244" y="40985"/>
                    <a:pt x="31008" y="43142"/>
                    <a:pt x="27773" y="431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33" name="Freihandform: Form 2032">
              <a:extLst>
                <a:ext uri="{FF2B5EF4-FFF2-40B4-BE49-F238E27FC236}">
                  <a16:creationId xmlns:a16="http://schemas.microsoft.com/office/drawing/2014/main" id="{7FE86C9F-6AB3-4BE9-9BA7-CA2DD76A2418}"/>
                </a:ext>
              </a:extLst>
            </p:cNvPr>
            <p:cNvSpPr/>
            <p:nvPr/>
          </p:nvSpPr>
          <p:spPr>
            <a:xfrm>
              <a:off x="5278457" y="2468216"/>
              <a:ext cx="50691" cy="49613"/>
            </a:xfrm>
            <a:custGeom>
              <a:avLst/>
              <a:gdLst>
                <a:gd name="connsiteX0" fmla="*/ 42063 w 50691"/>
                <a:gd name="connsiteY0" fmla="*/ 49613 h 49613"/>
                <a:gd name="connsiteX1" fmla="*/ 36671 w 50691"/>
                <a:gd name="connsiteY1" fmla="*/ 45299 h 49613"/>
                <a:gd name="connsiteX2" fmla="*/ 0 w 50691"/>
                <a:gd name="connsiteY2" fmla="*/ 4314 h 49613"/>
                <a:gd name="connsiteX3" fmla="*/ 4314 w 50691"/>
                <a:gd name="connsiteY3" fmla="*/ 0 h 49613"/>
                <a:gd name="connsiteX4" fmla="*/ 42063 w 50691"/>
                <a:gd name="connsiteY4" fmla="*/ 40985 h 49613"/>
                <a:gd name="connsiteX5" fmla="*/ 44220 w 50691"/>
                <a:gd name="connsiteY5" fmla="*/ 42063 h 49613"/>
                <a:gd name="connsiteX6" fmla="*/ 45299 w 50691"/>
                <a:gd name="connsiteY6" fmla="*/ 42063 h 49613"/>
                <a:gd name="connsiteX7" fmla="*/ 46378 w 50691"/>
                <a:gd name="connsiteY7" fmla="*/ 40985 h 49613"/>
                <a:gd name="connsiteX8" fmla="*/ 50692 w 50691"/>
                <a:gd name="connsiteY8" fmla="*/ 44221 h 49613"/>
                <a:gd name="connsiteX9" fmla="*/ 48535 w 50691"/>
                <a:gd name="connsiteY9" fmla="*/ 47456 h 49613"/>
                <a:gd name="connsiteX10" fmla="*/ 42063 w 50691"/>
                <a:gd name="connsiteY10" fmla="*/ 49613 h 4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91" h="49613">
                  <a:moveTo>
                    <a:pt x="42063" y="49613"/>
                  </a:moveTo>
                  <a:cubicBezTo>
                    <a:pt x="39906" y="49613"/>
                    <a:pt x="38828" y="47456"/>
                    <a:pt x="36671" y="45299"/>
                  </a:cubicBezTo>
                  <a:lnTo>
                    <a:pt x="0" y="4314"/>
                  </a:lnTo>
                  <a:lnTo>
                    <a:pt x="4314" y="0"/>
                  </a:lnTo>
                  <a:lnTo>
                    <a:pt x="42063" y="40985"/>
                  </a:lnTo>
                  <a:cubicBezTo>
                    <a:pt x="43142" y="42063"/>
                    <a:pt x="43142" y="42063"/>
                    <a:pt x="44220" y="42063"/>
                  </a:cubicBezTo>
                  <a:cubicBezTo>
                    <a:pt x="45299" y="42063"/>
                    <a:pt x="45299" y="42063"/>
                    <a:pt x="45299" y="42063"/>
                  </a:cubicBezTo>
                  <a:cubicBezTo>
                    <a:pt x="45299" y="42063"/>
                    <a:pt x="46378" y="40985"/>
                    <a:pt x="46378" y="40985"/>
                  </a:cubicBezTo>
                  <a:lnTo>
                    <a:pt x="50692" y="44221"/>
                  </a:lnTo>
                  <a:cubicBezTo>
                    <a:pt x="49613" y="45299"/>
                    <a:pt x="49613" y="46378"/>
                    <a:pt x="48535" y="47456"/>
                  </a:cubicBezTo>
                  <a:cubicBezTo>
                    <a:pt x="46378" y="48535"/>
                    <a:pt x="44220" y="49613"/>
                    <a:pt x="42063" y="4961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34" name="Freihandform: Form 2033">
              <a:extLst>
                <a:ext uri="{FF2B5EF4-FFF2-40B4-BE49-F238E27FC236}">
                  <a16:creationId xmlns:a16="http://schemas.microsoft.com/office/drawing/2014/main" id="{8595D0D1-F3CB-4E24-9B4E-5752D5817DFB}"/>
                </a:ext>
              </a:extLst>
            </p:cNvPr>
            <p:cNvSpPr/>
            <p:nvPr/>
          </p:nvSpPr>
          <p:spPr>
            <a:xfrm>
              <a:off x="5309735" y="2458509"/>
              <a:ext cx="48534" cy="44220"/>
            </a:xfrm>
            <a:custGeom>
              <a:avLst/>
              <a:gdLst>
                <a:gd name="connsiteX0" fmla="*/ 25885 w 48534"/>
                <a:gd name="connsiteY0" fmla="*/ 44221 h 44220"/>
                <a:gd name="connsiteX1" fmla="*/ 17257 w 48534"/>
                <a:gd name="connsiteY1" fmla="*/ 39906 h 44220"/>
                <a:gd name="connsiteX2" fmla="*/ 15100 w 48534"/>
                <a:gd name="connsiteY2" fmla="*/ 28042 h 44220"/>
                <a:gd name="connsiteX3" fmla="*/ 26964 w 48534"/>
                <a:gd name="connsiteY3" fmla="*/ 10786 h 44220"/>
                <a:gd name="connsiteX4" fmla="*/ 19414 w 48534"/>
                <a:gd name="connsiteY4" fmla="*/ 6471 h 44220"/>
                <a:gd name="connsiteX5" fmla="*/ 11864 w 48534"/>
                <a:gd name="connsiteY5" fmla="*/ 8628 h 44220"/>
                <a:gd name="connsiteX6" fmla="*/ 5393 w 48534"/>
                <a:gd name="connsiteY6" fmla="*/ 20492 h 44220"/>
                <a:gd name="connsiteX7" fmla="*/ 0 w 48534"/>
                <a:gd name="connsiteY7" fmla="*/ 19414 h 44220"/>
                <a:gd name="connsiteX8" fmla="*/ 8628 w 48534"/>
                <a:gd name="connsiteY8" fmla="*/ 4314 h 44220"/>
                <a:gd name="connsiteX9" fmla="*/ 19414 w 48534"/>
                <a:gd name="connsiteY9" fmla="*/ 0 h 44220"/>
                <a:gd name="connsiteX10" fmla="*/ 30199 w 48534"/>
                <a:gd name="connsiteY10" fmla="*/ 7550 h 44220"/>
                <a:gd name="connsiteX11" fmla="*/ 48535 w 48534"/>
                <a:gd name="connsiteY11" fmla="*/ 26964 h 44220"/>
                <a:gd name="connsiteX12" fmla="*/ 44221 w 48534"/>
                <a:gd name="connsiteY12" fmla="*/ 30199 h 44220"/>
                <a:gd name="connsiteX13" fmla="*/ 39906 w 48534"/>
                <a:gd name="connsiteY13" fmla="*/ 26964 h 44220"/>
                <a:gd name="connsiteX14" fmla="*/ 39906 w 48534"/>
                <a:gd name="connsiteY14" fmla="*/ 26964 h 44220"/>
                <a:gd name="connsiteX15" fmla="*/ 33435 w 48534"/>
                <a:gd name="connsiteY15" fmla="*/ 40985 h 44220"/>
                <a:gd name="connsiteX16" fmla="*/ 25885 w 48534"/>
                <a:gd name="connsiteY16" fmla="*/ 44221 h 44220"/>
                <a:gd name="connsiteX17" fmla="*/ 36671 w 48534"/>
                <a:gd name="connsiteY17" fmla="*/ 30199 h 44220"/>
                <a:gd name="connsiteX18" fmla="*/ 38828 w 48534"/>
                <a:gd name="connsiteY18" fmla="*/ 22650 h 44220"/>
                <a:gd name="connsiteX19" fmla="*/ 30199 w 48534"/>
                <a:gd name="connsiteY19" fmla="*/ 12943 h 44220"/>
                <a:gd name="connsiteX20" fmla="*/ 21571 w 48534"/>
                <a:gd name="connsiteY20" fmla="*/ 26964 h 44220"/>
                <a:gd name="connsiteX21" fmla="*/ 22650 w 48534"/>
                <a:gd name="connsiteY21" fmla="*/ 35592 h 44220"/>
                <a:gd name="connsiteX22" fmla="*/ 28042 w 48534"/>
                <a:gd name="connsiteY22" fmla="*/ 37749 h 44220"/>
                <a:gd name="connsiteX23" fmla="*/ 33435 w 48534"/>
                <a:gd name="connsiteY23" fmla="*/ 35592 h 44220"/>
                <a:gd name="connsiteX24" fmla="*/ 36671 w 48534"/>
                <a:gd name="connsiteY24" fmla="*/ 30199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534" h="44220">
                  <a:moveTo>
                    <a:pt x="25885" y="44221"/>
                  </a:moveTo>
                  <a:cubicBezTo>
                    <a:pt x="22650" y="44221"/>
                    <a:pt x="19414" y="43142"/>
                    <a:pt x="17257" y="39906"/>
                  </a:cubicBezTo>
                  <a:cubicBezTo>
                    <a:pt x="14021" y="36671"/>
                    <a:pt x="12942" y="32357"/>
                    <a:pt x="15100" y="28042"/>
                  </a:cubicBezTo>
                  <a:cubicBezTo>
                    <a:pt x="16178" y="23728"/>
                    <a:pt x="20492" y="17257"/>
                    <a:pt x="26964" y="10786"/>
                  </a:cubicBezTo>
                  <a:cubicBezTo>
                    <a:pt x="24807" y="8628"/>
                    <a:pt x="22650" y="6471"/>
                    <a:pt x="19414" y="6471"/>
                  </a:cubicBezTo>
                  <a:cubicBezTo>
                    <a:pt x="17257" y="5393"/>
                    <a:pt x="14021" y="6471"/>
                    <a:pt x="11864" y="8628"/>
                  </a:cubicBezTo>
                  <a:cubicBezTo>
                    <a:pt x="8628" y="11864"/>
                    <a:pt x="6471" y="15100"/>
                    <a:pt x="5393" y="20492"/>
                  </a:cubicBezTo>
                  <a:lnTo>
                    <a:pt x="0" y="19414"/>
                  </a:lnTo>
                  <a:cubicBezTo>
                    <a:pt x="2157" y="12943"/>
                    <a:pt x="4314" y="7550"/>
                    <a:pt x="8628" y="4314"/>
                  </a:cubicBezTo>
                  <a:cubicBezTo>
                    <a:pt x="11864" y="1079"/>
                    <a:pt x="16178" y="0"/>
                    <a:pt x="19414" y="0"/>
                  </a:cubicBezTo>
                  <a:cubicBezTo>
                    <a:pt x="23728" y="1079"/>
                    <a:pt x="26964" y="3236"/>
                    <a:pt x="30199" y="7550"/>
                  </a:cubicBezTo>
                  <a:lnTo>
                    <a:pt x="48535" y="26964"/>
                  </a:lnTo>
                  <a:lnTo>
                    <a:pt x="44221" y="30199"/>
                  </a:lnTo>
                  <a:lnTo>
                    <a:pt x="39906" y="26964"/>
                  </a:lnTo>
                  <a:lnTo>
                    <a:pt x="39906" y="26964"/>
                  </a:lnTo>
                  <a:cubicBezTo>
                    <a:pt x="38828" y="33435"/>
                    <a:pt x="36671" y="37749"/>
                    <a:pt x="33435" y="40985"/>
                  </a:cubicBezTo>
                  <a:cubicBezTo>
                    <a:pt x="32357" y="43142"/>
                    <a:pt x="29121" y="44221"/>
                    <a:pt x="25885" y="44221"/>
                  </a:cubicBezTo>
                  <a:close/>
                  <a:moveTo>
                    <a:pt x="36671" y="30199"/>
                  </a:moveTo>
                  <a:cubicBezTo>
                    <a:pt x="37749" y="28042"/>
                    <a:pt x="37749" y="25885"/>
                    <a:pt x="38828" y="22650"/>
                  </a:cubicBezTo>
                  <a:lnTo>
                    <a:pt x="30199" y="12943"/>
                  </a:lnTo>
                  <a:cubicBezTo>
                    <a:pt x="24807" y="18335"/>
                    <a:pt x="22650" y="22650"/>
                    <a:pt x="21571" y="26964"/>
                  </a:cubicBezTo>
                  <a:cubicBezTo>
                    <a:pt x="20492" y="30199"/>
                    <a:pt x="20492" y="33435"/>
                    <a:pt x="22650" y="35592"/>
                  </a:cubicBezTo>
                  <a:cubicBezTo>
                    <a:pt x="24807" y="37749"/>
                    <a:pt x="25885" y="37749"/>
                    <a:pt x="28042" y="37749"/>
                  </a:cubicBezTo>
                  <a:cubicBezTo>
                    <a:pt x="30199" y="37749"/>
                    <a:pt x="31278" y="36671"/>
                    <a:pt x="33435" y="35592"/>
                  </a:cubicBezTo>
                  <a:cubicBezTo>
                    <a:pt x="34513" y="33435"/>
                    <a:pt x="35592" y="32357"/>
                    <a:pt x="36671" y="3019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35" name="Freihandform: Form 2034">
              <a:extLst>
                <a:ext uri="{FF2B5EF4-FFF2-40B4-BE49-F238E27FC236}">
                  <a16:creationId xmlns:a16="http://schemas.microsoft.com/office/drawing/2014/main" id="{FE99BF3E-52F0-4C6F-9FEA-FA6098CC9C94}"/>
                </a:ext>
              </a:extLst>
            </p:cNvPr>
            <p:cNvSpPr/>
            <p:nvPr/>
          </p:nvSpPr>
          <p:spPr>
            <a:xfrm>
              <a:off x="5342091" y="2431545"/>
              <a:ext cx="40984" cy="43142"/>
            </a:xfrm>
            <a:custGeom>
              <a:avLst/>
              <a:gdLst>
                <a:gd name="connsiteX0" fmla="*/ 29121 w 40984"/>
                <a:gd name="connsiteY0" fmla="*/ 40985 h 43142"/>
                <a:gd name="connsiteX1" fmla="*/ 20492 w 40984"/>
                <a:gd name="connsiteY1" fmla="*/ 43142 h 43142"/>
                <a:gd name="connsiteX2" fmla="*/ 20492 w 40984"/>
                <a:gd name="connsiteY2" fmla="*/ 37749 h 43142"/>
                <a:gd name="connsiteX3" fmla="*/ 28042 w 40984"/>
                <a:gd name="connsiteY3" fmla="*/ 36671 h 43142"/>
                <a:gd name="connsiteX4" fmla="*/ 33435 w 40984"/>
                <a:gd name="connsiteY4" fmla="*/ 33435 h 43142"/>
                <a:gd name="connsiteX5" fmla="*/ 36671 w 40984"/>
                <a:gd name="connsiteY5" fmla="*/ 28042 h 43142"/>
                <a:gd name="connsiteX6" fmla="*/ 34513 w 40984"/>
                <a:gd name="connsiteY6" fmla="*/ 22650 h 43142"/>
                <a:gd name="connsiteX7" fmla="*/ 29121 w 40984"/>
                <a:gd name="connsiteY7" fmla="*/ 20492 h 43142"/>
                <a:gd name="connsiteX8" fmla="*/ 21571 w 40984"/>
                <a:gd name="connsiteY8" fmla="*/ 22650 h 43142"/>
                <a:gd name="connsiteX9" fmla="*/ 10786 w 40984"/>
                <a:gd name="connsiteY9" fmla="*/ 25885 h 43142"/>
                <a:gd name="connsiteX10" fmla="*/ 3236 w 40984"/>
                <a:gd name="connsiteY10" fmla="*/ 22650 h 43142"/>
                <a:gd name="connsiteX11" fmla="*/ 0 w 40984"/>
                <a:gd name="connsiteY11" fmla="*/ 14021 h 43142"/>
                <a:gd name="connsiteX12" fmla="*/ 5393 w 40984"/>
                <a:gd name="connsiteY12" fmla="*/ 4314 h 43142"/>
                <a:gd name="connsiteX13" fmla="*/ 11864 w 40984"/>
                <a:gd name="connsiteY13" fmla="*/ 1079 h 43142"/>
                <a:gd name="connsiteX14" fmla="*/ 18335 w 40984"/>
                <a:gd name="connsiteY14" fmla="*/ 0 h 43142"/>
                <a:gd name="connsiteX15" fmla="*/ 18335 w 40984"/>
                <a:gd name="connsiteY15" fmla="*/ 5393 h 43142"/>
                <a:gd name="connsiteX16" fmla="*/ 12942 w 40984"/>
                <a:gd name="connsiteY16" fmla="*/ 6471 h 43142"/>
                <a:gd name="connsiteX17" fmla="*/ 8628 w 40984"/>
                <a:gd name="connsiteY17" fmla="*/ 8628 h 43142"/>
                <a:gd name="connsiteX18" fmla="*/ 5393 w 40984"/>
                <a:gd name="connsiteY18" fmla="*/ 14021 h 43142"/>
                <a:gd name="connsiteX19" fmla="*/ 6471 w 40984"/>
                <a:gd name="connsiteY19" fmla="*/ 19414 h 43142"/>
                <a:gd name="connsiteX20" fmla="*/ 9707 w 40984"/>
                <a:gd name="connsiteY20" fmla="*/ 21571 h 43142"/>
                <a:gd name="connsiteX21" fmla="*/ 14021 w 40984"/>
                <a:gd name="connsiteY21" fmla="*/ 21571 h 43142"/>
                <a:gd name="connsiteX22" fmla="*/ 19414 w 40984"/>
                <a:gd name="connsiteY22" fmla="*/ 19414 h 43142"/>
                <a:gd name="connsiteX23" fmla="*/ 26964 w 40984"/>
                <a:gd name="connsiteY23" fmla="*/ 17257 h 43142"/>
                <a:gd name="connsiteX24" fmla="*/ 32357 w 40984"/>
                <a:gd name="connsiteY24" fmla="*/ 17257 h 43142"/>
                <a:gd name="connsiteX25" fmla="*/ 37749 w 40984"/>
                <a:gd name="connsiteY25" fmla="*/ 20492 h 43142"/>
                <a:gd name="connsiteX26" fmla="*/ 40985 w 40984"/>
                <a:gd name="connsiteY26" fmla="*/ 25885 h 43142"/>
                <a:gd name="connsiteX27" fmla="*/ 39906 w 40984"/>
                <a:gd name="connsiteY27" fmla="*/ 32357 h 43142"/>
                <a:gd name="connsiteX28" fmla="*/ 34513 w 40984"/>
                <a:gd name="connsiteY28" fmla="*/ 38828 h 43142"/>
                <a:gd name="connsiteX29" fmla="*/ 29121 w 40984"/>
                <a:gd name="connsiteY29" fmla="*/ 40985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984" h="43142">
                  <a:moveTo>
                    <a:pt x="29121" y="40985"/>
                  </a:moveTo>
                  <a:cubicBezTo>
                    <a:pt x="25885" y="42064"/>
                    <a:pt x="23728" y="43142"/>
                    <a:pt x="20492" y="43142"/>
                  </a:cubicBezTo>
                  <a:lnTo>
                    <a:pt x="20492" y="37749"/>
                  </a:lnTo>
                  <a:cubicBezTo>
                    <a:pt x="23728" y="37749"/>
                    <a:pt x="25885" y="36671"/>
                    <a:pt x="28042" y="36671"/>
                  </a:cubicBezTo>
                  <a:cubicBezTo>
                    <a:pt x="30199" y="36671"/>
                    <a:pt x="32357" y="34514"/>
                    <a:pt x="33435" y="33435"/>
                  </a:cubicBezTo>
                  <a:cubicBezTo>
                    <a:pt x="35592" y="31278"/>
                    <a:pt x="36671" y="29121"/>
                    <a:pt x="36671" y="28042"/>
                  </a:cubicBezTo>
                  <a:cubicBezTo>
                    <a:pt x="36671" y="25885"/>
                    <a:pt x="36671" y="23728"/>
                    <a:pt x="34513" y="22650"/>
                  </a:cubicBezTo>
                  <a:cubicBezTo>
                    <a:pt x="33435" y="21571"/>
                    <a:pt x="31278" y="20492"/>
                    <a:pt x="29121" y="20492"/>
                  </a:cubicBezTo>
                  <a:cubicBezTo>
                    <a:pt x="26964" y="20492"/>
                    <a:pt x="24807" y="21571"/>
                    <a:pt x="21571" y="22650"/>
                  </a:cubicBezTo>
                  <a:cubicBezTo>
                    <a:pt x="17257" y="24807"/>
                    <a:pt x="14021" y="24807"/>
                    <a:pt x="10786" y="25885"/>
                  </a:cubicBezTo>
                  <a:cubicBezTo>
                    <a:pt x="7550" y="25885"/>
                    <a:pt x="5393" y="24807"/>
                    <a:pt x="3236" y="22650"/>
                  </a:cubicBezTo>
                  <a:cubicBezTo>
                    <a:pt x="1079" y="20492"/>
                    <a:pt x="0" y="17257"/>
                    <a:pt x="0" y="14021"/>
                  </a:cubicBezTo>
                  <a:cubicBezTo>
                    <a:pt x="0" y="10786"/>
                    <a:pt x="2157" y="7550"/>
                    <a:pt x="5393" y="4314"/>
                  </a:cubicBezTo>
                  <a:cubicBezTo>
                    <a:pt x="7550" y="2157"/>
                    <a:pt x="9707" y="1079"/>
                    <a:pt x="11864" y="1079"/>
                  </a:cubicBezTo>
                  <a:cubicBezTo>
                    <a:pt x="14021" y="0"/>
                    <a:pt x="16178" y="0"/>
                    <a:pt x="18335" y="0"/>
                  </a:cubicBezTo>
                  <a:lnTo>
                    <a:pt x="18335" y="5393"/>
                  </a:lnTo>
                  <a:cubicBezTo>
                    <a:pt x="16178" y="5393"/>
                    <a:pt x="14021" y="6471"/>
                    <a:pt x="12942" y="6471"/>
                  </a:cubicBezTo>
                  <a:cubicBezTo>
                    <a:pt x="11864" y="7550"/>
                    <a:pt x="9707" y="7550"/>
                    <a:pt x="8628" y="8628"/>
                  </a:cubicBezTo>
                  <a:cubicBezTo>
                    <a:pt x="6471" y="10786"/>
                    <a:pt x="5393" y="11864"/>
                    <a:pt x="5393" y="14021"/>
                  </a:cubicBezTo>
                  <a:cubicBezTo>
                    <a:pt x="5393" y="16178"/>
                    <a:pt x="5393" y="17257"/>
                    <a:pt x="6471" y="19414"/>
                  </a:cubicBezTo>
                  <a:cubicBezTo>
                    <a:pt x="7550" y="20492"/>
                    <a:pt x="8628" y="20492"/>
                    <a:pt x="9707" y="21571"/>
                  </a:cubicBezTo>
                  <a:cubicBezTo>
                    <a:pt x="10786" y="22650"/>
                    <a:pt x="11864" y="21571"/>
                    <a:pt x="14021" y="21571"/>
                  </a:cubicBezTo>
                  <a:cubicBezTo>
                    <a:pt x="15100" y="21571"/>
                    <a:pt x="17257" y="20492"/>
                    <a:pt x="19414" y="19414"/>
                  </a:cubicBezTo>
                  <a:cubicBezTo>
                    <a:pt x="22650" y="18335"/>
                    <a:pt x="24807" y="17257"/>
                    <a:pt x="26964" y="17257"/>
                  </a:cubicBezTo>
                  <a:cubicBezTo>
                    <a:pt x="29121" y="17257"/>
                    <a:pt x="31278" y="16178"/>
                    <a:pt x="32357" y="17257"/>
                  </a:cubicBezTo>
                  <a:cubicBezTo>
                    <a:pt x="34513" y="17257"/>
                    <a:pt x="36671" y="18335"/>
                    <a:pt x="37749" y="20492"/>
                  </a:cubicBezTo>
                  <a:cubicBezTo>
                    <a:pt x="38828" y="22650"/>
                    <a:pt x="39906" y="23728"/>
                    <a:pt x="40985" y="25885"/>
                  </a:cubicBezTo>
                  <a:cubicBezTo>
                    <a:pt x="40985" y="28042"/>
                    <a:pt x="40985" y="30199"/>
                    <a:pt x="39906" y="32357"/>
                  </a:cubicBezTo>
                  <a:cubicBezTo>
                    <a:pt x="38828" y="34514"/>
                    <a:pt x="37749" y="36671"/>
                    <a:pt x="34513" y="38828"/>
                  </a:cubicBezTo>
                  <a:cubicBezTo>
                    <a:pt x="34513" y="38828"/>
                    <a:pt x="32357" y="39906"/>
                    <a:pt x="29121" y="40985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36" name="Freihandform: Form 2035">
              <a:extLst>
                <a:ext uri="{FF2B5EF4-FFF2-40B4-BE49-F238E27FC236}">
                  <a16:creationId xmlns:a16="http://schemas.microsoft.com/office/drawing/2014/main" id="{41187185-8411-4CB7-A45C-854AFF9FCD05}"/>
                </a:ext>
              </a:extLst>
            </p:cNvPr>
            <p:cNvSpPr/>
            <p:nvPr/>
          </p:nvSpPr>
          <p:spPr>
            <a:xfrm>
              <a:off x="5369055" y="2406739"/>
              <a:ext cx="40984" cy="43142"/>
            </a:xfrm>
            <a:custGeom>
              <a:avLst/>
              <a:gdLst>
                <a:gd name="connsiteX0" fmla="*/ 29121 w 40984"/>
                <a:gd name="connsiteY0" fmla="*/ 40985 h 43142"/>
                <a:gd name="connsiteX1" fmla="*/ 20492 w 40984"/>
                <a:gd name="connsiteY1" fmla="*/ 43142 h 43142"/>
                <a:gd name="connsiteX2" fmla="*/ 20492 w 40984"/>
                <a:gd name="connsiteY2" fmla="*/ 37749 h 43142"/>
                <a:gd name="connsiteX3" fmla="*/ 28042 w 40984"/>
                <a:gd name="connsiteY3" fmla="*/ 36671 h 43142"/>
                <a:gd name="connsiteX4" fmla="*/ 33435 w 40984"/>
                <a:gd name="connsiteY4" fmla="*/ 33435 h 43142"/>
                <a:gd name="connsiteX5" fmla="*/ 36671 w 40984"/>
                <a:gd name="connsiteY5" fmla="*/ 28042 h 43142"/>
                <a:gd name="connsiteX6" fmla="*/ 34513 w 40984"/>
                <a:gd name="connsiteY6" fmla="*/ 22650 h 43142"/>
                <a:gd name="connsiteX7" fmla="*/ 29121 w 40984"/>
                <a:gd name="connsiteY7" fmla="*/ 20492 h 43142"/>
                <a:gd name="connsiteX8" fmla="*/ 21571 w 40984"/>
                <a:gd name="connsiteY8" fmla="*/ 22650 h 43142"/>
                <a:gd name="connsiteX9" fmla="*/ 10786 w 40984"/>
                <a:gd name="connsiteY9" fmla="*/ 25885 h 43142"/>
                <a:gd name="connsiteX10" fmla="*/ 3236 w 40984"/>
                <a:gd name="connsiteY10" fmla="*/ 22650 h 43142"/>
                <a:gd name="connsiteX11" fmla="*/ 0 w 40984"/>
                <a:gd name="connsiteY11" fmla="*/ 14021 h 43142"/>
                <a:gd name="connsiteX12" fmla="*/ 5393 w 40984"/>
                <a:gd name="connsiteY12" fmla="*/ 4314 h 43142"/>
                <a:gd name="connsiteX13" fmla="*/ 11864 w 40984"/>
                <a:gd name="connsiteY13" fmla="*/ 1079 h 43142"/>
                <a:gd name="connsiteX14" fmla="*/ 18335 w 40984"/>
                <a:gd name="connsiteY14" fmla="*/ 0 h 43142"/>
                <a:gd name="connsiteX15" fmla="*/ 18335 w 40984"/>
                <a:gd name="connsiteY15" fmla="*/ 5393 h 43142"/>
                <a:gd name="connsiteX16" fmla="*/ 12942 w 40984"/>
                <a:gd name="connsiteY16" fmla="*/ 6471 h 43142"/>
                <a:gd name="connsiteX17" fmla="*/ 8628 w 40984"/>
                <a:gd name="connsiteY17" fmla="*/ 8628 h 43142"/>
                <a:gd name="connsiteX18" fmla="*/ 5393 w 40984"/>
                <a:gd name="connsiteY18" fmla="*/ 14021 h 43142"/>
                <a:gd name="connsiteX19" fmla="*/ 6471 w 40984"/>
                <a:gd name="connsiteY19" fmla="*/ 19414 h 43142"/>
                <a:gd name="connsiteX20" fmla="*/ 9707 w 40984"/>
                <a:gd name="connsiteY20" fmla="*/ 21571 h 43142"/>
                <a:gd name="connsiteX21" fmla="*/ 14021 w 40984"/>
                <a:gd name="connsiteY21" fmla="*/ 21571 h 43142"/>
                <a:gd name="connsiteX22" fmla="*/ 19414 w 40984"/>
                <a:gd name="connsiteY22" fmla="*/ 19414 h 43142"/>
                <a:gd name="connsiteX23" fmla="*/ 26964 w 40984"/>
                <a:gd name="connsiteY23" fmla="*/ 17257 h 43142"/>
                <a:gd name="connsiteX24" fmla="*/ 32357 w 40984"/>
                <a:gd name="connsiteY24" fmla="*/ 17257 h 43142"/>
                <a:gd name="connsiteX25" fmla="*/ 37749 w 40984"/>
                <a:gd name="connsiteY25" fmla="*/ 20492 h 43142"/>
                <a:gd name="connsiteX26" fmla="*/ 40985 w 40984"/>
                <a:gd name="connsiteY26" fmla="*/ 25885 h 43142"/>
                <a:gd name="connsiteX27" fmla="*/ 39906 w 40984"/>
                <a:gd name="connsiteY27" fmla="*/ 32357 h 43142"/>
                <a:gd name="connsiteX28" fmla="*/ 34513 w 40984"/>
                <a:gd name="connsiteY28" fmla="*/ 38828 h 43142"/>
                <a:gd name="connsiteX29" fmla="*/ 29121 w 40984"/>
                <a:gd name="connsiteY29" fmla="*/ 40985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984" h="43142">
                  <a:moveTo>
                    <a:pt x="29121" y="40985"/>
                  </a:moveTo>
                  <a:cubicBezTo>
                    <a:pt x="25885" y="42064"/>
                    <a:pt x="23728" y="43142"/>
                    <a:pt x="20492" y="43142"/>
                  </a:cubicBezTo>
                  <a:lnTo>
                    <a:pt x="20492" y="37749"/>
                  </a:lnTo>
                  <a:cubicBezTo>
                    <a:pt x="23728" y="37749"/>
                    <a:pt x="25885" y="36671"/>
                    <a:pt x="28042" y="36671"/>
                  </a:cubicBezTo>
                  <a:cubicBezTo>
                    <a:pt x="30199" y="35592"/>
                    <a:pt x="32357" y="34514"/>
                    <a:pt x="33435" y="33435"/>
                  </a:cubicBezTo>
                  <a:cubicBezTo>
                    <a:pt x="35592" y="31278"/>
                    <a:pt x="36671" y="29121"/>
                    <a:pt x="36671" y="28042"/>
                  </a:cubicBezTo>
                  <a:cubicBezTo>
                    <a:pt x="36671" y="25885"/>
                    <a:pt x="36671" y="23728"/>
                    <a:pt x="34513" y="22650"/>
                  </a:cubicBezTo>
                  <a:cubicBezTo>
                    <a:pt x="32357" y="21571"/>
                    <a:pt x="31278" y="20492"/>
                    <a:pt x="29121" y="20492"/>
                  </a:cubicBezTo>
                  <a:cubicBezTo>
                    <a:pt x="26964" y="20492"/>
                    <a:pt x="24807" y="21571"/>
                    <a:pt x="21571" y="22650"/>
                  </a:cubicBezTo>
                  <a:cubicBezTo>
                    <a:pt x="17257" y="24807"/>
                    <a:pt x="14021" y="24807"/>
                    <a:pt x="10786" y="25885"/>
                  </a:cubicBezTo>
                  <a:cubicBezTo>
                    <a:pt x="7550" y="25885"/>
                    <a:pt x="5393" y="24807"/>
                    <a:pt x="3236" y="22650"/>
                  </a:cubicBezTo>
                  <a:cubicBezTo>
                    <a:pt x="1079" y="20492"/>
                    <a:pt x="0" y="17257"/>
                    <a:pt x="0" y="14021"/>
                  </a:cubicBezTo>
                  <a:cubicBezTo>
                    <a:pt x="0" y="10786"/>
                    <a:pt x="2157" y="7550"/>
                    <a:pt x="5393" y="4314"/>
                  </a:cubicBezTo>
                  <a:cubicBezTo>
                    <a:pt x="7550" y="2157"/>
                    <a:pt x="9707" y="1079"/>
                    <a:pt x="11864" y="1079"/>
                  </a:cubicBezTo>
                  <a:cubicBezTo>
                    <a:pt x="14021" y="0"/>
                    <a:pt x="16178" y="0"/>
                    <a:pt x="18335" y="0"/>
                  </a:cubicBezTo>
                  <a:lnTo>
                    <a:pt x="18335" y="5393"/>
                  </a:lnTo>
                  <a:cubicBezTo>
                    <a:pt x="16178" y="5393"/>
                    <a:pt x="14021" y="6471"/>
                    <a:pt x="12942" y="6471"/>
                  </a:cubicBezTo>
                  <a:cubicBezTo>
                    <a:pt x="11864" y="7550"/>
                    <a:pt x="9707" y="7550"/>
                    <a:pt x="8628" y="8628"/>
                  </a:cubicBezTo>
                  <a:cubicBezTo>
                    <a:pt x="6471" y="10786"/>
                    <a:pt x="5393" y="11864"/>
                    <a:pt x="5393" y="14021"/>
                  </a:cubicBezTo>
                  <a:cubicBezTo>
                    <a:pt x="5393" y="16178"/>
                    <a:pt x="5393" y="17257"/>
                    <a:pt x="6471" y="19414"/>
                  </a:cubicBezTo>
                  <a:cubicBezTo>
                    <a:pt x="7550" y="20492"/>
                    <a:pt x="8628" y="20492"/>
                    <a:pt x="9707" y="21571"/>
                  </a:cubicBezTo>
                  <a:cubicBezTo>
                    <a:pt x="10786" y="22650"/>
                    <a:pt x="11864" y="21571"/>
                    <a:pt x="14021" y="21571"/>
                  </a:cubicBezTo>
                  <a:cubicBezTo>
                    <a:pt x="15100" y="21571"/>
                    <a:pt x="17257" y="20492"/>
                    <a:pt x="19414" y="19414"/>
                  </a:cubicBezTo>
                  <a:cubicBezTo>
                    <a:pt x="22650" y="18335"/>
                    <a:pt x="24807" y="17257"/>
                    <a:pt x="26964" y="17257"/>
                  </a:cubicBezTo>
                  <a:cubicBezTo>
                    <a:pt x="29121" y="17257"/>
                    <a:pt x="31278" y="16178"/>
                    <a:pt x="32357" y="17257"/>
                  </a:cubicBezTo>
                  <a:cubicBezTo>
                    <a:pt x="34513" y="17257"/>
                    <a:pt x="36671" y="18335"/>
                    <a:pt x="37749" y="20492"/>
                  </a:cubicBezTo>
                  <a:cubicBezTo>
                    <a:pt x="38828" y="22650"/>
                    <a:pt x="39906" y="23728"/>
                    <a:pt x="40985" y="25885"/>
                  </a:cubicBezTo>
                  <a:cubicBezTo>
                    <a:pt x="40985" y="28042"/>
                    <a:pt x="40985" y="30199"/>
                    <a:pt x="39906" y="32357"/>
                  </a:cubicBezTo>
                  <a:cubicBezTo>
                    <a:pt x="38828" y="34514"/>
                    <a:pt x="37749" y="36671"/>
                    <a:pt x="34513" y="38828"/>
                  </a:cubicBezTo>
                  <a:cubicBezTo>
                    <a:pt x="34513" y="38828"/>
                    <a:pt x="32357" y="39906"/>
                    <a:pt x="29121" y="40985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037" name="Grafik 2">
            <a:extLst>
              <a:ext uri="{FF2B5EF4-FFF2-40B4-BE49-F238E27FC236}">
                <a16:creationId xmlns:a16="http://schemas.microsoft.com/office/drawing/2014/main" id="{13BBDDDD-8077-4389-A693-77D05CAF38F6}"/>
              </a:ext>
            </a:extLst>
          </p:cNvPr>
          <p:cNvGrpSpPr/>
          <p:nvPr/>
        </p:nvGrpSpPr>
        <p:grpSpPr>
          <a:xfrm>
            <a:off x="5648400" y="2396865"/>
            <a:ext cx="181196" cy="307553"/>
            <a:chOff x="5648400" y="2396865"/>
            <a:chExt cx="181196" cy="307553"/>
          </a:xfrm>
          <a:solidFill>
            <a:srgbClr val="777776"/>
          </a:solidFill>
        </p:grpSpPr>
        <p:sp>
          <p:nvSpPr>
            <p:cNvPr id="2038" name="Freihandform: Form 2037">
              <a:extLst>
                <a:ext uri="{FF2B5EF4-FFF2-40B4-BE49-F238E27FC236}">
                  <a16:creationId xmlns:a16="http://schemas.microsoft.com/office/drawing/2014/main" id="{886CD550-2BBC-4710-9D4A-69A9B8197F92}"/>
                </a:ext>
              </a:extLst>
            </p:cNvPr>
            <p:cNvSpPr/>
            <p:nvPr/>
          </p:nvSpPr>
          <p:spPr>
            <a:xfrm>
              <a:off x="5648400" y="2396865"/>
              <a:ext cx="44220" cy="35759"/>
            </a:xfrm>
            <a:custGeom>
              <a:avLst/>
              <a:gdLst>
                <a:gd name="connsiteX0" fmla="*/ 0 w 44220"/>
                <a:gd name="connsiteY0" fmla="*/ 19581 h 35759"/>
                <a:gd name="connsiteX1" fmla="*/ 0 w 44220"/>
                <a:gd name="connsiteY1" fmla="*/ 10952 h 35759"/>
                <a:gd name="connsiteX2" fmla="*/ 5393 w 44220"/>
                <a:gd name="connsiteY2" fmla="*/ 12031 h 35759"/>
                <a:gd name="connsiteX3" fmla="*/ 4314 w 44220"/>
                <a:gd name="connsiteY3" fmla="*/ 19581 h 35759"/>
                <a:gd name="connsiteX4" fmla="*/ 6471 w 44220"/>
                <a:gd name="connsiteY4" fmla="*/ 26052 h 35759"/>
                <a:gd name="connsiteX5" fmla="*/ 10786 w 44220"/>
                <a:gd name="connsiteY5" fmla="*/ 31445 h 35759"/>
                <a:gd name="connsiteX6" fmla="*/ 16178 w 44220"/>
                <a:gd name="connsiteY6" fmla="*/ 31445 h 35759"/>
                <a:gd name="connsiteX7" fmla="*/ 19414 w 44220"/>
                <a:gd name="connsiteY7" fmla="*/ 27131 h 35759"/>
                <a:gd name="connsiteX8" fmla="*/ 19414 w 44220"/>
                <a:gd name="connsiteY8" fmla="*/ 18502 h 35759"/>
                <a:gd name="connsiteX9" fmla="*/ 19414 w 44220"/>
                <a:gd name="connsiteY9" fmla="*/ 7717 h 35759"/>
                <a:gd name="connsiteX10" fmla="*/ 24807 w 44220"/>
                <a:gd name="connsiteY10" fmla="*/ 1245 h 35759"/>
                <a:gd name="connsiteX11" fmla="*/ 34514 w 44220"/>
                <a:gd name="connsiteY11" fmla="*/ 1245 h 35759"/>
                <a:gd name="connsiteX12" fmla="*/ 42063 w 44220"/>
                <a:gd name="connsiteY12" fmla="*/ 8795 h 35759"/>
                <a:gd name="connsiteX13" fmla="*/ 44221 w 44220"/>
                <a:gd name="connsiteY13" fmla="*/ 15267 h 35759"/>
                <a:gd name="connsiteX14" fmla="*/ 44221 w 44220"/>
                <a:gd name="connsiteY14" fmla="*/ 21738 h 35759"/>
                <a:gd name="connsiteX15" fmla="*/ 38828 w 44220"/>
                <a:gd name="connsiteY15" fmla="*/ 20659 h 35759"/>
                <a:gd name="connsiteX16" fmla="*/ 38828 w 44220"/>
                <a:gd name="connsiteY16" fmla="*/ 15267 h 35759"/>
                <a:gd name="connsiteX17" fmla="*/ 37749 w 44220"/>
                <a:gd name="connsiteY17" fmla="*/ 9874 h 35759"/>
                <a:gd name="connsiteX18" fmla="*/ 33435 w 44220"/>
                <a:gd name="connsiteY18" fmla="*/ 5560 h 35759"/>
                <a:gd name="connsiteX19" fmla="*/ 28042 w 44220"/>
                <a:gd name="connsiteY19" fmla="*/ 5560 h 35759"/>
                <a:gd name="connsiteX20" fmla="*/ 25885 w 44220"/>
                <a:gd name="connsiteY20" fmla="*/ 7717 h 35759"/>
                <a:gd name="connsiteX21" fmla="*/ 24807 w 44220"/>
                <a:gd name="connsiteY21" fmla="*/ 12031 h 35759"/>
                <a:gd name="connsiteX22" fmla="*/ 24807 w 44220"/>
                <a:gd name="connsiteY22" fmla="*/ 17424 h 35759"/>
                <a:gd name="connsiteX23" fmla="*/ 24807 w 44220"/>
                <a:gd name="connsiteY23" fmla="*/ 24974 h 35759"/>
                <a:gd name="connsiteX24" fmla="*/ 23728 w 44220"/>
                <a:gd name="connsiteY24" fmla="*/ 30366 h 35759"/>
                <a:gd name="connsiteX25" fmla="*/ 19414 w 44220"/>
                <a:gd name="connsiteY25" fmla="*/ 34681 h 35759"/>
                <a:gd name="connsiteX26" fmla="*/ 12943 w 44220"/>
                <a:gd name="connsiteY26" fmla="*/ 35759 h 35759"/>
                <a:gd name="connsiteX27" fmla="*/ 6471 w 44220"/>
                <a:gd name="connsiteY27" fmla="*/ 33602 h 35759"/>
                <a:gd name="connsiteX28" fmla="*/ 1079 w 44220"/>
                <a:gd name="connsiteY28" fmla="*/ 27131 h 35759"/>
                <a:gd name="connsiteX29" fmla="*/ 0 w 44220"/>
                <a:gd name="connsiteY29" fmla="*/ 19581 h 3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20" h="35759">
                  <a:moveTo>
                    <a:pt x="0" y="19581"/>
                  </a:moveTo>
                  <a:cubicBezTo>
                    <a:pt x="0" y="16345"/>
                    <a:pt x="0" y="14188"/>
                    <a:pt x="0" y="10952"/>
                  </a:cubicBezTo>
                  <a:lnTo>
                    <a:pt x="5393" y="12031"/>
                  </a:lnTo>
                  <a:cubicBezTo>
                    <a:pt x="4314" y="14188"/>
                    <a:pt x="4314" y="17424"/>
                    <a:pt x="4314" y="19581"/>
                  </a:cubicBezTo>
                  <a:cubicBezTo>
                    <a:pt x="4314" y="21738"/>
                    <a:pt x="5393" y="23895"/>
                    <a:pt x="6471" y="26052"/>
                  </a:cubicBezTo>
                  <a:cubicBezTo>
                    <a:pt x="7550" y="28209"/>
                    <a:pt x="9707" y="30366"/>
                    <a:pt x="10786" y="31445"/>
                  </a:cubicBezTo>
                  <a:cubicBezTo>
                    <a:pt x="11864" y="32523"/>
                    <a:pt x="15100" y="32523"/>
                    <a:pt x="16178" y="31445"/>
                  </a:cubicBezTo>
                  <a:cubicBezTo>
                    <a:pt x="18335" y="30366"/>
                    <a:pt x="19414" y="29288"/>
                    <a:pt x="19414" y="27131"/>
                  </a:cubicBezTo>
                  <a:cubicBezTo>
                    <a:pt x="19414" y="24974"/>
                    <a:pt x="19414" y="22816"/>
                    <a:pt x="19414" y="18502"/>
                  </a:cubicBezTo>
                  <a:cubicBezTo>
                    <a:pt x="19414" y="14188"/>
                    <a:pt x="19414" y="10952"/>
                    <a:pt x="19414" y="7717"/>
                  </a:cubicBezTo>
                  <a:cubicBezTo>
                    <a:pt x="19414" y="4481"/>
                    <a:pt x="21571" y="2324"/>
                    <a:pt x="24807" y="1245"/>
                  </a:cubicBezTo>
                  <a:cubicBezTo>
                    <a:pt x="28042" y="167"/>
                    <a:pt x="31278" y="-912"/>
                    <a:pt x="34514" y="1245"/>
                  </a:cubicBezTo>
                  <a:cubicBezTo>
                    <a:pt x="37749" y="2324"/>
                    <a:pt x="39907" y="5560"/>
                    <a:pt x="42063" y="8795"/>
                  </a:cubicBezTo>
                  <a:cubicBezTo>
                    <a:pt x="43142" y="10952"/>
                    <a:pt x="44221" y="13109"/>
                    <a:pt x="44221" y="15267"/>
                  </a:cubicBezTo>
                  <a:cubicBezTo>
                    <a:pt x="44221" y="17424"/>
                    <a:pt x="44221" y="19581"/>
                    <a:pt x="44221" y="21738"/>
                  </a:cubicBezTo>
                  <a:lnTo>
                    <a:pt x="38828" y="20659"/>
                  </a:lnTo>
                  <a:cubicBezTo>
                    <a:pt x="38828" y="18502"/>
                    <a:pt x="38828" y="16345"/>
                    <a:pt x="38828" y="15267"/>
                  </a:cubicBezTo>
                  <a:cubicBezTo>
                    <a:pt x="38828" y="13109"/>
                    <a:pt x="37749" y="12031"/>
                    <a:pt x="37749" y="9874"/>
                  </a:cubicBezTo>
                  <a:cubicBezTo>
                    <a:pt x="36671" y="7717"/>
                    <a:pt x="34514" y="5560"/>
                    <a:pt x="33435" y="5560"/>
                  </a:cubicBezTo>
                  <a:cubicBezTo>
                    <a:pt x="31278" y="4481"/>
                    <a:pt x="30199" y="4481"/>
                    <a:pt x="28042" y="5560"/>
                  </a:cubicBezTo>
                  <a:cubicBezTo>
                    <a:pt x="26964" y="6638"/>
                    <a:pt x="25885" y="6638"/>
                    <a:pt x="25885" y="7717"/>
                  </a:cubicBezTo>
                  <a:cubicBezTo>
                    <a:pt x="25885" y="8795"/>
                    <a:pt x="24807" y="9874"/>
                    <a:pt x="24807" y="12031"/>
                  </a:cubicBezTo>
                  <a:cubicBezTo>
                    <a:pt x="24807" y="13109"/>
                    <a:pt x="24807" y="15267"/>
                    <a:pt x="24807" y="17424"/>
                  </a:cubicBezTo>
                  <a:cubicBezTo>
                    <a:pt x="24807" y="20659"/>
                    <a:pt x="24807" y="22816"/>
                    <a:pt x="24807" y="24974"/>
                  </a:cubicBezTo>
                  <a:cubicBezTo>
                    <a:pt x="24807" y="27131"/>
                    <a:pt x="24807" y="29288"/>
                    <a:pt x="23728" y="30366"/>
                  </a:cubicBezTo>
                  <a:cubicBezTo>
                    <a:pt x="22650" y="32523"/>
                    <a:pt x="21571" y="33602"/>
                    <a:pt x="19414" y="34681"/>
                  </a:cubicBezTo>
                  <a:cubicBezTo>
                    <a:pt x="17257" y="35759"/>
                    <a:pt x="15100" y="35759"/>
                    <a:pt x="12943" y="35759"/>
                  </a:cubicBezTo>
                  <a:cubicBezTo>
                    <a:pt x="10786" y="35759"/>
                    <a:pt x="8628" y="34681"/>
                    <a:pt x="6471" y="33602"/>
                  </a:cubicBezTo>
                  <a:cubicBezTo>
                    <a:pt x="4314" y="32523"/>
                    <a:pt x="2157" y="29288"/>
                    <a:pt x="1079" y="27131"/>
                  </a:cubicBezTo>
                  <a:cubicBezTo>
                    <a:pt x="1079" y="24974"/>
                    <a:pt x="0" y="22816"/>
                    <a:pt x="0" y="1958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39" name="Freihandform: Form 2038">
              <a:extLst>
                <a:ext uri="{FF2B5EF4-FFF2-40B4-BE49-F238E27FC236}">
                  <a16:creationId xmlns:a16="http://schemas.microsoft.com/office/drawing/2014/main" id="{DC525DD0-6E59-46F3-9A44-089EB2DAFE3E}"/>
                </a:ext>
              </a:extLst>
            </p:cNvPr>
            <p:cNvSpPr/>
            <p:nvPr/>
          </p:nvSpPr>
          <p:spPr>
            <a:xfrm>
              <a:off x="5665926" y="2428310"/>
              <a:ext cx="50422" cy="48534"/>
            </a:xfrm>
            <a:custGeom>
              <a:avLst/>
              <a:gdLst>
                <a:gd name="connsiteX0" fmla="*/ 809 w 50422"/>
                <a:gd name="connsiteY0" fmla="*/ 20492 h 48534"/>
                <a:gd name="connsiteX1" fmla="*/ 10516 w 50422"/>
                <a:gd name="connsiteY1" fmla="*/ 11864 h 48534"/>
                <a:gd name="connsiteX2" fmla="*/ 35322 w 50422"/>
                <a:gd name="connsiteY2" fmla="*/ 0 h 48534"/>
                <a:gd name="connsiteX3" fmla="*/ 38558 w 50422"/>
                <a:gd name="connsiteY3" fmla="*/ 5393 h 48534"/>
                <a:gd name="connsiteX4" fmla="*/ 14830 w 50422"/>
                <a:gd name="connsiteY4" fmla="*/ 17257 h 48534"/>
                <a:gd name="connsiteX5" fmla="*/ 7280 w 50422"/>
                <a:gd name="connsiteY5" fmla="*/ 22650 h 48534"/>
                <a:gd name="connsiteX6" fmla="*/ 7280 w 50422"/>
                <a:gd name="connsiteY6" fmla="*/ 30199 h 48534"/>
                <a:gd name="connsiteX7" fmla="*/ 11594 w 50422"/>
                <a:gd name="connsiteY7" fmla="*/ 34514 h 48534"/>
                <a:gd name="connsiteX8" fmla="*/ 19144 w 50422"/>
                <a:gd name="connsiteY8" fmla="*/ 37749 h 48534"/>
                <a:gd name="connsiteX9" fmla="*/ 47187 w 50422"/>
                <a:gd name="connsiteY9" fmla="*/ 23728 h 48534"/>
                <a:gd name="connsiteX10" fmla="*/ 50422 w 50422"/>
                <a:gd name="connsiteY10" fmla="*/ 29121 h 48534"/>
                <a:gd name="connsiteX11" fmla="*/ 11594 w 50422"/>
                <a:gd name="connsiteY11" fmla="*/ 48535 h 48534"/>
                <a:gd name="connsiteX12" fmla="*/ 9437 w 50422"/>
                <a:gd name="connsiteY12" fmla="*/ 44221 h 48534"/>
                <a:gd name="connsiteX13" fmla="*/ 14830 w 50422"/>
                <a:gd name="connsiteY13" fmla="*/ 40985 h 48534"/>
                <a:gd name="connsiteX14" fmla="*/ 14830 w 50422"/>
                <a:gd name="connsiteY14" fmla="*/ 40985 h 48534"/>
                <a:gd name="connsiteX15" fmla="*/ 6202 w 50422"/>
                <a:gd name="connsiteY15" fmla="*/ 37749 h 48534"/>
                <a:gd name="connsiteX16" fmla="*/ 809 w 50422"/>
                <a:gd name="connsiteY16" fmla="*/ 32357 h 48534"/>
                <a:gd name="connsiteX17" fmla="*/ 809 w 50422"/>
                <a:gd name="connsiteY17" fmla="*/ 20492 h 4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22" h="48534">
                  <a:moveTo>
                    <a:pt x="809" y="20492"/>
                  </a:moveTo>
                  <a:cubicBezTo>
                    <a:pt x="1887" y="17257"/>
                    <a:pt x="5123" y="14021"/>
                    <a:pt x="10516" y="11864"/>
                  </a:cubicBezTo>
                  <a:lnTo>
                    <a:pt x="35322" y="0"/>
                  </a:lnTo>
                  <a:lnTo>
                    <a:pt x="38558" y="5393"/>
                  </a:lnTo>
                  <a:lnTo>
                    <a:pt x="14830" y="17257"/>
                  </a:lnTo>
                  <a:cubicBezTo>
                    <a:pt x="11594" y="19414"/>
                    <a:pt x="8359" y="21571"/>
                    <a:pt x="7280" y="22650"/>
                  </a:cubicBezTo>
                  <a:cubicBezTo>
                    <a:pt x="6202" y="23728"/>
                    <a:pt x="6202" y="26964"/>
                    <a:pt x="7280" y="30199"/>
                  </a:cubicBezTo>
                  <a:cubicBezTo>
                    <a:pt x="8359" y="32357"/>
                    <a:pt x="9437" y="33435"/>
                    <a:pt x="11594" y="34514"/>
                  </a:cubicBezTo>
                  <a:cubicBezTo>
                    <a:pt x="13751" y="35592"/>
                    <a:pt x="15909" y="36671"/>
                    <a:pt x="19144" y="37749"/>
                  </a:cubicBezTo>
                  <a:lnTo>
                    <a:pt x="47187" y="23728"/>
                  </a:lnTo>
                  <a:lnTo>
                    <a:pt x="50422" y="29121"/>
                  </a:lnTo>
                  <a:lnTo>
                    <a:pt x="11594" y="48535"/>
                  </a:lnTo>
                  <a:lnTo>
                    <a:pt x="9437" y="44221"/>
                  </a:lnTo>
                  <a:lnTo>
                    <a:pt x="14830" y="40985"/>
                  </a:lnTo>
                  <a:lnTo>
                    <a:pt x="14830" y="40985"/>
                  </a:lnTo>
                  <a:cubicBezTo>
                    <a:pt x="11594" y="39906"/>
                    <a:pt x="8359" y="38828"/>
                    <a:pt x="6202" y="37749"/>
                  </a:cubicBezTo>
                  <a:cubicBezTo>
                    <a:pt x="4044" y="36671"/>
                    <a:pt x="1887" y="34514"/>
                    <a:pt x="809" y="32357"/>
                  </a:cubicBezTo>
                  <a:cubicBezTo>
                    <a:pt x="-270" y="26964"/>
                    <a:pt x="-270" y="22650"/>
                    <a:pt x="809" y="2049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0" name="Freihandform: Form 2039">
              <a:extLst>
                <a:ext uri="{FF2B5EF4-FFF2-40B4-BE49-F238E27FC236}">
                  <a16:creationId xmlns:a16="http://schemas.microsoft.com/office/drawing/2014/main" id="{5584AE1B-D798-48F3-95DA-CC72BE3C8505}"/>
                </a:ext>
              </a:extLst>
            </p:cNvPr>
            <p:cNvSpPr/>
            <p:nvPr/>
          </p:nvSpPr>
          <p:spPr>
            <a:xfrm>
              <a:off x="5685071" y="2461745"/>
              <a:ext cx="59320" cy="53927"/>
            </a:xfrm>
            <a:custGeom>
              <a:avLst/>
              <a:gdLst>
                <a:gd name="connsiteX0" fmla="*/ 5393 w 59320"/>
                <a:gd name="connsiteY0" fmla="*/ 38828 h 53927"/>
                <a:gd name="connsiteX1" fmla="*/ 6471 w 59320"/>
                <a:gd name="connsiteY1" fmla="*/ 31278 h 53927"/>
                <a:gd name="connsiteX2" fmla="*/ 6471 w 59320"/>
                <a:gd name="connsiteY2" fmla="*/ 31278 h 53927"/>
                <a:gd name="connsiteX3" fmla="*/ 2157 w 59320"/>
                <a:gd name="connsiteY3" fmla="*/ 32357 h 53927"/>
                <a:gd name="connsiteX4" fmla="*/ 0 w 59320"/>
                <a:gd name="connsiteY4" fmla="*/ 28042 h 53927"/>
                <a:gd name="connsiteX5" fmla="*/ 56085 w 59320"/>
                <a:gd name="connsiteY5" fmla="*/ 0 h 53927"/>
                <a:gd name="connsiteX6" fmla="*/ 59320 w 59320"/>
                <a:gd name="connsiteY6" fmla="*/ 5393 h 53927"/>
                <a:gd name="connsiteX7" fmla="*/ 43142 w 59320"/>
                <a:gd name="connsiteY7" fmla="*/ 12943 h 53927"/>
                <a:gd name="connsiteX8" fmla="*/ 35592 w 59320"/>
                <a:gd name="connsiteY8" fmla="*/ 16178 h 53927"/>
                <a:gd name="connsiteX9" fmla="*/ 47456 w 59320"/>
                <a:gd name="connsiteY9" fmla="*/ 25885 h 53927"/>
                <a:gd name="connsiteX10" fmla="*/ 47456 w 59320"/>
                <a:gd name="connsiteY10" fmla="*/ 39906 h 53927"/>
                <a:gd name="connsiteX11" fmla="*/ 35592 w 59320"/>
                <a:gd name="connsiteY11" fmla="*/ 50692 h 53927"/>
                <a:gd name="connsiteX12" fmla="*/ 23728 w 59320"/>
                <a:gd name="connsiteY12" fmla="*/ 53928 h 53927"/>
                <a:gd name="connsiteX13" fmla="*/ 12943 w 59320"/>
                <a:gd name="connsiteY13" fmla="*/ 51770 h 53927"/>
                <a:gd name="connsiteX14" fmla="*/ 6471 w 59320"/>
                <a:gd name="connsiteY14" fmla="*/ 45299 h 53927"/>
                <a:gd name="connsiteX15" fmla="*/ 5393 w 59320"/>
                <a:gd name="connsiteY15" fmla="*/ 38828 h 53927"/>
                <a:gd name="connsiteX16" fmla="*/ 16178 w 59320"/>
                <a:gd name="connsiteY16" fmla="*/ 46378 h 53927"/>
                <a:gd name="connsiteX17" fmla="*/ 23728 w 59320"/>
                <a:gd name="connsiteY17" fmla="*/ 47456 h 53927"/>
                <a:gd name="connsiteX18" fmla="*/ 32357 w 59320"/>
                <a:gd name="connsiteY18" fmla="*/ 45299 h 53927"/>
                <a:gd name="connsiteX19" fmla="*/ 42063 w 59320"/>
                <a:gd name="connsiteY19" fmla="*/ 37749 h 53927"/>
                <a:gd name="connsiteX20" fmla="*/ 42063 w 59320"/>
                <a:gd name="connsiteY20" fmla="*/ 28042 h 53927"/>
                <a:gd name="connsiteX21" fmla="*/ 31278 w 59320"/>
                <a:gd name="connsiteY21" fmla="*/ 20492 h 53927"/>
                <a:gd name="connsiteX22" fmla="*/ 10786 w 59320"/>
                <a:gd name="connsiteY22" fmla="*/ 31278 h 53927"/>
                <a:gd name="connsiteX23" fmla="*/ 9707 w 59320"/>
                <a:gd name="connsiteY23" fmla="*/ 37749 h 53927"/>
                <a:gd name="connsiteX24" fmla="*/ 10786 w 59320"/>
                <a:gd name="connsiteY24" fmla="*/ 43142 h 53927"/>
                <a:gd name="connsiteX25" fmla="*/ 16178 w 59320"/>
                <a:gd name="connsiteY25" fmla="*/ 46378 h 5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9320" h="53927">
                  <a:moveTo>
                    <a:pt x="5393" y="38828"/>
                  </a:moveTo>
                  <a:cubicBezTo>
                    <a:pt x="5393" y="36671"/>
                    <a:pt x="5393" y="34514"/>
                    <a:pt x="6471" y="31278"/>
                  </a:cubicBezTo>
                  <a:lnTo>
                    <a:pt x="6471" y="31278"/>
                  </a:lnTo>
                  <a:lnTo>
                    <a:pt x="2157" y="32357"/>
                  </a:lnTo>
                  <a:lnTo>
                    <a:pt x="0" y="28042"/>
                  </a:lnTo>
                  <a:lnTo>
                    <a:pt x="56085" y="0"/>
                  </a:lnTo>
                  <a:lnTo>
                    <a:pt x="59320" y="5393"/>
                  </a:lnTo>
                  <a:lnTo>
                    <a:pt x="43142" y="12943"/>
                  </a:lnTo>
                  <a:lnTo>
                    <a:pt x="35592" y="16178"/>
                  </a:lnTo>
                  <a:cubicBezTo>
                    <a:pt x="40985" y="18335"/>
                    <a:pt x="45299" y="21571"/>
                    <a:pt x="47456" y="25885"/>
                  </a:cubicBezTo>
                  <a:cubicBezTo>
                    <a:pt x="49613" y="31278"/>
                    <a:pt x="49613" y="35592"/>
                    <a:pt x="47456" y="39906"/>
                  </a:cubicBezTo>
                  <a:cubicBezTo>
                    <a:pt x="45299" y="44221"/>
                    <a:pt x="40985" y="47456"/>
                    <a:pt x="35592" y="50692"/>
                  </a:cubicBezTo>
                  <a:cubicBezTo>
                    <a:pt x="31278" y="52849"/>
                    <a:pt x="26964" y="53928"/>
                    <a:pt x="23728" y="53928"/>
                  </a:cubicBezTo>
                  <a:cubicBezTo>
                    <a:pt x="19414" y="53928"/>
                    <a:pt x="16178" y="52849"/>
                    <a:pt x="12943" y="51770"/>
                  </a:cubicBezTo>
                  <a:cubicBezTo>
                    <a:pt x="9707" y="49613"/>
                    <a:pt x="7550" y="47456"/>
                    <a:pt x="6471" y="45299"/>
                  </a:cubicBezTo>
                  <a:cubicBezTo>
                    <a:pt x="6471" y="43142"/>
                    <a:pt x="5393" y="40985"/>
                    <a:pt x="5393" y="38828"/>
                  </a:cubicBezTo>
                  <a:close/>
                  <a:moveTo>
                    <a:pt x="16178" y="46378"/>
                  </a:moveTo>
                  <a:cubicBezTo>
                    <a:pt x="18335" y="47456"/>
                    <a:pt x="20492" y="47456"/>
                    <a:pt x="23728" y="47456"/>
                  </a:cubicBezTo>
                  <a:cubicBezTo>
                    <a:pt x="26964" y="47456"/>
                    <a:pt x="29121" y="46378"/>
                    <a:pt x="32357" y="45299"/>
                  </a:cubicBezTo>
                  <a:cubicBezTo>
                    <a:pt x="36671" y="43142"/>
                    <a:pt x="39907" y="39906"/>
                    <a:pt x="42063" y="37749"/>
                  </a:cubicBezTo>
                  <a:cubicBezTo>
                    <a:pt x="44221" y="34514"/>
                    <a:pt x="44221" y="31278"/>
                    <a:pt x="42063" y="28042"/>
                  </a:cubicBezTo>
                  <a:cubicBezTo>
                    <a:pt x="39907" y="24807"/>
                    <a:pt x="36671" y="21571"/>
                    <a:pt x="31278" y="20492"/>
                  </a:cubicBezTo>
                  <a:lnTo>
                    <a:pt x="10786" y="31278"/>
                  </a:lnTo>
                  <a:cubicBezTo>
                    <a:pt x="9707" y="33435"/>
                    <a:pt x="9707" y="35592"/>
                    <a:pt x="9707" y="37749"/>
                  </a:cubicBezTo>
                  <a:cubicBezTo>
                    <a:pt x="9707" y="39906"/>
                    <a:pt x="10786" y="42064"/>
                    <a:pt x="10786" y="43142"/>
                  </a:cubicBezTo>
                  <a:cubicBezTo>
                    <a:pt x="12943" y="44221"/>
                    <a:pt x="14021" y="45299"/>
                    <a:pt x="16178" y="46378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1" name="Freihandform: Form 2040">
              <a:extLst>
                <a:ext uri="{FF2B5EF4-FFF2-40B4-BE49-F238E27FC236}">
                  <a16:creationId xmlns:a16="http://schemas.microsoft.com/office/drawing/2014/main" id="{05024785-CE0A-4280-9F26-45B31D9F1F2D}"/>
                </a:ext>
              </a:extLst>
            </p:cNvPr>
            <p:cNvSpPr/>
            <p:nvPr/>
          </p:nvSpPr>
          <p:spPr>
            <a:xfrm>
              <a:off x="5722820" y="2519987"/>
              <a:ext cx="12942" cy="20492"/>
            </a:xfrm>
            <a:custGeom>
              <a:avLst/>
              <a:gdLst>
                <a:gd name="connsiteX0" fmla="*/ 4314 w 12942"/>
                <a:gd name="connsiteY0" fmla="*/ 0 h 20492"/>
                <a:gd name="connsiteX1" fmla="*/ 12943 w 12942"/>
                <a:gd name="connsiteY1" fmla="*/ 18335 h 20492"/>
                <a:gd name="connsiteX2" fmla="*/ 8629 w 12942"/>
                <a:gd name="connsiteY2" fmla="*/ 20492 h 20492"/>
                <a:gd name="connsiteX3" fmla="*/ 0 w 12942"/>
                <a:gd name="connsiteY3" fmla="*/ 2157 h 20492"/>
                <a:gd name="connsiteX4" fmla="*/ 4314 w 12942"/>
                <a:gd name="connsiteY4" fmla="*/ 0 h 20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42" h="20492">
                  <a:moveTo>
                    <a:pt x="4314" y="0"/>
                  </a:moveTo>
                  <a:lnTo>
                    <a:pt x="12943" y="18335"/>
                  </a:lnTo>
                  <a:lnTo>
                    <a:pt x="8629" y="20492"/>
                  </a:lnTo>
                  <a:lnTo>
                    <a:pt x="0" y="2157"/>
                  </a:lnTo>
                  <a:lnTo>
                    <a:pt x="4314" y="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2" name="Freihandform: Form 2041">
              <a:extLst>
                <a:ext uri="{FF2B5EF4-FFF2-40B4-BE49-F238E27FC236}">
                  <a16:creationId xmlns:a16="http://schemas.microsoft.com/office/drawing/2014/main" id="{1F533AFB-AE05-4516-A9D6-372E1733E82F}"/>
                </a:ext>
              </a:extLst>
            </p:cNvPr>
            <p:cNvSpPr/>
            <p:nvPr/>
          </p:nvSpPr>
          <p:spPr>
            <a:xfrm>
              <a:off x="5723898" y="2542636"/>
              <a:ext cx="43850" cy="38827"/>
            </a:xfrm>
            <a:custGeom>
              <a:avLst/>
              <a:gdLst>
                <a:gd name="connsiteX0" fmla="*/ 0 w 43850"/>
                <a:gd name="connsiteY0" fmla="*/ 20492 h 38827"/>
                <a:gd name="connsiteX1" fmla="*/ 3236 w 43850"/>
                <a:gd name="connsiteY1" fmla="*/ 10786 h 38827"/>
                <a:gd name="connsiteX2" fmla="*/ 12943 w 43850"/>
                <a:gd name="connsiteY2" fmla="*/ 3236 h 38827"/>
                <a:gd name="connsiteX3" fmla="*/ 24807 w 43850"/>
                <a:gd name="connsiteY3" fmla="*/ 0 h 38827"/>
                <a:gd name="connsiteX4" fmla="*/ 35592 w 43850"/>
                <a:gd name="connsiteY4" fmla="*/ 3236 h 38827"/>
                <a:gd name="connsiteX5" fmla="*/ 42063 w 43850"/>
                <a:gd name="connsiteY5" fmla="*/ 10786 h 38827"/>
                <a:gd name="connsiteX6" fmla="*/ 43142 w 43850"/>
                <a:gd name="connsiteY6" fmla="*/ 23728 h 38827"/>
                <a:gd name="connsiteX7" fmla="*/ 37749 w 43850"/>
                <a:gd name="connsiteY7" fmla="*/ 22650 h 38827"/>
                <a:gd name="connsiteX8" fmla="*/ 38828 w 43850"/>
                <a:gd name="connsiteY8" fmla="*/ 17257 h 38827"/>
                <a:gd name="connsiteX9" fmla="*/ 37749 w 43850"/>
                <a:gd name="connsiteY9" fmla="*/ 12943 h 38827"/>
                <a:gd name="connsiteX10" fmla="*/ 32357 w 43850"/>
                <a:gd name="connsiteY10" fmla="*/ 7550 h 38827"/>
                <a:gd name="connsiteX11" fmla="*/ 24807 w 43850"/>
                <a:gd name="connsiteY11" fmla="*/ 5393 h 38827"/>
                <a:gd name="connsiteX12" fmla="*/ 16178 w 43850"/>
                <a:gd name="connsiteY12" fmla="*/ 7550 h 38827"/>
                <a:gd name="connsiteX13" fmla="*/ 6471 w 43850"/>
                <a:gd name="connsiteY13" fmla="*/ 16178 h 38827"/>
                <a:gd name="connsiteX14" fmla="*/ 6471 w 43850"/>
                <a:gd name="connsiteY14" fmla="*/ 26964 h 38827"/>
                <a:gd name="connsiteX15" fmla="*/ 15100 w 43850"/>
                <a:gd name="connsiteY15" fmla="*/ 34514 h 38827"/>
                <a:gd name="connsiteX16" fmla="*/ 12943 w 43850"/>
                <a:gd name="connsiteY16" fmla="*/ 38828 h 38827"/>
                <a:gd name="connsiteX17" fmla="*/ 6471 w 43850"/>
                <a:gd name="connsiteY17" fmla="*/ 34514 h 38827"/>
                <a:gd name="connsiteX18" fmla="*/ 2157 w 43850"/>
                <a:gd name="connsiteY18" fmla="*/ 29121 h 38827"/>
                <a:gd name="connsiteX19" fmla="*/ 0 w 43850"/>
                <a:gd name="connsiteY19" fmla="*/ 20492 h 3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850" h="38827">
                  <a:moveTo>
                    <a:pt x="0" y="20492"/>
                  </a:moveTo>
                  <a:cubicBezTo>
                    <a:pt x="0" y="17257"/>
                    <a:pt x="1079" y="14021"/>
                    <a:pt x="3236" y="10786"/>
                  </a:cubicBezTo>
                  <a:cubicBezTo>
                    <a:pt x="5393" y="7550"/>
                    <a:pt x="8628" y="5393"/>
                    <a:pt x="12943" y="3236"/>
                  </a:cubicBezTo>
                  <a:cubicBezTo>
                    <a:pt x="17257" y="1079"/>
                    <a:pt x="21571" y="0"/>
                    <a:pt x="24807" y="0"/>
                  </a:cubicBezTo>
                  <a:cubicBezTo>
                    <a:pt x="28042" y="0"/>
                    <a:pt x="32357" y="1079"/>
                    <a:pt x="35592" y="3236"/>
                  </a:cubicBezTo>
                  <a:cubicBezTo>
                    <a:pt x="38828" y="5393"/>
                    <a:pt x="40985" y="7550"/>
                    <a:pt x="42063" y="10786"/>
                  </a:cubicBezTo>
                  <a:cubicBezTo>
                    <a:pt x="44221" y="15100"/>
                    <a:pt x="44221" y="19414"/>
                    <a:pt x="43142" y="23728"/>
                  </a:cubicBezTo>
                  <a:lnTo>
                    <a:pt x="37749" y="22650"/>
                  </a:lnTo>
                  <a:cubicBezTo>
                    <a:pt x="37749" y="20492"/>
                    <a:pt x="38828" y="19414"/>
                    <a:pt x="38828" y="17257"/>
                  </a:cubicBezTo>
                  <a:cubicBezTo>
                    <a:pt x="38828" y="16178"/>
                    <a:pt x="38828" y="14021"/>
                    <a:pt x="37749" y="12943"/>
                  </a:cubicBezTo>
                  <a:cubicBezTo>
                    <a:pt x="36671" y="10786"/>
                    <a:pt x="34514" y="8628"/>
                    <a:pt x="32357" y="7550"/>
                  </a:cubicBezTo>
                  <a:cubicBezTo>
                    <a:pt x="30199" y="6471"/>
                    <a:pt x="28042" y="5393"/>
                    <a:pt x="24807" y="5393"/>
                  </a:cubicBezTo>
                  <a:cubicBezTo>
                    <a:pt x="21571" y="5393"/>
                    <a:pt x="19414" y="6471"/>
                    <a:pt x="16178" y="7550"/>
                  </a:cubicBezTo>
                  <a:cubicBezTo>
                    <a:pt x="11864" y="9707"/>
                    <a:pt x="8628" y="12943"/>
                    <a:pt x="6471" y="16178"/>
                  </a:cubicBezTo>
                  <a:cubicBezTo>
                    <a:pt x="4314" y="19414"/>
                    <a:pt x="5393" y="23728"/>
                    <a:pt x="6471" y="26964"/>
                  </a:cubicBezTo>
                  <a:cubicBezTo>
                    <a:pt x="8628" y="30199"/>
                    <a:pt x="10786" y="32357"/>
                    <a:pt x="15100" y="34514"/>
                  </a:cubicBezTo>
                  <a:lnTo>
                    <a:pt x="12943" y="38828"/>
                  </a:lnTo>
                  <a:cubicBezTo>
                    <a:pt x="10786" y="37749"/>
                    <a:pt x="8628" y="36671"/>
                    <a:pt x="6471" y="34514"/>
                  </a:cubicBezTo>
                  <a:cubicBezTo>
                    <a:pt x="4314" y="32357"/>
                    <a:pt x="3236" y="31278"/>
                    <a:pt x="2157" y="29121"/>
                  </a:cubicBezTo>
                  <a:cubicBezTo>
                    <a:pt x="0" y="28042"/>
                    <a:pt x="0" y="24807"/>
                    <a:pt x="0" y="2049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3" name="Freihandform: Form 2042">
              <a:extLst>
                <a:ext uri="{FF2B5EF4-FFF2-40B4-BE49-F238E27FC236}">
                  <a16:creationId xmlns:a16="http://schemas.microsoft.com/office/drawing/2014/main" id="{97D82795-ACFE-404D-BEB6-205D0E23D132}"/>
                </a:ext>
              </a:extLst>
            </p:cNvPr>
            <p:cNvSpPr/>
            <p:nvPr/>
          </p:nvSpPr>
          <p:spPr>
            <a:xfrm>
              <a:off x="5738551" y="2566364"/>
              <a:ext cx="58688" cy="37749"/>
            </a:xfrm>
            <a:custGeom>
              <a:avLst/>
              <a:gdLst>
                <a:gd name="connsiteX0" fmla="*/ 447 w 58688"/>
                <a:gd name="connsiteY0" fmla="*/ 29121 h 37749"/>
                <a:gd name="connsiteX1" fmla="*/ 5840 w 58688"/>
                <a:gd name="connsiteY1" fmla="*/ 24807 h 37749"/>
                <a:gd name="connsiteX2" fmla="*/ 55453 w 58688"/>
                <a:gd name="connsiteY2" fmla="*/ 0 h 37749"/>
                <a:gd name="connsiteX3" fmla="*/ 58688 w 58688"/>
                <a:gd name="connsiteY3" fmla="*/ 5393 h 37749"/>
                <a:gd name="connsiteX4" fmla="*/ 9075 w 58688"/>
                <a:gd name="connsiteY4" fmla="*/ 30199 h 37749"/>
                <a:gd name="connsiteX5" fmla="*/ 6918 w 58688"/>
                <a:gd name="connsiteY5" fmla="*/ 31278 h 37749"/>
                <a:gd name="connsiteX6" fmla="*/ 6918 w 58688"/>
                <a:gd name="connsiteY6" fmla="*/ 33435 h 37749"/>
                <a:gd name="connsiteX7" fmla="*/ 7997 w 58688"/>
                <a:gd name="connsiteY7" fmla="*/ 34514 h 37749"/>
                <a:gd name="connsiteX8" fmla="*/ 3683 w 58688"/>
                <a:gd name="connsiteY8" fmla="*/ 37749 h 37749"/>
                <a:gd name="connsiteX9" fmla="*/ 1525 w 58688"/>
                <a:gd name="connsiteY9" fmla="*/ 34514 h 37749"/>
                <a:gd name="connsiteX10" fmla="*/ 447 w 58688"/>
                <a:gd name="connsiteY10" fmla="*/ 29121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88" h="37749">
                  <a:moveTo>
                    <a:pt x="447" y="29121"/>
                  </a:moveTo>
                  <a:cubicBezTo>
                    <a:pt x="1525" y="26964"/>
                    <a:pt x="2604" y="25885"/>
                    <a:pt x="5840" y="24807"/>
                  </a:cubicBezTo>
                  <a:lnTo>
                    <a:pt x="55453" y="0"/>
                  </a:lnTo>
                  <a:lnTo>
                    <a:pt x="58688" y="5393"/>
                  </a:lnTo>
                  <a:lnTo>
                    <a:pt x="9075" y="30199"/>
                  </a:lnTo>
                  <a:cubicBezTo>
                    <a:pt x="7997" y="30199"/>
                    <a:pt x="7997" y="31278"/>
                    <a:pt x="6918" y="31278"/>
                  </a:cubicBezTo>
                  <a:cubicBezTo>
                    <a:pt x="6918" y="32357"/>
                    <a:pt x="6918" y="32357"/>
                    <a:pt x="6918" y="33435"/>
                  </a:cubicBezTo>
                  <a:cubicBezTo>
                    <a:pt x="6918" y="33435"/>
                    <a:pt x="6918" y="34514"/>
                    <a:pt x="7997" y="34514"/>
                  </a:cubicBezTo>
                  <a:lnTo>
                    <a:pt x="3683" y="37749"/>
                  </a:lnTo>
                  <a:cubicBezTo>
                    <a:pt x="2604" y="36671"/>
                    <a:pt x="1525" y="35592"/>
                    <a:pt x="1525" y="34514"/>
                  </a:cubicBezTo>
                  <a:cubicBezTo>
                    <a:pt x="447" y="32357"/>
                    <a:pt x="-632" y="31278"/>
                    <a:pt x="447" y="2912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4" name="Freihandform: Form 2043">
              <a:extLst>
                <a:ext uri="{FF2B5EF4-FFF2-40B4-BE49-F238E27FC236}">
                  <a16:creationId xmlns:a16="http://schemas.microsoft.com/office/drawing/2014/main" id="{2BF648D1-217A-4888-AF9C-46BAD18A21A9}"/>
                </a:ext>
              </a:extLst>
            </p:cNvPr>
            <p:cNvSpPr/>
            <p:nvPr/>
          </p:nvSpPr>
          <p:spPr>
            <a:xfrm>
              <a:off x="5749220" y="2596564"/>
              <a:ext cx="48728" cy="44220"/>
            </a:xfrm>
            <a:custGeom>
              <a:avLst/>
              <a:gdLst>
                <a:gd name="connsiteX0" fmla="*/ 564 w 48728"/>
                <a:gd name="connsiteY0" fmla="*/ 17257 h 44220"/>
                <a:gd name="connsiteX1" fmla="*/ 7035 w 48728"/>
                <a:gd name="connsiteY1" fmla="*/ 9707 h 44220"/>
                <a:gd name="connsiteX2" fmla="*/ 19978 w 48728"/>
                <a:gd name="connsiteY2" fmla="*/ 10786 h 44220"/>
                <a:gd name="connsiteX3" fmla="*/ 33999 w 48728"/>
                <a:gd name="connsiteY3" fmla="*/ 26964 h 44220"/>
                <a:gd name="connsiteX4" fmla="*/ 40470 w 48728"/>
                <a:gd name="connsiteY4" fmla="*/ 21571 h 44220"/>
                <a:gd name="connsiteX5" fmla="*/ 40470 w 48728"/>
                <a:gd name="connsiteY5" fmla="*/ 14021 h 44220"/>
                <a:gd name="connsiteX6" fmla="*/ 30763 w 48728"/>
                <a:gd name="connsiteY6" fmla="*/ 4314 h 44220"/>
                <a:gd name="connsiteX7" fmla="*/ 33999 w 48728"/>
                <a:gd name="connsiteY7" fmla="*/ 0 h 44220"/>
                <a:gd name="connsiteX8" fmla="*/ 46942 w 48728"/>
                <a:gd name="connsiteY8" fmla="*/ 11864 h 44220"/>
                <a:gd name="connsiteX9" fmla="*/ 48020 w 48728"/>
                <a:gd name="connsiteY9" fmla="*/ 23728 h 44220"/>
                <a:gd name="connsiteX10" fmla="*/ 38313 w 48728"/>
                <a:gd name="connsiteY10" fmla="*/ 32357 h 44220"/>
                <a:gd name="connsiteX11" fmla="*/ 14585 w 48728"/>
                <a:gd name="connsiteY11" fmla="*/ 44221 h 44220"/>
                <a:gd name="connsiteX12" fmla="*/ 12428 w 48728"/>
                <a:gd name="connsiteY12" fmla="*/ 39906 h 44220"/>
                <a:gd name="connsiteX13" fmla="*/ 16742 w 48728"/>
                <a:gd name="connsiteY13" fmla="*/ 36671 h 44220"/>
                <a:gd name="connsiteX14" fmla="*/ 16742 w 48728"/>
                <a:gd name="connsiteY14" fmla="*/ 36671 h 44220"/>
                <a:gd name="connsiteX15" fmla="*/ 4878 w 48728"/>
                <a:gd name="connsiteY15" fmla="*/ 26964 h 44220"/>
                <a:gd name="connsiteX16" fmla="*/ 564 w 48728"/>
                <a:gd name="connsiteY16" fmla="*/ 17257 h 44220"/>
                <a:gd name="connsiteX17" fmla="*/ 11349 w 48728"/>
                <a:gd name="connsiteY17" fmla="*/ 31278 h 44220"/>
                <a:gd name="connsiteX18" fmla="*/ 17821 w 48728"/>
                <a:gd name="connsiteY18" fmla="*/ 34514 h 44220"/>
                <a:gd name="connsiteX19" fmla="*/ 28606 w 48728"/>
                <a:gd name="connsiteY19" fmla="*/ 29121 h 44220"/>
                <a:gd name="connsiteX20" fmla="*/ 17821 w 48728"/>
                <a:gd name="connsiteY20" fmla="*/ 17257 h 44220"/>
                <a:gd name="connsiteX21" fmla="*/ 9192 w 48728"/>
                <a:gd name="connsiteY21" fmla="*/ 16178 h 44220"/>
                <a:gd name="connsiteX22" fmla="*/ 4878 w 48728"/>
                <a:gd name="connsiteY22" fmla="*/ 20492 h 44220"/>
                <a:gd name="connsiteX23" fmla="*/ 5956 w 48728"/>
                <a:gd name="connsiteY23" fmla="*/ 25885 h 44220"/>
                <a:gd name="connsiteX24" fmla="*/ 11349 w 48728"/>
                <a:gd name="connsiteY24" fmla="*/ 31278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28" h="44220">
                  <a:moveTo>
                    <a:pt x="564" y="17257"/>
                  </a:moveTo>
                  <a:cubicBezTo>
                    <a:pt x="1642" y="14021"/>
                    <a:pt x="3799" y="11864"/>
                    <a:pt x="7035" y="9707"/>
                  </a:cubicBezTo>
                  <a:cubicBezTo>
                    <a:pt x="11349" y="7550"/>
                    <a:pt x="15663" y="7550"/>
                    <a:pt x="19978" y="10786"/>
                  </a:cubicBezTo>
                  <a:cubicBezTo>
                    <a:pt x="24292" y="12943"/>
                    <a:pt x="28606" y="18335"/>
                    <a:pt x="33999" y="26964"/>
                  </a:cubicBezTo>
                  <a:cubicBezTo>
                    <a:pt x="37234" y="25885"/>
                    <a:pt x="39392" y="23728"/>
                    <a:pt x="40470" y="21571"/>
                  </a:cubicBezTo>
                  <a:cubicBezTo>
                    <a:pt x="41549" y="19414"/>
                    <a:pt x="41549" y="17257"/>
                    <a:pt x="40470" y="14021"/>
                  </a:cubicBezTo>
                  <a:cubicBezTo>
                    <a:pt x="38313" y="10786"/>
                    <a:pt x="35077" y="7550"/>
                    <a:pt x="30763" y="4314"/>
                  </a:cubicBezTo>
                  <a:lnTo>
                    <a:pt x="33999" y="0"/>
                  </a:lnTo>
                  <a:cubicBezTo>
                    <a:pt x="39392" y="3236"/>
                    <a:pt x="43706" y="7550"/>
                    <a:pt x="46942" y="11864"/>
                  </a:cubicBezTo>
                  <a:cubicBezTo>
                    <a:pt x="49098" y="16178"/>
                    <a:pt x="49098" y="20492"/>
                    <a:pt x="48020" y="23728"/>
                  </a:cubicBezTo>
                  <a:cubicBezTo>
                    <a:pt x="45863" y="26964"/>
                    <a:pt x="42627" y="30199"/>
                    <a:pt x="38313" y="32357"/>
                  </a:cubicBezTo>
                  <a:lnTo>
                    <a:pt x="14585" y="44221"/>
                  </a:lnTo>
                  <a:lnTo>
                    <a:pt x="12428" y="39906"/>
                  </a:lnTo>
                  <a:lnTo>
                    <a:pt x="16742" y="36671"/>
                  </a:lnTo>
                  <a:lnTo>
                    <a:pt x="16742" y="36671"/>
                  </a:lnTo>
                  <a:cubicBezTo>
                    <a:pt x="10271" y="34514"/>
                    <a:pt x="7035" y="30199"/>
                    <a:pt x="4878" y="26964"/>
                  </a:cubicBezTo>
                  <a:cubicBezTo>
                    <a:pt x="-515" y="23728"/>
                    <a:pt x="-515" y="20492"/>
                    <a:pt x="564" y="17257"/>
                  </a:cubicBezTo>
                  <a:close/>
                  <a:moveTo>
                    <a:pt x="11349" y="31278"/>
                  </a:moveTo>
                  <a:cubicBezTo>
                    <a:pt x="13506" y="32357"/>
                    <a:pt x="15663" y="33435"/>
                    <a:pt x="17821" y="34514"/>
                  </a:cubicBezTo>
                  <a:lnTo>
                    <a:pt x="28606" y="29121"/>
                  </a:lnTo>
                  <a:cubicBezTo>
                    <a:pt x="24292" y="22650"/>
                    <a:pt x="21056" y="18335"/>
                    <a:pt x="17821" y="17257"/>
                  </a:cubicBezTo>
                  <a:cubicBezTo>
                    <a:pt x="14585" y="15100"/>
                    <a:pt x="12428" y="15100"/>
                    <a:pt x="9192" y="16178"/>
                  </a:cubicBezTo>
                  <a:cubicBezTo>
                    <a:pt x="7035" y="17257"/>
                    <a:pt x="5956" y="18335"/>
                    <a:pt x="4878" y="20492"/>
                  </a:cubicBezTo>
                  <a:cubicBezTo>
                    <a:pt x="4878" y="22650"/>
                    <a:pt x="4878" y="24807"/>
                    <a:pt x="5956" y="25885"/>
                  </a:cubicBezTo>
                  <a:cubicBezTo>
                    <a:pt x="8114" y="28042"/>
                    <a:pt x="9192" y="29121"/>
                    <a:pt x="11349" y="31278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5" name="Freihandform: Form 2044">
              <a:extLst>
                <a:ext uri="{FF2B5EF4-FFF2-40B4-BE49-F238E27FC236}">
                  <a16:creationId xmlns:a16="http://schemas.microsoft.com/office/drawing/2014/main" id="{520E9717-0179-4097-9A3F-90EF5CD132DF}"/>
                </a:ext>
              </a:extLst>
            </p:cNvPr>
            <p:cNvSpPr/>
            <p:nvPr/>
          </p:nvSpPr>
          <p:spPr>
            <a:xfrm>
              <a:off x="5769198" y="2636303"/>
              <a:ext cx="44220" cy="35758"/>
            </a:xfrm>
            <a:custGeom>
              <a:avLst/>
              <a:gdLst>
                <a:gd name="connsiteX0" fmla="*/ 0 w 44220"/>
                <a:gd name="connsiteY0" fmla="*/ 19581 h 35758"/>
                <a:gd name="connsiteX1" fmla="*/ 0 w 44220"/>
                <a:gd name="connsiteY1" fmla="*/ 10952 h 35758"/>
                <a:gd name="connsiteX2" fmla="*/ 5393 w 44220"/>
                <a:gd name="connsiteY2" fmla="*/ 12031 h 35758"/>
                <a:gd name="connsiteX3" fmla="*/ 4314 w 44220"/>
                <a:gd name="connsiteY3" fmla="*/ 19581 h 35758"/>
                <a:gd name="connsiteX4" fmla="*/ 6471 w 44220"/>
                <a:gd name="connsiteY4" fmla="*/ 26052 h 35758"/>
                <a:gd name="connsiteX5" fmla="*/ 10786 w 44220"/>
                <a:gd name="connsiteY5" fmla="*/ 31445 h 35758"/>
                <a:gd name="connsiteX6" fmla="*/ 16178 w 44220"/>
                <a:gd name="connsiteY6" fmla="*/ 31445 h 35758"/>
                <a:gd name="connsiteX7" fmla="*/ 19414 w 44220"/>
                <a:gd name="connsiteY7" fmla="*/ 27131 h 35758"/>
                <a:gd name="connsiteX8" fmla="*/ 19414 w 44220"/>
                <a:gd name="connsiteY8" fmla="*/ 18502 h 35758"/>
                <a:gd name="connsiteX9" fmla="*/ 19414 w 44220"/>
                <a:gd name="connsiteY9" fmla="*/ 7717 h 35758"/>
                <a:gd name="connsiteX10" fmla="*/ 24807 w 44220"/>
                <a:gd name="connsiteY10" fmla="*/ 1245 h 35758"/>
                <a:gd name="connsiteX11" fmla="*/ 34513 w 44220"/>
                <a:gd name="connsiteY11" fmla="*/ 1245 h 35758"/>
                <a:gd name="connsiteX12" fmla="*/ 42063 w 44220"/>
                <a:gd name="connsiteY12" fmla="*/ 8795 h 35758"/>
                <a:gd name="connsiteX13" fmla="*/ 44220 w 44220"/>
                <a:gd name="connsiteY13" fmla="*/ 15267 h 35758"/>
                <a:gd name="connsiteX14" fmla="*/ 44220 w 44220"/>
                <a:gd name="connsiteY14" fmla="*/ 21738 h 35758"/>
                <a:gd name="connsiteX15" fmla="*/ 38828 w 44220"/>
                <a:gd name="connsiteY15" fmla="*/ 20659 h 35758"/>
                <a:gd name="connsiteX16" fmla="*/ 38828 w 44220"/>
                <a:gd name="connsiteY16" fmla="*/ 15267 h 35758"/>
                <a:gd name="connsiteX17" fmla="*/ 37749 w 44220"/>
                <a:gd name="connsiteY17" fmla="*/ 9874 h 35758"/>
                <a:gd name="connsiteX18" fmla="*/ 33435 w 44220"/>
                <a:gd name="connsiteY18" fmla="*/ 5560 h 35758"/>
                <a:gd name="connsiteX19" fmla="*/ 28042 w 44220"/>
                <a:gd name="connsiteY19" fmla="*/ 5560 h 35758"/>
                <a:gd name="connsiteX20" fmla="*/ 25885 w 44220"/>
                <a:gd name="connsiteY20" fmla="*/ 7717 h 35758"/>
                <a:gd name="connsiteX21" fmla="*/ 24807 w 44220"/>
                <a:gd name="connsiteY21" fmla="*/ 12031 h 35758"/>
                <a:gd name="connsiteX22" fmla="*/ 24807 w 44220"/>
                <a:gd name="connsiteY22" fmla="*/ 17424 h 35758"/>
                <a:gd name="connsiteX23" fmla="*/ 24807 w 44220"/>
                <a:gd name="connsiteY23" fmla="*/ 24973 h 35758"/>
                <a:gd name="connsiteX24" fmla="*/ 23728 w 44220"/>
                <a:gd name="connsiteY24" fmla="*/ 30366 h 35758"/>
                <a:gd name="connsiteX25" fmla="*/ 19414 w 44220"/>
                <a:gd name="connsiteY25" fmla="*/ 34680 h 35758"/>
                <a:gd name="connsiteX26" fmla="*/ 12942 w 44220"/>
                <a:gd name="connsiteY26" fmla="*/ 35759 h 35758"/>
                <a:gd name="connsiteX27" fmla="*/ 6471 w 44220"/>
                <a:gd name="connsiteY27" fmla="*/ 32523 h 35758"/>
                <a:gd name="connsiteX28" fmla="*/ 1078 w 44220"/>
                <a:gd name="connsiteY28" fmla="*/ 26052 h 35758"/>
                <a:gd name="connsiteX29" fmla="*/ 0 w 44220"/>
                <a:gd name="connsiteY29" fmla="*/ 19581 h 3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20" h="35758">
                  <a:moveTo>
                    <a:pt x="0" y="19581"/>
                  </a:moveTo>
                  <a:cubicBezTo>
                    <a:pt x="0" y="16345"/>
                    <a:pt x="0" y="14188"/>
                    <a:pt x="0" y="10952"/>
                  </a:cubicBezTo>
                  <a:lnTo>
                    <a:pt x="5393" y="12031"/>
                  </a:lnTo>
                  <a:cubicBezTo>
                    <a:pt x="4314" y="14188"/>
                    <a:pt x="4314" y="17424"/>
                    <a:pt x="4314" y="19581"/>
                  </a:cubicBezTo>
                  <a:cubicBezTo>
                    <a:pt x="4314" y="21738"/>
                    <a:pt x="5393" y="23895"/>
                    <a:pt x="6471" y="26052"/>
                  </a:cubicBezTo>
                  <a:cubicBezTo>
                    <a:pt x="7550" y="28209"/>
                    <a:pt x="9707" y="30366"/>
                    <a:pt x="10786" y="31445"/>
                  </a:cubicBezTo>
                  <a:cubicBezTo>
                    <a:pt x="12942" y="32523"/>
                    <a:pt x="15100" y="32523"/>
                    <a:pt x="16178" y="31445"/>
                  </a:cubicBezTo>
                  <a:cubicBezTo>
                    <a:pt x="18335" y="30366"/>
                    <a:pt x="19414" y="29288"/>
                    <a:pt x="19414" y="27131"/>
                  </a:cubicBezTo>
                  <a:cubicBezTo>
                    <a:pt x="19414" y="24973"/>
                    <a:pt x="19414" y="22816"/>
                    <a:pt x="19414" y="18502"/>
                  </a:cubicBezTo>
                  <a:cubicBezTo>
                    <a:pt x="19414" y="14188"/>
                    <a:pt x="19414" y="10952"/>
                    <a:pt x="19414" y="7717"/>
                  </a:cubicBezTo>
                  <a:cubicBezTo>
                    <a:pt x="19414" y="4481"/>
                    <a:pt x="21571" y="2324"/>
                    <a:pt x="24807" y="1245"/>
                  </a:cubicBezTo>
                  <a:cubicBezTo>
                    <a:pt x="28042" y="167"/>
                    <a:pt x="31278" y="-912"/>
                    <a:pt x="34513" y="1245"/>
                  </a:cubicBezTo>
                  <a:cubicBezTo>
                    <a:pt x="37749" y="2324"/>
                    <a:pt x="39906" y="5560"/>
                    <a:pt x="42063" y="8795"/>
                  </a:cubicBezTo>
                  <a:cubicBezTo>
                    <a:pt x="43142" y="10952"/>
                    <a:pt x="44220" y="13109"/>
                    <a:pt x="44220" y="15267"/>
                  </a:cubicBezTo>
                  <a:cubicBezTo>
                    <a:pt x="44220" y="17424"/>
                    <a:pt x="44220" y="19581"/>
                    <a:pt x="44220" y="21738"/>
                  </a:cubicBezTo>
                  <a:lnTo>
                    <a:pt x="38828" y="20659"/>
                  </a:lnTo>
                  <a:cubicBezTo>
                    <a:pt x="38828" y="18502"/>
                    <a:pt x="38828" y="16345"/>
                    <a:pt x="38828" y="15267"/>
                  </a:cubicBezTo>
                  <a:cubicBezTo>
                    <a:pt x="38828" y="13109"/>
                    <a:pt x="37749" y="12031"/>
                    <a:pt x="37749" y="9874"/>
                  </a:cubicBezTo>
                  <a:cubicBezTo>
                    <a:pt x="36671" y="7717"/>
                    <a:pt x="34513" y="5560"/>
                    <a:pt x="33435" y="5560"/>
                  </a:cubicBezTo>
                  <a:cubicBezTo>
                    <a:pt x="31278" y="4481"/>
                    <a:pt x="30199" y="4481"/>
                    <a:pt x="28042" y="5560"/>
                  </a:cubicBezTo>
                  <a:cubicBezTo>
                    <a:pt x="26964" y="6638"/>
                    <a:pt x="25885" y="6638"/>
                    <a:pt x="25885" y="7717"/>
                  </a:cubicBezTo>
                  <a:cubicBezTo>
                    <a:pt x="25885" y="8795"/>
                    <a:pt x="24807" y="9874"/>
                    <a:pt x="24807" y="12031"/>
                  </a:cubicBezTo>
                  <a:cubicBezTo>
                    <a:pt x="24807" y="13109"/>
                    <a:pt x="24807" y="15267"/>
                    <a:pt x="24807" y="17424"/>
                  </a:cubicBezTo>
                  <a:cubicBezTo>
                    <a:pt x="24807" y="20659"/>
                    <a:pt x="24807" y="22816"/>
                    <a:pt x="24807" y="24973"/>
                  </a:cubicBezTo>
                  <a:cubicBezTo>
                    <a:pt x="24807" y="27131"/>
                    <a:pt x="24807" y="29288"/>
                    <a:pt x="23728" y="30366"/>
                  </a:cubicBezTo>
                  <a:cubicBezTo>
                    <a:pt x="22649" y="32523"/>
                    <a:pt x="21571" y="33602"/>
                    <a:pt x="19414" y="34680"/>
                  </a:cubicBezTo>
                  <a:cubicBezTo>
                    <a:pt x="17257" y="35759"/>
                    <a:pt x="15100" y="35759"/>
                    <a:pt x="12942" y="35759"/>
                  </a:cubicBezTo>
                  <a:cubicBezTo>
                    <a:pt x="10786" y="35759"/>
                    <a:pt x="8628" y="34680"/>
                    <a:pt x="6471" y="32523"/>
                  </a:cubicBezTo>
                  <a:cubicBezTo>
                    <a:pt x="4314" y="30366"/>
                    <a:pt x="2157" y="28209"/>
                    <a:pt x="1078" y="26052"/>
                  </a:cubicBezTo>
                  <a:cubicBezTo>
                    <a:pt x="1078" y="24973"/>
                    <a:pt x="0" y="22816"/>
                    <a:pt x="0" y="1958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6" name="Freihandform: Form 2045">
              <a:extLst>
                <a:ext uri="{FF2B5EF4-FFF2-40B4-BE49-F238E27FC236}">
                  <a16:creationId xmlns:a16="http://schemas.microsoft.com/office/drawing/2014/main" id="{E91F6AE7-EA2B-48BB-8309-5D2FDC11160D}"/>
                </a:ext>
              </a:extLst>
            </p:cNvPr>
            <p:cNvSpPr/>
            <p:nvPr/>
          </p:nvSpPr>
          <p:spPr>
            <a:xfrm>
              <a:off x="5785376" y="2668660"/>
              <a:ext cx="44220" cy="35758"/>
            </a:xfrm>
            <a:custGeom>
              <a:avLst/>
              <a:gdLst>
                <a:gd name="connsiteX0" fmla="*/ 0 w 44220"/>
                <a:gd name="connsiteY0" fmla="*/ 19581 h 35758"/>
                <a:gd name="connsiteX1" fmla="*/ 0 w 44220"/>
                <a:gd name="connsiteY1" fmla="*/ 10952 h 35758"/>
                <a:gd name="connsiteX2" fmla="*/ 5393 w 44220"/>
                <a:gd name="connsiteY2" fmla="*/ 12031 h 35758"/>
                <a:gd name="connsiteX3" fmla="*/ 4314 w 44220"/>
                <a:gd name="connsiteY3" fmla="*/ 19581 h 35758"/>
                <a:gd name="connsiteX4" fmla="*/ 6471 w 44220"/>
                <a:gd name="connsiteY4" fmla="*/ 26052 h 35758"/>
                <a:gd name="connsiteX5" fmla="*/ 10786 w 44220"/>
                <a:gd name="connsiteY5" fmla="*/ 31445 h 35758"/>
                <a:gd name="connsiteX6" fmla="*/ 16178 w 44220"/>
                <a:gd name="connsiteY6" fmla="*/ 31445 h 35758"/>
                <a:gd name="connsiteX7" fmla="*/ 19414 w 44220"/>
                <a:gd name="connsiteY7" fmla="*/ 27131 h 35758"/>
                <a:gd name="connsiteX8" fmla="*/ 19414 w 44220"/>
                <a:gd name="connsiteY8" fmla="*/ 18502 h 35758"/>
                <a:gd name="connsiteX9" fmla="*/ 19414 w 44220"/>
                <a:gd name="connsiteY9" fmla="*/ 7717 h 35758"/>
                <a:gd name="connsiteX10" fmla="*/ 24807 w 44220"/>
                <a:gd name="connsiteY10" fmla="*/ 1245 h 35758"/>
                <a:gd name="connsiteX11" fmla="*/ 34513 w 44220"/>
                <a:gd name="connsiteY11" fmla="*/ 1245 h 35758"/>
                <a:gd name="connsiteX12" fmla="*/ 42063 w 44220"/>
                <a:gd name="connsiteY12" fmla="*/ 8795 h 35758"/>
                <a:gd name="connsiteX13" fmla="*/ 44220 w 44220"/>
                <a:gd name="connsiteY13" fmla="*/ 15267 h 35758"/>
                <a:gd name="connsiteX14" fmla="*/ 44220 w 44220"/>
                <a:gd name="connsiteY14" fmla="*/ 21738 h 35758"/>
                <a:gd name="connsiteX15" fmla="*/ 38828 w 44220"/>
                <a:gd name="connsiteY15" fmla="*/ 20659 h 35758"/>
                <a:gd name="connsiteX16" fmla="*/ 38828 w 44220"/>
                <a:gd name="connsiteY16" fmla="*/ 15267 h 35758"/>
                <a:gd name="connsiteX17" fmla="*/ 37749 w 44220"/>
                <a:gd name="connsiteY17" fmla="*/ 9874 h 35758"/>
                <a:gd name="connsiteX18" fmla="*/ 33435 w 44220"/>
                <a:gd name="connsiteY18" fmla="*/ 5560 h 35758"/>
                <a:gd name="connsiteX19" fmla="*/ 28042 w 44220"/>
                <a:gd name="connsiteY19" fmla="*/ 5560 h 35758"/>
                <a:gd name="connsiteX20" fmla="*/ 25885 w 44220"/>
                <a:gd name="connsiteY20" fmla="*/ 7717 h 35758"/>
                <a:gd name="connsiteX21" fmla="*/ 24807 w 44220"/>
                <a:gd name="connsiteY21" fmla="*/ 12031 h 35758"/>
                <a:gd name="connsiteX22" fmla="*/ 24807 w 44220"/>
                <a:gd name="connsiteY22" fmla="*/ 17424 h 35758"/>
                <a:gd name="connsiteX23" fmla="*/ 24807 w 44220"/>
                <a:gd name="connsiteY23" fmla="*/ 24973 h 35758"/>
                <a:gd name="connsiteX24" fmla="*/ 23728 w 44220"/>
                <a:gd name="connsiteY24" fmla="*/ 30366 h 35758"/>
                <a:gd name="connsiteX25" fmla="*/ 19414 w 44220"/>
                <a:gd name="connsiteY25" fmla="*/ 34680 h 35758"/>
                <a:gd name="connsiteX26" fmla="*/ 12942 w 44220"/>
                <a:gd name="connsiteY26" fmla="*/ 35759 h 35758"/>
                <a:gd name="connsiteX27" fmla="*/ 6471 w 44220"/>
                <a:gd name="connsiteY27" fmla="*/ 32523 h 35758"/>
                <a:gd name="connsiteX28" fmla="*/ 1078 w 44220"/>
                <a:gd name="connsiteY28" fmla="*/ 26052 h 35758"/>
                <a:gd name="connsiteX29" fmla="*/ 0 w 44220"/>
                <a:gd name="connsiteY29" fmla="*/ 19581 h 3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20" h="35758">
                  <a:moveTo>
                    <a:pt x="0" y="19581"/>
                  </a:moveTo>
                  <a:cubicBezTo>
                    <a:pt x="0" y="16345"/>
                    <a:pt x="0" y="14188"/>
                    <a:pt x="0" y="10952"/>
                  </a:cubicBezTo>
                  <a:lnTo>
                    <a:pt x="5393" y="12031"/>
                  </a:lnTo>
                  <a:cubicBezTo>
                    <a:pt x="4314" y="14188"/>
                    <a:pt x="4314" y="17424"/>
                    <a:pt x="4314" y="19581"/>
                  </a:cubicBezTo>
                  <a:cubicBezTo>
                    <a:pt x="4314" y="21738"/>
                    <a:pt x="5393" y="23895"/>
                    <a:pt x="6471" y="26052"/>
                  </a:cubicBezTo>
                  <a:cubicBezTo>
                    <a:pt x="7550" y="28209"/>
                    <a:pt x="9707" y="30366"/>
                    <a:pt x="10786" y="31445"/>
                  </a:cubicBezTo>
                  <a:cubicBezTo>
                    <a:pt x="12942" y="32523"/>
                    <a:pt x="15100" y="32523"/>
                    <a:pt x="16178" y="31445"/>
                  </a:cubicBezTo>
                  <a:cubicBezTo>
                    <a:pt x="18335" y="30366"/>
                    <a:pt x="19414" y="29288"/>
                    <a:pt x="19414" y="27131"/>
                  </a:cubicBezTo>
                  <a:cubicBezTo>
                    <a:pt x="19414" y="24973"/>
                    <a:pt x="19414" y="22816"/>
                    <a:pt x="19414" y="18502"/>
                  </a:cubicBezTo>
                  <a:cubicBezTo>
                    <a:pt x="19414" y="14188"/>
                    <a:pt x="19414" y="10952"/>
                    <a:pt x="19414" y="7717"/>
                  </a:cubicBezTo>
                  <a:cubicBezTo>
                    <a:pt x="19414" y="4481"/>
                    <a:pt x="21571" y="2324"/>
                    <a:pt x="24807" y="1245"/>
                  </a:cubicBezTo>
                  <a:cubicBezTo>
                    <a:pt x="28042" y="167"/>
                    <a:pt x="31278" y="-912"/>
                    <a:pt x="34513" y="1245"/>
                  </a:cubicBezTo>
                  <a:cubicBezTo>
                    <a:pt x="37749" y="2324"/>
                    <a:pt x="39906" y="5560"/>
                    <a:pt x="42063" y="8795"/>
                  </a:cubicBezTo>
                  <a:cubicBezTo>
                    <a:pt x="43142" y="10952"/>
                    <a:pt x="44220" y="13109"/>
                    <a:pt x="44220" y="15267"/>
                  </a:cubicBezTo>
                  <a:cubicBezTo>
                    <a:pt x="44220" y="17424"/>
                    <a:pt x="44220" y="19581"/>
                    <a:pt x="44220" y="21738"/>
                  </a:cubicBezTo>
                  <a:lnTo>
                    <a:pt x="38828" y="20659"/>
                  </a:lnTo>
                  <a:cubicBezTo>
                    <a:pt x="38828" y="18502"/>
                    <a:pt x="38828" y="16345"/>
                    <a:pt x="38828" y="15267"/>
                  </a:cubicBezTo>
                  <a:cubicBezTo>
                    <a:pt x="38828" y="13109"/>
                    <a:pt x="37749" y="12031"/>
                    <a:pt x="37749" y="9874"/>
                  </a:cubicBezTo>
                  <a:cubicBezTo>
                    <a:pt x="36671" y="7717"/>
                    <a:pt x="34513" y="5560"/>
                    <a:pt x="33435" y="5560"/>
                  </a:cubicBezTo>
                  <a:cubicBezTo>
                    <a:pt x="31278" y="4481"/>
                    <a:pt x="30199" y="4481"/>
                    <a:pt x="28042" y="5560"/>
                  </a:cubicBezTo>
                  <a:cubicBezTo>
                    <a:pt x="26964" y="6638"/>
                    <a:pt x="25885" y="6638"/>
                    <a:pt x="25885" y="7717"/>
                  </a:cubicBezTo>
                  <a:cubicBezTo>
                    <a:pt x="25885" y="8795"/>
                    <a:pt x="24807" y="9874"/>
                    <a:pt x="24807" y="12031"/>
                  </a:cubicBezTo>
                  <a:cubicBezTo>
                    <a:pt x="24807" y="13109"/>
                    <a:pt x="24807" y="15267"/>
                    <a:pt x="24807" y="17424"/>
                  </a:cubicBezTo>
                  <a:cubicBezTo>
                    <a:pt x="24807" y="20659"/>
                    <a:pt x="24807" y="22816"/>
                    <a:pt x="24807" y="24973"/>
                  </a:cubicBezTo>
                  <a:cubicBezTo>
                    <a:pt x="24807" y="27131"/>
                    <a:pt x="24807" y="29288"/>
                    <a:pt x="23728" y="30366"/>
                  </a:cubicBezTo>
                  <a:cubicBezTo>
                    <a:pt x="22649" y="32523"/>
                    <a:pt x="21571" y="33602"/>
                    <a:pt x="19414" y="34680"/>
                  </a:cubicBezTo>
                  <a:cubicBezTo>
                    <a:pt x="17257" y="35759"/>
                    <a:pt x="15100" y="35759"/>
                    <a:pt x="12942" y="35759"/>
                  </a:cubicBezTo>
                  <a:cubicBezTo>
                    <a:pt x="10786" y="35759"/>
                    <a:pt x="8628" y="34680"/>
                    <a:pt x="6471" y="32523"/>
                  </a:cubicBezTo>
                  <a:cubicBezTo>
                    <a:pt x="4314" y="31445"/>
                    <a:pt x="2157" y="28209"/>
                    <a:pt x="1078" y="26052"/>
                  </a:cubicBezTo>
                  <a:cubicBezTo>
                    <a:pt x="1078" y="26052"/>
                    <a:pt x="0" y="22816"/>
                    <a:pt x="0" y="1958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047" name="Grafik 2">
            <a:extLst>
              <a:ext uri="{FF2B5EF4-FFF2-40B4-BE49-F238E27FC236}">
                <a16:creationId xmlns:a16="http://schemas.microsoft.com/office/drawing/2014/main" id="{325C4C7E-8E1A-4B31-ACC2-8DCFE5E55793}"/>
              </a:ext>
            </a:extLst>
          </p:cNvPr>
          <p:cNvGrpSpPr/>
          <p:nvPr/>
        </p:nvGrpSpPr>
        <p:grpSpPr>
          <a:xfrm>
            <a:off x="5978437" y="3051004"/>
            <a:ext cx="194139" cy="303781"/>
            <a:chOff x="5978437" y="3051004"/>
            <a:chExt cx="194139" cy="303781"/>
          </a:xfrm>
          <a:solidFill>
            <a:srgbClr val="777776"/>
          </a:solidFill>
        </p:grpSpPr>
        <p:sp>
          <p:nvSpPr>
            <p:cNvPr id="2048" name="Freihandform: Form 2047">
              <a:extLst>
                <a:ext uri="{FF2B5EF4-FFF2-40B4-BE49-F238E27FC236}">
                  <a16:creationId xmlns:a16="http://schemas.microsoft.com/office/drawing/2014/main" id="{FBAD650C-3933-47D0-80B2-7CD608A6CE97}"/>
                </a:ext>
              </a:extLst>
            </p:cNvPr>
            <p:cNvSpPr/>
            <p:nvPr/>
          </p:nvSpPr>
          <p:spPr>
            <a:xfrm>
              <a:off x="5978437" y="3051004"/>
              <a:ext cx="47456" cy="36300"/>
            </a:xfrm>
            <a:custGeom>
              <a:avLst/>
              <a:gdLst>
                <a:gd name="connsiteX0" fmla="*/ 0 w 47456"/>
                <a:gd name="connsiteY0" fmla="*/ 21201 h 36300"/>
                <a:gd name="connsiteX1" fmla="*/ 0 w 47456"/>
                <a:gd name="connsiteY1" fmla="*/ 12572 h 36300"/>
                <a:gd name="connsiteX2" fmla="*/ 5393 w 47456"/>
                <a:gd name="connsiteY2" fmla="*/ 13651 h 36300"/>
                <a:gd name="connsiteX3" fmla="*/ 5393 w 47456"/>
                <a:gd name="connsiteY3" fmla="*/ 21201 h 36300"/>
                <a:gd name="connsiteX4" fmla="*/ 7550 w 47456"/>
                <a:gd name="connsiteY4" fmla="*/ 27672 h 36300"/>
                <a:gd name="connsiteX5" fmla="*/ 12942 w 47456"/>
                <a:gd name="connsiteY5" fmla="*/ 31986 h 36300"/>
                <a:gd name="connsiteX6" fmla="*/ 18335 w 47456"/>
                <a:gd name="connsiteY6" fmla="*/ 31986 h 36300"/>
                <a:gd name="connsiteX7" fmla="*/ 21571 w 47456"/>
                <a:gd name="connsiteY7" fmla="*/ 27672 h 36300"/>
                <a:gd name="connsiteX8" fmla="*/ 21571 w 47456"/>
                <a:gd name="connsiteY8" fmla="*/ 19044 h 36300"/>
                <a:gd name="connsiteX9" fmla="*/ 21571 w 47456"/>
                <a:gd name="connsiteY9" fmla="*/ 8258 h 36300"/>
                <a:gd name="connsiteX10" fmla="*/ 26964 w 47456"/>
                <a:gd name="connsiteY10" fmla="*/ 1787 h 36300"/>
                <a:gd name="connsiteX11" fmla="*/ 36671 w 47456"/>
                <a:gd name="connsiteY11" fmla="*/ 708 h 36300"/>
                <a:gd name="connsiteX12" fmla="*/ 45299 w 47456"/>
                <a:gd name="connsiteY12" fmla="*/ 8258 h 36300"/>
                <a:gd name="connsiteX13" fmla="*/ 47456 w 47456"/>
                <a:gd name="connsiteY13" fmla="*/ 14730 h 36300"/>
                <a:gd name="connsiteX14" fmla="*/ 47456 w 47456"/>
                <a:gd name="connsiteY14" fmla="*/ 21201 h 36300"/>
                <a:gd name="connsiteX15" fmla="*/ 42063 w 47456"/>
                <a:gd name="connsiteY15" fmla="*/ 20122 h 36300"/>
                <a:gd name="connsiteX16" fmla="*/ 42063 w 47456"/>
                <a:gd name="connsiteY16" fmla="*/ 14730 h 36300"/>
                <a:gd name="connsiteX17" fmla="*/ 40985 w 47456"/>
                <a:gd name="connsiteY17" fmla="*/ 9337 h 36300"/>
                <a:gd name="connsiteX18" fmla="*/ 36671 w 47456"/>
                <a:gd name="connsiteY18" fmla="*/ 5023 h 36300"/>
                <a:gd name="connsiteX19" fmla="*/ 31278 w 47456"/>
                <a:gd name="connsiteY19" fmla="*/ 5023 h 36300"/>
                <a:gd name="connsiteX20" fmla="*/ 29121 w 47456"/>
                <a:gd name="connsiteY20" fmla="*/ 8258 h 36300"/>
                <a:gd name="connsiteX21" fmla="*/ 29121 w 47456"/>
                <a:gd name="connsiteY21" fmla="*/ 12572 h 36300"/>
                <a:gd name="connsiteX22" fmla="*/ 30199 w 47456"/>
                <a:gd name="connsiteY22" fmla="*/ 17965 h 36300"/>
                <a:gd name="connsiteX23" fmla="*/ 31278 w 47456"/>
                <a:gd name="connsiteY23" fmla="*/ 25515 h 36300"/>
                <a:gd name="connsiteX24" fmla="*/ 30199 w 47456"/>
                <a:gd name="connsiteY24" fmla="*/ 30908 h 36300"/>
                <a:gd name="connsiteX25" fmla="*/ 25885 w 47456"/>
                <a:gd name="connsiteY25" fmla="*/ 35222 h 36300"/>
                <a:gd name="connsiteX26" fmla="*/ 19414 w 47456"/>
                <a:gd name="connsiteY26" fmla="*/ 36301 h 36300"/>
                <a:gd name="connsiteX27" fmla="*/ 12942 w 47456"/>
                <a:gd name="connsiteY27" fmla="*/ 34144 h 36300"/>
                <a:gd name="connsiteX28" fmla="*/ 7550 w 47456"/>
                <a:gd name="connsiteY28" fmla="*/ 27672 h 36300"/>
                <a:gd name="connsiteX29" fmla="*/ 0 w 47456"/>
                <a:gd name="connsiteY29" fmla="*/ 21201 h 3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7456" h="36300">
                  <a:moveTo>
                    <a:pt x="0" y="21201"/>
                  </a:moveTo>
                  <a:cubicBezTo>
                    <a:pt x="0" y="17965"/>
                    <a:pt x="0" y="15808"/>
                    <a:pt x="0" y="12572"/>
                  </a:cubicBezTo>
                  <a:lnTo>
                    <a:pt x="5393" y="13651"/>
                  </a:lnTo>
                  <a:cubicBezTo>
                    <a:pt x="5393" y="15808"/>
                    <a:pt x="4314" y="19044"/>
                    <a:pt x="5393" y="21201"/>
                  </a:cubicBezTo>
                  <a:cubicBezTo>
                    <a:pt x="5393" y="23358"/>
                    <a:pt x="6471" y="25515"/>
                    <a:pt x="7550" y="27672"/>
                  </a:cubicBezTo>
                  <a:cubicBezTo>
                    <a:pt x="8628" y="29829"/>
                    <a:pt x="10786" y="31986"/>
                    <a:pt x="12942" y="31986"/>
                  </a:cubicBezTo>
                  <a:cubicBezTo>
                    <a:pt x="15100" y="33065"/>
                    <a:pt x="17257" y="33065"/>
                    <a:pt x="18335" y="31986"/>
                  </a:cubicBezTo>
                  <a:cubicBezTo>
                    <a:pt x="19414" y="30908"/>
                    <a:pt x="21571" y="29829"/>
                    <a:pt x="21571" y="27672"/>
                  </a:cubicBezTo>
                  <a:cubicBezTo>
                    <a:pt x="21571" y="25515"/>
                    <a:pt x="21571" y="22279"/>
                    <a:pt x="21571" y="19044"/>
                  </a:cubicBezTo>
                  <a:cubicBezTo>
                    <a:pt x="20492" y="14730"/>
                    <a:pt x="20492" y="11494"/>
                    <a:pt x="21571" y="8258"/>
                  </a:cubicBezTo>
                  <a:cubicBezTo>
                    <a:pt x="21571" y="5023"/>
                    <a:pt x="23728" y="2866"/>
                    <a:pt x="26964" y="1787"/>
                  </a:cubicBezTo>
                  <a:cubicBezTo>
                    <a:pt x="30199" y="-370"/>
                    <a:pt x="33435" y="-370"/>
                    <a:pt x="36671" y="708"/>
                  </a:cubicBezTo>
                  <a:cubicBezTo>
                    <a:pt x="39906" y="1787"/>
                    <a:pt x="43142" y="5023"/>
                    <a:pt x="45299" y="8258"/>
                  </a:cubicBezTo>
                  <a:cubicBezTo>
                    <a:pt x="46378" y="10415"/>
                    <a:pt x="47456" y="12572"/>
                    <a:pt x="47456" y="14730"/>
                  </a:cubicBezTo>
                  <a:cubicBezTo>
                    <a:pt x="47456" y="16887"/>
                    <a:pt x="47456" y="19044"/>
                    <a:pt x="47456" y="21201"/>
                  </a:cubicBezTo>
                  <a:lnTo>
                    <a:pt x="42063" y="20122"/>
                  </a:lnTo>
                  <a:cubicBezTo>
                    <a:pt x="42063" y="17965"/>
                    <a:pt x="42063" y="15808"/>
                    <a:pt x="42063" y="14730"/>
                  </a:cubicBezTo>
                  <a:cubicBezTo>
                    <a:pt x="42063" y="12572"/>
                    <a:pt x="40985" y="11494"/>
                    <a:pt x="40985" y="9337"/>
                  </a:cubicBezTo>
                  <a:cubicBezTo>
                    <a:pt x="39906" y="7180"/>
                    <a:pt x="37749" y="5023"/>
                    <a:pt x="36671" y="5023"/>
                  </a:cubicBezTo>
                  <a:cubicBezTo>
                    <a:pt x="34513" y="3944"/>
                    <a:pt x="33435" y="5023"/>
                    <a:pt x="31278" y="5023"/>
                  </a:cubicBezTo>
                  <a:cubicBezTo>
                    <a:pt x="30199" y="6101"/>
                    <a:pt x="29121" y="6101"/>
                    <a:pt x="29121" y="8258"/>
                  </a:cubicBezTo>
                  <a:cubicBezTo>
                    <a:pt x="29121" y="9337"/>
                    <a:pt x="28042" y="10415"/>
                    <a:pt x="29121" y="12572"/>
                  </a:cubicBezTo>
                  <a:cubicBezTo>
                    <a:pt x="29121" y="13651"/>
                    <a:pt x="29121" y="15808"/>
                    <a:pt x="30199" y="17965"/>
                  </a:cubicBezTo>
                  <a:cubicBezTo>
                    <a:pt x="30199" y="21201"/>
                    <a:pt x="31278" y="23358"/>
                    <a:pt x="31278" y="25515"/>
                  </a:cubicBezTo>
                  <a:cubicBezTo>
                    <a:pt x="31278" y="27672"/>
                    <a:pt x="31278" y="29829"/>
                    <a:pt x="30199" y="30908"/>
                  </a:cubicBezTo>
                  <a:cubicBezTo>
                    <a:pt x="29121" y="33065"/>
                    <a:pt x="28042" y="34144"/>
                    <a:pt x="25885" y="35222"/>
                  </a:cubicBezTo>
                  <a:cubicBezTo>
                    <a:pt x="23728" y="36301"/>
                    <a:pt x="21571" y="36301"/>
                    <a:pt x="19414" y="36301"/>
                  </a:cubicBezTo>
                  <a:cubicBezTo>
                    <a:pt x="17257" y="36301"/>
                    <a:pt x="15100" y="35222"/>
                    <a:pt x="12942" y="34144"/>
                  </a:cubicBezTo>
                  <a:cubicBezTo>
                    <a:pt x="10786" y="33065"/>
                    <a:pt x="8628" y="30908"/>
                    <a:pt x="7550" y="27672"/>
                  </a:cubicBezTo>
                  <a:cubicBezTo>
                    <a:pt x="2157" y="26594"/>
                    <a:pt x="1079" y="23358"/>
                    <a:pt x="0" y="2120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9" name="Freihandform: Form 2048">
              <a:extLst>
                <a:ext uri="{FF2B5EF4-FFF2-40B4-BE49-F238E27FC236}">
                  <a16:creationId xmlns:a16="http://schemas.microsoft.com/office/drawing/2014/main" id="{E171C768-4EC9-45D0-9C83-8EBECC5BB112}"/>
                </a:ext>
              </a:extLst>
            </p:cNvPr>
            <p:cNvSpPr/>
            <p:nvPr/>
          </p:nvSpPr>
          <p:spPr>
            <a:xfrm>
              <a:off x="5998220" y="3080833"/>
              <a:ext cx="50321" cy="49613"/>
            </a:xfrm>
            <a:custGeom>
              <a:avLst/>
              <a:gdLst>
                <a:gd name="connsiteX0" fmla="*/ 708 w 50321"/>
                <a:gd name="connsiteY0" fmla="*/ 21571 h 49613"/>
                <a:gd name="connsiteX1" fmla="*/ 10415 w 50321"/>
                <a:gd name="connsiteY1" fmla="*/ 12943 h 49613"/>
                <a:gd name="connsiteX2" fmla="*/ 34144 w 50321"/>
                <a:gd name="connsiteY2" fmla="*/ 0 h 49613"/>
                <a:gd name="connsiteX3" fmla="*/ 37379 w 50321"/>
                <a:gd name="connsiteY3" fmla="*/ 5393 h 49613"/>
                <a:gd name="connsiteX4" fmla="*/ 13651 w 50321"/>
                <a:gd name="connsiteY4" fmla="*/ 18335 h 49613"/>
                <a:gd name="connsiteX5" fmla="*/ 7180 w 50321"/>
                <a:gd name="connsiteY5" fmla="*/ 24807 h 49613"/>
                <a:gd name="connsiteX6" fmla="*/ 8258 w 50321"/>
                <a:gd name="connsiteY6" fmla="*/ 32357 h 49613"/>
                <a:gd name="connsiteX7" fmla="*/ 12573 w 50321"/>
                <a:gd name="connsiteY7" fmla="*/ 36671 h 49613"/>
                <a:gd name="connsiteX8" fmla="*/ 20122 w 50321"/>
                <a:gd name="connsiteY8" fmla="*/ 38828 h 49613"/>
                <a:gd name="connsiteX9" fmla="*/ 47086 w 50321"/>
                <a:gd name="connsiteY9" fmla="*/ 23728 h 49613"/>
                <a:gd name="connsiteX10" fmla="*/ 50322 w 50321"/>
                <a:gd name="connsiteY10" fmla="*/ 29121 h 49613"/>
                <a:gd name="connsiteX11" fmla="*/ 12573 w 50321"/>
                <a:gd name="connsiteY11" fmla="*/ 49613 h 49613"/>
                <a:gd name="connsiteX12" fmla="*/ 10415 w 50321"/>
                <a:gd name="connsiteY12" fmla="*/ 45299 h 49613"/>
                <a:gd name="connsiteX13" fmla="*/ 15808 w 50321"/>
                <a:gd name="connsiteY13" fmla="*/ 42063 h 49613"/>
                <a:gd name="connsiteX14" fmla="*/ 15808 w 50321"/>
                <a:gd name="connsiteY14" fmla="*/ 42063 h 49613"/>
                <a:gd name="connsiteX15" fmla="*/ 7180 w 50321"/>
                <a:gd name="connsiteY15" fmla="*/ 38828 h 49613"/>
                <a:gd name="connsiteX16" fmla="*/ 1787 w 50321"/>
                <a:gd name="connsiteY16" fmla="*/ 33435 h 49613"/>
                <a:gd name="connsiteX17" fmla="*/ 708 w 50321"/>
                <a:gd name="connsiteY17" fmla="*/ 21571 h 4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1" h="49613">
                  <a:moveTo>
                    <a:pt x="708" y="21571"/>
                  </a:moveTo>
                  <a:cubicBezTo>
                    <a:pt x="1787" y="18335"/>
                    <a:pt x="5023" y="15100"/>
                    <a:pt x="10415" y="12943"/>
                  </a:cubicBezTo>
                  <a:lnTo>
                    <a:pt x="34144" y="0"/>
                  </a:lnTo>
                  <a:lnTo>
                    <a:pt x="37379" y="5393"/>
                  </a:lnTo>
                  <a:lnTo>
                    <a:pt x="13651" y="18335"/>
                  </a:lnTo>
                  <a:cubicBezTo>
                    <a:pt x="10415" y="20492"/>
                    <a:pt x="7180" y="22649"/>
                    <a:pt x="7180" y="24807"/>
                  </a:cubicBezTo>
                  <a:cubicBezTo>
                    <a:pt x="6101" y="26964"/>
                    <a:pt x="6101" y="29121"/>
                    <a:pt x="8258" y="32357"/>
                  </a:cubicBezTo>
                  <a:cubicBezTo>
                    <a:pt x="9337" y="34514"/>
                    <a:pt x="10415" y="35592"/>
                    <a:pt x="12573" y="36671"/>
                  </a:cubicBezTo>
                  <a:cubicBezTo>
                    <a:pt x="14730" y="37749"/>
                    <a:pt x="16887" y="38828"/>
                    <a:pt x="20122" y="38828"/>
                  </a:cubicBezTo>
                  <a:lnTo>
                    <a:pt x="47086" y="23728"/>
                  </a:lnTo>
                  <a:lnTo>
                    <a:pt x="50322" y="29121"/>
                  </a:lnTo>
                  <a:lnTo>
                    <a:pt x="12573" y="49613"/>
                  </a:lnTo>
                  <a:lnTo>
                    <a:pt x="10415" y="45299"/>
                  </a:lnTo>
                  <a:lnTo>
                    <a:pt x="15808" y="42063"/>
                  </a:lnTo>
                  <a:lnTo>
                    <a:pt x="15808" y="42063"/>
                  </a:lnTo>
                  <a:cubicBezTo>
                    <a:pt x="12573" y="40985"/>
                    <a:pt x="9337" y="39906"/>
                    <a:pt x="7180" y="38828"/>
                  </a:cubicBezTo>
                  <a:cubicBezTo>
                    <a:pt x="5023" y="37749"/>
                    <a:pt x="2866" y="35592"/>
                    <a:pt x="1787" y="33435"/>
                  </a:cubicBezTo>
                  <a:cubicBezTo>
                    <a:pt x="-370" y="29121"/>
                    <a:pt x="-370" y="24807"/>
                    <a:pt x="708" y="2157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50" name="Freihandform: Form 2049">
              <a:extLst>
                <a:ext uri="{FF2B5EF4-FFF2-40B4-BE49-F238E27FC236}">
                  <a16:creationId xmlns:a16="http://schemas.microsoft.com/office/drawing/2014/main" id="{3D7D174B-84AA-4658-939C-368AEF67C9F0}"/>
                </a:ext>
              </a:extLst>
            </p:cNvPr>
            <p:cNvSpPr/>
            <p:nvPr/>
          </p:nvSpPr>
          <p:spPr>
            <a:xfrm>
              <a:off x="6018343" y="3113190"/>
              <a:ext cx="58242" cy="55006"/>
            </a:xfrm>
            <a:custGeom>
              <a:avLst/>
              <a:gdLst>
                <a:gd name="connsiteX0" fmla="*/ 5393 w 58242"/>
                <a:gd name="connsiteY0" fmla="*/ 40985 h 55006"/>
                <a:gd name="connsiteX1" fmla="*/ 6471 w 58242"/>
                <a:gd name="connsiteY1" fmla="*/ 33435 h 55006"/>
                <a:gd name="connsiteX2" fmla="*/ 6471 w 58242"/>
                <a:gd name="connsiteY2" fmla="*/ 33435 h 55006"/>
                <a:gd name="connsiteX3" fmla="*/ 2157 w 58242"/>
                <a:gd name="connsiteY3" fmla="*/ 34514 h 55006"/>
                <a:gd name="connsiteX4" fmla="*/ 0 w 58242"/>
                <a:gd name="connsiteY4" fmla="*/ 30199 h 55006"/>
                <a:gd name="connsiteX5" fmla="*/ 55006 w 58242"/>
                <a:gd name="connsiteY5" fmla="*/ 0 h 55006"/>
                <a:gd name="connsiteX6" fmla="*/ 58242 w 58242"/>
                <a:gd name="connsiteY6" fmla="*/ 5393 h 55006"/>
                <a:gd name="connsiteX7" fmla="*/ 43142 w 58242"/>
                <a:gd name="connsiteY7" fmla="*/ 14021 h 55006"/>
                <a:gd name="connsiteX8" fmla="*/ 36671 w 58242"/>
                <a:gd name="connsiteY8" fmla="*/ 17257 h 55006"/>
                <a:gd name="connsiteX9" fmla="*/ 48535 w 58242"/>
                <a:gd name="connsiteY9" fmla="*/ 25885 h 55006"/>
                <a:gd name="connsiteX10" fmla="*/ 49613 w 58242"/>
                <a:gd name="connsiteY10" fmla="*/ 39906 h 55006"/>
                <a:gd name="connsiteX11" fmla="*/ 37749 w 58242"/>
                <a:gd name="connsiteY11" fmla="*/ 51770 h 55006"/>
                <a:gd name="connsiteX12" fmla="*/ 25885 w 58242"/>
                <a:gd name="connsiteY12" fmla="*/ 55006 h 55006"/>
                <a:gd name="connsiteX13" fmla="*/ 15100 w 58242"/>
                <a:gd name="connsiteY13" fmla="*/ 52849 h 55006"/>
                <a:gd name="connsiteX14" fmla="*/ 8629 w 58242"/>
                <a:gd name="connsiteY14" fmla="*/ 46378 h 55006"/>
                <a:gd name="connsiteX15" fmla="*/ 5393 w 58242"/>
                <a:gd name="connsiteY15" fmla="*/ 40985 h 55006"/>
                <a:gd name="connsiteX16" fmla="*/ 17257 w 58242"/>
                <a:gd name="connsiteY16" fmla="*/ 48535 h 55006"/>
                <a:gd name="connsiteX17" fmla="*/ 24807 w 58242"/>
                <a:gd name="connsiteY17" fmla="*/ 49613 h 55006"/>
                <a:gd name="connsiteX18" fmla="*/ 33435 w 58242"/>
                <a:gd name="connsiteY18" fmla="*/ 46378 h 55006"/>
                <a:gd name="connsiteX19" fmla="*/ 43142 w 58242"/>
                <a:gd name="connsiteY19" fmla="*/ 37749 h 55006"/>
                <a:gd name="connsiteX20" fmla="*/ 43142 w 58242"/>
                <a:gd name="connsiteY20" fmla="*/ 28042 h 55006"/>
                <a:gd name="connsiteX21" fmla="*/ 32357 w 58242"/>
                <a:gd name="connsiteY21" fmla="*/ 20492 h 55006"/>
                <a:gd name="connsiteX22" fmla="*/ 11864 w 58242"/>
                <a:gd name="connsiteY22" fmla="*/ 31278 h 55006"/>
                <a:gd name="connsiteX23" fmla="*/ 11864 w 58242"/>
                <a:gd name="connsiteY23" fmla="*/ 37749 h 55006"/>
                <a:gd name="connsiteX24" fmla="*/ 12943 w 58242"/>
                <a:gd name="connsiteY24" fmla="*/ 43142 h 55006"/>
                <a:gd name="connsiteX25" fmla="*/ 17257 w 58242"/>
                <a:gd name="connsiteY25" fmla="*/ 48535 h 5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2" h="55006">
                  <a:moveTo>
                    <a:pt x="5393" y="40985"/>
                  </a:moveTo>
                  <a:cubicBezTo>
                    <a:pt x="5393" y="38828"/>
                    <a:pt x="5393" y="36671"/>
                    <a:pt x="6471" y="33435"/>
                  </a:cubicBezTo>
                  <a:lnTo>
                    <a:pt x="6471" y="33435"/>
                  </a:lnTo>
                  <a:lnTo>
                    <a:pt x="2157" y="34514"/>
                  </a:lnTo>
                  <a:lnTo>
                    <a:pt x="0" y="30199"/>
                  </a:lnTo>
                  <a:lnTo>
                    <a:pt x="55006" y="0"/>
                  </a:lnTo>
                  <a:lnTo>
                    <a:pt x="58242" y="5393"/>
                  </a:lnTo>
                  <a:lnTo>
                    <a:pt x="43142" y="14021"/>
                  </a:lnTo>
                  <a:lnTo>
                    <a:pt x="36671" y="17257"/>
                  </a:lnTo>
                  <a:cubicBezTo>
                    <a:pt x="42064" y="19414"/>
                    <a:pt x="46378" y="22649"/>
                    <a:pt x="48535" y="25885"/>
                  </a:cubicBezTo>
                  <a:cubicBezTo>
                    <a:pt x="50692" y="30199"/>
                    <a:pt x="51771" y="35592"/>
                    <a:pt x="49613" y="39906"/>
                  </a:cubicBezTo>
                  <a:cubicBezTo>
                    <a:pt x="47457" y="44220"/>
                    <a:pt x="43142" y="48535"/>
                    <a:pt x="37749" y="51770"/>
                  </a:cubicBezTo>
                  <a:cubicBezTo>
                    <a:pt x="33435" y="53928"/>
                    <a:pt x="29121" y="55006"/>
                    <a:pt x="25885" y="55006"/>
                  </a:cubicBezTo>
                  <a:cubicBezTo>
                    <a:pt x="21571" y="55006"/>
                    <a:pt x="18335" y="55006"/>
                    <a:pt x="15100" y="52849"/>
                  </a:cubicBezTo>
                  <a:cubicBezTo>
                    <a:pt x="11864" y="51770"/>
                    <a:pt x="9707" y="48535"/>
                    <a:pt x="8629" y="46378"/>
                  </a:cubicBezTo>
                  <a:cubicBezTo>
                    <a:pt x="6471" y="46378"/>
                    <a:pt x="5393" y="44220"/>
                    <a:pt x="5393" y="40985"/>
                  </a:cubicBezTo>
                  <a:close/>
                  <a:moveTo>
                    <a:pt x="17257" y="48535"/>
                  </a:moveTo>
                  <a:cubicBezTo>
                    <a:pt x="19414" y="49613"/>
                    <a:pt x="21571" y="49613"/>
                    <a:pt x="24807" y="49613"/>
                  </a:cubicBezTo>
                  <a:cubicBezTo>
                    <a:pt x="28042" y="49613"/>
                    <a:pt x="30200" y="48535"/>
                    <a:pt x="33435" y="46378"/>
                  </a:cubicBezTo>
                  <a:cubicBezTo>
                    <a:pt x="37749" y="44220"/>
                    <a:pt x="40985" y="40985"/>
                    <a:pt x="43142" y="37749"/>
                  </a:cubicBezTo>
                  <a:cubicBezTo>
                    <a:pt x="45299" y="34514"/>
                    <a:pt x="44221" y="31278"/>
                    <a:pt x="43142" y="28042"/>
                  </a:cubicBezTo>
                  <a:cubicBezTo>
                    <a:pt x="40985" y="24807"/>
                    <a:pt x="37749" y="22649"/>
                    <a:pt x="32357" y="20492"/>
                  </a:cubicBezTo>
                  <a:lnTo>
                    <a:pt x="11864" y="31278"/>
                  </a:lnTo>
                  <a:cubicBezTo>
                    <a:pt x="11864" y="33435"/>
                    <a:pt x="10786" y="35592"/>
                    <a:pt x="11864" y="37749"/>
                  </a:cubicBezTo>
                  <a:cubicBezTo>
                    <a:pt x="11864" y="39906"/>
                    <a:pt x="12943" y="42063"/>
                    <a:pt x="12943" y="43142"/>
                  </a:cubicBezTo>
                  <a:cubicBezTo>
                    <a:pt x="12943" y="46378"/>
                    <a:pt x="15100" y="47456"/>
                    <a:pt x="17257" y="48535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51" name="Freihandform: Form 2050">
              <a:extLst>
                <a:ext uri="{FF2B5EF4-FFF2-40B4-BE49-F238E27FC236}">
                  <a16:creationId xmlns:a16="http://schemas.microsoft.com/office/drawing/2014/main" id="{85D41416-9171-42D0-B9AA-D9844687BC11}"/>
                </a:ext>
              </a:extLst>
            </p:cNvPr>
            <p:cNvSpPr/>
            <p:nvPr/>
          </p:nvSpPr>
          <p:spPr>
            <a:xfrm>
              <a:off x="6057171" y="3172510"/>
              <a:ext cx="14021" cy="19413"/>
            </a:xfrm>
            <a:custGeom>
              <a:avLst/>
              <a:gdLst>
                <a:gd name="connsiteX0" fmla="*/ 4314 w 14021"/>
                <a:gd name="connsiteY0" fmla="*/ 0 h 19413"/>
                <a:gd name="connsiteX1" fmla="*/ 14021 w 14021"/>
                <a:gd name="connsiteY1" fmla="*/ 17257 h 19413"/>
                <a:gd name="connsiteX2" fmla="*/ 9707 w 14021"/>
                <a:gd name="connsiteY2" fmla="*/ 19414 h 19413"/>
                <a:gd name="connsiteX3" fmla="*/ 0 w 14021"/>
                <a:gd name="connsiteY3" fmla="*/ 2157 h 19413"/>
                <a:gd name="connsiteX4" fmla="*/ 4314 w 14021"/>
                <a:gd name="connsiteY4" fmla="*/ 0 h 1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21" h="19413">
                  <a:moveTo>
                    <a:pt x="4314" y="0"/>
                  </a:moveTo>
                  <a:lnTo>
                    <a:pt x="14021" y="17257"/>
                  </a:lnTo>
                  <a:lnTo>
                    <a:pt x="9707" y="19414"/>
                  </a:lnTo>
                  <a:lnTo>
                    <a:pt x="0" y="2157"/>
                  </a:lnTo>
                  <a:lnTo>
                    <a:pt x="4314" y="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52" name="Freihandform: Form 2051">
              <a:extLst>
                <a:ext uri="{FF2B5EF4-FFF2-40B4-BE49-F238E27FC236}">
                  <a16:creationId xmlns:a16="http://schemas.microsoft.com/office/drawing/2014/main" id="{EACEE908-A989-4EC5-BB05-9CC15A3EA3BD}"/>
                </a:ext>
              </a:extLst>
            </p:cNvPr>
            <p:cNvSpPr/>
            <p:nvPr/>
          </p:nvSpPr>
          <p:spPr>
            <a:xfrm>
              <a:off x="6059328" y="3196238"/>
              <a:ext cx="45396" cy="40984"/>
            </a:xfrm>
            <a:custGeom>
              <a:avLst/>
              <a:gdLst>
                <a:gd name="connsiteX0" fmla="*/ 0 w 45396"/>
                <a:gd name="connsiteY0" fmla="*/ 20492 h 40984"/>
                <a:gd name="connsiteX1" fmla="*/ 3236 w 45396"/>
                <a:gd name="connsiteY1" fmla="*/ 10786 h 40984"/>
                <a:gd name="connsiteX2" fmla="*/ 12942 w 45396"/>
                <a:gd name="connsiteY2" fmla="*/ 3236 h 40984"/>
                <a:gd name="connsiteX3" fmla="*/ 24807 w 45396"/>
                <a:gd name="connsiteY3" fmla="*/ 0 h 40984"/>
                <a:gd name="connsiteX4" fmla="*/ 35592 w 45396"/>
                <a:gd name="connsiteY4" fmla="*/ 3236 h 40984"/>
                <a:gd name="connsiteX5" fmla="*/ 43142 w 45396"/>
                <a:gd name="connsiteY5" fmla="*/ 10786 h 40984"/>
                <a:gd name="connsiteX6" fmla="*/ 44221 w 45396"/>
                <a:gd name="connsiteY6" fmla="*/ 23728 h 40984"/>
                <a:gd name="connsiteX7" fmla="*/ 38828 w 45396"/>
                <a:gd name="connsiteY7" fmla="*/ 22649 h 40984"/>
                <a:gd name="connsiteX8" fmla="*/ 39906 w 45396"/>
                <a:gd name="connsiteY8" fmla="*/ 17257 h 40984"/>
                <a:gd name="connsiteX9" fmla="*/ 38828 w 45396"/>
                <a:gd name="connsiteY9" fmla="*/ 12943 h 40984"/>
                <a:gd name="connsiteX10" fmla="*/ 33435 w 45396"/>
                <a:gd name="connsiteY10" fmla="*/ 7550 h 40984"/>
                <a:gd name="connsiteX11" fmla="*/ 25885 w 45396"/>
                <a:gd name="connsiteY11" fmla="*/ 6471 h 40984"/>
                <a:gd name="connsiteX12" fmla="*/ 17257 w 45396"/>
                <a:gd name="connsiteY12" fmla="*/ 8628 h 40984"/>
                <a:gd name="connsiteX13" fmla="*/ 8628 w 45396"/>
                <a:gd name="connsiteY13" fmla="*/ 18335 h 40984"/>
                <a:gd name="connsiteX14" fmla="*/ 9707 w 45396"/>
                <a:gd name="connsiteY14" fmla="*/ 29121 h 40984"/>
                <a:gd name="connsiteX15" fmla="*/ 18335 w 45396"/>
                <a:gd name="connsiteY15" fmla="*/ 36671 h 40984"/>
                <a:gd name="connsiteX16" fmla="*/ 16178 w 45396"/>
                <a:gd name="connsiteY16" fmla="*/ 40985 h 40984"/>
                <a:gd name="connsiteX17" fmla="*/ 9707 w 45396"/>
                <a:gd name="connsiteY17" fmla="*/ 37749 h 40984"/>
                <a:gd name="connsiteX18" fmla="*/ 5393 w 45396"/>
                <a:gd name="connsiteY18" fmla="*/ 32357 h 40984"/>
                <a:gd name="connsiteX19" fmla="*/ 0 w 45396"/>
                <a:gd name="connsiteY19" fmla="*/ 20492 h 4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396" h="40984">
                  <a:moveTo>
                    <a:pt x="0" y="20492"/>
                  </a:moveTo>
                  <a:cubicBezTo>
                    <a:pt x="0" y="17257"/>
                    <a:pt x="1079" y="14021"/>
                    <a:pt x="3236" y="10786"/>
                  </a:cubicBezTo>
                  <a:cubicBezTo>
                    <a:pt x="5393" y="7550"/>
                    <a:pt x="8628" y="5393"/>
                    <a:pt x="12942" y="3236"/>
                  </a:cubicBezTo>
                  <a:cubicBezTo>
                    <a:pt x="17257" y="1078"/>
                    <a:pt x="20492" y="0"/>
                    <a:pt x="24807" y="0"/>
                  </a:cubicBezTo>
                  <a:cubicBezTo>
                    <a:pt x="29121" y="0"/>
                    <a:pt x="32357" y="1078"/>
                    <a:pt x="35592" y="3236"/>
                  </a:cubicBezTo>
                  <a:cubicBezTo>
                    <a:pt x="38828" y="5393"/>
                    <a:pt x="40985" y="7550"/>
                    <a:pt x="43142" y="10786"/>
                  </a:cubicBezTo>
                  <a:cubicBezTo>
                    <a:pt x="45299" y="15100"/>
                    <a:pt x="46378" y="19414"/>
                    <a:pt x="44221" y="23728"/>
                  </a:cubicBezTo>
                  <a:lnTo>
                    <a:pt x="38828" y="22649"/>
                  </a:lnTo>
                  <a:cubicBezTo>
                    <a:pt x="38828" y="20492"/>
                    <a:pt x="39906" y="19414"/>
                    <a:pt x="39906" y="17257"/>
                  </a:cubicBezTo>
                  <a:cubicBezTo>
                    <a:pt x="39906" y="16178"/>
                    <a:pt x="39906" y="14021"/>
                    <a:pt x="38828" y="12943"/>
                  </a:cubicBezTo>
                  <a:cubicBezTo>
                    <a:pt x="37749" y="10786"/>
                    <a:pt x="35592" y="8628"/>
                    <a:pt x="33435" y="7550"/>
                  </a:cubicBezTo>
                  <a:cubicBezTo>
                    <a:pt x="31278" y="6471"/>
                    <a:pt x="28042" y="5393"/>
                    <a:pt x="25885" y="6471"/>
                  </a:cubicBezTo>
                  <a:cubicBezTo>
                    <a:pt x="22650" y="6471"/>
                    <a:pt x="20492" y="7550"/>
                    <a:pt x="17257" y="8628"/>
                  </a:cubicBezTo>
                  <a:cubicBezTo>
                    <a:pt x="12942" y="10786"/>
                    <a:pt x="9707" y="14021"/>
                    <a:pt x="8628" y="18335"/>
                  </a:cubicBezTo>
                  <a:cubicBezTo>
                    <a:pt x="7550" y="21571"/>
                    <a:pt x="7550" y="25885"/>
                    <a:pt x="9707" y="29121"/>
                  </a:cubicBezTo>
                  <a:cubicBezTo>
                    <a:pt x="11864" y="32357"/>
                    <a:pt x="14021" y="34514"/>
                    <a:pt x="18335" y="36671"/>
                  </a:cubicBezTo>
                  <a:lnTo>
                    <a:pt x="16178" y="40985"/>
                  </a:lnTo>
                  <a:cubicBezTo>
                    <a:pt x="14021" y="39906"/>
                    <a:pt x="11864" y="38828"/>
                    <a:pt x="9707" y="37749"/>
                  </a:cubicBezTo>
                  <a:cubicBezTo>
                    <a:pt x="7550" y="36671"/>
                    <a:pt x="6471" y="34514"/>
                    <a:pt x="5393" y="32357"/>
                  </a:cubicBezTo>
                  <a:cubicBezTo>
                    <a:pt x="0" y="26964"/>
                    <a:pt x="0" y="23728"/>
                    <a:pt x="0" y="2049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53" name="Freihandform: Form 2052">
              <a:extLst>
                <a:ext uri="{FF2B5EF4-FFF2-40B4-BE49-F238E27FC236}">
                  <a16:creationId xmlns:a16="http://schemas.microsoft.com/office/drawing/2014/main" id="{735E4FE1-F328-4351-9DD5-4E1EC08FF7E2}"/>
                </a:ext>
              </a:extLst>
            </p:cNvPr>
            <p:cNvSpPr/>
            <p:nvPr/>
          </p:nvSpPr>
          <p:spPr>
            <a:xfrm>
              <a:off x="6075059" y="3216731"/>
              <a:ext cx="57609" cy="39906"/>
            </a:xfrm>
            <a:custGeom>
              <a:avLst/>
              <a:gdLst>
                <a:gd name="connsiteX0" fmla="*/ 447 w 57609"/>
                <a:gd name="connsiteY0" fmla="*/ 31278 h 39906"/>
                <a:gd name="connsiteX1" fmla="*/ 5840 w 57609"/>
                <a:gd name="connsiteY1" fmla="*/ 26964 h 39906"/>
                <a:gd name="connsiteX2" fmla="*/ 54374 w 57609"/>
                <a:gd name="connsiteY2" fmla="*/ 0 h 39906"/>
                <a:gd name="connsiteX3" fmla="*/ 57610 w 57609"/>
                <a:gd name="connsiteY3" fmla="*/ 5393 h 39906"/>
                <a:gd name="connsiteX4" fmla="*/ 9075 w 57609"/>
                <a:gd name="connsiteY4" fmla="*/ 32357 h 39906"/>
                <a:gd name="connsiteX5" fmla="*/ 6918 w 57609"/>
                <a:gd name="connsiteY5" fmla="*/ 33435 h 39906"/>
                <a:gd name="connsiteX6" fmla="*/ 6918 w 57609"/>
                <a:gd name="connsiteY6" fmla="*/ 35592 h 39906"/>
                <a:gd name="connsiteX7" fmla="*/ 7996 w 57609"/>
                <a:gd name="connsiteY7" fmla="*/ 36671 h 39906"/>
                <a:gd name="connsiteX8" fmla="*/ 3682 w 57609"/>
                <a:gd name="connsiteY8" fmla="*/ 39906 h 39906"/>
                <a:gd name="connsiteX9" fmla="*/ 1525 w 57609"/>
                <a:gd name="connsiteY9" fmla="*/ 36671 h 39906"/>
                <a:gd name="connsiteX10" fmla="*/ 447 w 57609"/>
                <a:gd name="connsiteY10" fmla="*/ 31278 h 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9" h="39906">
                  <a:moveTo>
                    <a:pt x="447" y="31278"/>
                  </a:moveTo>
                  <a:cubicBezTo>
                    <a:pt x="1525" y="29121"/>
                    <a:pt x="2604" y="28042"/>
                    <a:pt x="5840" y="26964"/>
                  </a:cubicBezTo>
                  <a:lnTo>
                    <a:pt x="54374" y="0"/>
                  </a:lnTo>
                  <a:lnTo>
                    <a:pt x="57610" y="5393"/>
                  </a:lnTo>
                  <a:lnTo>
                    <a:pt x="9075" y="32357"/>
                  </a:lnTo>
                  <a:cubicBezTo>
                    <a:pt x="7996" y="32357"/>
                    <a:pt x="7996" y="33435"/>
                    <a:pt x="6918" y="33435"/>
                  </a:cubicBezTo>
                  <a:cubicBezTo>
                    <a:pt x="6918" y="34514"/>
                    <a:pt x="6918" y="34514"/>
                    <a:pt x="6918" y="35592"/>
                  </a:cubicBezTo>
                  <a:cubicBezTo>
                    <a:pt x="6918" y="35592"/>
                    <a:pt x="6918" y="36671"/>
                    <a:pt x="7996" y="36671"/>
                  </a:cubicBezTo>
                  <a:lnTo>
                    <a:pt x="3682" y="39906"/>
                  </a:lnTo>
                  <a:cubicBezTo>
                    <a:pt x="2604" y="38828"/>
                    <a:pt x="1525" y="37749"/>
                    <a:pt x="1525" y="36671"/>
                  </a:cubicBezTo>
                  <a:cubicBezTo>
                    <a:pt x="447" y="34514"/>
                    <a:pt x="-632" y="32357"/>
                    <a:pt x="447" y="31278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54" name="Freihandform: Form 2053">
              <a:extLst>
                <a:ext uri="{FF2B5EF4-FFF2-40B4-BE49-F238E27FC236}">
                  <a16:creationId xmlns:a16="http://schemas.microsoft.com/office/drawing/2014/main" id="{9BEE50A1-28B6-4992-9E1B-787F7B383DE7}"/>
                </a:ext>
              </a:extLst>
            </p:cNvPr>
            <p:cNvSpPr/>
            <p:nvPr/>
          </p:nvSpPr>
          <p:spPr>
            <a:xfrm>
              <a:off x="6086292" y="3246930"/>
              <a:ext cx="45396" cy="46377"/>
            </a:xfrm>
            <a:custGeom>
              <a:avLst/>
              <a:gdLst>
                <a:gd name="connsiteX0" fmla="*/ 0 w 45396"/>
                <a:gd name="connsiteY0" fmla="*/ 19414 h 46377"/>
                <a:gd name="connsiteX1" fmla="*/ 6471 w 45396"/>
                <a:gd name="connsiteY1" fmla="*/ 11864 h 46377"/>
                <a:gd name="connsiteX2" fmla="*/ 19414 w 45396"/>
                <a:gd name="connsiteY2" fmla="*/ 11864 h 46377"/>
                <a:gd name="connsiteX3" fmla="*/ 33435 w 45396"/>
                <a:gd name="connsiteY3" fmla="*/ 26964 h 46377"/>
                <a:gd name="connsiteX4" fmla="*/ 39906 w 45396"/>
                <a:gd name="connsiteY4" fmla="*/ 21571 h 46377"/>
                <a:gd name="connsiteX5" fmla="*/ 38828 w 45396"/>
                <a:gd name="connsiteY5" fmla="*/ 14021 h 46377"/>
                <a:gd name="connsiteX6" fmla="*/ 28042 w 45396"/>
                <a:gd name="connsiteY6" fmla="*/ 4314 h 46377"/>
                <a:gd name="connsiteX7" fmla="*/ 30199 w 45396"/>
                <a:gd name="connsiteY7" fmla="*/ 0 h 46377"/>
                <a:gd name="connsiteX8" fmla="*/ 43142 w 45396"/>
                <a:gd name="connsiteY8" fmla="*/ 11864 h 46377"/>
                <a:gd name="connsiteX9" fmla="*/ 44221 w 45396"/>
                <a:gd name="connsiteY9" fmla="*/ 23728 h 46377"/>
                <a:gd name="connsiteX10" fmla="*/ 34513 w 45396"/>
                <a:gd name="connsiteY10" fmla="*/ 33435 h 46377"/>
                <a:gd name="connsiteX11" fmla="*/ 10786 w 45396"/>
                <a:gd name="connsiteY11" fmla="*/ 46378 h 46377"/>
                <a:gd name="connsiteX12" fmla="*/ 8628 w 45396"/>
                <a:gd name="connsiteY12" fmla="*/ 42063 h 46377"/>
                <a:gd name="connsiteX13" fmla="*/ 12942 w 45396"/>
                <a:gd name="connsiteY13" fmla="*/ 38828 h 46377"/>
                <a:gd name="connsiteX14" fmla="*/ 12942 w 45396"/>
                <a:gd name="connsiteY14" fmla="*/ 38828 h 46377"/>
                <a:gd name="connsiteX15" fmla="*/ 0 w 45396"/>
                <a:gd name="connsiteY15" fmla="*/ 29121 h 46377"/>
                <a:gd name="connsiteX16" fmla="*/ 0 w 45396"/>
                <a:gd name="connsiteY16" fmla="*/ 19414 h 46377"/>
                <a:gd name="connsiteX17" fmla="*/ 11864 w 45396"/>
                <a:gd name="connsiteY17" fmla="*/ 32357 h 46377"/>
                <a:gd name="connsiteX18" fmla="*/ 19414 w 45396"/>
                <a:gd name="connsiteY18" fmla="*/ 35592 h 46377"/>
                <a:gd name="connsiteX19" fmla="*/ 30199 w 45396"/>
                <a:gd name="connsiteY19" fmla="*/ 29121 h 46377"/>
                <a:gd name="connsiteX20" fmla="*/ 19414 w 45396"/>
                <a:gd name="connsiteY20" fmla="*/ 17257 h 46377"/>
                <a:gd name="connsiteX21" fmla="*/ 10786 w 45396"/>
                <a:gd name="connsiteY21" fmla="*/ 16178 h 46377"/>
                <a:gd name="connsiteX22" fmla="*/ 7550 w 45396"/>
                <a:gd name="connsiteY22" fmla="*/ 20492 h 46377"/>
                <a:gd name="connsiteX23" fmla="*/ 8628 w 45396"/>
                <a:gd name="connsiteY23" fmla="*/ 25885 h 46377"/>
                <a:gd name="connsiteX24" fmla="*/ 11864 w 45396"/>
                <a:gd name="connsiteY24" fmla="*/ 32357 h 46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396" h="46377">
                  <a:moveTo>
                    <a:pt x="0" y="19414"/>
                  </a:moveTo>
                  <a:cubicBezTo>
                    <a:pt x="1079" y="16178"/>
                    <a:pt x="3236" y="14021"/>
                    <a:pt x="6471" y="11864"/>
                  </a:cubicBezTo>
                  <a:cubicBezTo>
                    <a:pt x="10786" y="9707"/>
                    <a:pt x="15100" y="9707"/>
                    <a:pt x="19414" y="11864"/>
                  </a:cubicBezTo>
                  <a:cubicBezTo>
                    <a:pt x="23728" y="14021"/>
                    <a:pt x="28042" y="19414"/>
                    <a:pt x="33435" y="26964"/>
                  </a:cubicBezTo>
                  <a:cubicBezTo>
                    <a:pt x="36671" y="25885"/>
                    <a:pt x="38828" y="23728"/>
                    <a:pt x="39906" y="21571"/>
                  </a:cubicBezTo>
                  <a:cubicBezTo>
                    <a:pt x="40985" y="19414"/>
                    <a:pt x="40985" y="17257"/>
                    <a:pt x="38828" y="14021"/>
                  </a:cubicBezTo>
                  <a:cubicBezTo>
                    <a:pt x="36671" y="10786"/>
                    <a:pt x="33435" y="7550"/>
                    <a:pt x="28042" y="4314"/>
                  </a:cubicBezTo>
                  <a:lnTo>
                    <a:pt x="30199" y="0"/>
                  </a:lnTo>
                  <a:cubicBezTo>
                    <a:pt x="36671" y="3236"/>
                    <a:pt x="40985" y="7550"/>
                    <a:pt x="43142" y="11864"/>
                  </a:cubicBezTo>
                  <a:cubicBezTo>
                    <a:pt x="45299" y="16178"/>
                    <a:pt x="46378" y="20492"/>
                    <a:pt x="44221" y="23728"/>
                  </a:cubicBezTo>
                  <a:cubicBezTo>
                    <a:pt x="42063" y="26964"/>
                    <a:pt x="39906" y="30199"/>
                    <a:pt x="34513" y="33435"/>
                  </a:cubicBezTo>
                  <a:lnTo>
                    <a:pt x="10786" y="46378"/>
                  </a:lnTo>
                  <a:lnTo>
                    <a:pt x="8628" y="42063"/>
                  </a:lnTo>
                  <a:lnTo>
                    <a:pt x="12942" y="38828"/>
                  </a:lnTo>
                  <a:lnTo>
                    <a:pt x="12942" y="38828"/>
                  </a:lnTo>
                  <a:cubicBezTo>
                    <a:pt x="6471" y="36671"/>
                    <a:pt x="2157" y="33435"/>
                    <a:pt x="0" y="29121"/>
                  </a:cubicBezTo>
                  <a:cubicBezTo>
                    <a:pt x="0" y="24807"/>
                    <a:pt x="0" y="21571"/>
                    <a:pt x="0" y="19414"/>
                  </a:cubicBezTo>
                  <a:close/>
                  <a:moveTo>
                    <a:pt x="11864" y="32357"/>
                  </a:moveTo>
                  <a:cubicBezTo>
                    <a:pt x="14021" y="33435"/>
                    <a:pt x="16178" y="34514"/>
                    <a:pt x="19414" y="35592"/>
                  </a:cubicBezTo>
                  <a:lnTo>
                    <a:pt x="30199" y="29121"/>
                  </a:lnTo>
                  <a:cubicBezTo>
                    <a:pt x="25885" y="22650"/>
                    <a:pt x="22650" y="19414"/>
                    <a:pt x="19414" y="17257"/>
                  </a:cubicBezTo>
                  <a:cubicBezTo>
                    <a:pt x="16178" y="15100"/>
                    <a:pt x="12942" y="15100"/>
                    <a:pt x="10786" y="16178"/>
                  </a:cubicBezTo>
                  <a:cubicBezTo>
                    <a:pt x="8628" y="17257"/>
                    <a:pt x="7550" y="18335"/>
                    <a:pt x="7550" y="20492"/>
                  </a:cubicBezTo>
                  <a:cubicBezTo>
                    <a:pt x="7550" y="22650"/>
                    <a:pt x="7550" y="24807"/>
                    <a:pt x="8628" y="25885"/>
                  </a:cubicBezTo>
                  <a:cubicBezTo>
                    <a:pt x="8628" y="29121"/>
                    <a:pt x="9707" y="30199"/>
                    <a:pt x="11864" y="32357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55" name="Freihandform: Form 2054">
              <a:extLst>
                <a:ext uri="{FF2B5EF4-FFF2-40B4-BE49-F238E27FC236}">
                  <a16:creationId xmlns:a16="http://schemas.microsoft.com/office/drawing/2014/main" id="{A7443FF7-7E52-4FD4-9E29-41D5BCCC6AB8}"/>
                </a:ext>
              </a:extLst>
            </p:cNvPr>
            <p:cNvSpPr/>
            <p:nvPr/>
          </p:nvSpPr>
          <p:spPr>
            <a:xfrm>
              <a:off x="6107863" y="3286128"/>
              <a:ext cx="47456" cy="36300"/>
            </a:xfrm>
            <a:custGeom>
              <a:avLst/>
              <a:gdLst>
                <a:gd name="connsiteX0" fmla="*/ 0 w 47456"/>
                <a:gd name="connsiteY0" fmla="*/ 21201 h 36300"/>
                <a:gd name="connsiteX1" fmla="*/ 0 w 47456"/>
                <a:gd name="connsiteY1" fmla="*/ 12573 h 36300"/>
                <a:gd name="connsiteX2" fmla="*/ 5393 w 47456"/>
                <a:gd name="connsiteY2" fmla="*/ 13651 h 36300"/>
                <a:gd name="connsiteX3" fmla="*/ 5393 w 47456"/>
                <a:gd name="connsiteY3" fmla="*/ 21201 h 36300"/>
                <a:gd name="connsiteX4" fmla="*/ 7550 w 47456"/>
                <a:gd name="connsiteY4" fmla="*/ 27672 h 36300"/>
                <a:gd name="connsiteX5" fmla="*/ 12942 w 47456"/>
                <a:gd name="connsiteY5" fmla="*/ 31986 h 36300"/>
                <a:gd name="connsiteX6" fmla="*/ 18335 w 47456"/>
                <a:gd name="connsiteY6" fmla="*/ 31986 h 36300"/>
                <a:gd name="connsiteX7" fmla="*/ 21571 w 47456"/>
                <a:gd name="connsiteY7" fmla="*/ 27672 h 36300"/>
                <a:gd name="connsiteX8" fmla="*/ 21571 w 47456"/>
                <a:gd name="connsiteY8" fmla="*/ 19044 h 36300"/>
                <a:gd name="connsiteX9" fmla="*/ 21571 w 47456"/>
                <a:gd name="connsiteY9" fmla="*/ 8258 h 36300"/>
                <a:gd name="connsiteX10" fmla="*/ 26964 w 47456"/>
                <a:gd name="connsiteY10" fmla="*/ 1787 h 36300"/>
                <a:gd name="connsiteX11" fmla="*/ 36671 w 47456"/>
                <a:gd name="connsiteY11" fmla="*/ 708 h 36300"/>
                <a:gd name="connsiteX12" fmla="*/ 45299 w 47456"/>
                <a:gd name="connsiteY12" fmla="*/ 8258 h 36300"/>
                <a:gd name="connsiteX13" fmla="*/ 47456 w 47456"/>
                <a:gd name="connsiteY13" fmla="*/ 14730 h 36300"/>
                <a:gd name="connsiteX14" fmla="*/ 47456 w 47456"/>
                <a:gd name="connsiteY14" fmla="*/ 21201 h 36300"/>
                <a:gd name="connsiteX15" fmla="*/ 42063 w 47456"/>
                <a:gd name="connsiteY15" fmla="*/ 20122 h 36300"/>
                <a:gd name="connsiteX16" fmla="*/ 42063 w 47456"/>
                <a:gd name="connsiteY16" fmla="*/ 14730 h 36300"/>
                <a:gd name="connsiteX17" fmla="*/ 40985 w 47456"/>
                <a:gd name="connsiteY17" fmla="*/ 9337 h 36300"/>
                <a:gd name="connsiteX18" fmla="*/ 36671 w 47456"/>
                <a:gd name="connsiteY18" fmla="*/ 5023 h 36300"/>
                <a:gd name="connsiteX19" fmla="*/ 31278 w 47456"/>
                <a:gd name="connsiteY19" fmla="*/ 5023 h 36300"/>
                <a:gd name="connsiteX20" fmla="*/ 29121 w 47456"/>
                <a:gd name="connsiteY20" fmla="*/ 8258 h 36300"/>
                <a:gd name="connsiteX21" fmla="*/ 29121 w 47456"/>
                <a:gd name="connsiteY21" fmla="*/ 12573 h 36300"/>
                <a:gd name="connsiteX22" fmla="*/ 30199 w 47456"/>
                <a:gd name="connsiteY22" fmla="*/ 17965 h 36300"/>
                <a:gd name="connsiteX23" fmla="*/ 31278 w 47456"/>
                <a:gd name="connsiteY23" fmla="*/ 25515 h 36300"/>
                <a:gd name="connsiteX24" fmla="*/ 30199 w 47456"/>
                <a:gd name="connsiteY24" fmla="*/ 30908 h 36300"/>
                <a:gd name="connsiteX25" fmla="*/ 25885 w 47456"/>
                <a:gd name="connsiteY25" fmla="*/ 35222 h 36300"/>
                <a:gd name="connsiteX26" fmla="*/ 19414 w 47456"/>
                <a:gd name="connsiteY26" fmla="*/ 36301 h 36300"/>
                <a:gd name="connsiteX27" fmla="*/ 12942 w 47456"/>
                <a:gd name="connsiteY27" fmla="*/ 34144 h 36300"/>
                <a:gd name="connsiteX28" fmla="*/ 7550 w 47456"/>
                <a:gd name="connsiteY28" fmla="*/ 27672 h 36300"/>
                <a:gd name="connsiteX29" fmla="*/ 0 w 47456"/>
                <a:gd name="connsiteY29" fmla="*/ 21201 h 3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7456" h="36300">
                  <a:moveTo>
                    <a:pt x="0" y="21201"/>
                  </a:moveTo>
                  <a:cubicBezTo>
                    <a:pt x="0" y="17965"/>
                    <a:pt x="0" y="15808"/>
                    <a:pt x="0" y="12573"/>
                  </a:cubicBezTo>
                  <a:lnTo>
                    <a:pt x="5393" y="13651"/>
                  </a:lnTo>
                  <a:cubicBezTo>
                    <a:pt x="5393" y="15808"/>
                    <a:pt x="4314" y="19044"/>
                    <a:pt x="5393" y="21201"/>
                  </a:cubicBezTo>
                  <a:cubicBezTo>
                    <a:pt x="5393" y="23358"/>
                    <a:pt x="6471" y="25515"/>
                    <a:pt x="7550" y="27672"/>
                  </a:cubicBezTo>
                  <a:cubicBezTo>
                    <a:pt x="8628" y="29829"/>
                    <a:pt x="10786" y="31986"/>
                    <a:pt x="12942" y="31986"/>
                  </a:cubicBezTo>
                  <a:cubicBezTo>
                    <a:pt x="15100" y="33065"/>
                    <a:pt x="17257" y="33065"/>
                    <a:pt x="18335" y="31986"/>
                  </a:cubicBezTo>
                  <a:cubicBezTo>
                    <a:pt x="20492" y="30908"/>
                    <a:pt x="21571" y="29829"/>
                    <a:pt x="21571" y="27672"/>
                  </a:cubicBezTo>
                  <a:cubicBezTo>
                    <a:pt x="21571" y="25515"/>
                    <a:pt x="21571" y="22279"/>
                    <a:pt x="21571" y="19044"/>
                  </a:cubicBezTo>
                  <a:cubicBezTo>
                    <a:pt x="20492" y="14730"/>
                    <a:pt x="20492" y="11494"/>
                    <a:pt x="21571" y="8258"/>
                  </a:cubicBezTo>
                  <a:cubicBezTo>
                    <a:pt x="21571" y="5023"/>
                    <a:pt x="23728" y="2865"/>
                    <a:pt x="26964" y="1787"/>
                  </a:cubicBezTo>
                  <a:cubicBezTo>
                    <a:pt x="30199" y="-370"/>
                    <a:pt x="33435" y="-370"/>
                    <a:pt x="36671" y="708"/>
                  </a:cubicBezTo>
                  <a:cubicBezTo>
                    <a:pt x="39906" y="1787"/>
                    <a:pt x="43142" y="5023"/>
                    <a:pt x="45299" y="8258"/>
                  </a:cubicBezTo>
                  <a:cubicBezTo>
                    <a:pt x="46378" y="10415"/>
                    <a:pt x="47456" y="12573"/>
                    <a:pt x="47456" y="14730"/>
                  </a:cubicBezTo>
                  <a:cubicBezTo>
                    <a:pt x="47456" y="16887"/>
                    <a:pt x="47456" y="19044"/>
                    <a:pt x="47456" y="21201"/>
                  </a:cubicBezTo>
                  <a:lnTo>
                    <a:pt x="42063" y="20122"/>
                  </a:lnTo>
                  <a:cubicBezTo>
                    <a:pt x="42063" y="17965"/>
                    <a:pt x="42063" y="15808"/>
                    <a:pt x="42063" y="14730"/>
                  </a:cubicBezTo>
                  <a:cubicBezTo>
                    <a:pt x="42063" y="12573"/>
                    <a:pt x="40985" y="11494"/>
                    <a:pt x="40985" y="9337"/>
                  </a:cubicBezTo>
                  <a:cubicBezTo>
                    <a:pt x="39906" y="7180"/>
                    <a:pt x="37749" y="5023"/>
                    <a:pt x="36671" y="5023"/>
                  </a:cubicBezTo>
                  <a:cubicBezTo>
                    <a:pt x="34513" y="3944"/>
                    <a:pt x="33435" y="5023"/>
                    <a:pt x="31278" y="5023"/>
                  </a:cubicBezTo>
                  <a:cubicBezTo>
                    <a:pt x="30199" y="6101"/>
                    <a:pt x="29121" y="6101"/>
                    <a:pt x="29121" y="8258"/>
                  </a:cubicBezTo>
                  <a:cubicBezTo>
                    <a:pt x="29121" y="9337"/>
                    <a:pt x="28042" y="10415"/>
                    <a:pt x="29121" y="12573"/>
                  </a:cubicBezTo>
                  <a:cubicBezTo>
                    <a:pt x="30199" y="14730"/>
                    <a:pt x="29121" y="15808"/>
                    <a:pt x="30199" y="17965"/>
                  </a:cubicBezTo>
                  <a:cubicBezTo>
                    <a:pt x="30199" y="21201"/>
                    <a:pt x="31278" y="23358"/>
                    <a:pt x="31278" y="25515"/>
                  </a:cubicBezTo>
                  <a:cubicBezTo>
                    <a:pt x="31278" y="27672"/>
                    <a:pt x="31278" y="29829"/>
                    <a:pt x="30199" y="30908"/>
                  </a:cubicBezTo>
                  <a:cubicBezTo>
                    <a:pt x="29121" y="33065"/>
                    <a:pt x="28042" y="34144"/>
                    <a:pt x="25885" y="35222"/>
                  </a:cubicBezTo>
                  <a:cubicBezTo>
                    <a:pt x="23728" y="36301"/>
                    <a:pt x="21571" y="36301"/>
                    <a:pt x="19414" y="36301"/>
                  </a:cubicBezTo>
                  <a:cubicBezTo>
                    <a:pt x="17257" y="36301"/>
                    <a:pt x="15100" y="35222"/>
                    <a:pt x="12942" y="34144"/>
                  </a:cubicBezTo>
                  <a:cubicBezTo>
                    <a:pt x="10786" y="33065"/>
                    <a:pt x="8628" y="30908"/>
                    <a:pt x="7550" y="27672"/>
                  </a:cubicBezTo>
                  <a:cubicBezTo>
                    <a:pt x="1079" y="26594"/>
                    <a:pt x="0" y="23358"/>
                    <a:pt x="0" y="2120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56" name="Freihandform: Form 2055">
              <a:extLst>
                <a:ext uri="{FF2B5EF4-FFF2-40B4-BE49-F238E27FC236}">
                  <a16:creationId xmlns:a16="http://schemas.microsoft.com/office/drawing/2014/main" id="{FE19874D-0B09-490B-AFFC-249B1E462199}"/>
                </a:ext>
              </a:extLst>
            </p:cNvPr>
            <p:cNvSpPr/>
            <p:nvPr/>
          </p:nvSpPr>
          <p:spPr>
            <a:xfrm>
              <a:off x="6125120" y="3318485"/>
              <a:ext cx="47456" cy="36300"/>
            </a:xfrm>
            <a:custGeom>
              <a:avLst/>
              <a:gdLst>
                <a:gd name="connsiteX0" fmla="*/ 0 w 47456"/>
                <a:gd name="connsiteY0" fmla="*/ 21201 h 36300"/>
                <a:gd name="connsiteX1" fmla="*/ 0 w 47456"/>
                <a:gd name="connsiteY1" fmla="*/ 12573 h 36300"/>
                <a:gd name="connsiteX2" fmla="*/ 5393 w 47456"/>
                <a:gd name="connsiteY2" fmla="*/ 13651 h 36300"/>
                <a:gd name="connsiteX3" fmla="*/ 5393 w 47456"/>
                <a:gd name="connsiteY3" fmla="*/ 21201 h 36300"/>
                <a:gd name="connsiteX4" fmla="*/ 7550 w 47456"/>
                <a:gd name="connsiteY4" fmla="*/ 27672 h 36300"/>
                <a:gd name="connsiteX5" fmla="*/ 12942 w 47456"/>
                <a:gd name="connsiteY5" fmla="*/ 31986 h 36300"/>
                <a:gd name="connsiteX6" fmla="*/ 18335 w 47456"/>
                <a:gd name="connsiteY6" fmla="*/ 31986 h 36300"/>
                <a:gd name="connsiteX7" fmla="*/ 21571 w 47456"/>
                <a:gd name="connsiteY7" fmla="*/ 27672 h 36300"/>
                <a:gd name="connsiteX8" fmla="*/ 21571 w 47456"/>
                <a:gd name="connsiteY8" fmla="*/ 19044 h 36300"/>
                <a:gd name="connsiteX9" fmla="*/ 21571 w 47456"/>
                <a:gd name="connsiteY9" fmla="*/ 8258 h 36300"/>
                <a:gd name="connsiteX10" fmla="*/ 26964 w 47456"/>
                <a:gd name="connsiteY10" fmla="*/ 1787 h 36300"/>
                <a:gd name="connsiteX11" fmla="*/ 36671 w 47456"/>
                <a:gd name="connsiteY11" fmla="*/ 708 h 36300"/>
                <a:gd name="connsiteX12" fmla="*/ 45299 w 47456"/>
                <a:gd name="connsiteY12" fmla="*/ 8258 h 36300"/>
                <a:gd name="connsiteX13" fmla="*/ 47456 w 47456"/>
                <a:gd name="connsiteY13" fmla="*/ 14730 h 36300"/>
                <a:gd name="connsiteX14" fmla="*/ 47456 w 47456"/>
                <a:gd name="connsiteY14" fmla="*/ 21201 h 36300"/>
                <a:gd name="connsiteX15" fmla="*/ 42063 w 47456"/>
                <a:gd name="connsiteY15" fmla="*/ 20122 h 36300"/>
                <a:gd name="connsiteX16" fmla="*/ 42063 w 47456"/>
                <a:gd name="connsiteY16" fmla="*/ 14730 h 36300"/>
                <a:gd name="connsiteX17" fmla="*/ 40985 w 47456"/>
                <a:gd name="connsiteY17" fmla="*/ 9337 h 36300"/>
                <a:gd name="connsiteX18" fmla="*/ 36671 w 47456"/>
                <a:gd name="connsiteY18" fmla="*/ 5023 h 36300"/>
                <a:gd name="connsiteX19" fmla="*/ 31278 w 47456"/>
                <a:gd name="connsiteY19" fmla="*/ 5023 h 36300"/>
                <a:gd name="connsiteX20" fmla="*/ 29121 w 47456"/>
                <a:gd name="connsiteY20" fmla="*/ 8258 h 36300"/>
                <a:gd name="connsiteX21" fmla="*/ 29121 w 47456"/>
                <a:gd name="connsiteY21" fmla="*/ 12573 h 36300"/>
                <a:gd name="connsiteX22" fmla="*/ 30199 w 47456"/>
                <a:gd name="connsiteY22" fmla="*/ 17965 h 36300"/>
                <a:gd name="connsiteX23" fmla="*/ 31278 w 47456"/>
                <a:gd name="connsiteY23" fmla="*/ 25515 h 36300"/>
                <a:gd name="connsiteX24" fmla="*/ 30199 w 47456"/>
                <a:gd name="connsiteY24" fmla="*/ 30908 h 36300"/>
                <a:gd name="connsiteX25" fmla="*/ 25885 w 47456"/>
                <a:gd name="connsiteY25" fmla="*/ 35222 h 36300"/>
                <a:gd name="connsiteX26" fmla="*/ 19414 w 47456"/>
                <a:gd name="connsiteY26" fmla="*/ 36301 h 36300"/>
                <a:gd name="connsiteX27" fmla="*/ 12942 w 47456"/>
                <a:gd name="connsiteY27" fmla="*/ 34144 h 36300"/>
                <a:gd name="connsiteX28" fmla="*/ 7550 w 47456"/>
                <a:gd name="connsiteY28" fmla="*/ 27672 h 36300"/>
                <a:gd name="connsiteX29" fmla="*/ 0 w 47456"/>
                <a:gd name="connsiteY29" fmla="*/ 21201 h 3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7456" h="36300">
                  <a:moveTo>
                    <a:pt x="0" y="21201"/>
                  </a:moveTo>
                  <a:cubicBezTo>
                    <a:pt x="0" y="17965"/>
                    <a:pt x="0" y="15808"/>
                    <a:pt x="0" y="12573"/>
                  </a:cubicBezTo>
                  <a:lnTo>
                    <a:pt x="5393" y="13651"/>
                  </a:lnTo>
                  <a:cubicBezTo>
                    <a:pt x="5393" y="15808"/>
                    <a:pt x="4314" y="19044"/>
                    <a:pt x="5393" y="21201"/>
                  </a:cubicBezTo>
                  <a:cubicBezTo>
                    <a:pt x="5393" y="23358"/>
                    <a:pt x="6471" y="25515"/>
                    <a:pt x="7550" y="27672"/>
                  </a:cubicBezTo>
                  <a:cubicBezTo>
                    <a:pt x="8628" y="29829"/>
                    <a:pt x="10786" y="31986"/>
                    <a:pt x="12942" y="31986"/>
                  </a:cubicBezTo>
                  <a:cubicBezTo>
                    <a:pt x="15100" y="33065"/>
                    <a:pt x="17257" y="33065"/>
                    <a:pt x="18335" y="31986"/>
                  </a:cubicBezTo>
                  <a:cubicBezTo>
                    <a:pt x="20492" y="30908"/>
                    <a:pt x="21571" y="29829"/>
                    <a:pt x="21571" y="27672"/>
                  </a:cubicBezTo>
                  <a:cubicBezTo>
                    <a:pt x="21571" y="25515"/>
                    <a:pt x="21571" y="22279"/>
                    <a:pt x="21571" y="19044"/>
                  </a:cubicBezTo>
                  <a:cubicBezTo>
                    <a:pt x="20492" y="14730"/>
                    <a:pt x="20492" y="11494"/>
                    <a:pt x="21571" y="8258"/>
                  </a:cubicBezTo>
                  <a:cubicBezTo>
                    <a:pt x="21571" y="5023"/>
                    <a:pt x="23728" y="2865"/>
                    <a:pt x="26964" y="1787"/>
                  </a:cubicBezTo>
                  <a:cubicBezTo>
                    <a:pt x="30199" y="-370"/>
                    <a:pt x="33435" y="-370"/>
                    <a:pt x="36671" y="708"/>
                  </a:cubicBezTo>
                  <a:cubicBezTo>
                    <a:pt x="39906" y="1787"/>
                    <a:pt x="43142" y="5023"/>
                    <a:pt x="45299" y="8258"/>
                  </a:cubicBezTo>
                  <a:cubicBezTo>
                    <a:pt x="46378" y="10415"/>
                    <a:pt x="47456" y="12573"/>
                    <a:pt x="47456" y="14730"/>
                  </a:cubicBezTo>
                  <a:cubicBezTo>
                    <a:pt x="47456" y="16887"/>
                    <a:pt x="47456" y="19044"/>
                    <a:pt x="47456" y="21201"/>
                  </a:cubicBezTo>
                  <a:lnTo>
                    <a:pt x="42063" y="20122"/>
                  </a:lnTo>
                  <a:cubicBezTo>
                    <a:pt x="42063" y="17965"/>
                    <a:pt x="42063" y="15808"/>
                    <a:pt x="42063" y="14730"/>
                  </a:cubicBezTo>
                  <a:cubicBezTo>
                    <a:pt x="42063" y="12573"/>
                    <a:pt x="40985" y="11494"/>
                    <a:pt x="40985" y="9337"/>
                  </a:cubicBezTo>
                  <a:cubicBezTo>
                    <a:pt x="39906" y="7180"/>
                    <a:pt x="37749" y="5023"/>
                    <a:pt x="36671" y="5023"/>
                  </a:cubicBezTo>
                  <a:cubicBezTo>
                    <a:pt x="34513" y="3944"/>
                    <a:pt x="33435" y="5023"/>
                    <a:pt x="31278" y="5023"/>
                  </a:cubicBezTo>
                  <a:cubicBezTo>
                    <a:pt x="30199" y="6101"/>
                    <a:pt x="29121" y="6101"/>
                    <a:pt x="29121" y="8258"/>
                  </a:cubicBezTo>
                  <a:cubicBezTo>
                    <a:pt x="29121" y="9337"/>
                    <a:pt x="28042" y="10415"/>
                    <a:pt x="29121" y="12573"/>
                  </a:cubicBezTo>
                  <a:cubicBezTo>
                    <a:pt x="29121" y="13651"/>
                    <a:pt x="29121" y="15808"/>
                    <a:pt x="30199" y="17965"/>
                  </a:cubicBezTo>
                  <a:cubicBezTo>
                    <a:pt x="30199" y="21201"/>
                    <a:pt x="31278" y="23358"/>
                    <a:pt x="31278" y="25515"/>
                  </a:cubicBezTo>
                  <a:cubicBezTo>
                    <a:pt x="31278" y="27672"/>
                    <a:pt x="31278" y="29829"/>
                    <a:pt x="30199" y="30908"/>
                  </a:cubicBezTo>
                  <a:cubicBezTo>
                    <a:pt x="29121" y="31986"/>
                    <a:pt x="28042" y="34144"/>
                    <a:pt x="25885" y="35222"/>
                  </a:cubicBezTo>
                  <a:cubicBezTo>
                    <a:pt x="23728" y="36301"/>
                    <a:pt x="21571" y="36301"/>
                    <a:pt x="19414" y="36301"/>
                  </a:cubicBezTo>
                  <a:cubicBezTo>
                    <a:pt x="17257" y="36301"/>
                    <a:pt x="15100" y="35222"/>
                    <a:pt x="12942" y="34144"/>
                  </a:cubicBezTo>
                  <a:cubicBezTo>
                    <a:pt x="10786" y="33065"/>
                    <a:pt x="8628" y="30908"/>
                    <a:pt x="7550" y="27672"/>
                  </a:cubicBezTo>
                  <a:cubicBezTo>
                    <a:pt x="1078" y="26594"/>
                    <a:pt x="0" y="23358"/>
                    <a:pt x="0" y="2120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057" name="Grafik 2">
            <a:extLst>
              <a:ext uri="{FF2B5EF4-FFF2-40B4-BE49-F238E27FC236}">
                <a16:creationId xmlns:a16="http://schemas.microsoft.com/office/drawing/2014/main" id="{75B5F66A-BAD9-4B46-A991-B26C9ED793D1}"/>
              </a:ext>
            </a:extLst>
          </p:cNvPr>
          <p:cNvGrpSpPr/>
          <p:nvPr/>
        </p:nvGrpSpPr>
        <p:grpSpPr>
          <a:xfrm>
            <a:off x="5455339" y="3039848"/>
            <a:ext cx="218945" cy="292287"/>
            <a:chOff x="5455339" y="3039848"/>
            <a:chExt cx="218945" cy="292287"/>
          </a:xfrm>
          <a:solidFill>
            <a:srgbClr val="777776"/>
          </a:solidFill>
        </p:grpSpPr>
        <p:sp>
          <p:nvSpPr>
            <p:cNvPr id="2058" name="Freihandform: Form 2057">
              <a:extLst>
                <a:ext uri="{FF2B5EF4-FFF2-40B4-BE49-F238E27FC236}">
                  <a16:creationId xmlns:a16="http://schemas.microsoft.com/office/drawing/2014/main" id="{D34C4AD2-4F81-4FD0-A5D9-3EB3EA104AA6}"/>
                </a:ext>
              </a:extLst>
            </p:cNvPr>
            <p:cNvSpPr/>
            <p:nvPr/>
          </p:nvSpPr>
          <p:spPr>
            <a:xfrm>
              <a:off x="5455339" y="3286836"/>
              <a:ext cx="42063" cy="45299"/>
            </a:xfrm>
            <a:custGeom>
              <a:avLst/>
              <a:gdLst>
                <a:gd name="connsiteX0" fmla="*/ 33435 w 42063"/>
                <a:gd name="connsiteY0" fmla="*/ 42064 h 45299"/>
                <a:gd name="connsiteX1" fmla="*/ 25885 w 42063"/>
                <a:gd name="connsiteY1" fmla="*/ 45299 h 45299"/>
                <a:gd name="connsiteX2" fmla="*/ 24807 w 42063"/>
                <a:gd name="connsiteY2" fmla="*/ 39906 h 45299"/>
                <a:gd name="connsiteX3" fmla="*/ 31278 w 42063"/>
                <a:gd name="connsiteY3" fmla="*/ 36671 h 45299"/>
                <a:gd name="connsiteX4" fmla="*/ 36671 w 42063"/>
                <a:gd name="connsiteY4" fmla="*/ 32357 h 45299"/>
                <a:gd name="connsiteX5" fmla="*/ 38828 w 42063"/>
                <a:gd name="connsiteY5" fmla="*/ 25885 h 45299"/>
                <a:gd name="connsiteX6" fmla="*/ 35592 w 42063"/>
                <a:gd name="connsiteY6" fmla="*/ 20493 h 45299"/>
                <a:gd name="connsiteX7" fmla="*/ 30199 w 42063"/>
                <a:gd name="connsiteY7" fmla="*/ 19414 h 45299"/>
                <a:gd name="connsiteX8" fmla="*/ 22650 w 42063"/>
                <a:gd name="connsiteY8" fmla="*/ 23728 h 45299"/>
                <a:gd name="connsiteX9" fmla="*/ 12942 w 42063"/>
                <a:gd name="connsiteY9" fmla="*/ 29121 h 45299"/>
                <a:gd name="connsiteX10" fmla="*/ 4314 w 42063"/>
                <a:gd name="connsiteY10" fmla="*/ 28042 h 45299"/>
                <a:gd name="connsiteX11" fmla="*/ 0 w 42063"/>
                <a:gd name="connsiteY11" fmla="*/ 19414 h 45299"/>
                <a:gd name="connsiteX12" fmla="*/ 3236 w 42063"/>
                <a:gd name="connsiteY12" fmla="*/ 8628 h 45299"/>
                <a:gd name="connsiteX13" fmla="*/ 8628 w 42063"/>
                <a:gd name="connsiteY13" fmla="*/ 3236 h 45299"/>
                <a:gd name="connsiteX14" fmla="*/ 15100 w 42063"/>
                <a:gd name="connsiteY14" fmla="*/ 0 h 45299"/>
                <a:gd name="connsiteX15" fmla="*/ 16178 w 42063"/>
                <a:gd name="connsiteY15" fmla="*/ 5393 h 45299"/>
                <a:gd name="connsiteX16" fmla="*/ 10786 w 42063"/>
                <a:gd name="connsiteY16" fmla="*/ 7550 h 45299"/>
                <a:gd name="connsiteX17" fmla="*/ 7550 w 42063"/>
                <a:gd name="connsiteY17" fmla="*/ 10786 h 45299"/>
                <a:gd name="connsiteX18" fmla="*/ 5393 w 42063"/>
                <a:gd name="connsiteY18" fmla="*/ 17257 h 45299"/>
                <a:gd name="connsiteX19" fmla="*/ 7550 w 42063"/>
                <a:gd name="connsiteY19" fmla="*/ 21571 h 45299"/>
                <a:gd name="connsiteX20" fmla="*/ 10786 w 42063"/>
                <a:gd name="connsiteY20" fmla="*/ 22650 h 45299"/>
                <a:gd name="connsiteX21" fmla="*/ 14021 w 42063"/>
                <a:gd name="connsiteY21" fmla="*/ 21571 h 45299"/>
                <a:gd name="connsiteX22" fmla="*/ 18335 w 42063"/>
                <a:gd name="connsiteY22" fmla="*/ 18335 h 45299"/>
                <a:gd name="connsiteX23" fmla="*/ 24807 w 42063"/>
                <a:gd name="connsiteY23" fmla="*/ 14021 h 45299"/>
                <a:gd name="connsiteX24" fmla="*/ 30199 w 42063"/>
                <a:gd name="connsiteY24" fmla="*/ 12943 h 45299"/>
                <a:gd name="connsiteX25" fmla="*/ 36671 w 42063"/>
                <a:gd name="connsiteY25" fmla="*/ 15100 h 45299"/>
                <a:gd name="connsiteX26" fmla="*/ 40985 w 42063"/>
                <a:gd name="connsiteY26" fmla="*/ 20493 h 45299"/>
                <a:gd name="connsiteX27" fmla="*/ 42063 w 42063"/>
                <a:gd name="connsiteY27" fmla="*/ 26964 h 45299"/>
                <a:gd name="connsiteX28" fmla="*/ 38828 w 42063"/>
                <a:gd name="connsiteY28" fmla="*/ 34514 h 45299"/>
                <a:gd name="connsiteX29" fmla="*/ 33435 w 42063"/>
                <a:gd name="connsiteY29" fmla="*/ 42064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63" h="45299">
                  <a:moveTo>
                    <a:pt x="33435" y="42064"/>
                  </a:moveTo>
                  <a:cubicBezTo>
                    <a:pt x="31278" y="43142"/>
                    <a:pt x="28042" y="45299"/>
                    <a:pt x="25885" y="45299"/>
                  </a:cubicBezTo>
                  <a:lnTo>
                    <a:pt x="24807" y="39906"/>
                  </a:lnTo>
                  <a:cubicBezTo>
                    <a:pt x="26964" y="38828"/>
                    <a:pt x="30199" y="37749"/>
                    <a:pt x="31278" y="36671"/>
                  </a:cubicBezTo>
                  <a:cubicBezTo>
                    <a:pt x="33435" y="35592"/>
                    <a:pt x="34513" y="34514"/>
                    <a:pt x="36671" y="32357"/>
                  </a:cubicBezTo>
                  <a:cubicBezTo>
                    <a:pt x="38828" y="30199"/>
                    <a:pt x="38828" y="28042"/>
                    <a:pt x="38828" y="25885"/>
                  </a:cubicBezTo>
                  <a:cubicBezTo>
                    <a:pt x="38828" y="23728"/>
                    <a:pt x="37749" y="22650"/>
                    <a:pt x="35592" y="20493"/>
                  </a:cubicBezTo>
                  <a:cubicBezTo>
                    <a:pt x="33435" y="19414"/>
                    <a:pt x="32357" y="19414"/>
                    <a:pt x="30199" y="19414"/>
                  </a:cubicBezTo>
                  <a:cubicBezTo>
                    <a:pt x="28042" y="19414"/>
                    <a:pt x="25885" y="21571"/>
                    <a:pt x="22650" y="23728"/>
                  </a:cubicBezTo>
                  <a:cubicBezTo>
                    <a:pt x="19414" y="25885"/>
                    <a:pt x="16178" y="28042"/>
                    <a:pt x="12942" y="29121"/>
                  </a:cubicBezTo>
                  <a:cubicBezTo>
                    <a:pt x="9707" y="30199"/>
                    <a:pt x="7550" y="29121"/>
                    <a:pt x="4314" y="28042"/>
                  </a:cubicBezTo>
                  <a:cubicBezTo>
                    <a:pt x="1079" y="25885"/>
                    <a:pt x="0" y="23728"/>
                    <a:pt x="0" y="19414"/>
                  </a:cubicBezTo>
                  <a:cubicBezTo>
                    <a:pt x="0" y="16178"/>
                    <a:pt x="1079" y="12943"/>
                    <a:pt x="3236" y="8628"/>
                  </a:cubicBezTo>
                  <a:cubicBezTo>
                    <a:pt x="4314" y="6471"/>
                    <a:pt x="6471" y="5393"/>
                    <a:pt x="8628" y="3236"/>
                  </a:cubicBezTo>
                  <a:cubicBezTo>
                    <a:pt x="10786" y="2157"/>
                    <a:pt x="12942" y="1079"/>
                    <a:pt x="15100" y="0"/>
                  </a:cubicBezTo>
                  <a:lnTo>
                    <a:pt x="16178" y="5393"/>
                  </a:lnTo>
                  <a:cubicBezTo>
                    <a:pt x="14021" y="6471"/>
                    <a:pt x="12942" y="6471"/>
                    <a:pt x="10786" y="7550"/>
                  </a:cubicBezTo>
                  <a:cubicBezTo>
                    <a:pt x="9707" y="8628"/>
                    <a:pt x="8628" y="9707"/>
                    <a:pt x="7550" y="10786"/>
                  </a:cubicBezTo>
                  <a:cubicBezTo>
                    <a:pt x="6471" y="12943"/>
                    <a:pt x="5393" y="15100"/>
                    <a:pt x="5393" y="17257"/>
                  </a:cubicBezTo>
                  <a:cubicBezTo>
                    <a:pt x="5393" y="19414"/>
                    <a:pt x="6471" y="20493"/>
                    <a:pt x="7550" y="21571"/>
                  </a:cubicBezTo>
                  <a:cubicBezTo>
                    <a:pt x="8628" y="22650"/>
                    <a:pt x="9707" y="22650"/>
                    <a:pt x="10786" y="22650"/>
                  </a:cubicBezTo>
                  <a:cubicBezTo>
                    <a:pt x="11864" y="22650"/>
                    <a:pt x="12942" y="21571"/>
                    <a:pt x="14021" y="21571"/>
                  </a:cubicBezTo>
                  <a:cubicBezTo>
                    <a:pt x="15100" y="21571"/>
                    <a:pt x="17257" y="19414"/>
                    <a:pt x="18335" y="18335"/>
                  </a:cubicBezTo>
                  <a:cubicBezTo>
                    <a:pt x="20492" y="16178"/>
                    <a:pt x="23728" y="15100"/>
                    <a:pt x="24807" y="14021"/>
                  </a:cubicBezTo>
                  <a:cubicBezTo>
                    <a:pt x="25885" y="12943"/>
                    <a:pt x="28042" y="12943"/>
                    <a:pt x="30199" y="12943"/>
                  </a:cubicBezTo>
                  <a:cubicBezTo>
                    <a:pt x="32357" y="12943"/>
                    <a:pt x="34513" y="14021"/>
                    <a:pt x="36671" y="15100"/>
                  </a:cubicBezTo>
                  <a:cubicBezTo>
                    <a:pt x="38828" y="16178"/>
                    <a:pt x="39906" y="18335"/>
                    <a:pt x="40985" y="20493"/>
                  </a:cubicBezTo>
                  <a:cubicBezTo>
                    <a:pt x="42063" y="22650"/>
                    <a:pt x="42063" y="24807"/>
                    <a:pt x="42063" y="26964"/>
                  </a:cubicBezTo>
                  <a:cubicBezTo>
                    <a:pt x="42063" y="29121"/>
                    <a:pt x="40985" y="32357"/>
                    <a:pt x="38828" y="34514"/>
                  </a:cubicBezTo>
                  <a:cubicBezTo>
                    <a:pt x="37749" y="38828"/>
                    <a:pt x="36671" y="40985"/>
                    <a:pt x="33435" y="4206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59" name="Freihandform: Form 2058">
              <a:extLst>
                <a:ext uri="{FF2B5EF4-FFF2-40B4-BE49-F238E27FC236}">
                  <a16:creationId xmlns:a16="http://schemas.microsoft.com/office/drawing/2014/main" id="{A9F62ACD-BD3E-40AE-BEC8-08B9B48FBD5D}"/>
                </a:ext>
              </a:extLst>
            </p:cNvPr>
            <p:cNvSpPr/>
            <p:nvPr/>
          </p:nvSpPr>
          <p:spPr>
            <a:xfrm>
              <a:off x="5473674" y="3249087"/>
              <a:ext cx="55006" cy="48534"/>
            </a:xfrm>
            <a:custGeom>
              <a:avLst/>
              <a:gdLst>
                <a:gd name="connsiteX0" fmla="*/ 34514 w 55006"/>
                <a:gd name="connsiteY0" fmla="*/ 48535 h 48534"/>
                <a:gd name="connsiteX1" fmla="*/ 22650 w 55006"/>
                <a:gd name="connsiteY1" fmla="*/ 44221 h 48534"/>
                <a:gd name="connsiteX2" fmla="*/ 0 w 55006"/>
                <a:gd name="connsiteY2" fmla="*/ 28042 h 48534"/>
                <a:gd name="connsiteX3" fmla="*/ 3236 w 55006"/>
                <a:gd name="connsiteY3" fmla="*/ 22650 h 48534"/>
                <a:gd name="connsiteX4" fmla="*/ 24807 w 55006"/>
                <a:gd name="connsiteY4" fmla="*/ 37749 h 48534"/>
                <a:gd name="connsiteX5" fmla="*/ 33435 w 55006"/>
                <a:gd name="connsiteY5" fmla="*/ 40985 h 48534"/>
                <a:gd name="connsiteX6" fmla="*/ 39907 w 55006"/>
                <a:gd name="connsiteY6" fmla="*/ 37749 h 48534"/>
                <a:gd name="connsiteX7" fmla="*/ 42064 w 55006"/>
                <a:gd name="connsiteY7" fmla="*/ 32357 h 48534"/>
                <a:gd name="connsiteX8" fmla="*/ 40985 w 55006"/>
                <a:gd name="connsiteY8" fmla="*/ 23728 h 48534"/>
                <a:gd name="connsiteX9" fmla="*/ 16178 w 55006"/>
                <a:gd name="connsiteY9" fmla="*/ 5393 h 48534"/>
                <a:gd name="connsiteX10" fmla="*/ 20493 w 55006"/>
                <a:gd name="connsiteY10" fmla="*/ 0 h 48534"/>
                <a:gd name="connsiteX11" fmla="*/ 55006 w 55006"/>
                <a:gd name="connsiteY11" fmla="*/ 24807 h 48534"/>
                <a:gd name="connsiteX12" fmla="*/ 51771 w 55006"/>
                <a:gd name="connsiteY12" fmla="*/ 29121 h 48534"/>
                <a:gd name="connsiteX13" fmla="*/ 46378 w 55006"/>
                <a:gd name="connsiteY13" fmla="*/ 25885 h 48534"/>
                <a:gd name="connsiteX14" fmla="*/ 46378 w 55006"/>
                <a:gd name="connsiteY14" fmla="*/ 25885 h 48534"/>
                <a:gd name="connsiteX15" fmla="*/ 47457 w 55006"/>
                <a:gd name="connsiteY15" fmla="*/ 34514 h 48534"/>
                <a:gd name="connsiteX16" fmla="*/ 44221 w 55006"/>
                <a:gd name="connsiteY16" fmla="*/ 42064 h 48534"/>
                <a:gd name="connsiteX17" fmla="*/ 34514 w 55006"/>
                <a:gd name="connsiteY17" fmla="*/ 48535 h 4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006" h="48534">
                  <a:moveTo>
                    <a:pt x="34514" y="48535"/>
                  </a:moveTo>
                  <a:cubicBezTo>
                    <a:pt x="31278" y="48535"/>
                    <a:pt x="26964" y="47456"/>
                    <a:pt x="22650" y="44221"/>
                  </a:cubicBezTo>
                  <a:lnTo>
                    <a:pt x="0" y="28042"/>
                  </a:lnTo>
                  <a:lnTo>
                    <a:pt x="3236" y="22650"/>
                  </a:lnTo>
                  <a:lnTo>
                    <a:pt x="24807" y="37749"/>
                  </a:lnTo>
                  <a:cubicBezTo>
                    <a:pt x="28042" y="39906"/>
                    <a:pt x="31278" y="40985"/>
                    <a:pt x="33435" y="40985"/>
                  </a:cubicBezTo>
                  <a:cubicBezTo>
                    <a:pt x="35592" y="40985"/>
                    <a:pt x="37749" y="39906"/>
                    <a:pt x="39907" y="37749"/>
                  </a:cubicBezTo>
                  <a:cubicBezTo>
                    <a:pt x="40985" y="35592"/>
                    <a:pt x="42064" y="34514"/>
                    <a:pt x="42064" y="32357"/>
                  </a:cubicBezTo>
                  <a:cubicBezTo>
                    <a:pt x="42064" y="30199"/>
                    <a:pt x="42064" y="26964"/>
                    <a:pt x="40985" y="23728"/>
                  </a:cubicBezTo>
                  <a:lnTo>
                    <a:pt x="16178" y="5393"/>
                  </a:lnTo>
                  <a:lnTo>
                    <a:pt x="20493" y="0"/>
                  </a:lnTo>
                  <a:lnTo>
                    <a:pt x="55006" y="24807"/>
                  </a:lnTo>
                  <a:lnTo>
                    <a:pt x="51771" y="29121"/>
                  </a:lnTo>
                  <a:lnTo>
                    <a:pt x="46378" y="25885"/>
                  </a:lnTo>
                  <a:lnTo>
                    <a:pt x="46378" y="25885"/>
                  </a:lnTo>
                  <a:cubicBezTo>
                    <a:pt x="47457" y="29121"/>
                    <a:pt x="47457" y="32357"/>
                    <a:pt x="47457" y="34514"/>
                  </a:cubicBezTo>
                  <a:cubicBezTo>
                    <a:pt x="47457" y="36671"/>
                    <a:pt x="46378" y="39906"/>
                    <a:pt x="44221" y="42064"/>
                  </a:cubicBezTo>
                  <a:cubicBezTo>
                    <a:pt x="40985" y="46378"/>
                    <a:pt x="38828" y="48535"/>
                    <a:pt x="34514" y="48535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60" name="Freihandform: Form 2059">
              <a:extLst>
                <a:ext uri="{FF2B5EF4-FFF2-40B4-BE49-F238E27FC236}">
                  <a16:creationId xmlns:a16="http://schemas.microsoft.com/office/drawing/2014/main" id="{3AD977AD-59BC-4712-A253-913169B174B6}"/>
                </a:ext>
              </a:extLst>
            </p:cNvPr>
            <p:cNvSpPr/>
            <p:nvPr/>
          </p:nvSpPr>
          <p:spPr>
            <a:xfrm>
              <a:off x="5485539" y="3213495"/>
              <a:ext cx="65136" cy="48534"/>
            </a:xfrm>
            <a:custGeom>
              <a:avLst/>
              <a:gdLst>
                <a:gd name="connsiteX0" fmla="*/ 58242 w 65136"/>
                <a:gd name="connsiteY0" fmla="*/ 38828 h 48534"/>
                <a:gd name="connsiteX1" fmla="*/ 51771 w 65136"/>
                <a:gd name="connsiteY1" fmla="*/ 40985 h 48534"/>
                <a:gd name="connsiteX2" fmla="*/ 51771 w 65136"/>
                <a:gd name="connsiteY2" fmla="*/ 40985 h 48534"/>
                <a:gd name="connsiteX3" fmla="*/ 55006 w 65136"/>
                <a:gd name="connsiteY3" fmla="*/ 44221 h 48534"/>
                <a:gd name="connsiteX4" fmla="*/ 51771 w 65136"/>
                <a:gd name="connsiteY4" fmla="*/ 48535 h 48534"/>
                <a:gd name="connsiteX5" fmla="*/ 0 w 65136"/>
                <a:gd name="connsiteY5" fmla="*/ 11864 h 48534"/>
                <a:gd name="connsiteX6" fmla="*/ 3236 w 65136"/>
                <a:gd name="connsiteY6" fmla="*/ 6471 h 48534"/>
                <a:gd name="connsiteX7" fmla="*/ 17257 w 65136"/>
                <a:gd name="connsiteY7" fmla="*/ 17257 h 48534"/>
                <a:gd name="connsiteX8" fmla="*/ 23728 w 65136"/>
                <a:gd name="connsiteY8" fmla="*/ 21571 h 48534"/>
                <a:gd name="connsiteX9" fmla="*/ 26964 w 65136"/>
                <a:gd name="connsiteY9" fmla="*/ 6471 h 48534"/>
                <a:gd name="connsiteX10" fmla="*/ 38828 w 65136"/>
                <a:gd name="connsiteY10" fmla="*/ 0 h 48534"/>
                <a:gd name="connsiteX11" fmla="*/ 53928 w 65136"/>
                <a:gd name="connsiteY11" fmla="*/ 5393 h 48534"/>
                <a:gd name="connsiteX12" fmla="*/ 62556 w 65136"/>
                <a:gd name="connsiteY12" fmla="*/ 15100 h 48534"/>
                <a:gd name="connsiteX13" fmla="*/ 64713 w 65136"/>
                <a:gd name="connsiteY13" fmla="*/ 24807 h 48534"/>
                <a:gd name="connsiteX14" fmla="*/ 61478 w 65136"/>
                <a:gd name="connsiteY14" fmla="*/ 33435 h 48534"/>
                <a:gd name="connsiteX15" fmla="*/ 58242 w 65136"/>
                <a:gd name="connsiteY15" fmla="*/ 38828 h 48534"/>
                <a:gd name="connsiteX16" fmla="*/ 60399 w 65136"/>
                <a:gd name="connsiteY16" fmla="*/ 25885 h 48534"/>
                <a:gd name="connsiteX17" fmla="*/ 58242 w 65136"/>
                <a:gd name="connsiteY17" fmla="*/ 18336 h 48534"/>
                <a:gd name="connsiteX18" fmla="*/ 51771 w 65136"/>
                <a:gd name="connsiteY18" fmla="*/ 11864 h 48534"/>
                <a:gd name="connsiteX19" fmla="*/ 39907 w 65136"/>
                <a:gd name="connsiteY19" fmla="*/ 7550 h 48534"/>
                <a:gd name="connsiteX20" fmla="*/ 31278 w 65136"/>
                <a:gd name="connsiteY20" fmla="*/ 11864 h 48534"/>
                <a:gd name="connsiteX21" fmla="*/ 29121 w 65136"/>
                <a:gd name="connsiteY21" fmla="*/ 24807 h 48534"/>
                <a:gd name="connsiteX22" fmla="*/ 47456 w 65136"/>
                <a:gd name="connsiteY22" fmla="*/ 38828 h 48534"/>
                <a:gd name="connsiteX23" fmla="*/ 53928 w 65136"/>
                <a:gd name="connsiteY23" fmla="*/ 36671 h 48534"/>
                <a:gd name="connsiteX24" fmla="*/ 58242 w 65136"/>
                <a:gd name="connsiteY24" fmla="*/ 33435 h 48534"/>
                <a:gd name="connsiteX25" fmla="*/ 60399 w 65136"/>
                <a:gd name="connsiteY25" fmla="*/ 25885 h 4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136" h="48534">
                  <a:moveTo>
                    <a:pt x="58242" y="38828"/>
                  </a:moveTo>
                  <a:cubicBezTo>
                    <a:pt x="56085" y="39907"/>
                    <a:pt x="53928" y="40985"/>
                    <a:pt x="51771" y="40985"/>
                  </a:cubicBezTo>
                  <a:lnTo>
                    <a:pt x="51771" y="40985"/>
                  </a:lnTo>
                  <a:lnTo>
                    <a:pt x="55006" y="44221"/>
                  </a:lnTo>
                  <a:lnTo>
                    <a:pt x="51771" y="48535"/>
                  </a:lnTo>
                  <a:lnTo>
                    <a:pt x="0" y="11864"/>
                  </a:lnTo>
                  <a:lnTo>
                    <a:pt x="3236" y="6471"/>
                  </a:lnTo>
                  <a:lnTo>
                    <a:pt x="17257" y="17257"/>
                  </a:lnTo>
                  <a:lnTo>
                    <a:pt x="23728" y="21571"/>
                  </a:lnTo>
                  <a:cubicBezTo>
                    <a:pt x="22650" y="15100"/>
                    <a:pt x="23728" y="10786"/>
                    <a:pt x="26964" y="6471"/>
                  </a:cubicBezTo>
                  <a:cubicBezTo>
                    <a:pt x="30200" y="2157"/>
                    <a:pt x="34514" y="0"/>
                    <a:pt x="38828" y="0"/>
                  </a:cubicBezTo>
                  <a:cubicBezTo>
                    <a:pt x="44221" y="0"/>
                    <a:pt x="48535" y="2157"/>
                    <a:pt x="53928" y="5393"/>
                  </a:cubicBezTo>
                  <a:cubicBezTo>
                    <a:pt x="58242" y="8628"/>
                    <a:pt x="60399" y="10786"/>
                    <a:pt x="62556" y="15100"/>
                  </a:cubicBezTo>
                  <a:cubicBezTo>
                    <a:pt x="64713" y="18336"/>
                    <a:pt x="65792" y="21571"/>
                    <a:pt x="64713" y="24807"/>
                  </a:cubicBezTo>
                  <a:cubicBezTo>
                    <a:pt x="64713" y="28042"/>
                    <a:pt x="63634" y="31278"/>
                    <a:pt x="61478" y="33435"/>
                  </a:cubicBezTo>
                  <a:cubicBezTo>
                    <a:pt x="62556" y="36671"/>
                    <a:pt x="60399" y="37749"/>
                    <a:pt x="58242" y="38828"/>
                  </a:cubicBezTo>
                  <a:close/>
                  <a:moveTo>
                    <a:pt x="60399" y="25885"/>
                  </a:moveTo>
                  <a:cubicBezTo>
                    <a:pt x="60399" y="23728"/>
                    <a:pt x="59320" y="20493"/>
                    <a:pt x="58242" y="18336"/>
                  </a:cubicBezTo>
                  <a:cubicBezTo>
                    <a:pt x="57163" y="16178"/>
                    <a:pt x="55006" y="14021"/>
                    <a:pt x="51771" y="11864"/>
                  </a:cubicBezTo>
                  <a:cubicBezTo>
                    <a:pt x="47456" y="8628"/>
                    <a:pt x="44221" y="7550"/>
                    <a:pt x="39907" y="7550"/>
                  </a:cubicBezTo>
                  <a:cubicBezTo>
                    <a:pt x="36671" y="7550"/>
                    <a:pt x="33435" y="8628"/>
                    <a:pt x="31278" y="11864"/>
                  </a:cubicBezTo>
                  <a:cubicBezTo>
                    <a:pt x="29121" y="15100"/>
                    <a:pt x="28042" y="19414"/>
                    <a:pt x="29121" y="24807"/>
                  </a:cubicBezTo>
                  <a:lnTo>
                    <a:pt x="47456" y="38828"/>
                  </a:lnTo>
                  <a:cubicBezTo>
                    <a:pt x="49613" y="37749"/>
                    <a:pt x="51771" y="37749"/>
                    <a:pt x="53928" y="36671"/>
                  </a:cubicBezTo>
                  <a:cubicBezTo>
                    <a:pt x="56085" y="35592"/>
                    <a:pt x="57163" y="34514"/>
                    <a:pt x="58242" y="33435"/>
                  </a:cubicBezTo>
                  <a:cubicBezTo>
                    <a:pt x="60399" y="30199"/>
                    <a:pt x="60399" y="28042"/>
                    <a:pt x="60399" y="25885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61" name="Freihandform: Form 2060">
              <a:extLst>
                <a:ext uri="{FF2B5EF4-FFF2-40B4-BE49-F238E27FC236}">
                  <a16:creationId xmlns:a16="http://schemas.microsoft.com/office/drawing/2014/main" id="{8A985E7C-8920-45C0-ACAC-B4FA1AE89CEC}"/>
                </a:ext>
              </a:extLst>
            </p:cNvPr>
            <p:cNvSpPr/>
            <p:nvPr/>
          </p:nvSpPr>
          <p:spPr>
            <a:xfrm>
              <a:off x="5543780" y="3195160"/>
              <a:ext cx="16178" cy="19413"/>
            </a:xfrm>
            <a:custGeom>
              <a:avLst/>
              <a:gdLst>
                <a:gd name="connsiteX0" fmla="*/ 0 w 16178"/>
                <a:gd name="connsiteY0" fmla="*/ 16178 h 19413"/>
                <a:gd name="connsiteX1" fmla="*/ 11864 w 16178"/>
                <a:gd name="connsiteY1" fmla="*/ 0 h 19413"/>
                <a:gd name="connsiteX2" fmla="*/ 16178 w 16178"/>
                <a:gd name="connsiteY2" fmla="*/ 3236 h 19413"/>
                <a:gd name="connsiteX3" fmla="*/ 4314 w 16178"/>
                <a:gd name="connsiteY3" fmla="*/ 19414 h 19413"/>
                <a:gd name="connsiteX4" fmla="*/ 0 w 16178"/>
                <a:gd name="connsiteY4" fmla="*/ 16178 h 1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78" h="19413">
                  <a:moveTo>
                    <a:pt x="0" y="16178"/>
                  </a:moveTo>
                  <a:lnTo>
                    <a:pt x="11864" y="0"/>
                  </a:lnTo>
                  <a:lnTo>
                    <a:pt x="16178" y="3236"/>
                  </a:lnTo>
                  <a:lnTo>
                    <a:pt x="4314" y="19414"/>
                  </a:lnTo>
                  <a:lnTo>
                    <a:pt x="0" y="1617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62" name="Freihandform: Form 2061">
              <a:extLst>
                <a:ext uri="{FF2B5EF4-FFF2-40B4-BE49-F238E27FC236}">
                  <a16:creationId xmlns:a16="http://schemas.microsoft.com/office/drawing/2014/main" id="{0301306F-9EF9-403E-BA44-4F1683F7878A}"/>
                </a:ext>
              </a:extLst>
            </p:cNvPr>
            <p:cNvSpPr/>
            <p:nvPr/>
          </p:nvSpPr>
          <p:spPr>
            <a:xfrm>
              <a:off x="5552409" y="3152017"/>
              <a:ext cx="43142" cy="43588"/>
            </a:xfrm>
            <a:custGeom>
              <a:avLst/>
              <a:gdLst>
                <a:gd name="connsiteX0" fmla="*/ 32357 w 43142"/>
                <a:gd name="connsiteY0" fmla="*/ 42064 h 43588"/>
                <a:gd name="connsiteX1" fmla="*/ 21571 w 43142"/>
                <a:gd name="connsiteY1" fmla="*/ 43142 h 43588"/>
                <a:gd name="connsiteX2" fmla="*/ 10786 w 43142"/>
                <a:gd name="connsiteY2" fmla="*/ 37749 h 43588"/>
                <a:gd name="connsiteX3" fmla="*/ 2157 w 43142"/>
                <a:gd name="connsiteY3" fmla="*/ 28042 h 43588"/>
                <a:gd name="connsiteX4" fmla="*/ 0 w 43142"/>
                <a:gd name="connsiteY4" fmla="*/ 17257 h 43588"/>
                <a:gd name="connsiteX5" fmla="*/ 3236 w 43142"/>
                <a:gd name="connsiteY5" fmla="*/ 7550 h 43588"/>
                <a:gd name="connsiteX6" fmla="*/ 15100 w 43142"/>
                <a:gd name="connsiteY6" fmla="*/ 0 h 43588"/>
                <a:gd name="connsiteX7" fmla="*/ 16178 w 43142"/>
                <a:gd name="connsiteY7" fmla="*/ 5393 h 43588"/>
                <a:gd name="connsiteX8" fmla="*/ 10786 w 43142"/>
                <a:gd name="connsiteY8" fmla="*/ 7550 h 43588"/>
                <a:gd name="connsiteX9" fmla="*/ 7550 w 43142"/>
                <a:gd name="connsiteY9" fmla="*/ 10786 h 43588"/>
                <a:gd name="connsiteX10" fmla="*/ 5393 w 43142"/>
                <a:gd name="connsiteY10" fmla="*/ 18335 h 43588"/>
                <a:gd name="connsiteX11" fmla="*/ 7550 w 43142"/>
                <a:gd name="connsiteY11" fmla="*/ 25885 h 43588"/>
                <a:gd name="connsiteX12" fmla="*/ 14021 w 43142"/>
                <a:gd name="connsiteY12" fmla="*/ 32357 h 43588"/>
                <a:gd name="connsiteX13" fmla="*/ 25885 w 43142"/>
                <a:gd name="connsiteY13" fmla="*/ 36671 h 43588"/>
                <a:gd name="connsiteX14" fmla="*/ 35592 w 43142"/>
                <a:gd name="connsiteY14" fmla="*/ 31278 h 43588"/>
                <a:gd name="connsiteX15" fmla="*/ 37749 w 43142"/>
                <a:gd name="connsiteY15" fmla="*/ 20493 h 43588"/>
                <a:gd name="connsiteX16" fmla="*/ 43142 w 43142"/>
                <a:gd name="connsiteY16" fmla="*/ 20493 h 43588"/>
                <a:gd name="connsiteX17" fmla="*/ 43142 w 43142"/>
                <a:gd name="connsiteY17" fmla="*/ 28042 h 43588"/>
                <a:gd name="connsiteX18" fmla="*/ 39906 w 43142"/>
                <a:gd name="connsiteY18" fmla="*/ 34514 h 43588"/>
                <a:gd name="connsiteX19" fmla="*/ 32357 w 43142"/>
                <a:gd name="connsiteY19" fmla="*/ 42064 h 4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142" h="43588">
                  <a:moveTo>
                    <a:pt x="32357" y="42064"/>
                  </a:moveTo>
                  <a:cubicBezTo>
                    <a:pt x="29121" y="43142"/>
                    <a:pt x="25885" y="44221"/>
                    <a:pt x="21571" y="43142"/>
                  </a:cubicBezTo>
                  <a:cubicBezTo>
                    <a:pt x="18335" y="42064"/>
                    <a:pt x="14021" y="40985"/>
                    <a:pt x="10786" y="37749"/>
                  </a:cubicBezTo>
                  <a:cubicBezTo>
                    <a:pt x="7550" y="34514"/>
                    <a:pt x="4314" y="32357"/>
                    <a:pt x="2157" y="28042"/>
                  </a:cubicBezTo>
                  <a:cubicBezTo>
                    <a:pt x="0" y="24807"/>
                    <a:pt x="0" y="20493"/>
                    <a:pt x="0" y="17257"/>
                  </a:cubicBezTo>
                  <a:cubicBezTo>
                    <a:pt x="0" y="14021"/>
                    <a:pt x="1079" y="10786"/>
                    <a:pt x="3236" y="7550"/>
                  </a:cubicBezTo>
                  <a:cubicBezTo>
                    <a:pt x="6471" y="3236"/>
                    <a:pt x="9707" y="1079"/>
                    <a:pt x="15100" y="0"/>
                  </a:cubicBezTo>
                  <a:lnTo>
                    <a:pt x="16178" y="5393"/>
                  </a:lnTo>
                  <a:cubicBezTo>
                    <a:pt x="14021" y="5393"/>
                    <a:pt x="12942" y="6471"/>
                    <a:pt x="10786" y="7550"/>
                  </a:cubicBezTo>
                  <a:cubicBezTo>
                    <a:pt x="9707" y="8628"/>
                    <a:pt x="8628" y="9707"/>
                    <a:pt x="7550" y="10786"/>
                  </a:cubicBezTo>
                  <a:cubicBezTo>
                    <a:pt x="6471" y="12943"/>
                    <a:pt x="5393" y="15100"/>
                    <a:pt x="5393" y="18335"/>
                  </a:cubicBezTo>
                  <a:cubicBezTo>
                    <a:pt x="5393" y="20493"/>
                    <a:pt x="6471" y="23728"/>
                    <a:pt x="7550" y="25885"/>
                  </a:cubicBezTo>
                  <a:cubicBezTo>
                    <a:pt x="8628" y="28042"/>
                    <a:pt x="10786" y="30199"/>
                    <a:pt x="14021" y="32357"/>
                  </a:cubicBezTo>
                  <a:cubicBezTo>
                    <a:pt x="18335" y="35592"/>
                    <a:pt x="22650" y="36671"/>
                    <a:pt x="25885" y="36671"/>
                  </a:cubicBezTo>
                  <a:cubicBezTo>
                    <a:pt x="29121" y="36671"/>
                    <a:pt x="33435" y="34514"/>
                    <a:pt x="35592" y="31278"/>
                  </a:cubicBezTo>
                  <a:cubicBezTo>
                    <a:pt x="37749" y="28042"/>
                    <a:pt x="38828" y="24807"/>
                    <a:pt x="37749" y="20493"/>
                  </a:cubicBezTo>
                  <a:lnTo>
                    <a:pt x="43142" y="20493"/>
                  </a:lnTo>
                  <a:cubicBezTo>
                    <a:pt x="43142" y="22650"/>
                    <a:pt x="43142" y="25885"/>
                    <a:pt x="43142" y="28042"/>
                  </a:cubicBezTo>
                  <a:cubicBezTo>
                    <a:pt x="42063" y="30199"/>
                    <a:pt x="40985" y="32357"/>
                    <a:pt x="39906" y="34514"/>
                  </a:cubicBezTo>
                  <a:cubicBezTo>
                    <a:pt x="38828" y="38828"/>
                    <a:pt x="35592" y="40985"/>
                    <a:pt x="32357" y="4206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63" name="Freihandform: Form 2062">
              <a:extLst>
                <a:ext uri="{FF2B5EF4-FFF2-40B4-BE49-F238E27FC236}">
                  <a16:creationId xmlns:a16="http://schemas.microsoft.com/office/drawing/2014/main" id="{E5B947B0-4FE7-4EAC-A544-C16242C9FB5B}"/>
                </a:ext>
              </a:extLst>
            </p:cNvPr>
            <p:cNvSpPr/>
            <p:nvPr/>
          </p:nvSpPr>
          <p:spPr>
            <a:xfrm>
              <a:off x="5554566" y="3126132"/>
              <a:ext cx="57163" cy="39906"/>
            </a:xfrm>
            <a:custGeom>
              <a:avLst/>
              <a:gdLst>
                <a:gd name="connsiteX0" fmla="*/ 51771 w 57163"/>
                <a:gd name="connsiteY0" fmla="*/ 39906 h 39906"/>
                <a:gd name="connsiteX1" fmla="*/ 45299 w 57163"/>
                <a:gd name="connsiteY1" fmla="*/ 37749 h 39906"/>
                <a:gd name="connsiteX2" fmla="*/ 0 w 57163"/>
                <a:gd name="connsiteY2" fmla="*/ 5393 h 39906"/>
                <a:gd name="connsiteX3" fmla="*/ 3236 w 57163"/>
                <a:gd name="connsiteY3" fmla="*/ 0 h 39906"/>
                <a:gd name="connsiteX4" fmla="*/ 48535 w 57163"/>
                <a:gd name="connsiteY4" fmla="*/ 32357 h 39906"/>
                <a:gd name="connsiteX5" fmla="*/ 50692 w 57163"/>
                <a:gd name="connsiteY5" fmla="*/ 33435 h 39906"/>
                <a:gd name="connsiteX6" fmla="*/ 51771 w 57163"/>
                <a:gd name="connsiteY6" fmla="*/ 32357 h 39906"/>
                <a:gd name="connsiteX7" fmla="*/ 52849 w 57163"/>
                <a:gd name="connsiteY7" fmla="*/ 31278 h 39906"/>
                <a:gd name="connsiteX8" fmla="*/ 57163 w 57163"/>
                <a:gd name="connsiteY8" fmla="*/ 33435 h 39906"/>
                <a:gd name="connsiteX9" fmla="*/ 55006 w 57163"/>
                <a:gd name="connsiteY9" fmla="*/ 36671 h 39906"/>
                <a:gd name="connsiteX10" fmla="*/ 51771 w 57163"/>
                <a:gd name="connsiteY10" fmla="*/ 39906 h 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163" h="39906">
                  <a:moveTo>
                    <a:pt x="51771" y="39906"/>
                  </a:moveTo>
                  <a:cubicBezTo>
                    <a:pt x="49613" y="39906"/>
                    <a:pt x="47457" y="38828"/>
                    <a:pt x="45299" y="37749"/>
                  </a:cubicBezTo>
                  <a:lnTo>
                    <a:pt x="0" y="5393"/>
                  </a:lnTo>
                  <a:lnTo>
                    <a:pt x="3236" y="0"/>
                  </a:lnTo>
                  <a:lnTo>
                    <a:pt x="48535" y="32357"/>
                  </a:lnTo>
                  <a:cubicBezTo>
                    <a:pt x="49613" y="33435"/>
                    <a:pt x="49613" y="33435"/>
                    <a:pt x="50692" y="33435"/>
                  </a:cubicBezTo>
                  <a:cubicBezTo>
                    <a:pt x="51771" y="33435"/>
                    <a:pt x="51771" y="33435"/>
                    <a:pt x="51771" y="32357"/>
                  </a:cubicBezTo>
                  <a:cubicBezTo>
                    <a:pt x="51771" y="32357"/>
                    <a:pt x="51771" y="31278"/>
                    <a:pt x="52849" y="31278"/>
                  </a:cubicBezTo>
                  <a:lnTo>
                    <a:pt x="57163" y="33435"/>
                  </a:lnTo>
                  <a:cubicBezTo>
                    <a:pt x="57163" y="34514"/>
                    <a:pt x="56085" y="35592"/>
                    <a:pt x="55006" y="36671"/>
                  </a:cubicBezTo>
                  <a:cubicBezTo>
                    <a:pt x="55006" y="38828"/>
                    <a:pt x="52849" y="39906"/>
                    <a:pt x="51771" y="39906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64" name="Freihandform: Form 2063">
              <a:extLst>
                <a:ext uri="{FF2B5EF4-FFF2-40B4-BE49-F238E27FC236}">
                  <a16:creationId xmlns:a16="http://schemas.microsoft.com/office/drawing/2014/main" id="{A8EA4150-3051-4010-A6AE-FE37FCD8719F}"/>
                </a:ext>
              </a:extLst>
            </p:cNvPr>
            <p:cNvSpPr/>
            <p:nvPr/>
          </p:nvSpPr>
          <p:spPr>
            <a:xfrm>
              <a:off x="5585844" y="3104561"/>
              <a:ext cx="49613" cy="43565"/>
            </a:xfrm>
            <a:custGeom>
              <a:avLst/>
              <a:gdLst>
                <a:gd name="connsiteX0" fmla="*/ 31278 w 49613"/>
                <a:gd name="connsiteY0" fmla="*/ 43142 h 43565"/>
                <a:gd name="connsiteX1" fmla="*/ 21571 w 49613"/>
                <a:gd name="connsiteY1" fmla="*/ 40985 h 43565"/>
                <a:gd name="connsiteX2" fmla="*/ 16178 w 49613"/>
                <a:gd name="connsiteY2" fmla="*/ 29121 h 43565"/>
                <a:gd name="connsiteX3" fmla="*/ 23728 w 49613"/>
                <a:gd name="connsiteY3" fmla="*/ 9707 h 43565"/>
                <a:gd name="connsiteX4" fmla="*/ 16178 w 49613"/>
                <a:gd name="connsiteY4" fmla="*/ 6471 h 43565"/>
                <a:gd name="connsiteX5" fmla="*/ 9707 w 49613"/>
                <a:gd name="connsiteY5" fmla="*/ 10786 h 43565"/>
                <a:gd name="connsiteX6" fmla="*/ 5393 w 49613"/>
                <a:gd name="connsiteY6" fmla="*/ 23728 h 43565"/>
                <a:gd name="connsiteX7" fmla="*/ 0 w 49613"/>
                <a:gd name="connsiteY7" fmla="*/ 23728 h 43565"/>
                <a:gd name="connsiteX8" fmla="*/ 5393 w 49613"/>
                <a:gd name="connsiteY8" fmla="*/ 6471 h 43565"/>
                <a:gd name="connsiteX9" fmla="*/ 15100 w 49613"/>
                <a:gd name="connsiteY9" fmla="*/ 0 h 43565"/>
                <a:gd name="connsiteX10" fmla="*/ 28042 w 49613"/>
                <a:gd name="connsiteY10" fmla="*/ 4314 h 43565"/>
                <a:gd name="connsiteX11" fmla="*/ 49613 w 49613"/>
                <a:gd name="connsiteY11" fmla="*/ 19414 h 43565"/>
                <a:gd name="connsiteX12" fmla="*/ 46378 w 49613"/>
                <a:gd name="connsiteY12" fmla="*/ 23728 h 43565"/>
                <a:gd name="connsiteX13" fmla="*/ 42063 w 49613"/>
                <a:gd name="connsiteY13" fmla="*/ 21571 h 43565"/>
                <a:gd name="connsiteX14" fmla="*/ 42063 w 49613"/>
                <a:gd name="connsiteY14" fmla="*/ 21571 h 43565"/>
                <a:gd name="connsiteX15" fmla="*/ 38828 w 49613"/>
                <a:gd name="connsiteY15" fmla="*/ 36671 h 43565"/>
                <a:gd name="connsiteX16" fmla="*/ 31278 w 49613"/>
                <a:gd name="connsiteY16" fmla="*/ 43142 h 43565"/>
                <a:gd name="connsiteX17" fmla="*/ 38828 w 49613"/>
                <a:gd name="connsiteY17" fmla="*/ 28042 h 43565"/>
                <a:gd name="connsiteX18" fmla="*/ 38828 w 49613"/>
                <a:gd name="connsiteY18" fmla="*/ 20492 h 43565"/>
                <a:gd name="connsiteX19" fmla="*/ 29121 w 49613"/>
                <a:gd name="connsiteY19" fmla="*/ 12943 h 43565"/>
                <a:gd name="connsiteX20" fmla="*/ 23728 w 49613"/>
                <a:gd name="connsiteY20" fmla="*/ 28042 h 43565"/>
                <a:gd name="connsiteX21" fmla="*/ 26964 w 49613"/>
                <a:gd name="connsiteY21" fmla="*/ 35592 h 43565"/>
                <a:gd name="connsiteX22" fmla="*/ 32357 w 49613"/>
                <a:gd name="connsiteY22" fmla="*/ 36671 h 43565"/>
                <a:gd name="connsiteX23" fmla="*/ 36671 w 49613"/>
                <a:gd name="connsiteY23" fmla="*/ 33435 h 43565"/>
                <a:gd name="connsiteX24" fmla="*/ 38828 w 49613"/>
                <a:gd name="connsiteY24" fmla="*/ 28042 h 4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613" h="43565">
                  <a:moveTo>
                    <a:pt x="31278" y="43142"/>
                  </a:moveTo>
                  <a:cubicBezTo>
                    <a:pt x="28042" y="44220"/>
                    <a:pt x="24807" y="43142"/>
                    <a:pt x="21571" y="40985"/>
                  </a:cubicBezTo>
                  <a:cubicBezTo>
                    <a:pt x="17257" y="37749"/>
                    <a:pt x="16178" y="34514"/>
                    <a:pt x="16178" y="29121"/>
                  </a:cubicBezTo>
                  <a:cubicBezTo>
                    <a:pt x="16178" y="23728"/>
                    <a:pt x="19414" y="17257"/>
                    <a:pt x="23728" y="9707"/>
                  </a:cubicBezTo>
                  <a:cubicBezTo>
                    <a:pt x="20492" y="7550"/>
                    <a:pt x="18335" y="6471"/>
                    <a:pt x="16178" y="6471"/>
                  </a:cubicBezTo>
                  <a:cubicBezTo>
                    <a:pt x="14021" y="6471"/>
                    <a:pt x="11864" y="7550"/>
                    <a:pt x="9707" y="10786"/>
                  </a:cubicBezTo>
                  <a:cubicBezTo>
                    <a:pt x="7550" y="14021"/>
                    <a:pt x="6471" y="18335"/>
                    <a:pt x="5393" y="23728"/>
                  </a:cubicBezTo>
                  <a:lnTo>
                    <a:pt x="0" y="23728"/>
                  </a:lnTo>
                  <a:cubicBezTo>
                    <a:pt x="0" y="17257"/>
                    <a:pt x="2157" y="10786"/>
                    <a:pt x="5393" y="6471"/>
                  </a:cubicBezTo>
                  <a:cubicBezTo>
                    <a:pt x="8628" y="2157"/>
                    <a:pt x="11864" y="0"/>
                    <a:pt x="15100" y="0"/>
                  </a:cubicBezTo>
                  <a:cubicBezTo>
                    <a:pt x="18335" y="0"/>
                    <a:pt x="22649" y="1078"/>
                    <a:pt x="28042" y="4314"/>
                  </a:cubicBezTo>
                  <a:lnTo>
                    <a:pt x="49613" y="19414"/>
                  </a:lnTo>
                  <a:lnTo>
                    <a:pt x="46378" y="23728"/>
                  </a:lnTo>
                  <a:lnTo>
                    <a:pt x="42063" y="21571"/>
                  </a:lnTo>
                  <a:lnTo>
                    <a:pt x="42063" y="21571"/>
                  </a:lnTo>
                  <a:cubicBezTo>
                    <a:pt x="42063" y="28042"/>
                    <a:pt x="40985" y="33435"/>
                    <a:pt x="38828" y="36671"/>
                  </a:cubicBezTo>
                  <a:cubicBezTo>
                    <a:pt x="37749" y="40985"/>
                    <a:pt x="34513" y="43142"/>
                    <a:pt x="31278" y="43142"/>
                  </a:cubicBezTo>
                  <a:close/>
                  <a:moveTo>
                    <a:pt x="38828" y="28042"/>
                  </a:moveTo>
                  <a:cubicBezTo>
                    <a:pt x="38828" y="25885"/>
                    <a:pt x="38828" y="23728"/>
                    <a:pt x="38828" y="20492"/>
                  </a:cubicBezTo>
                  <a:lnTo>
                    <a:pt x="29121" y="12943"/>
                  </a:lnTo>
                  <a:cubicBezTo>
                    <a:pt x="25885" y="19414"/>
                    <a:pt x="23728" y="24807"/>
                    <a:pt x="23728" y="28042"/>
                  </a:cubicBezTo>
                  <a:cubicBezTo>
                    <a:pt x="23728" y="31278"/>
                    <a:pt x="24807" y="34514"/>
                    <a:pt x="26964" y="35592"/>
                  </a:cubicBezTo>
                  <a:cubicBezTo>
                    <a:pt x="29121" y="36671"/>
                    <a:pt x="31278" y="37749"/>
                    <a:pt x="32357" y="36671"/>
                  </a:cubicBezTo>
                  <a:cubicBezTo>
                    <a:pt x="34513" y="36671"/>
                    <a:pt x="35592" y="34514"/>
                    <a:pt x="36671" y="33435"/>
                  </a:cubicBezTo>
                  <a:cubicBezTo>
                    <a:pt x="37749" y="32357"/>
                    <a:pt x="37749" y="30199"/>
                    <a:pt x="38828" y="280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65" name="Freihandform: Form 2064">
              <a:extLst>
                <a:ext uri="{FF2B5EF4-FFF2-40B4-BE49-F238E27FC236}">
                  <a16:creationId xmlns:a16="http://schemas.microsoft.com/office/drawing/2014/main" id="{05040527-4B5C-4610-A8FA-44AC5D0FCC6C}"/>
                </a:ext>
              </a:extLst>
            </p:cNvPr>
            <p:cNvSpPr/>
            <p:nvPr/>
          </p:nvSpPr>
          <p:spPr>
            <a:xfrm>
              <a:off x="5611729" y="3070048"/>
              <a:ext cx="42063" cy="45299"/>
            </a:xfrm>
            <a:custGeom>
              <a:avLst/>
              <a:gdLst>
                <a:gd name="connsiteX0" fmla="*/ 33435 w 42063"/>
                <a:gd name="connsiteY0" fmla="*/ 42064 h 45299"/>
                <a:gd name="connsiteX1" fmla="*/ 25885 w 42063"/>
                <a:gd name="connsiteY1" fmla="*/ 45299 h 45299"/>
                <a:gd name="connsiteX2" fmla="*/ 24807 w 42063"/>
                <a:gd name="connsiteY2" fmla="*/ 39906 h 45299"/>
                <a:gd name="connsiteX3" fmla="*/ 31278 w 42063"/>
                <a:gd name="connsiteY3" fmla="*/ 36671 h 45299"/>
                <a:gd name="connsiteX4" fmla="*/ 36671 w 42063"/>
                <a:gd name="connsiteY4" fmla="*/ 32357 h 45299"/>
                <a:gd name="connsiteX5" fmla="*/ 38828 w 42063"/>
                <a:gd name="connsiteY5" fmla="*/ 25885 h 45299"/>
                <a:gd name="connsiteX6" fmla="*/ 35592 w 42063"/>
                <a:gd name="connsiteY6" fmla="*/ 20492 h 45299"/>
                <a:gd name="connsiteX7" fmla="*/ 30199 w 42063"/>
                <a:gd name="connsiteY7" fmla="*/ 19414 h 45299"/>
                <a:gd name="connsiteX8" fmla="*/ 22650 w 42063"/>
                <a:gd name="connsiteY8" fmla="*/ 23728 h 45299"/>
                <a:gd name="connsiteX9" fmla="*/ 12942 w 42063"/>
                <a:gd name="connsiteY9" fmla="*/ 29121 h 45299"/>
                <a:gd name="connsiteX10" fmla="*/ 4314 w 42063"/>
                <a:gd name="connsiteY10" fmla="*/ 28042 h 45299"/>
                <a:gd name="connsiteX11" fmla="*/ 0 w 42063"/>
                <a:gd name="connsiteY11" fmla="*/ 19414 h 45299"/>
                <a:gd name="connsiteX12" fmla="*/ 3236 w 42063"/>
                <a:gd name="connsiteY12" fmla="*/ 8628 h 45299"/>
                <a:gd name="connsiteX13" fmla="*/ 8628 w 42063"/>
                <a:gd name="connsiteY13" fmla="*/ 3236 h 45299"/>
                <a:gd name="connsiteX14" fmla="*/ 15100 w 42063"/>
                <a:gd name="connsiteY14" fmla="*/ 0 h 45299"/>
                <a:gd name="connsiteX15" fmla="*/ 16178 w 42063"/>
                <a:gd name="connsiteY15" fmla="*/ 5393 h 45299"/>
                <a:gd name="connsiteX16" fmla="*/ 10786 w 42063"/>
                <a:gd name="connsiteY16" fmla="*/ 7550 h 45299"/>
                <a:gd name="connsiteX17" fmla="*/ 7550 w 42063"/>
                <a:gd name="connsiteY17" fmla="*/ 10786 h 45299"/>
                <a:gd name="connsiteX18" fmla="*/ 5393 w 42063"/>
                <a:gd name="connsiteY18" fmla="*/ 17257 h 45299"/>
                <a:gd name="connsiteX19" fmla="*/ 7550 w 42063"/>
                <a:gd name="connsiteY19" fmla="*/ 21571 h 45299"/>
                <a:gd name="connsiteX20" fmla="*/ 10786 w 42063"/>
                <a:gd name="connsiteY20" fmla="*/ 22650 h 45299"/>
                <a:gd name="connsiteX21" fmla="*/ 14021 w 42063"/>
                <a:gd name="connsiteY21" fmla="*/ 21571 h 45299"/>
                <a:gd name="connsiteX22" fmla="*/ 18335 w 42063"/>
                <a:gd name="connsiteY22" fmla="*/ 18335 h 45299"/>
                <a:gd name="connsiteX23" fmla="*/ 24807 w 42063"/>
                <a:gd name="connsiteY23" fmla="*/ 14021 h 45299"/>
                <a:gd name="connsiteX24" fmla="*/ 30199 w 42063"/>
                <a:gd name="connsiteY24" fmla="*/ 12943 h 45299"/>
                <a:gd name="connsiteX25" fmla="*/ 36671 w 42063"/>
                <a:gd name="connsiteY25" fmla="*/ 15100 h 45299"/>
                <a:gd name="connsiteX26" fmla="*/ 40985 w 42063"/>
                <a:gd name="connsiteY26" fmla="*/ 20492 h 45299"/>
                <a:gd name="connsiteX27" fmla="*/ 42063 w 42063"/>
                <a:gd name="connsiteY27" fmla="*/ 26964 h 45299"/>
                <a:gd name="connsiteX28" fmla="*/ 38828 w 42063"/>
                <a:gd name="connsiteY28" fmla="*/ 34514 h 45299"/>
                <a:gd name="connsiteX29" fmla="*/ 33435 w 42063"/>
                <a:gd name="connsiteY29" fmla="*/ 42064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63" h="45299">
                  <a:moveTo>
                    <a:pt x="33435" y="42064"/>
                  </a:moveTo>
                  <a:cubicBezTo>
                    <a:pt x="31278" y="43142"/>
                    <a:pt x="28042" y="45299"/>
                    <a:pt x="25885" y="45299"/>
                  </a:cubicBezTo>
                  <a:lnTo>
                    <a:pt x="24807" y="39906"/>
                  </a:lnTo>
                  <a:cubicBezTo>
                    <a:pt x="26964" y="38828"/>
                    <a:pt x="30199" y="37749"/>
                    <a:pt x="31278" y="36671"/>
                  </a:cubicBezTo>
                  <a:cubicBezTo>
                    <a:pt x="33435" y="35592"/>
                    <a:pt x="34513" y="34514"/>
                    <a:pt x="36671" y="32357"/>
                  </a:cubicBezTo>
                  <a:cubicBezTo>
                    <a:pt x="38828" y="30199"/>
                    <a:pt x="38828" y="28042"/>
                    <a:pt x="38828" y="25885"/>
                  </a:cubicBezTo>
                  <a:cubicBezTo>
                    <a:pt x="38828" y="23728"/>
                    <a:pt x="37749" y="22650"/>
                    <a:pt x="35592" y="20492"/>
                  </a:cubicBezTo>
                  <a:cubicBezTo>
                    <a:pt x="33435" y="19414"/>
                    <a:pt x="32357" y="19414"/>
                    <a:pt x="30199" y="19414"/>
                  </a:cubicBezTo>
                  <a:cubicBezTo>
                    <a:pt x="28042" y="20492"/>
                    <a:pt x="25885" y="21571"/>
                    <a:pt x="22650" y="23728"/>
                  </a:cubicBezTo>
                  <a:cubicBezTo>
                    <a:pt x="19414" y="25885"/>
                    <a:pt x="16178" y="28042"/>
                    <a:pt x="12942" y="29121"/>
                  </a:cubicBezTo>
                  <a:cubicBezTo>
                    <a:pt x="9707" y="30199"/>
                    <a:pt x="7550" y="29121"/>
                    <a:pt x="4314" y="28042"/>
                  </a:cubicBezTo>
                  <a:cubicBezTo>
                    <a:pt x="1079" y="25885"/>
                    <a:pt x="0" y="23728"/>
                    <a:pt x="0" y="19414"/>
                  </a:cubicBezTo>
                  <a:cubicBezTo>
                    <a:pt x="0" y="16178"/>
                    <a:pt x="1079" y="11864"/>
                    <a:pt x="3236" y="8628"/>
                  </a:cubicBezTo>
                  <a:cubicBezTo>
                    <a:pt x="4314" y="6471"/>
                    <a:pt x="6471" y="5393"/>
                    <a:pt x="8628" y="3236"/>
                  </a:cubicBezTo>
                  <a:cubicBezTo>
                    <a:pt x="10786" y="1079"/>
                    <a:pt x="12942" y="1079"/>
                    <a:pt x="15100" y="0"/>
                  </a:cubicBezTo>
                  <a:lnTo>
                    <a:pt x="16178" y="5393"/>
                  </a:lnTo>
                  <a:cubicBezTo>
                    <a:pt x="14021" y="6471"/>
                    <a:pt x="12942" y="6471"/>
                    <a:pt x="10786" y="7550"/>
                  </a:cubicBezTo>
                  <a:cubicBezTo>
                    <a:pt x="9707" y="8628"/>
                    <a:pt x="8628" y="9707"/>
                    <a:pt x="7550" y="10786"/>
                  </a:cubicBezTo>
                  <a:cubicBezTo>
                    <a:pt x="6471" y="12943"/>
                    <a:pt x="5393" y="15100"/>
                    <a:pt x="5393" y="17257"/>
                  </a:cubicBezTo>
                  <a:cubicBezTo>
                    <a:pt x="5393" y="19414"/>
                    <a:pt x="6471" y="20492"/>
                    <a:pt x="7550" y="21571"/>
                  </a:cubicBezTo>
                  <a:cubicBezTo>
                    <a:pt x="8628" y="22650"/>
                    <a:pt x="9707" y="22650"/>
                    <a:pt x="10786" y="22650"/>
                  </a:cubicBezTo>
                  <a:cubicBezTo>
                    <a:pt x="11864" y="22650"/>
                    <a:pt x="12942" y="21571"/>
                    <a:pt x="14021" y="21571"/>
                  </a:cubicBezTo>
                  <a:cubicBezTo>
                    <a:pt x="15100" y="20492"/>
                    <a:pt x="17257" y="19414"/>
                    <a:pt x="18335" y="18335"/>
                  </a:cubicBezTo>
                  <a:cubicBezTo>
                    <a:pt x="20492" y="16178"/>
                    <a:pt x="23728" y="15100"/>
                    <a:pt x="24807" y="14021"/>
                  </a:cubicBezTo>
                  <a:cubicBezTo>
                    <a:pt x="26964" y="12943"/>
                    <a:pt x="28042" y="12943"/>
                    <a:pt x="30199" y="12943"/>
                  </a:cubicBezTo>
                  <a:cubicBezTo>
                    <a:pt x="32357" y="12943"/>
                    <a:pt x="34513" y="14021"/>
                    <a:pt x="36671" y="15100"/>
                  </a:cubicBezTo>
                  <a:cubicBezTo>
                    <a:pt x="38828" y="16178"/>
                    <a:pt x="39906" y="18335"/>
                    <a:pt x="40985" y="20492"/>
                  </a:cubicBezTo>
                  <a:cubicBezTo>
                    <a:pt x="42063" y="22650"/>
                    <a:pt x="42063" y="24807"/>
                    <a:pt x="42063" y="26964"/>
                  </a:cubicBezTo>
                  <a:cubicBezTo>
                    <a:pt x="42063" y="29121"/>
                    <a:pt x="40985" y="32357"/>
                    <a:pt x="38828" y="34514"/>
                  </a:cubicBezTo>
                  <a:cubicBezTo>
                    <a:pt x="38828" y="37749"/>
                    <a:pt x="36671" y="39906"/>
                    <a:pt x="33435" y="4206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66" name="Freihandform: Form 2065">
              <a:extLst>
                <a:ext uri="{FF2B5EF4-FFF2-40B4-BE49-F238E27FC236}">
                  <a16:creationId xmlns:a16="http://schemas.microsoft.com/office/drawing/2014/main" id="{D56595EA-E410-4E82-B34E-077A172C91DD}"/>
                </a:ext>
              </a:extLst>
            </p:cNvPr>
            <p:cNvSpPr/>
            <p:nvPr/>
          </p:nvSpPr>
          <p:spPr>
            <a:xfrm>
              <a:off x="5632222" y="3039848"/>
              <a:ext cx="42063" cy="45299"/>
            </a:xfrm>
            <a:custGeom>
              <a:avLst/>
              <a:gdLst>
                <a:gd name="connsiteX0" fmla="*/ 34514 w 42063"/>
                <a:gd name="connsiteY0" fmla="*/ 42063 h 45299"/>
                <a:gd name="connsiteX1" fmla="*/ 26964 w 42063"/>
                <a:gd name="connsiteY1" fmla="*/ 45299 h 45299"/>
                <a:gd name="connsiteX2" fmla="*/ 24807 w 42063"/>
                <a:gd name="connsiteY2" fmla="*/ 39906 h 45299"/>
                <a:gd name="connsiteX3" fmla="*/ 31278 w 42063"/>
                <a:gd name="connsiteY3" fmla="*/ 36671 h 45299"/>
                <a:gd name="connsiteX4" fmla="*/ 36671 w 42063"/>
                <a:gd name="connsiteY4" fmla="*/ 32357 h 45299"/>
                <a:gd name="connsiteX5" fmla="*/ 38828 w 42063"/>
                <a:gd name="connsiteY5" fmla="*/ 25885 h 45299"/>
                <a:gd name="connsiteX6" fmla="*/ 35592 w 42063"/>
                <a:gd name="connsiteY6" fmla="*/ 20492 h 45299"/>
                <a:gd name="connsiteX7" fmla="*/ 30199 w 42063"/>
                <a:gd name="connsiteY7" fmla="*/ 19414 h 45299"/>
                <a:gd name="connsiteX8" fmla="*/ 22650 w 42063"/>
                <a:gd name="connsiteY8" fmla="*/ 23728 h 45299"/>
                <a:gd name="connsiteX9" fmla="*/ 12943 w 42063"/>
                <a:gd name="connsiteY9" fmla="*/ 29121 h 45299"/>
                <a:gd name="connsiteX10" fmla="*/ 4314 w 42063"/>
                <a:gd name="connsiteY10" fmla="*/ 28042 h 45299"/>
                <a:gd name="connsiteX11" fmla="*/ 0 w 42063"/>
                <a:gd name="connsiteY11" fmla="*/ 19414 h 45299"/>
                <a:gd name="connsiteX12" fmla="*/ 3236 w 42063"/>
                <a:gd name="connsiteY12" fmla="*/ 8628 h 45299"/>
                <a:gd name="connsiteX13" fmla="*/ 8628 w 42063"/>
                <a:gd name="connsiteY13" fmla="*/ 3236 h 45299"/>
                <a:gd name="connsiteX14" fmla="*/ 15100 w 42063"/>
                <a:gd name="connsiteY14" fmla="*/ 0 h 45299"/>
                <a:gd name="connsiteX15" fmla="*/ 16178 w 42063"/>
                <a:gd name="connsiteY15" fmla="*/ 5393 h 45299"/>
                <a:gd name="connsiteX16" fmla="*/ 10786 w 42063"/>
                <a:gd name="connsiteY16" fmla="*/ 7550 h 45299"/>
                <a:gd name="connsiteX17" fmla="*/ 7550 w 42063"/>
                <a:gd name="connsiteY17" fmla="*/ 10786 h 45299"/>
                <a:gd name="connsiteX18" fmla="*/ 5393 w 42063"/>
                <a:gd name="connsiteY18" fmla="*/ 17257 h 45299"/>
                <a:gd name="connsiteX19" fmla="*/ 7550 w 42063"/>
                <a:gd name="connsiteY19" fmla="*/ 21571 h 45299"/>
                <a:gd name="connsiteX20" fmla="*/ 10786 w 42063"/>
                <a:gd name="connsiteY20" fmla="*/ 22650 h 45299"/>
                <a:gd name="connsiteX21" fmla="*/ 14021 w 42063"/>
                <a:gd name="connsiteY21" fmla="*/ 21571 h 45299"/>
                <a:gd name="connsiteX22" fmla="*/ 18335 w 42063"/>
                <a:gd name="connsiteY22" fmla="*/ 18335 h 45299"/>
                <a:gd name="connsiteX23" fmla="*/ 24807 w 42063"/>
                <a:gd name="connsiteY23" fmla="*/ 14021 h 45299"/>
                <a:gd name="connsiteX24" fmla="*/ 30199 w 42063"/>
                <a:gd name="connsiteY24" fmla="*/ 12943 h 45299"/>
                <a:gd name="connsiteX25" fmla="*/ 36671 w 42063"/>
                <a:gd name="connsiteY25" fmla="*/ 15100 h 45299"/>
                <a:gd name="connsiteX26" fmla="*/ 40985 w 42063"/>
                <a:gd name="connsiteY26" fmla="*/ 20492 h 45299"/>
                <a:gd name="connsiteX27" fmla="*/ 42063 w 42063"/>
                <a:gd name="connsiteY27" fmla="*/ 26964 h 45299"/>
                <a:gd name="connsiteX28" fmla="*/ 38828 w 42063"/>
                <a:gd name="connsiteY28" fmla="*/ 34514 h 45299"/>
                <a:gd name="connsiteX29" fmla="*/ 34514 w 42063"/>
                <a:gd name="connsiteY29" fmla="*/ 42063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63" h="45299">
                  <a:moveTo>
                    <a:pt x="34514" y="42063"/>
                  </a:moveTo>
                  <a:cubicBezTo>
                    <a:pt x="32357" y="44220"/>
                    <a:pt x="29121" y="45299"/>
                    <a:pt x="26964" y="45299"/>
                  </a:cubicBezTo>
                  <a:lnTo>
                    <a:pt x="24807" y="39906"/>
                  </a:lnTo>
                  <a:cubicBezTo>
                    <a:pt x="26964" y="38828"/>
                    <a:pt x="30199" y="37749"/>
                    <a:pt x="31278" y="36671"/>
                  </a:cubicBezTo>
                  <a:cubicBezTo>
                    <a:pt x="32357" y="35592"/>
                    <a:pt x="34514" y="34514"/>
                    <a:pt x="36671" y="32357"/>
                  </a:cubicBezTo>
                  <a:cubicBezTo>
                    <a:pt x="38828" y="30199"/>
                    <a:pt x="38828" y="28042"/>
                    <a:pt x="38828" y="25885"/>
                  </a:cubicBezTo>
                  <a:cubicBezTo>
                    <a:pt x="38828" y="23728"/>
                    <a:pt x="37749" y="22650"/>
                    <a:pt x="35592" y="20492"/>
                  </a:cubicBezTo>
                  <a:cubicBezTo>
                    <a:pt x="33435" y="19414"/>
                    <a:pt x="32357" y="19414"/>
                    <a:pt x="30199" y="19414"/>
                  </a:cubicBezTo>
                  <a:cubicBezTo>
                    <a:pt x="28042" y="19414"/>
                    <a:pt x="25885" y="21571"/>
                    <a:pt x="22650" y="23728"/>
                  </a:cubicBezTo>
                  <a:cubicBezTo>
                    <a:pt x="19414" y="25885"/>
                    <a:pt x="16178" y="28042"/>
                    <a:pt x="12943" y="29121"/>
                  </a:cubicBezTo>
                  <a:cubicBezTo>
                    <a:pt x="9707" y="30199"/>
                    <a:pt x="7550" y="29121"/>
                    <a:pt x="4314" y="28042"/>
                  </a:cubicBezTo>
                  <a:cubicBezTo>
                    <a:pt x="1079" y="25885"/>
                    <a:pt x="0" y="23728"/>
                    <a:pt x="0" y="19414"/>
                  </a:cubicBezTo>
                  <a:cubicBezTo>
                    <a:pt x="0" y="16178"/>
                    <a:pt x="1079" y="12943"/>
                    <a:pt x="3236" y="8628"/>
                  </a:cubicBezTo>
                  <a:cubicBezTo>
                    <a:pt x="4314" y="6471"/>
                    <a:pt x="6471" y="5393"/>
                    <a:pt x="8628" y="3236"/>
                  </a:cubicBezTo>
                  <a:cubicBezTo>
                    <a:pt x="10786" y="2157"/>
                    <a:pt x="12943" y="1079"/>
                    <a:pt x="15100" y="0"/>
                  </a:cubicBezTo>
                  <a:lnTo>
                    <a:pt x="16178" y="5393"/>
                  </a:lnTo>
                  <a:cubicBezTo>
                    <a:pt x="14021" y="6471"/>
                    <a:pt x="12943" y="6471"/>
                    <a:pt x="10786" y="7550"/>
                  </a:cubicBezTo>
                  <a:cubicBezTo>
                    <a:pt x="8628" y="8628"/>
                    <a:pt x="8628" y="9707"/>
                    <a:pt x="7550" y="10786"/>
                  </a:cubicBezTo>
                  <a:cubicBezTo>
                    <a:pt x="6471" y="12943"/>
                    <a:pt x="5393" y="15100"/>
                    <a:pt x="5393" y="17257"/>
                  </a:cubicBezTo>
                  <a:cubicBezTo>
                    <a:pt x="5393" y="19414"/>
                    <a:pt x="6471" y="20492"/>
                    <a:pt x="7550" y="21571"/>
                  </a:cubicBezTo>
                  <a:cubicBezTo>
                    <a:pt x="8628" y="22650"/>
                    <a:pt x="9707" y="22650"/>
                    <a:pt x="10786" y="22650"/>
                  </a:cubicBezTo>
                  <a:cubicBezTo>
                    <a:pt x="11864" y="22650"/>
                    <a:pt x="12943" y="21571"/>
                    <a:pt x="14021" y="21571"/>
                  </a:cubicBezTo>
                  <a:cubicBezTo>
                    <a:pt x="15100" y="20492"/>
                    <a:pt x="17257" y="19414"/>
                    <a:pt x="18335" y="18335"/>
                  </a:cubicBezTo>
                  <a:cubicBezTo>
                    <a:pt x="20492" y="16178"/>
                    <a:pt x="23728" y="15100"/>
                    <a:pt x="24807" y="14021"/>
                  </a:cubicBezTo>
                  <a:cubicBezTo>
                    <a:pt x="25885" y="12943"/>
                    <a:pt x="28042" y="12943"/>
                    <a:pt x="30199" y="12943"/>
                  </a:cubicBezTo>
                  <a:cubicBezTo>
                    <a:pt x="32357" y="12943"/>
                    <a:pt x="34514" y="14021"/>
                    <a:pt x="36671" y="15100"/>
                  </a:cubicBezTo>
                  <a:cubicBezTo>
                    <a:pt x="38828" y="16178"/>
                    <a:pt x="39907" y="18335"/>
                    <a:pt x="40985" y="20492"/>
                  </a:cubicBezTo>
                  <a:cubicBezTo>
                    <a:pt x="42063" y="22650"/>
                    <a:pt x="42063" y="24807"/>
                    <a:pt x="42063" y="26964"/>
                  </a:cubicBezTo>
                  <a:cubicBezTo>
                    <a:pt x="42063" y="29121"/>
                    <a:pt x="40985" y="32357"/>
                    <a:pt x="38828" y="34514"/>
                  </a:cubicBezTo>
                  <a:cubicBezTo>
                    <a:pt x="39907" y="38828"/>
                    <a:pt x="37749" y="39906"/>
                    <a:pt x="34514" y="4206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067" name="Grafik 2">
            <a:extLst>
              <a:ext uri="{FF2B5EF4-FFF2-40B4-BE49-F238E27FC236}">
                <a16:creationId xmlns:a16="http://schemas.microsoft.com/office/drawing/2014/main" id="{2BD8A7A0-9273-4F38-BA41-66A59AB6AB56}"/>
              </a:ext>
            </a:extLst>
          </p:cNvPr>
          <p:cNvGrpSpPr/>
          <p:nvPr/>
        </p:nvGrpSpPr>
        <p:grpSpPr>
          <a:xfrm>
            <a:off x="4424244" y="3071126"/>
            <a:ext cx="266402" cy="248066"/>
            <a:chOff x="4424244" y="3071126"/>
            <a:chExt cx="266402" cy="248066"/>
          </a:xfrm>
          <a:solidFill>
            <a:srgbClr val="777776"/>
          </a:solidFill>
        </p:grpSpPr>
        <p:sp>
          <p:nvSpPr>
            <p:cNvPr id="2068" name="Freihandform: Form 2067">
              <a:extLst>
                <a:ext uri="{FF2B5EF4-FFF2-40B4-BE49-F238E27FC236}">
                  <a16:creationId xmlns:a16="http://schemas.microsoft.com/office/drawing/2014/main" id="{252667BD-F98B-413F-AED6-0F85288FF5D8}"/>
                </a:ext>
              </a:extLst>
            </p:cNvPr>
            <p:cNvSpPr/>
            <p:nvPr/>
          </p:nvSpPr>
          <p:spPr>
            <a:xfrm>
              <a:off x="4424244" y="3276051"/>
              <a:ext cx="40984" cy="43142"/>
            </a:xfrm>
            <a:custGeom>
              <a:avLst/>
              <a:gdLst>
                <a:gd name="connsiteX0" fmla="*/ 29121 w 40984"/>
                <a:gd name="connsiteY0" fmla="*/ 40985 h 43142"/>
                <a:gd name="connsiteX1" fmla="*/ 20492 w 40984"/>
                <a:gd name="connsiteY1" fmla="*/ 43142 h 43142"/>
                <a:gd name="connsiteX2" fmla="*/ 20492 w 40984"/>
                <a:gd name="connsiteY2" fmla="*/ 37749 h 43142"/>
                <a:gd name="connsiteX3" fmla="*/ 28042 w 40984"/>
                <a:gd name="connsiteY3" fmla="*/ 36671 h 43142"/>
                <a:gd name="connsiteX4" fmla="*/ 33435 w 40984"/>
                <a:gd name="connsiteY4" fmla="*/ 33435 h 43142"/>
                <a:gd name="connsiteX5" fmla="*/ 36671 w 40984"/>
                <a:gd name="connsiteY5" fmla="*/ 28042 h 43142"/>
                <a:gd name="connsiteX6" fmla="*/ 34514 w 40984"/>
                <a:gd name="connsiteY6" fmla="*/ 22650 h 43142"/>
                <a:gd name="connsiteX7" fmla="*/ 29121 w 40984"/>
                <a:gd name="connsiteY7" fmla="*/ 20493 h 43142"/>
                <a:gd name="connsiteX8" fmla="*/ 21571 w 40984"/>
                <a:gd name="connsiteY8" fmla="*/ 22650 h 43142"/>
                <a:gd name="connsiteX9" fmla="*/ 10786 w 40984"/>
                <a:gd name="connsiteY9" fmla="*/ 25885 h 43142"/>
                <a:gd name="connsiteX10" fmla="*/ 3236 w 40984"/>
                <a:gd name="connsiteY10" fmla="*/ 22650 h 43142"/>
                <a:gd name="connsiteX11" fmla="*/ 0 w 40984"/>
                <a:gd name="connsiteY11" fmla="*/ 14021 h 43142"/>
                <a:gd name="connsiteX12" fmla="*/ 5393 w 40984"/>
                <a:gd name="connsiteY12" fmla="*/ 4314 h 43142"/>
                <a:gd name="connsiteX13" fmla="*/ 11864 w 40984"/>
                <a:gd name="connsiteY13" fmla="*/ 1079 h 43142"/>
                <a:gd name="connsiteX14" fmla="*/ 18335 w 40984"/>
                <a:gd name="connsiteY14" fmla="*/ 0 h 43142"/>
                <a:gd name="connsiteX15" fmla="*/ 18335 w 40984"/>
                <a:gd name="connsiteY15" fmla="*/ 5393 h 43142"/>
                <a:gd name="connsiteX16" fmla="*/ 12943 w 40984"/>
                <a:gd name="connsiteY16" fmla="*/ 6471 h 43142"/>
                <a:gd name="connsiteX17" fmla="*/ 8628 w 40984"/>
                <a:gd name="connsiteY17" fmla="*/ 8628 h 43142"/>
                <a:gd name="connsiteX18" fmla="*/ 5393 w 40984"/>
                <a:gd name="connsiteY18" fmla="*/ 14021 h 43142"/>
                <a:gd name="connsiteX19" fmla="*/ 6471 w 40984"/>
                <a:gd name="connsiteY19" fmla="*/ 19414 h 43142"/>
                <a:gd name="connsiteX20" fmla="*/ 9707 w 40984"/>
                <a:gd name="connsiteY20" fmla="*/ 21571 h 43142"/>
                <a:gd name="connsiteX21" fmla="*/ 14021 w 40984"/>
                <a:gd name="connsiteY21" fmla="*/ 21571 h 43142"/>
                <a:gd name="connsiteX22" fmla="*/ 19414 w 40984"/>
                <a:gd name="connsiteY22" fmla="*/ 19414 h 43142"/>
                <a:gd name="connsiteX23" fmla="*/ 26964 w 40984"/>
                <a:gd name="connsiteY23" fmla="*/ 17257 h 43142"/>
                <a:gd name="connsiteX24" fmla="*/ 32357 w 40984"/>
                <a:gd name="connsiteY24" fmla="*/ 17257 h 43142"/>
                <a:gd name="connsiteX25" fmla="*/ 37749 w 40984"/>
                <a:gd name="connsiteY25" fmla="*/ 20493 h 43142"/>
                <a:gd name="connsiteX26" fmla="*/ 40985 w 40984"/>
                <a:gd name="connsiteY26" fmla="*/ 25885 h 43142"/>
                <a:gd name="connsiteX27" fmla="*/ 39907 w 40984"/>
                <a:gd name="connsiteY27" fmla="*/ 32357 h 43142"/>
                <a:gd name="connsiteX28" fmla="*/ 34514 w 40984"/>
                <a:gd name="connsiteY28" fmla="*/ 38828 h 43142"/>
                <a:gd name="connsiteX29" fmla="*/ 29121 w 40984"/>
                <a:gd name="connsiteY29" fmla="*/ 40985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984" h="43142">
                  <a:moveTo>
                    <a:pt x="29121" y="40985"/>
                  </a:moveTo>
                  <a:cubicBezTo>
                    <a:pt x="25885" y="42064"/>
                    <a:pt x="23728" y="43142"/>
                    <a:pt x="20492" y="43142"/>
                  </a:cubicBezTo>
                  <a:lnTo>
                    <a:pt x="20492" y="37749"/>
                  </a:lnTo>
                  <a:cubicBezTo>
                    <a:pt x="23728" y="37749"/>
                    <a:pt x="25885" y="36671"/>
                    <a:pt x="28042" y="36671"/>
                  </a:cubicBezTo>
                  <a:cubicBezTo>
                    <a:pt x="30199" y="35592"/>
                    <a:pt x="32357" y="34514"/>
                    <a:pt x="33435" y="33435"/>
                  </a:cubicBezTo>
                  <a:cubicBezTo>
                    <a:pt x="35592" y="31278"/>
                    <a:pt x="36671" y="29121"/>
                    <a:pt x="36671" y="28042"/>
                  </a:cubicBezTo>
                  <a:cubicBezTo>
                    <a:pt x="36671" y="26964"/>
                    <a:pt x="36671" y="23728"/>
                    <a:pt x="34514" y="22650"/>
                  </a:cubicBezTo>
                  <a:cubicBezTo>
                    <a:pt x="32357" y="21571"/>
                    <a:pt x="31278" y="20493"/>
                    <a:pt x="29121" y="20493"/>
                  </a:cubicBezTo>
                  <a:cubicBezTo>
                    <a:pt x="26964" y="20493"/>
                    <a:pt x="24807" y="21571"/>
                    <a:pt x="21571" y="22650"/>
                  </a:cubicBezTo>
                  <a:cubicBezTo>
                    <a:pt x="17257" y="24807"/>
                    <a:pt x="14021" y="24807"/>
                    <a:pt x="10786" y="25885"/>
                  </a:cubicBezTo>
                  <a:cubicBezTo>
                    <a:pt x="7550" y="25885"/>
                    <a:pt x="5393" y="24807"/>
                    <a:pt x="3236" y="22650"/>
                  </a:cubicBezTo>
                  <a:cubicBezTo>
                    <a:pt x="1079" y="20493"/>
                    <a:pt x="0" y="17257"/>
                    <a:pt x="0" y="14021"/>
                  </a:cubicBezTo>
                  <a:cubicBezTo>
                    <a:pt x="0" y="10786"/>
                    <a:pt x="2157" y="7550"/>
                    <a:pt x="5393" y="4314"/>
                  </a:cubicBezTo>
                  <a:cubicBezTo>
                    <a:pt x="7550" y="2157"/>
                    <a:pt x="9707" y="1079"/>
                    <a:pt x="11864" y="1079"/>
                  </a:cubicBezTo>
                  <a:cubicBezTo>
                    <a:pt x="14021" y="0"/>
                    <a:pt x="16178" y="0"/>
                    <a:pt x="18335" y="0"/>
                  </a:cubicBezTo>
                  <a:lnTo>
                    <a:pt x="18335" y="5393"/>
                  </a:lnTo>
                  <a:cubicBezTo>
                    <a:pt x="16178" y="5393"/>
                    <a:pt x="14021" y="6471"/>
                    <a:pt x="12943" y="6471"/>
                  </a:cubicBezTo>
                  <a:cubicBezTo>
                    <a:pt x="11864" y="6471"/>
                    <a:pt x="9707" y="7550"/>
                    <a:pt x="8628" y="8628"/>
                  </a:cubicBezTo>
                  <a:cubicBezTo>
                    <a:pt x="6471" y="10786"/>
                    <a:pt x="5393" y="11864"/>
                    <a:pt x="5393" y="14021"/>
                  </a:cubicBezTo>
                  <a:cubicBezTo>
                    <a:pt x="5393" y="16178"/>
                    <a:pt x="5393" y="17257"/>
                    <a:pt x="6471" y="19414"/>
                  </a:cubicBezTo>
                  <a:cubicBezTo>
                    <a:pt x="7550" y="20493"/>
                    <a:pt x="8628" y="20493"/>
                    <a:pt x="9707" y="21571"/>
                  </a:cubicBezTo>
                  <a:cubicBezTo>
                    <a:pt x="10786" y="21571"/>
                    <a:pt x="11864" y="21571"/>
                    <a:pt x="14021" y="21571"/>
                  </a:cubicBezTo>
                  <a:cubicBezTo>
                    <a:pt x="15100" y="21571"/>
                    <a:pt x="17257" y="20493"/>
                    <a:pt x="19414" y="19414"/>
                  </a:cubicBezTo>
                  <a:cubicBezTo>
                    <a:pt x="22650" y="18335"/>
                    <a:pt x="24807" y="17257"/>
                    <a:pt x="26964" y="17257"/>
                  </a:cubicBezTo>
                  <a:cubicBezTo>
                    <a:pt x="29121" y="17257"/>
                    <a:pt x="31278" y="16178"/>
                    <a:pt x="32357" y="17257"/>
                  </a:cubicBezTo>
                  <a:cubicBezTo>
                    <a:pt x="34514" y="17257"/>
                    <a:pt x="36671" y="18335"/>
                    <a:pt x="37749" y="20493"/>
                  </a:cubicBezTo>
                  <a:cubicBezTo>
                    <a:pt x="38828" y="22650"/>
                    <a:pt x="39907" y="23728"/>
                    <a:pt x="40985" y="25885"/>
                  </a:cubicBezTo>
                  <a:cubicBezTo>
                    <a:pt x="40985" y="28042"/>
                    <a:pt x="40985" y="30199"/>
                    <a:pt x="39907" y="32357"/>
                  </a:cubicBezTo>
                  <a:cubicBezTo>
                    <a:pt x="38828" y="34514"/>
                    <a:pt x="37749" y="36671"/>
                    <a:pt x="34514" y="38828"/>
                  </a:cubicBezTo>
                  <a:cubicBezTo>
                    <a:pt x="34514" y="37749"/>
                    <a:pt x="31278" y="39906"/>
                    <a:pt x="29121" y="40985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69" name="Freihandform: Form 2068">
              <a:extLst>
                <a:ext uri="{FF2B5EF4-FFF2-40B4-BE49-F238E27FC236}">
                  <a16:creationId xmlns:a16="http://schemas.microsoft.com/office/drawing/2014/main" id="{5E539C6B-539C-4506-8D09-0CF3381A67DA}"/>
                </a:ext>
              </a:extLst>
            </p:cNvPr>
            <p:cNvSpPr/>
            <p:nvPr/>
          </p:nvSpPr>
          <p:spPr>
            <a:xfrm>
              <a:off x="4449051" y="3239380"/>
              <a:ext cx="53927" cy="50972"/>
            </a:xfrm>
            <a:custGeom>
              <a:avLst/>
              <a:gdLst>
                <a:gd name="connsiteX0" fmla="*/ 29121 w 53927"/>
                <a:gd name="connsiteY0" fmla="*/ 50692 h 50972"/>
                <a:gd name="connsiteX1" fmla="*/ 18335 w 53927"/>
                <a:gd name="connsiteY1" fmla="*/ 43142 h 50972"/>
                <a:gd name="connsiteX2" fmla="*/ 0 w 53927"/>
                <a:gd name="connsiteY2" fmla="*/ 22649 h 50972"/>
                <a:gd name="connsiteX3" fmla="*/ 4314 w 53927"/>
                <a:gd name="connsiteY3" fmla="*/ 18335 h 50972"/>
                <a:gd name="connsiteX4" fmla="*/ 22650 w 53927"/>
                <a:gd name="connsiteY4" fmla="*/ 37749 h 50972"/>
                <a:gd name="connsiteX5" fmla="*/ 30200 w 53927"/>
                <a:gd name="connsiteY5" fmla="*/ 43142 h 50972"/>
                <a:gd name="connsiteX6" fmla="*/ 36671 w 53927"/>
                <a:gd name="connsiteY6" fmla="*/ 40985 h 50972"/>
                <a:gd name="connsiteX7" fmla="*/ 39907 w 53927"/>
                <a:gd name="connsiteY7" fmla="*/ 35592 h 50972"/>
                <a:gd name="connsiteX8" fmla="*/ 40985 w 53927"/>
                <a:gd name="connsiteY8" fmla="*/ 26964 h 50972"/>
                <a:gd name="connsiteX9" fmla="*/ 20493 w 53927"/>
                <a:gd name="connsiteY9" fmla="*/ 4314 h 50972"/>
                <a:gd name="connsiteX10" fmla="*/ 24807 w 53927"/>
                <a:gd name="connsiteY10" fmla="*/ 0 h 50972"/>
                <a:gd name="connsiteX11" fmla="*/ 53928 w 53927"/>
                <a:gd name="connsiteY11" fmla="*/ 32357 h 50972"/>
                <a:gd name="connsiteX12" fmla="*/ 49613 w 53927"/>
                <a:gd name="connsiteY12" fmla="*/ 35592 h 50972"/>
                <a:gd name="connsiteX13" fmla="*/ 44221 w 53927"/>
                <a:gd name="connsiteY13" fmla="*/ 31278 h 50972"/>
                <a:gd name="connsiteX14" fmla="*/ 44221 w 53927"/>
                <a:gd name="connsiteY14" fmla="*/ 31278 h 50972"/>
                <a:gd name="connsiteX15" fmla="*/ 43142 w 53927"/>
                <a:gd name="connsiteY15" fmla="*/ 39906 h 50972"/>
                <a:gd name="connsiteX16" fmla="*/ 38828 w 53927"/>
                <a:gd name="connsiteY16" fmla="*/ 46378 h 50972"/>
                <a:gd name="connsiteX17" fmla="*/ 29121 w 53927"/>
                <a:gd name="connsiteY17" fmla="*/ 50692 h 5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927" h="50972">
                  <a:moveTo>
                    <a:pt x="29121" y="50692"/>
                  </a:moveTo>
                  <a:cubicBezTo>
                    <a:pt x="25885" y="49613"/>
                    <a:pt x="21571" y="47456"/>
                    <a:pt x="18335" y="43142"/>
                  </a:cubicBezTo>
                  <a:lnTo>
                    <a:pt x="0" y="22649"/>
                  </a:lnTo>
                  <a:lnTo>
                    <a:pt x="4314" y="18335"/>
                  </a:lnTo>
                  <a:lnTo>
                    <a:pt x="22650" y="37749"/>
                  </a:lnTo>
                  <a:cubicBezTo>
                    <a:pt x="25885" y="40985"/>
                    <a:pt x="28042" y="42063"/>
                    <a:pt x="30200" y="43142"/>
                  </a:cubicBezTo>
                  <a:cubicBezTo>
                    <a:pt x="32357" y="44220"/>
                    <a:pt x="34514" y="43142"/>
                    <a:pt x="36671" y="40985"/>
                  </a:cubicBezTo>
                  <a:cubicBezTo>
                    <a:pt x="38828" y="39906"/>
                    <a:pt x="39907" y="37749"/>
                    <a:pt x="39907" y="35592"/>
                  </a:cubicBezTo>
                  <a:cubicBezTo>
                    <a:pt x="39907" y="33435"/>
                    <a:pt x="40985" y="30199"/>
                    <a:pt x="40985" y="26964"/>
                  </a:cubicBezTo>
                  <a:lnTo>
                    <a:pt x="20493" y="4314"/>
                  </a:lnTo>
                  <a:lnTo>
                    <a:pt x="24807" y="0"/>
                  </a:lnTo>
                  <a:lnTo>
                    <a:pt x="53928" y="32357"/>
                  </a:lnTo>
                  <a:lnTo>
                    <a:pt x="49613" y="35592"/>
                  </a:lnTo>
                  <a:lnTo>
                    <a:pt x="44221" y="31278"/>
                  </a:lnTo>
                  <a:lnTo>
                    <a:pt x="44221" y="31278"/>
                  </a:lnTo>
                  <a:cubicBezTo>
                    <a:pt x="44221" y="34514"/>
                    <a:pt x="44221" y="37749"/>
                    <a:pt x="43142" y="39906"/>
                  </a:cubicBezTo>
                  <a:cubicBezTo>
                    <a:pt x="42064" y="42063"/>
                    <a:pt x="40985" y="44220"/>
                    <a:pt x="38828" y="46378"/>
                  </a:cubicBezTo>
                  <a:cubicBezTo>
                    <a:pt x="36671" y="49613"/>
                    <a:pt x="33435" y="51770"/>
                    <a:pt x="29121" y="5069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70" name="Freihandform: Form 2069">
              <a:extLst>
                <a:ext uri="{FF2B5EF4-FFF2-40B4-BE49-F238E27FC236}">
                  <a16:creationId xmlns:a16="http://schemas.microsoft.com/office/drawing/2014/main" id="{D81F7E1A-3C40-45E9-8BEB-8B71D039C0F4}"/>
                </a:ext>
              </a:extLst>
            </p:cNvPr>
            <p:cNvSpPr/>
            <p:nvPr/>
          </p:nvSpPr>
          <p:spPr>
            <a:xfrm>
              <a:off x="4471701" y="3210259"/>
              <a:ext cx="62286" cy="50691"/>
            </a:xfrm>
            <a:custGeom>
              <a:avLst/>
              <a:gdLst>
                <a:gd name="connsiteX0" fmla="*/ 51771 w 62286"/>
                <a:gd name="connsiteY0" fmla="*/ 43142 h 50691"/>
                <a:gd name="connsiteX1" fmla="*/ 44221 w 62286"/>
                <a:gd name="connsiteY1" fmla="*/ 44220 h 50691"/>
                <a:gd name="connsiteX2" fmla="*/ 44221 w 62286"/>
                <a:gd name="connsiteY2" fmla="*/ 44220 h 50691"/>
                <a:gd name="connsiteX3" fmla="*/ 46378 w 62286"/>
                <a:gd name="connsiteY3" fmla="*/ 47456 h 50691"/>
                <a:gd name="connsiteX4" fmla="*/ 42063 w 62286"/>
                <a:gd name="connsiteY4" fmla="*/ 50692 h 50691"/>
                <a:gd name="connsiteX5" fmla="*/ 0 w 62286"/>
                <a:gd name="connsiteY5" fmla="*/ 4314 h 50691"/>
                <a:gd name="connsiteX6" fmla="*/ 4314 w 62286"/>
                <a:gd name="connsiteY6" fmla="*/ 0 h 50691"/>
                <a:gd name="connsiteX7" fmla="*/ 16178 w 62286"/>
                <a:gd name="connsiteY7" fmla="*/ 12943 h 50691"/>
                <a:gd name="connsiteX8" fmla="*/ 21571 w 62286"/>
                <a:gd name="connsiteY8" fmla="*/ 19414 h 50691"/>
                <a:gd name="connsiteX9" fmla="*/ 28042 w 62286"/>
                <a:gd name="connsiteY9" fmla="*/ 5393 h 50691"/>
                <a:gd name="connsiteX10" fmla="*/ 40985 w 62286"/>
                <a:gd name="connsiteY10" fmla="*/ 1078 h 50691"/>
                <a:gd name="connsiteX11" fmla="*/ 55006 w 62286"/>
                <a:gd name="connsiteY11" fmla="*/ 9707 h 50691"/>
                <a:gd name="connsiteX12" fmla="*/ 61478 w 62286"/>
                <a:gd name="connsiteY12" fmla="*/ 20492 h 50691"/>
                <a:gd name="connsiteX13" fmla="*/ 61478 w 62286"/>
                <a:gd name="connsiteY13" fmla="*/ 31278 h 50691"/>
                <a:gd name="connsiteX14" fmla="*/ 56085 w 62286"/>
                <a:gd name="connsiteY14" fmla="*/ 39906 h 50691"/>
                <a:gd name="connsiteX15" fmla="*/ 51771 w 62286"/>
                <a:gd name="connsiteY15" fmla="*/ 43142 h 50691"/>
                <a:gd name="connsiteX16" fmla="*/ 56085 w 62286"/>
                <a:gd name="connsiteY16" fmla="*/ 30199 h 50691"/>
                <a:gd name="connsiteX17" fmla="*/ 55006 w 62286"/>
                <a:gd name="connsiteY17" fmla="*/ 22649 h 50691"/>
                <a:gd name="connsiteX18" fmla="*/ 49613 w 62286"/>
                <a:gd name="connsiteY18" fmla="*/ 15100 h 50691"/>
                <a:gd name="connsiteX19" fmla="*/ 38828 w 62286"/>
                <a:gd name="connsiteY19" fmla="*/ 7550 h 50691"/>
                <a:gd name="connsiteX20" fmla="*/ 29121 w 62286"/>
                <a:gd name="connsiteY20" fmla="*/ 10786 h 50691"/>
                <a:gd name="connsiteX21" fmla="*/ 24807 w 62286"/>
                <a:gd name="connsiteY21" fmla="*/ 23728 h 50691"/>
                <a:gd name="connsiteX22" fmla="*/ 39907 w 62286"/>
                <a:gd name="connsiteY22" fmla="*/ 40985 h 50691"/>
                <a:gd name="connsiteX23" fmla="*/ 46378 w 62286"/>
                <a:gd name="connsiteY23" fmla="*/ 39906 h 50691"/>
                <a:gd name="connsiteX24" fmla="*/ 50692 w 62286"/>
                <a:gd name="connsiteY24" fmla="*/ 37749 h 50691"/>
                <a:gd name="connsiteX25" fmla="*/ 56085 w 62286"/>
                <a:gd name="connsiteY25" fmla="*/ 30199 h 50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2286" h="50691">
                  <a:moveTo>
                    <a:pt x="51771" y="43142"/>
                  </a:moveTo>
                  <a:cubicBezTo>
                    <a:pt x="49613" y="44220"/>
                    <a:pt x="47456" y="44220"/>
                    <a:pt x="44221" y="44220"/>
                  </a:cubicBezTo>
                  <a:lnTo>
                    <a:pt x="44221" y="44220"/>
                  </a:lnTo>
                  <a:lnTo>
                    <a:pt x="46378" y="47456"/>
                  </a:lnTo>
                  <a:lnTo>
                    <a:pt x="42063" y="50692"/>
                  </a:lnTo>
                  <a:lnTo>
                    <a:pt x="0" y="4314"/>
                  </a:lnTo>
                  <a:lnTo>
                    <a:pt x="4314" y="0"/>
                  </a:lnTo>
                  <a:lnTo>
                    <a:pt x="16178" y="12943"/>
                  </a:lnTo>
                  <a:lnTo>
                    <a:pt x="21571" y="19414"/>
                  </a:lnTo>
                  <a:cubicBezTo>
                    <a:pt x="22650" y="12943"/>
                    <a:pt x="24807" y="8628"/>
                    <a:pt x="28042" y="5393"/>
                  </a:cubicBezTo>
                  <a:cubicBezTo>
                    <a:pt x="32357" y="2157"/>
                    <a:pt x="36671" y="0"/>
                    <a:pt x="40985" y="1078"/>
                  </a:cubicBezTo>
                  <a:cubicBezTo>
                    <a:pt x="45299" y="2157"/>
                    <a:pt x="50692" y="5393"/>
                    <a:pt x="55006" y="9707"/>
                  </a:cubicBezTo>
                  <a:cubicBezTo>
                    <a:pt x="58242" y="12943"/>
                    <a:pt x="60399" y="17257"/>
                    <a:pt x="61478" y="20492"/>
                  </a:cubicBezTo>
                  <a:cubicBezTo>
                    <a:pt x="62556" y="23728"/>
                    <a:pt x="62556" y="28042"/>
                    <a:pt x="61478" y="31278"/>
                  </a:cubicBezTo>
                  <a:cubicBezTo>
                    <a:pt x="60399" y="34514"/>
                    <a:pt x="59320" y="37749"/>
                    <a:pt x="56085" y="39906"/>
                  </a:cubicBezTo>
                  <a:cubicBezTo>
                    <a:pt x="55006" y="40985"/>
                    <a:pt x="53928" y="42063"/>
                    <a:pt x="51771" y="43142"/>
                  </a:cubicBezTo>
                  <a:close/>
                  <a:moveTo>
                    <a:pt x="56085" y="30199"/>
                  </a:moveTo>
                  <a:cubicBezTo>
                    <a:pt x="56085" y="28042"/>
                    <a:pt x="56085" y="24807"/>
                    <a:pt x="55006" y="22649"/>
                  </a:cubicBezTo>
                  <a:cubicBezTo>
                    <a:pt x="53928" y="19414"/>
                    <a:pt x="52849" y="17257"/>
                    <a:pt x="49613" y="15100"/>
                  </a:cubicBezTo>
                  <a:cubicBezTo>
                    <a:pt x="46378" y="10786"/>
                    <a:pt x="43142" y="8628"/>
                    <a:pt x="38828" y="7550"/>
                  </a:cubicBezTo>
                  <a:cubicBezTo>
                    <a:pt x="35592" y="6471"/>
                    <a:pt x="32357" y="7550"/>
                    <a:pt x="29121" y="10786"/>
                  </a:cubicBezTo>
                  <a:cubicBezTo>
                    <a:pt x="25885" y="12943"/>
                    <a:pt x="24807" y="17257"/>
                    <a:pt x="24807" y="23728"/>
                  </a:cubicBezTo>
                  <a:lnTo>
                    <a:pt x="39907" y="40985"/>
                  </a:lnTo>
                  <a:cubicBezTo>
                    <a:pt x="42063" y="40985"/>
                    <a:pt x="44221" y="40985"/>
                    <a:pt x="46378" y="39906"/>
                  </a:cubicBezTo>
                  <a:cubicBezTo>
                    <a:pt x="48535" y="38828"/>
                    <a:pt x="49613" y="38828"/>
                    <a:pt x="50692" y="37749"/>
                  </a:cubicBezTo>
                  <a:cubicBezTo>
                    <a:pt x="53928" y="35592"/>
                    <a:pt x="55006" y="33435"/>
                    <a:pt x="56085" y="3019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71" name="Freihandform: Form 2070">
              <a:extLst>
                <a:ext uri="{FF2B5EF4-FFF2-40B4-BE49-F238E27FC236}">
                  <a16:creationId xmlns:a16="http://schemas.microsoft.com/office/drawing/2014/main" id="{0BA336AA-43C4-4B84-BF1F-B4834DEAF756}"/>
                </a:ext>
              </a:extLst>
            </p:cNvPr>
            <p:cNvSpPr/>
            <p:nvPr/>
          </p:nvSpPr>
          <p:spPr>
            <a:xfrm>
              <a:off x="4531021" y="3199474"/>
              <a:ext cx="18335" cy="17256"/>
            </a:xfrm>
            <a:custGeom>
              <a:avLst/>
              <a:gdLst>
                <a:gd name="connsiteX0" fmla="*/ 0 w 18335"/>
                <a:gd name="connsiteY0" fmla="*/ 14021 h 17256"/>
                <a:gd name="connsiteX1" fmla="*/ 15100 w 18335"/>
                <a:gd name="connsiteY1" fmla="*/ 0 h 17256"/>
                <a:gd name="connsiteX2" fmla="*/ 18335 w 18335"/>
                <a:gd name="connsiteY2" fmla="*/ 3236 h 17256"/>
                <a:gd name="connsiteX3" fmla="*/ 3236 w 18335"/>
                <a:gd name="connsiteY3" fmla="*/ 17257 h 17256"/>
                <a:gd name="connsiteX4" fmla="*/ 0 w 18335"/>
                <a:gd name="connsiteY4" fmla="*/ 14021 h 1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35" h="17256">
                  <a:moveTo>
                    <a:pt x="0" y="14021"/>
                  </a:moveTo>
                  <a:lnTo>
                    <a:pt x="15100" y="0"/>
                  </a:lnTo>
                  <a:lnTo>
                    <a:pt x="18335" y="3236"/>
                  </a:lnTo>
                  <a:lnTo>
                    <a:pt x="3236" y="17257"/>
                  </a:lnTo>
                  <a:lnTo>
                    <a:pt x="0" y="14021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72" name="Freihandform: Form 2071">
              <a:extLst>
                <a:ext uri="{FF2B5EF4-FFF2-40B4-BE49-F238E27FC236}">
                  <a16:creationId xmlns:a16="http://schemas.microsoft.com/office/drawing/2014/main" id="{EB6C708D-0384-41FC-8513-727F25B10116}"/>
                </a:ext>
              </a:extLst>
            </p:cNvPr>
            <p:cNvSpPr/>
            <p:nvPr/>
          </p:nvSpPr>
          <p:spPr>
            <a:xfrm>
              <a:off x="4547469" y="3161725"/>
              <a:ext cx="40715" cy="43588"/>
            </a:xfrm>
            <a:custGeom>
              <a:avLst/>
              <a:gdLst>
                <a:gd name="connsiteX0" fmla="*/ 27773 w 40715"/>
                <a:gd name="connsiteY0" fmla="*/ 43142 h 43588"/>
                <a:gd name="connsiteX1" fmla="*/ 16987 w 40715"/>
                <a:gd name="connsiteY1" fmla="*/ 42063 h 43588"/>
                <a:gd name="connsiteX2" fmla="*/ 7280 w 40715"/>
                <a:gd name="connsiteY2" fmla="*/ 34514 h 43588"/>
                <a:gd name="connsiteX3" fmla="*/ 809 w 40715"/>
                <a:gd name="connsiteY3" fmla="*/ 23728 h 43588"/>
                <a:gd name="connsiteX4" fmla="*/ 809 w 40715"/>
                <a:gd name="connsiteY4" fmla="*/ 12943 h 43588"/>
                <a:gd name="connsiteX5" fmla="*/ 6202 w 40715"/>
                <a:gd name="connsiteY5" fmla="*/ 4314 h 43588"/>
                <a:gd name="connsiteX6" fmla="*/ 19144 w 40715"/>
                <a:gd name="connsiteY6" fmla="*/ 0 h 43588"/>
                <a:gd name="connsiteX7" fmla="*/ 19144 w 40715"/>
                <a:gd name="connsiteY7" fmla="*/ 5393 h 43588"/>
                <a:gd name="connsiteX8" fmla="*/ 13752 w 40715"/>
                <a:gd name="connsiteY8" fmla="*/ 6471 h 43588"/>
                <a:gd name="connsiteX9" fmla="*/ 9437 w 40715"/>
                <a:gd name="connsiteY9" fmla="*/ 8628 h 43588"/>
                <a:gd name="connsiteX10" fmla="*/ 5123 w 40715"/>
                <a:gd name="connsiteY10" fmla="*/ 15100 h 43588"/>
                <a:gd name="connsiteX11" fmla="*/ 5123 w 40715"/>
                <a:gd name="connsiteY11" fmla="*/ 22649 h 43588"/>
                <a:gd name="connsiteX12" fmla="*/ 9437 w 40715"/>
                <a:gd name="connsiteY12" fmla="*/ 30199 h 43588"/>
                <a:gd name="connsiteX13" fmla="*/ 20223 w 40715"/>
                <a:gd name="connsiteY13" fmla="*/ 36671 h 43588"/>
                <a:gd name="connsiteX14" fmla="*/ 31008 w 40715"/>
                <a:gd name="connsiteY14" fmla="*/ 33435 h 43588"/>
                <a:gd name="connsiteX15" fmla="*/ 35323 w 40715"/>
                <a:gd name="connsiteY15" fmla="*/ 22649 h 43588"/>
                <a:gd name="connsiteX16" fmla="*/ 40715 w 40715"/>
                <a:gd name="connsiteY16" fmla="*/ 23728 h 43588"/>
                <a:gd name="connsiteX17" fmla="*/ 38558 w 40715"/>
                <a:gd name="connsiteY17" fmla="*/ 31278 h 43588"/>
                <a:gd name="connsiteX18" fmla="*/ 34244 w 40715"/>
                <a:gd name="connsiteY18" fmla="*/ 37749 h 43588"/>
                <a:gd name="connsiteX19" fmla="*/ 27773 w 40715"/>
                <a:gd name="connsiteY19" fmla="*/ 43142 h 4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715" h="43588">
                  <a:moveTo>
                    <a:pt x="27773" y="43142"/>
                  </a:moveTo>
                  <a:cubicBezTo>
                    <a:pt x="24537" y="44220"/>
                    <a:pt x="21301" y="43142"/>
                    <a:pt x="16987" y="42063"/>
                  </a:cubicBezTo>
                  <a:cubicBezTo>
                    <a:pt x="13752" y="40985"/>
                    <a:pt x="10516" y="38828"/>
                    <a:pt x="7280" y="34514"/>
                  </a:cubicBezTo>
                  <a:cubicBezTo>
                    <a:pt x="4044" y="31278"/>
                    <a:pt x="1888" y="26964"/>
                    <a:pt x="809" y="23728"/>
                  </a:cubicBezTo>
                  <a:cubicBezTo>
                    <a:pt x="-270" y="19414"/>
                    <a:pt x="-270" y="16178"/>
                    <a:pt x="809" y="12943"/>
                  </a:cubicBezTo>
                  <a:cubicBezTo>
                    <a:pt x="1888" y="9707"/>
                    <a:pt x="4044" y="6471"/>
                    <a:pt x="6202" y="4314"/>
                  </a:cubicBezTo>
                  <a:cubicBezTo>
                    <a:pt x="9437" y="1078"/>
                    <a:pt x="13752" y="0"/>
                    <a:pt x="19144" y="0"/>
                  </a:cubicBezTo>
                  <a:lnTo>
                    <a:pt x="19144" y="5393"/>
                  </a:lnTo>
                  <a:cubicBezTo>
                    <a:pt x="16987" y="5393"/>
                    <a:pt x="15909" y="5393"/>
                    <a:pt x="13752" y="6471"/>
                  </a:cubicBezTo>
                  <a:cubicBezTo>
                    <a:pt x="12673" y="6471"/>
                    <a:pt x="10516" y="7550"/>
                    <a:pt x="9437" y="8628"/>
                  </a:cubicBezTo>
                  <a:cubicBezTo>
                    <a:pt x="7280" y="10786"/>
                    <a:pt x="6202" y="12943"/>
                    <a:pt x="5123" y="15100"/>
                  </a:cubicBezTo>
                  <a:cubicBezTo>
                    <a:pt x="4044" y="17257"/>
                    <a:pt x="5123" y="20492"/>
                    <a:pt x="5123" y="22649"/>
                  </a:cubicBezTo>
                  <a:cubicBezTo>
                    <a:pt x="6202" y="25885"/>
                    <a:pt x="7280" y="28042"/>
                    <a:pt x="9437" y="30199"/>
                  </a:cubicBezTo>
                  <a:cubicBezTo>
                    <a:pt x="12673" y="34514"/>
                    <a:pt x="16987" y="36671"/>
                    <a:pt x="20223" y="36671"/>
                  </a:cubicBezTo>
                  <a:cubicBezTo>
                    <a:pt x="23459" y="36671"/>
                    <a:pt x="27773" y="36671"/>
                    <a:pt x="31008" y="33435"/>
                  </a:cubicBezTo>
                  <a:cubicBezTo>
                    <a:pt x="34244" y="31278"/>
                    <a:pt x="35323" y="28042"/>
                    <a:pt x="35323" y="22649"/>
                  </a:cubicBezTo>
                  <a:lnTo>
                    <a:pt x="40715" y="23728"/>
                  </a:lnTo>
                  <a:cubicBezTo>
                    <a:pt x="40715" y="25885"/>
                    <a:pt x="39637" y="29121"/>
                    <a:pt x="38558" y="31278"/>
                  </a:cubicBezTo>
                  <a:cubicBezTo>
                    <a:pt x="37480" y="33435"/>
                    <a:pt x="36401" y="35592"/>
                    <a:pt x="34244" y="37749"/>
                  </a:cubicBezTo>
                  <a:cubicBezTo>
                    <a:pt x="34244" y="40985"/>
                    <a:pt x="31008" y="42063"/>
                    <a:pt x="27773" y="431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73" name="Freihandform: Form 2072">
              <a:extLst>
                <a:ext uri="{FF2B5EF4-FFF2-40B4-BE49-F238E27FC236}">
                  <a16:creationId xmlns:a16="http://schemas.microsoft.com/office/drawing/2014/main" id="{364654F6-853E-4972-BDC8-50E163ECB078}"/>
                </a:ext>
              </a:extLst>
            </p:cNvPr>
            <p:cNvSpPr/>
            <p:nvPr/>
          </p:nvSpPr>
          <p:spPr>
            <a:xfrm>
              <a:off x="4559063" y="3131525"/>
              <a:ext cx="50692" cy="50036"/>
            </a:xfrm>
            <a:custGeom>
              <a:avLst/>
              <a:gdLst>
                <a:gd name="connsiteX0" fmla="*/ 42063 w 50692"/>
                <a:gd name="connsiteY0" fmla="*/ 49613 h 50036"/>
                <a:gd name="connsiteX1" fmla="*/ 36671 w 50692"/>
                <a:gd name="connsiteY1" fmla="*/ 45299 h 50036"/>
                <a:gd name="connsiteX2" fmla="*/ 0 w 50692"/>
                <a:gd name="connsiteY2" fmla="*/ 4314 h 50036"/>
                <a:gd name="connsiteX3" fmla="*/ 4314 w 50692"/>
                <a:gd name="connsiteY3" fmla="*/ 0 h 50036"/>
                <a:gd name="connsiteX4" fmla="*/ 42063 w 50692"/>
                <a:gd name="connsiteY4" fmla="*/ 40985 h 50036"/>
                <a:gd name="connsiteX5" fmla="*/ 44221 w 50692"/>
                <a:gd name="connsiteY5" fmla="*/ 42063 h 50036"/>
                <a:gd name="connsiteX6" fmla="*/ 45299 w 50692"/>
                <a:gd name="connsiteY6" fmla="*/ 42063 h 50036"/>
                <a:gd name="connsiteX7" fmla="*/ 46378 w 50692"/>
                <a:gd name="connsiteY7" fmla="*/ 40985 h 50036"/>
                <a:gd name="connsiteX8" fmla="*/ 50692 w 50692"/>
                <a:gd name="connsiteY8" fmla="*/ 44220 h 50036"/>
                <a:gd name="connsiteX9" fmla="*/ 48535 w 50692"/>
                <a:gd name="connsiteY9" fmla="*/ 47456 h 50036"/>
                <a:gd name="connsiteX10" fmla="*/ 42063 w 50692"/>
                <a:gd name="connsiteY10" fmla="*/ 49613 h 5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92" h="50036">
                  <a:moveTo>
                    <a:pt x="42063" y="49613"/>
                  </a:moveTo>
                  <a:cubicBezTo>
                    <a:pt x="39907" y="49613"/>
                    <a:pt x="38828" y="47456"/>
                    <a:pt x="36671" y="45299"/>
                  </a:cubicBezTo>
                  <a:lnTo>
                    <a:pt x="0" y="4314"/>
                  </a:lnTo>
                  <a:lnTo>
                    <a:pt x="4314" y="0"/>
                  </a:lnTo>
                  <a:lnTo>
                    <a:pt x="42063" y="40985"/>
                  </a:lnTo>
                  <a:cubicBezTo>
                    <a:pt x="43142" y="42063"/>
                    <a:pt x="43142" y="42063"/>
                    <a:pt x="44221" y="42063"/>
                  </a:cubicBezTo>
                  <a:cubicBezTo>
                    <a:pt x="45299" y="42063"/>
                    <a:pt x="45299" y="42063"/>
                    <a:pt x="45299" y="42063"/>
                  </a:cubicBezTo>
                  <a:cubicBezTo>
                    <a:pt x="45299" y="42063"/>
                    <a:pt x="46378" y="40985"/>
                    <a:pt x="46378" y="40985"/>
                  </a:cubicBezTo>
                  <a:lnTo>
                    <a:pt x="50692" y="44220"/>
                  </a:lnTo>
                  <a:cubicBezTo>
                    <a:pt x="49613" y="45299"/>
                    <a:pt x="49613" y="46378"/>
                    <a:pt x="48535" y="47456"/>
                  </a:cubicBezTo>
                  <a:cubicBezTo>
                    <a:pt x="46378" y="49613"/>
                    <a:pt x="44221" y="50692"/>
                    <a:pt x="42063" y="4961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74" name="Freihandform: Form 2073">
              <a:extLst>
                <a:ext uri="{FF2B5EF4-FFF2-40B4-BE49-F238E27FC236}">
                  <a16:creationId xmlns:a16="http://schemas.microsoft.com/office/drawing/2014/main" id="{7D8A09C2-F686-4A71-8EFA-74CA47B2DA11}"/>
                </a:ext>
              </a:extLst>
            </p:cNvPr>
            <p:cNvSpPr/>
            <p:nvPr/>
          </p:nvSpPr>
          <p:spPr>
            <a:xfrm>
              <a:off x="4590341" y="3121818"/>
              <a:ext cx="48534" cy="44220"/>
            </a:xfrm>
            <a:custGeom>
              <a:avLst/>
              <a:gdLst>
                <a:gd name="connsiteX0" fmla="*/ 25885 w 48534"/>
                <a:gd name="connsiteY0" fmla="*/ 44221 h 44220"/>
                <a:gd name="connsiteX1" fmla="*/ 17257 w 48534"/>
                <a:gd name="connsiteY1" fmla="*/ 39907 h 44220"/>
                <a:gd name="connsiteX2" fmla="*/ 15100 w 48534"/>
                <a:gd name="connsiteY2" fmla="*/ 28042 h 44220"/>
                <a:gd name="connsiteX3" fmla="*/ 26964 w 48534"/>
                <a:gd name="connsiteY3" fmla="*/ 10786 h 44220"/>
                <a:gd name="connsiteX4" fmla="*/ 19414 w 48534"/>
                <a:gd name="connsiteY4" fmla="*/ 6471 h 44220"/>
                <a:gd name="connsiteX5" fmla="*/ 11864 w 48534"/>
                <a:gd name="connsiteY5" fmla="*/ 8628 h 44220"/>
                <a:gd name="connsiteX6" fmla="*/ 5393 w 48534"/>
                <a:gd name="connsiteY6" fmla="*/ 20493 h 44220"/>
                <a:gd name="connsiteX7" fmla="*/ 0 w 48534"/>
                <a:gd name="connsiteY7" fmla="*/ 19414 h 44220"/>
                <a:gd name="connsiteX8" fmla="*/ 8629 w 48534"/>
                <a:gd name="connsiteY8" fmla="*/ 4314 h 44220"/>
                <a:gd name="connsiteX9" fmla="*/ 19414 w 48534"/>
                <a:gd name="connsiteY9" fmla="*/ 0 h 44220"/>
                <a:gd name="connsiteX10" fmla="*/ 30200 w 48534"/>
                <a:gd name="connsiteY10" fmla="*/ 7550 h 44220"/>
                <a:gd name="connsiteX11" fmla="*/ 48535 w 48534"/>
                <a:gd name="connsiteY11" fmla="*/ 26964 h 44220"/>
                <a:gd name="connsiteX12" fmla="*/ 44221 w 48534"/>
                <a:gd name="connsiteY12" fmla="*/ 30199 h 44220"/>
                <a:gd name="connsiteX13" fmla="*/ 39907 w 48534"/>
                <a:gd name="connsiteY13" fmla="*/ 26964 h 44220"/>
                <a:gd name="connsiteX14" fmla="*/ 39907 w 48534"/>
                <a:gd name="connsiteY14" fmla="*/ 26964 h 44220"/>
                <a:gd name="connsiteX15" fmla="*/ 33435 w 48534"/>
                <a:gd name="connsiteY15" fmla="*/ 40985 h 44220"/>
                <a:gd name="connsiteX16" fmla="*/ 25885 w 48534"/>
                <a:gd name="connsiteY16" fmla="*/ 44221 h 44220"/>
                <a:gd name="connsiteX17" fmla="*/ 36671 w 48534"/>
                <a:gd name="connsiteY17" fmla="*/ 31278 h 44220"/>
                <a:gd name="connsiteX18" fmla="*/ 38828 w 48534"/>
                <a:gd name="connsiteY18" fmla="*/ 23728 h 44220"/>
                <a:gd name="connsiteX19" fmla="*/ 30200 w 48534"/>
                <a:gd name="connsiteY19" fmla="*/ 14021 h 44220"/>
                <a:gd name="connsiteX20" fmla="*/ 21571 w 48534"/>
                <a:gd name="connsiteY20" fmla="*/ 28042 h 44220"/>
                <a:gd name="connsiteX21" fmla="*/ 22650 w 48534"/>
                <a:gd name="connsiteY21" fmla="*/ 36671 h 44220"/>
                <a:gd name="connsiteX22" fmla="*/ 28042 w 48534"/>
                <a:gd name="connsiteY22" fmla="*/ 38828 h 44220"/>
                <a:gd name="connsiteX23" fmla="*/ 33435 w 48534"/>
                <a:gd name="connsiteY23" fmla="*/ 36671 h 44220"/>
                <a:gd name="connsiteX24" fmla="*/ 36671 w 48534"/>
                <a:gd name="connsiteY24" fmla="*/ 31278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534" h="44220">
                  <a:moveTo>
                    <a:pt x="25885" y="44221"/>
                  </a:moveTo>
                  <a:cubicBezTo>
                    <a:pt x="22650" y="44221"/>
                    <a:pt x="19414" y="43142"/>
                    <a:pt x="17257" y="39907"/>
                  </a:cubicBezTo>
                  <a:cubicBezTo>
                    <a:pt x="14021" y="36671"/>
                    <a:pt x="12943" y="32357"/>
                    <a:pt x="15100" y="28042"/>
                  </a:cubicBezTo>
                  <a:cubicBezTo>
                    <a:pt x="16178" y="23728"/>
                    <a:pt x="20492" y="17257"/>
                    <a:pt x="26964" y="10786"/>
                  </a:cubicBezTo>
                  <a:cubicBezTo>
                    <a:pt x="24807" y="8628"/>
                    <a:pt x="22650" y="6471"/>
                    <a:pt x="19414" y="6471"/>
                  </a:cubicBezTo>
                  <a:cubicBezTo>
                    <a:pt x="17257" y="5393"/>
                    <a:pt x="14021" y="6471"/>
                    <a:pt x="11864" y="8628"/>
                  </a:cubicBezTo>
                  <a:cubicBezTo>
                    <a:pt x="8629" y="11864"/>
                    <a:pt x="6471" y="15100"/>
                    <a:pt x="5393" y="20493"/>
                  </a:cubicBezTo>
                  <a:lnTo>
                    <a:pt x="0" y="19414"/>
                  </a:lnTo>
                  <a:cubicBezTo>
                    <a:pt x="2157" y="12943"/>
                    <a:pt x="4314" y="7550"/>
                    <a:pt x="8629" y="4314"/>
                  </a:cubicBezTo>
                  <a:cubicBezTo>
                    <a:pt x="11864" y="1079"/>
                    <a:pt x="16178" y="0"/>
                    <a:pt x="19414" y="0"/>
                  </a:cubicBezTo>
                  <a:cubicBezTo>
                    <a:pt x="23728" y="1079"/>
                    <a:pt x="26964" y="3236"/>
                    <a:pt x="30200" y="7550"/>
                  </a:cubicBezTo>
                  <a:lnTo>
                    <a:pt x="48535" y="26964"/>
                  </a:lnTo>
                  <a:lnTo>
                    <a:pt x="44221" y="30199"/>
                  </a:lnTo>
                  <a:lnTo>
                    <a:pt x="39907" y="26964"/>
                  </a:lnTo>
                  <a:lnTo>
                    <a:pt x="39907" y="26964"/>
                  </a:lnTo>
                  <a:cubicBezTo>
                    <a:pt x="38828" y="33435"/>
                    <a:pt x="36671" y="37749"/>
                    <a:pt x="33435" y="40985"/>
                  </a:cubicBezTo>
                  <a:cubicBezTo>
                    <a:pt x="32357" y="43142"/>
                    <a:pt x="29121" y="44221"/>
                    <a:pt x="25885" y="44221"/>
                  </a:cubicBezTo>
                  <a:close/>
                  <a:moveTo>
                    <a:pt x="36671" y="31278"/>
                  </a:moveTo>
                  <a:cubicBezTo>
                    <a:pt x="37749" y="29121"/>
                    <a:pt x="37749" y="26964"/>
                    <a:pt x="38828" y="23728"/>
                  </a:cubicBezTo>
                  <a:lnTo>
                    <a:pt x="30200" y="14021"/>
                  </a:lnTo>
                  <a:cubicBezTo>
                    <a:pt x="24807" y="19414"/>
                    <a:pt x="22650" y="23728"/>
                    <a:pt x="21571" y="28042"/>
                  </a:cubicBezTo>
                  <a:cubicBezTo>
                    <a:pt x="20492" y="31278"/>
                    <a:pt x="20492" y="34514"/>
                    <a:pt x="22650" y="36671"/>
                  </a:cubicBezTo>
                  <a:cubicBezTo>
                    <a:pt x="24807" y="38828"/>
                    <a:pt x="25885" y="38828"/>
                    <a:pt x="28042" y="38828"/>
                  </a:cubicBezTo>
                  <a:cubicBezTo>
                    <a:pt x="30200" y="38828"/>
                    <a:pt x="31278" y="37749"/>
                    <a:pt x="33435" y="36671"/>
                  </a:cubicBezTo>
                  <a:cubicBezTo>
                    <a:pt x="34514" y="34514"/>
                    <a:pt x="35592" y="32357"/>
                    <a:pt x="36671" y="31278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75" name="Freihandform: Form 2074">
              <a:extLst>
                <a:ext uri="{FF2B5EF4-FFF2-40B4-BE49-F238E27FC236}">
                  <a16:creationId xmlns:a16="http://schemas.microsoft.com/office/drawing/2014/main" id="{1F5125AD-DD97-4C64-BBFA-60D5F503FEB6}"/>
                </a:ext>
              </a:extLst>
            </p:cNvPr>
            <p:cNvSpPr/>
            <p:nvPr/>
          </p:nvSpPr>
          <p:spPr>
            <a:xfrm>
              <a:off x="4622698" y="3095933"/>
              <a:ext cx="40985" cy="43142"/>
            </a:xfrm>
            <a:custGeom>
              <a:avLst/>
              <a:gdLst>
                <a:gd name="connsiteX0" fmla="*/ 29121 w 40985"/>
                <a:gd name="connsiteY0" fmla="*/ 40985 h 43142"/>
                <a:gd name="connsiteX1" fmla="*/ 20492 w 40985"/>
                <a:gd name="connsiteY1" fmla="*/ 43142 h 43142"/>
                <a:gd name="connsiteX2" fmla="*/ 20492 w 40985"/>
                <a:gd name="connsiteY2" fmla="*/ 37749 h 43142"/>
                <a:gd name="connsiteX3" fmla="*/ 28042 w 40985"/>
                <a:gd name="connsiteY3" fmla="*/ 36671 h 43142"/>
                <a:gd name="connsiteX4" fmla="*/ 33435 w 40985"/>
                <a:gd name="connsiteY4" fmla="*/ 33435 h 43142"/>
                <a:gd name="connsiteX5" fmla="*/ 36671 w 40985"/>
                <a:gd name="connsiteY5" fmla="*/ 28042 h 43142"/>
                <a:gd name="connsiteX6" fmla="*/ 34514 w 40985"/>
                <a:gd name="connsiteY6" fmla="*/ 22650 h 43142"/>
                <a:gd name="connsiteX7" fmla="*/ 29121 w 40985"/>
                <a:gd name="connsiteY7" fmla="*/ 20492 h 43142"/>
                <a:gd name="connsiteX8" fmla="*/ 21571 w 40985"/>
                <a:gd name="connsiteY8" fmla="*/ 22650 h 43142"/>
                <a:gd name="connsiteX9" fmla="*/ 10786 w 40985"/>
                <a:gd name="connsiteY9" fmla="*/ 25885 h 43142"/>
                <a:gd name="connsiteX10" fmla="*/ 3236 w 40985"/>
                <a:gd name="connsiteY10" fmla="*/ 22650 h 43142"/>
                <a:gd name="connsiteX11" fmla="*/ 0 w 40985"/>
                <a:gd name="connsiteY11" fmla="*/ 14021 h 43142"/>
                <a:gd name="connsiteX12" fmla="*/ 5393 w 40985"/>
                <a:gd name="connsiteY12" fmla="*/ 4314 h 43142"/>
                <a:gd name="connsiteX13" fmla="*/ 11864 w 40985"/>
                <a:gd name="connsiteY13" fmla="*/ 1079 h 43142"/>
                <a:gd name="connsiteX14" fmla="*/ 18335 w 40985"/>
                <a:gd name="connsiteY14" fmla="*/ 0 h 43142"/>
                <a:gd name="connsiteX15" fmla="*/ 18335 w 40985"/>
                <a:gd name="connsiteY15" fmla="*/ 5393 h 43142"/>
                <a:gd name="connsiteX16" fmla="*/ 12943 w 40985"/>
                <a:gd name="connsiteY16" fmla="*/ 6471 h 43142"/>
                <a:gd name="connsiteX17" fmla="*/ 8629 w 40985"/>
                <a:gd name="connsiteY17" fmla="*/ 8628 h 43142"/>
                <a:gd name="connsiteX18" fmla="*/ 5393 w 40985"/>
                <a:gd name="connsiteY18" fmla="*/ 14021 h 43142"/>
                <a:gd name="connsiteX19" fmla="*/ 6471 w 40985"/>
                <a:gd name="connsiteY19" fmla="*/ 19414 h 43142"/>
                <a:gd name="connsiteX20" fmla="*/ 9707 w 40985"/>
                <a:gd name="connsiteY20" fmla="*/ 21571 h 43142"/>
                <a:gd name="connsiteX21" fmla="*/ 14021 w 40985"/>
                <a:gd name="connsiteY21" fmla="*/ 21571 h 43142"/>
                <a:gd name="connsiteX22" fmla="*/ 19414 w 40985"/>
                <a:gd name="connsiteY22" fmla="*/ 19414 h 43142"/>
                <a:gd name="connsiteX23" fmla="*/ 26964 w 40985"/>
                <a:gd name="connsiteY23" fmla="*/ 17257 h 43142"/>
                <a:gd name="connsiteX24" fmla="*/ 32357 w 40985"/>
                <a:gd name="connsiteY24" fmla="*/ 17257 h 43142"/>
                <a:gd name="connsiteX25" fmla="*/ 37749 w 40985"/>
                <a:gd name="connsiteY25" fmla="*/ 20492 h 43142"/>
                <a:gd name="connsiteX26" fmla="*/ 40985 w 40985"/>
                <a:gd name="connsiteY26" fmla="*/ 25885 h 43142"/>
                <a:gd name="connsiteX27" fmla="*/ 39907 w 40985"/>
                <a:gd name="connsiteY27" fmla="*/ 32357 h 43142"/>
                <a:gd name="connsiteX28" fmla="*/ 34514 w 40985"/>
                <a:gd name="connsiteY28" fmla="*/ 38828 h 43142"/>
                <a:gd name="connsiteX29" fmla="*/ 29121 w 40985"/>
                <a:gd name="connsiteY29" fmla="*/ 40985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985" h="43142">
                  <a:moveTo>
                    <a:pt x="29121" y="40985"/>
                  </a:moveTo>
                  <a:cubicBezTo>
                    <a:pt x="25885" y="42063"/>
                    <a:pt x="23728" y="43142"/>
                    <a:pt x="20492" y="43142"/>
                  </a:cubicBezTo>
                  <a:lnTo>
                    <a:pt x="20492" y="37749"/>
                  </a:lnTo>
                  <a:cubicBezTo>
                    <a:pt x="23728" y="37749"/>
                    <a:pt x="25885" y="36671"/>
                    <a:pt x="28042" y="36671"/>
                  </a:cubicBezTo>
                  <a:cubicBezTo>
                    <a:pt x="30200" y="36671"/>
                    <a:pt x="32357" y="34514"/>
                    <a:pt x="33435" y="33435"/>
                  </a:cubicBezTo>
                  <a:cubicBezTo>
                    <a:pt x="35592" y="31278"/>
                    <a:pt x="36671" y="29121"/>
                    <a:pt x="36671" y="28042"/>
                  </a:cubicBezTo>
                  <a:cubicBezTo>
                    <a:pt x="36671" y="25885"/>
                    <a:pt x="36671" y="23728"/>
                    <a:pt x="34514" y="22650"/>
                  </a:cubicBezTo>
                  <a:cubicBezTo>
                    <a:pt x="33435" y="21571"/>
                    <a:pt x="31278" y="20492"/>
                    <a:pt x="29121" y="20492"/>
                  </a:cubicBezTo>
                  <a:cubicBezTo>
                    <a:pt x="26964" y="20492"/>
                    <a:pt x="24807" y="21571"/>
                    <a:pt x="21571" y="22650"/>
                  </a:cubicBezTo>
                  <a:cubicBezTo>
                    <a:pt x="17257" y="24807"/>
                    <a:pt x="14021" y="24807"/>
                    <a:pt x="10786" y="25885"/>
                  </a:cubicBezTo>
                  <a:cubicBezTo>
                    <a:pt x="7550" y="25885"/>
                    <a:pt x="5393" y="24807"/>
                    <a:pt x="3236" y="22650"/>
                  </a:cubicBezTo>
                  <a:cubicBezTo>
                    <a:pt x="1079" y="20492"/>
                    <a:pt x="0" y="17257"/>
                    <a:pt x="0" y="14021"/>
                  </a:cubicBezTo>
                  <a:cubicBezTo>
                    <a:pt x="0" y="10786"/>
                    <a:pt x="2157" y="7550"/>
                    <a:pt x="5393" y="4314"/>
                  </a:cubicBezTo>
                  <a:cubicBezTo>
                    <a:pt x="7550" y="2157"/>
                    <a:pt x="9707" y="1079"/>
                    <a:pt x="11864" y="1079"/>
                  </a:cubicBezTo>
                  <a:cubicBezTo>
                    <a:pt x="14021" y="0"/>
                    <a:pt x="16178" y="0"/>
                    <a:pt x="18335" y="0"/>
                  </a:cubicBezTo>
                  <a:lnTo>
                    <a:pt x="18335" y="5393"/>
                  </a:lnTo>
                  <a:cubicBezTo>
                    <a:pt x="16178" y="5393"/>
                    <a:pt x="14021" y="6471"/>
                    <a:pt x="12943" y="6471"/>
                  </a:cubicBezTo>
                  <a:cubicBezTo>
                    <a:pt x="11864" y="7550"/>
                    <a:pt x="9707" y="7550"/>
                    <a:pt x="8629" y="8628"/>
                  </a:cubicBezTo>
                  <a:cubicBezTo>
                    <a:pt x="6471" y="10786"/>
                    <a:pt x="5393" y="11864"/>
                    <a:pt x="5393" y="14021"/>
                  </a:cubicBezTo>
                  <a:cubicBezTo>
                    <a:pt x="5393" y="16178"/>
                    <a:pt x="5393" y="17257"/>
                    <a:pt x="6471" y="19414"/>
                  </a:cubicBezTo>
                  <a:cubicBezTo>
                    <a:pt x="7550" y="20492"/>
                    <a:pt x="8629" y="20492"/>
                    <a:pt x="9707" y="21571"/>
                  </a:cubicBezTo>
                  <a:cubicBezTo>
                    <a:pt x="10786" y="22650"/>
                    <a:pt x="11864" y="21571"/>
                    <a:pt x="14021" y="21571"/>
                  </a:cubicBezTo>
                  <a:cubicBezTo>
                    <a:pt x="15100" y="21571"/>
                    <a:pt x="17257" y="20492"/>
                    <a:pt x="19414" y="19414"/>
                  </a:cubicBezTo>
                  <a:cubicBezTo>
                    <a:pt x="22650" y="18335"/>
                    <a:pt x="24807" y="17257"/>
                    <a:pt x="26964" y="17257"/>
                  </a:cubicBezTo>
                  <a:cubicBezTo>
                    <a:pt x="29121" y="17257"/>
                    <a:pt x="31278" y="16178"/>
                    <a:pt x="32357" y="17257"/>
                  </a:cubicBezTo>
                  <a:cubicBezTo>
                    <a:pt x="34514" y="17257"/>
                    <a:pt x="36671" y="18335"/>
                    <a:pt x="37749" y="20492"/>
                  </a:cubicBezTo>
                  <a:cubicBezTo>
                    <a:pt x="38828" y="22650"/>
                    <a:pt x="39907" y="23728"/>
                    <a:pt x="40985" y="25885"/>
                  </a:cubicBezTo>
                  <a:cubicBezTo>
                    <a:pt x="40985" y="28042"/>
                    <a:pt x="40985" y="30199"/>
                    <a:pt x="39907" y="32357"/>
                  </a:cubicBezTo>
                  <a:cubicBezTo>
                    <a:pt x="38828" y="34514"/>
                    <a:pt x="37749" y="36671"/>
                    <a:pt x="34514" y="38828"/>
                  </a:cubicBezTo>
                  <a:cubicBezTo>
                    <a:pt x="34514" y="37749"/>
                    <a:pt x="31278" y="39906"/>
                    <a:pt x="29121" y="40985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76" name="Freihandform: Form 2075">
              <a:extLst>
                <a:ext uri="{FF2B5EF4-FFF2-40B4-BE49-F238E27FC236}">
                  <a16:creationId xmlns:a16="http://schemas.microsoft.com/office/drawing/2014/main" id="{835134F0-7934-41BE-88A5-31572E78725E}"/>
                </a:ext>
              </a:extLst>
            </p:cNvPr>
            <p:cNvSpPr/>
            <p:nvPr/>
          </p:nvSpPr>
          <p:spPr>
            <a:xfrm>
              <a:off x="4649662" y="3071126"/>
              <a:ext cx="40985" cy="43142"/>
            </a:xfrm>
            <a:custGeom>
              <a:avLst/>
              <a:gdLst>
                <a:gd name="connsiteX0" fmla="*/ 29121 w 40985"/>
                <a:gd name="connsiteY0" fmla="*/ 40985 h 43142"/>
                <a:gd name="connsiteX1" fmla="*/ 20492 w 40985"/>
                <a:gd name="connsiteY1" fmla="*/ 43142 h 43142"/>
                <a:gd name="connsiteX2" fmla="*/ 20492 w 40985"/>
                <a:gd name="connsiteY2" fmla="*/ 37749 h 43142"/>
                <a:gd name="connsiteX3" fmla="*/ 28042 w 40985"/>
                <a:gd name="connsiteY3" fmla="*/ 36671 h 43142"/>
                <a:gd name="connsiteX4" fmla="*/ 33435 w 40985"/>
                <a:gd name="connsiteY4" fmla="*/ 33435 h 43142"/>
                <a:gd name="connsiteX5" fmla="*/ 36671 w 40985"/>
                <a:gd name="connsiteY5" fmla="*/ 28042 h 43142"/>
                <a:gd name="connsiteX6" fmla="*/ 34514 w 40985"/>
                <a:gd name="connsiteY6" fmla="*/ 22650 h 43142"/>
                <a:gd name="connsiteX7" fmla="*/ 29121 w 40985"/>
                <a:gd name="connsiteY7" fmla="*/ 20493 h 43142"/>
                <a:gd name="connsiteX8" fmla="*/ 21571 w 40985"/>
                <a:gd name="connsiteY8" fmla="*/ 22650 h 43142"/>
                <a:gd name="connsiteX9" fmla="*/ 10786 w 40985"/>
                <a:gd name="connsiteY9" fmla="*/ 25885 h 43142"/>
                <a:gd name="connsiteX10" fmla="*/ 3236 w 40985"/>
                <a:gd name="connsiteY10" fmla="*/ 22650 h 43142"/>
                <a:gd name="connsiteX11" fmla="*/ 0 w 40985"/>
                <a:gd name="connsiteY11" fmla="*/ 14021 h 43142"/>
                <a:gd name="connsiteX12" fmla="*/ 5393 w 40985"/>
                <a:gd name="connsiteY12" fmla="*/ 4314 h 43142"/>
                <a:gd name="connsiteX13" fmla="*/ 11864 w 40985"/>
                <a:gd name="connsiteY13" fmla="*/ 1079 h 43142"/>
                <a:gd name="connsiteX14" fmla="*/ 18335 w 40985"/>
                <a:gd name="connsiteY14" fmla="*/ 0 h 43142"/>
                <a:gd name="connsiteX15" fmla="*/ 18335 w 40985"/>
                <a:gd name="connsiteY15" fmla="*/ 5393 h 43142"/>
                <a:gd name="connsiteX16" fmla="*/ 12943 w 40985"/>
                <a:gd name="connsiteY16" fmla="*/ 6471 h 43142"/>
                <a:gd name="connsiteX17" fmla="*/ 8629 w 40985"/>
                <a:gd name="connsiteY17" fmla="*/ 8628 h 43142"/>
                <a:gd name="connsiteX18" fmla="*/ 5393 w 40985"/>
                <a:gd name="connsiteY18" fmla="*/ 14021 h 43142"/>
                <a:gd name="connsiteX19" fmla="*/ 6471 w 40985"/>
                <a:gd name="connsiteY19" fmla="*/ 19414 h 43142"/>
                <a:gd name="connsiteX20" fmla="*/ 9707 w 40985"/>
                <a:gd name="connsiteY20" fmla="*/ 21571 h 43142"/>
                <a:gd name="connsiteX21" fmla="*/ 14021 w 40985"/>
                <a:gd name="connsiteY21" fmla="*/ 21571 h 43142"/>
                <a:gd name="connsiteX22" fmla="*/ 19414 w 40985"/>
                <a:gd name="connsiteY22" fmla="*/ 19414 h 43142"/>
                <a:gd name="connsiteX23" fmla="*/ 26964 w 40985"/>
                <a:gd name="connsiteY23" fmla="*/ 17257 h 43142"/>
                <a:gd name="connsiteX24" fmla="*/ 32357 w 40985"/>
                <a:gd name="connsiteY24" fmla="*/ 17257 h 43142"/>
                <a:gd name="connsiteX25" fmla="*/ 37749 w 40985"/>
                <a:gd name="connsiteY25" fmla="*/ 20493 h 43142"/>
                <a:gd name="connsiteX26" fmla="*/ 40985 w 40985"/>
                <a:gd name="connsiteY26" fmla="*/ 25885 h 43142"/>
                <a:gd name="connsiteX27" fmla="*/ 39907 w 40985"/>
                <a:gd name="connsiteY27" fmla="*/ 32357 h 43142"/>
                <a:gd name="connsiteX28" fmla="*/ 34514 w 40985"/>
                <a:gd name="connsiteY28" fmla="*/ 38828 h 43142"/>
                <a:gd name="connsiteX29" fmla="*/ 29121 w 40985"/>
                <a:gd name="connsiteY29" fmla="*/ 40985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985" h="43142">
                  <a:moveTo>
                    <a:pt x="29121" y="40985"/>
                  </a:moveTo>
                  <a:cubicBezTo>
                    <a:pt x="25885" y="42064"/>
                    <a:pt x="23728" y="43142"/>
                    <a:pt x="20492" y="43142"/>
                  </a:cubicBezTo>
                  <a:lnTo>
                    <a:pt x="20492" y="37749"/>
                  </a:lnTo>
                  <a:cubicBezTo>
                    <a:pt x="23728" y="37749"/>
                    <a:pt x="25885" y="36671"/>
                    <a:pt x="28042" y="36671"/>
                  </a:cubicBezTo>
                  <a:cubicBezTo>
                    <a:pt x="30200" y="35592"/>
                    <a:pt x="32357" y="34514"/>
                    <a:pt x="33435" y="33435"/>
                  </a:cubicBezTo>
                  <a:cubicBezTo>
                    <a:pt x="35592" y="31278"/>
                    <a:pt x="36671" y="29121"/>
                    <a:pt x="36671" y="28042"/>
                  </a:cubicBezTo>
                  <a:cubicBezTo>
                    <a:pt x="36671" y="25885"/>
                    <a:pt x="36671" y="23728"/>
                    <a:pt x="34514" y="22650"/>
                  </a:cubicBezTo>
                  <a:cubicBezTo>
                    <a:pt x="32357" y="21571"/>
                    <a:pt x="31278" y="20493"/>
                    <a:pt x="29121" y="20493"/>
                  </a:cubicBezTo>
                  <a:cubicBezTo>
                    <a:pt x="26964" y="20493"/>
                    <a:pt x="24807" y="21571"/>
                    <a:pt x="21571" y="22650"/>
                  </a:cubicBezTo>
                  <a:cubicBezTo>
                    <a:pt x="17257" y="24807"/>
                    <a:pt x="14021" y="24807"/>
                    <a:pt x="10786" y="25885"/>
                  </a:cubicBezTo>
                  <a:cubicBezTo>
                    <a:pt x="7550" y="25885"/>
                    <a:pt x="5393" y="24807"/>
                    <a:pt x="3236" y="22650"/>
                  </a:cubicBezTo>
                  <a:cubicBezTo>
                    <a:pt x="1079" y="20493"/>
                    <a:pt x="0" y="17257"/>
                    <a:pt x="0" y="14021"/>
                  </a:cubicBezTo>
                  <a:cubicBezTo>
                    <a:pt x="0" y="10786"/>
                    <a:pt x="2157" y="7550"/>
                    <a:pt x="5393" y="4314"/>
                  </a:cubicBezTo>
                  <a:cubicBezTo>
                    <a:pt x="7550" y="2157"/>
                    <a:pt x="9707" y="1079"/>
                    <a:pt x="11864" y="1079"/>
                  </a:cubicBezTo>
                  <a:cubicBezTo>
                    <a:pt x="14021" y="0"/>
                    <a:pt x="16178" y="0"/>
                    <a:pt x="18335" y="0"/>
                  </a:cubicBezTo>
                  <a:lnTo>
                    <a:pt x="18335" y="5393"/>
                  </a:lnTo>
                  <a:cubicBezTo>
                    <a:pt x="16178" y="5393"/>
                    <a:pt x="14021" y="6471"/>
                    <a:pt x="12943" y="6471"/>
                  </a:cubicBezTo>
                  <a:cubicBezTo>
                    <a:pt x="11864" y="7550"/>
                    <a:pt x="9707" y="7550"/>
                    <a:pt x="8629" y="8628"/>
                  </a:cubicBezTo>
                  <a:cubicBezTo>
                    <a:pt x="6471" y="10786"/>
                    <a:pt x="5393" y="11864"/>
                    <a:pt x="5393" y="14021"/>
                  </a:cubicBezTo>
                  <a:cubicBezTo>
                    <a:pt x="5393" y="16178"/>
                    <a:pt x="5393" y="17257"/>
                    <a:pt x="6471" y="19414"/>
                  </a:cubicBezTo>
                  <a:cubicBezTo>
                    <a:pt x="7550" y="20493"/>
                    <a:pt x="8629" y="20493"/>
                    <a:pt x="9707" y="21571"/>
                  </a:cubicBezTo>
                  <a:cubicBezTo>
                    <a:pt x="10786" y="22650"/>
                    <a:pt x="11864" y="21571"/>
                    <a:pt x="14021" y="21571"/>
                  </a:cubicBezTo>
                  <a:cubicBezTo>
                    <a:pt x="15100" y="21571"/>
                    <a:pt x="17257" y="20493"/>
                    <a:pt x="19414" y="19414"/>
                  </a:cubicBezTo>
                  <a:cubicBezTo>
                    <a:pt x="22650" y="18335"/>
                    <a:pt x="24807" y="17257"/>
                    <a:pt x="26964" y="17257"/>
                  </a:cubicBezTo>
                  <a:cubicBezTo>
                    <a:pt x="29121" y="17257"/>
                    <a:pt x="31278" y="16178"/>
                    <a:pt x="32357" y="17257"/>
                  </a:cubicBezTo>
                  <a:cubicBezTo>
                    <a:pt x="34514" y="17257"/>
                    <a:pt x="36671" y="18335"/>
                    <a:pt x="37749" y="20493"/>
                  </a:cubicBezTo>
                  <a:cubicBezTo>
                    <a:pt x="38828" y="22650"/>
                    <a:pt x="39907" y="23728"/>
                    <a:pt x="40985" y="25885"/>
                  </a:cubicBezTo>
                  <a:cubicBezTo>
                    <a:pt x="40985" y="28042"/>
                    <a:pt x="40985" y="30199"/>
                    <a:pt x="39907" y="32357"/>
                  </a:cubicBezTo>
                  <a:cubicBezTo>
                    <a:pt x="38828" y="34514"/>
                    <a:pt x="37749" y="36671"/>
                    <a:pt x="34514" y="38828"/>
                  </a:cubicBezTo>
                  <a:cubicBezTo>
                    <a:pt x="34514" y="37749"/>
                    <a:pt x="32357" y="39906"/>
                    <a:pt x="29121" y="40985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077" name="Grafik 2">
            <a:extLst>
              <a:ext uri="{FF2B5EF4-FFF2-40B4-BE49-F238E27FC236}">
                <a16:creationId xmlns:a16="http://schemas.microsoft.com/office/drawing/2014/main" id="{1C484454-541E-4A2D-A46B-3CF06A696FDE}"/>
              </a:ext>
            </a:extLst>
          </p:cNvPr>
          <p:cNvGrpSpPr/>
          <p:nvPr/>
        </p:nvGrpSpPr>
        <p:grpSpPr>
          <a:xfrm>
            <a:off x="6312787" y="3987895"/>
            <a:ext cx="157468" cy="74420"/>
            <a:chOff x="6312787" y="3987895"/>
            <a:chExt cx="157468" cy="74420"/>
          </a:xfrm>
          <a:solidFill>
            <a:srgbClr val="777776"/>
          </a:solidFill>
        </p:grpSpPr>
        <p:sp>
          <p:nvSpPr>
            <p:cNvPr id="2078" name="Freihandform: Form 2077">
              <a:extLst>
                <a:ext uri="{FF2B5EF4-FFF2-40B4-BE49-F238E27FC236}">
                  <a16:creationId xmlns:a16="http://schemas.microsoft.com/office/drawing/2014/main" id="{3B84A917-AEB7-436B-B1A0-D5D5842B06BD}"/>
                </a:ext>
              </a:extLst>
            </p:cNvPr>
            <p:cNvSpPr/>
            <p:nvPr/>
          </p:nvSpPr>
          <p:spPr>
            <a:xfrm>
              <a:off x="6312787" y="3987895"/>
              <a:ext cx="25885" cy="56489"/>
            </a:xfrm>
            <a:custGeom>
              <a:avLst/>
              <a:gdLst>
                <a:gd name="connsiteX0" fmla="*/ 9707 w 25885"/>
                <a:gd name="connsiteY0" fmla="*/ 52849 h 56489"/>
                <a:gd name="connsiteX1" fmla="*/ 6472 w 25885"/>
                <a:gd name="connsiteY1" fmla="*/ 42064 h 56489"/>
                <a:gd name="connsiteX2" fmla="*/ 6472 w 25885"/>
                <a:gd name="connsiteY2" fmla="*/ 17257 h 56489"/>
                <a:gd name="connsiteX3" fmla="*/ 0 w 25885"/>
                <a:gd name="connsiteY3" fmla="*/ 17257 h 56489"/>
                <a:gd name="connsiteX4" fmla="*/ 0 w 25885"/>
                <a:gd name="connsiteY4" fmla="*/ 11864 h 56489"/>
                <a:gd name="connsiteX5" fmla="*/ 6472 w 25885"/>
                <a:gd name="connsiteY5" fmla="*/ 11864 h 56489"/>
                <a:gd name="connsiteX6" fmla="*/ 7550 w 25885"/>
                <a:gd name="connsiteY6" fmla="*/ 0 h 56489"/>
                <a:gd name="connsiteX7" fmla="*/ 12943 w 25885"/>
                <a:gd name="connsiteY7" fmla="*/ 0 h 56489"/>
                <a:gd name="connsiteX8" fmla="*/ 12943 w 25885"/>
                <a:gd name="connsiteY8" fmla="*/ 11864 h 56489"/>
                <a:gd name="connsiteX9" fmla="*/ 24807 w 25885"/>
                <a:gd name="connsiteY9" fmla="*/ 11864 h 56489"/>
                <a:gd name="connsiteX10" fmla="*/ 24807 w 25885"/>
                <a:gd name="connsiteY10" fmla="*/ 17257 h 56489"/>
                <a:gd name="connsiteX11" fmla="*/ 12943 w 25885"/>
                <a:gd name="connsiteY11" fmla="*/ 17257 h 56489"/>
                <a:gd name="connsiteX12" fmla="*/ 12943 w 25885"/>
                <a:gd name="connsiteY12" fmla="*/ 42064 h 56489"/>
                <a:gd name="connsiteX13" fmla="*/ 14022 w 25885"/>
                <a:gd name="connsiteY13" fmla="*/ 48535 h 56489"/>
                <a:gd name="connsiteX14" fmla="*/ 19414 w 25885"/>
                <a:gd name="connsiteY14" fmla="*/ 50692 h 56489"/>
                <a:gd name="connsiteX15" fmla="*/ 24807 w 25885"/>
                <a:gd name="connsiteY15" fmla="*/ 49613 h 56489"/>
                <a:gd name="connsiteX16" fmla="*/ 25885 w 25885"/>
                <a:gd name="connsiteY16" fmla="*/ 55006 h 56489"/>
                <a:gd name="connsiteX17" fmla="*/ 18335 w 25885"/>
                <a:gd name="connsiteY17" fmla="*/ 56085 h 56489"/>
                <a:gd name="connsiteX18" fmla="*/ 9707 w 25885"/>
                <a:gd name="connsiteY18" fmla="*/ 52849 h 5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885" h="56489">
                  <a:moveTo>
                    <a:pt x="9707" y="52849"/>
                  </a:moveTo>
                  <a:cubicBezTo>
                    <a:pt x="7550" y="50692"/>
                    <a:pt x="6472" y="47456"/>
                    <a:pt x="6472" y="42064"/>
                  </a:cubicBezTo>
                  <a:lnTo>
                    <a:pt x="6472" y="17257"/>
                  </a:lnTo>
                  <a:lnTo>
                    <a:pt x="0" y="17257"/>
                  </a:lnTo>
                  <a:lnTo>
                    <a:pt x="0" y="11864"/>
                  </a:lnTo>
                  <a:lnTo>
                    <a:pt x="6472" y="11864"/>
                  </a:lnTo>
                  <a:lnTo>
                    <a:pt x="7550" y="0"/>
                  </a:lnTo>
                  <a:lnTo>
                    <a:pt x="12943" y="0"/>
                  </a:lnTo>
                  <a:lnTo>
                    <a:pt x="12943" y="11864"/>
                  </a:lnTo>
                  <a:lnTo>
                    <a:pt x="24807" y="11864"/>
                  </a:lnTo>
                  <a:lnTo>
                    <a:pt x="24807" y="17257"/>
                  </a:lnTo>
                  <a:lnTo>
                    <a:pt x="12943" y="17257"/>
                  </a:lnTo>
                  <a:lnTo>
                    <a:pt x="12943" y="42064"/>
                  </a:lnTo>
                  <a:cubicBezTo>
                    <a:pt x="12943" y="45299"/>
                    <a:pt x="12943" y="47456"/>
                    <a:pt x="14022" y="48535"/>
                  </a:cubicBezTo>
                  <a:cubicBezTo>
                    <a:pt x="15100" y="49613"/>
                    <a:pt x="17257" y="50692"/>
                    <a:pt x="19414" y="50692"/>
                  </a:cubicBezTo>
                  <a:cubicBezTo>
                    <a:pt x="20493" y="50692"/>
                    <a:pt x="22650" y="50692"/>
                    <a:pt x="24807" y="49613"/>
                  </a:cubicBezTo>
                  <a:lnTo>
                    <a:pt x="25885" y="55006"/>
                  </a:lnTo>
                  <a:cubicBezTo>
                    <a:pt x="22650" y="56085"/>
                    <a:pt x="20493" y="56085"/>
                    <a:pt x="18335" y="56085"/>
                  </a:cubicBezTo>
                  <a:cubicBezTo>
                    <a:pt x="15100" y="57163"/>
                    <a:pt x="11864" y="56085"/>
                    <a:pt x="9707" y="528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79" name="Freihandform: Form 2078">
              <a:extLst>
                <a:ext uri="{FF2B5EF4-FFF2-40B4-BE49-F238E27FC236}">
                  <a16:creationId xmlns:a16="http://schemas.microsoft.com/office/drawing/2014/main" id="{79A0A43F-81FC-4CE3-82A6-C7FE47D7CDC1}"/>
                </a:ext>
              </a:extLst>
            </p:cNvPr>
            <p:cNvSpPr/>
            <p:nvPr/>
          </p:nvSpPr>
          <p:spPr>
            <a:xfrm>
              <a:off x="6341908" y="3999759"/>
              <a:ext cx="37749" cy="62555"/>
            </a:xfrm>
            <a:custGeom>
              <a:avLst/>
              <a:gdLst>
                <a:gd name="connsiteX0" fmla="*/ 1079 w 37749"/>
                <a:gd name="connsiteY0" fmla="*/ 61477 h 62555"/>
                <a:gd name="connsiteX1" fmla="*/ 2157 w 37749"/>
                <a:gd name="connsiteY1" fmla="*/ 56085 h 62555"/>
                <a:gd name="connsiteX2" fmla="*/ 5393 w 37749"/>
                <a:gd name="connsiteY2" fmla="*/ 57163 h 62555"/>
                <a:gd name="connsiteX3" fmla="*/ 11864 w 37749"/>
                <a:gd name="connsiteY3" fmla="*/ 55006 h 62555"/>
                <a:gd name="connsiteX4" fmla="*/ 16178 w 37749"/>
                <a:gd name="connsiteY4" fmla="*/ 47456 h 62555"/>
                <a:gd name="connsiteX5" fmla="*/ 17257 w 37749"/>
                <a:gd name="connsiteY5" fmla="*/ 44220 h 62555"/>
                <a:gd name="connsiteX6" fmla="*/ 0 w 37749"/>
                <a:gd name="connsiteY6" fmla="*/ 1078 h 62555"/>
                <a:gd name="connsiteX7" fmla="*/ 6472 w 37749"/>
                <a:gd name="connsiteY7" fmla="*/ 1078 h 62555"/>
                <a:gd name="connsiteX8" fmla="*/ 16178 w 37749"/>
                <a:gd name="connsiteY8" fmla="*/ 25885 h 62555"/>
                <a:gd name="connsiteX9" fmla="*/ 20493 w 37749"/>
                <a:gd name="connsiteY9" fmla="*/ 37749 h 62555"/>
                <a:gd name="connsiteX10" fmla="*/ 20493 w 37749"/>
                <a:gd name="connsiteY10" fmla="*/ 37749 h 62555"/>
                <a:gd name="connsiteX11" fmla="*/ 22650 w 37749"/>
                <a:gd name="connsiteY11" fmla="*/ 29121 h 62555"/>
                <a:gd name="connsiteX12" fmla="*/ 23728 w 37749"/>
                <a:gd name="connsiteY12" fmla="*/ 24807 h 62555"/>
                <a:gd name="connsiteX13" fmla="*/ 31278 w 37749"/>
                <a:gd name="connsiteY13" fmla="*/ 0 h 62555"/>
                <a:gd name="connsiteX14" fmla="*/ 37749 w 37749"/>
                <a:gd name="connsiteY14" fmla="*/ 0 h 62555"/>
                <a:gd name="connsiteX15" fmla="*/ 21571 w 37749"/>
                <a:gd name="connsiteY15" fmla="*/ 47456 h 62555"/>
                <a:gd name="connsiteX16" fmla="*/ 15100 w 37749"/>
                <a:gd name="connsiteY16" fmla="*/ 58242 h 62555"/>
                <a:gd name="connsiteX17" fmla="*/ 5393 w 37749"/>
                <a:gd name="connsiteY17" fmla="*/ 62556 h 62555"/>
                <a:gd name="connsiteX18" fmla="*/ 1079 w 37749"/>
                <a:gd name="connsiteY18" fmla="*/ 61477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749" h="62555">
                  <a:moveTo>
                    <a:pt x="1079" y="61477"/>
                  </a:moveTo>
                  <a:lnTo>
                    <a:pt x="2157" y="56085"/>
                  </a:lnTo>
                  <a:cubicBezTo>
                    <a:pt x="3236" y="56085"/>
                    <a:pt x="4314" y="57163"/>
                    <a:pt x="5393" y="57163"/>
                  </a:cubicBezTo>
                  <a:cubicBezTo>
                    <a:pt x="7550" y="57163"/>
                    <a:pt x="9707" y="56085"/>
                    <a:pt x="11864" y="55006"/>
                  </a:cubicBezTo>
                  <a:cubicBezTo>
                    <a:pt x="14021" y="52849"/>
                    <a:pt x="15100" y="50692"/>
                    <a:pt x="16178" y="47456"/>
                  </a:cubicBezTo>
                  <a:lnTo>
                    <a:pt x="17257" y="44220"/>
                  </a:lnTo>
                  <a:lnTo>
                    <a:pt x="0" y="1078"/>
                  </a:lnTo>
                  <a:lnTo>
                    <a:pt x="6472" y="1078"/>
                  </a:lnTo>
                  <a:lnTo>
                    <a:pt x="16178" y="25885"/>
                  </a:lnTo>
                  <a:lnTo>
                    <a:pt x="20493" y="37749"/>
                  </a:lnTo>
                  <a:lnTo>
                    <a:pt x="20493" y="37749"/>
                  </a:lnTo>
                  <a:cubicBezTo>
                    <a:pt x="21571" y="35592"/>
                    <a:pt x="22650" y="32357"/>
                    <a:pt x="22650" y="29121"/>
                  </a:cubicBezTo>
                  <a:lnTo>
                    <a:pt x="23728" y="24807"/>
                  </a:lnTo>
                  <a:lnTo>
                    <a:pt x="31278" y="0"/>
                  </a:lnTo>
                  <a:lnTo>
                    <a:pt x="37749" y="0"/>
                  </a:lnTo>
                  <a:lnTo>
                    <a:pt x="21571" y="47456"/>
                  </a:lnTo>
                  <a:cubicBezTo>
                    <a:pt x="19414" y="51770"/>
                    <a:pt x="18335" y="56085"/>
                    <a:pt x="15100" y="58242"/>
                  </a:cubicBezTo>
                  <a:cubicBezTo>
                    <a:pt x="12943" y="60399"/>
                    <a:pt x="9707" y="62556"/>
                    <a:pt x="5393" y="62556"/>
                  </a:cubicBezTo>
                  <a:cubicBezTo>
                    <a:pt x="4314" y="62556"/>
                    <a:pt x="3236" y="62556"/>
                    <a:pt x="1079" y="61477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80" name="Freihandform: Form 2079">
              <a:extLst>
                <a:ext uri="{FF2B5EF4-FFF2-40B4-BE49-F238E27FC236}">
                  <a16:creationId xmlns:a16="http://schemas.microsoft.com/office/drawing/2014/main" id="{A5219A46-2364-4FD2-96A6-91DC43E6BFBA}"/>
                </a:ext>
              </a:extLst>
            </p:cNvPr>
            <p:cNvSpPr/>
            <p:nvPr/>
          </p:nvSpPr>
          <p:spPr>
            <a:xfrm>
              <a:off x="6389365" y="3999759"/>
              <a:ext cx="36670" cy="61477"/>
            </a:xfrm>
            <a:custGeom>
              <a:avLst/>
              <a:gdLst>
                <a:gd name="connsiteX0" fmla="*/ 0 w 36670"/>
                <a:gd name="connsiteY0" fmla="*/ 1078 h 61477"/>
                <a:gd name="connsiteX1" fmla="*/ 5393 w 36670"/>
                <a:gd name="connsiteY1" fmla="*/ 1078 h 61477"/>
                <a:gd name="connsiteX2" fmla="*/ 5393 w 36670"/>
                <a:gd name="connsiteY2" fmla="*/ 6471 h 61477"/>
                <a:gd name="connsiteX3" fmla="*/ 5393 w 36670"/>
                <a:gd name="connsiteY3" fmla="*/ 6471 h 61477"/>
                <a:gd name="connsiteX4" fmla="*/ 19414 w 36670"/>
                <a:gd name="connsiteY4" fmla="*/ 0 h 61477"/>
                <a:gd name="connsiteX5" fmla="*/ 32357 w 36670"/>
                <a:gd name="connsiteY5" fmla="*/ 5393 h 61477"/>
                <a:gd name="connsiteX6" fmla="*/ 36670 w 36670"/>
                <a:gd name="connsiteY6" fmla="*/ 21571 h 61477"/>
                <a:gd name="connsiteX7" fmla="*/ 34514 w 36670"/>
                <a:gd name="connsiteY7" fmla="*/ 33435 h 61477"/>
                <a:gd name="connsiteX8" fmla="*/ 28042 w 36670"/>
                <a:gd name="connsiteY8" fmla="*/ 40985 h 61477"/>
                <a:gd name="connsiteX9" fmla="*/ 18335 w 36670"/>
                <a:gd name="connsiteY9" fmla="*/ 44220 h 61477"/>
                <a:gd name="connsiteX10" fmla="*/ 6471 w 36670"/>
                <a:gd name="connsiteY10" fmla="*/ 38828 h 61477"/>
                <a:gd name="connsiteX11" fmla="*/ 6471 w 36670"/>
                <a:gd name="connsiteY11" fmla="*/ 46378 h 61477"/>
                <a:gd name="connsiteX12" fmla="*/ 6471 w 36670"/>
                <a:gd name="connsiteY12" fmla="*/ 61477 h 61477"/>
                <a:gd name="connsiteX13" fmla="*/ 0 w 36670"/>
                <a:gd name="connsiteY13" fmla="*/ 61477 h 61477"/>
                <a:gd name="connsiteX14" fmla="*/ 0 w 36670"/>
                <a:gd name="connsiteY14" fmla="*/ 1078 h 61477"/>
                <a:gd name="connsiteX15" fmla="*/ 23728 w 36670"/>
                <a:gd name="connsiteY15" fmla="*/ 37749 h 61477"/>
                <a:gd name="connsiteX16" fmla="*/ 28042 w 36670"/>
                <a:gd name="connsiteY16" fmla="*/ 31278 h 61477"/>
                <a:gd name="connsiteX17" fmla="*/ 30199 w 36670"/>
                <a:gd name="connsiteY17" fmla="*/ 21571 h 61477"/>
                <a:gd name="connsiteX18" fmla="*/ 26964 w 36670"/>
                <a:gd name="connsiteY18" fmla="*/ 9707 h 61477"/>
                <a:gd name="connsiteX19" fmla="*/ 18335 w 36670"/>
                <a:gd name="connsiteY19" fmla="*/ 5393 h 61477"/>
                <a:gd name="connsiteX20" fmla="*/ 6471 w 36670"/>
                <a:gd name="connsiteY20" fmla="*/ 11864 h 61477"/>
                <a:gd name="connsiteX21" fmla="*/ 6471 w 36670"/>
                <a:gd name="connsiteY21" fmla="*/ 35592 h 61477"/>
                <a:gd name="connsiteX22" fmla="*/ 11864 w 36670"/>
                <a:gd name="connsiteY22" fmla="*/ 38828 h 61477"/>
                <a:gd name="connsiteX23" fmla="*/ 17257 w 36670"/>
                <a:gd name="connsiteY23" fmla="*/ 39906 h 61477"/>
                <a:gd name="connsiteX24" fmla="*/ 23728 w 36670"/>
                <a:gd name="connsiteY24" fmla="*/ 37749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670" h="61477">
                  <a:moveTo>
                    <a:pt x="0" y="1078"/>
                  </a:moveTo>
                  <a:lnTo>
                    <a:pt x="5393" y="1078"/>
                  </a:lnTo>
                  <a:lnTo>
                    <a:pt x="5393" y="6471"/>
                  </a:lnTo>
                  <a:lnTo>
                    <a:pt x="5393" y="6471"/>
                  </a:lnTo>
                  <a:cubicBezTo>
                    <a:pt x="10786" y="2157"/>
                    <a:pt x="15099" y="0"/>
                    <a:pt x="19414" y="0"/>
                  </a:cubicBezTo>
                  <a:cubicBezTo>
                    <a:pt x="24807" y="0"/>
                    <a:pt x="29121" y="2157"/>
                    <a:pt x="32357" y="5393"/>
                  </a:cubicBezTo>
                  <a:cubicBezTo>
                    <a:pt x="35592" y="9707"/>
                    <a:pt x="36670" y="15100"/>
                    <a:pt x="36670" y="21571"/>
                  </a:cubicBezTo>
                  <a:cubicBezTo>
                    <a:pt x="36670" y="25885"/>
                    <a:pt x="35592" y="30199"/>
                    <a:pt x="34514" y="33435"/>
                  </a:cubicBezTo>
                  <a:cubicBezTo>
                    <a:pt x="32357" y="36671"/>
                    <a:pt x="30199" y="39906"/>
                    <a:pt x="28042" y="40985"/>
                  </a:cubicBezTo>
                  <a:cubicBezTo>
                    <a:pt x="24807" y="43142"/>
                    <a:pt x="22649" y="44220"/>
                    <a:pt x="18335" y="44220"/>
                  </a:cubicBezTo>
                  <a:cubicBezTo>
                    <a:pt x="14021" y="44220"/>
                    <a:pt x="10786" y="42063"/>
                    <a:pt x="6471" y="38828"/>
                  </a:cubicBezTo>
                  <a:lnTo>
                    <a:pt x="6471" y="46378"/>
                  </a:lnTo>
                  <a:lnTo>
                    <a:pt x="6471" y="61477"/>
                  </a:lnTo>
                  <a:lnTo>
                    <a:pt x="0" y="61477"/>
                  </a:lnTo>
                  <a:lnTo>
                    <a:pt x="0" y="1078"/>
                  </a:lnTo>
                  <a:close/>
                  <a:moveTo>
                    <a:pt x="23728" y="37749"/>
                  </a:moveTo>
                  <a:cubicBezTo>
                    <a:pt x="25885" y="36671"/>
                    <a:pt x="26964" y="34514"/>
                    <a:pt x="28042" y="31278"/>
                  </a:cubicBezTo>
                  <a:cubicBezTo>
                    <a:pt x="29121" y="28042"/>
                    <a:pt x="30199" y="25885"/>
                    <a:pt x="30199" y="21571"/>
                  </a:cubicBezTo>
                  <a:cubicBezTo>
                    <a:pt x="30199" y="16178"/>
                    <a:pt x="29121" y="11864"/>
                    <a:pt x="26964" y="9707"/>
                  </a:cubicBezTo>
                  <a:cubicBezTo>
                    <a:pt x="24807" y="6471"/>
                    <a:pt x="21571" y="5393"/>
                    <a:pt x="18335" y="5393"/>
                  </a:cubicBezTo>
                  <a:cubicBezTo>
                    <a:pt x="15099" y="5393"/>
                    <a:pt x="10786" y="7550"/>
                    <a:pt x="6471" y="11864"/>
                  </a:cubicBezTo>
                  <a:lnTo>
                    <a:pt x="6471" y="35592"/>
                  </a:lnTo>
                  <a:cubicBezTo>
                    <a:pt x="8628" y="37749"/>
                    <a:pt x="10786" y="38828"/>
                    <a:pt x="11864" y="38828"/>
                  </a:cubicBezTo>
                  <a:cubicBezTo>
                    <a:pt x="14021" y="39906"/>
                    <a:pt x="15099" y="39906"/>
                    <a:pt x="17257" y="39906"/>
                  </a:cubicBezTo>
                  <a:cubicBezTo>
                    <a:pt x="19414" y="39906"/>
                    <a:pt x="21571" y="38828"/>
                    <a:pt x="23728" y="377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81" name="Freihandform: Form 2080">
              <a:extLst>
                <a:ext uri="{FF2B5EF4-FFF2-40B4-BE49-F238E27FC236}">
                  <a16:creationId xmlns:a16="http://schemas.microsoft.com/office/drawing/2014/main" id="{E2494224-B43B-4FAC-90CD-7EA88D43B891}"/>
                </a:ext>
              </a:extLst>
            </p:cNvPr>
            <p:cNvSpPr/>
            <p:nvPr/>
          </p:nvSpPr>
          <p:spPr>
            <a:xfrm>
              <a:off x="6432507" y="3999759"/>
              <a:ext cx="37749" cy="45299"/>
            </a:xfrm>
            <a:custGeom>
              <a:avLst/>
              <a:gdLst>
                <a:gd name="connsiteX0" fmla="*/ 37749 w 37749"/>
                <a:gd name="connsiteY0" fmla="*/ 23728 h 45299"/>
                <a:gd name="connsiteX1" fmla="*/ 7550 w 37749"/>
                <a:gd name="connsiteY1" fmla="*/ 23728 h 45299"/>
                <a:gd name="connsiteX2" fmla="*/ 11864 w 37749"/>
                <a:gd name="connsiteY2" fmla="*/ 35592 h 45299"/>
                <a:gd name="connsiteX3" fmla="*/ 22649 w 37749"/>
                <a:gd name="connsiteY3" fmla="*/ 39906 h 45299"/>
                <a:gd name="connsiteX4" fmla="*/ 33435 w 37749"/>
                <a:gd name="connsiteY4" fmla="*/ 36671 h 45299"/>
                <a:gd name="connsiteX5" fmla="*/ 35592 w 37749"/>
                <a:gd name="connsiteY5" fmla="*/ 40985 h 45299"/>
                <a:gd name="connsiteX6" fmla="*/ 29121 w 37749"/>
                <a:gd name="connsiteY6" fmla="*/ 44220 h 45299"/>
                <a:gd name="connsiteX7" fmla="*/ 21571 w 37749"/>
                <a:gd name="connsiteY7" fmla="*/ 45299 h 45299"/>
                <a:gd name="connsiteX8" fmla="*/ 10786 w 37749"/>
                <a:gd name="connsiteY8" fmla="*/ 42063 h 45299"/>
                <a:gd name="connsiteX9" fmla="*/ 3236 w 37749"/>
                <a:gd name="connsiteY9" fmla="*/ 34514 h 45299"/>
                <a:gd name="connsiteX10" fmla="*/ 0 w 37749"/>
                <a:gd name="connsiteY10" fmla="*/ 22649 h 45299"/>
                <a:gd name="connsiteX11" fmla="*/ 3236 w 37749"/>
                <a:gd name="connsiteY11" fmla="*/ 10786 h 45299"/>
                <a:gd name="connsiteX12" fmla="*/ 10786 w 37749"/>
                <a:gd name="connsiteY12" fmla="*/ 3236 h 45299"/>
                <a:gd name="connsiteX13" fmla="*/ 20492 w 37749"/>
                <a:gd name="connsiteY13" fmla="*/ 0 h 45299"/>
                <a:gd name="connsiteX14" fmla="*/ 33435 w 37749"/>
                <a:gd name="connsiteY14" fmla="*/ 5393 h 45299"/>
                <a:gd name="connsiteX15" fmla="*/ 37749 w 37749"/>
                <a:gd name="connsiteY15" fmla="*/ 20492 h 45299"/>
                <a:gd name="connsiteX16" fmla="*/ 37749 w 37749"/>
                <a:gd name="connsiteY16" fmla="*/ 23728 h 45299"/>
                <a:gd name="connsiteX17" fmla="*/ 32357 w 37749"/>
                <a:gd name="connsiteY17" fmla="*/ 19414 h 45299"/>
                <a:gd name="connsiteX18" fmla="*/ 29121 w 37749"/>
                <a:gd name="connsiteY18" fmla="*/ 8628 h 45299"/>
                <a:gd name="connsiteX19" fmla="*/ 20492 w 37749"/>
                <a:gd name="connsiteY19" fmla="*/ 5393 h 45299"/>
                <a:gd name="connsiteX20" fmla="*/ 11864 w 37749"/>
                <a:gd name="connsiteY20" fmla="*/ 8628 h 45299"/>
                <a:gd name="connsiteX21" fmla="*/ 7550 w 37749"/>
                <a:gd name="connsiteY21" fmla="*/ 19414 h 45299"/>
                <a:gd name="connsiteX22" fmla="*/ 32357 w 37749"/>
                <a:gd name="connsiteY22" fmla="*/ 19414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749" h="45299">
                  <a:moveTo>
                    <a:pt x="37749" y="23728"/>
                  </a:moveTo>
                  <a:lnTo>
                    <a:pt x="7550" y="23728"/>
                  </a:lnTo>
                  <a:cubicBezTo>
                    <a:pt x="7550" y="29121"/>
                    <a:pt x="9707" y="32357"/>
                    <a:pt x="11864" y="35592"/>
                  </a:cubicBezTo>
                  <a:cubicBezTo>
                    <a:pt x="15099" y="38828"/>
                    <a:pt x="18335" y="39906"/>
                    <a:pt x="22649" y="39906"/>
                  </a:cubicBezTo>
                  <a:cubicBezTo>
                    <a:pt x="25885" y="39906"/>
                    <a:pt x="30199" y="38828"/>
                    <a:pt x="33435" y="36671"/>
                  </a:cubicBezTo>
                  <a:lnTo>
                    <a:pt x="35592" y="40985"/>
                  </a:lnTo>
                  <a:cubicBezTo>
                    <a:pt x="33435" y="42063"/>
                    <a:pt x="31278" y="43142"/>
                    <a:pt x="29121" y="44220"/>
                  </a:cubicBezTo>
                  <a:cubicBezTo>
                    <a:pt x="26964" y="45299"/>
                    <a:pt x="24807" y="45299"/>
                    <a:pt x="21571" y="45299"/>
                  </a:cubicBezTo>
                  <a:cubicBezTo>
                    <a:pt x="17257" y="45299"/>
                    <a:pt x="14021" y="44220"/>
                    <a:pt x="10786" y="42063"/>
                  </a:cubicBezTo>
                  <a:cubicBezTo>
                    <a:pt x="7550" y="39906"/>
                    <a:pt x="5393" y="37749"/>
                    <a:pt x="3236" y="34514"/>
                  </a:cubicBezTo>
                  <a:cubicBezTo>
                    <a:pt x="1078" y="31278"/>
                    <a:pt x="0" y="26964"/>
                    <a:pt x="0" y="22649"/>
                  </a:cubicBezTo>
                  <a:cubicBezTo>
                    <a:pt x="0" y="18335"/>
                    <a:pt x="1078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1078"/>
                    <a:pt x="17257" y="0"/>
                    <a:pt x="20492" y="0"/>
                  </a:cubicBezTo>
                  <a:cubicBezTo>
                    <a:pt x="25885" y="0"/>
                    <a:pt x="30199" y="2157"/>
                    <a:pt x="33435" y="5393"/>
                  </a:cubicBezTo>
                  <a:cubicBezTo>
                    <a:pt x="36670" y="8628"/>
                    <a:pt x="37749" y="14021"/>
                    <a:pt x="37749" y="20492"/>
                  </a:cubicBezTo>
                  <a:cubicBezTo>
                    <a:pt x="37749" y="21571"/>
                    <a:pt x="37749" y="22649"/>
                    <a:pt x="37749" y="23728"/>
                  </a:cubicBezTo>
                  <a:close/>
                  <a:moveTo>
                    <a:pt x="32357" y="19414"/>
                  </a:moveTo>
                  <a:cubicBezTo>
                    <a:pt x="32357" y="15100"/>
                    <a:pt x="31278" y="11864"/>
                    <a:pt x="29121" y="8628"/>
                  </a:cubicBezTo>
                  <a:cubicBezTo>
                    <a:pt x="26964" y="6471"/>
                    <a:pt x="24807" y="5393"/>
                    <a:pt x="20492" y="5393"/>
                  </a:cubicBezTo>
                  <a:cubicBezTo>
                    <a:pt x="17257" y="5393"/>
                    <a:pt x="14021" y="6471"/>
                    <a:pt x="11864" y="8628"/>
                  </a:cubicBezTo>
                  <a:cubicBezTo>
                    <a:pt x="9707" y="10786"/>
                    <a:pt x="7550" y="14021"/>
                    <a:pt x="7550" y="19414"/>
                  </a:cubicBezTo>
                  <a:lnTo>
                    <a:pt x="32357" y="19414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082" name="Grafik 2">
            <a:extLst>
              <a:ext uri="{FF2B5EF4-FFF2-40B4-BE49-F238E27FC236}">
                <a16:creationId xmlns:a16="http://schemas.microsoft.com/office/drawing/2014/main" id="{B65CBD26-4B36-4459-B782-4852940A039D}"/>
              </a:ext>
            </a:extLst>
          </p:cNvPr>
          <p:cNvGrpSpPr/>
          <p:nvPr/>
        </p:nvGrpSpPr>
        <p:grpSpPr>
          <a:xfrm>
            <a:off x="6779800" y="4525013"/>
            <a:ext cx="193060" cy="183353"/>
            <a:chOff x="6779800" y="4525013"/>
            <a:chExt cx="193060" cy="183353"/>
          </a:xfrm>
          <a:solidFill>
            <a:srgbClr val="777776"/>
          </a:solidFill>
        </p:grpSpPr>
        <p:sp>
          <p:nvSpPr>
            <p:cNvPr id="2083" name="Freihandform: Form 2082">
              <a:extLst>
                <a:ext uri="{FF2B5EF4-FFF2-40B4-BE49-F238E27FC236}">
                  <a16:creationId xmlns:a16="http://schemas.microsoft.com/office/drawing/2014/main" id="{97E342D1-4899-445D-AFD9-A66FBB6E3FF7}"/>
                </a:ext>
              </a:extLst>
            </p:cNvPr>
            <p:cNvSpPr/>
            <p:nvPr/>
          </p:nvSpPr>
          <p:spPr>
            <a:xfrm>
              <a:off x="6779800" y="4525013"/>
              <a:ext cx="48809" cy="64081"/>
            </a:xfrm>
            <a:custGeom>
              <a:avLst/>
              <a:gdLst>
                <a:gd name="connsiteX0" fmla="*/ 9707 w 48809"/>
                <a:gd name="connsiteY0" fmla="*/ 55006 h 64081"/>
                <a:gd name="connsiteX1" fmla="*/ 7549 w 48809"/>
                <a:gd name="connsiteY1" fmla="*/ 47456 h 64081"/>
                <a:gd name="connsiteX2" fmla="*/ 7549 w 48809"/>
                <a:gd name="connsiteY2" fmla="*/ 47456 h 64081"/>
                <a:gd name="connsiteX3" fmla="*/ 4314 w 48809"/>
                <a:gd name="connsiteY3" fmla="*/ 50692 h 64081"/>
                <a:gd name="connsiteX4" fmla="*/ 0 w 48809"/>
                <a:gd name="connsiteY4" fmla="*/ 47456 h 64081"/>
                <a:gd name="connsiteX5" fmla="*/ 42063 w 48809"/>
                <a:gd name="connsiteY5" fmla="*/ 0 h 64081"/>
                <a:gd name="connsiteX6" fmla="*/ 46378 w 48809"/>
                <a:gd name="connsiteY6" fmla="*/ 4314 h 64081"/>
                <a:gd name="connsiteX7" fmla="*/ 34513 w 48809"/>
                <a:gd name="connsiteY7" fmla="*/ 17257 h 64081"/>
                <a:gd name="connsiteX8" fmla="*/ 29120 w 48809"/>
                <a:gd name="connsiteY8" fmla="*/ 22650 h 64081"/>
                <a:gd name="connsiteX9" fmla="*/ 43142 w 48809"/>
                <a:gd name="connsiteY9" fmla="*/ 26964 h 64081"/>
                <a:gd name="connsiteX10" fmla="*/ 48535 w 48809"/>
                <a:gd name="connsiteY10" fmla="*/ 39907 h 64081"/>
                <a:gd name="connsiteX11" fmla="*/ 40985 w 48809"/>
                <a:gd name="connsiteY11" fmla="*/ 55006 h 64081"/>
                <a:gd name="connsiteX12" fmla="*/ 31278 w 48809"/>
                <a:gd name="connsiteY12" fmla="*/ 62556 h 64081"/>
                <a:gd name="connsiteX13" fmla="*/ 20492 w 48809"/>
                <a:gd name="connsiteY13" fmla="*/ 63634 h 64081"/>
                <a:gd name="connsiteX14" fmla="*/ 11864 w 48809"/>
                <a:gd name="connsiteY14" fmla="*/ 59320 h 64081"/>
                <a:gd name="connsiteX15" fmla="*/ 9707 w 48809"/>
                <a:gd name="connsiteY15" fmla="*/ 55006 h 64081"/>
                <a:gd name="connsiteX16" fmla="*/ 22649 w 48809"/>
                <a:gd name="connsiteY16" fmla="*/ 58242 h 64081"/>
                <a:gd name="connsiteX17" fmla="*/ 30199 w 48809"/>
                <a:gd name="connsiteY17" fmla="*/ 57163 h 64081"/>
                <a:gd name="connsiteX18" fmla="*/ 37749 w 48809"/>
                <a:gd name="connsiteY18" fmla="*/ 51770 h 64081"/>
                <a:gd name="connsiteX19" fmla="*/ 43142 w 48809"/>
                <a:gd name="connsiteY19" fmla="*/ 40985 h 64081"/>
                <a:gd name="connsiteX20" fmla="*/ 38828 w 48809"/>
                <a:gd name="connsiteY20" fmla="*/ 31278 h 64081"/>
                <a:gd name="connsiteX21" fmla="*/ 25885 w 48809"/>
                <a:gd name="connsiteY21" fmla="*/ 28042 h 64081"/>
                <a:gd name="connsiteX22" fmla="*/ 10786 w 48809"/>
                <a:gd name="connsiteY22" fmla="*/ 45299 h 64081"/>
                <a:gd name="connsiteX23" fmla="*/ 12942 w 48809"/>
                <a:gd name="connsiteY23" fmla="*/ 51770 h 64081"/>
                <a:gd name="connsiteX24" fmla="*/ 16178 w 48809"/>
                <a:gd name="connsiteY24" fmla="*/ 56085 h 64081"/>
                <a:gd name="connsiteX25" fmla="*/ 22649 w 48809"/>
                <a:gd name="connsiteY25" fmla="*/ 58242 h 6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8809" h="64081">
                  <a:moveTo>
                    <a:pt x="9707" y="55006"/>
                  </a:moveTo>
                  <a:cubicBezTo>
                    <a:pt x="8628" y="52849"/>
                    <a:pt x="7549" y="50692"/>
                    <a:pt x="7549" y="47456"/>
                  </a:cubicBezTo>
                  <a:lnTo>
                    <a:pt x="7549" y="47456"/>
                  </a:lnTo>
                  <a:lnTo>
                    <a:pt x="4314" y="50692"/>
                  </a:lnTo>
                  <a:lnTo>
                    <a:pt x="0" y="47456"/>
                  </a:lnTo>
                  <a:lnTo>
                    <a:pt x="42063" y="0"/>
                  </a:lnTo>
                  <a:lnTo>
                    <a:pt x="46378" y="4314"/>
                  </a:lnTo>
                  <a:lnTo>
                    <a:pt x="34513" y="17257"/>
                  </a:lnTo>
                  <a:lnTo>
                    <a:pt x="29120" y="22650"/>
                  </a:lnTo>
                  <a:cubicBezTo>
                    <a:pt x="35592" y="22650"/>
                    <a:pt x="39906" y="23728"/>
                    <a:pt x="43142" y="26964"/>
                  </a:cubicBezTo>
                  <a:cubicBezTo>
                    <a:pt x="47456" y="30199"/>
                    <a:pt x="49613" y="34514"/>
                    <a:pt x="48535" y="39907"/>
                  </a:cubicBezTo>
                  <a:cubicBezTo>
                    <a:pt x="48535" y="45299"/>
                    <a:pt x="45299" y="49613"/>
                    <a:pt x="40985" y="55006"/>
                  </a:cubicBezTo>
                  <a:cubicBezTo>
                    <a:pt x="37749" y="58242"/>
                    <a:pt x="34513" y="61478"/>
                    <a:pt x="31278" y="62556"/>
                  </a:cubicBezTo>
                  <a:cubicBezTo>
                    <a:pt x="28042" y="63634"/>
                    <a:pt x="23728" y="64713"/>
                    <a:pt x="20492" y="63634"/>
                  </a:cubicBezTo>
                  <a:cubicBezTo>
                    <a:pt x="17257" y="63634"/>
                    <a:pt x="14021" y="61478"/>
                    <a:pt x="11864" y="59320"/>
                  </a:cubicBezTo>
                  <a:cubicBezTo>
                    <a:pt x="11864" y="59320"/>
                    <a:pt x="9707" y="57163"/>
                    <a:pt x="9707" y="55006"/>
                  </a:cubicBezTo>
                  <a:close/>
                  <a:moveTo>
                    <a:pt x="22649" y="58242"/>
                  </a:moveTo>
                  <a:cubicBezTo>
                    <a:pt x="24807" y="58242"/>
                    <a:pt x="28042" y="58242"/>
                    <a:pt x="30199" y="57163"/>
                  </a:cubicBezTo>
                  <a:cubicBezTo>
                    <a:pt x="32357" y="56085"/>
                    <a:pt x="35592" y="53928"/>
                    <a:pt x="37749" y="51770"/>
                  </a:cubicBezTo>
                  <a:cubicBezTo>
                    <a:pt x="40985" y="47456"/>
                    <a:pt x="43142" y="44221"/>
                    <a:pt x="43142" y="40985"/>
                  </a:cubicBezTo>
                  <a:cubicBezTo>
                    <a:pt x="43142" y="37749"/>
                    <a:pt x="42063" y="34514"/>
                    <a:pt x="38828" y="31278"/>
                  </a:cubicBezTo>
                  <a:cubicBezTo>
                    <a:pt x="35592" y="29121"/>
                    <a:pt x="31278" y="28042"/>
                    <a:pt x="25885" y="28042"/>
                  </a:cubicBezTo>
                  <a:lnTo>
                    <a:pt x="10786" y="45299"/>
                  </a:lnTo>
                  <a:cubicBezTo>
                    <a:pt x="10786" y="47456"/>
                    <a:pt x="11864" y="49613"/>
                    <a:pt x="12942" y="51770"/>
                  </a:cubicBezTo>
                  <a:cubicBezTo>
                    <a:pt x="14021" y="53928"/>
                    <a:pt x="15099" y="55006"/>
                    <a:pt x="16178" y="56085"/>
                  </a:cubicBezTo>
                  <a:cubicBezTo>
                    <a:pt x="17257" y="57163"/>
                    <a:pt x="19414" y="58242"/>
                    <a:pt x="22649" y="582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84" name="Freihandform: Form 2083">
              <a:extLst>
                <a:ext uri="{FF2B5EF4-FFF2-40B4-BE49-F238E27FC236}">
                  <a16:creationId xmlns:a16="http://schemas.microsoft.com/office/drawing/2014/main" id="{993063CC-F38F-43B7-8E8F-395242B5CC9B}"/>
                </a:ext>
              </a:extLst>
            </p:cNvPr>
            <p:cNvSpPr/>
            <p:nvPr/>
          </p:nvSpPr>
          <p:spPr>
            <a:xfrm>
              <a:off x="6818628" y="4572469"/>
              <a:ext cx="44220" cy="35592"/>
            </a:xfrm>
            <a:custGeom>
              <a:avLst/>
              <a:gdLst>
                <a:gd name="connsiteX0" fmla="*/ 25885 w 44220"/>
                <a:gd name="connsiteY0" fmla="*/ 0 h 35592"/>
                <a:gd name="connsiteX1" fmla="*/ 30199 w 44220"/>
                <a:gd name="connsiteY1" fmla="*/ 3236 h 35592"/>
                <a:gd name="connsiteX2" fmla="*/ 25885 w 44220"/>
                <a:gd name="connsiteY2" fmla="*/ 9707 h 35592"/>
                <a:gd name="connsiteX3" fmla="*/ 25885 w 44220"/>
                <a:gd name="connsiteY3" fmla="*/ 9707 h 35592"/>
                <a:gd name="connsiteX4" fmla="*/ 34514 w 44220"/>
                <a:gd name="connsiteY4" fmla="*/ 8629 h 35592"/>
                <a:gd name="connsiteX5" fmla="*/ 40985 w 44220"/>
                <a:gd name="connsiteY5" fmla="*/ 11864 h 35592"/>
                <a:gd name="connsiteX6" fmla="*/ 44220 w 44220"/>
                <a:gd name="connsiteY6" fmla="*/ 15100 h 35592"/>
                <a:gd name="connsiteX7" fmla="*/ 39907 w 44220"/>
                <a:gd name="connsiteY7" fmla="*/ 18336 h 35592"/>
                <a:gd name="connsiteX8" fmla="*/ 37749 w 44220"/>
                <a:gd name="connsiteY8" fmla="*/ 15100 h 35592"/>
                <a:gd name="connsiteX9" fmla="*/ 31278 w 44220"/>
                <a:gd name="connsiteY9" fmla="*/ 12943 h 35592"/>
                <a:gd name="connsiteX10" fmla="*/ 22649 w 44220"/>
                <a:gd name="connsiteY10" fmla="*/ 15100 h 35592"/>
                <a:gd name="connsiteX11" fmla="*/ 4314 w 44220"/>
                <a:gd name="connsiteY11" fmla="*/ 35592 h 35592"/>
                <a:gd name="connsiteX12" fmla="*/ 0 w 44220"/>
                <a:gd name="connsiteY12" fmla="*/ 31278 h 35592"/>
                <a:gd name="connsiteX13" fmla="*/ 25885 w 44220"/>
                <a:gd name="connsiteY13" fmla="*/ 0 h 3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20" h="35592">
                  <a:moveTo>
                    <a:pt x="25885" y="0"/>
                  </a:moveTo>
                  <a:lnTo>
                    <a:pt x="30199" y="3236"/>
                  </a:lnTo>
                  <a:lnTo>
                    <a:pt x="25885" y="9707"/>
                  </a:lnTo>
                  <a:lnTo>
                    <a:pt x="25885" y="9707"/>
                  </a:lnTo>
                  <a:cubicBezTo>
                    <a:pt x="29121" y="8629"/>
                    <a:pt x="31278" y="8629"/>
                    <a:pt x="34514" y="8629"/>
                  </a:cubicBezTo>
                  <a:cubicBezTo>
                    <a:pt x="36671" y="8629"/>
                    <a:pt x="39907" y="9707"/>
                    <a:pt x="40985" y="11864"/>
                  </a:cubicBezTo>
                  <a:cubicBezTo>
                    <a:pt x="42064" y="12943"/>
                    <a:pt x="43142" y="14021"/>
                    <a:pt x="44220" y="15100"/>
                  </a:cubicBezTo>
                  <a:lnTo>
                    <a:pt x="39907" y="18336"/>
                  </a:lnTo>
                  <a:cubicBezTo>
                    <a:pt x="38828" y="17257"/>
                    <a:pt x="37749" y="16178"/>
                    <a:pt x="37749" y="15100"/>
                  </a:cubicBezTo>
                  <a:cubicBezTo>
                    <a:pt x="36671" y="14021"/>
                    <a:pt x="34514" y="12943"/>
                    <a:pt x="31278" y="12943"/>
                  </a:cubicBezTo>
                  <a:cubicBezTo>
                    <a:pt x="29121" y="12943"/>
                    <a:pt x="25885" y="14021"/>
                    <a:pt x="22649" y="15100"/>
                  </a:cubicBezTo>
                  <a:lnTo>
                    <a:pt x="4314" y="35592"/>
                  </a:lnTo>
                  <a:lnTo>
                    <a:pt x="0" y="31278"/>
                  </a:lnTo>
                  <a:lnTo>
                    <a:pt x="25885" y="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85" name="Freihandform: Form 2084">
              <a:extLst>
                <a:ext uri="{FF2B5EF4-FFF2-40B4-BE49-F238E27FC236}">
                  <a16:creationId xmlns:a16="http://schemas.microsoft.com/office/drawing/2014/main" id="{BC66EE43-5EFF-4BE7-9002-9ABF82FFCE74}"/>
                </a:ext>
              </a:extLst>
            </p:cNvPr>
            <p:cNvSpPr/>
            <p:nvPr/>
          </p:nvSpPr>
          <p:spPr>
            <a:xfrm>
              <a:off x="6839120" y="4592962"/>
              <a:ext cx="44220" cy="48534"/>
            </a:xfrm>
            <a:custGeom>
              <a:avLst/>
              <a:gdLst>
                <a:gd name="connsiteX0" fmla="*/ 0 w 44220"/>
                <a:gd name="connsiteY0" fmla="*/ 29121 h 48534"/>
                <a:gd name="connsiteX1" fmla="*/ 3236 w 44220"/>
                <a:gd name="connsiteY1" fmla="*/ 20493 h 48534"/>
                <a:gd name="connsiteX2" fmla="*/ 15099 w 44220"/>
                <a:gd name="connsiteY2" fmla="*/ 16178 h 48534"/>
                <a:gd name="connsiteX3" fmla="*/ 33435 w 44220"/>
                <a:gd name="connsiteY3" fmla="*/ 25885 h 48534"/>
                <a:gd name="connsiteX4" fmla="*/ 37749 w 44220"/>
                <a:gd name="connsiteY4" fmla="*/ 18336 h 48534"/>
                <a:gd name="connsiteX5" fmla="*/ 34513 w 44220"/>
                <a:gd name="connsiteY5" fmla="*/ 10786 h 48534"/>
                <a:gd name="connsiteX6" fmla="*/ 21571 w 44220"/>
                <a:gd name="connsiteY6" fmla="*/ 5393 h 48534"/>
                <a:gd name="connsiteX7" fmla="*/ 22649 w 44220"/>
                <a:gd name="connsiteY7" fmla="*/ 0 h 48534"/>
                <a:gd name="connsiteX8" fmla="*/ 38828 w 44220"/>
                <a:gd name="connsiteY8" fmla="*/ 6471 h 48534"/>
                <a:gd name="connsiteX9" fmla="*/ 44220 w 44220"/>
                <a:gd name="connsiteY9" fmla="*/ 17257 h 48534"/>
                <a:gd name="connsiteX10" fmla="*/ 38828 w 44220"/>
                <a:gd name="connsiteY10" fmla="*/ 29121 h 48534"/>
                <a:gd name="connsiteX11" fmla="*/ 21571 w 44220"/>
                <a:gd name="connsiteY11" fmla="*/ 48535 h 48534"/>
                <a:gd name="connsiteX12" fmla="*/ 17257 w 44220"/>
                <a:gd name="connsiteY12" fmla="*/ 45299 h 48534"/>
                <a:gd name="connsiteX13" fmla="*/ 20492 w 44220"/>
                <a:gd name="connsiteY13" fmla="*/ 40985 h 48534"/>
                <a:gd name="connsiteX14" fmla="*/ 20492 w 44220"/>
                <a:gd name="connsiteY14" fmla="*/ 40985 h 48534"/>
                <a:gd name="connsiteX15" fmla="*/ 5393 w 44220"/>
                <a:gd name="connsiteY15" fmla="*/ 35592 h 48534"/>
                <a:gd name="connsiteX16" fmla="*/ 0 w 44220"/>
                <a:gd name="connsiteY16" fmla="*/ 29121 h 48534"/>
                <a:gd name="connsiteX17" fmla="*/ 15099 w 44220"/>
                <a:gd name="connsiteY17" fmla="*/ 37749 h 48534"/>
                <a:gd name="connsiteX18" fmla="*/ 22649 w 44220"/>
                <a:gd name="connsiteY18" fmla="*/ 38828 h 48534"/>
                <a:gd name="connsiteX19" fmla="*/ 31278 w 44220"/>
                <a:gd name="connsiteY19" fmla="*/ 29121 h 48534"/>
                <a:gd name="connsiteX20" fmla="*/ 17257 w 44220"/>
                <a:gd name="connsiteY20" fmla="*/ 21571 h 48534"/>
                <a:gd name="connsiteX21" fmla="*/ 8628 w 44220"/>
                <a:gd name="connsiteY21" fmla="*/ 23728 h 48534"/>
                <a:gd name="connsiteX22" fmla="*/ 6471 w 44220"/>
                <a:gd name="connsiteY22" fmla="*/ 29121 h 48534"/>
                <a:gd name="connsiteX23" fmla="*/ 9707 w 44220"/>
                <a:gd name="connsiteY23" fmla="*/ 34514 h 48534"/>
                <a:gd name="connsiteX24" fmla="*/ 15099 w 44220"/>
                <a:gd name="connsiteY24" fmla="*/ 37749 h 4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220" h="48534">
                  <a:moveTo>
                    <a:pt x="0" y="29121"/>
                  </a:moveTo>
                  <a:cubicBezTo>
                    <a:pt x="0" y="25885"/>
                    <a:pt x="1078" y="22650"/>
                    <a:pt x="3236" y="20493"/>
                  </a:cubicBezTo>
                  <a:cubicBezTo>
                    <a:pt x="6471" y="17257"/>
                    <a:pt x="10786" y="16178"/>
                    <a:pt x="15099" y="16178"/>
                  </a:cubicBezTo>
                  <a:cubicBezTo>
                    <a:pt x="19414" y="17257"/>
                    <a:pt x="25885" y="20493"/>
                    <a:pt x="33435" y="25885"/>
                  </a:cubicBezTo>
                  <a:cubicBezTo>
                    <a:pt x="35592" y="23728"/>
                    <a:pt x="36670" y="20493"/>
                    <a:pt x="37749" y="18336"/>
                  </a:cubicBezTo>
                  <a:cubicBezTo>
                    <a:pt x="37749" y="16178"/>
                    <a:pt x="36670" y="12943"/>
                    <a:pt x="34513" y="10786"/>
                  </a:cubicBezTo>
                  <a:cubicBezTo>
                    <a:pt x="31278" y="7550"/>
                    <a:pt x="26964" y="6471"/>
                    <a:pt x="21571" y="5393"/>
                  </a:cubicBezTo>
                  <a:lnTo>
                    <a:pt x="22649" y="0"/>
                  </a:lnTo>
                  <a:cubicBezTo>
                    <a:pt x="29120" y="1079"/>
                    <a:pt x="34513" y="3236"/>
                    <a:pt x="38828" y="6471"/>
                  </a:cubicBezTo>
                  <a:cubicBezTo>
                    <a:pt x="42063" y="9707"/>
                    <a:pt x="44220" y="12943"/>
                    <a:pt x="44220" y="17257"/>
                  </a:cubicBezTo>
                  <a:cubicBezTo>
                    <a:pt x="44220" y="21571"/>
                    <a:pt x="42063" y="24807"/>
                    <a:pt x="38828" y="29121"/>
                  </a:cubicBezTo>
                  <a:lnTo>
                    <a:pt x="21571" y="48535"/>
                  </a:lnTo>
                  <a:lnTo>
                    <a:pt x="17257" y="45299"/>
                  </a:lnTo>
                  <a:lnTo>
                    <a:pt x="20492" y="40985"/>
                  </a:lnTo>
                  <a:lnTo>
                    <a:pt x="20492" y="40985"/>
                  </a:lnTo>
                  <a:cubicBezTo>
                    <a:pt x="14021" y="40985"/>
                    <a:pt x="8628" y="38828"/>
                    <a:pt x="5393" y="35592"/>
                  </a:cubicBezTo>
                  <a:cubicBezTo>
                    <a:pt x="2157" y="35592"/>
                    <a:pt x="0" y="32357"/>
                    <a:pt x="0" y="29121"/>
                  </a:cubicBezTo>
                  <a:close/>
                  <a:moveTo>
                    <a:pt x="15099" y="37749"/>
                  </a:moveTo>
                  <a:cubicBezTo>
                    <a:pt x="17257" y="38828"/>
                    <a:pt x="19414" y="38828"/>
                    <a:pt x="22649" y="38828"/>
                  </a:cubicBezTo>
                  <a:lnTo>
                    <a:pt x="31278" y="29121"/>
                  </a:lnTo>
                  <a:cubicBezTo>
                    <a:pt x="24807" y="24807"/>
                    <a:pt x="20492" y="22650"/>
                    <a:pt x="17257" y="21571"/>
                  </a:cubicBezTo>
                  <a:cubicBezTo>
                    <a:pt x="14021" y="20493"/>
                    <a:pt x="10786" y="21571"/>
                    <a:pt x="8628" y="23728"/>
                  </a:cubicBezTo>
                  <a:cubicBezTo>
                    <a:pt x="7549" y="25885"/>
                    <a:pt x="6471" y="26964"/>
                    <a:pt x="6471" y="29121"/>
                  </a:cubicBezTo>
                  <a:cubicBezTo>
                    <a:pt x="6471" y="31278"/>
                    <a:pt x="7549" y="32357"/>
                    <a:pt x="9707" y="34514"/>
                  </a:cubicBezTo>
                  <a:cubicBezTo>
                    <a:pt x="10786" y="36671"/>
                    <a:pt x="12942" y="37749"/>
                    <a:pt x="15099" y="377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86" name="Freihandform: Form 2085">
              <a:extLst>
                <a:ext uri="{FF2B5EF4-FFF2-40B4-BE49-F238E27FC236}">
                  <a16:creationId xmlns:a16="http://schemas.microsoft.com/office/drawing/2014/main" id="{75FA5B4B-F607-4824-944B-9FA063F81D99}"/>
                </a:ext>
              </a:extLst>
            </p:cNvPr>
            <p:cNvSpPr/>
            <p:nvPr/>
          </p:nvSpPr>
          <p:spPr>
            <a:xfrm>
              <a:off x="6868241" y="4621004"/>
              <a:ext cx="49894" cy="53927"/>
            </a:xfrm>
            <a:custGeom>
              <a:avLst/>
              <a:gdLst>
                <a:gd name="connsiteX0" fmla="*/ 30200 w 49894"/>
                <a:gd name="connsiteY0" fmla="*/ 0 h 53927"/>
                <a:gd name="connsiteX1" fmla="*/ 34514 w 49894"/>
                <a:gd name="connsiteY1" fmla="*/ 3236 h 53927"/>
                <a:gd name="connsiteX2" fmla="*/ 30200 w 49894"/>
                <a:gd name="connsiteY2" fmla="*/ 8629 h 53927"/>
                <a:gd name="connsiteX3" fmla="*/ 30200 w 49894"/>
                <a:gd name="connsiteY3" fmla="*/ 8629 h 53927"/>
                <a:gd name="connsiteX4" fmla="*/ 38828 w 49894"/>
                <a:gd name="connsiteY4" fmla="*/ 8629 h 53927"/>
                <a:gd name="connsiteX5" fmla="*/ 45299 w 49894"/>
                <a:gd name="connsiteY5" fmla="*/ 11864 h 53927"/>
                <a:gd name="connsiteX6" fmla="*/ 49614 w 49894"/>
                <a:gd name="connsiteY6" fmla="*/ 21571 h 53927"/>
                <a:gd name="connsiteX7" fmla="*/ 43142 w 49894"/>
                <a:gd name="connsiteY7" fmla="*/ 33435 h 53927"/>
                <a:gd name="connsiteX8" fmla="*/ 24807 w 49894"/>
                <a:gd name="connsiteY8" fmla="*/ 53928 h 53927"/>
                <a:gd name="connsiteX9" fmla="*/ 20493 w 49894"/>
                <a:gd name="connsiteY9" fmla="*/ 49613 h 53927"/>
                <a:gd name="connsiteX10" fmla="*/ 37749 w 49894"/>
                <a:gd name="connsiteY10" fmla="*/ 30200 h 53927"/>
                <a:gd name="connsiteX11" fmla="*/ 42064 w 49894"/>
                <a:gd name="connsiteY11" fmla="*/ 21571 h 53927"/>
                <a:gd name="connsiteX12" fmla="*/ 38828 w 49894"/>
                <a:gd name="connsiteY12" fmla="*/ 15100 h 53927"/>
                <a:gd name="connsiteX13" fmla="*/ 33435 w 49894"/>
                <a:gd name="connsiteY13" fmla="*/ 11864 h 53927"/>
                <a:gd name="connsiteX14" fmla="*/ 24807 w 49894"/>
                <a:gd name="connsiteY14" fmla="*/ 11864 h 53927"/>
                <a:gd name="connsiteX15" fmla="*/ 4314 w 49894"/>
                <a:gd name="connsiteY15" fmla="*/ 35592 h 53927"/>
                <a:gd name="connsiteX16" fmla="*/ 0 w 49894"/>
                <a:gd name="connsiteY16" fmla="*/ 31278 h 53927"/>
                <a:gd name="connsiteX17" fmla="*/ 30200 w 49894"/>
                <a:gd name="connsiteY17" fmla="*/ 0 h 5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94" h="53927">
                  <a:moveTo>
                    <a:pt x="30200" y="0"/>
                  </a:moveTo>
                  <a:lnTo>
                    <a:pt x="34514" y="3236"/>
                  </a:lnTo>
                  <a:lnTo>
                    <a:pt x="30200" y="8629"/>
                  </a:lnTo>
                  <a:lnTo>
                    <a:pt x="30200" y="8629"/>
                  </a:lnTo>
                  <a:cubicBezTo>
                    <a:pt x="33435" y="8629"/>
                    <a:pt x="36671" y="8629"/>
                    <a:pt x="38828" y="8629"/>
                  </a:cubicBezTo>
                  <a:cubicBezTo>
                    <a:pt x="40985" y="9707"/>
                    <a:pt x="44221" y="10786"/>
                    <a:pt x="45299" y="11864"/>
                  </a:cubicBezTo>
                  <a:cubicBezTo>
                    <a:pt x="48535" y="15100"/>
                    <a:pt x="50692" y="18336"/>
                    <a:pt x="49614" y="21571"/>
                  </a:cubicBezTo>
                  <a:cubicBezTo>
                    <a:pt x="49614" y="24807"/>
                    <a:pt x="47457" y="29121"/>
                    <a:pt x="43142" y="33435"/>
                  </a:cubicBezTo>
                  <a:lnTo>
                    <a:pt x="24807" y="53928"/>
                  </a:lnTo>
                  <a:lnTo>
                    <a:pt x="20493" y="49613"/>
                  </a:lnTo>
                  <a:lnTo>
                    <a:pt x="37749" y="30200"/>
                  </a:lnTo>
                  <a:cubicBezTo>
                    <a:pt x="40985" y="26964"/>
                    <a:pt x="42064" y="24807"/>
                    <a:pt x="42064" y="21571"/>
                  </a:cubicBezTo>
                  <a:cubicBezTo>
                    <a:pt x="42064" y="19414"/>
                    <a:pt x="40985" y="17257"/>
                    <a:pt x="38828" y="15100"/>
                  </a:cubicBezTo>
                  <a:cubicBezTo>
                    <a:pt x="37749" y="14021"/>
                    <a:pt x="35593" y="12943"/>
                    <a:pt x="33435" y="11864"/>
                  </a:cubicBezTo>
                  <a:cubicBezTo>
                    <a:pt x="31278" y="11864"/>
                    <a:pt x="28043" y="11864"/>
                    <a:pt x="24807" y="11864"/>
                  </a:cubicBezTo>
                  <a:lnTo>
                    <a:pt x="4314" y="35592"/>
                  </a:lnTo>
                  <a:lnTo>
                    <a:pt x="0" y="31278"/>
                  </a:lnTo>
                  <a:lnTo>
                    <a:pt x="30200" y="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87" name="Freihandform: Form 2086">
              <a:extLst>
                <a:ext uri="{FF2B5EF4-FFF2-40B4-BE49-F238E27FC236}">
                  <a16:creationId xmlns:a16="http://schemas.microsoft.com/office/drawing/2014/main" id="{A046BA6F-BDFD-4D1B-B8BC-D9AE38AD6A8E}"/>
                </a:ext>
              </a:extLst>
            </p:cNvPr>
            <p:cNvSpPr/>
            <p:nvPr/>
          </p:nvSpPr>
          <p:spPr>
            <a:xfrm>
              <a:off x="6910305" y="4656596"/>
              <a:ext cx="62555" cy="51770"/>
            </a:xfrm>
            <a:custGeom>
              <a:avLst/>
              <a:gdLst>
                <a:gd name="connsiteX0" fmla="*/ 0 w 62555"/>
                <a:gd name="connsiteY0" fmla="*/ 25885 h 51770"/>
                <a:gd name="connsiteX1" fmla="*/ 7550 w 62555"/>
                <a:gd name="connsiteY1" fmla="*/ 10786 h 51770"/>
                <a:gd name="connsiteX2" fmla="*/ 17257 w 62555"/>
                <a:gd name="connsiteY2" fmla="*/ 3236 h 51770"/>
                <a:gd name="connsiteX3" fmla="*/ 28042 w 62555"/>
                <a:gd name="connsiteY3" fmla="*/ 2157 h 51770"/>
                <a:gd name="connsiteX4" fmla="*/ 36671 w 62555"/>
                <a:gd name="connsiteY4" fmla="*/ 6471 h 51770"/>
                <a:gd name="connsiteX5" fmla="*/ 40985 w 62555"/>
                <a:gd name="connsiteY5" fmla="*/ 11864 h 51770"/>
                <a:gd name="connsiteX6" fmla="*/ 43142 w 62555"/>
                <a:gd name="connsiteY6" fmla="*/ 18335 h 51770"/>
                <a:gd name="connsiteX7" fmla="*/ 47457 w 62555"/>
                <a:gd name="connsiteY7" fmla="*/ 12942 h 51770"/>
                <a:gd name="connsiteX8" fmla="*/ 58242 w 62555"/>
                <a:gd name="connsiteY8" fmla="*/ 0 h 51770"/>
                <a:gd name="connsiteX9" fmla="*/ 62556 w 62555"/>
                <a:gd name="connsiteY9" fmla="*/ 4314 h 51770"/>
                <a:gd name="connsiteX10" fmla="*/ 20493 w 62555"/>
                <a:gd name="connsiteY10" fmla="*/ 51770 h 51770"/>
                <a:gd name="connsiteX11" fmla="*/ 16178 w 62555"/>
                <a:gd name="connsiteY11" fmla="*/ 48535 h 51770"/>
                <a:gd name="connsiteX12" fmla="*/ 19414 w 62555"/>
                <a:gd name="connsiteY12" fmla="*/ 44220 h 51770"/>
                <a:gd name="connsiteX13" fmla="*/ 19414 w 62555"/>
                <a:gd name="connsiteY13" fmla="*/ 44220 h 51770"/>
                <a:gd name="connsiteX14" fmla="*/ 11864 w 62555"/>
                <a:gd name="connsiteY14" fmla="*/ 43142 h 51770"/>
                <a:gd name="connsiteX15" fmla="*/ 5393 w 62555"/>
                <a:gd name="connsiteY15" fmla="*/ 39906 h 51770"/>
                <a:gd name="connsiteX16" fmla="*/ 0 w 62555"/>
                <a:gd name="connsiteY16" fmla="*/ 25885 h 51770"/>
                <a:gd name="connsiteX17" fmla="*/ 16178 w 62555"/>
                <a:gd name="connsiteY17" fmla="*/ 37749 h 51770"/>
                <a:gd name="connsiteX18" fmla="*/ 23728 w 62555"/>
                <a:gd name="connsiteY18" fmla="*/ 37749 h 51770"/>
                <a:gd name="connsiteX19" fmla="*/ 38828 w 62555"/>
                <a:gd name="connsiteY19" fmla="*/ 20492 h 51770"/>
                <a:gd name="connsiteX20" fmla="*/ 36671 w 62555"/>
                <a:gd name="connsiteY20" fmla="*/ 14021 h 51770"/>
                <a:gd name="connsiteX21" fmla="*/ 33435 w 62555"/>
                <a:gd name="connsiteY21" fmla="*/ 9707 h 51770"/>
                <a:gd name="connsiteX22" fmla="*/ 26964 w 62555"/>
                <a:gd name="connsiteY22" fmla="*/ 6471 h 51770"/>
                <a:gd name="connsiteX23" fmla="*/ 19414 w 62555"/>
                <a:gd name="connsiteY23" fmla="*/ 7550 h 51770"/>
                <a:gd name="connsiteX24" fmla="*/ 11864 w 62555"/>
                <a:gd name="connsiteY24" fmla="*/ 12942 h 51770"/>
                <a:gd name="connsiteX25" fmla="*/ 6471 w 62555"/>
                <a:gd name="connsiteY25" fmla="*/ 24807 h 51770"/>
                <a:gd name="connsiteX26" fmla="*/ 10786 w 62555"/>
                <a:gd name="connsiteY26" fmla="*/ 34513 h 51770"/>
                <a:gd name="connsiteX27" fmla="*/ 16178 w 62555"/>
                <a:gd name="connsiteY27" fmla="*/ 37749 h 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555" h="51770">
                  <a:moveTo>
                    <a:pt x="0" y="25885"/>
                  </a:moveTo>
                  <a:cubicBezTo>
                    <a:pt x="0" y="20492"/>
                    <a:pt x="3236" y="16178"/>
                    <a:pt x="7550" y="10786"/>
                  </a:cubicBezTo>
                  <a:cubicBezTo>
                    <a:pt x="10786" y="7550"/>
                    <a:pt x="14021" y="5393"/>
                    <a:pt x="17257" y="3236"/>
                  </a:cubicBezTo>
                  <a:cubicBezTo>
                    <a:pt x="20493" y="2157"/>
                    <a:pt x="24807" y="1078"/>
                    <a:pt x="28042" y="2157"/>
                  </a:cubicBezTo>
                  <a:cubicBezTo>
                    <a:pt x="31278" y="2157"/>
                    <a:pt x="34514" y="4314"/>
                    <a:pt x="36671" y="6471"/>
                  </a:cubicBezTo>
                  <a:cubicBezTo>
                    <a:pt x="38828" y="7550"/>
                    <a:pt x="39907" y="9707"/>
                    <a:pt x="40985" y="11864"/>
                  </a:cubicBezTo>
                  <a:cubicBezTo>
                    <a:pt x="42064" y="14021"/>
                    <a:pt x="42064" y="16178"/>
                    <a:pt x="43142" y="18335"/>
                  </a:cubicBezTo>
                  <a:lnTo>
                    <a:pt x="47457" y="12942"/>
                  </a:lnTo>
                  <a:lnTo>
                    <a:pt x="58242" y="0"/>
                  </a:lnTo>
                  <a:lnTo>
                    <a:pt x="62556" y="4314"/>
                  </a:lnTo>
                  <a:lnTo>
                    <a:pt x="20493" y="51770"/>
                  </a:lnTo>
                  <a:lnTo>
                    <a:pt x="16178" y="48535"/>
                  </a:lnTo>
                  <a:lnTo>
                    <a:pt x="19414" y="44220"/>
                  </a:lnTo>
                  <a:lnTo>
                    <a:pt x="19414" y="44220"/>
                  </a:lnTo>
                  <a:cubicBezTo>
                    <a:pt x="17257" y="44220"/>
                    <a:pt x="14021" y="44220"/>
                    <a:pt x="11864" y="43142"/>
                  </a:cubicBezTo>
                  <a:cubicBezTo>
                    <a:pt x="9707" y="42063"/>
                    <a:pt x="7550" y="40985"/>
                    <a:pt x="5393" y="39906"/>
                  </a:cubicBezTo>
                  <a:cubicBezTo>
                    <a:pt x="2157" y="34513"/>
                    <a:pt x="0" y="30199"/>
                    <a:pt x="0" y="25885"/>
                  </a:cubicBezTo>
                  <a:close/>
                  <a:moveTo>
                    <a:pt x="16178" y="37749"/>
                  </a:moveTo>
                  <a:cubicBezTo>
                    <a:pt x="18335" y="37749"/>
                    <a:pt x="20493" y="38828"/>
                    <a:pt x="23728" y="37749"/>
                  </a:cubicBezTo>
                  <a:lnTo>
                    <a:pt x="38828" y="20492"/>
                  </a:lnTo>
                  <a:cubicBezTo>
                    <a:pt x="38828" y="18335"/>
                    <a:pt x="37749" y="16178"/>
                    <a:pt x="36671" y="14021"/>
                  </a:cubicBezTo>
                  <a:cubicBezTo>
                    <a:pt x="35592" y="11864"/>
                    <a:pt x="34514" y="10786"/>
                    <a:pt x="33435" y="9707"/>
                  </a:cubicBezTo>
                  <a:cubicBezTo>
                    <a:pt x="31278" y="8628"/>
                    <a:pt x="29121" y="7550"/>
                    <a:pt x="26964" y="6471"/>
                  </a:cubicBezTo>
                  <a:cubicBezTo>
                    <a:pt x="24807" y="6471"/>
                    <a:pt x="21571" y="6471"/>
                    <a:pt x="19414" y="7550"/>
                  </a:cubicBezTo>
                  <a:cubicBezTo>
                    <a:pt x="17257" y="8628"/>
                    <a:pt x="14021" y="10786"/>
                    <a:pt x="11864" y="12942"/>
                  </a:cubicBezTo>
                  <a:cubicBezTo>
                    <a:pt x="8628" y="17257"/>
                    <a:pt x="6471" y="20492"/>
                    <a:pt x="6471" y="24807"/>
                  </a:cubicBezTo>
                  <a:cubicBezTo>
                    <a:pt x="6471" y="28042"/>
                    <a:pt x="7550" y="31278"/>
                    <a:pt x="10786" y="34513"/>
                  </a:cubicBezTo>
                  <a:cubicBezTo>
                    <a:pt x="12943" y="36671"/>
                    <a:pt x="14021" y="37749"/>
                    <a:pt x="16178" y="377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088" name="Grafik 2">
            <a:extLst>
              <a:ext uri="{FF2B5EF4-FFF2-40B4-BE49-F238E27FC236}">
                <a16:creationId xmlns:a16="http://schemas.microsoft.com/office/drawing/2014/main" id="{A0326586-5CB6-43B8-BCDB-79C2F38BFA06}"/>
              </a:ext>
            </a:extLst>
          </p:cNvPr>
          <p:cNvGrpSpPr/>
          <p:nvPr/>
        </p:nvGrpSpPr>
        <p:grpSpPr>
          <a:xfrm>
            <a:off x="5758412" y="4525013"/>
            <a:ext cx="194139" cy="183353"/>
            <a:chOff x="5758412" y="4525013"/>
            <a:chExt cx="194139" cy="183353"/>
          </a:xfrm>
          <a:solidFill>
            <a:srgbClr val="777776"/>
          </a:solidFill>
        </p:grpSpPr>
        <p:sp>
          <p:nvSpPr>
            <p:cNvPr id="2089" name="Freihandform: Form 2088">
              <a:extLst>
                <a:ext uri="{FF2B5EF4-FFF2-40B4-BE49-F238E27FC236}">
                  <a16:creationId xmlns:a16="http://schemas.microsoft.com/office/drawing/2014/main" id="{B82E60E1-DB1A-4ED6-8E01-D00AF8C309E4}"/>
                </a:ext>
              </a:extLst>
            </p:cNvPr>
            <p:cNvSpPr/>
            <p:nvPr/>
          </p:nvSpPr>
          <p:spPr>
            <a:xfrm>
              <a:off x="5758412" y="4525013"/>
              <a:ext cx="48809" cy="64081"/>
            </a:xfrm>
            <a:custGeom>
              <a:avLst/>
              <a:gdLst>
                <a:gd name="connsiteX0" fmla="*/ 9707 w 48809"/>
                <a:gd name="connsiteY0" fmla="*/ 55006 h 64081"/>
                <a:gd name="connsiteX1" fmla="*/ 7550 w 48809"/>
                <a:gd name="connsiteY1" fmla="*/ 47456 h 64081"/>
                <a:gd name="connsiteX2" fmla="*/ 7550 w 48809"/>
                <a:gd name="connsiteY2" fmla="*/ 47456 h 64081"/>
                <a:gd name="connsiteX3" fmla="*/ 4314 w 48809"/>
                <a:gd name="connsiteY3" fmla="*/ 50692 h 64081"/>
                <a:gd name="connsiteX4" fmla="*/ 0 w 48809"/>
                <a:gd name="connsiteY4" fmla="*/ 47456 h 64081"/>
                <a:gd name="connsiteX5" fmla="*/ 42063 w 48809"/>
                <a:gd name="connsiteY5" fmla="*/ 0 h 64081"/>
                <a:gd name="connsiteX6" fmla="*/ 46378 w 48809"/>
                <a:gd name="connsiteY6" fmla="*/ 4314 h 64081"/>
                <a:gd name="connsiteX7" fmla="*/ 34513 w 48809"/>
                <a:gd name="connsiteY7" fmla="*/ 17257 h 64081"/>
                <a:gd name="connsiteX8" fmla="*/ 29121 w 48809"/>
                <a:gd name="connsiteY8" fmla="*/ 22650 h 64081"/>
                <a:gd name="connsiteX9" fmla="*/ 43142 w 48809"/>
                <a:gd name="connsiteY9" fmla="*/ 26964 h 64081"/>
                <a:gd name="connsiteX10" fmla="*/ 48535 w 48809"/>
                <a:gd name="connsiteY10" fmla="*/ 39907 h 64081"/>
                <a:gd name="connsiteX11" fmla="*/ 40985 w 48809"/>
                <a:gd name="connsiteY11" fmla="*/ 55006 h 64081"/>
                <a:gd name="connsiteX12" fmla="*/ 31278 w 48809"/>
                <a:gd name="connsiteY12" fmla="*/ 62556 h 64081"/>
                <a:gd name="connsiteX13" fmla="*/ 20492 w 48809"/>
                <a:gd name="connsiteY13" fmla="*/ 63634 h 64081"/>
                <a:gd name="connsiteX14" fmla="*/ 11864 w 48809"/>
                <a:gd name="connsiteY14" fmla="*/ 59320 h 64081"/>
                <a:gd name="connsiteX15" fmla="*/ 9707 w 48809"/>
                <a:gd name="connsiteY15" fmla="*/ 55006 h 64081"/>
                <a:gd name="connsiteX16" fmla="*/ 22649 w 48809"/>
                <a:gd name="connsiteY16" fmla="*/ 58242 h 64081"/>
                <a:gd name="connsiteX17" fmla="*/ 30199 w 48809"/>
                <a:gd name="connsiteY17" fmla="*/ 57163 h 64081"/>
                <a:gd name="connsiteX18" fmla="*/ 37749 w 48809"/>
                <a:gd name="connsiteY18" fmla="*/ 51770 h 64081"/>
                <a:gd name="connsiteX19" fmla="*/ 43142 w 48809"/>
                <a:gd name="connsiteY19" fmla="*/ 40985 h 64081"/>
                <a:gd name="connsiteX20" fmla="*/ 38828 w 48809"/>
                <a:gd name="connsiteY20" fmla="*/ 31278 h 64081"/>
                <a:gd name="connsiteX21" fmla="*/ 25885 w 48809"/>
                <a:gd name="connsiteY21" fmla="*/ 28042 h 64081"/>
                <a:gd name="connsiteX22" fmla="*/ 10786 w 48809"/>
                <a:gd name="connsiteY22" fmla="*/ 45299 h 64081"/>
                <a:gd name="connsiteX23" fmla="*/ 12942 w 48809"/>
                <a:gd name="connsiteY23" fmla="*/ 51770 h 64081"/>
                <a:gd name="connsiteX24" fmla="*/ 16178 w 48809"/>
                <a:gd name="connsiteY24" fmla="*/ 56085 h 64081"/>
                <a:gd name="connsiteX25" fmla="*/ 22649 w 48809"/>
                <a:gd name="connsiteY25" fmla="*/ 58242 h 6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8809" h="64081">
                  <a:moveTo>
                    <a:pt x="9707" y="55006"/>
                  </a:moveTo>
                  <a:cubicBezTo>
                    <a:pt x="8628" y="52849"/>
                    <a:pt x="7550" y="50692"/>
                    <a:pt x="7550" y="47456"/>
                  </a:cubicBezTo>
                  <a:lnTo>
                    <a:pt x="7550" y="47456"/>
                  </a:lnTo>
                  <a:lnTo>
                    <a:pt x="4314" y="50692"/>
                  </a:lnTo>
                  <a:lnTo>
                    <a:pt x="0" y="47456"/>
                  </a:lnTo>
                  <a:lnTo>
                    <a:pt x="42063" y="0"/>
                  </a:lnTo>
                  <a:lnTo>
                    <a:pt x="46378" y="4314"/>
                  </a:lnTo>
                  <a:lnTo>
                    <a:pt x="34513" y="17257"/>
                  </a:lnTo>
                  <a:lnTo>
                    <a:pt x="29121" y="22650"/>
                  </a:lnTo>
                  <a:cubicBezTo>
                    <a:pt x="35592" y="22650"/>
                    <a:pt x="39906" y="23728"/>
                    <a:pt x="43142" y="26964"/>
                  </a:cubicBezTo>
                  <a:cubicBezTo>
                    <a:pt x="47456" y="30199"/>
                    <a:pt x="49613" y="34514"/>
                    <a:pt x="48535" y="39907"/>
                  </a:cubicBezTo>
                  <a:cubicBezTo>
                    <a:pt x="47456" y="45299"/>
                    <a:pt x="45299" y="49613"/>
                    <a:pt x="40985" y="55006"/>
                  </a:cubicBezTo>
                  <a:cubicBezTo>
                    <a:pt x="37749" y="58242"/>
                    <a:pt x="34513" y="61478"/>
                    <a:pt x="31278" y="62556"/>
                  </a:cubicBezTo>
                  <a:cubicBezTo>
                    <a:pt x="28042" y="63634"/>
                    <a:pt x="23728" y="64713"/>
                    <a:pt x="20492" y="63634"/>
                  </a:cubicBezTo>
                  <a:cubicBezTo>
                    <a:pt x="17257" y="63634"/>
                    <a:pt x="14021" y="61478"/>
                    <a:pt x="11864" y="59320"/>
                  </a:cubicBezTo>
                  <a:cubicBezTo>
                    <a:pt x="11864" y="59320"/>
                    <a:pt x="10786" y="57163"/>
                    <a:pt x="9707" y="55006"/>
                  </a:cubicBezTo>
                  <a:close/>
                  <a:moveTo>
                    <a:pt x="22649" y="58242"/>
                  </a:moveTo>
                  <a:cubicBezTo>
                    <a:pt x="24807" y="58242"/>
                    <a:pt x="28042" y="58242"/>
                    <a:pt x="30199" y="57163"/>
                  </a:cubicBezTo>
                  <a:cubicBezTo>
                    <a:pt x="32357" y="56085"/>
                    <a:pt x="35592" y="53928"/>
                    <a:pt x="37749" y="51770"/>
                  </a:cubicBezTo>
                  <a:cubicBezTo>
                    <a:pt x="40985" y="47456"/>
                    <a:pt x="43142" y="44221"/>
                    <a:pt x="43142" y="40985"/>
                  </a:cubicBezTo>
                  <a:cubicBezTo>
                    <a:pt x="43142" y="37749"/>
                    <a:pt x="42063" y="34514"/>
                    <a:pt x="38828" y="31278"/>
                  </a:cubicBezTo>
                  <a:cubicBezTo>
                    <a:pt x="35592" y="29121"/>
                    <a:pt x="31278" y="28042"/>
                    <a:pt x="25885" y="28042"/>
                  </a:cubicBezTo>
                  <a:lnTo>
                    <a:pt x="10786" y="45299"/>
                  </a:lnTo>
                  <a:cubicBezTo>
                    <a:pt x="10786" y="47456"/>
                    <a:pt x="11864" y="49613"/>
                    <a:pt x="12942" y="51770"/>
                  </a:cubicBezTo>
                  <a:cubicBezTo>
                    <a:pt x="14021" y="53928"/>
                    <a:pt x="15100" y="55006"/>
                    <a:pt x="16178" y="56085"/>
                  </a:cubicBezTo>
                  <a:cubicBezTo>
                    <a:pt x="18335" y="57163"/>
                    <a:pt x="20492" y="58242"/>
                    <a:pt x="22649" y="582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0" name="Freihandform: Form 2089">
              <a:extLst>
                <a:ext uri="{FF2B5EF4-FFF2-40B4-BE49-F238E27FC236}">
                  <a16:creationId xmlns:a16="http://schemas.microsoft.com/office/drawing/2014/main" id="{DEB29A90-5FCE-4A98-85CA-0DBBBE4777C4}"/>
                </a:ext>
              </a:extLst>
            </p:cNvPr>
            <p:cNvSpPr/>
            <p:nvPr/>
          </p:nvSpPr>
          <p:spPr>
            <a:xfrm>
              <a:off x="5798318" y="4572469"/>
              <a:ext cx="44220" cy="35592"/>
            </a:xfrm>
            <a:custGeom>
              <a:avLst/>
              <a:gdLst>
                <a:gd name="connsiteX0" fmla="*/ 25885 w 44220"/>
                <a:gd name="connsiteY0" fmla="*/ 0 h 35592"/>
                <a:gd name="connsiteX1" fmla="*/ 30200 w 44220"/>
                <a:gd name="connsiteY1" fmla="*/ 3236 h 35592"/>
                <a:gd name="connsiteX2" fmla="*/ 25885 w 44220"/>
                <a:gd name="connsiteY2" fmla="*/ 9707 h 35592"/>
                <a:gd name="connsiteX3" fmla="*/ 25885 w 44220"/>
                <a:gd name="connsiteY3" fmla="*/ 9707 h 35592"/>
                <a:gd name="connsiteX4" fmla="*/ 34514 w 44220"/>
                <a:gd name="connsiteY4" fmla="*/ 8629 h 35592"/>
                <a:gd name="connsiteX5" fmla="*/ 40985 w 44220"/>
                <a:gd name="connsiteY5" fmla="*/ 11864 h 35592"/>
                <a:gd name="connsiteX6" fmla="*/ 44221 w 44220"/>
                <a:gd name="connsiteY6" fmla="*/ 15100 h 35592"/>
                <a:gd name="connsiteX7" fmla="*/ 39907 w 44220"/>
                <a:gd name="connsiteY7" fmla="*/ 18336 h 35592"/>
                <a:gd name="connsiteX8" fmla="*/ 37749 w 44220"/>
                <a:gd name="connsiteY8" fmla="*/ 15100 h 35592"/>
                <a:gd name="connsiteX9" fmla="*/ 31278 w 44220"/>
                <a:gd name="connsiteY9" fmla="*/ 12943 h 35592"/>
                <a:gd name="connsiteX10" fmla="*/ 22650 w 44220"/>
                <a:gd name="connsiteY10" fmla="*/ 15100 h 35592"/>
                <a:gd name="connsiteX11" fmla="*/ 4314 w 44220"/>
                <a:gd name="connsiteY11" fmla="*/ 35592 h 35592"/>
                <a:gd name="connsiteX12" fmla="*/ 0 w 44220"/>
                <a:gd name="connsiteY12" fmla="*/ 31278 h 35592"/>
                <a:gd name="connsiteX13" fmla="*/ 25885 w 44220"/>
                <a:gd name="connsiteY13" fmla="*/ 0 h 3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20" h="35592">
                  <a:moveTo>
                    <a:pt x="25885" y="0"/>
                  </a:moveTo>
                  <a:lnTo>
                    <a:pt x="30200" y="3236"/>
                  </a:lnTo>
                  <a:lnTo>
                    <a:pt x="25885" y="9707"/>
                  </a:lnTo>
                  <a:lnTo>
                    <a:pt x="25885" y="9707"/>
                  </a:lnTo>
                  <a:cubicBezTo>
                    <a:pt x="29121" y="8629"/>
                    <a:pt x="31278" y="8629"/>
                    <a:pt x="34514" y="8629"/>
                  </a:cubicBezTo>
                  <a:cubicBezTo>
                    <a:pt x="36671" y="8629"/>
                    <a:pt x="39907" y="9707"/>
                    <a:pt x="40985" y="11864"/>
                  </a:cubicBezTo>
                  <a:cubicBezTo>
                    <a:pt x="42063" y="12943"/>
                    <a:pt x="43142" y="14021"/>
                    <a:pt x="44221" y="15100"/>
                  </a:cubicBezTo>
                  <a:lnTo>
                    <a:pt x="39907" y="18336"/>
                  </a:lnTo>
                  <a:cubicBezTo>
                    <a:pt x="38828" y="17257"/>
                    <a:pt x="37749" y="16178"/>
                    <a:pt x="37749" y="15100"/>
                  </a:cubicBezTo>
                  <a:cubicBezTo>
                    <a:pt x="36671" y="14021"/>
                    <a:pt x="34514" y="12943"/>
                    <a:pt x="31278" y="12943"/>
                  </a:cubicBezTo>
                  <a:cubicBezTo>
                    <a:pt x="29121" y="12943"/>
                    <a:pt x="25885" y="14021"/>
                    <a:pt x="22650" y="15100"/>
                  </a:cubicBezTo>
                  <a:lnTo>
                    <a:pt x="4314" y="35592"/>
                  </a:lnTo>
                  <a:lnTo>
                    <a:pt x="0" y="31278"/>
                  </a:lnTo>
                  <a:lnTo>
                    <a:pt x="25885" y="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1" name="Freihandform: Form 2090">
              <a:extLst>
                <a:ext uri="{FF2B5EF4-FFF2-40B4-BE49-F238E27FC236}">
                  <a16:creationId xmlns:a16="http://schemas.microsoft.com/office/drawing/2014/main" id="{6B7F1040-A2E5-42CC-BD02-27A59A1B55DB}"/>
                </a:ext>
              </a:extLst>
            </p:cNvPr>
            <p:cNvSpPr/>
            <p:nvPr/>
          </p:nvSpPr>
          <p:spPr>
            <a:xfrm>
              <a:off x="5818811" y="4592962"/>
              <a:ext cx="44220" cy="48534"/>
            </a:xfrm>
            <a:custGeom>
              <a:avLst/>
              <a:gdLst>
                <a:gd name="connsiteX0" fmla="*/ 0 w 44220"/>
                <a:gd name="connsiteY0" fmla="*/ 29121 h 48534"/>
                <a:gd name="connsiteX1" fmla="*/ 3236 w 44220"/>
                <a:gd name="connsiteY1" fmla="*/ 20493 h 48534"/>
                <a:gd name="connsiteX2" fmla="*/ 15100 w 44220"/>
                <a:gd name="connsiteY2" fmla="*/ 16178 h 48534"/>
                <a:gd name="connsiteX3" fmla="*/ 33435 w 44220"/>
                <a:gd name="connsiteY3" fmla="*/ 25885 h 48534"/>
                <a:gd name="connsiteX4" fmla="*/ 37749 w 44220"/>
                <a:gd name="connsiteY4" fmla="*/ 18336 h 48534"/>
                <a:gd name="connsiteX5" fmla="*/ 34514 w 44220"/>
                <a:gd name="connsiteY5" fmla="*/ 10786 h 48534"/>
                <a:gd name="connsiteX6" fmla="*/ 21571 w 44220"/>
                <a:gd name="connsiteY6" fmla="*/ 5393 h 48534"/>
                <a:gd name="connsiteX7" fmla="*/ 22650 w 44220"/>
                <a:gd name="connsiteY7" fmla="*/ 0 h 48534"/>
                <a:gd name="connsiteX8" fmla="*/ 38828 w 44220"/>
                <a:gd name="connsiteY8" fmla="*/ 6471 h 48534"/>
                <a:gd name="connsiteX9" fmla="*/ 44221 w 44220"/>
                <a:gd name="connsiteY9" fmla="*/ 17257 h 48534"/>
                <a:gd name="connsiteX10" fmla="*/ 38828 w 44220"/>
                <a:gd name="connsiteY10" fmla="*/ 29121 h 48534"/>
                <a:gd name="connsiteX11" fmla="*/ 21571 w 44220"/>
                <a:gd name="connsiteY11" fmla="*/ 48535 h 48534"/>
                <a:gd name="connsiteX12" fmla="*/ 17257 w 44220"/>
                <a:gd name="connsiteY12" fmla="*/ 45299 h 48534"/>
                <a:gd name="connsiteX13" fmla="*/ 20493 w 44220"/>
                <a:gd name="connsiteY13" fmla="*/ 40985 h 48534"/>
                <a:gd name="connsiteX14" fmla="*/ 20493 w 44220"/>
                <a:gd name="connsiteY14" fmla="*/ 40985 h 48534"/>
                <a:gd name="connsiteX15" fmla="*/ 5393 w 44220"/>
                <a:gd name="connsiteY15" fmla="*/ 35592 h 48534"/>
                <a:gd name="connsiteX16" fmla="*/ 0 w 44220"/>
                <a:gd name="connsiteY16" fmla="*/ 29121 h 48534"/>
                <a:gd name="connsiteX17" fmla="*/ 15100 w 44220"/>
                <a:gd name="connsiteY17" fmla="*/ 37749 h 48534"/>
                <a:gd name="connsiteX18" fmla="*/ 22650 w 44220"/>
                <a:gd name="connsiteY18" fmla="*/ 38828 h 48534"/>
                <a:gd name="connsiteX19" fmla="*/ 31278 w 44220"/>
                <a:gd name="connsiteY19" fmla="*/ 29121 h 48534"/>
                <a:gd name="connsiteX20" fmla="*/ 17257 w 44220"/>
                <a:gd name="connsiteY20" fmla="*/ 21571 h 48534"/>
                <a:gd name="connsiteX21" fmla="*/ 8629 w 44220"/>
                <a:gd name="connsiteY21" fmla="*/ 23728 h 48534"/>
                <a:gd name="connsiteX22" fmla="*/ 6471 w 44220"/>
                <a:gd name="connsiteY22" fmla="*/ 29121 h 48534"/>
                <a:gd name="connsiteX23" fmla="*/ 9707 w 44220"/>
                <a:gd name="connsiteY23" fmla="*/ 34514 h 48534"/>
                <a:gd name="connsiteX24" fmla="*/ 15100 w 44220"/>
                <a:gd name="connsiteY24" fmla="*/ 37749 h 4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220" h="48534">
                  <a:moveTo>
                    <a:pt x="0" y="29121"/>
                  </a:moveTo>
                  <a:cubicBezTo>
                    <a:pt x="0" y="25885"/>
                    <a:pt x="1079" y="22650"/>
                    <a:pt x="3236" y="20493"/>
                  </a:cubicBezTo>
                  <a:cubicBezTo>
                    <a:pt x="6471" y="17257"/>
                    <a:pt x="10786" y="16178"/>
                    <a:pt x="15100" y="16178"/>
                  </a:cubicBezTo>
                  <a:cubicBezTo>
                    <a:pt x="19414" y="16178"/>
                    <a:pt x="25885" y="20493"/>
                    <a:pt x="33435" y="25885"/>
                  </a:cubicBezTo>
                  <a:cubicBezTo>
                    <a:pt x="35592" y="23728"/>
                    <a:pt x="36671" y="20493"/>
                    <a:pt x="37749" y="18336"/>
                  </a:cubicBezTo>
                  <a:cubicBezTo>
                    <a:pt x="37749" y="16178"/>
                    <a:pt x="36671" y="12943"/>
                    <a:pt x="34514" y="10786"/>
                  </a:cubicBezTo>
                  <a:cubicBezTo>
                    <a:pt x="31278" y="7550"/>
                    <a:pt x="26964" y="6471"/>
                    <a:pt x="21571" y="5393"/>
                  </a:cubicBezTo>
                  <a:lnTo>
                    <a:pt x="22650" y="0"/>
                  </a:lnTo>
                  <a:cubicBezTo>
                    <a:pt x="29121" y="1079"/>
                    <a:pt x="34514" y="3236"/>
                    <a:pt x="38828" y="6471"/>
                  </a:cubicBezTo>
                  <a:cubicBezTo>
                    <a:pt x="42064" y="9707"/>
                    <a:pt x="44221" y="12943"/>
                    <a:pt x="44221" y="17257"/>
                  </a:cubicBezTo>
                  <a:cubicBezTo>
                    <a:pt x="44221" y="21571"/>
                    <a:pt x="42064" y="24807"/>
                    <a:pt x="38828" y="29121"/>
                  </a:cubicBezTo>
                  <a:lnTo>
                    <a:pt x="21571" y="48535"/>
                  </a:lnTo>
                  <a:lnTo>
                    <a:pt x="17257" y="45299"/>
                  </a:lnTo>
                  <a:lnTo>
                    <a:pt x="20493" y="40985"/>
                  </a:lnTo>
                  <a:lnTo>
                    <a:pt x="20493" y="40985"/>
                  </a:lnTo>
                  <a:cubicBezTo>
                    <a:pt x="14021" y="40985"/>
                    <a:pt x="8629" y="38828"/>
                    <a:pt x="5393" y="35592"/>
                  </a:cubicBezTo>
                  <a:cubicBezTo>
                    <a:pt x="2157" y="35592"/>
                    <a:pt x="0" y="32357"/>
                    <a:pt x="0" y="29121"/>
                  </a:cubicBezTo>
                  <a:close/>
                  <a:moveTo>
                    <a:pt x="15100" y="37749"/>
                  </a:moveTo>
                  <a:cubicBezTo>
                    <a:pt x="17257" y="38828"/>
                    <a:pt x="19414" y="38828"/>
                    <a:pt x="22650" y="38828"/>
                  </a:cubicBezTo>
                  <a:lnTo>
                    <a:pt x="31278" y="29121"/>
                  </a:lnTo>
                  <a:cubicBezTo>
                    <a:pt x="24807" y="24807"/>
                    <a:pt x="20493" y="22650"/>
                    <a:pt x="17257" y="21571"/>
                  </a:cubicBezTo>
                  <a:cubicBezTo>
                    <a:pt x="14021" y="20493"/>
                    <a:pt x="10786" y="21571"/>
                    <a:pt x="8629" y="23728"/>
                  </a:cubicBezTo>
                  <a:cubicBezTo>
                    <a:pt x="7550" y="25885"/>
                    <a:pt x="6471" y="26964"/>
                    <a:pt x="6471" y="29121"/>
                  </a:cubicBezTo>
                  <a:cubicBezTo>
                    <a:pt x="6471" y="31278"/>
                    <a:pt x="7550" y="32357"/>
                    <a:pt x="9707" y="34514"/>
                  </a:cubicBezTo>
                  <a:cubicBezTo>
                    <a:pt x="10786" y="36671"/>
                    <a:pt x="12943" y="36671"/>
                    <a:pt x="15100" y="377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2" name="Freihandform: Form 2091">
              <a:extLst>
                <a:ext uri="{FF2B5EF4-FFF2-40B4-BE49-F238E27FC236}">
                  <a16:creationId xmlns:a16="http://schemas.microsoft.com/office/drawing/2014/main" id="{D18634B0-BE46-4CB1-AD13-D9372A8999A4}"/>
                </a:ext>
              </a:extLst>
            </p:cNvPr>
            <p:cNvSpPr/>
            <p:nvPr/>
          </p:nvSpPr>
          <p:spPr>
            <a:xfrm>
              <a:off x="5847932" y="4621004"/>
              <a:ext cx="49893" cy="53927"/>
            </a:xfrm>
            <a:custGeom>
              <a:avLst/>
              <a:gdLst>
                <a:gd name="connsiteX0" fmla="*/ 30199 w 49893"/>
                <a:gd name="connsiteY0" fmla="*/ 0 h 53927"/>
                <a:gd name="connsiteX1" fmla="*/ 34514 w 49893"/>
                <a:gd name="connsiteY1" fmla="*/ 3236 h 53927"/>
                <a:gd name="connsiteX2" fmla="*/ 30199 w 49893"/>
                <a:gd name="connsiteY2" fmla="*/ 8629 h 53927"/>
                <a:gd name="connsiteX3" fmla="*/ 30199 w 49893"/>
                <a:gd name="connsiteY3" fmla="*/ 8629 h 53927"/>
                <a:gd name="connsiteX4" fmla="*/ 38828 w 49893"/>
                <a:gd name="connsiteY4" fmla="*/ 8629 h 53927"/>
                <a:gd name="connsiteX5" fmla="*/ 45299 w 49893"/>
                <a:gd name="connsiteY5" fmla="*/ 11864 h 53927"/>
                <a:gd name="connsiteX6" fmla="*/ 49613 w 49893"/>
                <a:gd name="connsiteY6" fmla="*/ 21571 h 53927"/>
                <a:gd name="connsiteX7" fmla="*/ 43142 w 49893"/>
                <a:gd name="connsiteY7" fmla="*/ 33435 h 53927"/>
                <a:gd name="connsiteX8" fmla="*/ 24807 w 49893"/>
                <a:gd name="connsiteY8" fmla="*/ 53928 h 53927"/>
                <a:gd name="connsiteX9" fmla="*/ 20492 w 49893"/>
                <a:gd name="connsiteY9" fmla="*/ 49613 h 53927"/>
                <a:gd name="connsiteX10" fmla="*/ 37749 w 49893"/>
                <a:gd name="connsiteY10" fmla="*/ 30200 h 53927"/>
                <a:gd name="connsiteX11" fmla="*/ 42063 w 49893"/>
                <a:gd name="connsiteY11" fmla="*/ 22650 h 53927"/>
                <a:gd name="connsiteX12" fmla="*/ 38828 w 49893"/>
                <a:gd name="connsiteY12" fmla="*/ 16178 h 53927"/>
                <a:gd name="connsiteX13" fmla="*/ 33435 w 49893"/>
                <a:gd name="connsiteY13" fmla="*/ 12943 h 53927"/>
                <a:gd name="connsiteX14" fmla="*/ 24807 w 49893"/>
                <a:gd name="connsiteY14" fmla="*/ 12943 h 53927"/>
                <a:gd name="connsiteX15" fmla="*/ 4314 w 49893"/>
                <a:gd name="connsiteY15" fmla="*/ 36671 h 53927"/>
                <a:gd name="connsiteX16" fmla="*/ 0 w 49893"/>
                <a:gd name="connsiteY16" fmla="*/ 32357 h 53927"/>
                <a:gd name="connsiteX17" fmla="*/ 30199 w 49893"/>
                <a:gd name="connsiteY17" fmla="*/ 0 h 5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93" h="53927">
                  <a:moveTo>
                    <a:pt x="30199" y="0"/>
                  </a:moveTo>
                  <a:lnTo>
                    <a:pt x="34514" y="3236"/>
                  </a:lnTo>
                  <a:lnTo>
                    <a:pt x="30199" y="8629"/>
                  </a:lnTo>
                  <a:lnTo>
                    <a:pt x="30199" y="8629"/>
                  </a:lnTo>
                  <a:cubicBezTo>
                    <a:pt x="33435" y="8629"/>
                    <a:pt x="36671" y="8629"/>
                    <a:pt x="38828" y="8629"/>
                  </a:cubicBezTo>
                  <a:cubicBezTo>
                    <a:pt x="40985" y="8629"/>
                    <a:pt x="44221" y="10786"/>
                    <a:pt x="45299" y="11864"/>
                  </a:cubicBezTo>
                  <a:cubicBezTo>
                    <a:pt x="48535" y="15100"/>
                    <a:pt x="50692" y="18336"/>
                    <a:pt x="49613" y="21571"/>
                  </a:cubicBezTo>
                  <a:cubicBezTo>
                    <a:pt x="49613" y="24807"/>
                    <a:pt x="47456" y="29121"/>
                    <a:pt x="43142" y="33435"/>
                  </a:cubicBezTo>
                  <a:lnTo>
                    <a:pt x="24807" y="53928"/>
                  </a:lnTo>
                  <a:lnTo>
                    <a:pt x="20492" y="49613"/>
                  </a:lnTo>
                  <a:lnTo>
                    <a:pt x="37749" y="30200"/>
                  </a:lnTo>
                  <a:cubicBezTo>
                    <a:pt x="40985" y="26964"/>
                    <a:pt x="42063" y="24807"/>
                    <a:pt x="42063" y="22650"/>
                  </a:cubicBezTo>
                  <a:cubicBezTo>
                    <a:pt x="42063" y="20492"/>
                    <a:pt x="40985" y="18336"/>
                    <a:pt x="38828" y="16178"/>
                  </a:cubicBezTo>
                  <a:cubicBezTo>
                    <a:pt x="37749" y="15100"/>
                    <a:pt x="35592" y="14021"/>
                    <a:pt x="33435" y="12943"/>
                  </a:cubicBezTo>
                  <a:cubicBezTo>
                    <a:pt x="31278" y="12943"/>
                    <a:pt x="28042" y="12943"/>
                    <a:pt x="24807" y="12943"/>
                  </a:cubicBezTo>
                  <a:lnTo>
                    <a:pt x="4314" y="36671"/>
                  </a:lnTo>
                  <a:lnTo>
                    <a:pt x="0" y="32357"/>
                  </a:lnTo>
                  <a:lnTo>
                    <a:pt x="30199" y="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3" name="Freihandform: Form 2092">
              <a:extLst>
                <a:ext uri="{FF2B5EF4-FFF2-40B4-BE49-F238E27FC236}">
                  <a16:creationId xmlns:a16="http://schemas.microsoft.com/office/drawing/2014/main" id="{77A69C6D-D92C-4BDB-8932-6CEE927259A2}"/>
                </a:ext>
              </a:extLst>
            </p:cNvPr>
            <p:cNvSpPr/>
            <p:nvPr/>
          </p:nvSpPr>
          <p:spPr>
            <a:xfrm>
              <a:off x="5889995" y="4656596"/>
              <a:ext cx="62556" cy="51770"/>
            </a:xfrm>
            <a:custGeom>
              <a:avLst/>
              <a:gdLst>
                <a:gd name="connsiteX0" fmla="*/ 0 w 62556"/>
                <a:gd name="connsiteY0" fmla="*/ 25885 h 51770"/>
                <a:gd name="connsiteX1" fmla="*/ 7550 w 62556"/>
                <a:gd name="connsiteY1" fmla="*/ 10786 h 51770"/>
                <a:gd name="connsiteX2" fmla="*/ 17257 w 62556"/>
                <a:gd name="connsiteY2" fmla="*/ 3236 h 51770"/>
                <a:gd name="connsiteX3" fmla="*/ 28042 w 62556"/>
                <a:gd name="connsiteY3" fmla="*/ 2157 h 51770"/>
                <a:gd name="connsiteX4" fmla="*/ 36671 w 62556"/>
                <a:gd name="connsiteY4" fmla="*/ 6471 h 51770"/>
                <a:gd name="connsiteX5" fmla="*/ 40985 w 62556"/>
                <a:gd name="connsiteY5" fmla="*/ 11864 h 51770"/>
                <a:gd name="connsiteX6" fmla="*/ 43142 w 62556"/>
                <a:gd name="connsiteY6" fmla="*/ 18335 h 51770"/>
                <a:gd name="connsiteX7" fmla="*/ 47456 w 62556"/>
                <a:gd name="connsiteY7" fmla="*/ 12942 h 51770"/>
                <a:gd name="connsiteX8" fmla="*/ 58242 w 62556"/>
                <a:gd name="connsiteY8" fmla="*/ 0 h 51770"/>
                <a:gd name="connsiteX9" fmla="*/ 62556 w 62556"/>
                <a:gd name="connsiteY9" fmla="*/ 4314 h 51770"/>
                <a:gd name="connsiteX10" fmla="*/ 20492 w 62556"/>
                <a:gd name="connsiteY10" fmla="*/ 51770 h 51770"/>
                <a:gd name="connsiteX11" fmla="*/ 16178 w 62556"/>
                <a:gd name="connsiteY11" fmla="*/ 48535 h 51770"/>
                <a:gd name="connsiteX12" fmla="*/ 19414 w 62556"/>
                <a:gd name="connsiteY12" fmla="*/ 44220 h 51770"/>
                <a:gd name="connsiteX13" fmla="*/ 19414 w 62556"/>
                <a:gd name="connsiteY13" fmla="*/ 44220 h 51770"/>
                <a:gd name="connsiteX14" fmla="*/ 11864 w 62556"/>
                <a:gd name="connsiteY14" fmla="*/ 43142 h 51770"/>
                <a:gd name="connsiteX15" fmla="*/ 5393 w 62556"/>
                <a:gd name="connsiteY15" fmla="*/ 39906 h 51770"/>
                <a:gd name="connsiteX16" fmla="*/ 0 w 62556"/>
                <a:gd name="connsiteY16" fmla="*/ 25885 h 51770"/>
                <a:gd name="connsiteX17" fmla="*/ 16178 w 62556"/>
                <a:gd name="connsiteY17" fmla="*/ 37749 h 51770"/>
                <a:gd name="connsiteX18" fmla="*/ 23728 w 62556"/>
                <a:gd name="connsiteY18" fmla="*/ 37749 h 51770"/>
                <a:gd name="connsiteX19" fmla="*/ 38828 w 62556"/>
                <a:gd name="connsiteY19" fmla="*/ 20492 h 51770"/>
                <a:gd name="connsiteX20" fmla="*/ 36671 w 62556"/>
                <a:gd name="connsiteY20" fmla="*/ 14021 h 51770"/>
                <a:gd name="connsiteX21" fmla="*/ 33435 w 62556"/>
                <a:gd name="connsiteY21" fmla="*/ 9707 h 51770"/>
                <a:gd name="connsiteX22" fmla="*/ 26964 w 62556"/>
                <a:gd name="connsiteY22" fmla="*/ 6471 h 51770"/>
                <a:gd name="connsiteX23" fmla="*/ 19414 w 62556"/>
                <a:gd name="connsiteY23" fmla="*/ 7550 h 51770"/>
                <a:gd name="connsiteX24" fmla="*/ 11864 w 62556"/>
                <a:gd name="connsiteY24" fmla="*/ 12942 h 51770"/>
                <a:gd name="connsiteX25" fmla="*/ 6471 w 62556"/>
                <a:gd name="connsiteY25" fmla="*/ 24807 h 51770"/>
                <a:gd name="connsiteX26" fmla="*/ 10786 w 62556"/>
                <a:gd name="connsiteY26" fmla="*/ 34513 h 51770"/>
                <a:gd name="connsiteX27" fmla="*/ 16178 w 62556"/>
                <a:gd name="connsiteY27" fmla="*/ 37749 h 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556" h="51770">
                  <a:moveTo>
                    <a:pt x="0" y="25885"/>
                  </a:moveTo>
                  <a:cubicBezTo>
                    <a:pt x="0" y="20492"/>
                    <a:pt x="3236" y="16178"/>
                    <a:pt x="7550" y="10786"/>
                  </a:cubicBezTo>
                  <a:cubicBezTo>
                    <a:pt x="10786" y="7550"/>
                    <a:pt x="14021" y="5393"/>
                    <a:pt x="17257" y="3236"/>
                  </a:cubicBezTo>
                  <a:cubicBezTo>
                    <a:pt x="20492" y="2157"/>
                    <a:pt x="24807" y="1078"/>
                    <a:pt x="28042" y="2157"/>
                  </a:cubicBezTo>
                  <a:cubicBezTo>
                    <a:pt x="31278" y="2157"/>
                    <a:pt x="34514" y="4314"/>
                    <a:pt x="36671" y="6471"/>
                  </a:cubicBezTo>
                  <a:cubicBezTo>
                    <a:pt x="38828" y="7550"/>
                    <a:pt x="39907" y="9707"/>
                    <a:pt x="40985" y="11864"/>
                  </a:cubicBezTo>
                  <a:cubicBezTo>
                    <a:pt x="42063" y="14021"/>
                    <a:pt x="42063" y="16178"/>
                    <a:pt x="43142" y="18335"/>
                  </a:cubicBezTo>
                  <a:lnTo>
                    <a:pt x="47456" y="12942"/>
                  </a:lnTo>
                  <a:lnTo>
                    <a:pt x="58242" y="0"/>
                  </a:lnTo>
                  <a:lnTo>
                    <a:pt x="62556" y="4314"/>
                  </a:lnTo>
                  <a:lnTo>
                    <a:pt x="20492" y="51770"/>
                  </a:lnTo>
                  <a:lnTo>
                    <a:pt x="16178" y="48535"/>
                  </a:lnTo>
                  <a:lnTo>
                    <a:pt x="19414" y="44220"/>
                  </a:lnTo>
                  <a:lnTo>
                    <a:pt x="19414" y="44220"/>
                  </a:lnTo>
                  <a:cubicBezTo>
                    <a:pt x="17257" y="44220"/>
                    <a:pt x="14021" y="44220"/>
                    <a:pt x="11864" y="43142"/>
                  </a:cubicBezTo>
                  <a:cubicBezTo>
                    <a:pt x="9707" y="42063"/>
                    <a:pt x="7550" y="40985"/>
                    <a:pt x="5393" y="39906"/>
                  </a:cubicBezTo>
                  <a:cubicBezTo>
                    <a:pt x="2157" y="34513"/>
                    <a:pt x="0" y="30199"/>
                    <a:pt x="0" y="25885"/>
                  </a:cubicBezTo>
                  <a:close/>
                  <a:moveTo>
                    <a:pt x="16178" y="37749"/>
                  </a:moveTo>
                  <a:cubicBezTo>
                    <a:pt x="18335" y="37749"/>
                    <a:pt x="20492" y="38828"/>
                    <a:pt x="23728" y="37749"/>
                  </a:cubicBezTo>
                  <a:lnTo>
                    <a:pt x="38828" y="20492"/>
                  </a:lnTo>
                  <a:cubicBezTo>
                    <a:pt x="38828" y="18335"/>
                    <a:pt x="37749" y="16178"/>
                    <a:pt x="36671" y="14021"/>
                  </a:cubicBezTo>
                  <a:cubicBezTo>
                    <a:pt x="35592" y="11864"/>
                    <a:pt x="34514" y="10786"/>
                    <a:pt x="33435" y="9707"/>
                  </a:cubicBezTo>
                  <a:cubicBezTo>
                    <a:pt x="31278" y="8628"/>
                    <a:pt x="29121" y="7550"/>
                    <a:pt x="26964" y="6471"/>
                  </a:cubicBezTo>
                  <a:cubicBezTo>
                    <a:pt x="24807" y="6471"/>
                    <a:pt x="21571" y="6471"/>
                    <a:pt x="19414" y="7550"/>
                  </a:cubicBezTo>
                  <a:cubicBezTo>
                    <a:pt x="17257" y="8628"/>
                    <a:pt x="14021" y="10786"/>
                    <a:pt x="11864" y="12942"/>
                  </a:cubicBezTo>
                  <a:cubicBezTo>
                    <a:pt x="8629" y="17257"/>
                    <a:pt x="6471" y="20492"/>
                    <a:pt x="6471" y="24807"/>
                  </a:cubicBezTo>
                  <a:cubicBezTo>
                    <a:pt x="6471" y="28042"/>
                    <a:pt x="7550" y="31278"/>
                    <a:pt x="10786" y="34513"/>
                  </a:cubicBezTo>
                  <a:cubicBezTo>
                    <a:pt x="11864" y="36671"/>
                    <a:pt x="14021" y="37749"/>
                    <a:pt x="16178" y="377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094" name="Grafik 2">
            <a:extLst>
              <a:ext uri="{FF2B5EF4-FFF2-40B4-BE49-F238E27FC236}">
                <a16:creationId xmlns:a16="http://schemas.microsoft.com/office/drawing/2014/main" id="{FE543F1B-EB20-4FA8-8C80-8803D9440815}"/>
              </a:ext>
            </a:extLst>
          </p:cNvPr>
          <p:cNvGrpSpPr/>
          <p:nvPr/>
        </p:nvGrpSpPr>
        <p:grpSpPr>
          <a:xfrm>
            <a:off x="1424794" y="4109771"/>
            <a:ext cx="181196" cy="65791"/>
            <a:chOff x="1424794" y="4109771"/>
            <a:chExt cx="181196" cy="65791"/>
          </a:xfrm>
          <a:solidFill>
            <a:srgbClr val="777776"/>
          </a:solidFill>
        </p:grpSpPr>
        <p:sp>
          <p:nvSpPr>
            <p:cNvPr id="2095" name="Freihandform: Form 2094">
              <a:extLst>
                <a:ext uri="{FF2B5EF4-FFF2-40B4-BE49-F238E27FC236}">
                  <a16:creationId xmlns:a16="http://schemas.microsoft.com/office/drawing/2014/main" id="{A82D3B7B-8422-4923-A1FD-CDAEE9F159F7}"/>
                </a:ext>
              </a:extLst>
            </p:cNvPr>
            <p:cNvSpPr/>
            <p:nvPr/>
          </p:nvSpPr>
          <p:spPr>
            <a:xfrm>
              <a:off x="1424794" y="4129185"/>
              <a:ext cx="34513" cy="44220"/>
            </a:xfrm>
            <a:custGeom>
              <a:avLst/>
              <a:gdLst>
                <a:gd name="connsiteX0" fmla="*/ 9707 w 34513"/>
                <a:gd name="connsiteY0" fmla="*/ 42063 h 44220"/>
                <a:gd name="connsiteX1" fmla="*/ 2157 w 34513"/>
                <a:gd name="connsiteY1" fmla="*/ 34514 h 44220"/>
                <a:gd name="connsiteX2" fmla="*/ 0 w 34513"/>
                <a:gd name="connsiteY2" fmla="*/ 22649 h 44220"/>
                <a:gd name="connsiteX3" fmla="*/ 3236 w 34513"/>
                <a:gd name="connsiteY3" fmla="*/ 10786 h 44220"/>
                <a:gd name="connsiteX4" fmla="*/ 10786 w 34513"/>
                <a:gd name="connsiteY4" fmla="*/ 3236 h 44220"/>
                <a:gd name="connsiteX5" fmla="*/ 20492 w 34513"/>
                <a:gd name="connsiteY5" fmla="*/ 0 h 44220"/>
                <a:gd name="connsiteX6" fmla="*/ 33435 w 34513"/>
                <a:gd name="connsiteY6" fmla="*/ 5393 h 44220"/>
                <a:gd name="connsiteX7" fmla="*/ 30199 w 34513"/>
                <a:gd name="connsiteY7" fmla="*/ 9707 h 44220"/>
                <a:gd name="connsiteX8" fmla="*/ 25885 w 34513"/>
                <a:gd name="connsiteY8" fmla="*/ 6471 h 44220"/>
                <a:gd name="connsiteX9" fmla="*/ 21571 w 34513"/>
                <a:gd name="connsiteY9" fmla="*/ 5393 h 44220"/>
                <a:gd name="connsiteX10" fmla="*/ 14021 w 34513"/>
                <a:gd name="connsiteY10" fmla="*/ 7550 h 44220"/>
                <a:gd name="connsiteX11" fmla="*/ 8628 w 34513"/>
                <a:gd name="connsiteY11" fmla="*/ 14021 h 44220"/>
                <a:gd name="connsiteX12" fmla="*/ 6471 w 34513"/>
                <a:gd name="connsiteY12" fmla="*/ 22649 h 44220"/>
                <a:gd name="connsiteX13" fmla="*/ 10786 w 34513"/>
                <a:gd name="connsiteY13" fmla="*/ 34514 h 44220"/>
                <a:gd name="connsiteX14" fmla="*/ 20492 w 34513"/>
                <a:gd name="connsiteY14" fmla="*/ 38828 h 44220"/>
                <a:gd name="connsiteX15" fmla="*/ 31278 w 34513"/>
                <a:gd name="connsiteY15" fmla="*/ 34514 h 44220"/>
                <a:gd name="connsiteX16" fmla="*/ 34514 w 34513"/>
                <a:gd name="connsiteY16" fmla="*/ 38828 h 44220"/>
                <a:gd name="connsiteX17" fmla="*/ 28042 w 34513"/>
                <a:gd name="connsiteY17" fmla="*/ 43142 h 44220"/>
                <a:gd name="connsiteX18" fmla="*/ 20492 w 34513"/>
                <a:gd name="connsiteY18" fmla="*/ 44220 h 44220"/>
                <a:gd name="connsiteX19" fmla="*/ 9707 w 34513"/>
                <a:gd name="connsiteY19" fmla="*/ 42063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513" h="44220">
                  <a:moveTo>
                    <a:pt x="9707" y="42063"/>
                  </a:moveTo>
                  <a:cubicBezTo>
                    <a:pt x="6471" y="39906"/>
                    <a:pt x="4314" y="37749"/>
                    <a:pt x="2157" y="34514"/>
                  </a:cubicBezTo>
                  <a:cubicBezTo>
                    <a:pt x="0" y="31278"/>
                    <a:pt x="0" y="26964"/>
                    <a:pt x="0" y="22649"/>
                  </a:cubicBezTo>
                  <a:cubicBezTo>
                    <a:pt x="0" y="18335"/>
                    <a:pt x="1079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1078"/>
                    <a:pt x="17257" y="0"/>
                    <a:pt x="20492" y="0"/>
                  </a:cubicBezTo>
                  <a:cubicBezTo>
                    <a:pt x="24807" y="0"/>
                    <a:pt x="29121" y="2157"/>
                    <a:pt x="33435" y="5393"/>
                  </a:cubicBezTo>
                  <a:lnTo>
                    <a:pt x="30199" y="9707"/>
                  </a:lnTo>
                  <a:cubicBezTo>
                    <a:pt x="29121" y="8628"/>
                    <a:pt x="26964" y="7550"/>
                    <a:pt x="25885" y="6471"/>
                  </a:cubicBezTo>
                  <a:cubicBezTo>
                    <a:pt x="24807" y="5393"/>
                    <a:pt x="22650" y="5393"/>
                    <a:pt x="21571" y="5393"/>
                  </a:cubicBezTo>
                  <a:cubicBezTo>
                    <a:pt x="19414" y="5393"/>
                    <a:pt x="16178" y="6471"/>
                    <a:pt x="14021" y="7550"/>
                  </a:cubicBezTo>
                  <a:cubicBezTo>
                    <a:pt x="11864" y="8628"/>
                    <a:pt x="9707" y="10786"/>
                    <a:pt x="8628" y="14021"/>
                  </a:cubicBezTo>
                  <a:cubicBezTo>
                    <a:pt x="7550" y="16178"/>
                    <a:pt x="6471" y="19414"/>
                    <a:pt x="6471" y="22649"/>
                  </a:cubicBezTo>
                  <a:cubicBezTo>
                    <a:pt x="6471" y="28042"/>
                    <a:pt x="7550" y="32357"/>
                    <a:pt x="10786" y="34514"/>
                  </a:cubicBezTo>
                  <a:cubicBezTo>
                    <a:pt x="14021" y="36671"/>
                    <a:pt x="16178" y="38828"/>
                    <a:pt x="20492" y="38828"/>
                  </a:cubicBezTo>
                  <a:cubicBezTo>
                    <a:pt x="23728" y="38828"/>
                    <a:pt x="28042" y="37749"/>
                    <a:pt x="31278" y="34514"/>
                  </a:cubicBezTo>
                  <a:lnTo>
                    <a:pt x="34514" y="38828"/>
                  </a:lnTo>
                  <a:cubicBezTo>
                    <a:pt x="32357" y="40985"/>
                    <a:pt x="30199" y="42063"/>
                    <a:pt x="28042" y="43142"/>
                  </a:cubicBezTo>
                  <a:cubicBezTo>
                    <a:pt x="25885" y="44220"/>
                    <a:pt x="23728" y="44220"/>
                    <a:pt x="20492" y="44220"/>
                  </a:cubicBezTo>
                  <a:cubicBezTo>
                    <a:pt x="16178" y="44220"/>
                    <a:pt x="12943" y="43142"/>
                    <a:pt x="9707" y="4206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6" name="Freihandform: Form 2095">
              <a:extLst>
                <a:ext uri="{FF2B5EF4-FFF2-40B4-BE49-F238E27FC236}">
                  <a16:creationId xmlns:a16="http://schemas.microsoft.com/office/drawing/2014/main" id="{0F8C834A-955D-4587-B6AA-0210EB05E3CD}"/>
                </a:ext>
              </a:extLst>
            </p:cNvPr>
            <p:cNvSpPr/>
            <p:nvPr/>
          </p:nvSpPr>
          <p:spPr>
            <a:xfrm>
              <a:off x="1462543" y="4129185"/>
              <a:ext cx="40984" cy="45299"/>
            </a:xfrm>
            <a:custGeom>
              <a:avLst/>
              <a:gdLst>
                <a:gd name="connsiteX0" fmla="*/ 10786 w 40984"/>
                <a:gd name="connsiteY0" fmla="*/ 42063 h 45299"/>
                <a:gd name="connsiteX1" fmla="*/ 3236 w 40984"/>
                <a:gd name="connsiteY1" fmla="*/ 34514 h 45299"/>
                <a:gd name="connsiteX2" fmla="*/ 0 w 40984"/>
                <a:gd name="connsiteY2" fmla="*/ 22649 h 45299"/>
                <a:gd name="connsiteX3" fmla="*/ 3236 w 40984"/>
                <a:gd name="connsiteY3" fmla="*/ 10786 h 45299"/>
                <a:gd name="connsiteX4" fmla="*/ 10786 w 40984"/>
                <a:gd name="connsiteY4" fmla="*/ 3236 h 45299"/>
                <a:gd name="connsiteX5" fmla="*/ 20492 w 40984"/>
                <a:gd name="connsiteY5" fmla="*/ 0 h 45299"/>
                <a:gd name="connsiteX6" fmla="*/ 30199 w 40984"/>
                <a:gd name="connsiteY6" fmla="*/ 3236 h 45299"/>
                <a:gd name="connsiteX7" fmla="*/ 37749 w 40984"/>
                <a:gd name="connsiteY7" fmla="*/ 10786 h 45299"/>
                <a:gd name="connsiteX8" fmla="*/ 40985 w 40984"/>
                <a:gd name="connsiteY8" fmla="*/ 22649 h 45299"/>
                <a:gd name="connsiteX9" fmla="*/ 37749 w 40984"/>
                <a:gd name="connsiteY9" fmla="*/ 34514 h 45299"/>
                <a:gd name="connsiteX10" fmla="*/ 30199 w 40984"/>
                <a:gd name="connsiteY10" fmla="*/ 42063 h 45299"/>
                <a:gd name="connsiteX11" fmla="*/ 20492 w 40984"/>
                <a:gd name="connsiteY11" fmla="*/ 45299 h 45299"/>
                <a:gd name="connsiteX12" fmla="*/ 10786 w 40984"/>
                <a:gd name="connsiteY12" fmla="*/ 42063 h 45299"/>
                <a:gd name="connsiteX13" fmla="*/ 28042 w 40984"/>
                <a:gd name="connsiteY13" fmla="*/ 36671 h 45299"/>
                <a:gd name="connsiteX14" fmla="*/ 32357 w 40984"/>
                <a:gd name="connsiteY14" fmla="*/ 30199 h 45299"/>
                <a:gd name="connsiteX15" fmla="*/ 34514 w 40984"/>
                <a:gd name="connsiteY15" fmla="*/ 21571 h 45299"/>
                <a:gd name="connsiteX16" fmla="*/ 32357 w 40984"/>
                <a:gd name="connsiteY16" fmla="*/ 12943 h 45299"/>
                <a:gd name="connsiteX17" fmla="*/ 28042 w 40984"/>
                <a:gd name="connsiteY17" fmla="*/ 6471 h 45299"/>
                <a:gd name="connsiteX18" fmla="*/ 21571 w 40984"/>
                <a:gd name="connsiteY18" fmla="*/ 4314 h 45299"/>
                <a:gd name="connsiteX19" fmla="*/ 15100 w 40984"/>
                <a:gd name="connsiteY19" fmla="*/ 6471 h 45299"/>
                <a:gd name="connsiteX20" fmla="*/ 10786 w 40984"/>
                <a:gd name="connsiteY20" fmla="*/ 12943 h 45299"/>
                <a:gd name="connsiteX21" fmla="*/ 8628 w 40984"/>
                <a:gd name="connsiteY21" fmla="*/ 21571 h 45299"/>
                <a:gd name="connsiteX22" fmla="*/ 11864 w 40984"/>
                <a:gd name="connsiteY22" fmla="*/ 33435 h 45299"/>
                <a:gd name="connsiteX23" fmla="*/ 21571 w 40984"/>
                <a:gd name="connsiteY23" fmla="*/ 37749 h 45299"/>
                <a:gd name="connsiteX24" fmla="*/ 28042 w 40984"/>
                <a:gd name="connsiteY24" fmla="*/ 36671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0984" h="45299">
                  <a:moveTo>
                    <a:pt x="10786" y="42063"/>
                  </a:moveTo>
                  <a:cubicBezTo>
                    <a:pt x="7550" y="39906"/>
                    <a:pt x="5393" y="37749"/>
                    <a:pt x="3236" y="34514"/>
                  </a:cubicBezTo>
                  <a:cubicBezTo>
                    <a:pt x="1079" y="31278"/>
                    <a:pt x="0" y="26964"/>
                    <a:pt x="0" y="22649"/>
                  </a:cubicBezTo>
                  <a:cubicBezTo>
                    <a:pt x="0" y="18335"/>
                    <a:pt x="1079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2157"/>
                    <a:pt x="17257" y="0"/>
                    <a:pt x="20492" y="0"/>
                  </a:cubicBezTo>
                  <a:cubicBezTo>
                    <a:pt x="23728" y="0"/>
                    <a:pt x="26964" y="1078"/>
                    <a:pt x="30199" y="3236"/>
                  </a:cubicBezTo>
                  <a:cubicBezTo>
                    <a:pt x="33435" y="5393"/>
                    <a:pt x="35592" y="7550"/>
                    <a:pt x="37749" y="10786"/>
                  </a:cubicBezTo>
                  <a:cubicBezTo>
                    <a:pt x="39906" y="14021"/>
                    <a:pt x="40985" y="18335"/>
                    <a:pt x="40985" y="22649"/>
                  </a:cubicBezTo>
                  <a:cubicBezTo>
                    <a:pt x="40985" y="26964"/>
                    <a:pt x="39906" y="31278"/>
                    <a:pt x="37749" y="34514"/>
                  </a:cubicBezTo>
                  <a:cubicBezTo>
                    <a:pt x="35592" y="37749"/>
                    <a:pt x="33435" y="40985"/>
                    <a:pt x="30199" y="42063"/>
                  </a:cubicBezTo>
                  <a:cubicBezTo>
                    <a:pt x="26964" y="43142"/>
                    <a:pt x="23728" y="45299"/>
                    <a:pt x="20492" y="45299"/>
                  </a:cubicBezTo>
                  <a:cubicBezTo>
                    <a:pt x="17257" y="45299"/>
                    <a:pt x="14021" y="43142"/>
                    <a:pt x="10786" y="42063"/>
                  </a:cubicBezTo>
                  <a:close/>
                  <a:moveTo>
                    <a:pt x="28042" y="36671"/>
                  </a:moveTo>
                  <a:cubicBezTo>
                    <a:pt x="30199" y="35592"/>
                    <a:pt x="31278" y="33435"/>
                    <a:pt x="32357" y="30199"/>
                  </a:cubicBezTo>
                  <a:cubicBezTo>
                    <a:pt x="33435" y="28042"/>
                    <a:pt x="34514" y="24807"/>
                    <a:pt x="34514" y="21571"/>
                  </a:cubicBezTo>
                  <a:cubicBezTo>
                    <a:pt x="34514" y="18335"/>
                    <a:pt x="33435" y="15100"/>
                    <a:pt x="32357" y="12943"/>
                  </a:cubicBezTo>
                  <a:cubicBezTo>
                    <a:pt x="31278" y="10786"/>
                    <a:pt x="30199" y="8628"/>
                    <a:pt x="28042" y="6471"/>
                  </a:cubicBezTo>
                  <a:cubicBezTo>
                    <a:pt x="25885" y="5393"/>
                    <a:pt x="23728" y="4314"/>
                    <a:pt x="21571" y="4314"/>
                  </a:cubicBezTo>
                  <a:cubicBezTo>
                    <a:pt x="19414" y="4314"/>
                    <a:pt x="17257" y="5393"/>
                    <a:pt x="15100" y="6471"/>
                  </a:cubicBezTo>
                  <a:cubicBezTo>
                    <a:pt x="12943" y="7550"/>
                    <a:pt x="11864" y="9707"/>
                    <a:pt x="10786" y="12943"/>
                  </a:cubicBezTo>
                  <a:cubicBezTo>
                    <a:pt x="9707" y="15100"/>
                    <a:pt x="8628" y="18335"/>
                    <a:pt x="8628" y="21571"/>
                  </a:cubicBezTo>
                  <a:cubicBezTo>
                    <a:pt x="8628" y="26964"/>
                    <a:pt x="9707" y="31278"/>
                    <a:pt x="11864" y="33435"/>
                  </a:cubicBezTo>
                  <a:cubicBezTo>
                    <a:pt x="14021" y="35592"/>
                    <a:pt x="17257" y="37749"/>
                    <a:pt x="21571" y="37749"/>
                  </a:cubicBezTo>
                  <a:cubicBezTo>
                    <a:pt x="23728" y="38828"/>
                    <a:pt x="25885" y="38828"/>
                    <a:pt x="28042" y="3667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7" name="Freihandform: Form 2096">
              <a:extLst>
                <a:ext uri="{FF2B5EF4-FFF2-40B4-BE49-F238E27FC236}">
                  <a16:creationId xmlns:a16="http://schemas.microsoft.com/office/drawing/2014/main" id="{91587A83-F1E8-4EA4-8FA0-02B47CBD7FE8}"/>
                </a:ext>
              </a:extLst>
            </p:cNvPr>
            <p:cNvSpPr/>
            <p:nvPr/>
          </p:nvSpPr>
          <p:spPr>
            <a:xfrm>
              <a:off x="1514314" y="4109771"/>
              <a:ext cx="10785" cy="65791"/>
            </a:xfrm>
            <a:custGeom>
              <a:avLst/>
              <a:gdLst>
                <a:gd name="connsiteX0" fmla="*/ 2157 w 10785"/>
                <a:gd name="connsiteY0" fmla="*/ 61477 h 65791"/>
                <a:gd name="connsiteX1" fmla="*/ 0 w 10785"/>
                <a:gd name="connsiteY1" fmla="*/ 55006 h 65791"/>
                <a:gd name="connsiteX2" fmla="*/ 0 w 10785"/>
                <a:gd name="connsiteY2" fmla="*/ 0 h 65791"/>
                <a:gd name="connsiteX3" fmla="*/ 6471 w 10785"/>
                <a:gd name="connsiteY3" fmla="*/ 0 h 65791"/>
                <a:gd name="connsiteX4" fmla="*/ 6471 w 10785"/>
                <a:gd name="connsiteY4" fmla="*/ 56085 h 65791"/>
                <a:gd name="connsiteX5" fmla="*/ 7550 w 10785"/>
                <a:gd name="connsiteY5" fmla="*/ 58242 h 65791"/>
                <a:gd name="connsiteX6" fmla="*/ 8628 w 10785"/>
                <a:gd name="connsiteY6" fmla="*/ 59320 h 65791"/>
                <a:gd name="connsiteX7" fmla="*/ 9707 w 10785"/>
                <a:gd name="connsiteY7" fmla="*/ 59320 h 65791"/>
                <a:gd name="connsiteX8" fmla="*/ 10786 w 10785"/>
                <a:gd name="connsiteY8" fmla="*/ 64713 h 65791"/>
                <a:gd name="connsiteX9" fmla="*/ 6471 w 10785"/>
                <a:gd name="connsiteY9" fmla="*/ 65792 h 65791"/>
                <a:gd name="connsiteX10" fmla="*/ 2157 w 10785"/>
                <a:gd name="connsiteY10" fmla="*/ 61477 h 65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85" h="65791">
                  <a:moveTo>
                    <a:pt x="2157" y="61477"/>
                  </a:moveTo>
                  <a:cubicBezTo>
                    <a:pt x="1079" y="60399"/>
                    <a:pt x="0" y="58242"/>
                    <a:pt x="0" y="55006"/>
                  </a:cubicBezTo>
                  <a:lnTo>
                    <a:pt x="0" y="0"/>
                  </a:lnTo>
                  <a:lnTo>
                    <a:pt x="6471" y="0"/>
                  </a:lnTo>
                  <a:lnTo>
                    <a:pt x="6471" y="56085"/>
                  </a:lnTo>
                  <a:cubicBezTo>
                    <a:pt x="6471" y="57163"/>
                    <a:pt x="6471" y="58242"/>
                    <a:pt x="7550" y="58242"/>
                  </a:cubicBezTo>
                  <a:cubicBezTo>
                    <a:pt x="7550" y="58242"/>
                    <a:pt x="8628" y="59320"/>
                    <a:pt x="8628" y="59320"/>
                  </a:cubicBezTo>
                  <a:cubicBezTo>
                    <a:pt x="8628" y="59320"/>
                    <a:pt x="9707" y="59320"/>
                    <a:pt x="9707" y="59320"/>
                  </a:cubicBezTo>
                  <a:lnTo>
                    <a:pt x="10786" y="64713"/>
                  </a:lnTo>
                  <a:cubicBezTo>
                    <a:pt x="9707" y="64713"/>
                    <a:pt x="8628" y="65792"/>
                    <a:pt x="6471" y="65792"/>
                  </a:cubicBezTo>
                  <a:cubicBezTo>
                    <a:pt x="5393" y="63634"/>
                    <a:pt x="3236" y="63634"/>
                    <a:pt x="2157" y="61477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8" name="Freihandform: Form 2097">
              <a:extLst>
                <a:ext uri="{FF2B5EF4-FFF2-40B4-BE49-F238E27FC236}">
                  <a16:creationId xmlns:a16="http://schemas.microsoft.com/office/drawing/2014/main" id="{5DE0B27A-301C-4DB4-919E-F130A1557335}"/>
                </a:ext>
              </a:extLst>
            </p:cNvPr>
            <p:cNvSpPr/>
            <p:nvPr/>
          </p:nvSpPr>
          <p:spPr>
            <a:xfrm>
              <a:off x="1532649" y="4129185"/>
              <a:ext cx="40984" cy="45299"/>
            </a:xfrm>
            <a:custGeom>
              <a:avLst/>
              <a:gdLst>
                <a:gd name="connsiteX0" fmla="*/ 10786 w 40984"/>
                <a:gd name="connsiteY0" fmla="*/ 42063 h 45299"/>
                <a:gd name="connsiteX1" fmla="*/ 3236 w 40984"/>
                <a:gd name="connsiteY1" fmla="*/ 34514 h 45299"/>
                <a:gd name="connsiteX2" fmla="*/ 0 w 40984"/>
                <a:gd name="connsiteY2" fmla="*/ 22649 h 45299"/>
                <a:gd name="connsiteX3" fmla="*/ 3236 w 40984"/>
                <a:gd name="connsiteY3" fmla="*/ 10786 h 45299"/>
                <a:gd name="connsiteX4" fmla="*/ 10786 w 40984"/>
                <a:gd name="connsiteY4" fmla="*/ 3236 h 45299"/>
                <a:gd name="connsiteX5" fmla="*/ 20492 w 40984"/>
                <a:gd name="connsiteY5" fmla="*/ 0 h 45299"/>
                <a:gd name="connsiteX6" fmla="*/ 30199 w 40984"/>
                <a:gd name="connsiteY6" fmla="*/ 3236 h 45299"/>
                <a:gd name="connsiteX7" fmla="*/ 37749 w 40984"/>
                <a:gd name="connsiteY7" fmla="*/ 10786 h 45299"/>
                <a:gd name="connsiteX8" fmla="*/ 40985 w 40984"/>
                <a:gd name="connsiteY8" fmla="*/ 22649 h 45299"/>
                <a:gd name="connsiteX9" fmla="*/ 37749 w 40984"/>
                <a:gd name="connsiteY9" fmla="*/ 34514 h 45299"/>
                <a:gd name="connsiteX10" fmla="*/ 30199 w 40984"/>
                <a:gd name="connsiteY10" fmla="*/ 42063 h 45299"/>
                <a:gd name="connsiteX11" fmla="*/ 20492 w 40984"/>
                <a:gd name="connsiteY11" fmla="*/ 45299 h 45299"/>
                <a:gd name="connsiteX12" fmla="*/ 10786 w 40984"/>
                <a:gd name="connsiteY12" fmla="*/ 42063 h 45299"/>
                <a:gd name="connsiteX13" fmla="*/ 28042 w 40984"/>
                <a:gd name="connsiteY13" fmla="*/ 36671 h 45299"/>
                <a:gd name="connsiteX14" fmla="*/ 32357 w 40984"/>
                <a:gd name="connsiteY14" fmla="*/ 30199 h 45299"/>
                <a:gd name="connsiteX15" fmla="*/ 34514 w 40984"/>
                <a:gd name="connsiteY15" fmla="*/ 21571 h 45299"/>
                <a:gd name="connsiteX16" fmla="*/ 32357 w 40984"/>
                <a:gd name="connsiteY16" fmla="*/ 12943 h 45299"/>
                <a:gd name="connsiteX17" fmla="*/ 28042 w 40984"/>
                <a:gd name="connsiteY17" fmla="*/ 6471 h 45299"/>
                <a:gd name="connsiteX18" fmla="*/ 21571 w 40984"/>
                <a:gd name="connsiteY18" fmla="*/ 4314 h 45299"/>
                <a:gd name="connsiteX19" fmla="*/ 15100 w 40984"/>
                <a:gd name="connsiteY19" fmla="*/ 6471 h 45299"/>
                <a:gd name="connsiteX20" fmla="*/ 10786 w 40984"/>
                <a:gd name="connsiteY20" fmla="*/ 12943 h 45299"/>
                <a:gd name="connsiteX21" fmla="*/ 8628 w 40984"/>
                <a:gd name="connsiteY21" fmla="*/ 21571 h 45299"/>
                <a:gd name="connsiteX22" fmla="*/ 11864 w 40984"/>
                <a:gd name="connsiteY22" fmla="*/ 33435 h 45299"/>
                <a:gd name="connsiteX23" fmla="*/ 21571 w 40984"/>
                <a:gd name="connsiteY23" fmla="*/ 37749 h 45299"/>
                <a:gd name="connsiteX24" fmla="*/ 28042 w 40984"/>
                <a:gd name="connsiteY24" fmla="*/ 36671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0984" h="45299">
                  <a:moveTo>
                    <a:pt x="10786" y="42063"/>
                  </a:moveTo>
                  <a:cubicBezTo>
                    <a:pt x="7550" y="39906"/>
                    <a:pt x="5393" y="37749"/>
                    <a:pt x="3236" y="34514"/>
                  </a:cubicBezTo>
                  <a:cubicBezTo>
                    <a:pt x="1079" y="31278"/>
                    <a:pt x="0" y="26964"/>
                    <a:pt x="0" y="22649"/>
                  </a:cubicBezTo>
                  <a:cubicBezTo>
                    <a:pt x="0" y="18335"/>
                    <a:pt x="1079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2157"/>
                    <a:pt x="17257" y="0"/>
                    <a:pt x="20492" y="0"/>
                  </a:cubicBezTo>
                  <a:cubicBezTo>
                    <a:pt x="23728" y="0"/>
                    <a:pt x="26964" y="1078"/>
                    <a:pt x="30199" y="3236"/>
                  </a:cubicBezTo>
                  <a:cubicBezTo>
                    <a:pt x="33435" y="5393"/>
                    <a:pt x="35592" y="7550"/>
                    <a:pt x="37749" y="10786"/>
                  </a:cubicBezTo>
                  <a:cubicBezTo>
                    <a:pt x="39906" y="14021"/>
                    <a:pt x="40985" y="18335"/>
                    <a:pt x="40985" y="22649"/>
                  </a:cubicBezTo>
                  <a:cubicBezTo>
                    <a:pt x="40985" y="26964"/>
                    <a:pt x="39906" y="31278"/>
                    <a:pt x="37749" y="34514"/>
                  </a:cubicBezTo>
                  <a:cubicBezTo>
                    <a:pt x="35592" y="37749"/>
                    <a:pt x="33435" y="40985"/>
                    <a:pt x="30199" y="42063"/>
                  </a:cubicBezTo>
                  <a:cubicBezTo>
                    <a:pt x="26964" y="43142"/>
                    <a:pt x="23728" y="45299"/>
                    <a:pt x="20492" y="45299"/>
                  </a:cubicBezTo>
                  <a:cubicBezTo>
                    <a:pt x="17257" y="45299"/>
                    <a:pt x="14021" y="43142"/>
                    <a:pt x="10786" y="42063"/>
                  </a:cubicBezTo>
                  <a:close/>
                  <a:moveTo>
                    <a:pt x="28042" y="36671"/>
                  </a:moveTo>
                  <a:cubicBezTo>
                    <a:pt x="30199" y="35592"/>
                    <a:pt x="31278" y="33435"/>
                    <a:pt x="32357" y="30199"/>
                  </a:cubicBezTo>
                  <a:cubicBezTo>
                    <a:pt x="33435" y="28042"/>
                    <a:pt x="34514" y="24807"/>
                    <a:pt x="34514" y="21571"/>
                  </a:cubicBezTo>
                  <a:cubicBezTo>
                    <a:pt x="34514" y="18335"/>
                    <a:pt x="33435" y="15100"/>
                    <a:pt x="32357" y="12943"/>
                  </a:cubicBezTo>
                  <a:cubicBezTo>
                    <a:pt x="31278" y="10786"/>
                    <a:pt x="30199" y="8628"/>
                    <a:pt x="28042" y="6471"/>
                  </a:cubicBezTo>
                  <a:cubicBezTo>
                    <a:pt x="25885" y="5393"/>
                    <a:pt x="23728" y="4314"/>
                    <a:pt x="21571" y="4314"/>
                  </a:cubicBezTo>
                  <a:cubicBezTo>
                    <a:pt x="19414" y="4314"/>
                    <a:pt x="17257" y="5393"/>
                    <a:pt x="15100" y="6471"/>
                  </a:cubicBezTo>
                  <a:cubicBezTo>
                    <a:pt x="12943" y="7550"/>
                    <a:pt x="11864" y="9707"/>
                    <a:pt x="10786" y="12943"/>
                  </a:cubicBezTo>
                  <a:cubicBezTo>
                    <a:pt x="9707" y="15100"/>
                    <a:pt x="8628" y="18335"/>
                    <a:pt x="8628" y="21571"/>
                  </a:cubicBezTo>
                  <a:cubicBezTo>
                    <a:pt x="8628" y="26964"/>
                    <a:pt x="9707" y="31278"/>
                    <a:pt x="11864" y="33435"/>
                  </a:cubicBezTo>
                  <a:cubicBezTo>
                    <a:pt x="14021" y="35592"/>
                    <a:pt x="17257" y="37749"/>
                    <a:pt x="21571" y="37749"/>
                  </a:cubicBezTo>
                  <a:cubicBezTo>
                    <a:pt x="23728" y="38828"/>
                    <a:pt x="25885" y="38828"/>
                    <a:pt x="28042" y="3667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9" name="Freihandform: Form 2098">
              <a:extLst>
                <a:ext uri="{FF2B5EF4-FFF2-40B4-BE49-F238E27FC236}">
                  <a16:creationId xmlns:a16="http://schemas.microsoft.com/office/drawing/2014/main" id="{83BC81CF-E3D9-4921-A262-B1800286630B}"/>
                </a:ext>
              </a:extLst>
            </p:cNvPr>
            <p:cNvSpPr/>
            <p:nvPr/>
          </p:nvSpPr>
          <p:spPr>
            <a:xfrm>
              <a:off x="1582263" y="4128106"/>
              <a:ext cx="23728" cy="43142"/>
            </a:xfrm>
            <a:custGeom>
              <a:avLst/>
              <a:gdLst>
                <a:gd name="connsiteX0" fmla="*/ 2157 w 23728"/>
                <a:gd name="connsiteY0" fmla="*/ 1079 h 43142"/>
                <a:gd name="connsiteX1" fmla="*/ 7550 w 23728"/>
                <a:gd name="connsiteY1" fmla="*/ 1079 h 43142"/>
                <a:gd name="connsiteX2" fmla="*/ 7550 w 23728"/>
                <a:gd name="connsiteY2" fmla="*/ 8628 h 43142"/>
                <a:gd name="connsiteX3" fmla="*/ 7550 w 23728"/>
                <a:gd name="connsiteY3" fmla="*/ 8628 h 43142"/>
                <a:gd name="connsiteX4" fmla="*/ 12943 w 23728"/>
                <a:gd name="connsiteY4" fmla="*/ 2157 h 43142"/>
                <a:gd name="connsiteX5" fmla="*/ 19414 w 23728"/>
                <a:gd name="connsiteY5" fmla="*/ 0 h 43142"/>
                <a:gd name="connsiteX6" fmla="*/ 23728 w 23728"/>
                <a:gd name="connsiteY6" fmla="*/ 1079 h 43142"/>
                <a:gd name="connsiteX7" fmla="*/ 22650 w 23728"/>
                <a:gd name="connsiteY7" fmla="*/ 6471 h 43142"/>
                <a:gd name="connsiteX8" fmla="*/ 18335 w 23728"/>
                <a:gd name="connsiteY8" fmla="*/ 5393 h 43142"/>
                <a:gd name="connsiteX9" fmla="*/ 11864 w 23728"/>
                <a:gd name="connsiteY9" fmla="*/ 7550 h 43142"/>
                <a:gd name="connsiteX10" fmla="*/ 6471 w 23728"/>
                <a:gd name="connsiteY10" fmla="*/ 15100 h 43142"/>
                <a:gd name="connsiteX11" fmla="*/ 6471 w 23728"/>
                <a:gd name="connsiteY11" fmla="*/ 43142 h 43142"/>
                <a:gd name="connsiteX12" fmla="*/ 0 w 23728"/>
                <a:gd name="connsiteY12" fmla="*/ 43142 h 43142"/>
                <a:gd name="connsiteX13" fmla="*/ 0 w 23728"/>
                <a:gd name="connsiteY13" fmla="*/ 1079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28" h="43142">
                  <a:moveTo>
                    <a:pt x="2157" y="1079"/>
                  </a:moveTo>
                  <a:lnTo>
                    <a:pt x="7550" y="1079"/>
                  </a:lnTo>
                  <a:lnTo>
                    <a:pt x="7550" y="8628"/>
                  </a:lnTo>
                  <a:lnTo>
                    <a:pt x="7550" y="8628"/>
                  </a:lnTo>
                  <a:cubicBezTo>
                    <a:pt x="8628" y="5393"/>
                    <a:pt x="10786" y="3236"/>
                    <a:pt x="12943" y="2157"/>
                  </a:cubicBezTo>
                  <a:cubicBezTo>
                    <a:pt x="15100" y="1079"/>
                    <a:pt x="17257" y="0"/>
                    <a:pt x="19414" y="0"/>
                  </a:cubicBezTo>
                  <a:cubicBezTo>
                    <a:pt x="21571" y="0"/>
                    <a:pt x="22650" y="0"/>
                    <a:pt x="23728" y="1079"/>
                  </a:cubicBezTo>
                  <a:lnTo>
                    <a:pt x="22650" y="6471"/>
                  </a:lnTo>
                  <a:cubicBezTo>
                    <a:pt x="21571" y="6471"/>
                    <a:pt x="19414" y="5393"/>
                    <a:pt x="18335" y="5393"/>
                  </a:cubicBezTo>
                  <a:cubicBezTo>
                    <a:pt x="16178" y="5393"/>
                    <a:pt x="14021" y="6471"/>
                    <a:pt x="11864" y="7550"/>
                  </a:cubicBezTo>
                  <a:cubicBezTo>
                    <a:pt x="9707" y="9707"/>
                    <a:pt x="8628" y="11864"/>
                    <a:pt x="6471" y="15100"/>
                  </a:cubicBezTo>
                  <a:lnTo>
                    <a:pt x="6471" y="43142"/>
                  </a:lnTo>
                  <a:lnTo>
                    <a:pt x="0" y="43142"/>
                  </a:lnTo>
                  <a:lnTo>
                    <a:pt x="0" y="1079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00" name="Grafik 2">
            <a:extLst>
              <a:ext uri="{FF2B5EF4-FFF2-40B4-BE49-F238E27FC236}">
                <a16:creationId xmlns:a16="http://schemas.microsoft.com/office/drawing/2014/main" id="{BDE939E4-ADC6-40AA-BB65-A34BC726E864}"/>
              </a:ext>
            </a:extLst>
          </p:cNvPr>
          <p:cNvGrpSpPr/>
          <p:nvPr/>
        </p:nvGrpSpPr>
        <p:grpSpPr>
          <a:xfrm>
            <a:off x="1780716" y="4118399"/>
            <a:ext cx="166096" cy="81969"/>
            <a:chOff x="1780716" y="4118399"/>
            <a:chExt cx="166096" cy="81969"/>
          </a:xfrm>
          <a:solidFill>
            <a:srgbClr val="777776"/>
          </a:solidFill>
        </p:grpSpPr>
        <p:sp>
          <p:nvSpPr>
            <p:cNvPr id="2101" name="Freihandform: Form 2100">
              <a:extLst>
                <a:ext uri="{FF2B5EF4-FFF2-40B4-BE49-F238E27FC236}">
                  <a16:creationId xmlns:a16="http://schemas.microsoft.com/office/drawing/2014/main" id="{A12EC6DA-93DD-4B64-8D37-B3ED947F1C29}"/>
                </a:ext>
              </a:extLst>
            </p:cNvPr>
            <p:cNvSpPr/>
            <p:nvPr/>
          </p:nvSpPr>
          <p:spPr>
            <a:xfrm>
              <a:off x="1780716" y="4137813"/>
              <a:ext cx="31277" cy="44220"/>
            </a:xfrm>
            <a:custGeom>
              <a:avLst/>
              <a:gdLst>
                <a:gd name="connsiteX0" fmla="*/ 7550 w 31277"/>
                <a:gd name="connsiteY0" fmla="*/ 43142 h 44220"/>
                <a:gd name="connsiteX1" fmla="*/ 0 w 31277"/>
                <a:gd name="connsiteY1" fmla="*/ 38828 h 44220"/>
                <a:gd name="connsiteX2" fmla="*/ 3236 w 31277"/>
                <a:gd name="connsiteY2" fmla="*/ 34514 h 44220"/>
                <a:gd name="connsiteX3" fmla="*/ 9707 w 31277"/>
                <a:gd name="connsiteY3" fmla="*/ 38828 h 44220"/>
                <a:gd name="connsiteX4" fmla="*/ 16178 w 31277"/>
                <a:gd name="connsiteY4" fmla="*/ 39906 h 44220"/>
                <a:gd name="connsiteX5" fmla="*/ 22650 w 31277"/>
                <a:gd name="connsiteY5" fmla="*/ 37749 h 44220"/>
                <a:gd name="connsiteX6" fmla="*/ 24807 w 31277"/>
                <a:gd name="connsiteY6" fmla="*/ 32357 h 44220"/>
                <a:gd name="connsiteX7" fmla="*/ 22650 w 31277"/>
                <a:gd name="connsiteY7" fmla="*/ 26964 h 44220"/>
                <a:gd name="connsiteX8" fmla="*/ 15100 w 31277"/>
                <a:gd name="connsiteY8" fmla="*/ 23728 h 44220"/>
                <a:gd name="connsiteX9" fmla="*/ 5393 w 31277"/>
                <a:gd name="connsiteY9" fmla="*/ 19414 h 44220"/>
                <a:gd name="connsiteX10" fmla="*/ 2157 w 31277"/>
                <a:gd name="connsiteY10" fmla="*/ 11864 h 44220"/>
                <a:gd name="connsiteX11" fmla="*/ 6471 w 31277"/>
                <a:gd name="connsiteY11" fmla="*/ 3236 h 44220"/>
                <a:gd name="connsiteX12" fmla="*/ 17257 w 31277"/>
                <a:gd name="connsiteY12" fmla="*/ 0 h 44220"/>
                <a:gd name="connsiteX13" fmla="*/ 23728 w 31277"/>
                <a:gd name="connsiteY13" fmla="*/ 1078 h 44220"/>
                <a:gd name="connsiteX14" fmla="*/ 30199 w 31277"/>
                <a:gd name="connsiteY14" fmla="*/ 4314 h 44220"/>
                <a:gd name="connsiteX15" fmla="*/ 26964 w 31277"/>
                <a:gd name="connsiteY15" fmla="*/ 8628 h 44220"/>
                <a:gd name="connsiteX16" fmla="*/ 21571 w 31277"/>
                <a:gd name="connsiteY16" fmla="*/ 5393 h 44220"/>
                <a:gd name="connsiteX17" fmla="*/ 16178 w 31277"/>
                <a:gd name="connsiteY17" fmla="*/ 4314 h 44220"/>
                <a:gd name="connsiteX18" fmla="*/ 9707 w 31277"/>
                <a:gd name="connsiteY18" fmla="*/ 6471 h 44220"/>
                <a:gd name="connsiteX19" fmla="*/ 7550 w 31277"/>
                <a:gd name="connsiteY19" fmla="*/ 10786 h 44220"/>
                <a:gd name="connsiteX20" fmla="*/ 8628 w 31277"/>
                <a:gd name="connsiteY20" fmla="*/ 14021 h 44220"/>
                <a:gd name="connsiteX21" fmla="*/ 11864 w 31277"/>
                <a:gd name="connsiteY21" fmla="*/ 16178 h 44220"/>
                <a:gd name="connsiteX22" fmla="*/ 17257 w 31277"/>
                <a:gd name="connsiteY22" fmla="*/ 18335 h 44220"/>
                <a:gd name="connsiteX23" fmla="*/ 24807 w 31277"/>
                <a:gd name="connsiteY23" fmla="*/ 21571 h 44220"/>
                <a:gd name="connsiteX24" fmla="*/ 29121 w 31277"/>
                <a:gd name="connsiteY24" fmla="*/ 24807 h 44220"/>
                <a:gd name="connsiteX25" fmla="*/ 31278 w 31277"/>
                <a:gd name="connsiteY25" fmla="*/ 31278 h 44220"/>
                <a:gd name="connsiteX26" fmla="*/ 29121 w 31277"/>
                <a:gd name="connsiteY26" fmla="*/ 37749 h 44220"/>
                <a:gd name="connsiteX27" fmla="*/ 23728 w 31277"/>
                <a:gd name="connsiteY27" fmla="*/ 42063 h 44220"/>
                <a:gd name="connsiteX28" fmla="*/ 15100 w 31277"/>
                <a:gd name="connsiteY28" fmla="*/ 44220 h 44220"/>
                <a:gd name="connsiteX29" fmla="*/ 7550 w 31277"/>
                <a:gd name="connsiteY29" fmla="*/ 43142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277" h="44220">
                  <a:moveTo>
                    <a:pt x="7550" y="43142"/>
                  </a:moveTo>
                  <a:cubicBezTo>
                    <a:pt x="4314" y="42063"/>
                    <a:pt x="2157" y="40985"/>
                    <a:pt x="0" y="38828"/>
                  </a:cubicBezTo>
                  <a:lnTo>
                    <a:pt x="3236" y="34514"/>
                  </a:lnTo>
                  <a:cubicBezTo>
                    <a:pt x="5393" y="36671"/>
                    <a:pt x="7550" y="37749"/>
                    <a:pt x="9707" y="38828"/>
                  </a:cubicBezTo>
                  <a:cubicBezTo>
                    <a:pt x="11864" y="39906"/>
                    <a:pt x="14021" y="39906"/>
                    <a:pt x="16178" y="39906"/>
                  </a:cubicBezTo>
                  <a:cubicBezTo>
                    <a:pt x="19414" y="39906"/>
                    <a:pt x="21571" y="38828"/>
                    <a:pt x="22650" y="37749"/>
                  </a:cubicBezTo>
                  <a:cubicBezTo>
                    <a:pt x="23728" y="36671"/>
                    <a:pt x="24807" y="34514"/>
                    <a:pt x="24807" y="32357"/>
                  </a:cubicBezTo>
                  <a:cubicBezTo>
                    <a:pt x="24807" y="30199"/>
                    <a:pt x="23728" y="29121"/>
                    <a:pt x="22650" y="26964"/>
                  </a:cubicBezTo>
                  <a:cubicBezTo>
                    <a:pt x="20492" y="25885"/>
                    <a:pt x="18335" y="24807"/>
                    <a:pt x="15100" y="23728"/>
                  </a:cubicBezTo>
                  <a:cubicBezTo>
                    <a:pt x="10786" y="22649"/>
                    <a:pt x="7550" y="20492"/>
                    <a:pt x="5393" y="19414"/>
                  </a:cubicBezTo>
                  <a:cubicBezTo>
                    <a:pt x="3236" y="17257"/>
                    <a:pt x="2157" y="15100"/>
                    <a:pt x="2157" y="11864"/>
                  </a:cubicBezTo>
                  <a:cubicBezTo>
                    <a:pt x="2157" y="8628"/>
                    <a:pt x="3236" y="5393"/>
                    <a:pt x="6471" y="3236"/>
                  </a:cubicBezTo>
                  <a:cubicBezTo>
                    <a:pt x="8628" y="1078"/>
                    <a:pt x="12943" y="0"/>
                    <a:pt x="17257" y="0"/>
                  </a:cubicBezTo>
                  <a:cubicBezTo>
                    <a:pt x="19414" y="0"/>
                    <a:pt x="21571" y="0"/>
                    <a:pt x="23728" y="1078"/>
                  </a:cubicBezTo>
                  <a:cubicBezTo>
                    <a:pt x="25885" y="2157"/>
                    <a:pt x="28042" y="3236"/>
                    <a:pt x="30199" y="4314"/>
                  </a:cubicBezTo>
                  <a:lnTo>
                    <a:pt x="26964" y="8628"/>
                  </a:lnTo>
                  <a:cubicBezTo>
                    <a:pt x="24807" y="7550"/>
                    <a:pt x="23728" y="6471"/>
                    <a:pt x="21571" y="5393"/>
                  </a:cubicBezTo>
                  <a:cubicBezTo>
                    <a:pt x="20492" y="4314"/>
                    <a:pt x="18335" y="4314"/>
                    <a:pt x="16178" y="4314"/>
                  </a:cubicBezTo>
                  <a:cubicBezTo>
                    <a:pt x="12943" y="4314"/>
                    <a:pt x="11864" y="5393"/>
                    <a:pt x="9707" y="6471"/>
                  </a:cubicBezTo>
                  <a:cubicBezTo>
                    <a:pt x="8628" y="7550"/>
                    <a:pt x="7550" y="9707"/>
                    <a:pt x="7550" y="10786"/>
                  </a:cubicBezTo>
                  <a:cubicBezTo>
                    <a:pt x="7550" y="11864"/>
                    <a:pt x="7550" y="12943"/>
                    <a:pt x="8628" y="14021"/>
                  </a:cubicBezTo>
                  <a:cubicBezTo>
                    <a:pt x="9707" y="15100"/>
                    <a:pt x="10786" y="16178"/>
                    <a:pt x="11864" y="16178"/>
                  </a:cubicBezTo>
                  <a:cubicBezTo>
                    <a:pt x="12943" y="17257"/>
                    <a:pt x="15100" y="17257"/>
                    <a:pt x="17257" y="18335"/>
                  </a:cubicBezTo>
                  <a:cubicBezTo>
                    <a:pt x="20492" y="19414"/>
                    <a:pt x="22650" y="20492"/>
                    <a:pt x="24807" y="21571"/>
                  </a:cubicBezTo>
                  <a:cubicBezTo>
                    <a:pt x="26964" y="22649"/>
                    <a:pt x="28042" y="23728"/>
                    <a:pt x="29121" y="24807"/>
                  </a:cubicBezTo>
                  <a:cubicBezTo>
                    <a:pt x="30199" y="26964"/>
                    <a:pt x="31278" y="28042"/>
                    <a:pt x="31278" y="31278"/>
                  </a:cubicBezTo>
                  <a:cubicBezTo>
                    <a:pt x="31278" y="33435"/>
                    <a:pt x="30199" y="35592"/>
                    <a:pt x="29121" y="37749"/>
                  </a:cubicBezTo>
                  <a:cubicBezTo>
                    <a:pt x="28042" y="39906"/>
                    <a:pt x="25885" y="40985"/>
                    <a:pt x="23728" y="42063"/>
                  </a:cubicBezTo>
                  <a:cubicBezTo>
                    <a:pt x="21571" y="43142"/>
                    <a:pt x="18335" y="44220"/>
                    <a:pt x="15100" y="44220"/>
                  </a:cubicBezTo>
                  <a:cubicBezTo>
                    <a:pt x="12943" y="44220"/>
                    <a:pt x="10786" y="44220"/>
                    <a:pt x="7550" y="431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02" name="Freihandform: Form 2101">
              <a:extLst>
                <a:ext uri="{FF2B5EF4-FFF2-40B4-BE49-F238E27FC236}">
                  <a16:creationId xmlns:a16="http://schemas.microsoft.com/office/drawing/2014/main" id="{59CA3C8B-E363-40E7-AFF6-581D50A31DF2}"/>
                </a:ext>
              </a:extLst>
            </p:cNvPr>
            <p:cNvSpPr/>
            <p:nvPr/>
          </p:nvSpPr>
          <p:spPr>
            <a:xfrm>
              <a:off x="1816308" y="4125949"/>
              <a:ext cx="25885" cy="56084"/>
            </a:xfrm>
            <a:custGeom>
              <a:avLst/>
              <a:gdLst>
                <a:gd name="connsiteX0" fmla="*/ 9707 w 25885"/>
                <a:gd name="connsiteY0" fmla="*/ 52849 h 56084"/>
                <a:gd name="connsiteX1" fmla="*/ 6471 w 25885"/>
                <a:gd name="connsiteY1" fmla="*/ 42063 h 56084"/>
                <a:gd name="connsiteX2" fmla="*/ 6471 w 25885"/>
                <a:gd name="connsiteY2" fmla="*/ 17257 h 56084"/>
                <a:gd name="connsiteX3" fmla="*/ 0 w 25885"/>
                <a:gd name="connsiteY3" fmla="*/ 17257 h 56084"/>
                <a:gd name="connsiteX4" fmla="*/ 0 w 25885"/>
                <a:gd name="connsiteY4" fmla="*/ 11864 h 56084"/>
                <a:gd name="connsiteX5" fmla="*/ 6471 w 25885"/>
                <a:gd name="connsiteY5" fmla="*/ 11864 h 56084"/>
                <a:gd name="connsiteX6" fmla="*/ 7550 w 25885"/>
                <a:gd name="connsiteY6" fmla="*/ 0 h 56084"/>
                <a:gd name="connsiteX7" fmla="*/ 12943 w 25885"/>
                <a:gd name="connsiteY7" fmla="*/ 0 h 56084"/>
                <a:gd name="connsiteX8" fmla="*/ 12943 w 25885"/>
                <a:gd name="connsiteY8" fmla="*/ 11864 h 56084"/>
                <a:gd name="connsiteX9" fmla="*/ 24807 w 25885"/>
                <a:gd name="connsiteY9" fmla="*/ 11864 h 56084"/>
                <a:gd name="connsiteX10" fmla="*/ 24807 w 25885"/>
                <a:gd name="connsiteY10" fmla="*/ 17257 h 56084"/>
                <a:gd name="connsiteX11" fmla="*/ 12943 w 25885"/>
                <a:gd name="connsiteY11" fmla="*/ 17257 h 56084"/>
                <a:gd name="connsiteX12" fmla="*/ 12943 w 25885"/>
                <a:gd name="connsiteY12" fmla="*/ 42063 h 56084"/>
                <a:gd name="connsiteX13" fmla="*/ 14021 w 25885"/>
                <a:gd name="connsiteY13" fmla="*/ 48535 h 56084"/>
                <a:gd name="connsiteX14" fmla="*/ 19414 w 25885"/>
                <a:gd name="connsiteY14" fmla="*/ 50692 h 56084"/>
                <a:gd name="connsiteX15" fmla="*/ 24807 w 25885"/>
                <a:gd name="connsiteY15" fmla="*/ 49613 h 56084"/>
                <a:gd name="connsiteX16" fmla="*/ 25885 w 25885"/>
                <a:gd name="connsiteY16" fmla="*/ 55006 h 56084"/>
                <a:gd name="connsiteX17" fmla="*/ 18335 w 25885"/>
                <a:gd name="connsiteY17" fmla="*/ 56085 h 56084"/>
                <a:gd name="connsiteX18" fmla="*/ 9707 w 25885"/>
                <a:gd name="connsiteY18" fmla="*/ 52849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885" h="56084">
                  <a:moveTo>
                    <a:pt x="9707" y="52849"/>
                  </a:moveTo>
                  <a:cubicBezTo>
                    <a:pt x="7550" y="50692"/>
                    <a:pt x="6471" y="47456"/>
                    <a:pt x="6471" y="42063"/>
                  </a:cubicBezTo>
                  <a:lnTo>
                    <a:pt x="6471" y="17257"/>
                  </a:lnTo>
                  <a:lnTo>
                    <a:pt x="0" y="17257"/>
                  </a:lnTo>
                  <a:lnTo>
                    <a:pt x="0" y="11864"/>
                  </a:lnTo>
                  <a:lnTo>
                    <a:pt x="6471" y="11864"/>
                  </a:lnTo>
                  <a:lnTo>
                    <a:pt x="7550" y="0"/>
                  </a:lnTo>
                  <a:lnTo>
                    <a:pt x="12943" y="0"/>
                  </a:lnTo>
                  <a:lnTo>
                    <a:pt x="12943" y="11864"/>
                  </a:lnTo>
                  <a:lnTo>
                    <a:pt x="24807" y="11864"/>
                  </a:lnTo>
                  <a:lnTo>
                    <a:pt x="24807" y="17257"/>
                  </a:lnTo>
                  <a:lnTo>
                    <a:pt x="12943" y="17257"/>
                  </a:lnTo>
                  <a:lnTo>
                    <a:pt x="12943" y="42063"/>
                  </a:lnTo>
                  <a:cubicBezTo>
                    <a:pt x="12943" y="45299"/>
                    <a:pt x="12943" y="47456"/>
                    <a:pt x="14021" y="48535"/>
                  </a:cubicBezTo>
                  <a:cubicBezTo>
                    <a:pt x="15100" y="49613"/>
                    <a:pt x="17257" y="50692"/>
                    <a:pt x="19414" y="50692"/>
                  </a:cubicBezTo>
                  <a:cubicBezTo>
                    <a:pt x="20492" y="50692"/>
                    <a:pt x="22650" y="50692"/>
                    <a:pt x="24807" y="49613"/>
                  </a:cubicBezTo>
                  <a:lnTo>
                    <a:pt x="25885" y="55006"/>
                  </a:lnTo>
                  <a:cubicBezTo>
                    <a:pt x="22650" y="56085"/>
                    <a:pt x="20492" y="56085"/>
                    <a:pt x="18335" y="56085"/>
                  </a:cubicBezTo>
                  <a:cubicBezTo>
                    <a:pt x="14021" y="56085"/>
                    <a:pt x="10786" y="55006"/>
                    <a:pt x="9707" y="528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03" name="Freihandform: Form 2102">
              <a:extLst>
                <a:ext uri="{FF2B5EF4-FFF2-40B4-BE49-F238E27FC236}">
                  <a16:creationId xmlns:a16="http://schemas.microsoft.com/office/drawing/2014/main" id="{96EF4443-467D-42D3-9B23-944DD578E3BA}"/>
                </a:ext>
              </a:extLst>
            </p:cNvPr>
            <p:cNvSpPr/>
            <p:nvPr/>
          </p:nvSpPr>
          <p:spPr>
            <a:xfrm>
              <a:off x="1845429" y="4137813"/>
              <a:ext cx="37749" cy="62555"/>
            </a:xfrm>
            <a:custGeom>
              <a:avLst/>
              <a:gdLst>
                <a:gd name="connsiteX0" fmla="*/ 1079 w 37749"/>
                <a:gd name="connsiteY0" fmla="*/ 61477 h 62555"/>
                <a:gd name="connsiteX1" fmla="*/ 2157 w 37749"/>
                <a:gd name="connsiteY1" fmla="*/ 56085 h 62555"/>
                <a:gd name="connsiteX2" fmla="*/ 5393 w 37749"/>
                <a:gd name="connsiteY2" fmla="*/ 57163 h 62555"/>
                <a:gd name="connsiteX3" fmla="*/ 11864 w 37749"/>
                <a:gd name="connsiteY3" fmla="*/ 55006 h 62555"/>
                <a:gd name="connsiteX4" fmla="*/ 16178 w 37749"/>
                <a:gd name="connsiteY4" fmla="*/ 47456 h 62555"/>
                <a:gd name="connsiteX5" fmla="*/ 17257 w 37749"/>
                <a:gd name="connsiteY5" fmla="*/ 44220 h 62555"/>
                <a:gd name="connsiteX6" fmla="*/ 0 w 37749"/>
                <a:gd name="connsiteY6" fmla="*/ 1078 h 62555"/>
                <a:gd name="connsiteX7" fmla="*/ 6471 w 37749"/>
                <a:gd name="connsiteY7" fmla="*/ 1078 h 62555"/>
                <a:gd name="connsiteX8" fmla="*/ 16178 w 37749"/>
                <a:gd name="connsiteY8" fmla="*/ 25885 h 62555"/>
                <a:gd name="connsiteX9" fmla="*/ 20492 w 37749"/>
                <a:gd name="connsiteY9" fmla="*/ 37749 h 62555"/>
                <a:gd name="connsiteX10" fmla="*/ 20492 w 37749"/>
                <a:gd name="connsiteY10" fmla="*/ 37749 h 62555"/>
                <a:gd name="connsiteX11" fmla="*/ 22650 w 37749"/>
                <a:gd name="connsiteY11" fmla="*/ 29121 h 62555"/>
                <a:gd name="connsiteX12" fmla="*/ 23728 w 37749"/>
                <a:gd name="connsiteY12" fmla="*/ 24807 h 62555"/>
                <a:gd name="connsiteX13" fmla="*/ 31278 w 37749"/>
                <a:gd name="connsiteY13" fmla="*/ 0 h 62555"/>
                <a:gd name="connsiteX14" fmla="*/ 37749 w 37749"/>
                <a:gd name="connsiteY14" fmla="*/ 0 h 62555"/>
                <a:gd name="connsiteX15" fmla="*/ 21571 w 37749"/>
                <a:gd name="connsiteY15" fmla="*/ 47456 h 62555"/>
                <a:gd name="connsiteX16" fmla="*/ 15100 w 37749"/>
                <a:gd name="connsiteY16" fmla="*/ 58242 h 62555"/>
                <a:gd name="connsiteX17" fmla="*/ 5393 w 37749"/>
                <a:gd name="connsiteY17" fmla="*/ 62556 h 62555"/>
                <a:gd name="connsiteX18" fmla="*/ 1079 w 37749"/>
                <a:gd name="connsiteY18" fmla="*/ 61477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749" h="62555">
                  <a:moveTo>
                    <a:pt x="1079" y="61477"/>
                  </a:moveTo>
                  <a:lnTo>
                    <a:pt x="2157" y="56085"/>
                  </a:lnTo>
                  <a:cubicBezTo>
                    <a:pt x="3236" y="56085"/>
                    <a:pt x="4314" y="57163"/>
                    <a:pt x="5393" y="57163"/>
                  </a:cubicBezTo>
                  <a:cubicBezTo>
                    <a:pt x="7550" y="57163"/>
                    <a:pt x="9707" y="56085"/>
                    <a:pt x="11864" y="55006"/>
                  </a:cubicBezTo>
                  <a:cubicBezTo>
                    <a:pt x="14021" y="52849"/>
                    <a:pt x="15100" y="50692"/>
                    <a:pt x="16178" y="47456"/>
                  </a:cubicBezTo>
                  <a:lnTo>
                    <a:pt x="17257" y="44220"/>
                  </a:lnTo>
                  <a:lnTo>
                    <a:pt x="0" y="1078"/>
                  </a:lnTo>
                  <a:lnTo>
                    <a:pt x="6471" y="1078"/>
                  </a:lnTo>
                  <a:lnTo>
                    <a:pt x="16178" y="25885"/>
                  </a:lnTo>
                  <a:lnTo>
                    <a:pt x="20492" y="37749"/>
                  </a:lnTo>
                  <a:lnTo>
                    <a:pt x="20492" y="37749"/>
                  </a:lnTo>
                  <a:cubicBezTo>
                    <a:pt x="21571" y="35592"/>
                    <a:pt x="22650" y="32357"/>
                    <a:pt x="22650" y="29121"/>
                  </a:cubicBezTo>
                  <a:lnTo>
                    <a:pt x="23728" y="24807"/>
                  </a:lnTo>
                  <a:lnTo>
                    <a:pt x="31278" y="0"/>
                  </a:lnTo>
                  <a:lnTo>
                    <a:pt x="37749" y="0"/>
                  </a:lnTo>
                  <a:lnTo>
                    <a:pt x="21571" y="47456"/>
                  </a:lnTo>
                  <a:cubicBezTo>
                    <a:pt x="19414" y="51770"/>
                    <a:pt x="18335" y="56085"/>
                    <a:pt x="15100" y="58242"/>
                  </a:cubicBezTo>
                  <a:cubicBezTo>
                    <a:pt x="12943" y="60399"/>
                    <a:pt x="9707" y="62556"/>
                    <a:pt x="5393" y="62556"/>
                  </a:cubicBezTo>
                  <a:cubicBezTo>
                    <a:pt x="4314" y="62556"/>
                    <a:pt x="2157" y="62556"/>
                    <a:pt x="1079" y="61477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04" name="Freihandform: Form 2103">
              <a:extLst>
                <a:ext uri="{FF2B5EF4-FFF2-40B4-BE49-F238E27FC236}">
                  <a16:creationId xmlns:a16="http://schemas.microsoft.com/office/drawing/2014/main" id="{91FEC813-DA79-4B81-8D0B-84E9CA732CB5}"/>
                </a:ext>
              </a:extLst>
            </p:cNvPr>
            <p:cNvSpPr/>
            <p:nvPr/>
          </p:nvSpPr>
          <p:spPr>
            <a:xfrm>
              <a:off x="1891807" y="4118399"/>
              <a:ext cx="10785" cy="65791"/>
            </a:xfrm>
            <a:custGeom>
              <a:avLst/>
              <a:gdLst>
                <a:gd name="connsiteX0" fmla="*/ 2157 w 10785"/>
                <a:gd name="connsiteY0" fmla="*/ 61477 h 65791"/>
                <a:gd name="connsiteX1" fmla="*/ 0 w 10785"/>
                <a:gd name="connsiteY1" fmla="*/ 55006 h 65791"/>
                <a:gd name="connsiteX2" fmla="*/ 0 w 10785"/>
                <a:gd name="connsiteY2" fmla="*/ 0 h 65791"/>
                <a:gd name="connsiteX3" fmla="*/ 6471 w 10785"/>
                <a:gd name="connsiteY3" fmla="*/ 0 h 65791"/>
                <a:gd name="connsiteX4" fmla="*/ 6471 w 10785"/>
                <a:gd name="connsiteY4" fmla="*/ 56085 h 65791"/>
                <a:gd name="connsiteX5" fmla="*/ 7550 w 10785"/>
                <a:gd name="connsiteY5" fmla="*/ 58242 h 65791"/>
                <a:gd name="connsiteX6" fmla="*/ 8628 w 10785"/>
                <a:gd name="connsiteY6" fmla="*/ 59320 h 65791"/>
                <a:gd name="connsiteX7" fmla="*/ 9707 w 10785"/>
                <a:gd name="connsiteY7" fmla="*/ 59320 h 65791"/>
                <a:gd name="connsiteX8" fmla="*/ 10786 w 10785"/>
                <a:gd name="connsiteY8" fmla="*/ 64713 h 65791"/>
                <a:gd name="connsiteX9" fmla="*/ 6471 w 10785"/>
                <a:gd name="connsiteY9" fmla="*/ 65792 h 65791"/>
                <a:gd name="connsiteX10" fmla="*/ 2157 w 10785"/>
                <a:gd name="connsiteY10" fmla="*/ 61477 h 65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85" h="65791">
                  <a:moveTo>
                    <a:pt x="2157" y="61477"/>
                  </a:moveTo>
                  <a:cubicBezTo>
                    <a:pt x="1079" y="60399"/>
                    <a:pt x="0" y="58242"/>
                    <a:pt x="0" y="55006"/>
                  </a:cubicBezTo>
                  <a:lnTo>
                    <a:pt x="0" y="0"/>
                  </a:lnTo>
                  <a:lnTo>
                    <a:pt x="6471" y="0"/>
                  </a:lnTo>
                  <a:lnTo>
                    <a:pt x="6471" y="56085"/>
                  </a:lnTo>
                  <a:cubicBezTo>
                    <a:pt x="6471" y="57163"/>
                    <a:pt x="6471" y="58242"/>
                    <a:pt x="7550" y="58242"/>
                  </a:cubicBezTo>
                  <a:cubicBezTo>
                    <a:pt x="7550" y="58242"/>
                    <a:pt x="8628" y="59320"/>
                    <a:pt x="8628" y="59320"/>
                  </a:cubicBezTo>
                  <a:cubicBezTo>
                    <a:pt x="8628" y="59320"/>
                    <a:pt x="9707" y="59320"/>
                    <a:pt x="9707" y="59320"/>
                  </a:cubicBezTo>
                  <a:lnTo>
                    <a:pt x="10786" y="64713"/>
                  </a:lnTo>
                  <a:cubicBezTo>
                    <a:pt x="9707" y="64713"/>
                    <a:pt x="8628" y="65792"/>
                    <a:pt x="6471" y="65792"/>
                  </a:cubicBezTo>
                  <a:cubicBezTo>
                    <a:pt x="4314" y="63634"/>
                    <a:pt x="3236" y="63634"/>
                    <a:pt x="2157" y="61477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05" name="Freihandform: Form 2104">
              <a:extLst>
                <a:ext uri="{FF2B5EF4-FFF2-40B4-BE49-F238E27FC236}">
                  <a16:creationId xmlns:a16="http://schemas.microsoft.com/office/drawing/2014/main" id="{3EE845E9-C393-45A4-9E85-391692BE54CA}"/>
                </a:ext>
              </a:extLst>
            </p:cNvPr>
            <p:cNvSpPr/>
            <p:nvPr/>
          </p:nvSpPr>
          <p:spPr>
            <a:xfrm>
              <a:off x="1909064" y="4137813"/>
              <a:ext cx="37749" cy="45299"/>
            </a:xfrm>
            <a:custGeom>
              <a:avLst/>
              <a:gdLst>
                <a:gd name="connsiteX0" fmla="*/ 37749 w 37749"/>
                <a:gd name="connsiteY0" fmla="*/ 23728 h 45299"/>
                <a:gd name="connsiteX1" fmla="*/ 7550 w 37749"/>
                <a:gd name="connsiteY1" fmla="*/ 23728 h 45299"/>
                <a:gd name="connsiteX2" fmla="*/ 11864 w 37749"/>
                <a:gd name="connsiteY2" fmla="*/ 35592 h 45299"/>
                <a:gd name="connsiteX3" fmla="*/ 22650 w 37749"/>
                <a:gd name="connsiteY3" fmla="*/ 39906 h 45299"/>
                <a:gd name="connsiteX4" fmla="*/ 33435 w 37749"/>
                <a:gd name="connsiteY4" fmla="*/ 36671 h 45299"/>
                <a:gd name="connsiteX5" fmla="*/ 35592 w 37749"/>
                <a:gd name="connsiteY5" fmla="*/ 40985 h 45299"/>
                <a:gd name="connsiteX6" fmla="*/ 29121 w 37749"/>
                <a:gd name="connsiteY6" fmla="*/ 44220 h 45299"/>
                <a:gd name="connsiteX7" fmla="*/ 21571 w 37749"/>
                <a:gd name="connsiteY7" fmla="*/ 45299 h 45299"/>
                <a:gd name="connsiteX8" fmla="*/ 10786 w 37749"/>
                <a:gd name="connsiteY8" fmla="*/ 42063 h 45299"/>
                <a:gd name="connsiteX9" fmla="*/ 3236 w 37749"/>
                <a:gd name="connsiteY9" fmla="*/ 34514 h 45299"/>
                <a:gd name="connsiteX10" fmla="*/ 0 w 37749"/>
                <a:gd name="connsiteY10" fmla="*/ 22649 h 45299"/>
                <a:gd name="connsiteX11" fmla="*/ 3236 w 37749"/>
                <a:gd name="connsiteY11" fmla="*/ 10786 h 45299"/>
                <a:gd name="connsiteX12" fmla="*/ 10786 w 37749"/>
                <a:gd name="connsiteY12" fmla="*/ 3236 h 45299"/>
                <a:gd name="connsiteX13" fmla="*/ 20492 w 37749"/>
                <a:gd name="connsiteY13" fmla="*/ 0 h 45299"/>
                <a:gd name="connsiteX14" fmla="*/ 33435 w 37749"/>
                <a:gd name="connsiteY14" fmla="*/ 5393 h 45299"/>
                <a:gd name="connsiteX15" fmla="*/ 37749 w 37749"/>
                <a:gd name="connsiteY15" fmla="*/ 20492 h 45299"/>
                <a:gd name="connsiteX16" fmla="*/ 37749 w 37749"/>
                <a:gd name="connsiteY16" fmla="*/ 23728 h 45299"/>
                <a:gd name="connsiteX17" fmla="*/ 32357 w 37749"/>
                <a:gd name="connsiteY17" fmla="*/ 19414 h 45299"/>
                <a:gd name="connsiteX18" fmla="*/ 29121 w 37749"/>
                <a:gd name="connsiteY18" fmla="*/ 8628 h 45299"/>
                <a:gd name="connsiteX19" fmla="*/ 20492 w 37749"/>
                <a:gd name="connsiteY19" fmla="*/ 5393 h 45299"/>
                <a:gd name="connsiteX20" fmla="*/ 11864 w 37749"/>
                <a:gd name="connsiteY20" fmla="*/ 8628 h 45299"/>
                <a:gd name="connsiteX21" fmla="*/ 7550 w 37749"/>
                <a:gd name="connsiteY21" fmla="*/ 19414 h 45299"/>
                <a:gd name="connsiteX22" fmla="*/ 32357 w 37749"/>
                <a:gd name="connsiteY22" fmla="*/ 19414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749" h="45299">
                  <a:moveTo>
                    <a:pt x="37749" y="23728"/>
                  </a:moveTo>
                  <a:lnTo>
                    <a:pt x="7550" y="23728"/>
                  </a:lnTo>
                  <a:cubicBezTo>
                    <a:pt x="7550" y="29121"/>
                    <a:pt x="9707" y="32357"/>
                    <a:pt x="11864" y="35592"/>
                  </a:cubicBezTo>
                  <a:cubicBezTo>
                    <a:pt x="15100" y="38828"/>
                    <a:pt x="18335" y="39906"/>
                    <a:pt x="22650" y="39906"/>
                  </a:cubicBezTo>
                  <a:cubicBezTo>
                    <a:pt x="26964" y="39906"/>
                    <a:pt x="30199" y="38828"/>
                    <a:pt x="33435" y="36671"/>
                  </a:cubicBezTo>
                  <a:lnTo>
                    <a:pt x="35592" y="40985"/>
                  </a:lnTo>
                  <a:cubicBezTo>
                    <a:pt x="33435" y="42063"/>
                    <a:pt x="31278" y="43142"/>
                    <a:pt x="29121" y="44220"/>
                  </a:cubicBezTo>
                  <a:cubicBezTo>
                    <a:pt x="26964" y="45299"/>
                    <a:pt x="24807" y="45299"/>
                    <a:pt x="21571" y="45299"/>
                  </a:cubicBezTo>
                  <a:cubicBezTo>
                    <a:pt x="17257" y="45299"/>
                    <a:pt x="14021" y="44220"/>
                    <a:pt x="10786" y="42063"/>
                  </a:cubicBezTo>
                  <a:cubicBezTo>
                    <a:pt x="7550" y="39906"/>
                    <a:pt x="5393" y="37749"/>
                    <a:pt x="3236" y="34514"/>
                  </a:cubicBezTo>
                  <a:cubicBezTo>
                    <a:pt x="1079" y="31278"/>
                    <a:pt x="0" y="26964"/>
                    <a:pt x="0" y="22649"/>
                  </a:cubicBezTo>
                  <a:cubicBezTo>
                    <a:pt x="0" y="18335"/>
                    <a:pt x="1079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1078"/>
                    <a:pt x="17257" y="0"/>
                    <a:pt x="20492" y="0"/>
                  </a:cubicBezTo>
                  <a:cubicBezTo>
                    <a:pt x="25885" y="0"/>
                    <a:pt x="30199" y="2157"/>
                    <a:pt x="33435" y="5393"/>
                  </a:cubicBezTo>
                  <a:cubicBezTo>
                    <a:pt x="36671" y="8628"/>
                    <a:pt x="37749" y="14021"/>
                    <a:pt x="37749" y="20492"/>
                  </a:cubicBezTo>
                  <a:cubicBezTo>
                    <a:pt x="37749" y="21571"/>
                    <a:pt x="37749" y="22649"/>
                    <a:pt x="37749" y="23728"/>
                  </a:cubicBezTo>
                  <a:close/>
                  <a:moveTo>
                    <a:pt x="32357" y="19414"/>
                  </a:moveTo>
                  <a:cubicBezTo>
                    <a:pt x="32357" y="15100"/>
                    <a:pt x="31278" y="11864"/>
                    <a:pt x="29121" y="8628"/>
                  </a:cubicBezTo>
                  <a:cubicBezTo>
                    <a:pt x="26964" y="5393"/>
                    <a:pt x="24807" y="5393"/>
                    <a:pt x="20492" y="5393"/>
                  </a:cubicBezTo>
                  <a:cubicBezTo>
                    <a:pt x="17257" y="5393"/>
                    <a:pt x="14021" y="6471"/>
                    <a:pt x="11864" y="8628"/>
                  </a:cubicBezTo>
                  <a:cubicBezTo>
                    <a:pt x="9707" y="10786"/>
                    <a:pt x="7550" y="14021"/>
                    <a:pt x="7550" y="19414"/>
                  </a:cubicBezTo>
                  <a:lnTo>
                    <a:pt x="32357" y="19414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06" name="Grafik 2">
            <a:extLst>
              <a:ext uri="{FF2B5EF4-FFF2-40B4-BE49-F238E27FC236}">
                <a16:creationId xmlns:a16="http://schemas.microsoft.com/office/drawing/2014/main" id="{8CBE6FC0-E903-40BE-A09E-D4CFD44BE70E}"/>
              </a:ext>
            </a:extLst>
          </p:cNvPr>
          <p:cNvGrpSpPr/>
          <p:nvPr/>
        </p:nvGrpSpPr>
        <p:grpSpPr>
          <a:xfrm>
            <a:off x="2346955" y="4118399"/>
            <a:ext cx="166096" cy="81969"/>
            <a:chOff x="2346955" y="4118399"/>
            <a:chExt cx="166096" cy="81969"/>
          </a:xfrm>
          <a:solidFill>
            <a:srgbClr val="777776"/>
          </a:solidFill>
        </p:grpSpPr>
        <p:sp>
          <p:nvSpPr>
            <p:cNvPr id="2107" name="Freihandform: Form 2106">
              <a:extLst>
                <a:ext uri="{FF2B5EF4-FFF2-40B4-BE49-F238E27FC236}">
                  <a16:creationId xmlns:a16="http://schemas.microsoft.com/office/drawing/2014/main" id="{3CF1835F-483D-4261-8AA1-39DFC880FDD0}"/>
                </a:ext>
              </a:extLst>
            </p:cNvPr>
            <p:cNvSpPr/>
            <p:nvPr/>
          </p:nvSpPr>
          <p:spPr>
            <a:xfrm>
              <a:off x="2346955" y="4137813"/>
              <a:ext cx="31278" cy="44220"/>
            </a:xfrm>
            <a:custGeom>
              <a:avLst/>
              <a:gdLst>
                <a:gd name="connsiteX0" fmla="*/ 7550 w 31278"/>
                <a:gd name="connsiteY0" fmla="*/ 43142 h 44220"/>
                <a:gd name="connsiteX1" fmla="*/ 0 w 31278"/>
                <a:gd name="connsiteY1" fmla="*/ 38828 h 44220"/>
                <a:gd name="connsiteX2" fmla="*/ 3236 w 31278"/>
                <a:gd name="connsiteY2" fmla="*/ 34514 h 44220"/>
                <a:gd name="connsiteX3" fmla="*/ 9707 w 31278"/>
                <a:gd name="connsiteY3" fmla="*/ 38828 h 44220"/>
                <a:gd name="connsiteX4" fmla="*/ 16178 w 31278"/>
                <a:gd name="connsiteY4" fmla="*/ 39906 h 44220"/>
                <a:gd name="connsiteX5" fmla="*/ 22650 w 31278"/>
                <a:gd name="connsiteY5" fmla="*/ 37749 h 44220"/>
                <a:gd name="connsiteX6" fmla="*/ 24807 w 31278"/>
                <a:gd name="connsiteY6" fmla="*/ 32357 h 44220"/>
                <a:gd name="connsiteX7" fmla="*/ 22650 w 31278"/>
                <a:gd name="connsiteY7" fmla="*/ 26964 h 44220"/>
                <a:gd name="connsiteX8" fmla="*/ 15100 w 31278"/>
                <a:gd name="connsiteY8" fmla="*/ 23728 h 44220"/>
                <a:gd name="connsiteX9" fmla="*/ 5393 w 31278"/>
                <a:gd name="connsiteY9" fmla="*/ 19414 h 44220"/>
                <a:gd name="connsiteX10" fmla="*/ 2157 w 31278"/>
                <a:gd name="connsiteY10" fmla="*/ 11864 h 44220"/>
                <a:gd name="connsiteX11" fmla="*/ 6471 w 31278"/>
                <a:gd name="connsiteY11" fmla="*/ 3236 h 44220"/>
                <a:gd name="connsiteX12" fmla="*/ 17257 w 31278"/>
                <a:gd name="connsiteY12" fmla="*/ 0 h 44220"/>
                <a:gd name="connsiteX13" fmla="*/ 23728 w 31278"/>
                <a:gd name="connsiteY13" fmla="*/ 1078 h 44220"/>
                <a:gd name="connsiteX14" fmla="*/ 30199 w 31278"/>
                <a:gd name="connsiteY14" fmla="*/ 4314 h 44220"/>
                <a:gd name="connsiteX15" fmla="*/ 26964 w 31278"/>
                <a:gd name="connsiteY15" fmla="*/ 8628 h 44220"/>
                <a:gd name="connsiteX16" fmla="*/ 21571 w 31278"/>
                <a:gd name="connsiteY16" fmla="*/ 5393 h 44220"/>
                <a:gd name="connsiteX17" fmla="*/ 16178 w 31278"/>
                <a:gd name="connsiteY17" fmla="*/ 4314 h 44220"/>
                <a:gd name="connsiteX18" fmla="*/ 9707 w 31278"/>
                <a:gd name="connsiteY18" fmla="*/ 6471 h 44220"/>
                <a:gd name="connsiteX19" fmla="*/ 7550 w 31278"/>
                <a:gd name="connsiteY19" fmla="*/ 10786 h 44220"/>
                <a:gd name="connsiteX20" fmla="*/ 8628 w 31278"/>
                <a:gd name="connsiteY20" fmla="*/ 14021 h 44220"/>
                <a:gd name="connsiteX21" fmla="*/ 11864 w 31278"/>
                <a:gd name="connsiteY21" fmla="*/ 16178 h 44220"/>
                <a:gd name="connsiteX22" fmla="*/ 17257 w 31278"/>
                <a:gd name="connsiteY22" fmla="*/ 18335 h 44220"/>
                <a:gd name="connsiteX23" fmla="*/ 24807 w 31278"/>
                <a:gd name="connsiteY23" fmla="*/ 21571 h 44220"/>
                <a:gd name="connsiteX24" fmla="*/ 29121 w 31278"/>
                <a:gd name="connsiteY24" fmla="*/ 24807 h 44220"/>
                <a:gd name="connsiteX25" fmla="*/ 31278 w 31278"/>
                <a:gd name="connsiteY25" fmla="*/ 31278 h 44220"/>
                <a:gd name="connsiteX26" fmla="*/ 29121 w 31278"/>
                <a:gd name="connsiteY26" fmla="*/ 37749 h 44220"/>
                <a:gd name="connsiteX27" fmla="*/ 23728 w 31278"/>
                <a:gd name="connsiteY27" fmla="*/ 42063 h 44220"/>
                <a:gd name="connsiteX28" fmla="*/ 15100 w 31278"/>
                <a:gd name="connsiteY28" fmla="*/ 44220 h 44220"/>
                <a:gd name="connsiteX29" fmla="*/ 7550 w 31278"/>
                <a:gd name="connsiteY29" fmla="*/ 43142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278" h="44220">
                  <a:moveTo>
                    <a:pt x="7550" y="43142"/>
                  </a:moveTo>
                  <a:cubicBezTo>
                    <a:pt x="4314" y="42063"/>
                    <a:pt x="2157" y="40985"/>
                    <a:pt x="0" y="38828"/>
                  </a:cubicBezTo>
                  <a:lnTo>
                    <a:pt x="3236" y="34514"/>
                  </a:lnTo>
                  <a:cubicBezTo>
                    <a:pt x="5393" y="36671"/>
                    <a:pt x="7550" y="37749"/>
                    <a:pt x="9707" y="38828"/>
                  </a:cubicBezTo>
                  <a:cubicBezTo>
                    <a:pt x="11864" y="39906"/>
                    <a:pt x="14021" y="39906"/>
                    <a:pt x="16178" y="39906"/>
                  </a:cubicBezTo>
                  <a:cubicBezTo>
                    <a:pt x="19414" y="39906"/>
                    <a:pt x="21571" y="38828"/>
                    <a:pt x="22650" y="37749"/>
                  </a:cubicBezTo>
                  <a:cubicBezTo>
                    <a:pt x="23728" y="36671"/>
                    <a:pt x="24807" y="34514"/>
                    <a:pt x="24807" y="32357"/>
                  </a:cubicBezTo>
                  <a:cubicBezTo>
                    <a:pt x="24807" y="30199"/>
                    <a:pt x="23728" y="29121"/>
                    <a:pt x="22650" y="26964"/>
                  </a:cubicBezTo>
                  <a:cubicBezTo>
                    <a:pt x="20493" y="25885"/>
                    <a:pt x="18335" y="24807"/>
                    <a:pt x="15100" y="23728"/>
                  </a:cubicBezTo>
                  <a:cubicBezTo>
                    <a:pt x="10786" y="22649"/>
                    <a:pt x="7550" y="20492"/>
                    <a:pt x="5393" y="19414"/>
                  </a:cubicBezTo>
                  <a:cubicBezTo>
                    <a:pt x="3236" y="17257"/>
                    <a:pt x="2157" y="15100"/>
                    <a:pt x="2157" y="11864"/>
                  </a:cubicBezTo>
                  <a:cubicBezTo>
                    <a:pt x="2157" y="8628"/>
                    <a:pt x="3236" y="5393"/>
                    <a:pt x="6471" y="3236"/>
                  </a:cubicBezTo>
                  <a:cubicBezTo>
                    <a:pt x="8628" y="1078"/>
                    <a:pt x="12943" y="0"/>
                    <a:pt x="17257" y="0"/>
                  </a:cubicBezTo>
                  <a:cubicBezTo>
                    <a:pt x="19414" y="0"/>
                    <a:pt x="21571" y="0"/>
                    <a:pt x="23728" y="1078"/>
                  </a:cubicBezTo>
                  <a:cubicBezTo>
                    <a:pt x="25885" y="2157"/>
                    <a:pt x="28042" y="3236"/>
                    <a:pt x="30199" y="4314"/>
                  </a:cubicBezTo>
                  <a:lnTo>
                    <a:pt x="26964" y="8628"/>
                  </a:lnTo>
                  <a:cubicBezTo>
                    <a:pt x="24807" y="7550"/>
                    <a:pt x="23728" y="6471"/>
                    <a:pt x="21571" y="5393"/>
                  </a:cubicBezTo>
                  <a:cubicBezTo>
                    <a:pt x="20493" y="4314"/>
                    <a:pt x="18335" y="4314"/>
                    <a:pt x="16178" y="4314"/>
                  </a:cubicBezTo>
                  <a:cubicBezTo>
                    <a:pt x="12943" y="4314"/>
                    <a:pt x="11864" y="5393"/>
                    <a:pt x="9707" y="6471"/>
                  </a:cubicBezTo>
                  <a:cubicBezTo>
                    <a:pt x="8628" y="7550"/>
                    <a:pt x="7550" y="9707"/>
                    <a:pt x="7550" y="10786"/>
                  </a:cubicBezTo>
                  <a:cubicBezTo>
                    <a:pt x="7550" y="11864"/>
                    <a:pt x="7550" y="12943"/>
                    <a:pt x="8628" y="14021"/>
                  </a:cubicBezTo>
                  <a:cubicBezTo>
                    <a:pt x="9707" y="15100"/>
                    <a:pt x="10786" y="16178"/>
                    <a:pt x="11864" y="16178"/>
                  </a:cubicBezTo>
                  <a:cubicBezTo>
                    <a:pt x="12943" y="17257"/>
                    <a:pt x="15100" y="17257"/>
                    <a:pt x="17257" y="18335"/>
                  </a:cubicBezTo>
                  <a:cubicBezTo>
                    <a:pt x="20493" y="19414"/>
                    <a:pt x="22650" y="20492"/>
                    <a:pt x="24807" y="21571"/>
                  </a:cubicBezTo>
                  <a:cubicBezTo>
                    <a:pt x="26964" y="22649"/>
                    <a:pt x="28042" y="23728"/>
                    <a:pt x="29121" y="24807"/>
                  </a:cubicBezTo>
                  <a:cubicBezTo>
                    <a:pt x="30199" y="26964"/>
                    <a:pt x="31278" y="28042"/>
                    <a:pt x="31278" y="31278"/>
                  </a:cubicBezTo>
                  <a:cubicBezTo>
                    <a:pt x="31278" y="33435"/>
                    <a:pt x="30199" y="35592"/>
                    <a:pt x="29121" y="37749"/>
                  </a:cubicBezTo>
                  <a:cubicBezTo>
                    <a:pt x="28042" y="39906"/>
                    <a:pt x="25885" y="40985"/>
                    <a:pt x="23728" y="42063"/>
                  </a:cubicBezTo>
                  <a:cubicBezTo>
                    <a:pt x="21571" y="43142"/>
                    <a:pt x="18335" y="44220"/>
                    <a:pt x="15100" y="44220"/>
                  </a:cubicBezTo>
                  <a:cubicBezTo>
                    <a:pt x="12943" y="44220"/>
                    <a:pt x="9707" y="44220"/>
                    <a:pt x="7550" y="431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08" name="Freihandform: Form 2107">
              <a:extLst>
                <a:ext uri="{FF2B5EF4-FFF2-40B4-BE49-F238E27FC236}">
                  <a16:creationId xmlns:a16="http://schemas.microsoft.com/office/drawing/2014/main" id="{3D8ED7EB-E514-4348-A074-EEE98B69DAAE}"/>
                </a:ext>
              </a:extLst>
            </p:cNvPr>
            <p:cNvSpPr/>
            <p:nvPr/>
          </p:nvSpPr>
          <p:spPr>
            <a:xfrm>
              <a:off x="2382547" y="4125949"/>
              <a:ext cx="25885" cy="56084"/>
            </a:xfrm>
            <a:custGeom>
              <a:avLst/>
              <a:gdLst>
                <a:gd name="connsiteX0" fmla="*/ 9707 w 25885"/>
                <a:gd name="connsiteY0" fmla="*/ 52849 h 56084"/>
                <a:gd name="connsiteX1" fmla="*/ 6471 w 25885"/>
                <a:gd name="connsiteY1" fmla="*/ 42063 h 56084"/>
                <a:gd name="connsiteX2" fmla="*/ 6471 w 25885"/>
                <a:gd name="connsiteY2" fmla="*/ 17257 h 56084"/>
                <a:gd name="connsiteX3" fmla="*/ 0 w 25885"/>
                <a:gd name="connsiteY3" fmla="*/ 17257 h 56084"/>
                <a:gd name="connsiteX4" fmla="*/ 0 w 25885"/>
                <a:gd name="connsiteY4" fmla="*/ 11864 h 56084"/>
                <a:gd name="connsiteX5" fmla="*/ 6471 w 25885"/>
                <a:gd name="connsiteY5" fmla="*/ 11864 h 56084"/>
                <a:gd name="connsiteX6" fmla="*/ 7550 w 25885"/>
                <a:gd name="connsiteY6" fmla="*/ 0 h 56084"/>
                <a:gd name="connsiteX7" fmla="*/ 12943 w 25885"/>
                <a:gd name="connsiteY7" fmla="*/ 0 h 56084"/>
                <a:gd name="connsiteX8" fmla="*/ 12943 w 25885"/>
                <a:gd name="connsiteY8" fmla="*/ 11864 h 56084"/>
                <a:gd name="connsiteX9" fmla="*/ 24807 w 25885"/>
                <a:gd name="connsiteY9" fmla="*/ 11864 h 56084"/>
                <a:gd name="connsiteX10" fmla="*/ 24807 w 25885"/>
                <a:gd name="connsiteY10" fmla="*/ 17257 h 56084"/>
                <a:gd name="connsiteX11" fmla="*/ 12943 w 25885"/>
                <a:gd name="connsiteY11" fmla="*/ 17257 h 56084"/>
                <a:gd name="connsiteX12" fmla="*/ 12943 w 25885"/>
                <a:gd name="connsiteY12" fmla="*/ 42063 h 56084"/>
                <a:gd name="connsiteX13" fmla="*/ 14021 w 25885"/>
                <a:gd name="connsiteY13" fmla="*/ 48535 h 56084"/>
                <a:gd name="connsiteX14" fmla="*/ 19414 w 25885"/>
                <a:gd name="connsiteY14" fmla="*/ 50692 h 56084"/>
                <a:gd name="connsiteX15" fmla="*/ 24807 w 25885"/>
                <a:gd name="connsiteY15" fmla="*/ 49613 h 56084"/>
                <a:gd name="connsiteX16" fmla="*/ 25885 w 25885"/>
                <a:gd name="connsiteY16" fmla="*/ 55006 h 56084"/>
                <a:gd name="connsiteX17" fmla="*/ 18335 w 25885"/>
                <a:gd name="connsiteY17" fmla="*/ 56085 h 56084"/>
                <a:gd name="connsiteX18" fmla="*/ 9707 w 25885"/>
                <a:gd name="connsiteY18" fmla="*/ 52849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885" h="56084">
                  <a:moveTo>
                    <a:pt x="9707" y="52849"/>
                  </a:moveTo>
                  <a:cubicBezTo>
                    <a:pt x="7550" y="50692"/>
                    <a:pt x="6471" y="47456"/>
                    <a:pt x="6471" y="42063"/>
                  </a:cubicBezTo>
                  <a:lnTo>
                    <a:pt x="6471" y="17257"/>
                  </a:lnTo>
                  <a:lnTo>
                    <a:pt x="0" y="17257"/>
                  </a:lnTo>
                  <a:lnTo>
                    <a:pt x="0" y="11864"/>
                  </a:lnTo>
                  <a:lnTo>
                    <a:pt x="6471" y="11864"/>
                  </a:lnTo>
                  <a:lnTo>
                    <a:pt x="7550" y="0"/>
                  </a:lnTo>
                  <a:lnTo>
                    <a:pt x="12943" y="0"/>
                  </a:lnTo>
                  <a:lnTo>
                    <a:pt x="12943" y="11864"/>
                  </a:lnTo>
                  <a:lnTo>
                    <a:pt x="24807" y="11864"/>
                  </a:lnTo>
                  <a:lnTo>
                    <a:pt x="24807" y="17257"/>
                  </a:lnTo>
                  <a:lnTo>
                    <a:pt x="12943" y="17257"/>
                  </a:lnTo>
                  <a:lnTo>
                    <a:pt x="12943" y="42063"/>
                  </a:lnTo>
                  <a:cubicBezTo>
                    <a:pt x="12943" y="45299"/>
                    <a:pt x="12943" y="47456"/>
                    <a:pt x="14021" y="48535"/>
                  </a:cubicBezTo>
                  <a:cubicBezTo>
                    <a:pt x="15100" y="49613"/>
                    <a:pt x="17257" y="50692"/>
                    <a:pt x="19414" y="50692"/>
                  </a:cubicBezTo>
                  <a:cubicBezTo>
                    <a:pt x="20493" y="50692"/>
                    <a:pt x="22650" y="50692"/>
                    <a:pt x="24807" y="49613"/>
                  </a:cubicBezTo>
                  <a:lnTo>
                    <a:pt x="25885" y="55006"/>
                  </a:lnTo>
                  <a:cubicBezTo>
                    <a:pt x="22650" y="56085"/>
                    <a:pt x="20493" y="56085"/>
                    <a:pt x="18335" y="56085"/>
                  </a:cubicBezTo>
                  <a:cubicBezTo>
                    <a:pt x="14021" y="56085"/>
                    <a:pt x="10786" y="55006"/>
                    <a:pt x="9707" y="528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09" name="Freihandform: Form 2108">
              <a:extLst>
                <a:ext uri="{FF2B5EF4-FFF2-40B4-BE49-F238E27FC236}">
                  <a16:creationId xmlns:a16="http://schemas.microsoft.com/office/drawing/2014/main" id="{A01E9F76-75C6-4A49-804F-64171FFD9085}"/>
                </a:ext>
              </a:extLst>
            </p:cNvPr>
            <p:cNvSpPr/>
            <p:nvPr/>
          </p:nvSpPr>
          <p:spPr>
            <a:xfrm>
              <a:off x="2411668" y="4137813"/>
              <a:ext cx="37749" cy="62555"/>
            </a:xfrm>
            <a:custGeom>
              <a:avLst/>
              <a:gdLst>
                <a:gd name="connsiteX0" fmla="*/ 1079 w 37749"/>
                <a:gd name="connsiteY0" fmla="*/ 61477 h 62555"/>
                <a:gd name="connsiteX1" fmla="*/ 2157 w 37749"/>
                <a:gd name="connsiteY1" fmla="*/ 56085 h 62555"/>
                <a:gd name="connsiteX2" fmla="*/ 5393 w 37749"/>
                <a:gd name="connsiteY2" fmla="*/ 57163 h 62555"/>
                <a:gd name="connsiteX3" fmla="*/ 11864 w 37749"/>
                <a:gd name="connsiteY3" fmla="*/ 55006 h 62555"/>
                <a:gd name="connsiteX4" fmla="*/ 16178 w 37749"/>
                <a:gd name="connsiteY4" fmla="*/ 47456 h 62555"/>
                <a:gd name="connsiteX5" fmla="*/ 17257 w 37749"/>
                <a:gd name="connsiteY5" fmla="*/ 44220 h 62555"/>
                <a:gd name="connsiteX6" fmla="*/ 0 w 37749"/>
                <a:gd name="connsiteY6" fmla="*/ 1078 h 62555"/>
                <a:gd name="connsiteX7" fmla="*/ 6471 w 37749"/>
                <a:gd name="connsiteY7" fmla="*/ 1078 h 62555"/>
                <a:gd name="connsiteX8" fmla="*/ 16178 w 37749"/>
                <a:gd name="connsiteY8" fmla="*/ 25885 h 62555"/>
                <a:gd name="connsiteX9" fmla="*/ 20493 w 37749"/>
                <a:gd name="connsiteY9" fmla="*/ 37749 h 62555"/>
                <a:gd name="connsiteX10" fmla="*/ 20493 w 37749"/>
                <a:gd name="connsiteY10" fmla="*/ 37749 h 62555"/>
                <a:gd name="connsiteX11" fmla="*/ 22650 w 37749"/>
                <a:gd name="connsiteY11" fmla="*/ 29121 h 62555"/>
                <a:gd name="connsiteX12" fmla="*/ 23728 w 37749"/>
                <a:gd name="connsiteY12" fmla="*/ 24807 h 62555"/>
                <a:gd name="connsiteX13" fmla="*/ 31278 w 37749"/>
                <a:gd name="connsiteY13" fmla="*/ 0 h 62555"/>
                <a:gd name="connsiteX14" fmla="*/ 37749 w 37749"/>
                <a:gd name="connsiteY14" fmla="*/ 0 h 62555"/>
                <a:gd name="connsiteX15" fmla="*/ 21571 w 37749"/>
                <a:gd name="connsiteY15" fmla="*/ 47456 h 62555"/>
                <a:gd name="connsiteX16" fmla="*/ 15100 w 37749"/>
                <a:gd name="connsiteY16" fmla="*/ 58242 h 62555"/>
                <a:gd name="connsiteX17" fmla="*/ 5393 w 37749"/>
                <a:gd name="connsiteY17" fmla="*/ 62556 h 62555"/>
                <a:gd name="connsiteX18" fmla="*/ 1079 w 37749"/>
                <a:gd name="connsiteY18" fmla="*/ 61477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749" h="62555">
                  <a:moveTo>
                    <a:pt x="1079" y="61477"/>
                  </a:moveTo>
                  <a:lnTo>
                    <a:pt x="2157" y="56085"/>
                  </a:lnTo>
                  <a:cubicBezTo>
                    <a:pt x="3236" y="56085"/>
                    <a:pt x="4314" y="57163"/>
                    <a:pt x="5393" y="57163"/>
                  </a:cubicBezTo>
                  <a:cubicBezTo>
                    <a:pt x="7550" y="57163"/>
                    <a:pt x="9707" y="56085"/>
                    <a:pt x="11864" y="55006"/>
                  </a:cubicBezTo>
                  <a:cubicBezTo>
                    <a:pt x="14021" y="52849"/>
                    <a:pt x="15100" y="50692"/>
                    <a:pt x="16178" y="47456"/>
                  </a:cubicBezTo>
                  <a:lnTo>
                    <a:pt x="17257" y="44220"/>
                  </a:lnTo>
                  <a:lnTo>
                    <a:pt x="0" y="1078"/>
                  </a:lnTo>
                  <a:lnTo>
                    <a:pt x="6471" y="1078"/>
                  </a:lnTo>
                  <a:lnTo>
                    <a:pt x="16178" y="25885"/>
                  </a:lnTo>
                  <a:lnTo>
                    <a:pt x="20493" y="37749"/>
                  </a:lnTo>
                  <a:lnTo>
                    <a:pt x="20493" y="37749"/>
                  </a:lnTo>
                  <a:cubicBezTo>
                    <a:pt x="21571" y="35592"/>
                    <a:pt x="22650" y="32357"/>
                    <a:pt x="22650" y="29121"/>
                  </a:cubicBezTo>
                  <a:lnTo>
                    <a:pt x="23728" y="24807"/>
                  </a:lnTo>
                  <a:lnTo>
                    <a:pt x="31278" y="0"/>
                  </a:lnTo>
                  <a:lnTo>
                    <a:pt x="37749" y="0"/>
                  </a:lnTo>
                  <a:lnTo>
                    <a:pt x="21571" y="47456"/>
                  </a:lnTo>
                  <a:cubicBezTo>
                    <a:pt x="19414" y="51770"/>
                    <a:pt x="18335" y="56085"/>
                    <a:pt x="15100" y="58242"/>
                  </a:cubicBezTo>
                  <a:cubicBezTo>
                    <a:pt x="12943" y="60399"/>
                    <a:pt x="9707" y="62556"/>
                    <a:pt x="5393" y="62556"/>
                  </a:cubicBezTo>
                  <a:cubicBezTo>
                    <a:pt x="4314" y="62556"/>
                    <a:pt x="2157" y="62556"/>
                    <a:pt x="1079" y="61477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0" name="Freihandform: Form 2109">
              <a:extLst>
                <a:ext uri="{FF2B5EF4-FFF2-40B4-BE49-F238E27FC236}">
                  <a16:creationId xmlns:a16="http://schemas.microsoft.com/office/drawing/2014/main" id="{374B7488-1CEE-4F80-9B1C-8FA79BB7D74E}"/>
                </a:ext>
              </a:extLst>
            </p:cNvPr>
            <p:cNvSpPr/>
            <p:nvPr/>
          </p:nvSpPr>
          <p:spPr>
            <a:xfrm>
              <a:off x="2456968" y="4118399"/>
              <a:ext cx="10785" cy="65791"/>
            </a:xfrm>
            <a:custGeom>
              <a:avLst/>
              <a:gdLst>
                <a:gd name="connsiteX0" fmla="*/ 2157 w 10785"/>
                <a:gd name="connsiteY0" fmla="*/ 61477 h 65791"/>
                <a:gd name="connsiteX1" fmla="*/ 0 w 10785"/>
                <a:gd name="connsiteY1" fmla="*/ 55006 h 65791"/>
                <a:gd name="connsiteX2" fmla="*/ 0 w 10785"/>
                <a:gd name="connsiteY2" fmla="*/ 0 h 65791"/>
                <a:gd name="connsiteX3" fmla="*/ 6471 w 10785"/>
                <a:gd name="connsiteY3" fmla="*/ 0 h 65791"/>
                <a:gd name="connsiteX4" fmla="*/ 6471 w 10785"/>
                <a:gd name="connsiteY4" fmla="*/ 56085 h 65791"/>
                <a:gd name="connsiteX5" fmla="*/ 7550 w 10785"/>
                <a:gd name="connsiteY5" fmla="*/ 58242 h 65791"/>
                <a:gd name="connsiteX6" fmla="*/ 8628 w 10785"/>
                <a:gd name="connsiteY6" fmla="*/ 59320 h 65791"/>
                <a:gd name="connsiteX7" fmla="*/ 9707 w 10785"/>
                <a:gd name="connsiteY7" fmla="*/ 59320 h 65791"/>
                <a:gd name="connsiteX8" fmla="*/ 10786 w 10785"/>
                <a:gd name="connsiteY8" fmla="*/ 64713 h 65791"/>
                <a:gd name="connsiteX9" fmla="*/ 6471 w 10785"/>
                <a:gd name="connsiteY9" fmla="*/ 65792 h 65791"/>
                <a:gd name="connsiteX10" fmla="*/ 2157 w 10785"/>
                <a:gd name="connsiteY10" fmla="*/ 61477 h 65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85" h="65791">
                  <a:moveTo>
                    <a:pt x="2157" y="61477"/>
                  </a:moveTo>
                  <a:cubicBezTo>
                    <a:pt x="1078" y="60399"/>
                    <a:pt x="0" y="58242"/>
                    <a:pt x="0" y="55006"/>
                  </a:cubicBezTo>
                  <a:lnTo>
                    <a:pt x="0" y="0"/>
                  </a:lnTo>
                  <a:lnTo>
                    <a:pt x="6471" y="0"/>
                  </a:lnTo>
                  <a:lnTo>
                    <a:pt x="6471" y="56085"/>
                  </a:lnTo>
                  <a:cubicBezTo>
                    <a:pt x="6471" y="57163"/>
                    <a:pt x="6471" y="58242"/>
                    <a:pt x="7550" y="58242"/>
                  </a:cubicBezTo>
                  <a:cubicBezTo>
                    <a:pt x="7550" y="58242"/>
                    <a:pt x="8628" y="59320"/>
                    <a:pt x="8628" y="59320"/>
                  </a:cubicBezTo>
                  <a:cubicBezTo>
                    <a:pt x="8628" y="59320"/>
                    <a:pt x="9707" y="59320"/>
                    <a:pt x="9707" y="59320"/>
                  </a:cubicBezTo>
                  <a:lnTo>
                    <a:pt x="10786" y="64713"/>
                  </a:lnTo>
                  <a:cubicBezTo>
                    <a:pt x="9707" y="64713"/>
                    <a:pt x="8628" y="65792"/>
                    <a:pt x="6471" y="65792"/>
                  </a:cubicBezTo>
                  <a:cubicBezTo>
                    <a:pt x="5393" y="63634"/>
                    <a:pt x="4314" y="63634"/>
                    <a:pt x="2157" y="61477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1" name="Freihandform: Form 2110">
              <a:extLst>
                <a:ext uri="{FF2B5EF4-FFF2-40B4-BE49-F238E27FC236}">
                  <a16:creationId xmlns:a16="http://schemas.microsoft.com/office/drawing/2014/main" id="{981ED495-2D3C-4DE4-A6A2-E1B0C78A58BD}"/>
                </a:ext>
              </a:extLst>
            </p:cNvPr>
            <p:cNvSpPr/>
            <p:nvPr/>
          </p:nvSpPr>
          <p:spPr>
            <a:xfrm>
              <a:off x="2475303" y="4137813"/>
              <a:ext cx="37749" cy="45299"/>
            </a:xfrm>
            <a:custGeom>
              <a:avLst/>
              <a:gdLst>
                <a:gd name="connsiteX0" fmla="*/ 37749 w 37749"/>
                <a:gd name="connsiteY0" fmla="*/ 23728 h 45299"/>
                <a:gd name="connsiteX1" fmla="*/ 7550 w 37749"/>
                <a:gd name="connsiteY1" fmla="*/ 23728 h 45299"/>
                <a:gd name="connsiteX2" fmla="*/ 11864 w 37749"/>
                <a:gd name="connsiteY2" fmla="*/ 35592 h 45299"/>
                <a:gd name="connsiteX3" fmla="*/ 22649 w 37749"/>
                <a:gd name="connsiteY3" fmla="*/ 39906 h 45299"/>
                <a:gd name="connsiteX4" fmla="*/ 33435 w 37749"/>
                <a:gd name="connsiteY4" fmla="*/ 36671 h 45299"/>
                <a:gd name="connsiteX5" fmla="*/ 35592 w 37749"/>
                <a:gd name="connsiteY5" fmla="*/ 40985 h 45299"/>
                <a:gd name="connsiteX6" fmla="*/ 29121 w 37749"/>
                <a:gd name="connsiteY6" fmla="*/ 44220 h 45299"/>
                <a:gd name="connsiteX7" fmla="*/ 21571 w 37749"/>
                <a:gd name="connsiteY7" fmla="*/ 45299 h 45299"/>
                <a:gd name="connsiteX8" fmla="*/ 10786 w 37749"/>
                <a:gd name="connsiteY8" fmla="*/ 42063 h 45299"/>
                <a:gd name="connsiteX9" fmla="*/ 3236 w 37749"/>
                <a:gd name="connsiteY9" fmla="*/ 34514 h 45299"/>
                <a:gd name="connsiteX10" fmla="*/ 0 w 37749"/>
                <a:gd name="connsiteY10" fmla="*/ 22649 h 45299"/>
                <a:gd name="connsiteX11" fmla="*/ 3236 w 37749"/>
                <a:gd name="connsiteY11" fmla="*/ 10786 h 45299"/>
                <a:gd name="connsiteX12" fmla="*/ 10786 w 37749"/>
                <a:gd name="connsiteY12" fmla="*/ 3236 h 45299"/>
                <a:gd name="connsiteX13" fmla="*/ 20492 w 37749"/>
                <a:gd name="connsiteY13" fmla="*/ 0 h 45299"/>
                <a:gd name="connsiteX14" fmla="*/ 33435 w 37749"/>
                <a:gd name="connsiteY14" fmla="*/ 5393 h 45299"/>
                <a:gd name="connsiteX15" fmla="*/ 37749 w 37749"/>
                <a:gd name="connsiteY15" fmla="*/ 20492 h 45299"/>
                <a:gd name="connsiteX16" fmla="*/ 37749 w 37749"/>
                <a:gd name="connsiteY16" fmla="*/ 23728 h 45299"/>
                <a:gd name="connsiteX17" fmla="*/ 31278 w 37749"/>
                <a:gd name="connsiteY17" fmla="*/ 19414 h 45299"/>
                <a:gd name="connsiteX18" fmla="*/ 28042 w 37749"/>
                <a:gd name="connsiteY18" fmla="*/ 8628 h 45299"/>
                <a:gd name="connsiteX19" fmla="*/ 19414 w 37749"/>
                <a:gd name="connsiteY19" fmla="*/ 5393 h 45299"/>
                <a:gd name="connsiteX20" fmla="*/ 10786 w 37749"/>
                <a:gd name="connsiteY20" fmla="*/ 8628 h 45299"/>
                <a:gd name="connsiteX21" fmla="*/ 6471 w 37749"/>
                <a:gd name="connsiteY21" fmla="*/ 19414 h 45299"/>
                <a:gd name="connsiteX22" fmla="*/ 31278 w 37749"/>
                <a:gd name="connsiteY22" fmla="*/ 19414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749" h="45299">
                  <a:moveTo>
                    <a:pt x="37749" y="23728"/>
                  </a:moveTo>
                  <a:lnTo>
                    <a:pt x="7550" y="23728"/>
                  </a:lnTo>
                  <a:cubicBezTo>
                    <a:pt x="7550" y="29121"/>
                    <a:pt x="9707" y="32357"/>
                    <a:pt x="11864" y="35592"/>
                  </a:cubicBezTo>
                  <a:cubicBezTo>
                    <a:pt x="15100" y="38828"/>
                    <a:pt x="18335" y="39906"/>
                    <a:pt x="22649" y="39906"/>
                  </a:cubicBezTo>
                  <a:cubicBezTo>
                    <a:pt x="26964" y="39906"/>
                    <a:pt x="30199" y="38828"/>
                    <a:pt x="33435" y="36671"/>
                  </a:cubicBezTo>
                  <a:lnTo>
                    <a:pt x="35592" y="40985"/>
                  </a:lnTo>
                  <a:cubicBezTo>
                    <a:pt x="33435" y="42063"/>
                    <a:pt x="31278" y="43142"/>
                    <a:pt x="29121" y="44220"/>
                  </a:cubicBezTo>
                  <a:cubicBezTo>
                    <a:pt x="26964" y="45299"/>
                    <a:pt x="24807" y="45299"/>
                    <a:pt x="21571" y="45299"/>
                  </a:cubicBezTo>
                  <a:cubicBezTo>
                    <a:pt x="17257" y="45299"/>
                    <a:pt x="14021" y="44220"/>
                    <a:pt x="10786" y="42063"/>
                  </a:cubicBezTo>
                  <a:cubicBezTo>
                    <a:pt x="7550" y="39906"/>
                    <a:pt x="5393" y="37749"/>
                    <a:pt x="3236" y="34514"/>
                  </a:cubicBezTo>
                  <a:cubicBezTo>
                    <a:pt x="1078" y="31278"/>
                    <a:pt x="0" y="26964"/>
                    <a:pt x="0" y="22649"/>
                  </a:cubicBezTo>
                  <a:cubicBezTo>
                    <a:pt x="0" y="18335"/>
                    <a:pt x="1078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1078"/>
                    <a:pt x="17257" y="0"/>
                    <a:pt x="20492" y="0"/>
                  </a:cubicBezTo>
                  <a:cubicBezTo>
                    <a:pt x="25885" y="0"/>
                    <a:pt x="30199" y="2157"/>
                    <a:pt x="33435" y="5393"/>
                  </a:cubicBezTo>
                  <a:cubicBezTo>
                    <a:pt x="36671" y="8628"/>
                    <a:pt x="37749" y="14021"/>
                    <a:pt x="37749" y="20492"/>
                  </a:cubicBezTo>
                  <a:cubicBezTo>
                    <a:pt x="37749" y="21571"/>
                    <a:pt x="37749" y="22649"/>
                    <a:pt x="37749" y="23728"/>
                  </a:cubicBezTo>
                  <a:close/>
                  <a:moveTo>
                    <a:pt x="31278" y="19414"/>
                  </a:moveTo>
                  <a:cubicBezTo>
                    <a:pt x="31278" y="15100"/>
                    <a:pt x="30199" y="11864"/>
                    <a:pt x="28042" y="8628"/>
                  </a:cubicBezTo>
                  <a:cubicBezTo>
                    <a:pt x="25885" y="5393"/>
                    <a:pt x="23728" y="5393"/>
                    <a:pt x="19414" y="5393"/>
                  </a:cubicBezTo>
                  <a:cubicBezTo>
                    <a:pt x="16178" y="5393"/>
                    <a:pt x="12943" y="6471"/>
                    <a:pt x="10786" y="8628"/>
                  </a:cubicBezTo>
                  <a:cubicBezTo>
                    <a:pt x="8628" y="10786"/>
                    <a:pt x="6471" y="14021"/>
                    <a:pt x="6471" y="19414"/>
                  </a:cubicBezTo>
                  <a:lnTo>
                    <a:pt x="31278" y="19414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12" name="Grafik 2">
            <a:extLst>
              <a:ext uri="{FF2B5EF4-FFF2-40B4-BE49-F238E27FC236}">
                <a16:creationId xmlns:a16="http://schemas.microsoft.com/office/drawing/2014/main" id="{51E4226B-7D34-4EA3-8080-6FC48DDD27B5}"/>
              </a:ext>
            </a:extLst>
          </p:cNvPr>
          <p:cNvGrpSpPr/>
          <p:nvPr/>
        </p:nvGrpSpPr>
        <p:grpSpPr>
          <a:xfrm>
            <a:off x="5404647" y="4097907"/>
            <a:ext cx="165018" cy="81969"/>
            <a:chOff x="5404647" y="4097907"/>
            <a:chExt cx="165018" cy="81969"/>
          </a:xfrm>
          <a:solidFill>
            <a:srgbClr val="777776"/>
          </a:solidFill>
        </p:grpSpPr>
        <p:sp>
          <p:nvSpPr>
            <p:cNvPr id="2113" name="Freihandform: Form 2112">
              <a:extLst>
                <a:ext uri="{FF2B5EF4-FFF2-40B4-BE49-F238E27FC236}">
                  <a16:creationId xmlns:a16="http://schemas.microsoft.com/office/drawing/2014/main" id="{465AB9EC-D2B4-4D6B-9255-188308F75B54}"/>
                </a:ext>
              </a:extLst>
            </p:cNvPr>
            <p:cNvSpPr/>
            <p:nvPr/>
          </p:nvSpPr>
          <p:spPr>
            <a:xfrm>
              <a:off x="5404647" y="4117321"/>
              <a:ext cx="31277" cy="44220"/>
            </a:xfrm>
            <a:custGeom>
              <a:avLst/>
              <a:gdLst>
                <a:gd name="connsiteX0" fmla="*/ 7550 w 31277"/>
                <a:gd name="connsiteY0" fmla="*/ 43142 h 44220"/>
                <a:gd name="connsiteX1" fmla="*/ 0 w 31277"/>
                <a:gd name="connsiteY1" fmla="*/ 38828 h 44220"/>
                <a:gd name="connsiteX2" fmla="*/ 3236 w 31277"/>
                <a:gd name="connsiteY2" fmla="*/ 34514 h 44220"/>
                <a:gd name="connsiteX3" fmla="*/ 9707 w 31277"/>
                <a:gd name="connsiteY3" fmla="*/ 38828 h 44220"/>
                <a:gd name="connsiteX4" fmla="*/ 16178 w 31277"/>
                <a:gd name="connsiteY4" fmla="*/ 39906 h 44220"/>
                <a:gd name="connsiteX5" fmla="*/ 22650 w 31277"/>
                <a:gd name="connsiteY5" fmla="*/ 37749 h 44220"/>
                <a:gd name="connsiteX6" fmla="*/ 24807 w 31277"/>
                <a:gd name="connsiteY6" fmla="*/ 32357 h 44220"/>
                <a:gd name="connsiteX7" fmla="*/ 22650 w 31277"/>
                <a:gd name="connsiteY7" fmla="*/ 26964 h 44220"/>
                <a:gd name="connsiteX8" fmla="*/ 15100 w 31277"/>
                <a:gd name="connsiteY8" fmla="*/ 23728 h 44220"/>
                <a:gd name="connsiteX9" fmla="*/ 5393 w 31277"/>
                <a:gd name="connsiteY9" fmla="*/ 19414 h 44220"/>
                <a:gd name="connsiteX10" fmla="*/ 2157 w 31277"/>
                <a:gd name="connsiteY10" fmla="*/ 11864 h 44220"/>
                <a:gd name="connsiteX11" fmla="*/ 6471 w 31277"/>
                <a:gd name="connsiteY11" fmla="*/ 3236 h 44220"/>
                <a:gd name="connsiteX12" fmla="*/ 17257 w 31277"/>
                <a:gd name="connsiteY12" fmla="*/ 0 h 44220"/>
                <a:gd name="connsiteX13" fmla="*/ 23728 w 31277"/>
                <a:gd name="connsiteY13" fmla="*/ 1079 h 44220"/>
                <a:gd name="connsiteX14" fmla="*/ 30200 w 31277"/>
                <a:gd name="connsiteY14" fmla="*/ 4314 h 44220"/>
                <a:gd name="connsiteX15" fmla="*/ 26964 w 31277"/>
                <a:gd name="connsiteY15" fmla="*/ 8628 h 44220"/>
                <a:gd name="connsiteX16" fmla="*/ 21571 w 31277"/>
                <a:gd name="connsiteY16" fmla="*/ 5393 h 44220"/>
                <a:gd name="connsiteX17" fmla="*/ 16178 w 31277"/>
                <a:gd name="connsiteY17" fmla="*/ 4314 h 44220"/>
                <a:gd name="connsiteX18" fmla="*/ 9707 w 31277"/>
                <a:gd name="connsiteY18" fmla="*/ 6471 h 44220"/>
                <a:gd name="connsiteX19" fmla="*/ 7550 w 31277"/>
                <a:gd name="connsiteY19" fmla="*/ 10786 h 44220"/>
                <a:gd name="connsiteX20" fmla="*/ 8629 w 31277"/>
                <a:gd name="connsiteY20" fmla="*/ 14021 h 44220"/>
                <a:gd name="connsiteX21" fmla="*/ 11864 w 31277"/>
                <a:gd name="connsiteY21" fmla="*/ 16178 h 44220"/>
                <a:gd name="connsiteX22" fmla="*/ 17257 w 31277"/>
                <a:gd name="connsiteY22" fmla="*/ 18335 h 44220"/>
                <a:gd name="connsiteX23" fmla="*/ 24807 w 31277"/>
                <a:gd name="connsiteY23" fmla="*/ 21571 h 44220"/>
                <a:gd name="connsiteX24" fmla="*/ 29121 w 31277"/>
                <a:gd name="connsiteY24" fmla="*/ 24807 h 44220"/>
                <a:gd name="connsiteX25" fmla="*/ 31278 w 31277"/>
                <a:gd name="connsiteY25" fmla="*/ 31278 h 44220"/>
                <a:gd name="connsiteX26" fmla="*/ 29121 w 31277"/>
                <a:gd name="connsiteY26" fmla="*/ 37749 h 44220"/>
                <a:gd name="connsiteX27" fmla="*/ 23728 w 31277"/>
                <a:gd name="connsiteY27" fmla="*/ 42064 h 44220"/>
                <a:gd name="connsiteX28" fmla="*/ 15100 w 31277"/>
                <a:gd name="connsiteY28" fmla="*/ 44221 h 44220"/>
                <a:gd name="connsiteX29" fmla="*/ 7550 w 31277"/>
                <a:gd name="connsiteY29" fmla="*/ 43142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277" h="44220">
                  <a:moveTo>
                    <a:pt x="7550" y="43142"/>
                  </a:moveTo>
                  <a:cubicBezTo>
                    <a:pt x="4314" y="42064"/>
                    <a:pt x="2157" y="40985"/>
                    <a:pt x="0" y="38828"/>
                  </a:cubicBezTo>
                  <a:lnTo>
                    <a:pt x="3236" y="34514"/>
                  </a:lnTo>
                  <a:cubicBezTo>
                    <a:pt x="5393" y="36671"/>
                    <a:pt x="7550" y="37749"/>
                    <a:pt x="9707" y="38828"/>
                  </a:cubicBezTo>
                  <a:cubicBezTo>
                    <a:pt x="11864" y="39906"/>
                    <a:pt x="14021" y="39906"/>
                    <a:pt x="16178" y="39906"/>
                  </a:cubicBezTo>
                  <a:cubicBezTo>
                    <a:pt x="19414" y="39906"/>
                    <a:pt x="21571" y="38828"/>
                    <a:pt x="22650" y="37749"/>
                  </a:cubicBezTo>
                  <a:cubicBezTo>
                    <a:pt x="23728" y="36671"/>
                    <a:pt x="24807" y="34514"/>
                    <a:pt x="24807" y="32357"/>
                  </a:cubicBezTo>
                  <a:cubicBezTo>
                    <a:pt x="24807" y="30199"/>
                    <a:pt x="23728" y="29121"/>
                    <a:pt x="22650" y="26964"/>
                  </a:cubicBezTo>
                  <a:cubicBezTo>
                    <a:pt x="20492" y="25885"/>
                    <a:pt x="18335" y="24807"/>
                    <a:pt x="15100" y="23728"/>
                  </a:cubicBezTo>
                  <a:cubicBezTo>
                    <a:pt x="10786" y="22650"/>
                    <a:pt x="7550" y="20493"/>
                    <a:pt x="5393" y="19414"/>
                  </a:cubicBezTo>
                  <a:cubicBezTo>
                    <a:pt x="3236" y="17257"/>
                    <a:pt x="2157" y="15100"/>
                    <a:pt x="2157" y="11864"/>
                  </a:cubicBezTo>
                  <a:cubicBezTo>
                    <a:pt x="2157" y="8628"/>
                    <a:pt x="3236" y="5393"/>
                    <a:pt x="6471" y="3236"/>
                  </a:cubicBezTo>
                  <a:cubicBezTo>
                    <a:pt x="8629" y="1079"/>
                    <a:pt x="12943" y="0"/>
                    <a:pt x="17257" y="0"/>
                  </a:cubicBezTo>
                  <a:cubicBezTo>
                    <a:pt x="19414" y="0"/>
                    <a:pt x="21571" y="0"/>
                    <a:pt x="23728" y="1079"/>
                  </a:cubicBezTo>
                  <a:cubicBezTo>
                    <a:pt x="25885" y="2157"/>
                    <a:pt x="28042" y="3236"/>
                    <a:pt x="30200" y="4314"/>
                  </a:cubicBezTo>
                  <a:lnTo>
                    <a:pt x="26964" y="8628"/>
                  </a:lnTo>
                  <a:cubicBezTo>
                    <a:pt x="24807" y="7550"/>
                    <a:pt x="23728" y="6471"/>
                    <a:pt x="21571" y="5393"/>
                  </a:cubicBezTo>
                  <a:cubicBezTo>
                    <a:pt x="20492" y="4314"/>
                    <a:pt x="18335" y="4314"/>
                    <a:pt x="16178" y="4314"/>
                  </a:cubicBezTo>
                  <a:cubicBezTo>
                    <a:pt x="12943" y="4314"/>
                    <a:pt x="11864" y="5393"/>
                    <a:pt x="9707" y="6471"/>
                  </a:cubicBezTo>
                  <a:cubicBezTo>
                    <a:pt x="8629" y="7550"/>
                    <a:pt x="7550" y="9707"/>
                    <a:pt x="7550" y="10786"/>
                  </a:cubicBezTo>
                  <a:cubicBezTo>
                    <a:pt x="7550" y="11864"/>
                    <a:pt x="7550" y="12943"/>
                    <a:pt x="8629" y="14021"/>
                  </a:cubicBezTo>
                  <a:cubicBezTo>
                    <a:pt x="9707" y="15100"/>
                    <a:pt x="10786" y="16178"/>
                    <a:pt x="11864" y="16178"/>
                  </a:cubicBezTo>
                  <a:cubicBezTo>
                    <a:pt x="12943" y="16178"/>
                    <a:pt x="15100" y="17257"/>
                    <a:pt x="17257" y="18335"/>
                  </a:cubicBezTo>
                  <a:cubicBezTo>
                    <a:pt x="20492" y="19414"/>
                    <a:pt x="22650" y="20493"/>
                    <a:pt x="24807" y="21571"/>
                  </a:cubicBezTo>
                  <a:cubicBezTo>
                    <a:pt x="26964" y="22650"/>
                    <a:pt x="28042" y="23728"/>
                    <a:pt x="29121" y="24807"/>
                  </a:cubicBezTo>
                  <a:cubicBezTo>
                    <a:pt x="30200" y="26964"/>
                    <a:pt x="31278" y="28042"/>
                    <a:pt x="31278" y="31278"/>
                  </a:cubicBezTo>
                  <a:cubicBezTo>
                    <a:pt x="31278" y="33435"/>
                    <a:pt x="30200" y="35592"/>
                    <a:pt x="29121" y="37749"/>
                  </a:cubicBezTo>
                  <a:cubicBezTo>
                    <a:pt x="28042" y="39906"/>
                    <a:pt x="25885" y="40985"/>
                    <a:pt x="23728" y="42064"/>
                  </a:cubicBezTo>
                  <a:cubicBezTo>
                    <a:pt x="21571" y="43142"/>
                    <a:pt x="18335" y="44221"/>
                    <a:pt x="15100" y="44221"/>
                  </a:cubicBezTo>
                  <a:cubicBezTo>
                    <a:pt x="12943" y="44221"/>
                    <a:pt x="9707" y="44221"/>
                    <a:pt x="7550" y="431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4" name="Freihandform: Form 2113">
              <a:extLst>
                <a:ext uri="{FF2B5EF4-FFF2-40B4-BE49-F238E27FC236}">
                  <a16:creationId xmlns:a16="http://schemas.microsoft.com/office/drawing/2014/main" id="{ADBFB743-A46D-4221-AD4D-4CCB4B6A4E7D}"/>
                </a:ext>
              </a:extLst>
            </p:cNvPr>
            <p:cNvSpPr/>
            <p:nvPr/>
          </p:nvSpPr>
          <p:spPr>
            <a:xfrm>
              <a:off x="5439161" y="4105457"/>
              <a:ext cx="25885" cy="56084"/>
            </a:xfrm>
            <a:custGeom>
              <a:avLst/>
              <a:gdLst>
                <a:gd name="connsiteX0" fmla="*/ 9707 w 25885"/>
                <a:gd name="connsiteY0" fmla="*/ 52849 h 56084"/>
                <a:gd name="connsiteX1" fmla="*/ 6471 w 25885"/>
                <a:gd name="connsiteY1" fmla="*/ 42063 h 56084"/>
                <a:gd name="connsiteX2" fmla="*/ 6471 w 25885"/>
                <a:gd name="connsiteY2" fmla="*/ 17257 h 56084"/>
                <a:gd name="connsiteX3" fmla="*/ 0 w 25885"/>
                <a:gd name="connsiteY3" fmla="*/ 17257 h 56084"/>
                <a:gd name="connsiteX4" fmla="*/ 0 w 25885"/>
                <a:gd name="connsiteY4" fmla="*/ 11864 h 56084"/>
                <a:gd name="connsiteX5" fmla="*/ 6471 w 25885"/>
                <a:gd name="connsiteY5" fmla="*/ 11864 h 56084"/>
                <a:gd name="connsiteX6" fmla="*/ 7550 w 25885"/>
                <a:gd name="connsiteY6" fmla="*/ 0 h 56084"/>
                <a:gd name="connsiteX7" fmla="*/ 12942 w 25885"/>
                <a:gd name="connsiteY7" fmla="*/ 0 h 56084"/>
                <a:gd name="connsiteX8" fmla="*/ 12942 w 25885"/>
                <a:gd name="connsiteY8" fmla="*/ 11864 h 56084"/>
                <a:gd name="connsiteX9" fmla="*/ 24807 w 25885"/>
                <a:gd name="connsiteY9" fmla="*/ 11864 h 56084"/>
                <a:gd name="connsiteX10" fmla="*/ 24807 w 25885"/>
                <a:gd name="connsiteY10" fmla="*/ 17257 h 56084"/>
                <a:gd name="connsiteX11" fmla="*/ 12942 w 25885"/>
                <a:gd name="connsiteY11" fmla="*/ 17257 h 56084"/>
                <a:gd name="connsiteX12" fmla="*/ 12942 w 25885"/>
                <a:gd name="connsiteY12" fmla="*/ 42063 h 56084"/>
                <a:gd name="connsiteX13" fmla="*/ 14021 w 25885"/>
                <a:gd name="connsiteY13" fmla="*/ 48535 h 56084"/>
                <a:gd name="connsiteX14" fmla="*/ 19414 w 25885"/>
                <a:gd name="connsiteY14" fmla="*/ 50692 h 56084"/>
                <a:gd name="connsiteX15" fmla="*/ 24807 w 25885"/>
                <a:gd name="connsiteY15" fmla="*/ 49613 h 56084"/>
                <a:gd name="connsiteX16" fmla="*/ 25885 w 25885"/>
                <a:gd name="connsiteY16" fmla="*/ 55006 h 56084"/>
                <a:gd name="connsiteX17" fmla="*/ 18335 w 25885"/>
                <a:gd name="connsiteY17" fmla="*/ 56085 h 56084"/>
                <a:gd name="connsiteX18" fmla="*/ 9707 w 25885"/>
                <a:gd name="connsiteY18" fmla="*/ 52849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885" h="56084">
                  <a:moveTo>
                    <a:pt x="9707" y="52849"/>
                  </a:moveTo>
                  <a:cubicBezTo>
                    <a:pt x="7550" y="50692"/>
                    <a:pt x="6471" y="47456"/>
                    <a:pt x="6471" y="42063"/>
                  </a:cubicBezTo>
                  <a:lnTo>
                    <a:pt x="6471" y="17257"/>
                  </a:lnTo>
                  <a:lnTo>
                    <a:pt x="0" y="17257"/>
                  </a:lnTo>
                  <a:lnTo>
                    <a:pt x="0" y="11864"/>
                  </a:lnTo>
                  <a:lnTo>
                    <a:pt x="6471" y="11864"/>
                  </a:lnTo>
                  <a:lnTo>
                    <a:pt x="7550" y="0"/>
                  </a:lnTo>
                  <a:lnTo>
                    <a:pt x="12942" y="0"/>
                  </a:lnTo>
                  <a:lnTo>
                    <a:pt x="12942" y="11864"/>
                  </a:lnTo>
                  <a:lnTo>
                    <a:pt x="24807" y="11864"/>
                  </a:lnTo>
                  <a:lnTo>
                    <a:pt x="24807" y="17257"/>
                  </a:lnTo>
                  <a:lnTo>
                    <a:pt x="12942" y="17257"/>
                  </a:lnTo>
                  <a:lnTo>
                    <a:pt x="12942" y="42063"/>
                  </a:lnTo>
                  <a:cubicBezTo>
                    <a:pt x="12942" y="45299"/>
                    <a:pt x="12942" y="47456"/>
                    <a:pt x="14021" y="48535"/>
                  </a:cubicBezTo>
                  <a:cubicBezTo>
                    <a:pt x="15100" y="49613"/>
                    <a:pt x="17257" y="50692"/>
                    <a:pt x="19414" y="50692"/>
                  </a:cubicBezTo>
                  <a:cubicBezTo>
                    <a:pt x="20492" y="50692"/>
                    <a:pt x="22650" y="50692"/>
                    <a:pt x="24807" y="49613"/>
                  </a:cubicBezTo>
                  <a:lnTo>
                    <a:pt x="25885" y="55006"/>
                  </a:lnTo>
                  <a:cubicBezTo>
                    <a:pt x="22650" y="56085"/>
                    <a:pt x="20492" y="56085"/>
                    <a:pt x="18335" y="56085"/>
                  </a:cubicBezTo>
                  <a:cubicBezTo>
                    <a:pt x="15100" y="56085"/>
                    <a:pt x="11864" y="55006"/>
                    <a:pt x="9707" y="528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5" name="Freihandform: Form 2114">
              <a:extLst>
                <a:ext uri="{FF2B5EF4-FFF2-40B4-BE49-F238E27FC236}">
                  <a16:creationId xmlns:a16="http://schemas.microsoft.com/office/drawing/2014/main" id="{0BC14178-632F-4E5F-84D8-D0C185A831FE}"/>
                </a:ext>
              </a:extLst>
            </p:cNvPr>
            <p:cNvSpPr/>
            <p:nvPr/>
          </p:nvSpPr>
          <p:spPr>
            <a:xfrm>
              <a:off x="5468282" y="4117321"/>
              <a:ext cx="37749" cy="62555"/>
            </a:xfrm>
            <a:custGeom>
              <a:avLst/>
              <a:gdLst>
                <a:gd name="connsiteX0" fmla="*/ 1079 w 37749"/>
                <a:gd name="connsiteY0" fmla="*/ 61477 h 62555"/>
                <a:gd name="connsiteX1" fmla="*/ 2157 w 37749"/>
                <a:gd name="connsiteY1" fmla="*/ 56085 h 62555"/>
                <a:gd name="connsiteX2" fmla="*/ 5393 w 37749"/>
                <a:gd name="connsiteY2" fmla="*/ 57163 h 62555"/>
                <a:gd name="connsiteX3" fmla="*/ 11864 w 37749"/>
                <a:gd name="connsiteY3" fmla="*/ 55006 h 62555"/>
                <a:gd name="connsiteX4" fmla="*/ 16178 w 37749"/>
                <a:gd name="connsiteY4" fmla="*/ 47456 h 62555"/>
                <a:gd name="connsiteX5" fmla="*/ 17257 w 37749"/>
                <a:gd name="connsiteY5" fmla="*/ 44221 h 62555"/>
                <a:gd name="connsiteX6" fmla="*/ 0 w 37749"/>
                <a:gd name="connsiteY6" fmla="*/ 1079 h 62555"/>
                <a:gd name="connsiteX7" fmla="*/ 6471 w 37749"/>
                <a:gd name="connsiteY7" fmla="*/ 1079 h 62555"/>
                <a:gd name="connsiteX8" fmla="*/ 16178 w 37749"/>
                <a:gd name="connsiteY8" fmla="*/ 25885 h 62555"/>
                <a:gd name="connsiteX9" fmla="*/ 20493 w 37749"/>
                <a:gd name="connsiteY9" fmla="*/ 37749 h 62555"/>
                <a:gd name="connsiteX10" fmla="*/ 20493 w 37749"/>
                <a:gd name="connsiteY10" fmla="*/ 37749 h 62555"/>
                <a:gd name="connsiteX11" fmla="*/ 22650 w 37749"/>
                <a:gd name="connsiteY11" fmla="*/ 29121 h 62555"/>
                <a:gd name="connsiteX12" fmla="*/ 23728 w 37749"/>
                <a:gd name="connsiteY12" fmla="*/ 24807 h 62555"/>
                <a:gd name="connsiteX13" fmla="*/ 31278 w 37749"/>
                <a:gd name="connsiteY13" fmla="*/ 0 h 62555"/>
                <a:gd name="connsiteX14" fmla="*/ 37749 w 37749"/>
                <a:gd name="connsiteY14" fmla="*/ 0 h 62555"/>
                <a:gd name="connsiteX15" fmla="*/ 21571 w 37749"/>
                <a:gd name="connsiteY15" fmla="*/ 47456 h 62555"/>
                <a:gd name="connsiteX16" fmla="*/ 15100 w 37749"/>
                <a:gd name="connsiteY16" fmla="*/ 58242 h 62555"/>
                <a:gd name="connsiteX17" fmla="*/ 5393 w 37749"/>
                <a:gd name="connsiteY17" fmla="*/ 62556 h 62555"/>
                <a:gd name="connsiteX18" fmla="*/ 1079 w 37749"/>
                <a:gd name="connsiteY18" fmla="*/ 61477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749" h="62555">
                  <a:moveTo>
                    <a:pt x="1079" y="61477"/>
                  </a:moveTo>
                  <a:lnTo>
                    <a:pt x="2157" y="56085"/>
                  </a:lnTo>
                  <a:cubicBezTo>
                    <a:pt x="3236" y="56085"/>
                    <a:pt x="4314" y="57163"/>
                    <a:pt x="5393" y="57163"/>
                  </a:cubicBezTo>
                  <a:cubicBezTo>
                    <a:pt x="7550" y="57163"/>
                    <a:pt x="9707" y="56085"/>
                    <a:pt x="11864" y="55006"/>
                  </a:cubicBezTo>
                  <a:cubicBezTo>
                    <a:pt x="14021" y="52849"/>
                    <a:pt x="15100" y="50692"/>
                    <a:pt x="16178" y="47456"/>
                  </a:cubicBezTo>
                  <a:lnTo>
                    <a:pt x="17257" y="44221"/>
                  </a:lnTo>
                  <a:lnTo>
                    <a:pt x="0" y="1079"/>
                  </a:lnTo>
                  <a:lnTo>
                    <a:pt x="6471" y="1079"/>
                  </a:lnTo>
                  <a:lnTo>
                    <a:pt x="16178" y="25885"/>
                  </a:lnTo>
                  <a:lnTo>
                    <a:pt x="20493" y="37749"/>
                  </a:lnTo>
                  <a:lnTo>
                    <a:pt x="20493" y="37749"/>
                  </a:lnTo>
                  <a:cubicBezTo>
                    <a:pt x="21571" y="35592"/>
                    <a:pt x="22650" y="32357"/>
                    <a:pt x="22650" y="29121"/>
                  </a:cubicBezTo>
                  <a:lnTo>
                    <a:pt x="23728" y="24807"/>
                  </a:lnTo>
                  <a:lnTo>
                    <a:pt x="31278" y="0"/>
                  </a:lnTo>
                  <a:lnTo>
                    <a:pt x="37749" y="0"/>
                  </a:lnTo>
                  <a:lnTo>
                    <a:pt x="21571" y="47456"/>
                  </a:lnTo>
                  <a:cubicBezTo>
                    <a:pt x="19414" y="51770"/>
                    <a:pt x="18335" y="56085"/>
                    <a:pt x="15100" y="58242"/>
                  </a:cubicBezTo>
                  <a:cubicBezTo>
                    <a:pt x="12943" y="60399"/>
                    <a:pt x="9707" y="62556"/>
                    <a:pt x="5393" y="62556"/>
                  </a:cubicBezTo>
                  <a:cubicBezTo>
                    <a:pt x="4314" y="62556"/>
                    <a:pt x="3236" y="61477"/>
                    <a:pt x="1079" y="61477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6" name="Freihandform: Form 2115">
              <a:extLst>
                <a:ext uri="{FF2B5EF4-FFF2-40B4-BE49-F238E27FC236}">
                  <a16:creationId xmlns:a16="http://schemas.microsoft.com/office/drawing/2014/main" id="{23F75108-8FD6-4548-A305-29F88A95EBBA}"/>
                </a:ext>
              </a:extLst>
            </p:cNvPr>
            <p:cNvSpPr/>
            <p:nvPr/>
          </p:nvSpPr>
          <p:spPr>
            <a:xfrm>
              <a:off x="5514660" y="4097907"/>
              <a:ext cx="10785" cy="65791"/>
            </a:xfrm>
            <a:custGeom>
              <a:avLst/>
              <a:gdLst>
                <a:gd name="connsiteX0" fmla="*/ 2157 w 10785"/>
                <a:gd name="connsiteY0" fmla="*/ 61478 h 65791"/>
                <a:gd name="connsiteX1" fmla="*/ 0 w 10785"/>
                <a:gd name="connsiteY1" fmla="*/ 55006 h 65791"/>
                <a:gd name="connsiteX2" fmla="*/ 0 w 10785"/>
                <a:gd name="connsiteY2" fmla="*/ 0 h 65791"/>
                <a:gd name="connsiteX3" fmla="*/ 6471 w 10785"/>
                <a:gd name="connsiteY3" fmla="*/ 0 h 65791"/>
                <a:gd name="connsiteX4" fmla="*/ 6471 w 10785"/>
                <a:gd name="connsiteY4" fmla="*/ 56085 h 65791"/>
                <a:gd name="connsiteX5" fmla="*/ 7550 w 10785"/>
                <a:gd name="connsiteY5" fmla="*/ 58242 h 65791"/>
                <a:gd name="connsiteX6" fmla="*/ 8628 w 10785"/>
                <a:gd name="connsiteY6" fmla="*/ 59320 h 65791"/>
                <a:gd name="connsiteX7" fmla="*/ 9707 w 10785"/>
                <a:gd name="connsiteY7" fmla="*/ 59320 h 65791"/>
                <a:gd name="connsiteX8" fmla="*/ 10786 w 10785"/>
                <a:gd name="connsiteY8" fmla="*/ 64713 h 65791"/>
                <a:gd name="connsiteX9" fmla="*/ 6471 w 10785"/>
                <a:gd name="connsiteY9" fmla="*/ 65792 h 65791"/>
                <a:gd name="connsiteX10" fmla="*/ 2157 w 10785"/>
                <a:gd name="connsiteY10" fmla="*/ 61478 h 65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85" h="65791">
                  <a:moveTo>
                    <a:pt x="2157" y="61478"/>
                  </a:moveTo>
                  <a:cubicBezTo>
                    <a:pt x="1079" y="60399"/>
                    <a:pt x="0" y="58242"/>
                    <a:pt x="0" y="55006"/>
                  </a:cubicBezTo>
                  <a:lnTo>
                    <a:pt x="0" y="0"/>
                  </a:lnTo>
                  <a:lnTo>
                    <a:pt x="6471" y="0"/>
                  </a:lnTo>
                  <a:lnTo>
                    <a:pt x="6471" y="56085"/>
                  </a:lnTo>
                  <a:cubicBezTo>
                    <a:pt x="6471" y="57163"/>
                    <a:pt x="6471" y="58242"/>
                    <a:pt x="7550" y="58242"/>
                  </a:cubicBezTo>
                  <a:cubicBezTo>
                    <a:pt x="7550" y="58242"/>
                    <a:pt x="8628" y="59320"/>
                    <a:pt x="8628" y="59320"/>
                  </a:cubicBezTo>
                  <a:cubicBezTo>
                    <a:pt x="8628" y="59320"/>
                    <a:pt x="9707" y="59320"/>
                    <a:pt x="9707" y="59320"/>
                  </a:cubicBezTo>
                  <a:lnTo>
                    <a:pt x="10786" y="64713"/>
                  </a:lnTo>
                  <a:cubicBezTo>
                    <a:pt x="9707" y="64713"/>
                    <a:pt x="8628" y="65792"/>
                    <a:pt x="6471" y="65792"/>
                  </a:cubicBezTo>
                  <a:cubicBezTo>
                    <a:pt x="5393" y="63635"/>
                    <a:pt x="3236" y="62556"/>
                    <a:pt x="2157" y="61478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7" name="Freihandform: Form 2116">
              <a:extLst>
                <a:ext uri="{FF2B5EF4-FFF2-40B4-BE49-F238E27FC236}">
                  <a16:creationId xmlns:a16="http://schemas.microsoft.com/office/drawing/2014/main" id="{633011F3-B062-4D08-95B5-3D60B3A407B3}"/>
                </a:ext>
              </a:extLst>
            </p:cNvPr>
            <p:cNvSpPr/>
            <p:nvPr/>
          </p:nvSpPr>
          <p:spPr>
            <a:xfrm>
              <a:off x="5531916" y="4117321"/>
              <a:ext cx="37749" cy="45299"/>
            </a:xfrm>
            <a:custGeom>
              <a:avLst/>
              <a:gdLst>
                <a:gd name="connsiteX0" fmla="*/ 37749 w 37749"/>
                <a:gd name="connsiteY0" fmla="*/ 23728 h 45299"/>
                <a:gd name="connsiteX1" fmla="*/ 7550 w 37749"/>
                <a:gd name="connsiteY1" fmla="*/ 23728 h 45299"/>
                <a:gd name="connsiteX2" fmla="*/ 11864 w 37749"/>
                <a:gd name="connsiteY2" fmla="*/ 35592 h 45299"/>
                <a:gd name="connsiteX3" fmla="*/ 22649 w 37749"/>
                <a:gd name="connsiteY3" fmla="*/ 39906 h 45299"/>
                <a:gd name="connsiteX4" fmla="*/ 33435 w 37749"/>
                <a:gd name="connsiteY4" fmla="*/ 36671 h 45299"/>
                <a:gd name="connsiteX5" fmla="*/ 35592 w 37749"/>
                <a:gd name="connsiteY5" fmla="*/ 40985 h 45299"/>
                <a:gd name="connsiteX6" fmla="*/ 29121 w 37749"/>
                <a:gd name="connsiteY6" fmla="*/ 44221 h 45299"/>
                <a:gd name="connsiteX7" fmla="*/ 21571 w 37749"/>
                <a:gd name="connsiteY7" fmla="*/ 45299 h 45299"/>
                <a:gd name="connsiteX8" fmla="*/ 10786 w 37749"/>
                <a:gd name="connsiteY8" fmla="*/ 42064 h 45299"/>
                <a:gd name="connsiteX9" fmla="*/ 3236 w 37749"/>
                <a:gd name="connsiteY9" fmla="*/ 34514 h 45299"/>
                <a:gd name="connsiteX10" fmla="*/ 0 w 37749"/>
                <a:gd name="connsiteY10" fmla="*/ 22650 h 45299"/>
                <a:gd name="connsiteX11" fmla="*/ 3236 w 37749"/>
                <a:gd name="connsiteY11" fmla="*/ 10786 h 45299"/>
                <a:gd name="connsiteX12" fmla="*/ 10786 w 37749"/>
                <a:gd name="connsiteY12" fmla="*/ 3236 h 45299"/>
                <a:gd name="connsiteX13" fmla="*/ 20492 w 37749"/>
                <a:gd name="connsiteY13" fmla="*/ 0 h 45299"/>
                <a:gd name="connsiteX14" fmla="*/ 33435 w 37749"/>
                <a:gd name="connsiteY14" fmla="*/ 5393 h 45299"/>
                <a:gd name="connsiteX15" fmla="*/ 37749 w 37749"/>
                <a:gd name="connsiteY15" fmla="*/ 20493 h 45299"/>
                <a:gd name="connsiteX16" fmla="*/ 37749 w 37749"/>
                <a:gd name="connsiteY16" fmla="*/ 23728 h 45299"/>
                <a:gd name="connsiteX17" fmla="*/ 32357 w 37749"/>
                <a:gd name="connsiteY17" fmla="*/ 18335 h 45299"/>
                <a:gd name="connsiteX18" fmla="*/ 29121 w 37749"/>
                <a:gd name="connsiteY18" fmla="*/ 7550 h 45299"/>
                <a:gd name="connsiteX19" fmla="*/ 20492 w 37749"/>
                <a:gd name="connsiteY19" fmla="*/ 4314 h 45299"/>
                <a:gd name="connsiteX20" fmla="*/ 11864 w 37749"/>
                <a:gd name="connsiteY20" fmla="*/ 7550 h 45299"/>
                <a:gd name="connsiteX21" fmla="*/ 7550 w 37749"/>
                <a:gd name="connsiteY21" fmla="*/ 18335 h 45299"/>
                <a:gd name="connsiteX22" fmla="*/ 32357 w 37749"/>
                <a:gd name="connsiteY22" fmla="*/ 18335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749" h="45299">
                  <a:moveTo>
                    <a:pt x="37749" y="23728"/>
                  </a:moveTo>
                  <a:lnTo>
                    <a:pt x="7550" y="23728"/>
                  </a:lnTo>
                  <a:cubicBezTo>
                    <a:pt x="7550" y="29121"/>
                    <a:pt x="9707" y="32357"/>
                    <a:pt x="11864" y="35592"/>
                  </a:cubicBezTo>
                  <a:cubicBezTo>
                    <a:pt x="15100" y="38828"/>
                    <a:pt x="18335" y="39906"/>
                    <a:pt x="22649" y="39906"/>
                  </a:cubicBezTo>
                  <a:cubicBezTo>
                    <a:pt x="26964" y="39906"/>
                    <a:pt x="30199" y="38828"/>
                    <a:pt x="33435" y="36671"/>
                  </a:cubicBezTo>
                  <a:lnTo>
                    <a:pt x="35592" y="40985"/>
                  </a:lnTo>
                  <a:cubicBezTo>
                    <a:pt x="33435" y="42064"/>
                    <a:pt x="31278" y="43142"/>
                    <a:pt x="29121" y="44221"/>
                  </a:cubicBezTo>
                  <a:cubicBezTo>
                    <a:pt x="26964" y="45299"/>
                    <a:pt x="24807" y="45299"/>
                    <a:pt x="21571" y="45299"/>
                  </a:cubicBezTo>
                  <a:cubicBezTo>
                    <a:pt x="17257" y="45299"/>
                    <a:pt x="14021" y="44221"/>
                    <a:pt x="10786" y="42064"/>
                  </a:cubicBezTo>
                  <a:cubicBezTo>
                    <a:pt x="7550" y="39906"/>
                    <a:pt x="5393" y="37749"/>
                    <a:pt x="3236" y="34514"/>
                  </a:cubicBezTo>
                  <a:cubicBezTo>
                    <a:pt x="1078" y="31278"/>
                    <a:pt x="0" y="26964"/>
                    <a:pt x="0" y="22650"/>
                  </a:cubicBezTo>
                  <a:cubicBezTo>
                    <a:pt x="0" y="18335"/>
                    <a:pt x="1078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1079"/>
                    <a:pt x="17257" y="0"/>
                    <a:pt x="20492" y="0"/>
                  </a:cubicBezTo>
                  <a:cubicBezTo>
                    <a:pt x="25885" y="0"/>
                    <a:pt x="30199" y="2157"/>
                    <a:pt x="33435" y="5393"/>
                  </a:cubicBezTo>
                  <a:cubicBezTo>
                    <a:pt x="36671" y="8628"/>
                    <a:pt x="37749" y="14021"/>
                    <a:pt x="37749" y="20493"/>
                  </a:cubicBezTo>
                  <a:cubicBezTo>
                    <a:pt x="37749" y="20493"/>
                    <a:pt x="37749" y="22650"/>
                    <a:pt x="37749" y="23728"/>
                  </a:cubicBezTo>
                  <a:close/>
                  <a:moveTo>
                    <a:pt x="32357" y="18335"/>
                  </a:moveTo>
                  <a:cubicBezTo>
                    <a:pt x="32357" y="14021"/>
                    <a:pt x="31278" y="10786"/>
                    <a:pt x="29121" y="7550"/>
                  </a:cubicBezTo>
                  <a:cubicBezTo>
                    <a:pt x="26964" y="4314"/>
                    <a:pt x="24807" y="4314"/>
                    <a:pt x="20492" y="4314"/>
                  </a:cubicBezTo>
                  <a:cubicBezTo>
                    <a:pt x="17257" y="4314"/>
                    <a:pt x="14021" y="5393"/>
                    <a:pt x="11864" y="7550"/>
                  </a:cubicBezTo>
                  <a:cubicBezTo>
                    <a:pt x="9707" y="9707"/>
                    <a:pt x="7550" y="12943"/>
                    <a:pt x="7550" y="18335"/>
                  </a:cubicBezTo>
                  <a:lnTo>
                    <a:pt x="32357" y="18335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18" name="Grafik 2">
            <a:extLst>
              <a:ext uri="{FF2B5EF4-FFF2-40B4-BE49-F238E27FC236}">
                <a16:creationId xmlns:a16="http://schemas.microsoft.com/office/drawing/2014/main" id="{81C5C782-8B42-42A3-91EA-5DF3B859E6DC}"/>
              </a:ext>
            </a:extLst>
          </p:cNvPr>
          <p:cNvGrpSpPr/>
          <p:nvPr/>
        </p:nvGrpSpPr>
        <p:grpSpPr>
          <a:xfrm>
            <a:off x="6023735" y="4097907"/>
            <a:ext cx="165827" cy="81969"/>
            <a:chOff x="6023735" y="4097907"/>
            <a:chExt cx="165827" cy="81969"/>
          </a:xfrm>
          <a:solidFill>
            <a:srgbClr val="777776"/>
          </a:solidFill>
        </p:grpSpPr>
        <p:sp>
          <p:nvSpPr>
            <p:cNvPr id="2119" name="Freihandform: Form 2118">
              <a:extLst>
                <a:ext uri="{FF2B5EF4-FFF2-40B4-BE49-F238E27FC236}">
                  <a16:creationId xmlns:a16="http://schemas.microsoft.com/office/drawing/2014/main" id="{70064439-3DC2-4CD4-BFC6-514B0852E1C6}"/>
                </a:ext>
              </a:extLst>
            </p:cNvPr>
            <p:cNvSpPr/>
            <p:nvPr/>
          </p:nvSpPr>
          <p:spPr>
            <a:xfrm>
              <a:off x="6023735" y="4117321"/>
              <a:ext cx="31278" cy="44220"/>
            </a:xfrm>
            <a:custGeom>
              <a:avLst/>
              <a:gdLst>
                <a:gd name="connsiteX0" fmla="*/ 7550 w 31278"/>
                <a:gd name="connsiteY0" fmla="*/ 43142 h 44220"/>
                <a:gd name="connsiteX1" fmla="*/ 0 w 31278"/>
                <a:gd name="connsiteY1" fmla="*/ 38828 h 44220"/>
                <a:gd name="connsiteX2" fmla="*/ 3236 w 31278"/>
                <a:gd name="connsiteY2" fmla="*/ 34514 h 44220"/>
                <a:gd name="connsiteX3" fmla="*/ 9707 w 31278"/>
                <a:gd name="connsiteY3" fmla="*/ 38828 h 44220"/>
                <a:gd name="connsiteX4" fmla="*/ 16178 w 31278"/>
                <a:gd name="connsiteY4" fmla="*/ 39906 h 44220"/>
                <a:gd name="connsiteX5" fmla="*/ 22650 w 31278"/>
                <a:gd name="connsiteY5" fmla="*/ 37749 h 44220"/>
                <a:gd name="connsiteX6" fmla="*/ 24807 w 31278"/>
                <a:gd name="connsiteY6" fmla="*/ 32357 h 44220"/>
                <a:gd name="connsiteX7" fmla="*/ 22650 w 31278"/>
                <a:gd name="connsiteY7" fmla="*/ 26964 h 44220"/>
                <a:gd name="connsiteX8" fmla="*/ 15100 w 31278"/>
                <a:gd name="connsiteY8" fmla="*/ 23728 h 44220"/>
                <a:gd name="connsiteX9" fmla="*/ 5393 w 31278"/>
                <a:gd name="connsiteY9" fmla="*/ 19414 h 44220"/>
                <a:gd name="connsiteX10" fmla="*/ 2157 w 31278"/>
                <a:gd name="connsiteY10" fmla="*/ 11864 h 44220"/>
                <a:gd name="connsiteX11" fmla="*/ 6471 w 31278"/>
                <a:gd name="connsiteY11" fmla="*/ 3236 h 44220"/>
                <a:gd name="connsiteX12" fmla="*/ 17257 w 31278"/>
                <a:gd name="connsiteY12" fmla="*/ 0 h 44220"/>
                <a:gd name="connsiteX13" fmla="*/ 23728 w 31278"/>
                <a:gd name="connsiteY13" fmla="*/ 1079 h 44220"/>
                <a:gd name="connsiteX14" fmla="*/ 30200 w 31278"/>
                <a:gd name="connsiteY14" fmla="*/ 4314 h 44220"/>
                <a:gd name="connsiteX15" fmla="*/ 26964 w 31278"/>
                <a:gd name="connsiteY15" fmla="*/ 8628 h 44220"/>
                <a:gd name="connsiteX16" fmla="*/ 21571 w 31278"/>
                <a:gd name="connsiteY16" fmla="*/ 5393 h 44220"/>
                <a:gd name="connsiteX17" fmla="*/ 16178 w 31278"/>
                <a:gd name="connsiteY17" fmla="*/ 4314 h 44220"/>
                <a:gd name="connsiteX18" fmla="*/ 9707 w 31278"/>
                <a:gd name="connsiteY18" fmla="*/ 6471 h 44220"/>
                <a:gd name="connsiteX19" fmla="*/ 7550 w 31278"/>
                <a:gd name="connsiteY19" fmla="*/ 10786 h 44220"/>
                <a:gd name="connsiteX20" fmla="*/ 8629 w 31278"/>
                <a:gd name="connsiteY20" fmla="*/ 14021 h 44220"/>
                <a:gd name="connsiteX21" fmla="*/ 11864 w 31278"/>
                <a:gd name="connsiteY21" fmla="*/ 16178 h 44220"/>
                <a:gd name="connsiteX22" fmla="*/ 17257 w 31278"/>
                <a:gd name="connsiteY22" fmla="*/ 18335 h 44220"/>
                <a:gd name="connsiteX23" fmla="*/ 24807 w 31278"/>
                <a:gd name="connsiteY23" fmla="*/ 21571 h 44220"/>
                <a:gd name="connsiteX24" fmla="*/ 29121 w 31278"/>
                <a:gd name="connsiteY24" fmla="*/ 24807 h 44220"/>
                <a:gd name="connsiteX25" fmla="*/ 31278 w 31278"/>
                <a:gd name="connsiteY25" fmla="*/ 31278 h 44220"/>
                <a:gd name="connsiteX26" fmla="*/ 29121 w 31278"/>
                <a:gd name="connsiteY26" fmla="*/ 37749 h 44220"/>
                <a:gd name="connsiteX27" fmla="*/ 23728 w 31278"/>
                <a:gd name="connsiteY27" fmla="*/ 42064 h 44220"/>
                <a:gd name="connsiteX28" fmla="*/ 15100 w 31278"/>
                <a:gd name="connsiteY28" fmla="*/ 44221 h 44220"/>
                <a:gd name="connsiteX29" fmla="*/ 7550 w 31278"/>
                <a:gd name="connsiteY29" fmla="*/ 43142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278" h="44220">
                  <a:moveTo>
                    <a:pt x="7550" y="43142"/>
                  </a:moveTo>
                  <a:cubicBezTo>
                    <a:pt x="4314" y="42064"/>
                    <a:pt x="2157" y="40985"/>
                    <a:pt x="0" y="38828"/>
                  </a:cubicBezTo>
                  <a:lnTo>
                    <a:pt x="3236" y="34514"/>
                  </a:lnTo>
                  <a:cubicBezTo>
                    <a:pt x="5393" y="36671"/>
                    <a:pt x="7550" y="37749"/>
                    <a:pt x="9707" y="38828"/>
                  </a:cubicBezTo>
                  <a:cubicBezTo>
                    <a:pt x="11864" y="39906"/>
                    <a:pt x="14021" y="39906"/>
                    <a:pt x="16178" y="39906"/>
                  </a:cubicBezTo>
                  <a:cubicBezTo>
                    <a:pt x="19414" y="39906"/>
                    <a:pt x="21571" y="38828"/>
                    <a:pt x="22650" y="37749"/>
                  </a:cubicBezTo>
                  <a:cubicBezTo>
                    <a:pt x="23728" y="36671"/>
                    <a:pt x="24807" y="34514"/>
                    <a:pt x="24807" y="32357"/>
                  </a:cubicBezTo>
                  <a:cubicBezTo>
                    <a:pt x="24807" y="30199"/>
                    <a:pt x="23728" y="29121"/>
                    <a:pt x="22650" y="26964"/>
                  </a:cubicBezTo>
                  <a:cubicBezTo>
                    <a:pt x="20493" y="25885"/>
                    <a:pt x="18335" y="24807"/>
                    <a:pt x="15100" y="23728"/>
                  </a:cubicBezTo>
                  <a:cubicBezTo>
                    <a:pt x="10786" y="22650"/>
                    <a:pt x="7550" y="20493"/>
                    <a:pt x="5393" y="19414"/>
                  </a:cubicBezTo>
                  <a:cubicBezTo>
                    <a:pt x="3236" y="17257"/>
                    <a:pt x="2157" y="15100"/>
                    <a:pt x="2157" y="11864"/>
                  </a:cubicBezTo>
                  <a:cubicBezTo>
                    <a:pt x="2157" y="8628"/>
                    <a:pt x="3236" y="5393"/>
                    <a:pt x="6471" y="3236"/>
                  </a:cubicBezTo>
                  <a:cubicBezTo>
                    <a:pt x="8629" y="1079"/>
                    <a:pt x="12943" y="0"/>
                    <a:pt x="17257" y="0"/>
                  </a:cubicBezTo>
                  <a:cubicBezTo>
                    <a:pt x="19414" y="0"/>
                    <a:pt x="21571" y="0"/>
                    <a:pt x="23728" y="1079"/>
                  </a:cubicBezTo>
                  <a:cubicBezTo>
                    <a:pt x="25885" y="2157"/>
                    <a:pt x="28042" y="3236"/>
                    <a:pt x="30200" y="4314"/>
                  </a:cubicBezTo>
                  <a:lnTo>
                    <a:pt x="26964" y="8628"/>
                  </a:lnTo>
                  <a:cubicBezTo>
                    <a:pt x="24807" y="7550"/>
                    <a:pt x="23728" y="6471"/>
                    <a:pt x="21571" y="5393"/>
                  </a:cubicBezTo>
                  <a:cubicBezTo>
                    <a:pt x="20493" y="4314"/>
                    <a:pt x="18335" y="4314"/>
                    <a:pt x="16178" y="4314"/>
                  </a:cubicBezTo>
                  <a:cubicBezTo>
                    <a:pt x="12943" y="4314"/>
                    <a:pt x="11864" y="5393"/>
                    <a:pt x="9707" y="6471"/>
                  </a:cubicBezTo>
                  <a:cubicBezTo>
                    <a:pt x="8629" y="7550"/>
                    <a:pt x="7550" y="9707"/>
                    <a:pt x="7550" y="10786"/>
                  </a:cubicBezTo>
                  <a:cubicBezTo>
                    <a:pt x="7550" y="11864"/>
                    <a:pt x="7550" y="12943"/>
                    <a:pt x="8629" y="14021"/>
                  </a:cubicBezTo>
                  <a:cubicBezTo>
                    <a:pt x="9707" y="15100"/>
                    <a:pt x="10786" y="16178"/>
                    <a:pt x="11864" y="16178"/>
                  </a:cubicBezTo>
                  <a:cubicBezTo>
                    <a:pt x="12943" y="16178"/>
                    <a:pt x="15100" y="17257"/>
                    <a:pt x="17257" y="18335"/>
                  </a:cubicBezTo>
                  <a:cubicBezTo>
                    <a:pt x="20493" y="19414"/>
                    <a:pt x="22650" y="20493"/>
                    <a:pt x="24807" y="21571"/>
                  </a:cubicBezTo>
                  <a:cubicBezTo>
                    <a:pt x="26964" y="22650"/>
                    <a:pt x="28042" y="23728"/>
                    <a:pt x="29121" y="24807"/>
                  </a:cubicBezTo>
                  <a:cubicBezTo>
                    <a:pt x="30200" y="26964"/>
                    <a:pt x="31278" y="28042"/>
                    <a:pt x="31278" y="31278"/>
                  </a:cubicBezTo>
                  <a:cubicBezTo>
                    <a:pt x="31278" y="33435"/>
                    <a:pt x="30200" y="35592"/>
                    <a:pt x="29121" y="37749"/>
                  </a:cubicBezTo>
                  <a:cubicBezTo>
                    <a:pt x="28042" y="39906"/>
                    <a:pt x="25885" y="40985"/>
                    <a:pt x="23728" y="42064"/>
                  </a:cubicBezTo>
                  <a:cubicBezTo>
                    <a:pt x="21571" y="43142"/>
                    <a:pt x="18335" y="44221"/>
                    <a:pt x="15100" y="44221"/>
                  </a:cubicBezTo>
                  <a:cubicBezTo>
                    <a:pt x="12943" y="44221"/>
                    <a:pt x="9707" y="44221"/>
                    <a:pt x="7550" y="431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0" name="Freihandform: Form 2119">
              <a:extLst>
                <a:ext uri="{FF2B5EF4-FFF2-40B4-BE49-F238E27FC236}">
                  <a16:creationId xmlns:a16="http://schemas.microsoft.com/office/drawing/2014/main" id="{82AC0EEB-AD5E-45A7-A5DB-17A85CE02C16}"/>
                </a:ext>
              </a:extLst>
            </p:cNvPr>
            <p:cNvSpPr/>
            <p:nvPr/>
          </p:nvSpPr>
          <p:spPr>
            <a:xfrm>
              <a:off x="6059328" y="4105457"/>
              <a:ext cx="25885" cy="56084"/>
            </a:xfrm>
            <a:custGeom>
              <a:avLst/>
              <a:gdLst>
                <a:gd name="connsiteX0" fmla="*/ 9707 w 25885"/>
                <a:gd name="connsiteY0" fmla="*/ 52849 h 56084"/>
                <a:gd name="connsiteX1" fmla="*/ 6471 w 25885"/>
                <a:gd name="connsiteY1" fmla="*/ 42063 h 56084"/>
                <a:gd name="connsiteX2" fmla="*/ 6471 w 25885"/>
                <a:gd name="connsiteY2" fmla="*/ 17257 h 56084"/>
                <a:gd name="connsiteX3" fmla="*/ 0 w 25885"/>
                <a:gd name="connsiteY3" fmla="*/ 17257 h 56084"/>
                <a:gd name="connsiteX4" fmla="*/ 0 w 25885"/>
                <a:gd name="connsiteY4" fmla="*/ 11864 h 56084"/>
                <a:gd name="connsiteX5" fmla="*/ 6471 w 25885"/>
                <a:gd name="connsiteY5" fmla="*/ 11864 h 56084"/>
                <a:gd name="connsiteX6" fmla="*/ 7550 w 25885"/>
                <a:gd name="connsiteY6" fmla="*/ 0 h 56084"/>
                <a:gd name="connsiteX7" fmla="*/ 12942 w 25885"/>
                <a:gd name="connsiteY7" fmla="*/ 0 h 56084"/>
                <a:gd name="connsiteX8" fmla="*/ 12942 w 25885"/>
                <a:gd name="connsiteY8" fmla="*/ 11864 h 56084"/>
                <a:gd name="connsiteX9" fmla="*/ 24807 w 25885"/>
                <a:gd name="connsiteY9" fmla="*/ 11864 h 56084"/>
                <a:gd name="connsiteX10" fmla="*/ 24807 w 25885"/>
                <a:gd name="connsiteY10" fmla="*/ 17257 h 56084"/>
                <a:gd name="connsiteX11" fmla="*/ 12942 w 25885"/>
                <a:gd name="connsiteY11" fmla="*/ 17257 h 56084"/>
                <a:gd name="connsiteX12" fmla="*/ 12942 w 25885"/>
                <a:gd name="connsiteY12" fmla="*/ 42063 h 56084"/>
                <a:gd name="connsiteX13" fmla="*/ 14021 w 25885"/>
                <a:gd name="connsiteY13" fmla="*/ 48535 h 56084"/>
                <a:gd name="connsiteX14" fmla="*/ 19414 w 25885"/>
                <a:gd name="connsiteY14" fmla="*/ 50692 h 56084"/>
                <a:gd name="connsiteX15" fmla="*/ 24807 w 25885"/>
                <a:gd name="connsiteY15" fmla="*/ 49613 h 56084"/>
                <a:gd name="connsiteX16" fmla="*/ 25885 w 25885"/>
                <a:gd name="connsiteY16" fmla="*/ 55006 h 56084"/>
                <a:gd name="connsiteX17" fmla="*/ 18335 w 25885"/>
                <a:gd name="connsiteY17" fmla="*/ 56085 h 56084"/>
                <a:gd name="connsiteX18" fmla="*/ 9707 w 25885"/>
                <a:gd name="connsiteY18" fmla="*/ 52849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885" h="56084">
                  <a:moveTo>
                    <a:pt x="9707" y="52849"/>
                  </a:moveTo>
                  <a:cubicBezTo>
                    <a:pt x="7550" y="50692"/>
                    <a:pt x="6471" y="47456"/>
                    <a:pt x="6471" y="42063"/>
                  </a:cubicBezTo>
                  <a:lnTo>
                    <a:pt x="6471" y="17257"/>
                  </a:lnTo>
                  <a:lnTo>
                    <a:pt x="0" y="17257"/>
                  </a:lnTo>
                  <a:lnTo>
                    <a:pt x="0" y="11864"/>
                  </a:lnTo>
                  <a:lnTo>
                    <a:pt x="6471" y="11864"/>
                  </a:lnTo>
                  <a:lnTo>
                    <a:pt x="7550" y="0"/>
                  </a:lnTo>
                  <a:lnTo>
                    <a:pt x="12942" y="0"/>
                  </a:lnTo>
                  <a:lnTo>
                    <a:pt x="12942" y="11864"/>
                  </a:lnTo>
                  <a:lnTo>
                    <a:pt x="24807" y="11864"/>
                  </a:lnTo>
                  <a:lnTo>
                    <a:pt x="24807" y="17257"/>
                  </a:lnTo>
                  <a:lnTo>
                    <a:pt x="12942" y="17257"/>
                  </a:lnTo>
                  <a:lnTo>
                    <a:pt x="12942" y="42063"/>
                  </a:lnTo>
                  <a:cubicBezTo>
                    <a:pt x="12942" y="45299"/>
                    <a:pt x="12942" y="47456"/>
                    <a:pt x="14021" y="48535"/>
                  </a:cubicBezTo>
                  <a:cubicBezTo>
                    <a:pt x="15100" y="49613"/>
                    <a:pt x="17257" y="50692"/>
                    <a:pt x="19414" y="50692"/>
                  </a:cubicBezTo>
                  <a:cubicBezTo>
                    <a:pt x="20492" y="50692"/>
                    <a:pt x="22650" y="50692"/>
                    <a:pt x="24807" y="49613"/>
                  </a:cubicBezTo>
                  <a:lnTo>
                    <a:pt x="25885" y="55006"/>
                  </a:lnTo>
                  <a:cubicBezTo>
                    <a:pt x="22650" y="56085"/>
                    <a:pt x="20492" y="56085"/>
                    <a:pt x="18335" y="56085"/>
                  </a:cubicBezTo>
                  <a:cubicBezTo>
                    <a:pt x="14021" y="56085"/>
                    <a:pt x="10786" y="55006"/>
                    <a:pt x="9707" y="528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1" name="Freihandform: Form 2120">
              <a:extLst>
                <a:ext uri="{FF2B5EF4-FFF2-40B4-BE49-F238E27FC236}">
                  <a16:creationId xmlns:a16="http://schemas.microsoft.com/office/drawing/2014/main" id="{719725F4-D366-40A6-BFBE-5D58C9B6A67D}"/>
                </a:ext>
              </a:extLst>
            </p:cNvPr>
            <p:cNvSpPr/>
            <p:nvPr/>
          </p:nvSpPr>
          <p:spPr>
            <a:xfrm>
              <a:off x="6088449" y="4117321"/>
              <a:ext cx="37749" cy="62555"/>
            </a:xfrm>
            <a:custGeom>
              <a:avLst/>
              <a:gdLst>
                <a:gd name="connsiteX0" fmla="*/ 1079 w 37749"/>
                <a:gd name="connsiteY0" fmla="*/ 61477 h 62555"/>
                <a:gd name="connsiteX1" fmla="*/ 2157 w 37749"/>
                <a:gd name="connsiteY1" fmla="*/ 56085 h 62555"/>
                <a:gd name="connsiteX2" fmla="*/ 5393 w 37749"/>
                <a:gd name="connsiteY2" fmla="*/ 57163 h 62555"/>
                <a:gd name="connsiteX3" fmla="*/ 11864 w 37749"/>
                <a:gd name="connsiteY3" fmla="*/ 55006 h 62555"/>
                <a:gd name="connsiteX4" fmla="*/ 16178 w 37749"/>
                <a:gd name="connsiteY4" fmla="*/ 47456 h 62555"/>
                <a:gd name="connsiteX5" fmla="*/ 17257 w 37749"/>
                <a:gd name="connsiteY5" fmla="*/ 44221 h 62555"/>
                <a:gd name="connsiteX6" fmla="*/ 0 w 37749"/>
                <a:gd name="connsiteY6" fmla="*/ 1079 h 62555"/>
                <a:gd name="connsiteX7" fmla="*/ 6471 w 37749"/>
                <a:gd name="connsiteY7" fmla="*/ 1079 h 62555"/>
                <a:gd name="connsiteX8" fmla="*/ 16178 w 37749"/>
                <a:gd name="connsiteY8" fmla="*/ 25885 h 62555"/>
                <a:gd name="connsiteX9" fmla="*/ 20493 w 37749"/>
                <a:gd name="connsiteY9" fmla="*/ 37749 h 62555"/>
                <a:gd name="connsiteX10" fmla="*/ 20493 w 37749"/>
                <a:gd name="connsiteY10" fmla="*/ 37749 h 62555"/>
                <a:gd name="connsiteX11" fmla="*/ 22650 w 37749"/>
                <a:gd name="connsiteY11" fmla="*/ 29121 h 62555"/>
                <a:gd name="connsiteX12" fmla="*/ 23728 w 37749"/>
                <a:gd name="connsiteY12" fmla="*/ 24807 h 62555"/>
                <a:gd name="connsiteX13" fmla="*/ 31278 w 37749"/>
                <a:gd name="connsiteY13" fmla="*/ 0 h 62555"/>
                <a:gd name="connsiteX14" fmla="*/ 37749 w 37749"/>
                <a:gd name="connsiteY14" fmla="*/ 0 h 62555"/>
                <a:gd name="connsiteX15" fmla="*/ 21571 w 37749"/>
                <a:gd name="connsiteY15" fmla="*/ 47456 h 62555"/>
                <a:gd name="connsiteX16" fmla="*/ 15100 w 37749"/>
                <a:gd name="connsiteY16" fmla="*/ 58242 h 62555"/>
                <a:gd name="connsiteX17" fmla="*/ 5393 w 37749"/>
                <a:gd name="connsiteY17" fmla="*/ 62556 h 62555"/>
                <a:gd name="connsiteX18" fmla="*/ 1079 w 37749"/>
                <a:gd name="connsiteY18" fmla="*/ 61477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749" h="62555">
                  <a:moveTo>
                    <a:pt x="1079" y="61477"/>
                  </a:moveTo>
                  <a:lnTo>
                    <a:pt x="2157" y="56085"/>
                  </a:lnTo>
                  <a:cubicBezTo>
                    <a:pt x="3236" y="56085"/>
                    <a:pt x="4314" y="57163"/>
                    <a:pt x="5393" y="57163"/>
                  </a:cubicBezTo>
                  <a:cubicBezTo>
                    <a:pt x="7550" y="57163"/>
                    <a:pt x="9707" y="56085"/>
                    <a:pt x="11864" y="55006"/>
                  </a:cubicBezTo>
                  <a:cubicBezTo>
                    <a:pt x="14021" y="52849"/>
                    <a:pt x="15100" y="50692"/>
                    <a:pt x="16178" y="47456"/>
                  </a:cubicBezTo>
                  <a:lnTo>
                    <a:pt x="17257" y="44221"/>
                  </a:lnTo>
                  <a:lnTo>
                    <a:pt x="0" y="1079"/>
                  </a:lnTo>
                  <a:lnTo>
                    <a:pt x="6471" y="1079"/>
                  </a:lnTo>
                  <a:lnTo>
                    <a:pt x="16178" y="25885"/>
                  </a:lnTo>
                  <a:lnTo>
                    <a:pt x="20493" y="37749"/>
                  </a:lnTo>
                  <a:lnTo>
                    <a:pt x="20493" y="37749"/>
                  </a:lnTo>
                  <a:cubicBezTo>
                    <a:pt x="21571" y="35592"/>
                    <a:pt x="22650" y="32357"/>
                    <a:pt x="22650" y="29121"/>
                  </a:cubicBezTo>
                  <a:lnTo>
                    <a:pt x="23728" y="24807"/>
                  </a:lnTo>
                  <a:lnTo>
                    <a:pt x="31278" y="0"/>
                  </a:lnTo>
                  <a:lnTo>
                    <a:pt x="37749" y="0"/>
                  </a:lnTo>
                  <a:lnTo>
                    <a:pt x="21571" y="47456"/>
                  </a:lnTo>
                  <a:cubicBezTo>
                    <a:pt x="19414" y="51770"/>
                    <a:pt x="18335" y="56085"/>
                    <a:pt x="15100" y="58242"/>
                  </a:cubicBezTo>
                  <a:cubicBezTo>
                    <a:pt x="12943" y="60399"/>
                    <a:pt x="9707" y="62556"/>
                    <a:pt x="5393" y="62556"/>
                  </a:cubicBezTo>
                  <a:cubicBezTo>
                    <a:pt x="4314" y="62556"/>
                    <a:pt x="2157" y="61477"/>
                    <a:pt x="1079" y="61477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2" name="Freihandform: Form 2121">
              <a:extLst>
                <a:ext uri="{FF2B5EF4-FFF2-40B4-BE49-F238E27FC236}">
                  <a16:creationId xmlns:a16="http://schemas.microsoft.com/office/drawing/2014/main" id="{4A116894-6D9B-4A19-ABF5-FA324052FD5A}"/>
                </a:ext>
              </a:extLst>
            </p:cNvPr>
            <p:cNvSpPr/>
            <p:nvPr/>
          </p:nvSpPr>
          <p:spPr>
            <a:xfrm>
              <a:off x="6133748" y="4097907"/>
              <a:ext cx="10785" cy="65791"/>
            </a:xfrm>
            <a:custGeom>
              <a:avLst/>
              <a:gdLst>
                <a:gd name="connsiteX0" fmla="*/ 2157 w 10785"/>
                <a:gd name="connsiteY0" fmla="*/ 61478 h 65791"/>
                <a:gd name="connsiteX1" fmla="*/ 0 w 10785"/>
                <a:gd name="connsiteY1" fmla="*/ 55006 h 65791"/>
                <a:gd name="connsiteX2" fmla="*/ 0 w 10785"/>
                <a:gd name="connsiteY2" fmla="*/ 0 h 65791"/>
                <a:gd name="connsiteX3" fmla="*/ 6471 w 10785"/>
                <a:gd name="connsiteY3" fmla="*/ 0 h 65791"/>
                <a:gd name="connsiteX4" fmla="*/ 6471 w 10785"/>
                <a:gd name="connsiteY4" fmla="*/ 56085 h 65791"/>
                <a:gd name="connsiteX5" fmla="*/ 7550 w 10785"/>
                <a:gd name="connsiteY5" fmla="*/ 58242 h 65791"/>
                <a:gd name="connsiteX6" fmla="*/ 8628 w 10785"/>
                <a:gd name="connsiteY6" fmla="*/ 59320 h 65791"/>
                <a:gd name="connsiteX7" fmla="*/ 9707 w 10785"/>
                <a:gd name="connsiteY7" fmla="*/ 59320 h 65791"/>
                <a:gd name="connsiteX8" fmla="*/ 10786 w 10785"/>
                <a:gd name="connsiteY8" fmla="*/ 64713 h 65791"/>
                <a:gd name="connsiteX9" fmla="*/ 6471 w 10785"/>
                <a:gd name="connsiteY9" fmla="*/ 65792 h 65791"/>
                <a:gd name="connsiteX10" fmla="*/ 2157 w 10785"/>
                <a:gd name="connsiteY10" fmla="*/ 61478 h 65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85" h="65791">
                  <a:moveTo>
                    <a:pt x="2157" y="61478"/>
                  </a:moveTo>
                  <a:cubicBezTo>
                    <a:pt x="1079" y="60399"/>
                    <a:pt x="0" y="58242"/>
                    <a:pt x="0" y="55006"/>
                  </a:cubicBezTo>
                  <a:lnTo>
                    <a:pt x="0" y="0"/>
                  </a:lnTo>
                  <a:lnTo>
                    <a:pt x="6471" y="0"/>
                  </a:lnTo>
                  <a:lnTo>
                    <a:pt x="6471" y="56085"/>
                  </a:lnTo>
                  <a:cubicBezTo>
                    <a:pt x="6471" y="57163"/>
                    <a:pt x="6471" y="58242"/>
                    <a:pt x="7550" y="58242"/>
                  </a:cubicBezTo>
                  <a:cubicBezTo>
                    <a:pt x="7550" y="58242"/>
                    <a:pt x="8628" y="59320"/>
                    <a:pt x="8628" y="59320"/>
                  </a:cubicBezTo>
                  <a:cubicBezTo>
                    <a:pt x="8628" y="59320"/>
                    <a:pt x="9707" y="59320"/>
                    <a:pt x="9707" y="59320"/>
                  </a:cubicBezTo>
                  <a:lnTo>
                    <a:pt x="10786" y="64713"/>
                  </a:lnTo>
                  <a:cubicBezTo>
                    <a:pt x="9707" y="64713"/>
                    <a:pt x="8628" y="65792"/>
                    <a:pt x="6471" y="65792"/>
                  </a:cubicBezTo>
                  <a:cubicBezTo>
                    <a:pt x="5393" y="63635"/>
                    <a:pt x="3236" y="62556"/>
                    <a:pt x="2157" y="61478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3" name="Freihandform: Form 2122">
              <a:extLst>
                <a:ext uri="{FF2B5EF4-FFF2-40B4-BE49-F238E27FC236}">
                  <a16:creationId xmlns:a16="http://schemas.microsoft.com/office/drawing/2014/main" id="{B4FB896E-78A5-4B2E-9476-483D0CF58F96}"/>
                </a:ext>
              </a:extLst>
            </p:cNvPr>
            <p:cNvSpPr/>
            <p:nvPr/>
          </p:nvSpPr>
          <p:spPr>
            <a:xfrm>
              <a:off x="6151005" y="4117321"/>
              <a:ext cx="38558" cy="45299"/>
            </a:xfrm>
            <a:custGeom>
              <a:avLst/>
              <a:gdLst>
                <a:gd name="connsiteX0" fmla="*/ 37749 w 38558"/>
                <a:gd name="connsiteY0" fmla="*/ 23728 h 45299"/>
                <a:gd name="connsiteX1" fmla="*/ 7550 w 38558"/>
                <a:gd name="connsiteY1" fmla="*/ 23728 h 45299"/>
                <a:gd name="connsiteX2" fmla="*/ 11864 w 38558"/>
                <a:gd name="connsiteY2" fmla="*/ 35592 h 45299"/>
                <a:gd name="connsiteX3" fmla="*/ 22650 w 38558"/>
                <a:gd name="connsiteY3" fmla="*/ 39906 h 45299"/>
                <a:gd name="connsiteX4" fmla="*/ 33435 w 38558"/>
                <a:gd name="connsiteY4" fmla="*/ 36671 h 45299"/>
                <a:gd name="connsiteX5" fmla="*/ 35592 w 38558"/>
                <a:gd name="connsiteY5" fmla="*/ 40985 h 45299"/>
                <a:gd name="connsiteX6" fmla="*/ 29121 w 38558"/>
                <a:gd name="connsiteY6" fmla="*/ 44221 h 45299"/>
                <a:gd name="connsiteX7" fmla="*/ 21571 w 38558"/>
                <a:gd name="connsiteY7" fmla="*/ 45299 h 45299"/>
                <a:gd name="connsiteX8" fmla="*/ 10786 w 38558"/>
                <a:gd name="connsiteY8" fmla="*/ 42064 h 45299"/>
                <a:gd name="connsiteX9" fmla="*/ 3236 w 38558"/>
                <a:gd name="connsiteY9" fmla="*/ 34514 h 45299"/>
                <a:gd name="connsiteX10" fmla="*/ 0 w 38558"/>
                <a:gd name="connsiteY10" fmla="*/ 22650 h 45299"/>
                <a:gd name="connsiteX11" fmla="*/ 3236 w 38558"/>
                <a:gd name="connsiteY11" fmla="*/ 10786 h 45299"/>
                <a:gd name="connsiteX12" fmla="*/ 10786 w 38558"/>
                <a:gd name="connsiteY12" fmla="*/ 3236 h 45299"/>
                <a:gd name="connsiteX13" fmla="*/ 20492 w 38558"/>
                <a:gd name="connsiteY13" fmla="*/ 0 h 45299"/>
                <a:gd name="connsiteX14" fmla="*/ 33435 w 38558"/>
                <a:gd name="connsiteY14" fmla="*/ 5393 h 45299"/>
                <a:gd name="connsiteX15" fmla="*/ 37749 w 38558"/>
                <a:gd name="connsiteY15" fmla="*/ 20493 h 45299"/>
                <a:gd name="connsiteX16" fmla="*/ 37749 w 38558"/>
                <a:gd name="connsiteY16" fmla="*/ 23728 h 45299"/>
                <a:gd name="connsiteX17" fmla="*/ 32357 w 38558"/>
                <a:gd name="connsiteY17" fmla="*/ 18335 h 45299"/>
                <a:gd name="connsiteX18" fmla="*/ 29121 w 38558"/>
                <a:gd name="connsiteY18" fmla="*/ 7550 h 45299"/>
                <a:gd name="connsiteX19" fmla="*/ 20492 w 38558"/>
                <a:gd name="connsiteY19" fmla="*/ 4314 h 45299"/>
                <a:gd name="connsiteX20" fmla="*/ 11864 w 38558"/>
                <a:gd name="connsiteY20" fmla="*/ 7550 h 45299"/>
                <a:gd name="connsiteX21" fmla="*/ 7550 w 38558"/>
                <a:gd name="connsiteY21" fmla="*/ 18335 h 45299"/>
                <a:gd name="connsiteX22" fmla="*/ 32357 w 38558"/>
                <a:gd name="connsiteY22" fmla="*/ 18335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8558" h="45299">
                  <a:moveTo>
                    <a:pt x="37749" y="23728"/>
                  </a:moveTo>
                  <a:lnTo>
                    <a:pt x="7550" y="23728"/>
                  </a:lnTo>
                  <a:cubicBezTo>
                    <a:pt x="7550" y="29121"/>
                    <a:pt x="9707" y="32357"/>
                    <a:pt x="11864" y="35592"/>
                  </a:cubicBezTo>
                  <a:cubicBezTo>
                    <a:pt x="15100" y="38828"/>
                    <a:pt x="18335" y="39906"/>
                    <a:pt x="22650" y="39906"/>
                  </a:cubicBezTo>
                  <a:cubicBezTo>
                    <a:pt x="26964" y="39906"/>
                    <a:pt x="30199" y="38828"/>
                    <a:pt x="33435" y="36671"/>
                  </a:cubicBezTo>
                  <a:lnTo>
                    <a:pt x="35592" y="40985"/>
                  </a:lnTo>
                  <a:cubicBezTo>
                    <a:pt x="33435" y="42064"/>
                    <a:pt x="31278" y="43142"/>
                    <a:pt x="29121" y="44221"/>
                  </a:cubicBezTo>
                  <a:cubicBezTo>
                    <a:pt x="26964" y="45299"/>
                    <a:pt x="24807" y="45299"/>
                    <a:pt x="21571" y="45299"/>
                  </a:cubicBezTo>
                  <a:cubicBezTo>
                    <a:pt x="17257" y="45299"/>
                    <a:pt x="14021" y="44221"/>
                    <a:pt x="10786" y="42064"/>
                  </a:cubicBezTo>
                  <a:cubicBezTo>
                    <a:pt x="7550" y="39906"/>
                    <a:pt x="5393" y="37749"/>
                    <a:pt x="3236" y="34514"/>
                  </a:cubicBezTo>
                  <a:cubicBezTo>
                    <a:pt x="1079" y="31278"/>
                    <a:pt x="0" y="26964"/>
                    <a:pt x="0" y="22650"/>
                  </a:cubicBezTo>
                  <a:cubicBezTo>
                    <a:pt x="0" y="18335"/>
                    <a:pt x="1079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1079"/>
                    <a:pt x="17257" y="0"/>
                    <a:pt x="20492" y="0"/>
                  </a:cubicBezTo>
                  <a:cubicBezTo>
                    <a:pt x="25885" y="0"/>
                    <a:pt x="30199" y="2157"/>
                    <a:pt x="33435" y="5393"/>
                  </a:cubicBezTo>
                  <a:cubicBezTo>
                    <a:pt x="36671" y="8628"/>
                    <a:pt x="37749" y="14021"/>
                    <a:pt x="37749" y="20493"/>
                  </a:cubicBezTo>
                  <a:cubicBezTo>
                    <a:pt x="38828" y="20493"/>
                    <a:pt x="38828" y="22650"/>
                    <a:pt x="37749" y="23728"/>
                  </a:cubicBezTo>
                  <a:close/>
                  <a:moveTo>
                    <a:pt x="32357" y="18335"/>
                  </a:moveTo>
                  <a:cubicBezTo>
                    <a:pt x="32357" y="14021"/>
                    <a:pt x="31278" y="10786"/>
                    <a:pt x="29121" y="7550"/>
                  </a:cubicBezTo>
                  <a:cubicBezTo>
                    <a:pt x="26964" y="4314"/>
                    <a:pt x="24807" y="4314"/>
                    <a:pt x="20492" y="4314"/>
                  </a:cubicBezTo>
                  <a:cubicBezTo>
                    <a:pt x="17257" y="4314"/>
                    <a:pt x="14021" y="5393"/>
                    <a:pt x="11864" y="7550"/>
                  </a:cubicBezTo>
                  <a:cubicBezTo>
                    <a:pt x="9707" y="9707"/>
                    <a:pt x="7550" y="12943"/>
                    <a:pt x="7550" y="18335"/>
                  </a:cubicBezTo>
                  <a:lnTo>
                    <a:pt x="32357" y="18335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24" name="Grafik 2">
            <a:extLst>
              <a:ext uri="{FF2B5EF4-FFF2-40B4-BE49-F238E27FC236}">
                <a16:creationId xmlns:a16="http://schemas.microsoft.com/office/drawing/2014/main" id="{A9E76453-F9E6-40AC-A5BB-309C4AEF9135}"/>
              </a:ext>
            </a:extLst>
          </p:cNvPr>
          <p:cNvGrpSpPr/>
          <p:nvPr/>
        </p:nvGrpSpPr>
        <p:grpSpPr>
          <a:xfrm>
            <a:off x="2700720" y="4109771"/>
            <a:ext cx="181196" cy="65791"/>
            <a:chOff x="2700720" y="4109771"/>
            <a:chExt cx="181196" cy="65791"/>
          </a:xfrm>
          <a:solidFill>
            <a:srgbClr val="777776"/>
          </a:solidFill>
        </p:grpSpPr>
        <p:sp>
          <p:nvSpPr>
            <p:cNvPr id="2125" name="Freihandform: Form 2124">
              <a:extLst>
                <a:ext uri="{FF2B5EF4-FFF2-40B4-BE49-F238E27FC236}">
                  <a16:creationId xmlns:a16="http://schemas.microsoft.com/office/drawing/2014/main" id="{D7B2DF40-33E7-4144-87EC-DB44EEC20CDF}"/>
                </a:ext>
              </a:extLst>
            </p:cNvPr>
            <p:cNvSpPr/>
            <p:nvPr/>
          </p:nvSpPr>
          <p:spPr>
            <a:xfrm>
              <a:off x="2700720" y="4129185"/>
              <a:ext cx="34513" cy="44220"/>
            </a:xfrm>
            <a:custGeom>
              <a:avLst/>
              <a:gdLst>
                <a:gd name="connsiteX0" fmla="*/ 9707 w 34513"/>
                <a:gd name="connsiteY0" fmla="*/ 42063 h 44220"/>
                <a:gd name="connsiteX1" fmla="*/ 2157 w 34513"/>
                <a:gd name="connsiteY1" fmla="*/ 34514 h 44220"/>
                <a:gd name="connsiteX2" fmla="*/ 0 w 34513"/>
                <a:gd name="connsiteY2" fmla="*/ 22649 h 44220"/>
                <a:gd name="connsiteX3" fmla="*/ 3236 w 34513"/>
                <a:gd name="connsiteY3" fmla="*/ 10786 h 44220"/>
                <a:gd name="connsiteX4" fmla="*/ 10786 w 34513"/>
                <a:gd name="connsiteY4" fmla="*/ 3236 h 44220"/>
                <a:gd name="connsiteX5" fmla="*/ 20493 w 34513"/>
                <a:gd name="connsiteY5" fmla="*/ 0 h 44220"/>
                <a:gd name="connsiteX6" fmla="*/ 33435 w 34513"/>
                <a:gd name="connsiteY6" fmla="*/ 5393 h 44220"/>
                <a:gd name="connsiteX7" fmla="*/ 30199 w 34513"/>
                <a:gd name="connsiteY7" fmla="*/ 9707 h 44220"/>
                <a:gd name="connsiteX8" fmla="*/ 25885 w 34513"/>
                <a:gd name="connsiteY8" fmla="*/ 6471 h 44220"/>
                <a:gd name="connsiteX9" fmla="*/ 21571 w 34513"/>
                <a:gd name="connsiteY9" fmla="*/ 5393 h 44220"/>
                <a:gd name="connsiteX10" fmla="*/ 14021 w 34513"/>
                <a:gd name="connsiteY10" fmla="*/ 7550 h 44220"/>
                <a:gd name="connsiteX11" fmla="*/ 8628 w 34513"/>
                <a:gd name="connsiteY11" fmla="*/ 14021 h 44220"/>
                <a:gd name="connsiteX12" fmla="*/ 6471 w 34513"/>
                <a:gd name="connsiteY12" fmla="*/ 22649 h 44220"/>
                <a:gd name="connsiteX13" fmla="*/ 10786 w 34513"/>
                <a:gd name="connsiteY13" fmla="*/ 34514 h 44220"/>
                <a:gd name="connsiteX14" fmla="*/ 20493 w 34513"/>
                <a:gd name="connsiteY14" fmla="*/ 38828 h 44220"/>
                <a:gd name="connsiteX15" fmla="*/ 31278 w 34513"/>
                <a:gd name="connsiteY15" fmla="*/ 34514 h 44220"/>
                <a:gd name="connsiteX16" fmla="*/ 34514 w 34513"/>
                <a:gd name="connsiteY16" fmla="*/ 38828 h 44220"/>
                <a:gd name="connsiteX17" fmla="*/ 28042 w 34513"/>
                <a:gd name="connsiteY17" fmla="*/ 43142 h 44220"/>
                <a:gd name="connsiteX18" fmla="*/ 20493 w 34513"/>
                <a:gd name="connsiteY18" fmla="*/ 44220 h 44220"/>
                <a:gd name="connsiteX19" fmla="*/ 9707 w 34513"/>
                <a:gd name="connsiteY19" fmla="*/ 42063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513" h="44220">
                  <a:moveTo>
                    <a:pt x="9707" y="42063"/>
                  </a:moveTo>
                  <a:cubicBezTo>
                    <a:pt x="6471" y="39906"/>
                    <a:pt x="4314" y="37749"/>
                    <a:pt x="2157" y="34514"/>
                  </a:cubicBezTo>
                  <a:cubicBezTo>
                    <a:pt x="0" y="31278"/>
                    <a:pt x="0" y="26964"/>
                    <a:pt x="0" y="22649"/>
                  </a:cubicBezTo>
                  <a:cubicBezTo>
                    <a:pt x="0" y="18335"/>
                    <a:pt x="1079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1078"/>
                    <a:pt x="17257" y="0"/>
                    <a:pt x="20493" y="0"/>
                  </a:cubicBezTo>
                  <a:cubicBezTo>
                    <a:pt x="24807" y="0"/>
                    <a:pt x="29121" y="2157"/>
                    <a:pt x="33435" y="5393"/>
                  </a:cubicBezTo>
                  <a:lnTo>
                    <a:pt x="30199" y="9707"/>
                  </a:lnTo>
                  <a:cubicBezTo>
                    <a:pt x="29121" y="8628"/>
                    <a:pt x="26964" y="7550"/>
                    <a:pt x="25885" y="6471"/>
                  </a:cubicBezTo>
                  <a:cubicBezTo>
                    <a:pt x="24807" y="5393"/>
                    <a:pt x="22650" y="5393"/>
                    <a:pt x="21571" y="5393"/>
                  </a:cubicBezTo>
                  <a:cubicBezTo>
                    <a:pt x="19414" y="5393"/>
                    <a:pt x="16178" y="6471"/>
                    <a:pt x="14021" y="7550"/>
                  </a:cubicBezTo>
                  <a:cubicBezTo>
                    <a:pt x="11864" y="8628"/>
                    <a:pt x="9707" y="10786"/>
                    <a:pt x="8628" y="14021"/>
                  </a:cubicBezTo>
                  <a:cubicBezTo>
                    <a:pt x="7550" y="16178"/>
                    <a:pt x="6471" y="19414"/>
                    <a:pt x="6471" y="22649"/>
                  </a:cubicBezTo>
                  <a:cubicBezTo>
                    <a:pt x="6471" y="28042"/>
                    <a:pt x="7550" y="32357"/>
                    <a:pt x="10786" y="34514"/>
                  </a:cubicBezTo>
                  <a:cubicBezTo>
                    <a:pt x="14021" y="36671"/>
                    <a:pt x="16178" y="38828"/>
                    <a:pt x="20493" y="38828"/>
                  </a:cubicBezTo>
                  <a:cubicBezTo>
                    <a:pt x="23728" y="38828"/>
                    <a:pt x="28042" y="37749"/>
                    <a:pt x="31278" y="34514"/>
                  </a:cubicBezTo>
                  <a:lnTo>
                    <a:pt x="34514" y="38828"/>
                  </a:lnTo>
                  <a:cubicBezTo>
                    <a:pt x="32357" y="40985"/>
                    <a:pt x="30199" y="42063"/>
                    <a:pt x="28042" y="43142"/>
                  </a:cubicBezTo>
                  <a:cubicBezTo>
                    <a:pt x="25885" y="44220"/>
                    <a:pt x="23728" y="44220"/>
                    <a:pt x="20493" y="44220"/>
                  </a:cubicBezTo>
                  <a:cubicBezTo>
                    <a:pt x="16178" y="44220"/>
                    <a:pt x="11864" y="43142"/>
                    <a:pt x="9707" y="4206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6" name="Freihandform: Form 2125">
              <a:extLst>
                <a:ext uri="{FF2B5EF4-FFF2-40B4-BE49-F238E27FC236}">
                  <a16:creationId xmlns:a16="http://schemas.microsoft.com/office/drawing/2014/main" id="{3721ADD3-406F-4B5D-9632-7F31FC971B65}"/>
                </a:ext>
              </a:extLst>
            </p:cNvPr>
            <p:cNvSpPr/>
            <p:nvPr/>
          </p:nvSpPr>
          <p:spPr>
            <a:xfrm>
              <a:off x="2737391" y="4129185"/>
              <a:ext cx="40984" cy="45299"/>
            </a:xfrm>
            <a:custGeom>
              <a:avLst/>
              <a:gdLst>
                <a:gd name="connsiteX0" fmla="*/ 10786 w 40984"/>
                <a:gd name="connsiteY0" fmla="*/ 42063 h 45299"/>
                <a:gd name="connsiteX1" fmla="*/ 3236 w 40984"/>
                <a:gd name="connsiteY1" fmla="*/ 34514 h 45299"/>
                <a:gd name="connsiteX2" fmla="*/ 0 w 40984"/>
                <a:gd name="connsiteY2" fmla="*/ 22649 h 45299"/>
                <a:gd name="connsiteX3" fmla="*/ 3236 w 40984"/>
                <a:gd name="connsiteY3" fmla="*/ 10786 h 45299"/>
                <a:gd name="connsiteX4" fmla="*/ 10786 w 40984"/>
                <a:gd name="connsiteY4" fmla="*/ 3236 h 45299"/>
                <a:gd name="connsiteX5" fmla="*/ 20492 w 40984"/>
                <a:gd name="connsiteY5" fmla="*/ 0 h 45299"/>
                <a:gd name="connsiteX6" fmla="*/ 30199 w 40984"/>
                <a:gd name="connsiteY6" fmla="*/ 3236 h 45299"/>
                <a:gd name="connsiteX7" fmla="*/ 37749 w 40984"/>
                <a:gd name="connsiteY7" fmla="*/ 10786 h 45299"/>
                <a:gd name="connsiteX8" fmla="*/ 40985 w 40984"/>
                <a:gd name="connsiteY8" fmla="*/ 22649 h 45299"/>
                <a:gd name="connsiteX9" fmla="*/ 37749 w 40984"/>
                <a:gd name="connsiteY9" fmla="*/ 34514 h 45299"/>
                <a:gd name="connsiteX10" fmla="*/ 30199 w 40984"/>
                <a:gd name="connsiteY10" fmla="*/ 42063 h 45299"/>
                <a:gd name="connsiteX11" fmla="*/ 20492 w 40984"/>
                <a:gd name="connsiteY11" fmla="*/ 45299 h 45299"/>
                <a:gd name="connsiteX12" fmla="*/ 10786 w 40984"/>
                <a:gd name="connsiteY12" fmla="*/ 42063 h 45299"/>
                <a:gd name="connsiteX13" fmla="*/ 28042 w 40984"/>
                <a:gd name="connsiteY13" fmla="*/ 36671 h 45299"/>
                <a:gd name="connsiteX14" fmla="*/ 32357 w 40984"/>
                <a:gd name="connsiteY14" fmla="*/ 30199 h 45299"/>
                <a:gd name="connsiteX15" fmla="*/ 34514 w 40984"/>
                <a:gd name="connsiteY15" fmla="*/ 21571 h 45299"/>
                <a:gd name="connsiteX16" fmla="*/ 32357 w 40984"/>
                <a:gd name="connsiteY16" fmla="*/ 12943 h 45299"/>
                <a:gd name="connsiteX17" fmla="*/ 28042 w 40984"/>
                <a:gd name="connsiteY17" fmla="*/ 6471 h 45299"/>
                <a:gd name="connsiteX18" fmla="*/ 21571 w 40984"/>
                <a:gd name="connsiteY18" fmla="*/ 4314 h 45299"/>
                <a:gd name="connsiteX19" fmla="*/ 15100 w 40984"/>
                <a:gd name="connsiteY19" fmla="*/ 6471 h 45299"/>
                <a:gd name="connsiteX20" fmla="*/ 10786 w 40984"/>
                <a:gd name="connsiteY20" fmla="*/ 12943 h 45299"/>
                <a:gd name="connsiteX21" fmla="*/ 8628 w 40984"/>
                <a:gd name="connsiteY21" fmla="*/ 21571 h 45299"/>
                <a:gd name="connsiteX22" fmla="*/ 11864 w 40984"/>
                <a:gd name="connsiteY22" fmla="*/ 33435 h 45299"/>
                <a:gd name="connsiteX23" fmla="*/ 21571 w 40984"/>
                <a:gd name="connsiteY23" fmla="*/ 37749 h 45299"/>
                <a:gd name="connsiteX24" fmla="*/ 28042 w 40984"/>
                <a:gd name="connsiteY24" fmla="*/ 36671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0984" h="45299">
                  <a:moveTo>
                    <a:pt x="10786" y="42063"/>
                  </a:moveTo>
                  <a:cubicBezTo>
                    <a:pt x="7550" y="39906"/>
                    <a:pt x="5393" y="37749"/>
                    <a:pt x="3236" y="34514"/>
                  </a:cubicBezTo>
                  <a:cubicBezTo>
                    <a:pt x="1078" y="31278"/>
                    <a:pt x="0" y="26964"/>
                    <a:pt x="0" y="22649"/>
                  </a:cubicBezTo>
                  <a:cubicBezTo>
                    <a:pt x="0" y="18335"/>
                    <a:pt x="1078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2157"/>
                    <a:pt x="17257" y="0"/>
                    <a:pt x="20492" y="0"/>
                  </a:cubicBezTo>
                  <a:cubicBezTo>
                    <a:pt x="23728" y="0"/>
                    <a:pt x="26964" y="1078"/>
                    <a:pt x="30199" y="3236"/>
                  </a:cubicBezTo>
                  <a:cubicBezTo>
                    <a:pt x="33435" y="5393"/>
                    <a:pt x="35592" y="7550"/>
                    <a:pt x="37749" y="10786"/>
                  </a:cubicBezTo>
                  <a:cubicBezTo>
                    <a:pt x="39906" y="14021"/>
                    <a:pt x="40985" y="18335"/>
                    <a:pt x="40985" y="22649"/>
                  </a:cubicBezTo>
                  <a:cubicBezTo>
                    <a:pt x="40985" y="26964"/>
                    <a:pt x="39906" y="31278"/>
                    <a:pt x="37749" y="34514"/>
                  </a:cubicBezTo>
                  <a:cubicBezTo>
                    <a:pt x="35592" y="37749"/>
                    <a:pt x="33435" y="40985"/>
                    <a:pt x="30199" y="42063"/>
                  </a:cubicBezTo>
                  <a:cubicBezTo>
                    <a:pt x="26964" y="43142"/>
                    <a:pt x="23728" y="45299"/>
                    <a:pt x="20492" y="45299"/>
                  </a:cubicBezTo>
                  <a:cubicBezTo>
                    <a:pt x="17257" y="45299"/>
                    <a:pt x="14021" y="43142"/>
                    <a:pt x="10786" y="42063"/>
                  </a:cubicBezTo>
                  <a:close/>
                  <a:moveTo>
                    <a:pt x="28042" y="36671"/>
                  </a:moveTo>
                  <a:cubicBezTo>
                    <a:pt x="30199" y="35592"/>
                    <a:pt x="31278" y="33435"/>
                    <a:pt x="32357" y="30199"/>
                  </a:cubicBezTo>
                  <a:cubicBezTo>
                    <a:pt x="33435" y="28042"/>
                    <a:pt x="34514" y="24807"/>
                    <a:pt x="34514" y="21571"/>
                  </a:cubicBezTo>
                  <a:cubicBezTo>
                    <a:pt x="34514" y="18335"/>
                    <a:pt x="33435" y="15100"/>
                    <a:pt x="32357" y="12943"/>
                  </a:cubicBezTo>
                  <a:cubicBezTo>
                    <a:pt x="31278" y="10786"/>
                    <a:pt x="30199" y="8628"/>
                    <a:pt x="28042" y="6471"/>
                  </a:cubicBezTo>
                  <a:cubicBezTo>
                    <a:pt x="25885" y="5393"/>
                    <a:pt x="23728" y="4314"/>
                    <a:pt x="21571" y="4314"/>
                  </a:cubicBezTo>
                  <a:cubicBezTo>
                    <a:pt x="19414" y="4314"/>
                    <a:pt x="17257" y="5393"/>
                    <a:pt x="15100" y="6471"/>
                  </a:cubicBezTo>
                  <a:cubicBezTo>
                    <a:pt x="12943" y="7550"/>
                    <a:pt x="11864" y="9707"/>
                    <a:pt x="10786" y="12943"/>
                  </a:cubicBezTo>
                  <a:cubicBezTo>
                    <a:pt x="9707" y="15100"/>
                    <a:pt x="8628" y="18335"/>
                    <a:pt x="8628" y="21571"/>
                  </a:cubicBezTo>
                  <a:cubicBezTo>
                    <a:pt x="8628" y="26964"/>
                    <a:pt x="9707" y="31278"/>
                    <a:pt x="11864" y="33435"/>
                  </a:cubicBezTo>
                  <a:cubicBezTo>
                    <a:pt x="14021" y="35592"/>
                    <a:pt x="17257" y="37749"/>
                    <a:pt x="21571" y="37749"/>
                  </a:cubicBezTo>
                  <a:cubicBezTo>
                    <a:pt x="23728" y="38828"/>
                    <a:pt x="25885" y="38828"/>
                    <a:pt x="28042" y="3667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7" name="Freihandform: Form 2126">
              <a:extLst>
                <a:ext uri="{FF2B5EF4-FFF2-40B4-BE49-F238E27FC236}">
                  <a16:creationId xmlns:a16="http://schemas.microsoft.com/office/drawing/2014/main" id="{739E19C6-73C5-4826-BB0D-F7EAC1915C4F}"/>
                </a:ext>
              </a:extLst>
            </p:cNvPr>
            <p:cNvSpPr/>
            <p:nvPr/>
          </p:nvSpPr>
          <p:spPr>
            <a:xfrm>
              <a:off x="2789161" y="4109771"/>
              <a:ext cx="10785" cy="65791"/>
            </a:xfrm>
            <a:custGeom>
              <a:avLst/>
              <a:gdLst>
                <a:gd name="connsiteX0" fmla="*/ 2157 w 10785"/>
                <a:gd name="connsiteY0" fmla="*/ 61477 h 65791"/>
                <a:gd name="connsiteX1" fmla="*/ 0 w 10785"/>
                <a:gd name="connsiteY1" fmla="*/ 55006 h 65791"/>
                <a:gd name="connsiteX2" fmla="*/ 0 w 10785"/>
                <a:gd name="connsiteY2" fmla="*/ 0 h 65791"/>
                <a:gd name="connsiteX3" fmla="*/ 6471 w 10785"/>
                <a:gd name="connsiteY3" fmla="*/ 0 h 65791"/>
                <a:gd name="connsiteX4" fmla="*/ 6471 w 10785"/>
                <a:gd name="connsiteY4" fmla="*/ 56085 h 65791"/>
                <a:gd name="connsiteX5" fmla="*/ 7550 w 10785"/>
                <a:gd name="connsiteY5" fmla="*/ 58242 h 65791"/>
                <a:gd name="connsiteX6" fmla="*/ 8628 w 10785"/>
                <a:gd name="connsiteY6" fmla="*/ 59320 h 65791"/>
                <a:gd name="connsiteX7" fmla="*/ 9707 w 10785"/>
                <a:gd name="connsiteY7" fmla="*/ 59320 h 65791"/>
                <a:gd name="connsiteX8" fmla="*/ 10786 w 10785"/>
                <a:gd name="connsiteY8" fmla="*/ 64713 h 65791"/>
                <a:gd name="connsiteX9" fmla="*/ 6471 w 10785"/>
                <a:gd name="connsiteY9" fmla="*/ 65792 h 65791"/>
                <a:gd name="connsiteX10" fmla="*/ 2157 w 10785"/>
                <a:gd name="connsiteY10" fmla="*/ 61477 h 65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85" h="65791">
                  <a:moveTo>
                    <a:pt x="2157" y="61477"/>
                  </a:moveTo>
                  <a:cubicBezTo>
                    <a:pt x="1079" y="60399"/>
                    <a:pt x="0" y="58242"/>
                    <a:pt x="0" y="55006"/>
                  </a:cubicBezTo>
                  <a:lnTo>
                    <a:pt x="0" y="0"/>
                  </a:lnTo>
                  <a:lnTo>
                    <a:pt x="6471" y="0"/>
                  </a:lnTo>
                  <a:lnTo>
                    <a:pt x="6471" y="56085"/>
                  </a:lnTo>
                  <a:cubicBezTo>
                    <a:pt x="6471" y="57163"/>
                    <a:pt x="6471" y="58242"/>
                    <a:pt x="7550" y="58242"/>
                  </a:cubicBezTo>
                  <a:cubicBezTo>
                    <a:pt x="7550" y="58242"/>
                    <a:pt x="8628" y="59320"/>
                    <a:pt x="8628" y="59320"/>
                  </a:cubicBezTo>
                  <a:cubicBezTo>
                    <a:pt x="8628" y="59320"/>
                    <a:pt x="9707" y="59320"/>
                    <a:pt x="9707" y="59320"/>
                  </a:cubicBezTo>
                  <a:lnTo>
                    <a:pt x="10786" y="64713"/>
                  </a:lnTo>
                  <a:cubicBezTo>
                    <a:pt x="9707" y="64713"/>
                    <a:pt x="8628" y="65792"/>
                    <a:pt x="6471" y="65792"/>
                  </a:cubicBezTo>
                  <a:cubicBezTo>
                    <a:pt x="5393" y="63634"/>
                    <a:pt x="3236" y="63634"/>
                    <a:pt x="2157" y="61477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8" name="Freihandform: Form 2127">
              <a:extLst>
                <a:ext uri="{FF2B5EF4-FFF2-40B4-BE49-F238E27FC236}">
                  <a16:creationId xmlns:a16="http://schemas.microsoft.com/office/drawing/2014/main" id="{D9F33894-A03C-4651-8ABF-6F0B20020A5E}"/>
                </a:ext>
              </a:extLst>
            </p:cNvPr>
            <p:cNvSpPr/>
            <p:nvPr/>
          </p:nvSpPr>
          <p:spPr>
            <a:xfrm>
              <a:off x="2807497" y="4129185"/>
              <a:ext cx="40984" cy="45299"/>
            </a:xfrm>
            <a:custGeom>
              <a:avLst/>
              <a:gdLst>
                <a:gd name="connsiteX0" fmla="*/ 10786 w 40984"/>
                <a:gd name="connsiteY0" fmla="*/ 42063 h 45299"/>
                <a:gd name="connsiteX1" fmla="*/ 3236 w 40984"/>
                <a:gd name="connsiteY1" fmla="*/ 34514 h 45299"/>
                <a:gd name="connsiteX2" fmla="*/ 0 w 40984"/>
                <a:gd name="connsiteY2" fmla="*/ 22649 h 45299"/>
                <a:gd name="connsiteX3" fmla="*/ 3236 w 40984"/>
                <a:gd name="connsiteY3" fmla="*/ 10786 h 45299"/>
                <a:gd name="connsiteX4" fmla="*/ 10786 w 40984"/>
                <a:gd name="connsiteY4" fmla="*/ 3236 h 45299"/>
                <a:gd name="connsiteX5" fmla="*/ 20492 w 40984"/>
                <a:gd name="connsiteY5" fmla="*/ 0 h 45299"/>
                <a:gd name="connsiteX6" fmla="*/ 30199 w 40984"/>
                <a:gd name="connsiteY6" fmla="*/ 3236 h 45299"/>
                <a:gd name="connsiteX7" fmla="*/ 37749 w 40984"/>
                <a:gd name="connsiteY7" fmla="*/ 10786 h 45299"/>
                <a:gd name="connsiteX8" fmla="*/ 40985 w 40984"/>
                <a:gd name="connsiteY8" fmla="*/ 22649 h 45299"/>
                <a:gd name="connsiteX9" fmla="*/ 37749 w 40984"/>
                <a:gd name="connsiteY9" fmla="*/ 34514 h 45299"/>
                <a:gd name="connsiteX10" fmla="*/ 30199 w 40984"/>
                <a:gd name="connsiteY10" fmla="*/ 42063 h 45299"/>
                <a:gd name="connsiteX11" fmla="*/ 20492 w 40984"/>
                <a:gd name="connsiteY11" fmla="*/ 45299 h 45299"/>
                <a:gd name="connsiteX12" fmla="*/ 10786 w 40984"/>
                <a:gd name="connsiteY12" fmla="*/ 42063 h 45299"/>
                <a:gd name="connsiteX13" fmla="*/ 28042 w 40984"/>
                <a:gd name="connsiteY13" fmla="*/ 36671 h 45299"/>
                <a:gd name="connsiteX14" fmla="*/ 32357 w 40984"/>
                <a:gd name="connsiteY14" fmla="*/ 30199 h 45299"/>
                <a:gd name="connsiteX15" fmla="*/ 34514 w 40984"/>
                <a:gd name="connsiteY15" fmla="*/ 21571 h 45299"/>
                <a:gd name="connsiteX16" fmla="*/ 32357 w 40984"/>
                <a:gd name="connsiteY16" fmla="*/ 12943 h 45299"/>
                <a:gd name="connsiteX17" fmla="*/ 28042 w 40984"/>
                <a:gd name="connsiteY17" fmla="*/ 6471 h 45299"/>
                <a:gd name="connsiteX18" fmla="*/ 21571 w 40984"/>
                <a:gd name="connsiteY18" fmla="*/ 4314 h 45299"/>
                <a:gd name="connsiteX19" fmla="*/ 15100 w 40984"/>
                <a:gd name="connsiteY19" fmla="*/ 6471 h 45299"/>
                <a:gd name="connsiteX20" fmla="*/ 10786 w 40984"/>
                <a:gd name="connsiteY20" fmla="*/ 12943 h 45299"/>
                <a:gd name="connsiteX21" fmla="*/ 8628 w 40984"/>
                <a:gd name="connsiteY21" fmla="*/ 21571 h 45299"/>
                <a:gd name="connsiteX22" fmla="*/ 11864 w 40984"/>
                <a:gd name="connsiteY22" fmla="*/ 33435 h 45299"/>
                <a:gd name="connsiteX23" fmla="*/ 21571 w 40984"/>
                <a:gd name="connsiteY23" fmla="*/ 37749 h 45299"/>
                <a:gd name="connsiteX24" fmla="*/ 28042 w 40984"/>
                <a:gd name="connsiteY24" fmla="*/ 36671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0984" h="45299">
                  <a:moveTo>
                    <a:pt x="10786" y="42063"/>
                  </a:moveTo>
                  <a:cubicBezTo>
                    <a:pt x="7550" y="39906"/>
                    <a:pt x="5393" y="37749"/>
                    <a:pt x="3236" y="34514"/>
                  </a:cubicBezTo>
                  <a:cubicBezTo>
                    <a:pt x="1078" y="31278"/>
                    <a:pt x="0" y="26964"/>
                    <a:pt x="0" y="22649"/>
                  </a:cubicBezTo>
                  <a:cubicBezTo>
                    <a:pt x="0" y="18335"/>
                    <a:pt x="1078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2157"/>
                    <a:pt x="17257" y="0"/>
                    <a:pt x="20492" y="0"/>
                  </a:cubicBezTo>
                  <a:cubicBezTo>
                    <a:pt x="23728" y="0"/>
                    <a:pt x="26964" y="1078"/>
                    <a:pt x="30199" y="3236"/>
                  </a:cubicBezTo>
                  <a:cubicBezTo>
                    <a:pt x="33435" y="5393"/>
                    <a:pt x="35592" y="7550"/>
                    <a:pt x="37749" y="10786"/>
                  </a:cubicBezTo>
                  <a:cubicBezTo>
                    <a:pt x="39906" y="14021"/>
                    <a:pt x="40985" y="18335"/>
                    <a:pt x="40985" y="22649"/>
                  </a:cubicBezTo>
                  <a:cubicBezTo>
                    <a:pt x="40985" y="26964"/>
                    <a:pt x="39906" y="31278"/>
                    <a:pt x="37749" y="34514"/>
                  </a:cubicBezTo>
                  <a:cubicBezTo>
                    <a:pt x="35592" y="37749"/>
                    <a:pt x="33435" y="40985"/>
                    <a:pt x="30199" y="42063"/>
                  </a:cubicBezTo>
                  <a:cubicBezTo>
                    <a:pt x="26964" y="43142"/>
                    <a:pt x="23728" y="45299"/>
                    <a:pt x="20492" y="45299"/>
                  </a:cubicBezTo>
                  <a:cubicBezTo>
                    <a:pt x="17257" y="45299"/>
                    <a:pt x="14021" y="43142"/>
                    <a:pt x="10786" y="42063"/>
                  </a:cubicBezTo>
                  <a:close/>
                  <a:moveTo>
                    <a:pt x="28042" y="36671"/>
                  </a:moveTo>
                  <a:cubicBezTo>
                    <a:pt x="30199" y="35592"/>
                    <a:pt x="31278" y="33435"/>
                    <a:pt x="32357" y="30199"/>
                  </a:cubicBezTo>
                  <a:cubicBezTo>
                    <a:pt x="33435" y="28042"/>
                    <a:pt x="34514" y="24807"/>
                    <a:pt x="34514" y="21571"/>
                  </a:cubicBezTo>
                  <a:cubicBezTo>
                    <a:pt x="34514" y="18335"/>
                    <a:pt x="33435" y="15100"/>
                    <a:pt x="32357" y="12943"/>
                  </a:cubicBezTo>
                  <a:cubicBezTo>
                    <a:pt x="31278" y="10786"/>
                    <a:pt x="30199" y="8628"/>
                    <a:pt x="28042" y="6471"/>
                  </a:cubicBezTo>
                  <a:cubicBezTo>
                    <a:pt x="25885" y="5393"/>
                    <a:pt x="23728" y="4314"/>
                    <a:pt x="21571" y="4314"/>
                  </a:cubicBezTo>
                  <a:cubicBezTo>
                    <a:pt x="19414" y="4314"/>
                    <a:pt x="17257" y="5393"/>
                    <a:pt x="15100" y="6471"/>
                  </a:cubicBezTo>
                  <a:cubicBezTo>
                    <a:pt x="12943" y="7550"/>
                    <a:pt x="11864" y="9707"/>
                    <a:pt x="10786" y="12943"/>
                  </a:cubicBezTo>
                  <a:cubicBezTo>
                    <a:pt x="9707" y="15100"/>
                    <a:pt x="8628" y="18335"/>
                    <a:pt x="8628" y="21571"/>
                  </a:cubicBezTo>
                  <a:cubicBezTo>
                    <a:pt x="8628" y="26964"/>
                    <a:pt x="9707" y="31278"/>
                    <a:pt x="11864" y="33435"/>
                  </a:cubicBezTo>
                  <a:cubicBezTo>
                    <a:pt x="14021" y="35592"/>
                    <a:pt x="17257" y="37749"/>
                    <a:pt x="21571" y="37749"/>
                  </a:cubicBezTo>
                  <a:cubicBezTo>
                    <a:pt x="23728" y="38828"/>
                    <a:pt x="25885" y="38828"/>
                    <a:pt x="28042" y="3667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9" name="Freihandform: Form 2128">
              <a:extLst>
                <a:ext uri="{FF2B5EF4-FFF2-40B4-BE49-F238E27FC236}">
                  <a16:creationId xmlns:a16="http://schemas.microsoft.com/office/drawing/2014/main" id="{EA701BA4-2404-436C-B944-EA5F214F44CA}"/>
                </a:ext>
              </a:extLst>
            </p:cNvPr>
            <p:cNvSpPr/>
            <p:nvPr/>
          </p:nvSpPr>
          <p:spPr>
            <a:xfrm>
              <a:off x="2860346" y="4128106"/>
              <a:ext cx="21571" cy="43142"/>
            </a:xfrm>
            <a:custGeom>
              <a:avLst/>
              <a:gdLst>
                <a:gd name="connsiteX0" fmla="*/ 0 w 21571"/>
                <a:gd name="connsiteY0" fmla="*/ 1079 h 43142"/>
                <a:gd name="connsiteX1" fmla="*/ 5393 w 21571"/>
                <a:gd name="connsiteY1" fmla="*/ 1079 h 43142"/>
                <a:gd name="connsiteX2" fmla="*/ 5393 w 21571"/>
                <a:gd name="connsiteY2" fmla="*/ 8628 h 43142"/>
                <a:gd name="connsiteX3" fmla="*/ 5393 w 21571"/>
                <a:gd name="connsiteY3" fmla="*/ 8628 h 43142"/>
                <a:gd name="connsiteX4" fmla="*/ 10786 w 21571"/>
                <a:gd name="connsiteY4" fmla="*/ 2157 h 43142"/>
                <a:gd name="connsiteX5" fmla="*/ 17257 w 21571"/>
                <a:gd name="connsiteY5" fmla="*/ 0 h 43142"/>
                <a:gd name="connsiteX6" fmla="*/ 21571 w 21571"/>
                <a:gd name="connsiteY6" fmla="*/ 1079 h 43142"/>
                <a:gd name="connsiteX7" fmla="*/ 20492 w 21571"/>
                <a:gd name="connsiteY7" fmla="*/ 6471 h 43142"/>
                <a:gd name="connsiteX8" fmla="*/ 16178 w 21571"/>
                <a:gd name="connsiteY8" fmla="*/ 5393 h 43142"/>
                <a:gd name="connsiteX9" fmla="*/ 9707 w 21571"/>
                <a:gd name="connsiteY9" fmla="*/ 7550 h 43142"/>
                <a:gd name="connsiteX10" fmla="*/ 4314 w 21571"/>
                <a:gd name="connsiteY10" fmla="*/ 15100 h 43142"/>
                <a:gd name="connsiteX11" fmla="*/ 4314 w 21571"/>
                <a:gd name="connsiteY11" fmla="*/ 43142 h 43142"/>
                <a:gd name="connsiteX12" fmla="*/ 0 w 21571"/>
                <a:gd name="connsiteY12" fmla="*/ 43142 h 43142"/>
                <a:gd name="connsiteX13" fmla="*/ 0 w 21571"/>
                <a:gd name="connsiteY13" fmla="*/ 1079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71" h="43142">
                  <a:moveTo>
                    <a:pt x="0" y="1079"/>
                  </a:moveTo>
                  <a:lnTo>
                    <a:pt x="5393" y="1079"/>
                  </a:lnTo>
                  <a:lnTo>
                    <a:pt x="5393" y="8628"/>
                  </a:lnTo>
                  <a:lnTo>
                    <a:pt x="5393" y="8628"/>
                  </a:lnTo>
                  <a:cubicBezTo>
                    <a:pt x="6471" y="5393"/>
                    <a:pt x="8628" y="3236"/>
                    <a:pt x="10786" y="2157"/>
                  </a:cubicBezTo>
                  <a:cubicBezTo>
                    <a:pt x="12943" y="1079"/>
                    <a:pt x="15100" y="0"/>
                    <a:pt x="17257" y="0"/>
                  </a:cubicBezTo>
                  <a:cubicBezTo>
                    <a:pt x="19414" y="0"/>
                    <a:pt x="20492" y="0"/>
                    <a:pt x="21571" y="1079"/>
                  </a:cubicBezTo>
                  <a:lnTo>
                    <a:pt x="20492" y="6471"/>
                  </a:lnTo>
                  <a:cubicBezTo>
                    <a:pt x="19414" y="6471"/>
                    <a:pt x="17257" y="5393"/>
                    <a:pt x="16178" y="5393"/>
                  </a:cubicBezTo>
                  <a:cubicBezTo>
                    <a:pt x="14021" y="5393"/>
                    <a:pt x="11864" y="6471"/>
                    <a:pt x="9707" y="7550"/>
                  </a:cubicBezTo>
                  <a:cubicBezTo>
                    <a:pt x="7550" y="9707"/>
                    <a:pt x="6471" y="11864"/>
                    <a:pt x="4314" y="15100"/>
                  </a:cubicBezTo>
                  <a:lnTo>
                    <a:pt x="4314" y="43142"/>
                  </a:lnTo>
                  <a:lnTo>
                    <a:pt x="0" y="43142"/>
                  </a:lnTo>
                  <a:lnTo>
                    <a:pt x="0" y="1079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30" name="Grafik 2">
            <a:extLst>
              <a:ext uri="{FF2B5EF4-FFF2-40B4-BE49-F238E27FC236}">
                <a16:creationId xmlns:a16="http://schemas.microsoft.com/office/drawing/2014/main" id="{DCEDAE94-1668-4A4A-AFF1-86957932C5AF}"/>
              </a:ext>
            </a:extLst>
          </p:cNvPr>
          <p:cNvGrpSpPr/>
          <p:nvPr/>
        </p:nvGrpSpPr>
        <p:grpSpPr>
          <a:xfrm>
            <a:off x="6612625" y="5022225"/>
            <a:ext cx="353764" cy="83048"/>
            <a:chOff x="6612625" y="5022225"/>
            <a:chExt cx="353764" cy="83048"/>
          </a:xfrm>
          <a:solidFill>
            <a:srgbClr val="777776"/>
          </a:solidFill>
        </p:grpSpPr>
        <p:sp>
          <p:nvSpPr>
            <p:cNvPr id="2131" name="Freihandform: Form 2130">
              <a:extLst>
                <a:ext uri="{FF2B5EF4-FFF2-40B4-BE49-F238E27FC236}">
                  <a16:creationId xmlns:a16="http://schemas.microsoft.com/office/drawing/2014/main" id="{2B7B5818-AE60-43BB-961B-587E99114F9B}"/>
                </a:ext>
              </a:extLst>
            </p:cNvPr>
            <p:cNvSpPr/>
            <p:nvPr/>
          </p:nvSpPr>
          <p:spPr>
            <a:xfrm>
              <a:off x="6612625" y="5042717"/>
              <a:ext cx="40984" cy="45299"/>
            </a:xfrm>
            <a:custGeom>
              <a:avLst/>
              <a:gdLst>
                <a:gd name="connsiteX0" fmla="*/ 10786 w 40984"/>
                <a:gd name="connsiteY0" fmla="*/ 42063 h 45299"/>
                <a:gd name="connsiteX1" fmla="*/ 3236 w 40984"/>
                <a:gd name="connsiteY1" fmla="*/ 34514 h 45299"/>
                <a:gd name="connsiteX2" fmla="*/ 0 w 40984"/>
                <a:gd name="connsiteY2" fmla="*/ 22650 h 45299"/>
                <a:gd name="connsiteX3" fmla="*/ 3236 w 40984"/>
                <a:gd name="connsiteY3" fmla="*/ 10786 h 45299"/>
                <a:gd name="connsiteX4" fmla="*/ 10786 w 40984"/>
                <a:gd name="connsiteY4" fmla="*/ 3236 h 45299"/>
                <a:gd name="connsiteX5" fmla="*/ 20492 w 40984"/>
                <a:gd name="connsiteY5" fmla="*/ 0 h 45299"/>
                <a:gd name="connsiteX6" fmla="*/ 30199 w 40984"/>
                <a:gd name="connsiteY6" fmla="*/ 3236 h 45299"/>
                <a:gd name="connsiteX7" fmla="*/ 37749 w 40984"/>
                <a:gd name="connsiteY7" fmla="*/ 10786 h 45299"/>
                <a:gd name="connsiteX8" fmla="*/ 40985 w 40984"/>
                <a:gd name="connsiteY8" fmla="*/ 22650 h 45299"/>
                <a:gd name="connsiteX9" fmla="*/ 37749 w 40984"/>
                <a:gd name="connsiteY9" fmla="*/ 34514 h 45299"/>
                <a:gd name="connsiteX10" fmla="*/ 30199 w 40984"/>
                <a:gd name="connsiteY10" fmla="*/ 42063 h 45299"/>
                <a:gd name="connsiteX11" fmla="*/ 20492 w 40984"/>
                <a:gd name="connsiteY11" fmla="*/ 45299 h 45299"/>
                <a:gd name="connsiteX12" fmla="*/ 10786 w 40984"/>
                <a:gd name="connsiteY12" fmla="*/ 42063 h 45299"/>
                <a:gd name="connsiteX13" fmla="*/ 26964 w 40984"/>
                <a:gd name="connsiteY13" fmla="*/ 37749 h 45299"/>
                <a:gd name="connsiteX14" fmla="*/ 31278 w 40984"/>
                <a:gd name="connsiteY14" fmla="*/ 31278 h 45299"/>
                <a:gd name="connsiteX15" fmla="*/ 33435 w 40984"/>
                <a:gd name="connsiteY15" fmla="*/ 22650 h 45299"/>
                <a:gd name="connsiteX16" fmla="*/ 31278 w 40984"/>
                <a:gd name="connsiteY16" fmla="*/ 14021 h 45299"/>
                <a:gd name="connsiteX17" fmla="*/ 26964 w 40984"/>
                <a:gd name="connsiteY17" fmla="*/ 7550 h 45299"/>
                <a:gd name="connsiteX18" fmla="*/ 20492 w 40984"/>
                <a:gd name="connsiteY18" fmla="*/ 5393 h 45299"/>
                <a:gd name="connsiteX19" fmla="*/ 14021 w 40984"/>
                <a:gd name="connsiteY19" fmla="*/ 7550 h 45299"/>
                <a:gd name="connsiteX20" fmla="*/ 9707 w 40984"/>
                <a:gd name="connsiteY20" fmla="*/ 14021 h 45299"/>
                <a:gd name="connsiteX21" fmla="*/ 7549 w 40984"/>
                <a:gd name="connsiteY21" fmla="*/ 22650 h 45299"/>
                <a:gd name="connsiteX22" fmla="*/ 10786 w 40984"/>
                <a:gd name="connsiteY22" fmla="*/ 35592 h 45299"/>
                <a:gd name="connsiteX23" fmla="*/ 20492 w 40984"/>
                <a:gd name="connsiteY23" fmla="*/ 39907 h 45299"/>
                <a:gd name="connsiteX24" fmla="*/ 26964 w 40984"/>
                <a:gd name="connsiteY24" fmla="*/ 37749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0984" h="45299">
                  <a:moveTo>
                    <a:pt x="10786" y="42063"/>
                  </a:moveTo>
                  <a:cubicBezTo>
                    <a:pt x="7549" y="39907"/>
                    <a:pt x="5393" y="37749"/>
                    <a:pt x="3236" y="34514"/>
                  </a:cubicBezTo>
                  <a:cubicBezTo>
                    <a:pt x="1078" y="31278"/>
                    <a:pt x="0" y="26964"/>
                    <a:pt x="0" y="22650"/>
                  </a:cubicBezTo>
                  <a:cubicBezTo>
                    <a:pt x="0" y="18336"/>
                    <a:pt x="1078" y="14021"/>
                    <a:pt x="3236" y="10786"/>
                  </a:cubicBezTo>
                  <a:cubicBezTo>
                    <a:pt x="5393" y="7550"/>
                    <a:pt x="7549" y="4314"/>
                    <a:pt x="10786" y="3236"/>
                  </a:cubicBezTo>
                  <a:cubicBezTo>
                    <a:pt x="14021" y="2157"/>
                    <a:pt x="17257" y="0"/>
                    <a:pt x="20492" y="0"/>
                  </a:cubicBezTo>
                  <a:cubicBezTo>
                    <a:pt x="23728" y="0"/>
                    <a:pt x="26964" y="1079"/>
                    <a:pt x="30199" y="3236"/>
                  </a:cubicBezTo>
                  <a:cubicBezTo>
                    <a:pt x="33435" y="5393"/>
                    <a:pt x="35592" y="7550"/>
                    <a:pt x="37749" y="10786"/>
                  </a:cubicBezTo>
                  <a:cubicBezTo>
                    <a:pt x="39906" y="14021"/>
                    <a:pt x="40985" y="18336"/>
                    <a:pt x="40985" y="22650"/>
                  </a:cubicBezTo>
                  <a:cubicBezTo>
                    <a:pt x="40985" y="26964"/>
                    <a:pt x="39906" y="31278"/>
                    <a:pt x="37749" y="34514"/>
                  </a:cubicBezTo>
                  <a:cubicBezTo>
                    <a:pt x="35592" y="37749"/>
                    <a:pt x="33435" y="40985"/>
                    <a:pt x="30199" y="42063"/>
                  </a:cubicBezTo>
                  <a:cubicBezTo>
                    <a:pt x="26964" y="43142"/>
                    <a:pt x="23728" y="45299"/>
                    <a:pt x="20492" y="45299"/>
                  </a:cubicBezTo>
                  <a:cubicBezTo>
                    <a:pt x="17257" y="45299"/>
                    <a:pt x="14021" y="44221"/>
                    <a:pt x="10786" y="42063"/>
                  </a:cubicBezTo>
                  <a:close/>
                  <a:moveTo>
                    <a:pt x="26964" y="37749"/>
                  </a:moveTo>
                  <a:cubicBezTo>
                    <a:pt x="29120" y="36671"/>
                    <a:pt x="30199" y="34514"/>
                    <a:pt x="31278" y="31278"/>
                  </a:cubicBezTo>
                  <a:cubicBezTo>
                    <a:pt x="32357" y="29121"/>
                    <a:pt x="33435" y="25885"/>
                    <a:pt x="33435" y="22650"/>
                  </a:cubicBezTo>
                  <a:cubicBezTo>
                    <a:pt x="33435" y="19414"/>
                    <a:pt x="32357" y="16178"/>
                    <a:pt x="31278" y="14021"/>
                  </a:cubicBezTo>
                  <a:cubicBezTo>
                    <a:pt x="30199" y="11864"/>
                    <a:pt x="29120" y="9707"/>
                    <a:pt x="26964" y="7550"/>
                  </a:cubicBezTo>
                  <a:cubicBezTo>
                    <a:pt x="24807" y="5393"/>
                    <a:pt x="22649" y="5393"/>
                    <a:pt x="20492" y="5393"/>
                  </a:cubicBezTo>
                  <a:cubicBezTo>
                    <a:pt x="18335" y="5393"/>
                    <a:pt x="16178" y="6471"/>
                    <a:pt x="14021" y="7550"/>
                  </a:cubicBezTo>
                  <a:cubicBezTo>
                    <a:pt x="11864" y="8628"/>
                    <a:pt x="10786" y="10786"/>
                    <a:pt x="9707" y="14021"/>
                  </a:cubicBezTo>
                  <a:cubicBezTo>
                    <a:pt x="8628" y="17257"/>
                    <a:pt x="7549" y="19414"/>
                    <a:pt x="7549" y="22650"/>
                  </a:cubicBezTo>
                  <a:cubicBezTo>
                    <a:pt x="7549" y="28042"/>
                    <a:pt x="8628" y="32357"/>
                    <a:pt x="10786" y="35592"/>
                  </a:cubicBezTo>
                  <a:cubicBezTo>
                    <a:pt x="12942" y="38828"/>
                    <a:pt x="16178" y="39907"/>
                    <a:pt x="20492" y="39907"/>
                  </a:cubicBezTo>
                  <a:cubicBezTo>
                    <a:pt x="23728" y="39907"/>
                    <a:pt x="25885" y="38828"/>
                    <a:pt x="26964" y="377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2" name="Freihandform: Form 2131">
              <a:extLst>
                <a:ext uri="{FF2B5EF4-FFF2-40B4-BE49-F238E27FC236}">
                  <a16:creationId xmlns:a16="http://schemas.microsoft.com/office/drawing/2014/main" id="{935FA6FE-BAE9-4B93-AE1E-FF620D67F3F4}"/>
                </a:ext>
              </a:extLst>
            </p:cNvPr>
            <p:cNvSpPr/>
            <p:nvPr/>
          </p:nvSpPr>
          <p:spPr>
            <a:xfrm>
              <a:off x="6659002" y="5043796"/>
              <a:ext cx="58241" cy="44220"/>
            </a:xfrm>
            <a:custGeom>
              <a:avLst/>
              <a:gdLst>
                <a:gd name="connsiteX0" fmla="*/ 0 w 58241"/>
                <a:gd name="connsiteY0" fmla="*/ 0 h 44220"/>
                <a:gd name="connsiteX1" fmla="*/ 6471 w 58241"/>
                <a:gd name="connsiteY1" fmla="*/ 0 h 44220"/>
                <a:gd name="connsiteX2" fmla="*/ 12943 w 58241"/>
                <a:gd name="connsiteY2" fmla="*/ 25885 h 44220"/>
                <a:gd name="connsiteX3" fmla="*/ 14021 w 58241"/>
                <a:gd name="connsiteY3" fmla="*/ 30199 h 44220"/>
                <a:gd name="connsiteX4" fmla="*/ 16178 w 58241"/>
                <a:gd name="connsiteY4" fmla="*/ 37749 h 44220"/>
                <a:gd name="connsiteX5" fmla="*/ 16178 w 58241"/>
                <a:gd name="connsiteY5" fmla="*/ 37749 h 44220"/>
                <a:gd name="connsiteX6" fmla="*/ 19414 w 58241"/>
                <a:gd name="connsiteY6" fmla="*/ 25885 h 44220"/>
                <a:gd name="connsiteX7" fmla="*/ 25885 w 58241"/>
                <a:gd name="connsiteY7" fmla="*/ 0 h 44220"/>
                <a:gd name="connsiteX8" fmla="*/ 32357 w 58241"/>
                <a:gd name="connsiteY8" fmla="*/ 0 h 44220"/>
                <a:gd name="connsiteX9" fmla="*/ 38828 w 58241"/>
                <a:gd name="connsiteY9" fmla="*/ 25885 h 44220"/>
                <a:gd name="connsiteX10" fmla="*/ 42063 w 58241"/>
                <a:gd name="connsiteY10" fmla="*/ 37749 h 44220"/>
                <a:gd name="connsiteX11" fmla="*/ 42063 w 58241"/>
                <a:gd name="connsiteY11" fmla="*/ 37749 h 44220"/>
                <a:gd name="connsiteX12" fmla="*/ 45299 w 58241"/>
                <a:gd name="connsiteY12" fmla="*/ 25885 h 44220"/>
                <a:gd name="connsiteX13" fmla="*/ 51770 w 58241"/>
                <a:gd name="connsiteY13" fmla="*/ 0 h 44220"/>
                <a:gd name="connsiteX14" fmla="*/ 58241 w 58241"/>
                <a:gd name="connsiteY14" fmla="*/ 0 h 44220"/>
                <a:gd name="connsiteX15" fmla="*/ 46378 w 58241"/>
                <a:gd name="connsiteY15" fmla="*/ 43142 h 44220"/>
                <a:gd name="connsiteX16" fmla="*/ 38828 w 58241"/>
                <a:gd name="connsiteY16" fmla="*/ 43142 h 44220"/>
                <a:gd name="connsiteX17" fmla="*/ 32357 w 58241"/>
                <a:gd name="connsiteY17" fmla="*/ 19414 h 44220"/>
                <a:gd name="connsiteX18" fmla="*/ 30199 w 58241"/>
                <a:gd name="connsiteY18" fmla="*/ 12942 h 44220"/>
                <a:gd name="connsiteX19" fmla="*/ 29121 w 58241"/>
                <a:gd name="connsiteY19" fmla="*/ 7550 h 44220"/>
                <a:gd name="connsiteX20" fmla="*/ 29121 w 58241"/>
                <a:gd name="connsiteY20" fmla="*/ 7550 h 44220"/>
                <a:gd name="connsiteX21" fmla="*/ 25885 w 58241"/>
                <a:gd name="connsiteY21" fmla="*/ 20492 h 44220"/>
                <a:gd name="connsiteX22" fmla="*/ 19414 w 58241"/>
                <a:gd name="connsiteY22" fmla="*/ 44221 h 44220"/>
                <a:gd name="connsiteX23" fmla="*/ 11864 w 58241"/>
                <a:gd name="connsiteY23" fmla="*/ 44221 h 44220"/>
                <a:gd name="connsiteX24" fmla="*/ 0 w 58241"/>
                <a:gd name="connsiteY24" fmla="*/ 0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241" h="44220">
                  <a:moveTo>
                    <a:pt x="0" y="0"/>
                  </a:moveTo>
                  <a:lnTo>
                    <a:pt x="6471" y="0"/>
                  </a:lnTo>
                  <a:lnTo>
                    <a:pt x="12943" y="25885"/>
                  </a:lnTo>
                  <a:lnTo>
                    <a:pt x="14021" y="30199"/>
                  </a:lnTo>
                  <a:cubicBezTo>
                    <a:pt x="15099" y="33435"/>
                    <a:pt x="15099" y="36671"/>
                    <a:pt x="16178" y="37749"/>
                  </a:cubicBezTo>
                  <a:lnTo>
                    <a:pt x="16178" y="37749"/>
                  </a:lnTo>
                  <a:cubicBezTo>
                    <a:pt x="17257" y="33435"/>
                    <a:pt x="18335" y="29121"/>
                    <a:pt x="19414" y="25885"/>
                  </a:cubicBezTo>
                  <a:lnTo>
                    <a:pt x="25885" y="0"/>
                  </a:lnTo>
                  <a:lnTo>
                    <a:pt x="32357" y="0"/>
                  </a:lnTo>
                  <a:lnTo>
                    <a:pt x="38828" y="25885"/>
                  </a:lnTo>
                  <a:lnTo>
                    <a:pt x="42063" y="37749"/>
                  </a:lnTo>
                  <a:lnTo>
                    <a:pt x="42063" y="37749"/>
                  </a:lnTo>
                  <a:lnTo>
                    <a:pt x="45299" y="25885"/>
                  </a:lnTo>
                  <a:lnTo>
                    <a:pt x="51770" y="0"/>
                  </a:lnTo>
                  <a:lnTo>
                    <a:pt x="58241" y="0"/>
                  </a:lnTo>
                  <a:lnTo>
                    <a:pt x="46378" y="43142"/>
                  </a:lnTo>
                  <a:lnTo>
                    <a:pt x="38828" y="43142"/>
                  </a:lnTo>
                  <a:lnTo>
                    <a:pt x="32357" y="19414"/>
                  </a:lnTo>
                  <a:lnTo>
                    <a:pt x="30199" y="12942"/>
                  </a:lnTo>
                  <a:cubicBezTo>
                    <a:pt x="30199" y="12942"/>
                    <a:pt x="30199" y="10786"/>
                    <a:pt x="29121" y="7550"/>
                  </a:cubicBezTo>
                  <a:lnTo>
                    <a:pt x="29121" y="7550"/>
                  </a:lnTo>
                  <a:cubicBezTo>
                    <a:pt x="28042" y="12942"/>
                    <a:pt x="26964" y="17257"/>
                    <a:pt x="25885" y="20492"/>
                  </a:cubicBezTo>
                  <a:lnTo>
                    <a:pt x="19414" y="44221"/>
                  </a:lnTo>
                  <a:lnTo>
                    <a:pt x="11864" y="44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3" name="Freihandform: Form 2132">
              <a:extLst>
                <a:ext uri="{FF2B5EF4-FFF2-40B4-BE49-F238E27FC236}">
                  <a16:creationId xmlns:a16="http://schemas.microsoft.com/office/drawing/2014/main" id="{8008E84B-7A2A-4EA4-8A4F-72631AFA80CD}"/>
                </a:ext>
              </a:extLst>
            </p:cNvPr>
            <p:cNvSpPr/>
            <p:nvPr/>
          </p:nvSpPr>
          <p:spPr>
            <a:xfrm>
              <a:off x="6724794" y="5042717"/>
              <a:ext cx="34513" cy="44220"/>
            </a:xfrm>
            <a:custGeom>
              <a:avLst/>
              <a:gdLst>
                <a:gd name="connsiteX0" fmla="*/ 2157 w 34513"/>
                <a:gd name="connsiteY0" fmla="*/ 1079 h 44220"/>
                <a:gd name="connsiteX1" fmla="*/ 7550 w 34513"/>
                <a:gd name="connsiteY1" fmla="*/ 1079 h 44220"/>
                <a:gd name="connsiteX2" fmla="*/ 7550 w 34513"/>
                <a:gd name="connsiteY2" fmla="*/ 7550 h 44220"/>
                <a:gd name="connsiteX3" fmla="*/ 7550 w 34513"/>
                <a:gd name="connsiteY3" fmla="*/ 7550 h 44220"/>
                <a:gd name="connsiteX4" fmla="*/ 14021 w 34513"/>
                <a:gd name="connsiteY4" fmla="*/ 2157 h 44220"/>
                <a:gd name="connsiteX5" fmla="*/ 21571 w 34513"/>
                <a:gd name="connsiteY5" fmla="*/ 0 h 44220"/>
                <a:gd name="connsiteX6" fmla="*/ 31278 w 34513"/>
                <a:gd name="connsiteY6" fmla="*/ 4314 h 44220"/>
                <a:gd name="connsiteX7" fmla="*/ 34514 w 34513"/>
                <a:gd name="connsiteY7" fmla="*/ 17257 h 44220"/>
                <a:gd name="connsiteX8" fmla="*/ 34514 w 34513"/>
                <a:gd name="connsiteY8" fmla="*/ 44221 h 44220"/>
                <a:gd name="connsiteX9" fmla="*/ 28043 w 34513"/>
                <a:gd name="connsiteY9" fmla="*/ 44221 h 44220"/>
                <a:gd name="connsiteX10" fmla="*/ 28043 w 34513"/>
                <a:gd name="connsiteY10" fmla="*/ 17257 h 44220"/>
                <a:gd name="connsiteX11" fmla="*/ 25885 w 34513"/>
                <a:gd name="connsiteY11" fmla="*/ 8628 h 44220"/>
                <a:gd name="connsiteX12" fmla="*/ 19414 w 34513"/>
                <a:gd name="connsiteY12" fmla="*/ 5393 h 44220"/>
                <a:gd name="connsiteX13" fmla="*/ 12943 w 34513"/>
                <a:gd name="connsiteY13" fmla="*/ 7550 h 44220"/>
                <a:gd name="connsiteX14" fmla="*/ 6472 w 34513"/>
                <a:gd name="connsiteY14" fmla="*/ 12943 h 44220"/>
                <a:gd name="connsiteX15" fmla="*/ 6472 w 34513"/>
                <a:gd name="connsiteY15" fmla="*/ 44221 h 44220"/>
                <a:gd name="connsiteX16" fmla="*/ 0 w 34513"/>
                <a:gd name="connsiteY16" fmla="*/ 44221 h 44220"/>
                <a:gd name="connsiteX17" fmla="*/ 0 w 34513"/>
                <a:gd name="connsiteY17" fmla="*/ 1079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513" h="44220">
                  <a:moveTo>
                    <a:pt x="2157" y="1079"/>
                  </a:moveTo>
                  <a:lnTo>
                    <a:pt x="7550" y="1079"/>
                  </a:lnTo>
                  <a:lnTo>
                    <a:pt x="7550" y="7550"/>
                  </a:lnTo>
                  <a:lnTo>
                    <a:pt x="7550" y="7550"/>
                  </a:lnTo>
                  <a:cubicBezTo>
                    <a:pt x="9707" y="5393"/>
                    <a:pt x="11864" y="3236"/>
                    <a:pt x="14021" y="2157"/>
                  </a:cubicBezTo>
                  <a:cubicBezTo>
                    <a:pt x="16178" y="1079"/>
                    <a:pt x="18335" y="0"/>
                    <a:pt x="21571" y="0"/>
                  </a:cubicBezTo>
                  <a:cubicBezTo>
                    <a:pt x="25885" y="0"/>
                    <a:pt x="29121" y="1079"/>
                    <a:pt x="31278" y="4314"/>
                  </a:cubicBezTo>
                  <a:cubicBezTo>
                    <a:pt x="33435" y="7550"/>
                    <a:pt x="34514" y="10786"/>
                    <a:pt x="34514" y="17257"/>
                  </a:cubicBezTo>
                  <a:lnTo>
                    <a:pt x="34514" y="44221"/>
                  </a:lnTo>
                  <a:lnTo>
                    <a:pt x="28043" y="44221"/>
                  </a:lnTo>
                  <a:lnTo>
                    <a:pt x="28043" y="17257"/>
                  </a:lnTo>
                  <a:cubicBezTo>
                    <a:pt x="28043" y="12943"/>
                    <a:pt x="26964" y="9707"/>
                    <a:pt x="25885" y="8628"/>
                  </a:cubicBezTo>
                  <a:cubicBezTo>
                    <a:pt x="24807" y="6471"/>
                    <a:pt x="22650" y="5393"/>
                    <a:pt x="19414" y="5393"/>
                  </a:cubicBezTo>
                  <a:cubicBezTo>
                    <a:pt x="17257" y="5393"/>
                    <a:pt x="15100" y="6471"/>
                    <a:pt x="12943" y="7550"/>
                  </a:cubicBezTo>
                  <a:cubicBezTo>
                    <a:pt x="10786" y="8628"/>
                    <a:pt x="8628" y="10786"/>
                    <a:pt x="6472" y="12943"/>
                  </a:cubicBezTo>
                  <a:lnTo>
                    <a:pt x="6472" y="44221"/>
                  </a:lnTo>
                  <a:lnTo>
                    <a:pt x="0" y="44221"/>
                  </a:lnTo>
                  <a:lnTo>
                    <a:pt x="0" y="1079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4" name="Freihandform: Form 2133">
              <a:extLst>
                <a:ext uri="{FF2B5EF4-FFF2-40B4-BE49-F238E27FC236}">
                  <a16:creationId xmlns:a16="http://schemas.microsoft.com/office/drawing/2014/main" id="{D850A09E-CC60-44E2-93A5-C6AE53692527}"/>
                </a:ext>
              </a:extLst>
            </p:cNvPr>
            <p:cNvSpPr/>
            <p:nvPr/>
          </p:nvSpPr>
          <p:spPr>
            <a:xfrm>
              <a:off x="6770093" y="5042717"/>
              <a:ext cx="37749" cy="45299"/>
            </a:xfrm>
            <a:custGeom>
              <a:avLst/>
              <a:gdLst>
                <a:gd name="connsiteX0" fmla="*/ 37749 w 37749"/>
                <a:gd name="connsiteY0" fmla="*/ 23728 h 45299"/>
                <a:gd name="connsiteX1" fmla="*/ 7550 w 37749"/>
                <a:gd name="connsiteY1" fmla="*/ 23728 h 45299"/>
                <a:gd name="connsiteX2" fmla="*/ 11864 w 37749"/>
                <a:gd name="connsiteY2" fmla="*/ 35592 h 45299"/>
                <a:gd name="connsiteX3" fmla="*/ 22649 w 37749"/>
                <a:gd name="connsiteY3" fmla="*/ 39907 h 45299"/>
                <a:gd name="connsiteX4" fmla="*/ 33435 w 37749"/>
                <a:gd name="connsiteY4" fmla="*/ 36671 h 45299"/>
                <a:gd name="connsiteX5" fmla="*/ 35592 w 37749"/>
                <a:gd name="connsiteY5" fmla="*/ 40985 h 45299"/>
                <a:gd name="connsiteX6" fmla="*/ 29121 w 37749"/>
                <a:gd name="connsiteY6" fmla="*/ 44221 h 45299"/>
                <a:gd name="connsiteX7" fmla="*/ 21571 w 37749"/>
                <a:gd name="connsiteY7" fmla="*/ 45299 h 45299"/>
                <a:gd name="connsiteX8" fmla="*/ 10786 w 37749"/>
                <a:gd name="connsiteY8" fmla="*/ 42063 h 45299"/>
                <a:gd name="connsiteX9" fmla="*/ 3236 w 37749"/>
                <a:gd name="connsiteY9" fmla="*/ 34514 h 45299"/>
                <a:gd name="connsiteX10" fmla="*/ 0 w 37749"/>
                <a:gd name="connsiteY10" fmla="*/ 22650 h 45299"/>
                <a:gd name="connsiteX11" fmla="*/ 3236 w 37749"/>
                <a:gd name="connsiteY11" fmla="*/ 10786 h 45299"/>
                <a:gd name="connsiteX12" fmla="*/ 10786 w 37749"/>
                <a:gd name="connsiteY12" fmla="*/ 3236 h 45299"/>
                <a:gd name="connsiteX13" fmla="*/ 20493 w 37749"/>
                <a:gd name="connsiteY13" fmla="*/ 0 h 45299"/>
                <a:gd name="connsiteX14" fmla="*/ 33435 w 37749"/>
                <a:gd name="connsiteY14" fmla="*/ 5393 h 45299"/>
                <a:gd name="connsiteX15" fmla="*/ 37749 w 37749"/>
                <a:gd name="connsiteY15" fmla="*/ 20492 h 45299"/>
                <a:gd name="connsiteX16" fmla="*/ 37749 w 37749"/>
                <a:gd name="connsiteY16" fmla="*/ 23728 h 45299"/>
                <a:gd name="connsiteX17" fmla="*/ 32357 w 37749"/>
                <a:gd name="connsiteY17" fmla="*/ 19414 h 45299"/>
                <a:gd name="connsiteX18" fmla="*/ 29121 w 37749"/>
                <a:gd name="connsiteY18" fmla="*/ 8628 h 45299"/>
                <a:gd name="connsiteX19" fmla="*/ 20493 w 37749"/>
                <a:gd name="connsiteY19" fmla="*/ 5393 h 45299"/>
                <a:gd name="connsiteX20" fmla="*/ 11864 w 37749"/>
                <a:gd name="connsiteY20" fmla="*/ 8628 h 45299"/>
                <a:gd name="connsiteX21" fmla="*/ 7550 w 37749"/>
                <a:gd name="connsiteY21" fmla="*/ 19414 h 45299"/>
                <a:gd name="connsiteX22" fmla="*/ 32357 w 37749"/>
                <a:gd name="connsiteY22" fmla="*/ 19414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749" h="45299">
                  <a:moveTo>
                    <a:pt x="37749" y="23728"/>
                  </a:moveTo>
                  <a:lnTo>
                    <a:pt x="7550" y="23728"/>
                  </a:lnTo>
                  <a:cubicBezTo>
                    <a:pt x="7550" y="29121"/>
                    <a:pt x="9707" y="32357"/>
                    <a:pt x="11864" y="35592"/>
                  </a:cubicBezTo>
                  <a:cubicBezTo>
                    <a:pt x="15100" y="38828"/>
                    <a:pt x="18335" y="39907"/>
                    <a:pt x="22649" y="39907"/>
                  </a:cubicBezTo>
                  <a:cubicBezTo>
                    <a:pt x="26964" y="39907"/>
                    <a:pt x="30199" y="38828"/>
                    <a:pt x="33435" y="36671"/>
                  </a:cubicBezTo>
                  <a:lnTo>
                    <a:pt x="35592" y="40985"/>
                  </a:lnTo>
                  <a:cubicBezTo>
                    <a:pt x="33435" y="42063"/>
                    <a:pt x="31278" y="43142"/>
                    <a:pt x="29121" y="44221"/>
                  </a:cubicBezTo>
                  <a:cubicBezTo>
                    <a:pt x="26964" y="45299"/>
                    <a:pt x="24807" y="45299"/>
                    <a:pt x="21571" y="45299"/>
                  </a:cubicBezTo>
                  <a:cubicBezTo>
                    <a:pt x="17257" y="45299"/>
                    <a:pt x="14021" y="44221"/>
                    <a:pt x="10786" y="42063"/>
                  </a:cubicBezTo>
                  <a:cubicBezTo>
                    <a:pt x="7550" y="39907"/>
                    <a:pt x="5393" y="37749"/>
                    <a:pt x="3236" y="34514"/>
                  </a:cubicBezTo>
                  <a:cubicBezTo>
                    <a:pt x="1078" y="31278"/>
                    <a:pt x="0" y="26964"/>
                    <a:pt x="0" y="22650"/>
                  </a:cubicBezTo>
                  <a:cubicBezTo>
                    <a:pt x="0" y="18336"/>
                    <a:pt x="1078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1079"/>
                    <a:pt x="17257" y="0"/>
                    <a:pt x="20493" y="0"/>
                  </a:cubicBezTo>
                  <a:cubicBezTo>
                    <a:pt x="25885" y="0"/>
                    <a:pt x="30199" y="2157"/>
                    <a:pt x="33435" y="5393"/>
                  </a:cubicBezTo>
                  <a:cubicBezTo>
                    <a:pt x="36671" y="8628"/>
                    <a:pt x="37749" y="14021"/>
                    <a:pt x="37749" y="20492"/>
                  </a:cubicBezTo>
                  <a:cubicBezTo>
                    <a:pt x="37749" y="21571"/>
                    <a:pt x="37749" y="22650"/>
                    <a:pt x="37749" y="23728"/>
                  </a:cubicBezTo>
                  <a:close/>
                  <a:moveTo>
                    <a:pt x="32357" y="19414"/>
                  </a:moveTo>
                  <a:cubicBezTo>
                    <a:pt x="32357" y="15100"/>
                    <a:pt x="31278" y="11864"/>
                    <a:pt x="29121" y="8628"/>
                  </a:cubicBezTo>
                  <a:cubicBezTo>
                    <a:pt x="26964" y="5393"/>
                    <a:pt x="24807" y="5393"/>
                    <a:pt x="20493" y="5393"/>
                  </a:cubicBezTo>
                  <a:cubicBezTo>
                    <a:pt x="17257" y="5393"/>
                    <a:pt x="14021" y="6471"/>
                    <a:pt x="11864" y="8628"/>
                  </a:cubicBezTo>
                  <a:cubicBezTo>
                    <a:pt x="9707" y="10786"/>
                    <a:pt x="7550" y="14021"/>
                    <a:pt x="7550" y="19414"/>
                  </a:cubicBezTo>
                  <a:lnTo>
                    <a:pt x="32357" y="19414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5" name="Freihandform: Form 2134">
              <a:extLst>
                <a:ext uri="{FF2B5EF4-FFF2-40B4-BE49-F238E27FC236}">
                  <a16:creationId xmlns:a16="http://schemas.microsoft.com/office/drawing/2014/main" id="{B3A4B833-BA94-46F2-9705-84323C395A6A}"/>
                </a:ext>
              </a:extLst>
            </p:cNvPr>
            <p:cNvSpPr/>
            <p:nvPr/>
          </p:nvSpPr>
          <p:spPr>
            <a:xfrm>
              <a:off x="6816470" y="5023304"/>
              <a:ext cx="37749" cy="64713"/>
            </a:xfrm>
            <a:custGeom>
              <a:avLst/>
              <a:gdLst>
                <a:gd name="connsiteX0" fmla="*/ 4314 w 37749"/>
                <a:gd name="connsiteY0" fmla="*/ 58242 h 64713"/>
                <a:gd name="connsiteX1" fmla="*/ 0 w 37749"/>
                <a:gd name="connsiteY1" fmla="*/ 42063 h 64713"/>
                <a:gd name="connsiteX2" fmla="*/ 2157 w 37749"/>
                <a:gd name="connsiteY2" fmla="*/ 30199 h 64713"/>
                <a:gd name="connsiteX3" fmla="*/ 8628 w 37749"/>
                <a:gd name="connsiteY3" fmla="*/ 22649 h 64713"/>
                <a:gd name="connsiteX4" fmla="*/ 18335 w 37749"/>
                <a:gd name="connsiteY4" fmla="*/ 19414 h 64713"/>
                <a:gd name="connsiteX5" fmla="*/ 24807 w 37749"/>
                <a:gd name="connsiteY5" fmla="*/ 20492 h 64713"/>
                <a:gd name="connsiteX6" fmla="*/ 31278 w 37749"/>
                <a:gd name="connsiteY6" fmla="*/ 24807 h 64713"/>
                <a:gd name="connsiteX7" fmla="*/ 31278 w 37749"/>
                <a:gd name="connsiteY7" fmla="*/ 17257 h 64713"/>
                <a:gd name="connsiteX8" fmla="*/ 31278 w 37749"/>
                <a:gd name="connsiteY8" fmla="*/ 0 h 64713"/>
                <a:gd name="connsiteX9" fmla="*/ 37749 w 37749"/>
                <a:gd name="connsiteY9" fmla="*/ 0 h 64713"/>
                <a:gd name="connsiteX10" fmla="*/ 37749 w 37749"/>
                <a:gd name="connsiteY10" fmla="*/ 63634 h 64713"/>
                <a:gd name="connsiteX11" fmla="*/ 32357 w 37749"/>
                <a:gd name="connsiteY11" fmla="*/ 63634 h 64713"/>
                <a:gd name="connsiteX12" fmla="*/ 32357 w 37749"/>
                <a:gd name="connsiteY12" fmla="*/ 58242 h 64713"/>
                <a:gd name="connsiteX13" fmla="*/ 32357 w 37749"/>
                <a:gd name="connsiteY13" fmla="*/ 58242 h 64713"/>
                <a:gd name="connsiteX14" fmla="*/ 25885 w 37749"/>
                <a:gd name="connsiteY14" fmla="*/ 62556 h 64713"/>
                <a:gd name="connsiteX15" fmla="*/ 18335 w 37749"/>
                <a:gd name="connsiteY15" fmla="*/ 64713 h 64713"/>
                <a:gd name="connsiteX16" fmla="*/ 4314 w 37749"/>
                <a:gd name="connsiteY16" fmla="*/ 58242 h 64713"/>
                <a:gd name="connsiteX17" fmla="*/ 24807 w 37749"/>
                <a:gd name="connsiteY17" fmla="*/ 57163 h 64713"/>
                <a:gd name="connsiteX18" fmla="*/ 30199 w 37749"/>
                <a:gd name="connsiteY18" fmla="*/ 52849 h 64713"/>
                <a:gd name="connsiteX19" fmla="*/ 30199 w 37749"/>
                <a:gd name="connsiteY19" fmla="*/ 29121 h 64713"/>
                <a:gd name="connsiteX20" fmla="*/ 24807 w 37749"/>
                <a:gd name="connsiteY20" fmla="*/ 25885 h 64713"/>
                <a:gd name="connsiteX21" fmla="*/ 19414 w 37749"/>
                <a:gd name="connsiteY21" fmla="*/ 24807 h 64713"/>
                <a:gd name="connsiteX22" fmla="*/ 12943 w 37749"/>
                <a:gd name="connsiteY22" fmla="*/ 26964 h 64713"/>
                <a:gd name="connsiteX23" fmla="*/ 8628 w 37749"/>
                <a:gd name="connsiteY23" fmla="*/ 33435 h 64713"/>
                <a:gd name="connsiteX24" fmla="*/ 6472 w 37749"/>
                <a:gd name="connsiteY24" fmla="*/ 42063 h 64713"/>
                <a:gd name="connsiteX25" fmla="*/ 9707 w 37749"/>
                <a:gd name="connsiteY25" fmla="*/ 55006 h 64713"/>
                <a:gd name="connsiteX26" fmla="*/ 19414 w 37749"/>
                <a:gd name="connsiteY26" fmla="*/ 59320 h 64713"/>
                <a:gd name="connsiteX27" fmla="*/ 24807 w 37749"/>
                <a:gd name="connsiteY27" fmla="*/ 57163 h 6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749" h="64713">
                  <a:moveTo>
                    <a:pt x="4314" y="58242"/>
                  </a:moveTo>
                  <a:cubicBezTo>
                    <a:pt x="1079" y="53928"/>
                    <a:pt x="0" y="48535"/>
                    <a:pt x="0" y="42063"/>
                  </a:cubicBezTo>
                  <a:cubicBezTo>
                    <a:pt x="0" y="37749"/>
                    <a:pt x="1079" y="33435"/>
                    <a:pt x="2157" y="30199"/>
                  </a:cubicBezTo>
                  <a:cubicBezTo>
                    <a:pt x="4314" y="26964"/>
                    <a:pt x="6472" y="23728"/>
                    <a:pt x="8628" y="22649"/>
                  </a:cubicBezTo>
                  <a:cubicBezTo>
                    <a:pt x="11864" y="20492"/>
                    <a:pt x="15100" y="19414"/>
                    <a:pt x="18335" y="19414"/>
                  </a:cubicBezTo>
                  <a:cubicBezTo>
                    <a:pt x="20493" y="19414"/>
                    <a:pt x="22650" y="19414"/>
                    <a:pt x="24807" y="20492"/>
                  </a:cubicBezTo>
                  <a:cubicBezTo>
                    <a:pt x="26964" y="21571"/>
                    <a:pt x="29121" y="22649"/>
                    <a:pt x="31278" y="24807"/>
                  </a:cubicBezTo>
                  <a:lnTo>
                    <a:pt x="31278" y="17257"/>
                  </a:lnTo>
                  <a:lnTo>
                    <a:pt x="31278" y="0"/>
                  </a:lnTo>
                  <a:lnTo>
                    <a:pt x="37749" y="0"/>
                  </a:lnTo>
                  <a:lnTo>
                    <a:pt x="37749" y="63634"/>
                  </a:lnTo>
                  <a:lnTo>
                    <a:pt x="32357" y="63634"/>
                  </a:lnTo>
                  <a:lnTo>
                    <a:pt x="32357" y="58242"/>
                  </a:lnTo>
                  <a:lnTo>
                    <a:pt x="32357" y="58242"/>
                  </a:lnTo>
                  <a:cubicBezTo>
                    <a:pt x="30199" y="60399"/>
                    <a:pt x="28043" y="61477"/>
                    <a:pt x="25885" y="62556"/>
                  </a:cubicBezTo>
                  <a:cubicBezTo>
                    <a:pt x="23728" y="63634"/>
                    <a:pt x="21571" y="64713"/>
                    <a:pt x="18335" y="64713"/>
                  </a:cubicBezTo>
                  <a:cubicBezTo>
                    <a:pt x="11864" y="64713"/>
                    <a:pt x="7550" y="62556"/>
                    <a:pt x="4314" y="58242"/>
                  </a:cubicBezTo>
                  <a:close/>
                  <a:moveTo>
                    <a:pt x="24807" y="57163"/>
                  </a:moveTo>
                  <a:cubicBezTo>
                    <a:pt x="26964" y="56084"/>
                    <a:pt x="28043" y="55006"/>
                    <a:pt x="30199" y="52849"/>
                  </a:cubicBezTo>
                  <a:lnTo>
                    <a:pt x="30199" y="29121"/>
                  </a:lnTo>
                  <a:cubicBezTo>
                    <a:pt x="28043" y="26964"/>
                    <a:pt x="26964" y="25885"/>
                    <a:pt x="24807" y="25885"/>
                  </a:cubicBezTo>
                  <a:cubicBezTo>
                    <a:pt x="22650" y="24807"/>
                    <a:pt x="21571" y="24807"/>
                    <a:pt x="19414" y="24807"/>
                  </a:cubicBezTo>
                  <a:cubicBezTo>
                    <a:pt x="17257" y="24807"/>
                    <a:pt x="15100" y="25885"/>
                    <a:pt x="12943" y="26964"/>
                  </a:cubicBezTo>
                  <a:cubicBezTo>
                    <a:pt x="10786" y="28042"/>
                    <a:pt x="9707" y="30199"/>
                    <a:pt x="8628" y="33435"/>
                  </a:cubicBezTo>
                  <a:cubicBezTo>
                    <a:pt x="7550" y="35592"/>
                    <a:pt x="6472" y="38828"/>
                    <a:pt x="6472" y="42063"/>
                  </a:cubicBezTo>
                  <a:cubicBezTo>
                    <a:pt x="6472" y="47456"/>
                    <a:pt x="7550" y="51770"/>
                    <a:pt x="9707" y="55006"/>
                  </a:cubicBezTo>
                  <a:cubicBezTo>
                    <a:pt x="11864" y="58242"/>
                    <a:pt x="15100" y="59320"/>
                    <a:pt x="19414" y="59320"/>
                  </a:cubicBezTo>
                  <a:cubicBezTo>
                    <a:pt x="20493" y="58242"/>
                    <a:pt x="22650" y="58242"/>
                    <a:pt x="24807" y="5716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6" name="Freihandform: Form 2135">
              <a:extLst>
                <a:ext uri="{FF2B5EF4-FFF2-40B4-BE49-F238E27FC236}">
                  <a16:creationId xmlns:a16="http://schemas.microsoft.com/office/drawing/2014/main" id="{3387733A-4FFF-433A-9C3E-D38C4C2C9328}"/>
                </a:ext>
              </a:extLst>
            </p:cNvPr>
            <p:cNvSpPr/>
            <p:nvPr/>
          </p:nvSpPr>
          <p:spPr>
            <a:xfrm>
              <a:off x="6884419" y="5022225"/>
              <a:ext cx="37749" cy="64713"/>
            </a:xfrm>
            <a:custGeom>
              <a:avLst/>
              <a:gdLst>
                <a:gd name="connsiteX0" fmla="*/ 12943 w 37749"/>
                <a:gd name="connsiteY0" fmla="*/ 63634 h 64713"/>
                <a:gd name="connsiteX1" fmla="*/ 6472 w 37749"/>
                <a:gd name="connsiteY1" fmla="*/ 59320 h 64713"/>
                <a:gd name="connsiteX2" fmla="*/ 6472 w 37749"/>
                <a:gd name="connsiteY2" fmla="*/ 59320 h 64713"/>
                <a:gd name="connsiteX3" fmla="*/ 5393 w 37749"/>
                <a:gd name="connsiteY3" fmla="*/ 63634 h 64713"/>
                <a:gd name="connsiteX4" fmla="*/ 0 w 37749"/>
                <a:gd name="connsiteY4" fmla="*/ 63634 h 64713"/>
                <a:gd name="connsiteX5" fmla="*/ 0 w 37749"/>
                <a:gd name="connsiteY5" fmla="*/ 0 h 64713"/>
                <a:gd name="connsiteX6" fmla="*/ 6472 w 37749"/>
                <a:gd name="connsiteY6" fmla="*/ 0 h 64713"/>
                <a:gd name="connsiteX7" fmla="*/ 6472 w 37749"/>
                <a:gd name="connsiteY7" fmla="*/ 17257 h 64713"/>
                <a:gd name="connsiteX8" fmla="*/ 6472 w 37749"/>
                <a:gd name="connsiteY8" fmla="*/ 24807 h 64713"/>
                <a:gd name="connsiteX9" fmla="*/ 20493 w 37749"/>
                <a:gd name="connsiteY9" fmla="*/ 18335 h 64713"/>
                <a:gd name="connsiteX10" fmla="*/ 33435 w 37749"/>
                <a:gd name="connsiteY10" fmla="*/ 23728 h 64713"/>
                <a:gd name="connsiteX11" fmla="*/ 37749 w 37749"/>
                <a:gd name="connsiteY11" fmla="*/ 39906 h 64713"/>
                <a:gd name="connsiteX12" fmla="*/ 35593 w 37749"/>
                <a:gd name="connsiteY12" fmla="*/ 51770 h 64713"/>
                <a:gd name="connsiteX13" fmla="*/ 29121 w 37749"/>
                <a:gd name="connsiteY13" fmla="*/ 59320 h 64713"/>
                <a:gd name="connsiteX14" fmla="*/ 19414 w 37749"/>
                <a:gd name="connsiteY14" fmla="*/ 62556 h 64713"/>
                <a:gd name="connsiteX15" fmla="*/ 12943 w 37749"/>
                <a:gd name="connsiteY15" fmla="*/ 63634 h 64713"/>
                <a:gd name="connsiteX16" fmla="*/ 24807 w 37749"/>
                <a:gd name="connsiteY16" fmla="*/ 57163 h 64713"/>
                <a:gd name="connsiteX17" fmla="*/ 29121 w 37749"/>
                <a:gd name="connsiteY17" fmla="*/ 50692 h 64713"/>
                <a:gd name="connsiteX18" fmla="*/ 31278 w 37749"/>
                <a:gd name="connsiteY18" fmla="*/ 40985 h 64713"/>
                <a:gd name="connsiteX19" fmla="*/ 28043 w 37749"/>
                <a:gd name="connsiteY19" fmla="*/ 29121 h 64713"/>
                <a:gd name="connsiteX20" fmla="*/ 19414 w 37749"/>
                <a:gd name="connsiteY20" fmla="*/ 24807 h 64713"/>
                <a:gd name="connsiteX21" fmla="*/ 7550 w 37749"/>
                <a:gd name="connsiteY21" fmla="*/ 31278 h 64713"/>
                <a:gd name="connsiteX22" fmla="*/ 7550 w 37749"/>
                <a:gd name="connsiteY22" fmla="*/ 55006 h 64713"/>
                <a:gd name="connsiteX23" fmla="*/ 12943 w 37749"/>
                <a:gd name="connsiteY23" fmla="*/ 58242 h 64713"/>
                <a:gd name="connsiteX24" fmla="*/ 18335 w 37749"/>
                <a:gd name="connsiteY24" fmla="*/ 59320 h 64713"/>
                <a:gd name="connsiteX25" fmla="*/ 24807 w 37749"/>
                <a:gd name="connsiteY25" fmla="*/ 57163 h 6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7749" h="64713">
                  <a:moveTo>
                    <a:pt x="12943" y="63634"/>
                  </a:moveTo>
                  <a:cubicBezTo>
                    <a:pt x="10786" y="62556"/>
                    <a:pt x="8629" y="61477"/>
                    <a:pt x="6472" y="59320"/>
                  </a:cubicBezTo>
                  <a:lnTo>
                    <a:pt x="6472" y="59320"/>
                  </a:lnTo>
                  <a:lnTo>
                    <a:pt x="5393" y="63634"/>
                  </a:lnTo>
                  <a:lnTo>
                    <a:pt x="0" y="63634"/>
                  </a:lnTo>
                  <a:lnTo>
                    <a:pt x="0" y="0"/>
                  </a:lnTo>
                  <a:lnTo>
                    <a:pt x="6472" y="0"/>
                  </a:lnTo>
                  <a:lnTo>
                    <a:pt x="6472" y="17257"/>
                  </a:lnTo>
                  <a:lnTo>
                    <a:pt x="6472" y="24807"/>
                  </a:lnTo>
                  <a:cubicBezTo>
                    <a:pt x="10786" y="20492"/>
                    <a:pt x="16178" y="18335"/>
                    <a:pt x="20493" y="18335"/>
                  </a:cubicBezTo>
                  <a:cubicBezTo>
                    <a:pt x="25885" y="18335"/>
                    <a:pt x="30200" y="20492"/>
                    <a:pt x="33435" y="23728"/>
                  </a:cubicBezTo>
                  <a:cubicBezTo>
                    <a:pt x="36671" y="28042"/>
                    <a:pt x="37749" y="33435"/>
                    <a:pt x="37749" y="39906"/>
                  </a:cubicBezTo>
                  <a:cubicBezTo>
                    <a:pt x="37749" y="44221"/>
                    <a:pt x="36671" y="48535"/>
                    <a:pt x="35593" y="51770"/>
                  </a:cubicBezTo>
                  <a:cubicBezTo>
                    <a:pt x="33435" y="55006"/>
                    <a:pt x="31278" y="58242"/>
                    <a:pt x="29121" y="59320"/>
                  </a:cubicBezTo>
                  <a:cubicBezTo>
                    <a:pt x="25885" y="61477"/>
                    <a:pt x="23728" y="62556"/>
                    <a:pt x="19414" y="62556"/>
                  </a:cubicBezTo>
                  <a:cubicBezTo>
                    <a:pt x="17257" y="65792"/>
                    <a:pt x="15100" y="64713"/>
                    <a:pt x="12943" y="63634"/>
                  </a:cubicBezTo>
                  <a:close/>
                  <a:moveTo>
                    <a:pt x="24807" y="57163"/>
                  </a:moveTo>
                  <a:cubicBezTo>
                    <a:pt x="26964" y="56084"/>
                    <a:pt x="28043" y="53928"/>
                    <a:pt x="29121" y="50692"/>
                  </a:cubicBezTo>
                  <a:cubicBezTo>
                    <a:pt x="30200" y="48535"/>
                    <a:pt x="31278" y="45299"/>
                    <a:pt x="31278" y="40985"/>
                  </a:cubicBezTo>
                  <a:cubicBezTo>
                    <a:pt x="31278" y="35592"/>
                    <a:pt x="30200" y="32357"/>
                    <a:pt x="28043" y="29121"/>
                  </a:cubicBezTo>
                  <a:cubicBezTo>
                    <a:pt x="25885" y="25885"/>
                    <a:pt x="22650" y="24807"/>
                    <a:pt x="19414" y="24807"/>
                  </a:cubicBezTo>
                  <a:cubicBezTo>
                    <a:pt x="16178" y="24807"/>
                    <a:pt x="11864" y="26964"/>
                    <a:pt x="7550" y="31278"/>
                  </a:cubicBezTo>
                  <a:lnTo>
                    <a:pt x="7550" y="55006"/>
                  </a:lnTo>
                  <a:cubicBezTo>
                    <a:pt x="9707" y="56084"/>
                    <a:pt x="11864" y="58242"/>
                    <a:pt x="12943" y="58242"/>
                  </a:cubicBezTo>
                  <a:cubicBezTo>
                    <a:pt x="15100" y="59320"/>
                    <a:pt x="16178" y="59320"/>
                    <a:pt x="18335" y="59320"/>
                  </a:cubicBezTo>
                  <a:cubicBezTo>
                    <a:pt x="21571" y="59320"/>
                    <a:pt x="23728" y="59320"/>
                    <a:pt x="24807" y="5716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7" name="Freihandform: Form 2136">
              <a:extLst>
                <a:ext uri="{FF2B5EF4-FFF2-40B4-BE49-F238E27FC236}">
                  <a16:creationId xmlns:a16="http://schemas.microsoft.com/office/drawing/2014/main" id="{EA12574C-F5E3-4A6A-B4C6-E0B21656EAB9}"/>
                </a:ext>
              </a:extLst>
            </p:cNvPr>
            <p:cNvSpPr/>
            <p:nvPr/>
          </p:nvSpPr>
          <p:spPr>
            <a:xfrm>
              <a:off x="6928640" y="5042717"/>
              <a:ext cx="37749" cy="62555"/>
            </a:xfrm>
            <a:custGeom>
              <a:avLst/>
              <a:gdLst>
                <a:gd name="connsiteX0" fmla="*/ 1078 w 37749"/>
                <a:gd name="connsiteY0" fmla="*/ 61478 h 62555"/>
                <a:gd name="connsiteX1" fmla="*/ 2157 w 37749"/>
                <a:gd name="connsiteY1" fmla="*/ 56085 h 62555"/>
                <a:gd name="connsiteX2" fmla="*/ 5393 w 37749"/>
                <a:gd name="connsiteY2" fmla="*/ 57163 h 62555"/>
                <a:gd name="connsiteX3" fmla="*/ 11864 w 37749"/>
                <a:gd name="connsiteY3" fmla="*/ 55006 h 62555"/>
                <a:gd name="connsiteX4" fmla="*/ 16178 w 37749"/>
                <a:gd name="connsiteY4" fmla="*/ 47456 h 62555"/>
                <a:gd name="connsiteX5" fmla="*/ 17257 w 37749"/>
                <a:gd name="connsiteY5" fmla="*/ 44221 h 62555"/>
                <a:gd name="connsiteX6" fmla="*/ 0 w 37749"/>
                <a:gd name="connsiteY6" fmla="*/ 1079 h 62555"/>
                <a:gd name="connsiteX7" fmla="*/ 6471 w 37749"/>
                <a:gd name="connsiteY7" fmla="*/ 1079 h 62555"/>
                <a:gd name="connsiteX8" fmla="*/ 16178 w 37749"/>
                <a:gd name="connsiteY8" fmla="*/ 25885 h 62555"/>
                <a:gd name="connsiteX9" fmla="*/ 20492 w 37749"/>
                <a:gd name="connsiteY9" fmla="*/ 37749 h 62555"/>
                <a:gd name="connsiteX10" fmla="*/ 20492 w 37749"/>
                <a:gd name="connsiteY10" fmla="*/ 37749 h 62555"/>
                <a:gd name="connsiteX11" fmla="*/ 22649 w 37749"/>
                <a:gd name="connsiteY11" fmla="*/ 29121 h 62555"/>
                <a:gd name="connsiteX12" fmla="*/ 23728 w 37749"/>
                <a:gd name="connsiteY12" fmla="*/ 24807 h 62555"/>
                <a:gd name="connsiteX13" fmla="*/ 31278 w 37749"/>
                <a:gd name="connsiteY13" fmla="*/ 0 h 62555"/>
                <a:gd name="connsiteX14" fmla="*/ 37749 w 37749"/>
                <a:gd name="connsiteY14" fmla="*/ 0 h 62555"/>
                <a:gd name="connsiteX15" fmla="*/ 21571 w 37749"/>
                <a:gd name="connsiteY15" fmla="*/ 47456 h 62555"/>
                <a:gd name="connsiteX16" fmla="*/ 15099 w 37749"/>
                <a:gd name="connsiteY16" fmla="*/ 58242 h 62555"/>
                <a:gd name="connsiteX17" fmla="*/ 5393 w 37749"/>
                <a:gd name="connsiteY17" fmla="*/ 62556 h 62555"/>
                <a:gd name="connsiteX18" fmla="*/ 1078 w 37749"/>
                <a:gd name="connsiteY18" fmla="*/ 61478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749" h="62555">
                  <a:moveTo>
                    <a:pt x="1078" y="61478"/>
                  </a:moveTo>
                  <a:lnTo>
                    <a:pt x="2157" y="56085"/>
                  </a:lnTo>
                  <a:cubicBezTo>
                    <a:pt x="3236" y="56085"/>
                    <a:pt x="4314" y="57163"/>
                    <a:pt x="5393" y="57163"/>
                  </a:cubicBezTo>
                  <a:cubicBezTo>
                    <a:pt x="7550" y="57163"/>
                    <a:pt x="9707" y="56085"/>
                    <a:pt x="11864" y="55006"/>
                  </a:cubicBezTo>
                  <a:cubicBezTo>
                    <a:pt x="14021" y="52849"/>
                    <a:pt x="15099" y="50692"/>
                    <a:pt x="16178" y="47456"/>
                  </a:cubicBezTo>
                  <a:lnTo>
                    <a:pt x="17257" y="44221"/>
                  </a:lnTo>
                  <a:lnTo>
                    <a:pt x="0" y="1079"/>
                  </a:lnTo>
                  <a:lnTo>
                    <a:pt x="6471" y="1079"/>
                  </a:lnTo>
                  <a:lnTo>
                    <a:pt x="16178" y="25885"/>
                  </a:lnTo>
                  <a:lnTo>
                    <a:pt x="20492" y="37749"/>
                  </a:lnTo>
                  <a:lnTo>
                    <a:pt x="20492" y="37749"/>
                  </a:lnTo>
                  <a:cubicBezTo>
                    <a:pt x="21571" y="35592"/>
                    <a:pt x="22649" y="32357"/>
                    <a:pt x="22649" y="29121"/>
                  </a:cubicBezTo>
                  <a:lnTo>
                    <a:pt x="23728" y="24807"/>
                  </a:lnTo>
                  <a:lnTo>
                    <a:pt x="31278" y="0"/>
                  </a:lnTo>
                  <a:lnTo>
                    <a:pt x="37749" y="0"/>
                  </a:lnTo>
                  <a:lnTo>
                    <a:pt x="21571" y="47456"/>
                  </a:lnTo>
                  <a:cubicBezTo>
                    <a:pt x="19414" y="51770"/>
                    <a:pt x="18335" y="56085"/>
                    <a:pt x="15099" y="58242"/>
                  </a:cubicBezTo>
                  <a:cubicBezTo>
                    <a:pt x="12943" y="60399"/>
                    <a:pt x="9707" y="62556"/>
                    <a:pt x="5393" y="62556"/>
                  </a:cubicBezTo>
                  <a:cubicBezTo>
                    <a:pt x="4314" y="62556"/>
                    <a:pt x="2157" y="62556"/>
                    <a:pt x="1078" y="61478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38" name="Grafik 2">
            <a:extLst>
              <a:ext uri="{FF2B5EF4-FFF2-40B4-BE49-F238E27FC236}">
                <a16:creationId xmlns:a16="http://schemas.microsoft.com/office/drawing/2014/main" id="{A96336D2-C119-4696-8D7C-44BA4011D566}"/>
              </a:ext>
            </a:extLst>
          </p:cNvPr>
          <p:cNvGrpSpPr/>
          <p:nvPr/>
        </p:nvGrpSpPr>
        <p:grpSpPr>
          <a:xfrm>
            <a:off x="5028233" y="4459221"/>
            <a:ext cx="99226" cy="179039"/>
            <a:chOff x="5028233" y="4459221"/>
            <a:chExt cx="99226" cy="179039"/>
          </a:xfrm>
          <a:solidFill>
            <a:srgbClr val="777776"/>
          </a:solidFill>
        </p:grpSpPr>
        <p:sp>
          <p:nvSpPr>
            <p:cNvPr id="2139" name="Freihandform: Form 2138">
              <a:extLst>
                <a:ext uri="{FF2B5EF4-FFF2-40B4-BE49-F238E27FC236}">
                  <a16:creationId xmlns:a16="http://schemas.microsoft.com/office/drawing/2014/main" id="{14E0A627-6AF9-4968-88AB-B214AE0CAF01}"/>
                </a:ext>
              </a:extLst>
            </p:cNvPr>
            <p:cNvSpPr/>
            <p:nvPr/>
          </p:nvSpPr>
          <p:spPr>
            <a:xfrm>
              <a:off x="5028233" y="4598354"/>
              <a:ext cx="44220" cy="39906"/>
            </a:xfrm>
            <a:custGeom>
              <a:avLst/>
              <a:gdLst>
                <a:gd name="connsiteX0" fmla="*/ 35592 w 44220"/>
                <a:gd name="connsiteY0" fmla="*/ 36671 h 39906"/>
                <a:gd name="connsiteX1" fmla="*/ 25885 w 44220"/>
                <a:gd name="connsiteY1" fmla="*/ 39907 h 39906"/>
                <a:gd name="connsiteX2" fmla="*/ 14021 w 44220"/>
                <a:gd name="connsiteY2" fmla="*/ 37749 h 39906"/>
                <a:gd name="connsiteX3" fmla="*/ 4314 w 44220"/>
                <a:gd name="connsiteY3" fmla="*/ 30200 h 39906"/>
                <a:gd name="connsiteX4" fmla="*/ 0 w 44220"/>
                <a:gd name="connsiteY4" fmla="*/ 20493 h 39906"/>
                <a:gd name="connsiteX5" fmla="*/ 2157 w 44220"/>
                <a:gd name="connsiteY5" fmla="*/ 9707 h 39906"/>
                <a:gd name="connsiteX6" fmla="*/ 11864 w 44220"/>
                <a:gd name="connsiteY6" fmla="*/ 0 h 39906"/>
                <a:gd name="connsiteX7" fmla="*/ 14021 w 44220"/>
                <a:gd name="connsiteY7" fmla="*/ 4314 h 39906"/>
                <a:gd name="connsiteX8" fmla="*/ 9707 w 44220"/>
                <a:gd name="connsiteY8" fmla="*/ 6471 h 39906"/>
                <a:gd name="connsiteX9" fmla="*/ 6471 w 44220"/>
                <a:gd name="connsiteY9" fmla="*/ 10786 h 39906"/>
                <a:gd name="connsiteX10" fmla="*/ 5393 w 44220"/>
                <a:gd name="connsiteY10" fmla="*/ 18336 h 39906"/>
                <a:gd name="connsiteX11" fmla="*/ 8628 w 44220"/>
                <a:gd name="connsiteY11" fmla="*/ 25885 h 39906"/>
                <a:gd name="connsiteX12" fmla="*/ 16178 w 44220"/>
                <a:gd name="connsiteY12" fmla="*/ 31278 h 39906"/>
                <a:gd name="connsiteX13" fmla="*/ 29121 w 44220"/>
                <a:gd name="connsiteY13" fmla="*/ 32357 h 39906"/>
                <a:gd name="connsiteX14" fmla="*/ 37749 w 44220"/>
                <a:gd name="connsiteY14" fmla="*/ 24807 h 39906"/>
                <a:gd name="connsiteX15" fmla="*/ 37749 w 44220"/>
                <a:gd name="connsiteY15" fmla="*/ 12943 h 39906"/>
                <a:gd name="connsiteX16" fmla="*/ 43142 w 44220"/>
                <a:gd name="connsiteY16" fmla="*/ 11864 h 39906"/>
                <a:gd name="connsiteX17" fmla="*/ 44221 w 44220"/>
                <a:gd name="connsiteY17" fmla="*/ 19414 h 39906"/>
                <a:gd name="connsiteX18" fmla="*/ 43142 w 44220"/>
                <a:gd name="connsiteY18" fmla="*/ 26964 h 39906"/>
                <a:gd name="connsiteX19" fmla="*/ 35592 w 44220"/>
                <a:gd name="connsiteY19" fmla="*/ 36671 h 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220" h="39906">
                  <a:moveTo>
                    <a:pt x="35592" y="36671"/>
                  </a:moveTo>
                  <a:cubicBezTo>
                    <a:pt x="32357" y="38828"/>
                    <a:pt x="29121" y="39907"/>
                    <a:pt x="25885" y="39907"/>
                  </a:cubicBezTo>
                  <a:cubicBezTo>
                    <a:pt x="21571" y="39907"/>
                    <a:pt x="18335" y="38828"/>
                    <a:pt x="14021" y="37749"/>
                  </a:cubicBezTo>
                  <a:cubicBezTo>
                    <a:pt x="9707" y="35592"/>
                    <a:pt x="6471" y="33435"/>
                    <a:pt x="4314" y="30200"/>
                  </a:cubicBezTo>
                  <a:cubicBezTo>
                    <a:pt x="2157" y="26964"/>
                    <a:pt x="1079" y="23728"/>
                    <a:pt x="0" y="20493"/>
                  </a:cubicBezTo>
                  <a:cubicBezTo>
                    <a:pt x="0" y="17257"/>
                    <a:pt x="0" y="12943"/>
                    <a:pt x="2157" y="9707"/>
                  </a:cubicBezTo>
                  <a:cubicBezTo>
                    <a:pt x="4314" y="5393"/>
                    <a:pt x="7550" y="2157"/>
                    <a:pt x="11864" y="0"/>
                  </a:cubicBezTo>
                  <a:lnTo>
                    <a:pt x="14021" y="4314"/>
                  </a:lnTo>
                  <a:cubicBezTo>
                    <a:pt x="11864" y="5393"/>
                    <a:pt x="10786" y="6471"/>
                    <a:pt x="9707" y="6471"/>
                  </a:cubicBezTo>
                  <a:cubicBezTo>
                    <a:pt x="8628" y="7550"/>
                    <a:pt x="7550" y="8629"/>
                    <a:pt x="6471" y="10786"/>
                  </a:cubicBezTo>
                  <a:cubicBezTo>
                    <a:pt x="5393" y="12943"/>
                    <a:pt x="5393" y="16178"/>
                    <a:pt x="5393" y="18336"/>
                  </a:cubicBezTo>
                  <a:cubicBezTo>
                    <a:pt x="5393" y="20493"/>
                    <a:pt x="7550" y="23728"/>
                    <a:pt x="8628" y="25885"/>
                  </a:cubicBezTo>
                  <a:cubicBezTo>
                    <a:pt x="10786" y="28042"/>
                    <a:pt x="12943" y="30200"/>
                    <a:pt x="16178" y="31278"/>
                  </a:cubicBezTo>
                  <a:cubicBezTo>
                    <a:pt x="20492" y="33435"/>
                    <a:pt x="24807" y="33435"/>
                    <a:pt x="29121" y="32357"/>
                  </a:cubicBezTo>
                  <a:cubicBezTo>
                    <a:pt x="33435" y="31278"/>
                    <a:pt x="35592" y="29121"/>
                    <a:pt x="37749" y="24807"/>
                  </a:cubicBezTo>
                  <a:cubicBezTo>
                    <a:pt x="38828" y="21571"/>
                    <a:pt x="38828" y="17257"/>
                    <a:pt x="37749" y="12943"/>
                  </a:cubicBezTo>
                  <a:lnTo>
                    <a:pt x="43142" y="11864"/>
                  </a:lnTo>
                  <a:cubicBezTo>
                    <a:pt x="44221" y="14021"/>
                    <a:pt x="44221" y="17257"/>
                    <a:pt x="44221" y="19414"/>
                  </a:cubicBezTo>
                  <a:cubicBezTo>
                    <a:pt x="44221" y="21571"/>
                    <a:pt x="43142" y="24807"/>
                    <a:pt x="43142" y="26964"/>
                  </a:cubicBezTo>
                  <a:cubicBezTo>
                    <a:pt x="39907" y="32357"/>
                    <a:pt x="37749" y="34514"/>
                    <a:pt x="35592" y="3667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0" name="Freihandform: Form 2139">
              <a:extLst>
                <a:ext uri="{FF2B5EF4-FFF2-40B4-BE49-F238E27FC236}">
                  <a16:creationId xmlns:a16="http://schemas.microsoft.com/office/drawing/2014/main" id="{832249EE-1BE4-49B6-B8D4-E87FBC6B28DE}"/>
                </a:ext>
              </a:extLst>
            </p:cNvPr>
            <p:cNvSpPr/>
            <p:nvPr/>
          </p:nvSpPr>
          <p:spPr>
            <a:xfrm>
              <a:off x="5043333" y="4562762"/>
              <a:ext cx="43142" cy="39906"/>
            </a:xfrm>
            <a:custGeom>
              <a:avLst/>
              <a:gdLst>
                <a:gd name="connsiteX0" fmla="*/ 35592 w 43142"/>
                <a:gd name="connsiteY0" fmla="*/ 36671 h 39906"/>
                <a:gd name="connsiteX1" fmla="*/ 25885 w 43142"/>
                <a:gd name="connsiteY1" fmla="*/ 39907 h 39906"/>
                <a:gd name="connsiteX2" fmla="*/ 14021 w 43142"/>
                <a:gd name="connsiteY2" fmla="*/ 37749 h 39906"/>
                <a:gd name="connsiteX3" fmla="*/ 4314 w 43142"/>
                <a:gd name="connsiteY3" fmla="*/ 30199 h 39906"/>
                <a:gd name="connsiteX4" fmla="*/ 0 w 43142"/>
                <a:gd name="connsiteY4" fmla="*/ 20492 h 39906"/>
                <a:gd name="connsiteX5" fmla="*/ 1079 w 43142"/>
                <a:gd name="connsiteY5" fmla="*/ 10786 h 39906"/>
                <a:gd name="connsiteX6" fmla="*/ 7550 w 43142"/>
                <a:gd name="connsiteY6" fmla="*/ 3236 h 39906"/>
                <a:gd name="connsiteX7" fmla="*/ 17257 w 43142"/>
                <a:gd name="connsiteY7" fmla="*/ 0 h 39906"/>
                <a:gd name="connsiteX8" fmla="*/ 29121 w 43142"/>
                <a:gd name="connsiteY8" fmla="*/ 2157 h 39906"/>
                <a:gd name="connsiteX9" fmla="*/ 38828 w 43142"/>
                <a:gd name="connsiteY9" fmla="*/ 9707 h 39906"/>
                <a:gd name="connsiteX10" fmla="*/ 43142 w 43142"/>
                <a:gd name="connsiteY10" fmla="*/ 19414 h 39906"/>
                <a:gd name="connsiteX11" fmla="*/ 42063 w 43142"/>
                <a:gd name="connsiteY11" fmla="*/ 29121 h 39906"/>
                <a:gd name="connsiteX12" fmla="*/ 35592 w 43142"/>
                <a:gd name="connsiteY12" fmla="*/ 36671 h 39906"/>
                <a:gd name="connsiteX13" fmla="*/ 37749 w 43142"/>
                <a:gd name="connsiteY13" fmla="*/ 19414 h 39906"/>
                <a:gd name="connsiteX14" fmla="*/ 34514 w 43142"/>
                <a:gd name="connsiteY14" fmla="*/ 12943 h 39906"/>
                <a:gd name="connsiteX15" fmla="*/ 26964 w 43142"/>
                <a:gd name="connsiteY15" fmla="*/ 7550 h 39906"/>
                <a:gd name="connsiteX16" fmla="*/ 18335 w 43142"/>
                <a:gd name="connsiteY16" fmla="*/ 5393 h 39906"/>
                <a:gd name="connsiteX17" fmla="*/ 10786 w 43142"/>
                <a:gd name="connsiteY17" fmla="*/ 7550 h 39906"/>
                <a:gd name="connsiteX18" fmla="*/ 6471 w 43142"/>
                <a:gd name="connsiteY18" fmla="*/ 12943 h 39906"/>
                <a:gd name="connsiteX19" fmla="*/ 5393 w 43142"/>
                <a:gd name="connsiteY19" fmla="*/ 20492 h 39906"/>
                <a:gd name="connsiteX20" fmla="*/ 8629 w 43142"/>
                <a:gd name="connsiteY20" fmla="*/ 26964 h 39906"/>
                <a:gd name="connsiteX21" fmla="*/ 16178 w 43142"/>
                <a:gd name="connsiteY21" fmla="*/ 32357 h 39906"/>
                <a:gd name="connsiteX22" fmla="*/ 29121 w 43142"/>
                <a:gd name="connsiteY22" fmla="*/ 34514 h 39906"/>
                <a:gd name="connsiteX23" fmla="*/ 36671 w 43142"/>
                <a:gd name="connsiteY23" fmla="*/ 28042 h 39906"/>
                <a:gd name="connsiteX24" fmla="*/ 37749 w 43142"/>
                <a:gd name="connsiteY24" fmla="*/ 19414 h 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3142" h="39906">
                  <a:moveTo>
                    <a:pt x="35592" y="36671"/>
                  </a:moveTo>
                  <a:cubicBezTo>
                    <a:pt x="32357" y="38828"/>
                    <a:pt x="29121" y="39907"/>
                    <a:pt x="25885" y="39907"/>
                  </a:cubicBezTo>
                  <a:cubicBezTo>
                    <a:pt x="21571" y="39907"/>
                    <a:pt x="18335" y="39907"/>
                    <a:pt x="14021" y="37749"/>
                  </a:cubicBezTo>
                  <a:cubicBezTo>
                    <a:pt x="9707" y="35592"/>
                    <a:pt x="6471" y="33435"/>
                    <a:pt x="4314" y="30199"/>
                  </a:cubicBezTo>
                  <a:cubicBezTo>
                    <a:pt x="2157" y="26964"/>
                    <a:pt x="0" y="23728"/>
                    <a:pt x="0" y="20492"/>
                  </a:cubicBezTo>
                  <a:cubicBezTo>
                    <a:pt x="0" y="17257"/>
                    <a:pt x="0" y="14021"/>
                    <a:pt x="1079" y="10786"/>
                  </a:cubicBezTo>
                  <a:cubicBezTo>
                    <a:pt x="2157" y="7550"/>
                    <a:pt x="4314" y="5393"/>
                    <a:pt x="7550" y="3236"/>
                  </a:cubicBezTo>
                  <a:cubicBezTo>
                    <a:pt x="10786" y="1079"/>
                    <a:pt x="14021" y="0"/>
                    <a:pt x="17257" y="0"/>
                  </a:cubicBezTo>
                  <a:cubicBezTo>
                    <a:pt x="21571" y="0"/>
                    <a:pt x="24807" y="0"/>
                    <a:pt x="29121" y="2157"/>
                  </a:cubicBezTo>
                  <a:cubicBezTo>
                    <a:pt x="33435" y="4314"/>
                    <a:pt x="36671" y="6471"/>
                    <a:pt x="38828" y="9707"/>
                  </a:cubicBezTo>
                  <a:cubicBezTo>
                    <a:pt x="40985" y="12943"/>
                    <a:pt x="43142" y="16178"/>
                    <a:pt x="43142" y="19414"/>
                  </a:cubicBezTo>
                  <a:cubicBezTo>
                    <a:pt x="43142" y="22650"/>
                    <a:pt x="43142" y="25885"/>
                    <a:pt x="42063" y="29121"/>
                  </a:cubicBezTo>
                  <a:cubicBezTo>
                    <a:pt x="40985" y="32357"/>
                    <a:pt x="38828" y="34514"/>
                    <a:pt x="35592" y="36671"/>
                  </a:cubicBezTo>
                  <a:close/>
                  <a:moveTo>
                    <a:pt x="37749" y="19414"/>
                  </a:moveTo>
                  <a:cubicBezTo>
                    <a:pt x="37749" y="17257"/>
                    <a:pt x="35592" y="15100"/>
                    <a:pt x="34514" y="12943"/>
                  </a:cubicBezTo>
                  <a:cubicBezTo>
                    <a:pt x="32357" y="10786"/>
                    <a:pt x="30200" y="8628"/>
                    <a:pt x="26964" y="7550"/>
                  </a:cubicBezTo>
                  <a:cubicBezTo>
                    <a:pt x="23728" y="6471"/>
                    <a:pt x="20492" y="5393"/>
                    <a:pt x="18335" y="5393"/>
                  </a:cubicBezTo>
                  <a:cubicBezTo>
                    <a:pt x="15100" y="5393"/>
                    <a:pt x="12943" y="6471"/>
                    <a:pt x="10786" y="7550"/>
                  </a:cubicBezTo>
                  <a:cubicBezTo>
                    <a:pt x="8629" y="8628"/>
                    <a:pt x="7550" y="10786"/>
                    <a:pt x="6471" y="12943"/>
                  </a:cubicBezTo>
                  <a:cubicBezTo>
                    <a:pt x="5393" y="15100"/>
                    <a:pt x="5393" y="17257"/>
                    <a:pt x="5393" y="20492"/>
                  </a:cubicBezTo>
                  <a:cubicBezTo>
                    <a:pt x="5393" y="22650"/>
                    <a:pt x="7550" y="24807"/>
                    <a:pt x="8629" y="26964"/>
                  </a:cubicBezTo>
                  <a:cubicBezTo>
                    <a:pt x="10786" y="29121"/>
                    <a:pt x="12943" y="30199"/>
                    <a:pt x="16178" y="32357"/>
                  </a:cubicBezTo>
                  <a:cubicBezTo>
                    <a:pt x="20492" y="34514"/>
                    <a:pt x="24807" y="34514"/>
                    <a:pt x="29121" y="34514"/>
                  </a:cubicBezTo>
                  <a:cubicBezTo>
                    <a:pt x="33435" y="33435"/>
                    <a:pt x="35592" y="31278"/>
                    <a:pt x="36671" y="28042"/>
                  </a:cubicBezTo>
                  <a:cubicBezTo>
                    <a:pt x="37749" y="24807"/>
                    <a:pt x="38828" y="22650"/>
                    <a:pt x="37749" y="1941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1" name="Freihandform: Form 2140">
              <a:extLst>
                <a:ext uri="{FF2B5EF4-FFF2-40B4-BE49-F238E27FC236}">
                  <a16:creationId xmlns:a16="http://schemas.microsoft.com/office/drawing/2014/main" id="{14121A36-F327-4E74-AC10-99D134B64228}"/>
                </a:ext>
              </a:extLst>
            </p:cNvPr>
            <p:cNvSpPr/>
            <p:nvPr/>
          </p:nvSpPr>
          <p:spPr>
            <a:xfrm>
              <a:off x="5039019" y="4531484"/>
              <a:ext cx="61477" cy="29120"/>
            </a:xfrm>
            <a:custGeom>
              <a:avLst/>
              <a:gdLst>
                <a:gd name="connsiteX0" fmla="*/ 57163 w 61477"/>
                <a:gd name="connsiteY0" fmla="*/ 29121 h 29120"/>
                <a:gd name="connsiteX1" fmla="*/ 50692 w 61477"/>
                <a:gd name="connsiteY1" fmla="*/ 28042 h 29120"/>
                <a:gd name="connsiteX2" fmla="*/ 0 w 61477"/>
                <a:gd name="connsiteY2" fmla="*/ 5393 h 29120"/>
                <a:gd name="connsiteX3" fmla="*/ 2157 w 61477"/>
                <a:gd name="connsiteY3" fmla="*/ 0 h 29120"/>
                <a:gd name="connsiteX4" fmla="*/ 52849 w 61477"/>
                <a:gd name="connsiteY4" fmla="*/ 22650 h 29120"/>
                <a:gd name="connsiteX5" fmla="*/ 55006 w 61477"/>
                <a:gd name="connsiteY5" fmla="*/ 22650 h 29120"/>
                <a:gd name="connsiteX6" fmla="*/ 56085 w 61477"/>
                <a:gd name="connsiteY6" fmla="*/ 21571 h 29120"/>
                <a:gd name="connsiteX7" fmla="*/ 56085 w 61477"/>
                <a:gd name="connsiteY7" fmla="*/ 20492 h 29120"/>
                <a:gd name="connsiteX8" fmla="*/ 61478 w 61477"/>
                <a:gd name="connsiteY8" fmla="*/ 21571 h 29120"/>
                <a:gd name="connsiteX9" fmla="*/ 60399 w 61477"/>
                <a:gd name="connsiteY9" fmla="*/ 25885 h 29120"/>
                <a:gd name="connsiteX10" fmla="*/ 57163 w 61477"/>
                <a:gd name="connsiteY10" fmla="*/ 29121 h 2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477" h="29120">
                  <a:moveTo>
                    <a:pt x="57163" y="29121"/>
                  </a:moveTo>
                  <a:cubicBezTo>
                    <a:pt x="55006" y="29121"/>
                    <a:pt x="52849" y="29121"/>
                    <a:pt x="50692" y="28042"/>
                  </a:cubicBezTo>
                  <a:lnTo>
                    <a:pt x="0" y="5393"/>
                  </a:lnTo>
                  <a:lnTo>
                    <a:pt x="2157" y="0"/>
                  </a:lnTo>
                  <a:lnTo>
                    <a:pt x="52849" y="22650"/>
                  </a:lnTo>
                  <a:cubicBezTo>
                    <a:pt x="53928" y="22650"/>
                    <a:pt x="55006" y="22650"/>
                    <a:pt x="55006" y="22650"/>
                  </a:cubicBezTo>
                  <a:cubicBezTo>
                    <a:pt x="56085" y="22650"/>
                    <a:pt x="56085" y="22650"/>
                    <a:pt x="56085" y="21571"/>
                  </a:cubicBezTo>
                  <a:cubicBezTo>
                    <a:pt x="56085" y="21571"/>
                    <a:pt x="56085" y="20492"/>
                    <a:pt x="56085" y="20492"/>
                  </a:cubicBezTo>
                  <a:lnTo>
                    <a:pt x="61478" y="21571"/>
                  </a:lnTo>
                  <a:cubicBezTo>
                    <a:pt x="61478" y="22650"/>
                    <a:pt x="61478" y="23728"/>
                    <a:pt x="60399" y="25885"/>
                  </a:cubicBezTo>
                  <a:cubicBezTo>
                    <a:pt x="60399" y="26964"/>
                    <a:pt x="59320" y="29121"/>
                    <a:pt x="57163" y="2912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2" name="Freihandform: Form 2141">
              <a:extLst>
                <a:ext uri="{FF2B5EF4-FFF2-40B4-BE49-F238E27FC236}">
                  <a16:creationId xmlns:a16="http://schemas.microsoft.com/office/drawing/2014/main" id="{2DC3D280-F0D8-40B2-A589-889A4F3612C1}"/>
                </a:ext>
              </a:extLst>
            </p:cNvPr>
            <p:cNvSpPr/>
            <p:nvPr/>
          </p:nvSpPr>
          <p:spPr>
            <a:xfrm>
              <a:off x="5071375" y="4499128"/>
              <a:ext cx="43142" cy="39906"/>
            </a:xfrm>
            <a:custGeom>
              <a:avLst/>
              <a:gdLst>
                <a:gd name="connsiteX0" fmla="*/ 35592 w 43142"/>
                <a:gd name="connsiteY0" fmla="*/ 36671 h 39906"/>
                <a:gd name="connsiteX1" fmla="*/ 25885 w 43142"/>
                <a:gd name="connsiteY1" fmla="*/ 39906 h 39906"/>
                <a:gd name="connsiteX2" fmla="*/ 14021 w 43142"/>
                <a:gd name="connsiteY2" fmla="*/ 37749 h 39906"/>
                <a:gd name="connsiteX3" fmla="*/ 4314 w 43142"/>
                <a:gd name="connsiteY3" fmla="*/ 30199 h 39906"/>
                <a:gd name="connsiteX4" fmla="*/ 0 w 43142"/>
                <a:gd name="connsiteY4" fmla="*/ 20492 h 39906"/>
                <a:gd name="connsiteX5" fmla="*/ 1079 w 43142"/>
                <a:gd name="connsiteY5" fmla="*/ 10786 h 39906"/>
                <a:gd name="connsiteX6" fmla="*/ 7550 w 43142"/>
                <a:gd name="connsiteY6" fmla="*/ 3236 h 39906"/>
                <a:gd name="connsiteX7" fmla="*/ 17257 w 43142"/>
                <a:gd name="connsiteY7" fmla="*/ 0 h 39906"/>
                <a:gd name="connsiteX8" fmla="*/ 29121 w 43142"/>
                <a:gd name="connsiteY8" fmla="*/ 2157 h 39906"/>
                <a:gd name="connsiteX9" fmla="*/ 38828 w 43142"/>
                <a:gd name="connsiteY9" fmla="*/ 9707 h 39906"/>
                <a:gd name="connsiteX10" fmla="*/ 43142 w 43142"/>
                <a:gd name="connsiteY10" fmla="*/ 19414 h 39906"/>
                <a:gd name="connsiteX11" fmla="*/ 42063 w 43142"/>
                <a:gd name="connsiteY11" fmla="*/ 29121 h 39906"/>
                <a:gd name="connsiteX12" fmla="*/ 35592 w 43142"/>
                <a:gd name="connsiteY12" fmla="*/ 36671 h 39906"/>
                <a:gd name="connsiteX13" fmla="*/ 37749 w 43142"/>
                <a:gd name="connsiteY13" fmla="*/ 19414 h 39906"/>
                <a:gd name="connsiteX14" fmla="*/ 34514 w 43142"/>
                <a:gd name="connsiteY14" fmla="*/ 12942 h 39906"/>
                <a:gd name="connsiteX15" fmla="*/ 26964 w 43142"/>
                <a:gd name="connsiteY15" fmla="*/ 7550 h 39906"/>
                <a:gd name="connsiteX16" fmla="*/ 18335 w 43142"/>
                <a:gd name="connsiteY16" fmla="*/ 5393 h 39906"/>
                <a:gd name="connsiteX17" fmla="*/ 10786 w 43142"/>
                <a:gd name="connsiteY17" fmla="*/ 7550 h 39906"/>
                <a:gd name="connsiteX18" fmla="*/ 6471 w 43142"/>
                <a:gd name="connsiteY18" fmla="*/ 12942 h 39906"/>
                <a:gd name="connsiteX19" fmla="*/ 5393 w 43142"/>
                <a:gd name="connsiteY19" fmla="*/ 20492 h 39906"/>
                <a:gd name="connsiteX20" fmla="*/ 8628 w 43142"/>
                <a:gd name="connsiteY20" fmla="*/ 26964 h 39906"/>
                <a:gd name="connsiteX21" fmla="*/ 16178 w 43142"/>
                <a:gd name="connsiteY21" fmla="*/ 32357 h 39906"/>
                <a:gd name="connsiteX22" fmla="*/ 29121 w 43142"/>
                <a:gd name="connsiteY22" fmla="*/ 34513 h 39906"/>
                <a:gd name="connsiteX23" fmla="*/ 36671 w 43142"/>
                <a:gd name="connsiteY23" fmla="*/ 28042 h 39906"/>
                <a:gd name="connsiteX24" fmla="*/ 37749 w 43142"/>
                <a:gd name="connsiteY24" fmla="*/ 19414 h 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3142" h="39906">
                  <a:moveTo>
                    <a:pt x="35592" y="36671"/>
                  </a:moveTo>
                  <a:cubicBezTo>
                    <a:pt x="32357" y="38828"/>
                    <a:pt x="29121" y="39906"/>
                    <a:pt x="25885" y="39906"/>
                  </a:cubicBezTo>
                  <a:cubicBezTo>
                    <a:pt x="21571" y="39906"/>
                    <a:pt x="18335" y="39906"/>
                    <a:pt x="14021" y="37749"/>
                  </a:cubicBezTo>
                  <a:cubicBezTo>
                    <a:pt x="9707" y="35592"/>
                    <a:pt x="6471" y="33435"/>
                    <a:pt x="4314" y="30199"/>
                  </a:cubicBezTo>
                  <a:cubicBezTo>
                    <a:pt x="2157" y="26964"/>
                    <a:pt x="0" y="23728"/>
                    <a:pt x="0" y="20492"/>
                  </a:cubicBezTo>
                  <a:cubicBezTo>
                    <a:pt x="0" y="17257"/>
                    <a:pt x="0" y="14021"/>
                    <a:pt x="1079" y="10786"/>
                  </a:cubicBezTo>
                  <a:cubicBezTo>
                    <a:pt x="2157" y="7550"/>
                    <a:pt x="4314" y="5393"/>
                    <a:pt x="7550" y="3236"/>
                  </a:cubicBezTo>
                  <a:cubicBezTo>
                    <a:pt x="10786" y="1079"/>
                    <a:pt x="14021" y="0"/>
                    <a:pt x="17257" y="0"/>
                  </a:cubicBezTo>
                  <a:cubicBezTo>
                    <a:pt x="21571" y="0"/>
                    <a:pt x="24807" y="0"/>
                    <a:pt x="29121" y="2157"/>
                  </a:cubicBezTo>
                  <a:cubicBezTo>
                    <a:pt x="33435" y="4314"/>
                    <a:pt x="36671" y="6471"/>
                    <a:pt x="38828" y="9707"/>
                  </a:cubicBezTo>
                  <a:cubicBezTo>
                    <a:pt x="40985" y="12942"/>
                    <a:pt x="43142" y="16178"/>
                    <a:pt x="43142" y="19414"/>
                  </a:cubicBezTo>
                  <a:cubicBezTo>
                    <a:pt x="43142" y="22650"/>
                    <a:pt x="43142" y="25885"/>
                    <a:pt x="42063" y="29121"/>
                  </a:cubicBezTo>
                  <a:cubicBezTo>
                    <a:pt x="40985" y="32357"/>
                    <a:pt x="38828" y="34513"/>
                    <a:pt x="35592" y="36671"/>
                  </a:cubicBezTo>
                  <a:close/>
                  <a:moveTo>
                    <a:pt x="37749" y="19414"/>
                  </a:moveTo>
                  <a:cubicBezTo>
                    <a:pt x="37749" y="17257"/>
                    <a:pt x="35592" y="15100"/>
                    <a:pt x="34514" y="12942"/>
                  </a:cubicBezTo>
                  <a:cubicBezTo>
                    <a:pt x="32357" y="10786"/>
                    <a:pt x="30199" y="8628"/>
                    <a:pt x="26964" y="7550"/>
                  </a:cubicBezTo>
                  <a:cubicBezTo>
                    <a:pt x="23728" y="6471"/>
                    <a:pt x="20492" y="5393"/>
                    <a:pt x="18335" y="5393"/>
                  </a:cubicBezTo>
                  <a:cubicBezTo>
                    <a:pt x="15100" y="5393"/>
                    <a:pt x="12943" y="6471"/>
                    <a:pt x="10786" y="7550"/>
                  </a:cubicBezTo>
                  <a:cubicBezTo>
                    <a:pt x="8628" y="8628"/>
                    <a:pt x="7550" y="10786"/>
                    <a:pt x="6471" y="12942"/>
                  </a:cubicBezTo>
                  <a:cubicBezTo>
                    <a:pt x="5393" y="15100"/>
                    <a:pt x="5393" y="17257"/>
                    <a:pt x="5393" y="20492"/>
                  </a:cubicBezTo>
                  <a:cubicBezTo>
                    <a:pt x="5393" y="23728"/>
                    <a:pt x="7550" y="24807"/>
                    <a:pt x="8628" y="26964"/>
                  </a:cubicBezTo>
                  <a:cubicBezTo>
                    <a:pt x="10786" y="29121"/>
                    <a:pt x="12943" y="30199"/>
                    <a:pt x="16178" y="32357"/>
                  </a:cubicBezTo>
                  <a:cubicBezTo>
                    <a:pt x="20492" y="34513"/>
                    <a:pt x="24807" y="34513"/>
                    <a:pt x="29121" y="34513"/>
                  </a:cubicBezTo>
                  <a:cubicBezTo>
                    <a:pt x="33435" y="33435"/>
                    <a:pt x="35592" y="31278"/>
                    <a:pt x="36671" y="28042"/>
                  </a:cubicBezTo>
                  <a:cubicBezTo>
                    <a:pt x="37749" y="23728"/>
                    <a:pt x="38828" y="21571"/>
                    <a:pt x="37749" y="1941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3" name="Freihandform: Form 2142">
              <a:extLst>
                <a:ext uri="{FF2B5EF4-FFF2-40B4-BE49-F238E27FC236}">
                  <a16:creationId xmlns:a16="http://schemas.microsoft.com/office/drawing/2014/main" id="{CFB30D8E-C89E-4247-B280-17E45BD34910}"/>
                </a:ext>
              </a:extLst>
            </p:cNvPr>
            <p:cNvSpPr/>
            <p:nvPr/>
          </p:nvSpPr>
          <p:spPr>
            <a:xfrm>
              <a:off x="5085396" y="4459221"/>
              <a:ext cx="42063" cy="38827"/>
            </a:xfrm>
            <a:custGeom>
              <a:avLst/>
              <a:gdLst>
                <a:gd name="connsiteX0" fmla="*/ 0 w 42063"/>
                <a:gd name="connsiteY0" fmla="*/ 21571 h 38827"/>
                <a:gd name="connsiteX1" fmla="*/ 2157 w 42063"/>
                <a:gd name="connsiteY1" fmla="*/ 16178 h 38827"/>
                <a:gd name="connsiteX2" fmla="*/ 9707 w 42063"/>
                <a:gd name="connsiteY2" fmla="*/ 18336 h 38827"/>
                <a:gd name="connsiteX3" fmla="*/ 9707 w 42063"/>
                <a:gd name="connsiteY3" fmla="*/ 18336 h 38827"/>
                <a:gd name="connsiteX4" fmla="*/ 5393 w 42063"/>
                <a:gd name="connsiteY4" fmla="*/ 10786 h 38827"/>
                <a:gd name="connsiteX5" fmla="*/ 6471 w 42063"/>
                <a:gd name="connsiteY5" fmla="*/ 3236 h 38827"/>
                <a:gd name="connsiteX6" fmla="*/ 8629 w 42063"/>
                <a:gd name="connsiteY6" fmla="*/ 0 h 38827"/>
                <a:gd name="connsiteX7" fmla="*/ 12943 w 42063"/>
                <a:gd name="connsiteY7" fmla="*/ 3236 h 38827"/>
                <a:gd name="connsiteX8" fmla="*/ 10786 w 42063"/>
                <a:gd name="connsiteY8" fmla="*/ 6471 h 38827"/>
                <a:gd name="connsiteX9" fmla="*/ 10786 w 42063"/>
                <a:gd name="connsiteY9" fmla="*/ 12943 h 38827"/>
                <a:gd name="connsiteX10" fmla="*/ 16178 w 42063"/>
                <a:gd name="connsiteY10" fmla="*/ 20492 h 38827"/>
                <a:gd name="connsiteX11" fmla="*/ 42064 w 42063"/>
                <a:gd name="connsiteY11" fmla="*/ 31278 h 38827"/>
                <a:gd name="connsiteX12" fmla="*/ 39907 w 42063"/>
                <a:gd name="connsiteY12" fmla="*/ 38828 h 38827"/>
                <a:gd name="connsiteX13" fmla="*/ 0 w 42063"/>
                <a:gd name="connsiteY13" fmla="*/ 21571 h 3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063" h="38827">
                  <a:moveTo>
                    <a:pt x="0" y="21571"/>
                  </a:moveTo>
                  <a:lnTo>
                    <a:pt x="2157" y="16178"/>
                  </a:lnTo>
                  <a:lnTo>
                    <a:pt x="9707" y="18336"/>
                  </a:lnTo>
                  <a:lnTo>
                    <a:pt x="9707" y="18336"/>
                  </a:lnTo>
                  <a:cubicBezTo>
                    <a:pt x="7550" y="16178"/>
                    <a:pt x="6471" y="12943"/>
                    <a:pt x="5393" y="10786"/>
                  </a:cubicBezTo>
                  <a:cubicBezTo>
                    <a:pt x="4314" y="8629"/>
                    <a:pt x="5393" y="5393"/>
                    <a:pt x="6471" y="3236"/>
                  </a:cubicBezTo>
                  <a:cubicBezTo>
                    <a:pt x="7550" y="2157"/>
                    <a:pt x="7550" y="0"/>
                    <a:pt x="8629" y="0"/>
                  </a:cubicBezTo>
                  <a:lnTo>
                    <a:pt x="12943" y="3236"/>
                  </a:lnTo>
                  <a:cubicBezTo>
                    <a:pt x="11864" y="4314"/>
                    <a:pt x="10786" y="5393"/>
                    <a:pt x="10786" y="6471"/>
                  </a:cubicBezTo>
                  <a:cubicBezTo>
                    <a:pt x="9707" y="8629"/>
                    <a:pt x="9707" y="10786"/>
                    <a:pt x="10786" y="12943"/>
                  </a:cubicBezTo>
                  <a:cubicBezTo>
                    <a:pt x="11864" y="15100"/>
                    <a:pt x="12943" y="18336"/>
                    <a:pt x="16178" y="20492"/>
                  </a:cubicBezTo>
                  <a:lnTo>
                    <a:pt x="42064" y="31278"/>
                  </a:lnTo>
                  <a:lnTo>
                    <a:pt x="39907" y="38828"/>
                  </a:lnTo>
                  <a:lnTo>
                    <a:pt x="0" y="21571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44" name="Grafik 2">
            <a:extLst>
              <a:ext uri="{FF2B5EF4-FFF2-40B4-BE49-F238E27FC236}">
                <a16:creationId xmlns:a16="http://schemas.microsoft.com/office/drawing/2014/main" id="{E49221D0-EF5B-4C2E-9AA8-8AAC91EE573D}"/>
              </a:ext>
            </a:extLst>
          </p:cNvPr>
          <p:cNvGrpSpPr/>
          <p:nvPr/>
        </p:nvGrpSpPr>
        <p:grpSpPr>
          <a:xfrm>
            <a:off x="6107439" y="4484028"/>
            <a:ext cx="106121" cy="175803"/>
            <a:chOff x="6107439" y="4484028"/>
            <a:chExt cx="106121" cy="175803"/>
          </a:xfrm>
          <a:solidFill>
            <a:srgbClr val="777776"/>
          </a:solidFill>
        </p:grpSpPr>
        <p:sp>
          <p:nvSpPr>
            <p:cNvPr id="2145" name="Freihandform: Form 2144">
              <a:extLst>
                <a:ext uri="{FF2B5EF4-FFF2-40B4-BE49-F238E27FC236}">
                  <a16:creationId xmlns:a16="http://schemas.microsoft.com/office/drawing/2014/main" id="{C55A7EFF-0906-49A3-9523-A85B9266C01E}"/>
                </a:ext>
              </a:extLst>
            </p:cNvPr>
            <p:cNvSpPr/>
            <p:nvPr/>
          </p:nvSpPr>
          <p:spPr>
            <a:xfrm>
              <a:off x="6107439" y="4619925"/>
              <a:ext cx="45722" cy="39906"/>
            </a:xfrm>
            <a:custGeom>
              <a:avLst/>
              <a:gdLst>
                <a:gd name="connsiteX0" fmla="*/ 36015 w 45722"/>
                <a:gd name="connsiteY0" fmla="*/ 36671 h 39906"/>
                <a:gd name="connsiteX1" fmla="*/ 26308 w 45722"/>
                <a:gd name="connsiteY1" fmla="*/ 39907 h 39906"/>
                <a:gd name="connsiteX2" fmla="*/ 14444 w 45722"/>
                <a:gd name="connsiteY2" fmla="*/ 36671 h 39906"/>
                <a:gd name="connsiteX3" fmla="*/ 4737 w 45722"/>
                <a:gd name="connsiteY3" fmla="*/ 29121 h 39906"/>
                <a:gd name="connsiteX4" fmla="*/ 423 w 45722"/>
                <a:gd name="connsiteY4" fmla="*/ 19414 h 39906"/>
                <a:gd name="connsiteX5" fmla="*/ 2580 w 45722"/>
                <a:gd name="connsiteY5" fmla="*/ 8629 h 39906"/>
                <a:gd name="connsiteX6" fmla="*/ 12287 w 45722"/>
                <a:gd name="connsiteY6" fmla="*/ 0 h 39906"/>
                <a:gd name="connsiteX7" fmla="*/ 14444 w 45722"/>
                <a:gd name="connsiteY7" fmla="*/ 5393 h 39906"/>
                <a:gd name="connsiteX8" fmla="*/ 10130 w 45722"/>
                <a:gd name="connsiteY8" fmla="*/ 7550 h 39906"/>
                <a:gd name="connsiteX9" fmla="*/ 6895 w 45722"/>
                <a:gd name="connsiteY9" fmla="*/ 10786 h 39906"/>
                <a:gd name="connsiteX10" fmla="*/ 5816 w 45722"/>
                <a:gd name="connsiteY10" fmla="*/ 18336 h 39906"/>
                <a:gd name="connsiteX11" fmla="*/ 9051 w 45722"/>
                <a:gd name="connsiteY11" fmla="*/ 25885 h 39906"/>
                <a:gd name="connsiteX12" fmla="*/ 16601 w 45722"/>
                <a:gd name="connsiteY12" fmla="*/ 31278 h 39906"/>
                <a:gd name="connsiteX13" fmla="*/ 29544 w 45722"/>
                <a:gd name="connsiteY13" fmla="*/ 33435 h 39906"/>
                <a:gd name="connsiteX14" fmla="*/ 38172 w 45722"/>
                <a:gd name="connsiteY14" fmla="*/ 26964 h 39906"/>
                <a:gd name="connsiteX15" fmla="*/ 39251 w 45722"/>
                <a:gd name="connsiteY15" fmla="*/ 15100 h 39906"/>
                <a:gd name="connsiteX16" fmla="*/ 44644 w 45722"/>
                <a:gd name="connsiteY16" fmla="*/ 14021 h 39906"/>
                <a:gd name="connsiteX17" fmla="*/ 45722 w 45722"/>
                <a:gd name="connsiteY17" fmla="*/ 21571 h 39906"/>
                <a:gd name="connsiteX18" fmla="*/ 43565 w 45722"/>
                <a:gd name="connsiteY18" fmla="*/ 29121 h 39906"/>
                <a:gd name="connsiteX19" fmla="*/ 36015 w 45722"/>
                <a:gd name="connsiteY19" fmla="*/ 36671 h 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722" h="39906">
                  <a:moveTo>
                    <a:pt x="36015" y="36671"/>
                  </a:moveTo>
                  <a:cubicBezTo>
                    <a:pt x="32780" y="38828"/>
                    <a:pt x="29544" y="39907"/>
                    <a:pt x="26308" y="39907"/>
                  </a:cubicBezTo>
                  <a:cubicBezTo>
                    <a:pt x="21994" y="39907"/>
                    <a:pt x="18758" y="38828"/>
                    <a:pt x="14444" y="36671"/>
                  </a:cubicBezTo>
                  <a:cubicBezTo>
                    <a:pt x="10130" y="34514"/>
                    <a:pt x="6895" y="32357"/>
                    <a:pt x="4737" y="29121"/>
                  </a:cubicBezTo>
                  <a:cubicBezTo>
                    <a:pt x="2580" y="25885"/>
                    <a:pt x="1502" y="22650"/>
                    <a:pt x="423" y="19414"/>
                  </a:cubicBezTo>
                  <a:cubicBezTo>
                    <a:pt x="-655" y="16178"/>
                    <a:pt x="423" y="11864"/>
                    <a:pt x="2580" y="8629"/>
                  </a:cubicBezTo>
                  <a:cubicBezTo>
                    <a:pt x="4737" y="4314"/>
                    <a:pt x="7973" y="1079"/>
                    <a:pt x="12287" y="0"/>
                  </a:cubicBezTo>
                  <a:lnTo>
                    <a:pt x="14444" y="5393"/>
                  </a:lnTo>
                  <a:cubicBezTo>
                    <a:pt x="12287" y="6471"/>
                    <a:pt x="11209" y="6471"/>
                    <a:pt x="10130" y="7550"/>
                  </a:cubicBezTo>
                  <a:cubicBezTo>
                    <a:pt x="9051" y="8629"/>
                    <a:pt x="7973" y="9707"/>
                    <a:pt x="6895" y="10786"/>
                  </a:cubicBezTo>
                  <a:cubicBezTo>
                    <a:pt x="5816" y="12943"/>
                    <a:pt x="5816" y="16178"/>
                    <a:pt x="5816" y="18336"/>
                  </a:cubicBezTo>
                  <a:cubicBezTo>
                    <a:pt x="5816" y="20493"/>
                    <a:pt x="6895" y="23728"/>
                    <a:pt x="9051" y="25885"/>
                  </a:cubicBezTo>
                  <a:cubicBezTo>
                    <a:pt x="11209" y="28042"/>
                    <a:pt x="13366" y="30200"/>
                    <a:pt x="16601" y="31278"/>
                  </a:cubicBezTo>
                  <a:cubicBezTo>
                    <a:pt x="20916" y="33435"/>
                    <a:pt x="25230" y="34514"/>
                    <a:pt x="29544" y="33435"/>
                  </a:cubicBezTo>
                  <a:cubicBezTo>
                    <a:pt x="33858" y="32357"/>
                    <a:pt x="36015" y="30200"/>
                    <a:pt x="38172" y="26964"/>
                  </a:cubicBezTo>
                  <a:cubicBezTo>
                    <a:pt x="39251" y="23728"/>
                    <a:pt x="40329" y="19414"/>
                    <a:pt x="39251" y="15100"/>
                  </a:cubicBezTo>
                  <a:lnTo>
                    <a:pt x="44644" y="14021"/>
                  </a:lnTo>
                  <a:cubicBezTo>
                    <a:pt x="45722" y="16178"/>
                    <a:pt x="45722" y="19414"/>
                    <a:pt x="45722" y="21571"/>
                  </a:cubicBezTo>
                  <a:cubicBezTo>
                    <a:pt x="45722" y="23728"/>
                    <a:pt x="44644" y="26964"/>
                    <a:pt x="43565" y="29121"/>
                  </a:cubicBezTo>
                  <a:cubicBezTo>
                    <a:pt x="41408" y="32357"/>
                    <a:pt x="39251" y="34514"/>
                    <a:pt x="36015" y="3667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6" name="Freihandform: Form 2145">
              <a:extLst>
                <a:ext uri="{FF2B5EF4-FFF2-40B4-BE49-F238E27FC236}">
                  <a16:creationId xmlns:a16="http://schemas.microsoft.com/office/drawing/2014/main" id="{1E5FB758-9BF6-4231-8240-548CCF8DDA53}"/>
                </a:ext>
              </a:extLst>
            </p:cNvPr>
            <p:cNvSpPr/>
            <p:nvPr/>
          </p:nvSpPr>
          <p:spPr>
            <a:xfrm>
              <a:off x="6124041" y="4584333"/>
              <a:ext cx="44643" cy="40984"/>
            </a:xfrm>
            <a:custGeom>
              <a:avLst/>
              <a:gdLst>
                <a:gd name="connsiteX0" fmla="*/ 35592 w 44643"/>
                <a:gd name="connsiteY0" fmla="*/ 37749 h 40984"/>
                <a:gd name="connsiteX1" fmla="*/ 25885 w 44643"/>
                <a:gd name="connsiteY1" fmla="*/ 40985 h 40984"/>
                <a:gd name="connsiteX2" fmla="*/ 14021 w 44643"/>
                <a:gd name="connsiteY2" fmla="*/ 37749 h 40984"/>
                <a:gd name="connsiteX3" fmla="*/ 4314 w 44643"/>
                <a:gd name="connsiteY3" fmla="*/ 30199 h 40984"/>
                <a:gd name="connsiteX4" fmla="*/ 0 w 44643"/>
                <a:gd name="connsiteY4" fmla="*/ 20492 h 40984"/>
                <a:gd name="connsiteX5" fmla="*/ 2157 w 44643"/>
                <a:gd name="connsiteY5" fmla="*/ 10786 h 40984"/>
                <a:gd name="connsiteX6" fmla="*/ 8628 w 44643"/>
                <a:gd name="connsiteY6" fmla="*/ 3236 h 40984"/>
                <a:gd name="connsiteX7" fmla="*/ 18335 w 44643"/>
                <a:gd name="connsiteY7" fmla="*/ 0 h 40984"/>
                <a:gd name="connsiteX8" fmla="*/ 30199 w 44643"/>
                <a:gd name="connsiteY8" fmla="*/ 3236 h 40984"/>
                <a:gd name="connsiteX9" fmla="*/ 39906 w 44643"/>
                <a:gd name="connsiteY9" fmla="*/ 10786 h 40984"/>
                <a:gd name="connsiteX10" fmla="*/ 44221 w 44643"/>
                <a:gd name="connsiteY10" fmla="*/ 20492 h 40984"/>
                <a:gd name="connsiteX11" fmla="*/ 42063 w 44643"/>
                <a:gd name="connsiteY11" fmla="*/ 30199 h 40984"/>
                <a:gd name="connsiteX12" fmla="*/ 35592 w 44643"/>
                <a:gd name="connsiteY12" fmla="*/ 37749 h 40984"/>
                <a:gd name="connsiteX13" fmla="*/ 38828 w 44643"/>
                <a:gd name="connsiteY13" fmla="*/ 20492 h 40984"/>
                <a:gd name="connsiteX14" fmla="*/ 35592 w 44643"/>
                <a:gd name="connsiteY14" fmla="*/ 14021 h 40984"/>
                <a:gd name="connsiteX15" fmla="*/ 28042 w 44643"/>
                <a:gd name="connsiteY15" fmla="*/ 8628 h 40984"/>
                <a:gd name="connsiteX16" fmla="*/ 19414 w 44643"/>
                <a:gd name="connsiteY16" fmla="*/ 6471 h 40984"/>
                <a:gd name="connsiteX17" fmla="*/ 11864 w 44643"/>
                <a:gd name="connsiteY17" fmla="*/ 7550 h 40984"/>
                <a:gd name="connsiteX18" fmla="*/ 6471 w 44643"/>
                <a:gd name="connsiteY18" fmla="*/ 12943 h 40984"/>
                <a:gd name="connsiteX19" fmla="*/ 5393 w 44643"/>
                <a:gd name="connsiteY19" fmla="*/ 20492 h 40984"/>
                <a:gd name="connsiteX20" fmla="*/ 8628 w 44643"/>
                <a:gd name="connsiteY20" fmla="*/ 26964 h 40984"/>
                <a:gd name="connsiteX21" fmla="*/ 16178 w 44643"/>
                <a:gd name="connsiteY21" fmla="*/ 32357 h 40984"/>
                <a:gd name="connsiteX22" fmla="*/ 29121 w 44643"/>
                <a:gd name="connsiteY22" fmla="*/ 34514 h 40984"/>
                <a:gd name="connsiteX23" fmla="*/ 37749 w 44643"/>
                <a:gd name="connsiteY23" fmla="*/ 28042 h 40984"/>
                <a:gd name="connsiteX24" fmla="*/ 38828 w 44643"/>
                <a:gd name="connsiteY24" fmla="*/ 20492 h 4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643" h="40984">
                  <a:moveTo>
                    <a:pt x="35592" y="37749"/>
                  </a:moveTo>
                  <a:cubicBezTo>
                    <a:pt x="32357" y="39907"/>
                    <a:pt x="29121" y="40985"/>
                    <a:pt x="25885" y="40985"/>
                  </a:cubicBezTo>
                  <a:cubicBezTo>
                    <a:pt x="22650" y="40985"/>
                    <a:pt x="18335" y="39907"/>
                    <a:pt x="14021" y="37749"/>
                  </a:cubicBezTo>
                  <a:cubicBezTo>
                    <a:pt x="9707" y="35592"/>
                    <a:pt x="6471" y="33435"/>
                    <a:pt x="4314" y="30199"/>
                  </a:cubicBezTo>
                  <a:cubicBezTo>
                    <a:pt x="2157" y="26964"/>
                    <a:pt x="1079" y="23728"/>
                    <a:pt x="0" y="20492"/>
                  </a:cubicBezTo>
                  <a:cubicBezTo>
                    <a:pt x="0" y="17257"/>
                    <a:pt x="0" y="14021"/>
                    <a:pt x="2157" y="10786"/>
                  </a:cubicBezTo>
                  <a:cubicBezTo>
                    <a:pt x="3236" y="7550"/>
                    <a:pt x="6471" y="5393"/>
                    <a:pt x="8628" y="3236"/>
                  </a:cubicBezTo>
                  <a:cubicBezTo>
                    <a:pt x="11864" y="1079"/>
                    <a:pt x="15100" y="0"/>
                    <a:pt x="18335" y="0"/>
                  </a:cubicBezTo>
                  <a:cubicBezTo>
                    <a:pt x="22650" y="0"/>
                    <a:pt x="25885" y="1079"/>
                    <a:pt x="30199" y="3236"/>
                  </a:cubicBezTo>
                  <a:cubicBezTo>
                    <a:pt x="34513" y="5393"/>
                    <a:pt x="37749" y="7550"/>
                    <a:pt x="39906" y="10786"/>
                  </a:cubicBezTo>
                  <a:cubicBezTo>
                    <a:pt x="42063" y="14021"/>
                    <a:pt x="43142" y="17257"/>
                    <a:pt x="44221" y="20492"/>
                  </a:cubicBezTo>
                  <a:cubicBezTo>
                    <a:pt x="45299" y="23728"/>
                    <a:pt x="44221" y="26964"/>
                    <a:pt x="42063" y="30199"/>
                  </a:cubicBezTo>
                  <a:cubicBezTo>
                    <a:pt x="40985" y="33435"/>
                    <a:pt x="38828" y="35592"/>
                    <a:pt x="35592" y="37749"/>
                  </a:cubicBezTo>
                  <a:close/>
                  <a:moveTo>
                    <a:pt x="38828" y="20492"/>
                  </a:moveTo>
                  <a:cubicBezTo>
                    <a:pt x="38828" y="18336"/>
                    <a:pt x="37749" y="16178"/>
                    <a:pt x="35592" y="14021"/>
                  </a:cubicBezTo>
                  <a:cubicBezTo>
                    <a:pt x="33435" y="11864"/>
                    <a:pt x="31278" y="9707"/>
                    <a:pt x="28042" y="8628"/>
                  </a:cubicBezTo>
                  <a:cubicBezTo>
                    <a:pt x="24807" y="7550"/>
                    <a:pt x="21571" y="6471"/>
                    <a:pt x="19414" y="6471"/>
                  </a:cubicBezTo>
                  <a:cubicBezTo>
                    <a:pt x="16178" y="6471"/>
                    <a:pt x="14021" y="6471"/>
                    <a:pt x="11864" y="7550"/>
                  </a:cubicBezTo>
                  <a:cubicBezTo>
                    <a:pt x="9707" y="8628"/>
                    <a:pt x="7550" y="10786"/>
                    <a:pt x="6471" y="12943"/>
                  </a:cubicBezTo>
                  <a:cubicBezTo>
                    <a:pt x="5393" y="15100"/>
                    <a:pt x="5393" y="17257"/>
                    <a:pt x="5393" y="20492"/>
                  </a:cubicBezTo>
                  <a:cubicBezTo>
                    <a:pt x="5393" y="23728"/>
                    <a:pt x="6471" y="24807"/>
                    <a:pt x="8628" y="26964"/>
                  </a:cubicBezTo>
                  <a:cubicBezTo>
                    <a:pt x="10786" y="29121"/>
                    <a:pt x="12942" y="31278"/>
                    <a:pt x="16178" y="32357"/>
                  </a:cubicBezTo>
                  <a:cubicBezTo>
                    <a:pt x="20492" y="34514"/>
                    <a:pt x="24807" y="35592"/>
                    <a:pt x="29121" y="34514"/>
                  </a:cubicBezTo>
                  <a:cubicBezTo>
                    <a:pt x="33435" y="33435"/>
                    <a:pt x="35592" y="31278"/>
                    <a:pt x="37749" y="28042"/>
                  </a:cubicBezTo>
                  <a:cubicBezTo>
                    <a:pt x="38828" y="24807"/>
                    <a:pt x="38828" y="22650"/>
                    <a:pt x="38828" y="2049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7" name="Freihandform: Form 2146">
              <a:extLst>
                <a:ext uri="{FF2B5EF4-FFF2-40B4-BE49-F238E27FC236}">
                  <a16:creationId xmlns:a16="http://schemas.microsoft.com/office/drawing/2014/main" id="{E40EAD18-27AA-4224-B922-FDA1D3E35F2C}"/>
                </a:ext>
              </a:extLst>
            </p:cNvPr>
            <p:cNvSpPr/>
            <p:nvPr/>
          </p:nvSpPr>
          <p:spPr>
            <a:xfrm>
              <a:off x="6122962" y="4553055"/>
              <a:ext cx="62555" cy="30199"/>
            </a:xfrm>
            <a:custGeom>
              <a:avLst/>
              <a:gdLst>
                <a:gd name="connsiteX0" fmla="*/ 56085 w 62555"/>
                <a:gd name="connsiteY0" fmla="*/ 30199 h 30199"/>
                <a:gd name="connsiteX1" fmla="*/ 49613 w 62555"/>
                <a:gd name="connsiteY1" fmla="*/ 29121 h 30199"/>
                <a:gd name="connsiteX2" fmla="*/ 0 w 62555"/>
                <a:gd name="connsiteY2" fmla="*/ 5393 h 30199"/>
                <a:gd name="connsiteX3" fmla="*/ 3236 w 62555"/>
                <a:gd name="connsiteY3" fmla="*/ 0 h 30199"/>
                <a:gd name="connsiteX4" fmla="*/ 53928 w 62555"/>
                <a:gd name="connsiteY4" fmla="*/ 24807 h 30199"/>
                <a:gd name="connsiteX5" fmla="*/ 56085 w 62555"/>
                <a:gd name="connsiteY5" fmla="*/ 24807 h 30199"/>
                <a:gd name="connsiteX6" fmla="*/ 57163 w 62555"/>
                <a:gd name="connsiteY6" fmla="*/ 23728 h 30199"/>
                <a:gd name="connsiteX7" fmla="*/ 57163 w 62555"/>
                <a:gd name="connsiteY7" fmla="*/ 22650 h 30199"/>
                <a:gd name="connsiteX8" fmla="*/ 62556 w 62555"/>
                <a:gd name="connsiteY8" fmla="*/ 23728 h 30199"/>
                <a:gd name="connsiteX9" fmla="*/ 61478 w 62555"/>
                <a:gd name="connsiteY9" fmla="*/ 28042 h 30199"/>
                <a:gd name="connsiteX10" fmla="*/ 56085 w 62555"/>
                <a:gd name="connsiteY10" fmla="*/ 30199 h 3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555" h="30199">
                  <a:moveTo>
                    <a:pt x="56085" y="30199"/>
                  </a:moveTo>
                  <a:cubicBezTo>
                    <a:pt x="53928" y="30199"/>
                    <a:pt x="51770" y="30199"/>
                    <a:pt x="49613" y="29121"/>
                  </a:cubicBezTo>
                  <a:lnTo>
                    <a:pt x="0" y="5393"/>
                  </a:lnTo>
                  <a:lnTo>
                    <a:pt x="3236" y="0"/>
                  </a:lnTo>
                  <a:lnTo>
                    <a:pt x="53928" y="24807"/>
                  </a:lnTo>
                  <a:cubicBezTo>
                    <a:pt x="55006" y="24807"/>
                    <a:pt x="56085" y="25885"/>
                    <a:pt x="56085" y="24807"/>
                  </a:cubicBezTo>
                  <a:cubicBezTo>
                    <a:pt x="57163" y="24807"/>
                    <a:pt x="57163" y="24807"/>
                    <a:pt x="57163" y="23728"/>
                  </a:cubicBezTo>
                  <a:cubicBezTo>
                    <a:pt x="57163" y="23728"/>
                    <a:pt x="57163" y="22650"/>
                    <a:pt x="57163" y="22650"/>
                  </a:cubicBezTo>
                  <a:lnTo>
                    <a:pt x="62556" y="23728"/>
                  </a:lnTo>
                  <a:cubicBezTo>
                    <a:pt x="62556" y="24807"/>
                    <a:pt x="62556" y="25885"/>
                    <a:pt x="61478" y="28042"/>
                  </a:cubicBezTo>
                  <a:cubicBezTo>
                    <a:pt x="59320" y="28042"/>
                    <a:pt x="58242" y="30199"/>
                    <a:pt x="56085" y="3019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8" name="Freihandform: Form 2147">
              <a:extLst>
                <a:ext uri="{FF2B5EF4-FFF2-40B4-BE49-F238E27FC236}">
                  <a16:creationId xmlns:a16="http://schemas.microsoft.com/office/drawing/2014/main" id="{8A938E47-12AC-4B58-961D-47FC971D3503}"/>
                </a:ext>
              </a:extLst>
            </p:cNvPr>
            <p:cNvSpPr/>
            <p:nvPr/>
          </p:nvSpPr>
          <p:spPr>
            <a:xfrm>
              <a:off x="6155319" y="4520699"/>
              <a:ext cx="44220" cy="40984"/>
            </a:xfrm>
            <a:custGeom>
              <a:avLst/>
              <a:gdLst>
                <a:gd name="connsiteX0" fmla="*/ 35592 w 44220"/>
                <a:gd name="connsiteY0" fmla="*/ 37749 h 40984"/>
                <a:gd name="connsiteX1" fmla="*/ 25885 w 44220"/>
                <a:gd name="connsiteY1" fmla="*/ 40985 h 40984"/>
                <a:gd name="connsiteX2" fmla="*/ 14021 w 44220"/>
                <a:gd name="connsiteY2" fmla="*/ 37749 h 40984"/>
                <a:gd name="connsiteX3" fmla="*/ 4314 w 44220"/>
                <a:gd name="connsiteY3" fmla="*/ 30199 h 40984"/>
                <a:gd name="connsiteX4" fmla="*/ 0 w 44220"/>
                <a:gd name="connsiteY4" fmla="*/ 20492 h 40984"/>
                <a:gd name="connsiteX5" fmla="*/ 2157 w 44220"/>
                <a:gd name="connsiteY5" fmla="*/ 10786 h 40984"/>
                <a:gd name="connsiteX6" fmla="*/ 8628 w 44220"/>
                <a:gd name="connsiteY6" fmla="*/ 3236 h 40984"/>
                <a:gd name="connsiteX7" fmla="*/ 18335 w 44220"/>
                <a:gd name="connsiteY7" fmla="*/ 0 h 40984"/>
                <a:gd name="connsiteX8" fmla="*/ 30199 w 44220"/>
                <a:gd name="connsiteY8" fmla="*/ 3236 h 40984"/>
                <a:gd name="connsiteX9" fmla="*/ 39907 w 44220"/>
                <a:gd name="connsiteY9" fmla="*/ 10786 h 40984"/>
                <a:gd name="connsiteX10" fmla="*/ 44221 w 44220"/>
                <a:gd name="connsiteY10" fmla="*/ 20492 h 40984"/>
                <a:gd name="connsiteX11" fmla="*/ 42063 w 44220"/>
                <a:gd name="connsiteY11" fmla="*/ 30199 h 40984"/>
                <a:gd name="connsiteX12" fmla="*/ 35592 w 44220"/>
                <a:gd name="connsiteY12" fmla="*/ 37749 h 40984"/>
                <a:gd name="connsiteX13" fmla="*/ 37749 w 44220"/>
                <a:gd name="connsiteY13" fmla="*/ 20492 h 40984"/>
                <a:gd name="connsiteX14" fmla="*/ 34514 w 44220"/>
                <a:gd name="connsiteY14" fmla="*/ 14021 h 40984"/>
                <a:gd name="connsiteX15" fmla="*/ 26964 w 44220"/>
                <a:gd name="connsiteY15" fmla="*/ 8628 h 40984"/>
                <a:gd name="connsiteX16" fmla="*/ 18335 w 44220"/>
                <a:gd name="connsiteY16" fmla="*/ 6471 h 40984"/>
                <a:gd name="connsiteX17" fmla="*/ 10786 w 44220"/>
                <a:gd name="connsiteY17" fmla="*/ 7550 h 40984"/>
                <a:gd name="connsiteX18" fmla="*/ 5393 w 44220"/>
                <a:gd name="connsiteY18" fmla="*/ 12942 h 40984"/>
                <a:gd name="connsiteX19" fmla="*/ 4314 w 44220"/>
                <a:gd name="connsiteY19" fmla="*/ 20492 h 40984"/>
                <a:gd name="connsiteX20" fmla="*/ 7550 w 44220"/>
                <a:gd name="connsiteY20" fmla="*/ 26964 h 40984"/>
                <a:gd name="connsiteX21" fmla="*/ 15100 w 44220"/>
                <a:gd name="connsiteY21" fmla="*/ 32357 h 40984"/>
                <a:gd name="connsiteX22" fmla="*/ 28042 w 44220"/>
                <a:gd name="connsiteY22" fmla="*/ 34513 h 40984"/>
                <a:gd name="connsiteX23" fmla="*/ 36671 w 44220"/>
                <a:gd name="connsiteY23" fmla="*/ 28042 h 40984"/>
                <a:gd name="connsiteX24" fmla="*/ 37749 w 44220"/>
                <a:gd name="connsiteY24" fmla="*/ 20492 h 4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220" h="40984">
                  <a:moveTo>
                    <a:pt x="35592" y="37749"/>
                  </a:moveTo>
                  <a:cubicBezTo>
                    <a:pt x="32357" y="39906"/>
                    <a:pt x="29121" y="40985"/>
                    <a:pt x="25885" y="40985"/>
                  </a:cubicBezTo>
                  <a:cubicBezTo>
                    <a:pt x="21571" y="40985"/>
                    <a:pt x="18335" y="39906"/>
                    <a:pt x="14021" y="37749"/>
                  </a:cubicBezTo>
                  <a:cubicBezTo>
                    <a:pt x="9707" y="35592"/>
                    <a:pt x="6471" y="33435"/>
                    <a:pt x="4314" y="30199"/>
                  </a:cubicBezTo>
                  <a:cubicBezTo>
                    <a:pt x="2157" y="26964"/>
                    <a:pt x="1079" y="23728"/>
                    <a:pt x="0" y="20492"/>
                  </a:cubicBezTo>
                  <a:cubicBezTo>
                    <a:pt x="0" y="17257"/>
                    <a:pt x="0" y="14021"/>
                    <a:pt x="2157" y="10786"/>
                  </a:cubicBezTo>
                  <a:cubicBezTo>
                    <a:pt x="3236" y="7550"/>
                    <a:pt x="5393" y="5393"/>
                    <a:pt x="8628" y="3236"/>
                  </a:cubicBezTo>
                  <a:cubicBezTo>
                    <a:pt x="11864" y="1079"/>
                    <a:pt x="15100" y="0"/>
                    <a:pt x="18335" y="0"/>
                  </a:cubicBezTo>
                  <a:cubicBezTo>
                    <a:pt x="22650" y="0"/>
                    <a:pt x="25885" y="1079"/>
                    <a:pt x="30199" y="3236"/>
                  </a:cubicBezTo>
                  <a:cubicBezTo>
                    <a:pt x="34514" y="5393"/>
                    <a:pt x="37749" y="7550"/>
                    <a:pt x="39907" y="10786"/>
                  </a:cubicBezTo>
                  <a:cubicBezTo>
                    <a:pt x="42063" y="14021"/>
                    <a:pt x="43142" y="17257"/>
                    <a:pt x="44221" y="20492"/>
                  </a:cubicBezTo>
                  <a:cubicBezTo>
                    <a:pt x="44221" y="23728"/>
                    <a:pt x="44221" y="26964"/>
                    <a:pt x="42063" y="30199"/>
                  </a:cubicBezTo>
                  <a:cubicBezTo>
                    <a:pt x="39907" y="33435"/>
                    <a:pt x="37749" y="35592"/>
                    <a:pt x="35592" y="37749"/>
                  </a:cubicBezTo>
                  <a:close/>
                  <a:moveTo>
                    <a:pt x="37749" y="20492"/>
                  </a:moveTo>
                  <a:cubicBezTo>
                    <a:pt x="37749" y="18335"/>
                    <a:pt x="36671" y="16178"/>
                    <a:pt x="34514" y="14021"/>
                  </a:cubicBezTo>
                  <a:cubicBezTo>
                    <a:pt x="32357" y="11864"/>
                    <a:pt x="30199" y="9707"/>
                    <a:pt x="26964" y="8628"/>
                  </a:cubicBezTo>
                  <a:cubicBezTo>
                    <a:pt x="23728" y="7550"/>
                    <a:pt x="20492" y="6471"/>
                    <a:pt x="18335" y="6471"/>
                  </a:cubicBezTo>
                  <a:cubicBezTo>
                    <a:pt x="15100" y="6471"/>
                    <a:pt x="12943" y="6471"/>
                    <a:pt x="10786" y="7550"/>
                  </a:cubicBezTo>
                  <a:cubicBezTo>
                    <a:pt x="8628" y="8628"/>
                    <a:pt x="6471" y="10786"/>
                    <a:pt x="5393" y="12942"/>
                  </a:cubicBezTo>
                  <a:cubicBezTo>
                    <a:pt x="4314" y="15100"/>
                    <a:pt x="4314" y="17257"/>
                    <a:pt x="4314" y="20492"/>
                  </a:cubicBezTo>
                  <a:cubicBezTo>
                    <a:pt x="4314" y="22650"/>
                    <a:pt x="5393" y="24807"/>
                    <a:pt x="7550" y="26964"/>
                  </a:cubicBezTo>
                  <a:cubicBezTo>
                    <a:pt x="9707" y="29121"/>
                    <a:pt x="11864" y="31278"/>
                    <a:pt x="15100" y="32357"/>
                  </a:cubicBezTo>
                  <a:cubicBezTo>
                    <a:pt x="19414" y="34513"/>
                    <a:pt x="23728" y="35592"/>
                    <a:pt x="28042" y="34513"/>
                  </a:cubicBezTo>
                  <a:cubicBezTo>
                    <a:pt x="32357" y="33435"/>
                    <a:pt x="34514" y="31278"/>
                    <a:pt x="36671" y="28042"/>
                  </a:cubicBezTo>
                  <a:cubicBezTo>
                    <a:pt x="37749" y="25885"/>
                    <a:pt x="38828" y="23728"/>
                    <a:pt x="37749" y="2049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9" name="Freihandform: Form 2148">
              <a:extLst>
                <a:ext uri="{FF2B5EF4-FFF2-40B4-BE49-F238E27FC236}">
                  <a16:creationId xmlns:a16="http://schemas.microsoft.com/office/drawing/2014/main" id="{03D885A2-FD0C-4F5E-A610-1739BF774732}"/>
                </a:ext>
              </a:extLst>
            </p:cNvPr>
            <p:cNvSpPr/>
            <p:nvPr/>
          </p:nvSpPr>
          <p:spPr>
            <a:xfrm>
              <a:off x="6171497" y="4484028"/>
              <a:ext cx="42063" cy="37749"/>
            </a:xfrm>
            <a:custGeom>
              <a:avLst/>
              <a:gdLst>
                <a:gd name="connsiteX0" fmla="*/ 0 w 42063"/>
                <a:gd name="connsiteY0" fmla="*/ 19414 h 37749"/>
                <a:gd name="connsiteX1" fmla="*/ 2157 w 42063"/>
                <a:gd name="connsiteY1" fmla="*/ 15100 h 37749"/>
                <a:gd name="connsiteX2" fmla="*/ 9707 w 42063"/>
                <a:gd name="connsiteY2" fmla="*/ 18335 h 37749"/>
                <a:gd name="connsiteX3" fmla="*/ 9707 w 42063"/>
                <a:gd name="connsiteY3" fmla="*/ 18335 h 37749"/>
                <a:gd name="connsiteX4" fmla="*/ 6471 w 42063"/>
                <a:gd name="connsiteY4" fmla="*/ 10786 h 37749"/>
                <a:gd name="connsiteX5" fmla="*/ 7550 w 42063"/>
                <a:gd name="connsiteY5" fmla="*/ 3236 h 37749"/>
                <a:gd name="connsiteX6" fmla="*/ 10786 w 42063"/>
                <a:gd name="connsiteY6" fmla="*/ 0 h 37749"/>
                <a:gd name="connsiteX7" fmla="*/ 15100 w 42063"/>
                <a:gd name="connsiteY7" fmla="*/ 3236 h 37749"/>
                <a:gd name="connsiteX8" fmla="*/ 12943 w 42063"/>
                <a:gd name="connsiteY8" fmla="*/ 6471 h 37749"/>
                <a:gd name="connsiteX9" fmla="*/ 12943 w 42063"/>
                <a:gd name="connsiteY9" fmla="*/ 12942 h 37749"/>
                <a:gd name="connsiteX10" fmla="*/ 17257 w 42063"/>
                <a:gd name="connsiteY10" fmla="*/ 20492 h 37749"/>
                <a:gd name="connsiteX11" fmla="*/ 42064 w 42063"/>
                <a:gd name="connsiteY11" fmla="*/ 32357 h 37749"/>
                <a:gd name="connsiteX12" fmla="*/ 38828 w 42063"/>
                <a:gd name="connsiteY12" fmla="*/ 37749 h 37749"/>
                <a:gd name="connsiteX13" fmla="*/ 0 w 42063"/>
                <a:gd name="connsiteY13" fmla="*/ 19414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063" h="37749">
                  <a:moveTo>
                    <a:pt x="0" y="19414"/>
                  </a:moveTo>
                  <a:lnTo>
                    <a:pt x="2157" y="15100"/>
                  </a:lnTo>
                  <a:lnTo>
                    <a:pt x="9707" y="18335"/>
                  </a:lnTo>
                  <a:lnTo>
                    <a:pt x="9707" y="18335"/>
                  </a:lnTo>
                  <a:cubicBezTo>
                    <a:pt x="7550" y="16178"/>
                    <a:pt x="6471" y="12942"/>
                    <a:pt x="6471" y="10786"/>
                  </a:cubicBezTo>
                  <a:cubicBezTo>
                    <a:pt x="6471" y="8628"/>
                    <a:pt x="6471" y="5393"/>
                    <a:pt x="7550" y="3236"/>
                  </a:cubicBezTo>
                  <a:cubicBezTo>
                    <a:pt x="8628" y="2157"/>
                    <a:pt x="9707" y="0"/>
                    <a:pt x="10786" y="0"/>
                  </a:cubicBezTo>
                  <a:lnTo>
                    <a:pt x="15100" y="3236"/>
                  </a:lnTo>
                  <a:cubicBezTo>
                    <a:pt x="14021" y="4314"/>
                    <a:pt x="12943" y="5393"/>
                    <a:pt x="12943" y="6471"/>
                  </a:cubicBezTo>
                  <a:cubicBezTo>
                    <a:pt x="11864" y="8628"/>
                    <a:pt x="11864" y="10786"/>
                    <a:pt x="12943" y="12942"/>
                  </a:cubicBezTo>
                  <a:cubicBezTo>
                    <a:pt x="14021" y="15100"/>
                    <a:pt x="15100" y="18335"/>
                    <a:pt x="17257" y="20492"/>
                  </a:cubicBezTo>
                  <a:lnTo>
                    <a:pt x="42064" y="32357"/>
                  </a:lnTo>
                  <a:lnTo>
                    <a:pt x="38828" y="37749"/>
                  </a:lnTo>
                  <a:lnTo>
                    <a:pt x="0" y="19414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50" name="Grafik 2">
            <a:extLst>
              <a:ext uri="{FF2B5EF4-FFF2-40B4-BE49-F238E27FC236}">
                <a16:creationId xmlns:a16="http://schemas.microsoft.com/office/drawing/2014/main" id="{343FD5ED-108F-4BF9-8095-1A76F300FAB0}"/>
              </a:ext>
            </a:extLst>
          </p:cNvPr>
          <p:cNvGrpSpPr/>
          <p:nvPr/>
        </p:nvGrpSpPr>
        <p:grpSpPr>
          <a:xfrm>
            <a:off x="4831937" y="5133316"/>
            <a:ext cx="64713" cy="283659"/>
            <a:chOff x="4831937" y="5133316"/>
            <a:chExt cx="64713" cy="283659"/>
          </a:xfrm>
          <a:solidFill>
            <a:srgbClr val="777776"/>
          </a:solidFill>
        </p:grpSpPr>
        <p:sp>
          <p:nvSpPr>
            <p:cNvPr id="2151" name="Freihandform: Form 2150">
              <a:extLst>
                <a:ext uri="{FF2B5EF4-FFF2-40B4-BE49-F238E27FC236}">
                  <a16:creationId xmlns:a16="http://schemas.microsoft.com/office/drawing/2014/main" id="{194C5E0E-DB3A-4CEB-858A-6A045884F952}"/>
                </a:ext>
              </a:extLst>
            </p:cNvPr>
            <p:cNvSpPr/>
            <p:nvPr/>
          </p:nvSpPr>
          <p:spPr>
            <a:xfrm>
              <a:off x="4831937" y="5379226"/>
              <a:ext cx="64343" cy="37749"/>
            </a:xfrm>
            <a:custGeom>
              <a:avLst/>
              <a:gdLst>
                <a:gd name="connsiteX0" fmla="*/ 63635 w 64343"/>
                <a:gd name="connsiteY0" fmla="*/ 24807 h 37749"/>
                <a:gd name="connsiteX1" fmla="*/ 59320 w 64343"/>
                <a:gd name="connsiteY1" fmla="*/ 31278 h 37749"/>
                <a:gd name="connsiteX2" fmla="*/ 59320 w 64343"/>
                <a:gd name="connsiteY2" fmla="*/ 31278 h 37749"/>
                <a:gd name="connsiteX3" fmla="*/ 63635 w 64343"/>
                <a:gd name="connsiteY3" fmla="*/ 32357 h 37749"/>
                <a:gd name="connsiteX4" fmla="*/ 63635 w 64343"/>
                <a:gd name="connsiteY4" fmla="*/ 37749 h 37749"/>
                <a:gd name="connsiteX5" fmla="*/ 0 w 64343"/>
                <a:gd name="connsiteY5" fmla="*/ 37749 h 37749"/>
                <a:gd name="connsiteX6" fmla="*/ 0 w 64343"/>
                <a:gd name="connsiteY6" fmla="*/ 31278 h 37749"/>
                <a:gd name="connsiteX7" fmla="*/ 17257 w 64343"/>
                <a:gd name="connsiteY7" fmla="*/ 31278 h 37749"/>
                <a:gd name="connsiteX8" fmla="*/ 24807 w 64343"/>
                <a:gd name="connsiteY8" fmla="*/ 31278 h 37749"/>
                <a:gd name="connsiteX9" fmla="*/ 18335 w 64343"/>
                <a:gd name="connsiteY9" fmla="*/ 17257 h 37749"/>
                <a:gd name="connsiteX10" fmla="*/ 23728 w 64343"/>
                <a:gd name="connsiteY10" fmla="*/ 4314 h 37749"/>
                <a:gd name="connsiteX11" fmla="*/ 39907 w 64343"/>
                <a:gd name="connsiteY11" fmla="*/ 0 h 37749"/>
                <a:gd name="connsiteX12" fmla="*/ 51771 w 64343"/>
                <a:gd name="connsiteY12" fmla="*/ 2157 h 37749"/>
                <a:gd name="connsiteX13" fmla="*/ 59320 w 64343"/>
                <a:gd name="connsiteY13" fmla="*/ 8628 h 37749"/>
                <a:gd name="connsiteX14" fmla="*/ 62556 w 64343"/>
                <a:gd name="connsiteY14" fmla="*/ 18335 h 37749"/>
                <a:gd name="connsiteX15" fmla="*/ 63635 w 64343"/>
                <a:gd name="connsiteY15" fmla="*/ 24807 h 37749"/>
                <a:gd name="connsiteX16" fmla="*/ 57163 w 64343"/>
                <a:gd name="connsiteY16" fmla="*/ 12942 h 37749"/>
                <a:gd name="connsiteX17" fmla="*/ 50692 w 64343"/>
                <a:gd name="connsiteY17" fmla="*/ 8628 h 37749"/>
                <a:gd name="connsiteX18" fmla="*/ 40985 w 64343"/>
                <a:gd name="connsiteY18" fmla="*/ 6471 h 37749"/>
                <a:gd name="connsiteX19" fmla="*/ 29121 w 64343"/>
                <a:gd name="connsiteY19" fmla="*/ 9707 h 37749"/>
                <a:gd name="connsiteX20" fmla="*/ 24807 w 64343"/>
                <a:gd name="connsiteY20" fmla="*/ 18335 h 37749"/>
                <a:gd name="connsiteX21" fmla="*/ 31278 w 64343"/>
                <a:gd name="connsiteY21" fmla="*/ 30199 h 37749"/>
                <a:gd name="connsiteX22" fmla="*/ 55006 w 64343"/>
                <a:gd name="connsiteY22" fmla="*/ 30199 h 37749"/>
                <a:gd name="connsiteX23" fmla="*/ 58242 w 64343"/>
                <a:gd name="connsiteY23" fmla="*/ 24807 h 37749"/>
                <a:gd name="connsiteX24" fmla="*/ 59320 w 64343"/>
                <a:gd name="connsiteY24" fmla="*/ 19414 h 37749"/>
                <a:gd name="connsiteX25" fmla="*/ 57163 w 64343"/>
                <a:gd name="connsiteY25" fmla="*/ 12942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343" h="37749">
                  <a:moveTo>
                    <a:pt x="63635" y="24807"/>
                  </a:moveTo>
                  <a:cubicBezTo>
                    <a:pt x="62556" y="26964"/>
                    <a:pt x="61478" y="29121"/>
                    <a:pt x="59320" y="31278"/>
                  </a:cubicBezTo>
                  <a:lnTo>
                    <a:pt x="59320" y="31278"/>
                  </a:lnTo>
                  <a:lnTo>
                    <a:pt x="63635" y="32357"/>
                  </a:lnTo>
                  <a:lnTo>
                    <a:pt x="63635" y="37749"/>
                  </a:lnTo>
                  <a:lnTo>
                    <a:pt x="0" y="37749"/>
                  </a:lnTo>
                  <a:lnTo>
                    <a:pt x="0" y="31278"/>
                  </a:lnTo>
                  <a:lnTo>
                    <a:pt x="17257" y="31278"/>
                  </a:lnTo>
                  <a:lnTo>
                    <a:pt x="24807" y="31278"/>
                  </a:lnTo>
                  <a:cubicBezTo>
                    <a:pt x="20493" y="26964"/>
                    <a:pt x="18335" y="21571"/>
                    <a:pt x="18335" y="17257"/>
                  </a:cubicBezTo>
                  <a:cubicBezTo>
                    <a:pt x="18335" y="11864"/>
                    <a:pt x="20493" y="7550"/>
                    <a:pt x="23728" y="4314"/>
                  </a:cubicBezTo>
                  <a:cubicBezTo>
                    <a:pt x="28042" y="1078"/>
                    <a:pt x="33435" y="0"/>
                    <a:pt x="39907" y="0"/>
                  </a:cubicBezTo>
                  <a:cubicBezTo>
                    <a:pt x="44221" y="0"/>
                    <a:pt x="48535" y="1078"/>
                    <a:pt x="51771" y="2157"/>
                  </a:cubicBezTo>
                  <a:cubicBezTo>
                    <a:pt x="55006" y="4314"/>
                    <a:pt x="58242" y="6471"/>
                    <a:pt x="59320" y="8628"/>
                  </a:cubicBezTo>
                  <a:cubicBezTo>
                    <a:pt x="61478" y="11864"/>
                    <a:pt x="62556" y="14021"/>
                    <a:pt x="62556" y="18335"/>
                  </a:cubicBezTo>
                  <a:cubicBezTo>
                    <a:pt x="64713" y="20492"/>
                    <a:pt x="64713" y="22649"/>
                    <a:pt x="63635" y="24807"/>
                  </a:cubicBezTo>
                  <a:close/>
                  <a:moveTo>
                    <a:pt x="57163" y="12942"/>
                  </a:moveTo>
                  <a:cubicBezTo>
                    <a:pt x="56085" y="10786"/>
                    <a:pt x="53928" y="9707"/>
                    <a:pt x="50692" y="8628"/>
                  </a:cubicBezTo>
                  <a:cubicBezTo>
                    <a:pt x="48535" y="7550"/>
                    <a:pt x="45299" y="6471"/>
                    <a:pt x="40985" y="6471"/>
                  </a:cubicBezTo>
                  <a:cubicBezTo>
                    <a:pt x="35592" y="6471"/>
                    <a:pt x="31278" y="7550"/>
                    <a:pt x="29121" y="9707"/>
                  </a:cubicBezTo>
                  <a:cubicBezTo>
                    <a:pt x="25885" y="11864"/>
                    <a:pt x="24807" y="15100"/>
                    <a:pt x="24807" y="18335"/>
                  </a:cubicBezTo>
                  <a:cubicBezTo>
                    <a:pt x="24807" y="21571"/>
                    <a:pt x="26964" y="25885"/>
                    <a:pt x="31278" y="30199"/>
                  </a:cubicBezTo>
                  <a:lnTo>
                    <a:pt x="55006" y="30199"/>
                  </a:lnTo>
                  <a:cubicBezTo>
                    <a:pt x="56085" y="28042"/>
                    <a:pt x="58242" y="25885"/>
                    <a:pt x="58242" y="24807"/>
                  </a:cubicBezTo>
                  <a:cubicBezTo>
                    <a:pt x="58242" y="23728"/>
                    <a:pt x="59320" y="21571"/>
                    <a:pt x="59320" y="19414"/>
                  </a:cubicBezTo>
                  <a:cubicBezTo>
                    <a:pt x="59320" y="17257"/>
                    <a:pt x="58242" y="15100"/>
                    <a:pt x="57163" y="129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2" name="Freihandform: Form 2151">
              <a:extLst>
                <a:ext uri="{FF2B5EF4-FFF2-40B4-BE49-F238E27FC236}">
                  <a16:creationId xmlns:a16="http://schemas.microsoft.com/office/drawing/2014/main" id="{AEAB3B1A-C8E4-4C3E-AF35-847D05C1D1F9}"/>
                </a:ext>
              </a:extLst>
            </p:cNvPr>
            <p:cNvSpPr/>
            <p:nvPr/>
          </p:nvSpPr>
          <p:spPr>
            <a:xfrm>
              <a:off x="4851351" y="5345790"/>
              <a:ext cx="43142" cy="23727"/>
            </a:xfrm>
            <a:custGeom>
              <a:avLst/>
              <a:gdLst>
                <a:gd name="connsiteX0" fmla="*/ 1079 w 43142"/>
                <a:gd name="connsiteY0" fmla="*/ 21571 h 23727"/>
                <a:gd name="connsiteX1" fmla="*/ 1079 w 43142"/>
                <a:gd name="connsiteY1" fmla="*/ 16178 h 23727"/>
                <a:gd name="connsiteX2" fmla="*/ 8628 w 43142"/>
                <a:gd name="connsiteY2" fmla="*/ 16178 h 23727"/>
                <a:gd name="connsiteX3" fmla="*/ 8628 w 43142"/>
                <a:gd name="connsiteY3" fmla="*/ 16178 h 23727"/>
                <a:gd name="connsiteX4" fmla="*/ 2157 w 43142"/>
                <a:gd name="connsiteY4" fmla="*/ 10786 h 23727"/>
                <a:gd name="connsiteX5" fmla="*/ 0 w 43142"/>
                <a:gd name="connsiteY5" fmla="*/ 4314 h 23727"/>
                <a:gd name="connsiteX6" fmla="*/ 1079 w 43142"/>
                <a:gd name="connsiteY6" fmla="*/ 0 h 23727"/>
                <a:gd name="connsiteX7" fmla="*/ 6471 w 43142"/>
                <a:gd name="connsiteY7" fmla="*/ 1079 h 23727"/>
                <a:gd name="connsiteX8" fmla="*/ 5393 w 43142"/>
                <a:gd name="connsiteY8" fmla="*/ 5393 h 23727"/>
                <a:gd name="connsiteX9" fmla="*/ 7550 w 43142"/>
                <a:gd name="connsiteY9" fmla="*/ 11864 h 23727"/>
                <a:gd name="connsiteX10" fmla="*/ 15100 w 43142"/>
                <a:gd name="connsiteY10" fmla="*/ 17257 h 23727"/>
                <a:gd name="connsiteX11" fmla="*/ 43142 w 43142"/>
                <a:gd name="connsiteY11" fmla="*/ 17257 h 23727"/>
                <a:gd name="connsiteX12" fmla="*/ 43142 w 43142"/>
                <a:gd name="connsiteY12" fmla="*/ 23728 h 23727"/>
                <a:gd name="connsiteX13" fmla="*/ 1079 w 43142"/>
                <a:gd name="connsiteY13" fmla="*/ 23728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7">
                  <a:moveTo>
                    <a:pt x="1079" y="21571"/>
                  </a:moveTo>
                  <a:lnTo>
                    <a:pt x="1079" y="16178"/>
                  </a:lnTo>
                  <a:lnTo>
                    <a:pt x="8628" y="16178"/>
                  </a:lnTo>
                  <a:lnTo>
                    <a:pt x="8628" y="16178"/>
                  </a:lnTo>
                  <a:cubicBezTo>
                    <a:pt x="5393" y="15100"/>
                    <a:pt x="3236" y="12942"/>
                    <a:pt x="2157" y="10786"/>
                  </a:cubicBezTo>
                  <a:cubicBezTo>
                    <a:pt x="1079" y="8628"/>
                    <a:pt x="0" y="6471"/>
                    <a:pt x="0" y="4314"/>
                  </a:cubicBezTo>
                  <a:cubicBezTo>
                    <a:pt x="0" y="2157"/>
                    <a:pt x="0" y="1079"/>
                    <a:pt x="1079" y="0"/>
                  </a:cubicBezTo>
                  <a:lnTo>
                    <a:pt x="6471" y="1079"/>
                  </a:lnTo>
                  <a:cubicBezTo>
                    <a:pt x="6471" y="2157"/>
                    <a:pt x="5393" y="4314"/>
                    <a:pt x="5393" y="5393"/>
                  </a:cubicBezTo>
                  <a:cubicBezTo>
                    <a:pt x="5393" y="7550"/>
                    <a:pt x="6471" y="9707"/>
                    <a:pt x="7550" y="11864"/>
                  </a:cubicBezTo>
                  <a:cubicBezTo>
                    <a:pt x="8628" y="14021"/>
                    <a:pt x="11864" y="15100"/>
                    <a:pt x="15100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9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3" name="Freihandform: Form 2152">
              <a:extLst>
                <a:ext uri="{FF2B5EF4-FFF2-40B4-BE49-F238E27FC236}">
                  <a16:creationId xmlns:a16="http://schemas.microsoft.com/office/drawing/2014/main" id="{AB601FC7-BED4-4DC0-A268-0801963C3868}"/>
                </a:ext>
              </a:extLst>
            </p:cNvPr>
            <p:cNvSpPr/>
            <p:nvPr/>
          </p:nvSpPr>
          <p:spPr>
            <a:xfrm>
              <a:off x="4851351" y="5301570"/>
              <a:ext cx="45298" cy="40984"/>
            </a:xfrm>
            <a:custGeom>
              <a:avLst/>
              <a:gdLst>
                <a:gd name="connsiteX0" fmla="*/ 42063 w 45298"/>
                <a:gd name="connsiteY0" fmla="*/ 30199 h 40984"/>
                <a:gd name="connsiteX1" fmla="*/ 34513 w 45298"/>
                <a:gd name="connsiteY1" fmla="*/ 37749 h 40984"/>
                <a:gd name="connsiteX2" fmla="*/ 22650 w 45298"/>
                <a:gd name="connsiteY2" fmla="*/ 40985 h 40984"/>
                <a:gd name="connsiteX3" fmla="*/ 10786 w 45298"/>
                <a:gd name="connsiteY3" fmla="*/ 37749 h 40984"/>
                <a:gd name="connsiteX4" fmla="*/ 3236 w 45298"/>
                <a:gd name="connsiteY4" fmla="*/ 30199 h 40984"/>
                <a:gd name="connsiteX5" fmla="*/ 0 w 45298"/>
                <a:gd name="connsiteY5" fmla="*/ 20492 h 40984"/>
                <a:gd name="connsiteX6" fmla="*/ 3236 w 45298"/>
                <a:gd name="connsiteY6" fmla="*/ 10786 h 40984"/>
                <a:gd name="connsiteX7" fmla="*/ 10786 w 45298"/>
                <a:gd name="connsiteY7" fmla="*/ 3236 h 40984"/>
                <a:gd name="connsiteX8" fmla="*/ 22650 w 45298"/>
                <a:gd name="connsiteY8" fmla="*/ 0 h 40984"/>
                <a:gd name="connsiteX9" fmla="*/ 34513 w 45298"/>
                <a:gd name="connsiteY9" fmla="*/ 3236 h 40984"/>
                <a:gd name="connsiteX10" fmla="*/ 42063 w 45298"/>
                <a:gd name="connsiteY10" fmla="*/ 10786 h 40984"/>
                <a:gd name="connsiteX11" fmla="*/ 45299 w 45298"/>
                <a:gd name="connsiteY11" fmla="*/ 20492 h 40984"/>
                <a:gd name="connsiteX12" fmla="*/ 42063 w 45298"/>
                <a:gd name="connsiteY12" fmla="*/ 30199 h 40984"/>
                <a:gd name="connsiteX13" fmla="*/ 37749 w 45298"/>
                <a:gd name="connsiteY13" fmla="*/ 14021 h 40984"/>
                <a:gd name="connsiteX14" fmla="*/ 31278 w 45298"/>
                <a:gd name="connsiteY14" fmla="*/ 9707 h 40984"/>
                <a:gd name="connsiteX15" fmla="*/ 22650 w 45298"/>
                <a:gd name="connsiteY15" fmla="*/ 7550 h 40984"/>
                <a:gd name="connsiteX16" fmla="*/ 14021 w 45298"/>
                <a:gd name="connsiteY16" fmla="*/ 9707 h 40984"/>
                <a:gd name="connsiteX17" fmla="*/ 7550 w 45298"/>
                <a:gd name="connsiteY17" fmla="*/ 14021 h 40984"/>
                <a:gd name="connsiteX18" fmla="*/ 5393 w 45298"/>
                <a:gd name="connsiteY18" fmla="*/ 20492 h 40984"/>
                <a:gd name="connsiteX19" fmla="*/ 7550 w 45298"/>
                <a:gd name="connsiteY19" fmla="*/ 26964 h 40984"/>
                <a:gd name="connsiteX20" fmla="*/ 14021 w 45298"/>
                <a:gd name="connsiteY20" fmla="*/ 31278 h 40984"/>
                <a:gd name="connsiteX21" fmla="*/ 22650 w 45298"/>
                <a:gd name="connsiteY21" fmla="*/ 33435 h 40984"/>
                <a:gd name="connsiteX22" fmla="*/ 34513 w 45298"/>
                <a:gd name="connsiteY22" fmla="*/ 30199 h 40984"/>
                <a:gd name="connsiteX23" fmla="*/ 38828 w 45298"/>
                <a:gd name="connsiteY23" fmla="*/ 20492 h 40984"/>
                <a:gd name="connsiteX24" fmla="*/ 37749 w 45298"/>
                <a:gd name="connsiteY24" fmla="*/ 14021 h 4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8" h="40984">
                  <a:moveTo>
                    <a:pt x="42063" y="30199"/>
                  </a:moveTo>
                  <a:cubicBezTo>
                    <a:pt x="39906" y="33435"/>
                    <a:pt x="37749" y="35592"/>
                    <a:pt x="34513" y="37749"/>
                  </a:cubicBezTo>
                  <a:cubicBezTo>
                    <a:pt x="31278" y="39907"/>
                    <a:pt x="26964" y="40985"/>
                    <a:pt x="22650" y="40985"/>
                  </a:cubicBezTo>
                  <a:cubicBezTo>
                    <a:pt x="18335" y="40985"/>
                    <a:pt x="14021" y="39907"/>
                    <a:pt x="10786" y="37749"/>
                  </a:cubicBezTo>
                  <a:cubicBezTo>
                    <a:pt x="7550" y="35592"/>
                    <a:pt x="4314" y="33435"/>
                    <a:pt x="3236" y="30199"/>
                  </a:cubicBezTo>
                  <a:cubicBezTo>
                    <a:pt x="2157" y="26964"/>
                    <a:pt x="0" y="23728"/>
                    <a:pt x="0" y="20492"/>
                  </a:cubicBezTo>
                  <a:cubicBezTo>
                    <a:pt x="0" y="17257"/>
                    <a:pt x="1079" y="14021"/>
                    <a:pt x="3236" y="10786"/>
                  </a:cubicBezTo>
                  <a:cubicBezTo>
                    <a:pt x="5393" y="7550"/>
                    <a:pt x="7550" y="5393"/>
                    <a:pt x="10786" y="3236"/>
                  </a:cubicBezTo>
                  <a:cubicBezTo>
                    <a:pt x="14021" y="1079"/>
                    <a:pt x="18335" y="0"/>
                    <a:pt x="22650" y="0"/>
                  </a:cubicBezTo>
                  <a:cubicBezTo>
                    <a:pt x="26964" y="0"/>
                    <a:pt x="31278" y="1079"/>
                    <a:pt x="34513" y="3236"/>
                  </a:cubicBezTo>
                  <a:cubicBezTo>
                    <a:pt x="37749" y="5393"/>
                    <a:pt x="40985" y="7550"/>
                    <a:pt x="42063" y="10786"/>
                  </a:cubicBezTo>
                  <a:cubicBezTo>
                    <a:pt x="43142" y="14021"/>
                    <a:pt x="45299" y="17257"/>
                    <a:pt x="45299" y="20492"/>
                  </a:cubicBezTo>
                  <a:cubicBezTo>
                    <a:pt x="45299" y="23728"/>
                    <a:pt x="44221" y="26964"/>
                    <a:pt x="42063" y="30199"/>
                  </a:cubicBezTo>
                  <a:close/>
                  <a:moveTo>
                    <a:pt x="37749" y="14021"/>
                  </a:moveTo>
                  <a:cubicBezTo>
                    <a:pt x="36671" y="11864"/>
                    <a:pt x="34513" y="10786"/>
                    <a:pt x="31278" y="9707"/>
                  </a:cubicBezTo>
                  <a:cubicBezTo>
                    <a:pt x="29121" y="8628"/>
                    <a:pt x="25885" y="7550"/>
                    <a:pt x="22650" y="7550"/>
                  </a:cubicBezTo>
                  <a:cubicBezTo>
                    <a:pt x="19414" y="7550"/>
                    <a:pt x="16178" y="8628"/>
                    <a:pt x="14021" y="9707"/>
                  </a:cubicBezTo>
                  <a:cubicBezTo>
                    <a:pt x="11864" y="10786"/>
                    <a:pt x="9707" y="11864"/>
                    <a:pt x="7550" y="14021"/>
                  </a:cubicBezTo>
                  <a:cubicBezTo>
                    <a:pt x="6471" y="16178"/>
                    <a:pt x="5393" y="18336"/>
                    <a:pt x="5393" y="20492"/>
                  </a:cubicBezTo>
                  <a:cubicBezTo>
                    <a:pt x="5393" y="22650"/>
                    <a:pt x="6471" y="24807"/>
                    <a:pt x="7550" y="26964"/>
                  </a:cubicBezTo>
                  <a:cubicBezTo>
                    <a:pt x="8628" y="29121"/>
                    <a:pt x="10786" y="30199"/>
                    <a:pt x="14021" y="31278"/>
                  </a:cubicBezTo>
                  <a:cubicBezTo>
                    <a:pt x="16178" y="32357"/>
                    <a:pt x="19414" y="33435"/>
                    <a:pt x="22650" y="33435"/>
                  </a:cubicBezTo>
                  <a:cubicBezTo>
                    <a:pt x="28042" y="33435"/>
                    <a:pt x="32357" y="32357"/>
                    <a:pt x="34513" y="30199"/>
                  </a:cubicBezTo>
                  <a:cubicBezTo>
                    <a:pt x="36671" y="28042"/>
                    <a:pt x="38828" y="24807"/>
                    <a:pt x="38828" y="20492"/>
                  </a:cubicBezTo>
                  <a:cubicBezTo>
                    <a:pt x="39906" y="18336"/>
                    <a:pt x="38828" y="15100"/>
                    <a:pt x="37749" y="1402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4" name="Freihandform: Form 2153">
              <a:extLst>
                <a:ext uri="{FF2B5EF4-FFF2-40B4-BE49-F238E27FC236}">
                  <a16:creationId xmlns:a16="http://schemas.microsoft.com/office/drawing/2014/main" id="{5690270B-1ED4-40C9-A134-35A9F4AC947E}"/>
                </a:ext>
              </a:extLst>
            </p:cNvPr>
            <p:cNvSpPr/>
            <p:nvPr/>
          </p:nvSpPr>
          <p:spPr>
            <a:xfrm>
              <a:off x="4851351" y="5261663"/>
              <a:ext cx="45298" cy="32356"/>
            </a:xfrm>
            <a:custGeom>
              <a:avLst/>
              <a:gdLst>
                <a:gd name="connsiteX0" fmla="*/ 42063 w 45298"/>
                <a:gd name="connsiteY0" fmla="*/ 29121 h 32356"/>
                <a:gd name="connsiteX1" fmla="*/ 33435 w 45298"/>
                <a:gd name="connsiteY1" fmla="*/ 32357 h 32356"/>
                <a:gd name="connsiteX2" fmla="*/ 22650 w 45298"/>
                <a:gd name="connsiteY2" fmla="*/ 25885 h 32356"/>
                <a:gd name="connsiteX3" fmla="*/ 17257 w 45298"/>
                <a:gd name="connsiteY3" fmla="*/ 5393 h 32356"/>
                <a:gd name="connsiteX4" fmla="*/ 8628 w 45298"/>
                <a:gd name="connsiteY4" fmla="*/ 7550 h 32356"/>
                <a:gd name="connsiteX5" fmla="*/ 5393 w 45298"/>
                <a:gd name="connsiteY5" fmla="*/ 15100 h 32356"/>
                <a:gd name="connsiteX6" fmla="*/ 9707 w 45298"/>
                <a:gd name="connsiteY6" fmla="*/ 28042 h 32356"/>
                <a:gd name="connsiteX7" fmla="*/ 5393 w 45298"/>
                <a:gd name="connsiteY7" fmla="*/ 30200 h 32356"/>
                <a:gd name="connsiteX8" fmla="*/ 0 w 45298"/>
                <a:gd name="connsiteY8" fmla="*/ 14021 h 32356"/>
                <a:gd name="connsiteX9" fmla="*/ 4314 w 45298"/>
                <a:gd name="connsiteY9" fmla="*/ 3236 h 32356"/>
                <a:gd name="connsiteX10" fmla="*/ 17257 w 45298"/>
                <a:gd name="connsiteY10" fmla="*/ 0 h 32356"/>
                <a:gd name="connsiteX11" fmla="*/ 44221 w 45298"/>
                <a:gd name="connsiteY11" fmla="*/ 0 h 32356"/>
                <a:gd name="connsiteX12" fmla="*/ 44221 w 45298"/>
                <a:gd name="connsiteY12" fmla="*/ 5393 h 32356"/>
                <a:gd name="connsiteX13" fmla="*/ 38828 w 45298"/>
                <a:gd name="connsiteY13" fmla="*/ 5393 h 32356"/>
                <a:gd name="connsiteX14" fmla="*/ 38828 w 45298"/>
                <a:gd name="connsiteY14" fmla="*/ 5393 h 32356"/>
                <a:gd name="connsiteX15" fmla="*/ 45299 w 45298"/>
                <a:gd name="connsiteY15" fmla="*/ 19414 h 32356"/>
                <a:gd name="connsiteX16" fmla="*/ 42063 w 45298"/>
                <a:gd name="connsiteY16" fmla="*/ 29121 h 32356"/>
                <a:gd name="connsiteX17" fmla="*/ 38828 w 45298"/>
                <a:gd name="connsiteY17" fmla="*/ 12943 h 32356"/>
                <a:gd name="connsiteX18" fmla="*/ 34513 w 45298"/>
                <a:gd name="connsiteY18" fmla="*/ 6471 h 32356"/>
                <a:gd name="connsiteX19" fmla="*/ 21571 w 45298"/>
                <a:gd name="connsiteY19" fmla="*/ 6471 h 32356"/>
                <a:gd name="connsiteX20" fmla="*/ 25885 w 45298"/>
                <a:gd name="connsiteY20" fmla="*/ 22650 h 32356"/>
                <a:gd name="connsiteX21" fmla="*/ 33435 w 45298"/>
                <a:gd name="connsiteY21" fmla="*/ 26964 h 32356"/>
                <a:gd name="connsiteX22" fmla="*/ 38828 w 45298"/>
                <a:gd name="connsiteY22" fmla="*/ 24807 h 32356"/>
                <a:gd name="connsiteX23" fmla="*/ 40985 w 45298"/>
                <a:gd name="connsiteY23" fmla="*/ 19414 h 32356"/>
                <a:gd name="connsiteX24" fmla="*/ 38828 w 45298"/>
                <a:gd name="connsiteY24" fmla="*/ 12943 h 3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8" h="32356">
                  <a:moveTo>
                    <a:pt x="42063" y="29121"/>
                  </a:moveTo>
                  <a:cubicBezTo>
                    <a:pt x="39906" y="31278"/>
                    <a:pt x="36671" y="32357"/>
                    <a:pt x="33435" y="32357"/>
                  </a:cubicBezTo>
                  <a:cubicBezTo>
                    <a:pt x="29121" y="32357"/>
                    <a:pt x="24807" y="30200"/>
                    <a:pt x="22650" y="25885"/>
                  </a:cubicBezTo>
                  <a:cubicBezTo>
                    <a:pt x="20492" y="21571"/>
                    <a:pt x="18335" y="15100"/>
                    <a:pt x="17257" y="5393"/>
                  </a:cubicBezTo>
                  <a:cubicBezTo>
                    <a:pt x="14021" y="5393"/>
                    <a:pt x="10786" y="6471"/>
                    <a:pt x="8628" y="7550"/>
                  </a:cubicBezTo>
                  <a:cubicBezTo>
                    <a:pt x="6471" y="8629"/>
                    <a:pt x="5393" y="10786"/>
                    <a:pt x="5393" y="15100"/>
                  </a:cubicBezTo>
                  <a:cubicBezTo>
                    <a:pt x="5393" y="19414"/>
                    <a:pt x="6471" y="23728"/>
                    <a:pt x="9707" y="28042"/>
                  </a:cubicBezTo>
                  <a:lnTo>
                    <a:pt x="5393" y="30200"/>
                  </a:lnTo>
                  <a:cubicBezTo>
                    <a:pt x="1079" y="24807"/>
                    <a:pt x="0" y="19414"/>
                    <a:pt x="0" y="14021"/>
                  </a:cubicBezTo>
                  <a:cubicBezTo>
                    <a:pt x="0" y="8629"/>
                    <a:pt x="1079" y="5393"/>
                    <a:pt x="4314" y="3236"/>
                  </a:cubicBezTo>
                  <a:cubicBezTo>
                    <a:pt x="7550" y="1079"/>
                    <a:pt x="11864" y="0"/>
                    <a:pt x="17257" y="0"/>
                  </a:cubicBezTo>
                  <a:lnTo>
                    <a:pt x="44221" y="0"/>
                  </a:lnTo>
                  <a:lnTo>
                    <a:pt x="44221" y="5393"/>
                  </a:lnTo>
                  <a:lnTo>
                    <a:pt x="38828" y="5393"/>
                  </a:lnTo>
                  <a:lnTo>
                    <a:pt x="38828" y="5393"/>
                  </a:lnTo>
                  <a:cubicBezTo>
                    <a:pt x="43142" y="10786"/>
                    <a:pt x="45299" y="15100"/>
                    <a:pt x="45299" y="19414"/>
                  </a:cubicBezTo>
                  <a:cubicBezTo>
                    <a:pt x="45299" y="23728"/>
                    <a:pt x="44221" y="26964"/>
                    <a:pt x="42063" y="29121"/>
                  </a:cubicBezTo>
                  <a:close/>
                  <a:moveTo>
                    <a:pt x="38828" y="12943"/>
                  </a:moveTo>
                  <a:cubicBezTo>
                    <a:pt x="37749" y="10786"/>
                    <a:pt x="36671" y="8629"/>
                    <a:pt x="34513" y="6471"/>
                  </a:cubicBezTo>
                  <a:lnTo>
                    <a:pt x="21571" y="6471"/>
                  </a:lnTo>
                  <a:cubicBezTo>
                    <a:pt x="22650" y="14021"/>
                    <a:pt x="23728" y="19414"/>
                    <a:pt x="25885" y="22650"/>
                  </a:cubicBezTo>
                  <a:cubicBezTo>
                    <a:pt x="28042" y="25885"/>
                    <a:pt x="30199" y="26964"/>
                    <a:pt x="33435" y="26964"/>
                  </a:cubicBezTo>
                  <a:cubicBezTo>
                    <a:pt x="35592" y="26964"/>
                    <a:pt x="37749" y="25885"/>
                    <a:pt x="38828" y="24807"/>
                  </a:cubicBezTo>
                  <a:cubicBezTo>
                    <a:pt x="39906" y="23728"/>
                    <a:pt x="40985" y="21571"/>
                    <a:pt x="40985" y="19414"/>
                  </a:cubicBezTo>
                  <a:cubicBezTo>
                    <a:pt x="39906" y="16178"/>
                    <a:pt x="39906" y="15100"/>
                    <a:pt x="38828" y="1294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5" name="Freihandform: Form 2154">
              <a:extLst>
                <a:ext uri="{FF2B5EF4-FFF2-40B4-BE49-F238E27FC236}">
                  <a16:creationId xmlns:a16="http://schemas.microsoft.com/office/drawing/2014/main" id="{FBA93D3D-5802-4EA4-9931-B19D5C784D79}"/>
                </a:ext>
              </a:extLst>
            </p:cNvPr>
            <p:cNvSpPr/>
            <p:nvPr/>
          </p:nvSpPr>
          <p:spPr>
            <a:xfrm>
              <a:off x="4831937" y="5212050"/>
              <a:ext cx="64713" cy="37749"/>
            </a:xfrm>
            <a:custGeom>
              <a:avLst/>
              <a:gdLst>
                <a:gd name="connsiteX0" fmla="*/ 58242 w 64713"/>
                <a:gd name="connsiteY0" fmla="*/ 33435 h 37749"/>
                <a:gd name="connsiteX1" fmla="*/ 42064 w 64713"/>
                <a:gd name="connsiteY1" fmla="*/ 37749 h 37749"/>
                <a:gd name="connsiteX2" fmla="*/ 30200 w 64713"/>
                <a:gd name="connsiteY2" fmla="*/ 35592 h 37749"/>
                <a:gd name="connsiteX3" fmla="*/ 22650 w 64713"/>
                <a:gd name="connsiteY3" fmla="*/ 29121 h 37749"/>
                <a:gd name="connsiteX4" fmla="*/ 19414 w 64713"/>
                <a:gd name="connsiteY4" fmla="*/ 19414 h 37749"/>
                <a:gd name="connsiteX5" fmla="*/ 20493 w 64713"/>
                <a:gd name="connsiteY5" fmla="*/ 12942 h 37749"/>
                <a:gd name="connsiteX6" fmla="*/ 24807 w 64713"/>
                <a:gd name="connsiteY6" fmla="*/ 6471 h 37749"/>
                <a:gd name="connsiteX7" fmla="*/ 17257 w 64713"/>
                <a:gd name="connsiteY7" fmla="*/ 6471 h 37749"/>
                <a:gd name="connsiteX8" fmla="*/ 0 w 64713"/>
                <a:gd name="connsiteY8" fmla="*/ 6471 h 37749"/>
                <a:gd name="connsiteX9" fmla="*/ 0 w 64713"/>
                <a:gd name="connsiteY9" fmla="*/ 0 h 37749"/>
                <a:gd name="connsiteX10" fmla="*/ 63635 w 64713"/>
                <a:gd name="connsiteY10" fmla="*/ 0 h 37749"/>
                <a:gd name="connsiteX11" fmla="*/ 63635 w 64713"/>
                <a:gd name="connsiteY11" fmla="*/ 5393 h 37749"/>
                <a:gd name="connsiteX12" fmla="*/ 58242 w 64713"/>
                <a:gd name="connsiteY12" fmla="*/ 5393 h 37749"/>
                <a:gd name="connsiteX13" fmla="*/ 58242 w 64713"/>
                <a:gd name="connsiteY13" fmla="*/ 5393 h 37749"/>
                <a:gd name="connsiteX14" fmla="*/ 62556 w 64713"/>
                <a:gd name="connsiteY14" fmla="*/ 11864 h 37749"/>
                <a:gd name="connsiteX15" fmla="*/ 64713 w 64713"/>
                <a:gd name="connsiteY15" fmla="*/ 19414 h 37749"/>
                <a:gd name="connsiteX16" fmla="*/ 58242 w 64713"/>
                <a:gd name="connsiteY16" fmla="*/ 33435 h 37749"/>
                <a:gd name="connsiteX17" fmla="*/ 57163 w 64713"/>
                <a:gd name="connsiteY17" fmla="*/ 14021 h 37749"/>
                <a:gd name="connsiteX18" fmla="*/ 52849 w 64713"/>
                <a:gd name="connsiteY18" fmla="*/ 8628 h 37749"/>
                <a:gd name="connsiteX19" fmla="*/ 29121 w 64713"/>
                <a:gd name="connsiteY19" fmla="*/ 8628 h 37749"/>
                <a:gd name="connsiteX20" fmla="*/ 25885 w 64713"/>
                <a:gd name="connsiteY20" fmla="*/ 14021 h 37749"/>
                <a:gd name="connsiteX21" fmla="*/ 24807 w 64713"/>
                <a:gd name="connsiteY21" fmla="*/ 19414 h 37749"/>
                <a:gd name="connsiteX22" fmla="*/ 26964 w 64713"/>
                <a:gd name="connsiteY22" fmla="*/ 25885 h 37749"/>
                <a:gd name="connsiteX23" fmla="*/ 33435 w 64713"/>
                <a:gd name="connsiteY23" fmla="*/ 30199 h 37749"/>
                <a:gd name="connsiteX24" fmla="*/ 42064 w 64713"/>
                <a:gd name="connsiteY24" fmla="*/ 32357 h 37749"/>
                <a:gd name="connsiteX25" fmla="*/ 55006 w 64713"/>
                <a:gd name="connsiteY25" fmla="*/ 29121 h 37749"/>
                <a:gd name="connsiteX26" fmla="*/ 59320 w 64713"/>
                <a:gd name="connsiteY26" fmla="*/ 20492 h 37749"/>
                <a:gd name="connsiteX27" fmla="*/ 57163 w 64713"/>
                <a:gd name="connsiteY27" fmla="*/ 14021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4713" h="37749">
                  <a:moveTo>
                    <a:pt x="58242" y="33435"/>
                  </a:moveTo>
                  <a:cubicBezTo>
                    <a:pt x="53928" y="36671"/>
                    <a:pt x="48535" y="37749"/>
                    <a:pt x="42064" y="37749"/>
                  </a:cubicBezTo>
                  <a:cubicBezTo>
                    <a:pt x="37749" y="37749"/>
                    <a:pt x="33435" y="36671"/>
                    <a:pt x="30200" y="35592"/>
                  </a:cubicBezTo>
                  <a:cubicBezTo>
                    <a:pt x="26964" y="34513"/>
                    <a:pt x="23728" y="31278"/>
                    <a:pt x="22650" y="29121"/>
                  </a:cubicBezTo>
                  <a:cubicBezTo>
                    <a:pt x="20493" y="25885"/>
                    <a:pt x="19414" y="22649"/>
                    <a:pt x="19414" y="19414"/>
                  </a:cubicBezTo>
                  <a:cubicBezTo>
                    <a:pt x="19414" y="17257"/>
                    <a:pt x="19414" y="15100"/>
                    <a:pt x="20493" y="12942"/>
                  </a:cubicBezTo>
                  <a:cubicBezTo>
                    <a:pt x="21571" y="10786"/>
                    <a:pt x="22650" y="8628"/>
                    <a:pt x="24807" y="6471"/>
                  </a:cubicBezTo>
                  <a:lnTo>
                    <a:pt x="17257" y="6471"/>
                  </a:lnTo>
                  <a:lnTo>
                    <a:pt x="0" y="6471"/>
                  </a:lnTo>
                  <a:lnTo>
                    <a:pt x="0" y="0"/>
                  </a:lnTo>
                  <a:lnTo>
                    <a:pt x="63635" y="0"/>
                  </a:lnTo>
                  <a:lnTo>
                    <a:pt x="63635" y="5393"/>
                  </a:lnTo>
                  <a:lnTo>
                    <a:pt x="58242" y="5393"/>
                  </a:lnTo>
                  <a:lnTo>
                    <a:pt x="58242" y="5393"/>
                  </a:lnTo>
                  <a:cubicBezTo>
                    <a:pt x="60399" y="7550"/>
                    <a:pt x="61478" y="9707"/>
                    <a:pt x="62556" y="11864"/>
                  </a:cubicBezTo>
                  <a:cubicBezTo>
                    <a:pt x="63635" y="14021"/>
                    <a:pt x="64713" y="16178"/>
                    <a:pt x="64713" y="19414"/>
                  </a:cubicBezTo>
                  <a:cubicBezTo>
                    <a:pt x="64713" y="25885"/>
                    <a:pt x="62556" y="30199"/>
                    <a:pt x="58242" y="33435"/>
                  </a:cubicBezTo>
                  <a:close/>
                  <a:moveTo>
                    <a:pt x="57163" y="14021"/>
                  </a:moveTo>
                  <a:cubicBezTo>
                    <a:pt x="56085" y="11864"/>
                    <a:pt x="55006" y="10786"/>
                    <a:pt x="52849" y="8628"/>
                  </a:cubicBezTo>
                  <a:lnTo>
                    <a:pt x="29121" y="8628"/>
                  </a:lnTo>
                  <a:cubicBezTo>
                    <a:pt x="26964" y="10786"/>
                    <a:pt x="25885" y="11864"/>
                    <a:pt x="25885" y="14021"/>
                  </a:cubicBezTo>
                  <a:cubicBezTo>
                    <a:pt x="25885" y="16178"/>
                    <a:pt x="24807" y="17257"/>
                    <a:pt x="24807" y="19414"/>
                  </a:cubicBezTo>
                  <a:cubicBezTo>
                    <a:pt x="24807" y="21571"/>
                    <a:pt x="25885" y="23728"/>
                    <a:pt x="26964" y="25885"/>
                  </a:cubicBezTo>
                  <a:cubicBezTo>
                    <a:pt x="28042" y="28042"/>
                    <a:pt x="30200" y="29121"/>
                    <a:pt x="33435" y="30199"/>
                  </a:cubicBezTo>
                  <a:cubicBezTo>
                    <a:pt x="35592" y="31278"/>
                    <a:pt x="38828" y="32357"/>
                    <a:pt x="42064" y="32357"/>
                  </a:cubicBezTo>
                  <a:cubicBezTo>
                    <a:pt x="47457" y="32357"/>
                    <a:pt x="51771" y="31278"/>
                    <a:pt x="55006" y="29121"/>
                  </a:cubicBezTo>
                  <a:cubicBezTo>
                    <a:pt x="58242" y="26964"/>
                    <a:pt x="59320" y="23728"/>
                    <a:pt x="59320" y="20492"/>
                  </a:cubicBezTo>
                  <a:cubicBezTo>
                    <a:pt x="59320" y="17257"/>
                    <a:pt x="58242" y="15100"/>
                    <a:pt x="57163" y="1402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6" name="Freihandform: Form 2155">
              <a:extLst>
                <a:ext uri="{FF2B5EF4-FFF2-40B4-BE49-F238E27FC236}">
                  <a16:creationId xmlns:a16="http://schemas.microsoft.com/office/drawing/2014/main" id="{9E4AC41D-EF7B-44B4-98D4-953476BEB0D8}"/>
                </a:ext>
              </a:extLst>
            </p:cNvPr>
            <p:cNvSpPr/>
            <p:nvPr/>
          </p:nvSpPr>
          <p:spPr>
            <a:xfrm>
              <a:off x="4851351" y="5165672"/>
              <a:ext cx="45298" cy="37749"/>
            </a:xfrm>
            <a:custGeom>
              <a:avLst/>
              <a:gdLst>
                <a:gd name="connsiteX0" fmla="*/ 23728 w 45298"/>
                <a:gd name="connsiteY0" fmla="*/ 0 h 37749"/>
                <a:gd name="connsiteX1" fmla="*/ 23728 w 45298"/>
                <a:gd name="connsiteY1" fmla="*/ 30200 h 37749"/>
                <a:gd name="connsiteX2" fmla="*/ 35592 w 45298"/>
                <a:gd name="connsiteY2" fmla="*/ 25885 h 37749"/>
                <a:gd name="connsiteX3" fmla="*/ 39906 w 45298"/>
                <a:gd name="connsiteY3" fmla="*/ 15100 h 37749"/>
                <a:gd name="connsiteX4" fmla="*/ 36671 w 45298"/>
                <a:gd name="connsiteY4" fmla="*/ 4314 h 37749"/>
                <a:gd name="connsiteX5" fmla="*/ 40985 w 45298"/>
                <a:gd name="connsiteY5" fmla="*/ 2157 h 37749"/>
                <a:gd name="connsiteX6" fmla="*/ 44221 w 45298"/>
                <a:gd name="connsiteY6" fmla="*/ 8629 h 37749"/>
                <a:gd name="connsiteX7" fmla="*/ 45299 w 45298"/>
                <a:gd name="connsiteY7" fmla="*/ 16178 h 37749"/>
                <a:gd name="connsiteX8" fmla="*/ 42063 w 45298"/>
                <a:gd name="connsiteY8" fmla="*/ 26964 h 37749"/>
                <a:gd name="connsiteX9" fmla="*/ 34513 w 45298"/>
                <a:gd name="connsiteY9" fmla="*/ 34514 h 37749"/>
                <a:gd name="connsiteX10" fmla="*/ 22650 w 45298"/>
                <a:gd name="connsiteY10" fmla="*/ 37749 h 37749"/>
                <a:gd name="connsiteX11" fmla="*/ 10786 w 45298"/>
                <a:gd name="connsiteY11" fmla="*/ 34514 h 37749"/>
                <a:gd name="connsiteX12" fmla="*/ 3236 w 45298"/>
                <a:gd name="connsiteY12" fmla="*/ 26964 h 37749"/>
                <a:gd name="connsiteX13" fmla="*/ 0 w 45298"/>
                <a:gd name="connsiteY13" fmla="*/ 17257 h 37749"/>
                <a:gd name="connsiteX14" fmla="*/ 5393 w 45298"/>
                <a:gd name="connsiteY14" fmla="*/ 4314 h 37749"/>
                <a:gd name="connsiteX15" fmla="*/ 20492 w 45298"/>
                <a:gd name="connsiteY15" fmla="*/ 0 h 37749"/>
                <a:gd name="connsiteX16" fmla="*/ 23728 w 45298"/>
                <a:gd name="connsiteY16" fmla="*/ 0 h 37749"/>
                <a:gd name="connsiteX17" fmla="*/ 19414 w 45298"/>
                <a:gd name="connsiteY17" fmla="*/ 5393 h 37749"/>
                <a:gd name="connsiteX18" fmla="*/ 8628 w 45298"/>
                <a:gd name="connsiteY18" fmla="*/ 8629 h 37749"/>
                <a:gd name="connsiteX19" fmla="*/ 5393 w 45298"/>
                <a:gd name="connsiteY19" fmla="*/ 17257 h 37749"/>
                <a:gd name="connsiteX20" fmla="*/ 8628 w 45298"/>
                <a:gd name="connsiteY20" fmla="*/ 25885 h 37749"/>
                <a:gd name="connsiteX21" fmla="*/ 19414 w 45298"/>
                <a:gd name="connsiteY21" fmla="*/ 30200 h 37749"/>
                <a:gd name="connsiteX22" fmla="*/ 19414 w 45298"/>
                <a:gd name="connsiteY22" fmla="*/ 5393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298" h="37749">
                  <a:moveTo>
                    <a:pt x="23728" y="0"/>
                  </a:moveTo>
                  <a:lnTo>
                    <a:pt x="23728" y="30200"/>
                  </a:lnTo>
                  <a:cubicBezTo>
                    <a:pt x="29121" y="30200"/>
                    <a:pt x="32357" y="28042"/>
                    <a:pt x="35592" y="25885"/>
                  </a:cubicBezTo>
                  <a:cubicBezTo>
                    <a:pt x="38828" y="22650"/>
                    <a:pt x="39906" y="19414"/>
                    <a:pt x="39906" y="15100"/>
                  </a:cubicBezTo>
                  <a:cubicBezTo>
                    <a:pt x="39906" y="10786"/>
                    <a:pt x="38828" y="7550"/>
                    <a:pt x="36671" y="4314"/>
                  </a:cubicBezTo>
                  <a:lnTo>
                    <a:pt x="40985" y="2157"/>
                  </a:lnTo>
                  <a:cubicBezTo>
                    <a:pt x="42063" y="4314"/>
                    <a:pt x="43142" y="6471"/>
                    <a:pt x="44221" y="8629"/>
                  </a:cubicBezTo>
                  <a:cubicBezTo>
                    <a:pt x="45299" y="10786"/>
                    <a:pt x="45299" y="12943"/>
                    <a:pt x="45299" y="16178"/>
                  </a:cubicBezTo>
                  <a:cubicBezTo>
                    <a:pt x="45299" y="20492"/>
                    <a:pt x="44221" y="23728"/>
                    <a:pt x="42063" y="26964"/>
                  </a:cubicBezTo>
                  <a:cubicBezTo>
                    <a:pt x="39906" y="30200"/>
                    <a:pt x="37749" y="32357"/>
                    <a:pt x="34513" y="34514"/>
                  </a:cubicBezTo>
                  <a:cubicBezTo>
                    <a:pt x="31278" y="36671"/>
                    <a:pt x="26964" y="37749"/>
                    <a:pt x="22650" y="37749"/>
                  </a:cubicBezTo>
                  <a:cubicBezTo>
                    <a:pt x="18335" y="37749"/>
                    <a:pt x="14021" y="36671"/>
                    <a:pt x="10786" y="34514"/>
                  </a:cubicBezTo>
                  <a:cubicBezTo>
                    <a:pt x="7550" y="32357"/>
                    <a:pt x="4314" y="30200"/>
                    <a:pt x="3236" y="26964"/>
                  </a:cubicBezTo>
                  <a:cubicBezTo>
                    <a:pt x="1079" y="23728"/>
                    <a:pt x="0" y="20492"/>
                    <a:pt x="0" y="17257"/>
                  </a:cubicBezTo>
                  <a:cubicBezTo>
                    <a:pt x="0" y="11864"/>
                    <a:pt x="2157" y="7550"/>
                    <a:pt x="5393" y="4314"/>
                  </a:cubicBezTo>
                  <a:cubicBezTo>
                    <a:pt x="8628" y="1079"/>
                    <a:pt x="14021" y="0"/>
                    <a:pt x="20492" y="0"/>
                  </a:cubicBezTo>
                  <a:cubicBezTo>
                    <a:pt x="21571" y="0"/>
                    <a:pt x="22650" y="0"/>
                    <a:pt x="23728" y="0"/>
                  </a:cubicBezTo>
                  <a:close/>
                  <a:moveTo>
                    <a:pt x="19414" y="5393"/>
                  </a:moveTo>
                  <a:cubicBezTo>
                    <a:pt x="15100" y="5393"/>
                    <a:pt x="11864" y="6471"/>
                    <a:pt x="8628" y="8629"/>
                  </a:cubicBezTo>
                  <a:cubicBezTo>
                    <a:pt x="5393" y="10786"/>
                    <a:pt x="5393" y="12943"/>
                    <a:pt x="5393" y="17257"/>
                  </a:cubicBezTo>
                  <a:cubicBezTo>
                    <a:pt x="5393" y="20492"/>
                    <a:pt x="6471" y="23728"/>
                    <a:pt x="8628" y="25885"/>
                  </a:cubicBezTo>
                  <a:cubicBezTo>
                    <a:pt x="10786" y="28042"/>
                    <a:pt x="14021" y="30200"/>
                    <a:pt x="19414" y="30200"/>
                  </a:cubicBezTo>
                  <a:lnTo>
                    <a:pt x="19414" y="5393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7" name="Freihandform: Form 2156">
              <a:extLst>
                <a:ext uri="{FF2B5EF4-FFF2-40B4-BE49-F238E27FC236}">
                  <a16:creationId xmlns:a16="http://schemas.microsoft.com/office/drawing/2014/main" id="{EC1654A4-914A-4A4A-BB00-3F216ECC7321}"/>
                </a:ext>
              </a:extLst>
            </p:cNvPr>
            <p:cNvSpPr/>
            <p:nvPr/>
          </p:nvSpPr>
          <p:spPr>
            <a:xfrm>
              <a:off x="4851351" y="5133316"/>
              <a:ext cx="43142" cy="23728"/>
            </a:xfrm>
            <a:custGeom>
              <a:avLst/>
              <a:gdLst>
                <a:gd name="connsiteX0" fmla="*/ 1079 w 43142"/>
                <a:gd name="connsiteY0" fmla="*/ 21571 h 23728"/>
                <a:gd name="connsiteX1" fmla="*/ 1079 w 43142"/>
                <a:gd name="connsiteY1" fmla="*/ 16178 h 23728"/>
                <a:gd name="connsiteX2" fmla="*/ 8628 w 43142"/>
                <a:gd name="connsiteY2" fmla="*/ 16178 h 23728"/>
                <a:gd name="connsiteX3" fmla="*/ 8628 w 43142"/>
                <a:gd name="connsiteY3" fmla="*/ 16178 h 23728"/>
                <a:gd name="connsiteX4" fmla="*/ 2157 w 43142"/>
                <a:gd name="connsiteY4" fmla="*/ 10786 h 23728"/>
                <a:gd name="connsiteX5" fmla="*/ 0 w 43142"/>
                <a:gd name="connsiteY5" fmla="*/ 4314 h 23728"/>
                <a:gd name="connsiteX6" fmla="*/ 1079 w 43142"/>
                <a:gd name="connsiteY6" fmla="*/ 0 h 23728"/>
                <a:gd name="connsiteX7" fmla="*/ 6471 w 43142"/>
                <a:gd name="connsiteY7" fmla="*/ 1079 h 23728"/>
                <a:gd name="connsiteX8" fmla="*/ 5393 w 43142"/>
                <a:gd name="connsiteY8" fmla="*/ 5393 h 23728"/>
                <a:gd name="connsiteX9" fmla="*/ 7550 w 43142"/>
                <a:gd name="connsiteY9" fmla="*/ 11864 h 23728"/>
                <a:gd name="connsiteX10" fmla="*/ 15100 w 43142"/>
                <a:gd name="connsiteY10" fmla="*/ 17257 h 23728"/>
                <a:gd name="connsiteX11" fmla="*/ 43142 w 43142"/>
                <a:gd name="connsiteY11" fmla="*/ 17257 h 23728"/>
                <a:gd name="connsiteX12" fmla="*/ 43142 w 43142"/>
                <a:gd name="connsiteY12" fmla="*/ 23728 h 23728"/>
                <a:gd name="connsiteX13" fmla="*/ 1079 w 43142"/>
                <a:gd name="connsiteY13" fmla="*/ 2372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8">
                  <a:moveTo>
                    <a:pt x="1079" y="21571"/>
                  </a:moveTo>
                  <a:lnTo>
                    <a:pt x="1079" y="16178"/>
                  </a:lnTo>
                  <a:lnTo>
                    <a:pt x="8628" y="16178"/>
                  </a:lnTo>
                  <a:lnTo>
                    <a:pt x="8628" y="16178"/>
                  </a:lnTo>
                  <a:cubicBezTo>
                    <a:pt x="5393" y="15100"/>
                    <a:pt x="3236" y="12943"/>
                    <a:pt x="2157" y="10786"/>
                  </a:cubicBezTo>
                  <a:cubicBezTo>
                    <a:pt x="1079" y="8629"/>
                    <a:pt x="0" y="6471"/>
                    <a:pt x="0" y="4314"/>
                  </a:cubicBezTo>
                  <a:cubicBezTo>
                    <a:pt x="0" y="2157"/>
                    <a:pt x="0" y="1079"/>
                    <a:pt x="1079" y="0"/>
                  </a:cubicBezTo>
                  <a:lnTo>
                    <a:pt x="6471" y="1079"/>
                  </a:lnTo>
                  <a:cubicBezTo>
                    <a:pt x="6471" y="2157"/>
                    <a:pt x="5393" y="4314"/>
                    <a:pt x="5393" y="5393"/>
                  </a:cubicBezTo>
                  <a:cubicBezTo>
                    <a:pt x="5393" y="7550"/>
                    <a:pt x="6471" y="9707"/>
                    <a:pt x="7550" y="11864"/>
                  </a:cubicBezTo>
                  <a:cubicBezTo>
                    <a:pt x="9707" y="14021"/>
                    <a:pt x="11864" y="15100"/>
                    <a:pt x="15100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9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58" name="Grafik 2">
            <a:extLst>
              <a:ext uri="{FF2B5EF4-FFF2-40B4-BE49-F238E27FC236}">
                <a16:creationId xmlns:a16="http://schemas.microsoft.com/office/drawing/2014/main" id="{8076E791-C0AE-49D2-9E2E-E058D523F94E}"/>
              </a:ext>
            </a:extLst>
          </p:cNvPr>
          <p:cNvGrpSpPr/>
          <p:nvPr/>
        </p:nvGrpSpPr>
        <p:grpSpPr>
          <a:xfrm>
            <a:off x="5779983" y="5133316"/>
            <a:ext cx="65791" cy="283659"/>
            <a:chOff x="5779983" y="5133316"/>
            <a:chExt cx="65791" cy="283659"/>
          </a:xfrm>
          <a:solidFill>
            <a:srgbClr val="777776"/>
          </a:solidFill>
        </p:grpSpPr>
        <p:sp>
          <p:nvSpPr>
            <p:cNvPr id="2159" name="Freihandform: Form 2158">
              <a:extLst>
                <a:ext uri="{FF2B5EF4-FFF2-40B4-BE49-F238E27FC236}">
                  <a16:creationId xmlns:a16="http://schemas.microsoft.com/office/drawing/2014/main" id="{EE3F73EE-1383-4CC3-920C-DA16BEA4D9C3}"/>
                </a:ext>
              </a:extLst>
            </p:cNvPr>
            <p:cNvSpPr/>
            <p:nvPr/>
          </p:nvSpPr>
          <p:spPr>
            <a:xfrm>
              <a:off x="5779983" y="5379226"/>
              <a:ext cx="64342" cy="37749"/>
            </a:xfrm>
            <a:custGeom>
              <a:avLst/>
              <a:gdLst>
                <a:gd name="connsiteX0" fmla="*/ 63634 w 64342"/>
                <a:gd name="connsiteY0" fmla="*/ 24807 h 37749"/>
                <a:gd name="connsiteX1" fmla="*/ 59320 w 64342"/>
                <a:gd name="connsiteY1" fmla="*/ 31278 h 37749"/>
                <a:gd name="connsiteX2" fmla="*/ 59320 w 64342"/>
                <a:gd name="connsiteY2" fmla="*/ 31278 h 37749"/>
                <a:gd name="connsiteX3" fmla="*/ 63634 w 64342"/>
                <a:gd name="connsiteY3" fmla="*/ 32357 h 37749"/>
                <a:gd name="connsiteX4" fmla="*/ 63634 w 64342"/>
                <a:gd name="connsiteY4" fmla="*/ 37749 h 37749"/>
                <a:gd name="connsiteX5" fmla="*/ 0 w 64342"/>
                <a:gd name="connsiteY5" fmla="*/ 37749 h 37749"/>
                <a:gd name="connsiteX6" fmla="*/ 0 w 64342"/>
                <a:gd name="connsiteY6" fmla="*/ 31278 h 37749"/>
                <a:gd name="connsiteX7" fmla="*/ 17257 w 64342"/>
                <a:gd name="connsiteY7" fmla="*/ 31278 h 37749"/>
                <a:gd name="connsiteX8" fmla="*/ 24807 w 64342"/>
                <a:gd name="connsiteY8" fmla="*/ 31278 h 37749"/>
                <a:gd name="connsiteX9" fmla="*/ 18335 w 64342"/>
                <a:gd name="connsiteY9" fmla="*/ 17257 h 37749"/>
                <a:gd name="connsiteX10" fmla="*/ 23728 w 64342"/>
                <a:gd name="connsiteY10" fmla="*/ 4314 h 37749"/>
                <a:gd name="connsiteX11" fmla="*/ 39906 w 64342"/>
                <a:gd name="connsiteY11" fmla="*/ 0 h 37749"/>
                <a:gd name="connsiteX12" fmla="*/ 51770 w 64342"/>
                <a:gd name="connsiteY12" fmla="*/ 2157 h 37749"/>
                <a:gd name="connsiteX13" fmla="*/ 59320 w 64342"/>
                <a:gd name="connsiteY13" fmla="*/ 8628 h 37749"/>
                <a:gd name="connsiteX14" fmla="*/ 62556 w 64342"/>
                <a:gd name="connsiteY14" fmla="*/ 18335 h 37749"/>
                <a:gd name="connsiteX15" fmla="*/ 63634 w 64342"/>
                <a:gd name="connsiteY15" fmla="*/ 24807 h 37749"/>
                <a:gd name="connsiteX16" fmla="*/ 57163 w 64342"/>
                <a:gd name="connsiteY16" fmla="*/ 12942 h 37749"/>
                <a:gd name="connsiteX17" fmla="*/ 50692 w 64342"/>
                <a:gd name="connsiteY17" fmla="*/ 8628 h 37749"/>
                <a:gd name="connsiteX18" fmla="*/ 40985 w 64342"/>
                <a:gd name="connsiteY18" fmla="*/ 6471 h 37749"/>
                <a:gd name="connsiteX19" fmla="*/ 29121 w 64342"/>
                <a:gd name="connsiteY19" fmla="*/ 9707 h 37749"/>
                <a:gd name="connsiteX20" fmla="*/ 24807 w 64342"/>
                <a:gd name="connsiteY20" fmla="*/ 18335 h 37749"/>
                <a:gd name="connsiteX21" fmla="*/ 31278 w 64342"/>
                <a:gd name="connsiteY21" fmla="*/ 30199 h 37749"/>
                <a:gd name="connsiteX22" fmla="*/ 55006 w 64342"/>
                <a:gd name="connsiteY22" fmla="*/ 30199 h 37749"/>
                <a:gd name="connsiteX23" fmla="*/ 58242 w 64342"/>
                <a:gd name="connsiteY23" fmla="*/ 24807 h 37749"/>
                <a:gd name="connsiteX24" fmla="*/ 59320 w 64342"/>
                <a:gd name="connsiteY24" fmla="*/ 19414 h 37749"/>
                <a:gd name="connsiteX25" fmla="*/ 57163 w 64342"/>
                <a:gd name="connsiteY25" fmla="*/ 12942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342" h="37749">
                  <a:moveTo>
                    <a:pt x="63634" y="24807"/>
                  </a:moveTo>
                  <a:cubicBezTo>
                    <a:pt x="62556" y="26964"/>
                    <a:pt x="61477" y="29121"/>
                    <a:pt x="59320" y="31278"/>
                  </a:cubicBezTo>
                  <a:lnTo>
                    <a:pt x="59320" y="31278"/>
                  </a:lnTo>
                  <a:lnTo>
                    <a:pt x="63634" y="32357"/>
                  </a:lnTo>
                  <a:lnTo>
                    <a:pt x="63634" y="37749"/>
                  </a:lnTo>
                  <a:lnTo>
                    <a:pt x="0" y="37749"/>
                  </a:lnTo>
                  <a:lnTo>
                    <a:pt x="0" y="31278"/>
                  </a:lnTo>
                  <a:lnTo>
                    <a:pt x="17257" y="31278"/>
                  </a:lnTo>
                  <a:lnTo>
                    <a:pt x="24807" y="31278"/>
                  </a:lnTo>
                  <a:cubicBezTo>
                    <a:pt x="20492" y="26964"/>
                    <a:pt x="18335" y="21571"/>
                    <a:pt x="18335" y="17257"/>
                  </a:cubicBezTo>
                  <a:cubicBezTo>
                    <a:pt x="18335" y="11864"/>
                    <a:pt x="20492" y="7550"/>
                    <a:pt x="23728" y="4314"/>
                  </a:cubicBezTo>
                  <a:cubicBezTo>
                    <a:pt x="28042" y="1078"/>
                    <a:pt x="33435" y="0"/>
                    <a:pt x="39906" y="0"/>
                  </a:cubicBezTo>
                  <a:cubicBezTo>
                    <a:pt x="44220" y="0"/>
                    <a:pt x="48535" y="1078"/>
                    <a:pt x="51770" y="2157"/>
                  </a:cubicBezTo>
                  <a:cubicBezTo>
                    <a:pt x="55006" y="4314"/>
                    <a:pt x="58242" y="6471"/>
                    <a:pt x="59320" y="8628"/>
                  </a:cubicBezTo>
                  <a:cubicBezTo>
                    <a:pt x="61477" y="11864"/>
                    <a:pt x="62556" y="14021"/>
                    <a:pt x="62556" y="18335"/>
                  </a:cubicBezTo>
                  <a:cubicBezTo>
                    <a:pt x="64713" y="20492"/>
                    <a:pt x="64713" y="22649"/>
                    <a:pt x="63634" y="24807"/>
                  </a:cubicBezTo>
                  <a:close/>
                  <a:moveTo>
                    <a:pt x="57163" y="12942"/>
                  </a:moveTo>
                  <a:cubicBezTo>
                    <a:pt x="56084" y="10786"/>
                    <a:pt x="53928" y="9707"/>
                    <a:pt x="50692" y="8628"/>
                  </a:cubicBezTo>
                  <a:cubicBezTo>
                    <a:pt x="48535" y="7550"/>
                    <a:pt x="45299" y="6471"/>
                    <a:pt x="40985" y="6471"/>
                  </a:cubicBezTo>
                  <a:cubicBezTo>
                    <a:pt x="35592" y="6471"/>
                    <a:pt x="32357" y="7550"/>
                    <a:pt x="29121" y="9707"/>
                  </a:cubicBezTo>
                  <a:cubicBezTo>
                    <a:pt x="25885" y="11864"/>
                    <a:pt x="24807" y="15100"/>
                    <a:pt x="24807" y="18335"/>
                  </a:cubicBezTo>
                  <a:cubicBezTo>
                    <a:pt x="24807" y="21571"/>
                    <a:pt x="26964" y="25885"/>
                    <a:pt x="31278" y="30199"/>
                  </a:cubicBezTo>
                  <a:lnTo>
                    <a:pt x="55006" y="30199"/>
                  </a:lnTo>
                  <a:cubicBezTo>
                    <a:pt x="56084" y="28042"/>
                    <a:pt x="58242" y="25885"/>
                    <a:pt x="58242" y="24807"/>
                  </a:cubicBezTo>
                  <a:cubicBezTo>
                    <a:pt x="59320" y="22649"/>
                    <a:pt x="59320" y="21571"/>
                    <a:pt x="59320" y="19414"/>
                  </a:cubicBezTo>
                  <a:cubicBezTo>
                    <a:pt x="59320" y="17257"/>
                    <a:pt x="58242" y="15100"/>
                    <a:pt x="57163" y="129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0" name="Freihandform: Form 2159">
              <a:extLst>
                <a:ext uri="{FF2B5EF4-FFF2-40B4-BE49-F238E27FC236}">
                  <a16:creationId xmlns:a16="http://schemas.microsoft.com/office/drawing/2014/main" id="{CE25DE8C-B653-45D4-BFF5-2522C66209BB}"/>
                </a:ext>
              </a:extLst>
            </p:cNvPr>
            <p:cNvSpPr/>
            <p:nvPr/>
          </p:nvSpPr>
          <p:spPr>
            <a:xfrm>
              <a:off x="5799397" y="5345790"/>
              <a:ext cx="43142" cy="23727"/>
            </a:xfrm>
            <a:custGeom>
              <a:avLst/>
              <a:gdLst>
                <a:gd name="connsiteX0" fmla="*/ 1079 w 43142"/>
                <a:gd name="connsiteY0" fmla="*/ 21571 h 23727"/>
                <a:gd name="connsiteX1" fmla="*/ 1079 w 43142"/>
                <a:gd name="connsiteY1" fmla="*/ 16178 h 23727"/>
                <a:gd name="connsiteX2" fmla="*/ 8628 w 43142"/>
                <a:gd name="connsiteY2" fmla="*/ 16178 h 23727"/>
                <a:gd name="connsiteX3" fmla="*/ 8628 w 43142"/>
                <a:gd name="connsiteY3" fmla="*/ 16178 h 23727"/>
                <a:gd name="connsiteX4" fmla="*/ 2157 w 43142"/>
                <a:gd name="connsiteY4" fmla="*/ 10786 h 23727"/>
                <a:gd name="connsiteX5" fmla="*/ 0 w 43142"/>
                <a:gd name="connsiteY5" fmla="*/ 4314 h 23727"/>
                <a:gd name="connsiteX6" fmla="*/ 1079 w 43142"/>
                <a:gd name="connsiteY6" fmla="*/ 0 h 23727"/>
                <a:gd name="connsiteX7" fmla="*/ 6471 w 43142"/>
                <a:gd name="connsiteY7" fmla="*/ 1079 h 23727"/>
                <a:gd name="connsiteX8" fmla="*/ 5393 w 43142"/>
                <a:gd name="connsiteY8" fmla="*/ 5393 h 23727"/>
                <a:gd name="connsiteX9" fmla="*/ 7550 w 43142"/>
                <a:gd name="connsiteY9" fmla="*/ 11864 h 23727"/>
                <a:gd name="connsiteX10" fmla="*/ 15100 w 43142"/>
                <a:gd name="connsiteY10" fmla="*/ 17257 h 23727"/>
                <a:gd name="connsiteX11" fmla="*/ 43142 w 43142"/>
                <a:gd name="connsiteY11" fmla="*/ 17257 h 23727"/>
                <a:gd name="connsiteX12" fmla="*/ 43142 w 43142"/>
                <a:gd name="connsiteY12" fmla="*/ 23728 h 23727"/>
                <a:gd name="connsiteX13" fmla="*/ 1079 w 43142"/>
                <a:gd name="connsiteY13" fmla="*/ 23728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7">
                  <a:moveTo>
                    <a:pt x="1079" y="21571"/>
                  </a:moveTo>
                  <a:lnTo>
                    <a:pt x="1079" y="16178"/>
                  </a:lnTo>
                  <a:lnTo>
                    <a:pt x="8628" y="16178"/>
                  </a:lnTo>
                  <a:lnTo>
                    <a:pt x="8628" y="16178"/>
                  </a:lnTo>
                  <a:cubicBezTo>
                    <a:pt x="5393" y="15100"/>
                    <a:pt x="3236" y="12942"/>
                    <a:pt x="2157" y="10786"/>
                  </a:cubicBezTo>
                  <a:cubicBezTo>
                    <a:pt x="1079" y="8628"/>
                    <a:pt x="0" y="6471"/>
                    <a:pt x="0" y="4314"/>
                  </a:cubicBezTo>
                  <a:cubicBezTo>
                    <a:pt x="0" y="2157"/>
                    <a:pt x="0" y="1079"/>
                    <a:pt x="1079" y="0"/>
                  </a:cubicBezTo>
                  <a:lnTo>
                    <a:pt x="6471" y="1079"/>
                  </a:lnTo>
                  <a:cubicBezTo>
                    <a:pt x="6471" y="2157"/>
                    <a:pt x="5393" y="4314"/>
                    <a:pt x="5393" y="5393"/>
                  </a:cubicBezTo>
                  <a:cubicBezTo>
                    <a:pt x="5393" y="7550"/>
                    <a:pt x="6471" y="9707"/>
                    <a:pt x="7550" y="11864"/>
                  </a:cubicBezTo>
                  <a:cubicBezTo>
                    <a:pt x="8628" y="14021"/>
                    <a:pt x="11864" y="15100"/>
                    <a:pt x="15100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9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1" name="Freihandform: Form 2160">
              <a:extLst>
                <a:ext uri="{FF2B5EF4-FFF2-40B4-BE49-F238E27FC236}">
                  <a16:creationId xmlns:a16="http://schemas.microsoft.com/office/drawing/2014/main" id="{555CE832-E397-4644-8A1A-6BDE4D7A8CFA}"/>
                </a:ext>
              </a:extLst>
            </p:cNvPr>
            <p:cNvSpPr/>
            <p:nvPr/>
          </p:nvSpPr>
          <p:spPr>
            <a:xfrm>
              <a:off x="5800476" y="5301570"/>
              <a:ext cx="45298" cy="40984"/>
            </a:xfrm>
            <a:custGeom>
              <a:avLst/>
              <a:gdLst>
                <a:gd name="connsiteX0" fmla="*/ 42063 w 45298"/>
                <a:gd name="connsiteY0" fmla="*/ 30199 h 40984"/>
                <a:gd name="connsiteX1" fmla="*/ 34513 w 45298"/>
                <a:gd name="connsiteY1" fmla="*/ 37749 h 40984"/>
                <a:gd name="connsiteX2" fmla="*/ 22650 w 45298"/>
                <a:gd name="connsiteY2" fmla="*/ 40985 h 40984"/>
                <a:gd name="connsiteX3" fmla="*/ 10786 w 45298"/>
                <a:gd name="connsiteY3" fmla="*/ 37749 h 40984"/>
                <a:gd name="connsiteX4" fmla="*/ 3236 w 45298"/>
                <a:gd name="connsiteY4" fmla="*/ 30199 h 40984"/>
                <a:gd name="connsiteX5" fmla="*/ 0 w 45298"/>
                <a:gd name="connsiteY5" fmla="*/ 20492 h 40984"/>
                <a:gd name="connsiteX6" fmla="*/ 3236 w 45298"/>
                <a:gd name="connsiteY6" fmla="*/ 10786 h 40984"/>
                <a:gd name="connsiteX7" fmla="*/ 10786 w 45298"/>
                <a:gd name="connsiteY7" fmla="*/ 3236 h 40984"/>
                <a:gd name="connsiteX8" fmla="*/ 22650 w 45298"/>
                <a:gd name="connsiteY8" fmla="*/ 0 h 40984"/>
                <a:gd name="connsiteX9" fmla="*/ 34513 w 45298"/>
                <a:gd name="connsiteY9" fmla="*/ 3236 h 40984"/>
                <a:gd name="connsiteX10" fmla="*/ 42063 w 45298"/>
                <a:gd name="connsiteY10" fmla="*/ 10786 h 40984"/>
                <a:gd name="connsiteX11" fmla="*/ 45299 w 45298"/>
                <a:gd name="connsiteY11" fmla="*/ 20492 h 40984"/>
                <a:gd name="connsiteX12" fmla="*/ 42063 w 45298"/>
                <a:gd name="connsiteY12" fmla="*/ 30199 h 40984"/>
                <a:gd name="connsiteX13" fmla="*/ 36671 w 45298"/>
                <a:gd name="connsiteY13" fmla="*/ 14021 h 40984"/>
                <a:gd name="connsiteX14" fmla="*/ 30199 w 45298"/>
                <a:gd name="connsiteY14" fmla="*/ 9707 h 40984"/>
                <a:gd name="connsiteX15" fmla="*/ 21571 w 45298"/>
                <a:gd name="connsiteY15" fmla="*/ 7550 h 40984"/>
                <a:gd name="connsiteX16" fmla="*/ 12942 w 45298"/>
                <a:gd name="connsiteY16" fmla="*/ 9707 h 40984"/>
                <a:gd name="connsiteX17" fmla="*/ 6471 w 45298"/>
                <a:gd name="connsiteY17" fmla="*/ 14021 h 40984"/>
                <a:gd name="connsiteX18" fmla="*/ 4314 w 45298"/>
                <a:gd name="connsiteY18" fmla="*/ 20492 h 40984"/>
                <a:gd name="connsiteX19" fmla="*/ 6471 w 45298"/>
                <a:gd name="connsiteY19" fmla="*/ 26964 h 40984"/>
                <a:gd name="connsiteX20" fmla="*/ 12942 w 45298"/>
                <a:gd name="connsiteY20" fmla="*/ 31278 h 40984"/>
                <a:gd name="connsiteX21" fmla="*/ 21571 w 45298"/>
                <a:gd name="connsiteY21" fmla="*/ 33435 h 40984"/>
                <a:gd name="connsiteX22" fmla="*/ 34513 w 45298"/>
                <a:gd name="connsiteY22" fmla="*/ 30199 h 40984"/>
                <a:gd name="connsiteX23" fmla="*/ 38828 w 45298"/>
                <a:gd name="connsiteY23" fmla="*/ 20492 h 40984"/>
                <a:gd name="connsiteX24" fmla="*/ 36671 w 45298"/>
                <a:gd name="connsiteY24" fmla="*/ 14021 h 4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8" h="40984">
                  <a:moveTo>
                    <a:pt x="42063" y="30199"/>
                  </a:moveTo>
                  <a:cubicBezTo>
                    <a:pt x="39906" y="33435"/>
                    <a:pt x="37749" y="35592"/>
                    <a:pt x="34513" y="37749"/>
                  </a:cubicBezTo>
                  <a:cubicBezTo>
                    <a:pt x="31278" y="39907"/>
                    <a:pt x="26964" y="40985"/>
                    <a:pt x="22650" y="40985"/>
                  </a:cubicBezTo>
                  <a:cubicBezTo>
                    <a:pt x="18335" y="40985"/>
                    <a:pt x="14021" y="39907"/>
                    <a:pt x="10786" y="37749"/>
                  </a:cubicBezTo>
                  <a:cubicBezTo>
                    <a:pt x="7550" y="35592"/>
                    <a:pt x="4314" y="33435"/>
                    <a:pt x="3236" y="30199"/>
                  </a:cubicBezTo>
                  <a:cubicBezTo>
                    <a:pt x="2157" y="26964"/>
                    <a:pt x="0" y="23728"/>
                    <a:pt x="0" y="20492"/>
                  </a:cubicBezTo>
                  <a:cubicBezTo>
                    <a:pt x="0" y="17257"/>
                    <a:pt x="1079" y="14021"/>
                    <a:pt x="3236" y="10786"/>
                  </a:cubicBezTo>
                  <a:cubicBezTo>
                    <a:pt x="5393" y="7550"/>
                    <a:pt x="7550" y="5393"/>
                    <a:pt x="10786" y="3236"/>
                  </a:cubicBezTo>
                  <a:cubicBezTo>
                    <a:pt x="14021" y="1079"/>
                    <a:pt x="18335" y="0"/>
                    <a:pt x="22650" y="0"/>
                  </a:cubicBezTo>
                  <a:cubicBezTo>
                    <a:pt x="26964" y="0"/>
                    <a:pt x="31278" y="1079"/>
                    <a:pt x="34513" y="3236"/>
                  </a:cubicBezTo>
                  <a:cubicBezTo>
                    <a:pt x="37749" y="5393"/>
                    <a:pt x="40985" y="7550"/>
                    <a:pt x="42063" y="10786"/>
                  </a:cubicBezTo>
                  <a:cubicBezTo>
                    <a:pt x="43142" y="14021"/>
                    <a:pt x="45299" y="17257"/>
                    <a:pt x="45299" y="20492"/>
                  </a:cubicBezTo>
                  <a:cubicBezTo>
                    <a:pt x="45299" y="23728"/>
                    <a:pt x="43142" y="26964"/>
                    <a:pt x="42063" y="30199"/>
                  </a:cubicBezTo>
                  <a:close/>
                  <a:moveTo>
                    <a:pt x="36671" y="14021"/>
                  </a:moveTo>
                  <a:cubicBezTo>
                    <a:pt x="35592" y="11864"/>
                    <a:pt x="33435" y="10786"/>
                    <a:pt x="30199" y="9707"/>
                  </a:cubicBezTo>
                  <a:cubicBezTo>
                    <a:pt x="28042" y="8628"/>
                    <a:pt x="24807" y="7550"/>
                    <a:pt x="21571" y="7550"/>
                  </a:cubicBezTo>
                  <a:cubicBezTo>
                    <a:pt x="18335" y="7550"/>
                    <a:pt x="15100" y="8628"/>
                    <a:pt x="12942" y="9707"/>
                  </a:cubicBezTo>
                  <a:cubicBezTo>
                    <a:pt x="10786" y="10786"/>
                    <a:pt x="8628" y="11864"/>
                    <a:pt x="6471" y="14021"/>
                  </a:cubicBezTo>
                  <a:cubicBezTo>
                    <a:pt x="5393" y="16178"/>
                    <a:pt x="4314" y="18336"/>
                    <a:pt x="4314" y="20492"/>
                  </a:cubicBezTo>
                  <a:cubicBezTo>
                    <a:pt x="4314" y="22650"/>
                    <a:pt x="5393" y="24807"/>
                    <a:pt x="6471" y="26964"/>
                  </a:cubicBezTo>
                  <a:cubicBezTo>
                    <a:pt x="7550" y="29121"/>
                    <a:pt x="9707" y="30199"/>
                    <a:pt x="12942" y="31278"/>
                  </a:cubicBezTo>
                  <a:cubicBezTo>
                    <a:pt x="15100" y="32357"/>
                    <a:pt x="18335" y="33435"/>
                    <a:pt x="21571" y="33435"/>
                  </a:cubicBezTo>
                  <a:cubicBezTo>
                    <a:pt x="26964" y="33435"/>
                    <a:pt x="31278" y="32357"/>
                    <a:pt x="34513" y="30199"/>
                  </a:cubicBezTo>
                  <a:cubicBezTo>
                    <a:pt x="37749" y="28042"/>
                    <a:pt x="38828" y="24807"/>
                    <a:pt x="38828" y="20492"/>
                  </a:cubicBezTo>
                  <a:cubicBezTo>
                    <a:pt x="38828" y="18336"/>
                    <a:pt x="38828" y="15100"/>
                    <a:pt x="36671" y="1402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2" name="Freihandform: Form 2161">
              <a:extLst>
                <a:ext uri="{FF2B5EF4-FFF2-40B4-BE49-F238E27FC236}">
                  <a16:creationId xmlns:a16="http://schemas.microsoft.com/office/drawing/2014/main" id="{86EA3FBC-02A3-442A-81E2-74DB531DCAE6}"/>
                </a:ext>
              </a:extLst>
            </p:cNvPr>
            <p:cNvSpPr/>
            <p:nvPr/>
          </p:nvSpPr>
          <p:spPr>
            <a:xfrm>
              <a:off x="5799397" y="5261663"/>
              <a:ext cx="45299" cy="32356"/>
            </a:xfrm>
            <a:custGeom>
              <a:avLst/>
              <a:gdLst>
                <a:gd name="connsiteX0" fmla="*/ 42063 w 45299"/>
                <a:gd name="connsiteY0" fmla="*/ 29121 h 32356"/>
                <a:gd name="connsiteX1" fmla="*/ 33435 w 45299"/>
                <a:gd name="connsiteY1" fmla="*/ 32357 h 32356"/>
                <a:gd name="connsiteX2" fmla="*/ 22650 w 45299"/>
                <a:gd name="connsiteY2" fmla="*/ 25885 h 32356"/>
                <a:gd name="connsiteX3" fmla="*/ 17257 w 45299"/>
                <a:gd name="connsiteY3" fmla="*/ 5393 h 32356"/>
                <a:gd name="connsiteX4" fmla="*/ 8628 w 45299"/>
                <a:gd name="connsiteY4" fmla="*/ 7550 h 32356"/>
                <a:gd name="connsiteX5" fmla="*/ 5393 w 45299"/>
                <a:gd name="connsiteY5" fmla="*/ 15100 h 32356"/>
                <a:gd name="connsiteX6" fmla="*/ 9707 w 45299"/>
                <a:gd name="connsiteY6" fmla="*/ 28042 h 32356"/>
                <a:gd name="connsiteX7" fmla="*/ 5393 w 45299"/>
                <a:gd name="connsiteY7" fmla="*/ 30200 h 32356"/>
                <a:gd name="connsiteX8" fmla="*/ 0 w 45299"/>
                <a:gd name="connsiteY8" fmla="*/ 14021 h 32356"/>
                <a:gd name="connsiteX9" fmla="*/ 4314 w 45299"/>
                <a:gd name="connsiteY9" fmla="*/ 3236 h 32356"/>
                <a:gd name="connsiteX10" fmla="*/ 17257 w 45299"/>
                <a:gd name="connsiteY10" fmla="*/ 0 h 32356"/>
                <a:gd name="connsiteX11" fmla="*/ 44221 w 45299"/>
                <a:gd name="connsiteY11" fmla="*/ 0 h 32356"/>
                <a:gd name="connsiteX12" fmla="*/ 44221 w 45299"/>
                <a:gd name="connsiteY12" fmla="*/ 5393 h 32356"/>
                <a:gd name="connsiteX13" fmla="*/ 38828 w 45299"/>
                <a:gd name="connsiteY13" fmla="*/ 5393 h 32356"/>
                <a:gd name="connsiteX14" fmla="*/ 38828 w 45299"/>
                <a:gd name="connsiteY14" fmla="*/ 5393 h 32356"/>
                <a:gd name="connsiteX15" fmla="*/ 45299 w 45299"/>
                <a:gd name="connsiteY15" fmla="*/ 19414 h 32356"/>
                <a:gd name="connsiteX16" fmla="*/ 42063 w 45299"/>
                <a:gd name="connsiteY16" fmla="*/ 29121 h 32356"/>
                <a:gd name="connsiteX17" fmla="*/ 38828 w 45299"/>
                <a:gd name="connsiteY17" fmla="*/ 12943 h 32356"/>
                <a:gd name="connsiteX18" fmla="*/ 34514 w 45299"/>
                <a:gd name="connsiteY18" fmla="*/ 6471 h 32356"/>
                <a:gd name="connsiteX19" fmla="*/ 21571 w 45299"/>
                <a:gd name="connsiteY19" fmla="*/ 6471 h 32356"/>
                <a:gd name="connsiteX20" fmla="*/ 25885 w 45299"/>
                <a:gd name="connsiteY20" fmla="*/ 22650 h 32356"/>
                <a:gd name="connsiteX21" fmla="*/ 33435 w 45299"/>
                <a:gd name="connsiteY21" fmla="*/ 26964 h 32356"/>
                <a:gd name="connsiteX22" fmla="*/ 38828 w 45299"/>
                <a:gd name="connsiteY22" fmla="*/ 24807 h 32356"/>
                <a:gd name="connsiteX23" fmla="*/ 40985 w 45299"/>
                <a:gd name="connsiteY23" fmla="*/ 19414 h 32356"/>
                <a:gd name="connsiteX24" fmla="*/ 38828 w 45299"/>
                <a:gd name="connsiteY24" fmla="*/ 12943 h 3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9" h="32356">
                  <a:moveTo>
                    <a:pt x="42063" y="29121"/>
                  </a:moveTo>
                  <a:cubicBezTo>
                    <a:pt x="39907" y="31278"/>
                    <a:pt x="36671" y="32357"/>
                    <a:pt x="33435" y="32357"/>
                  </a:cubicBezTo>
                  <a:cubicBezTo>
                    <a:pt x="29121" y="32357"/>
                    <a:pt x="24807" y="30200"/>
                    <a:pt x="22650" y="25885"/>
                  </a:cubicBezTo>
                  <a:cubicBezTo>
                    <a:pt x="20492" y="21571"/>
                    <a:pt x="18335" y="15100"/>
                    <a:pt x="17257" y="5393"/>
                  </a:cubicBezTo>
                  <a:cubicBezTo>
                    <a:pt x="14021" y="5393"/>
                    <a:pt x="10786" y="6471"/>
                    <a:pt x="8628" y="7550"/>
                  </a:cubicBezTo>
                  <a:cubicBezTo>
                    <a:pt x="6471" y="8629"/>
                    <a:pt x="5393" y="10786"/>
                    <a:pt x="5393" y="15100"/>
                  </a:cubicBezTo>
                  <a:cubicBezTo>
                    <a:pt x="5393" y="19414"/>
                    <a:pt x="6471" y="23728"/>
                    <a:pt x="9707" y="28042"/>
                  </a:cubicBezTo>
                  <a:lnTo>
                    <a:pt x="5393" y="30200"/>
                  </a:lnTo>
                  <a:cubicBezTo>
                    <a:pt x="1079" y="24807"/>
                    <a:pt x="0" y="19414"/>
                    <a:pt x="0" y="14021"/>
                  </a:cubicBezTo>
                  <a:cubicBezTo>
                    <a:pt x="0" y="8629"/>
                    <a:pt x="1079" y="5393"/>
                    <a:pt x="4314" y="3236"/>
                  </a:cubicBezTo>
                  <a:cubicBezTo>
                    <a:pt x="7550" y="1079"/>
                    <a:pt x="11864" y="0"/>
                    <a:pt x="17257" y="0"/>
                  </a:cubicBezTo>
                  <a:lnTo>
                    <a:pt x="44221" y="0"/>
                  </a:lnTo>
                  <a:lnTo>
                    <a:pt x="44221" y="5393"/>
                  </a:lnTo>
                  <a:lnTo>
                    <a:pt x="38828" y="5393"/>
                  </a:lnTo>
                  <a:lnTo>
                    <a:pt x="38828" y="5393"/>
                  </a:lnTo>
                  <a:cubicBezTo>
                    <a:pt x="43142" y="10786"/>
                    <a:pt x="45299" y="15100"/>
                    <a:pt x="45299" y="19414"/>
                  </a:cubicBezTo>
                  <a:cubicBezTo>
                    <a:pt x="45299" y="23728"/>
                    <a:pt x="44221" y="26964"/>
                    <a:pt x="42063" y="29121"/>
                  </a:cubicBezTo>
                  <a:close/>
                  <a:moveTo>
                    <a:pt x="38828" y="12943"/>
                  </a:moveTo>
                  <a:cubicBezTo>
                    <a:pt x="37749" y="10786"/>
                    <a:pt x="36671" y="8629"/>
                    <a:pt x="34514" y="6471"/>
                  </a:cubicBezTo>
                  <a:lnTo>
                    <a:pt x="21571" y="6471"/>
                  </a:lnTo>
                  <a:cubicBezTo>
                    <a:pt x="22650" y="14021"/>
                    <a:pt x="23728" y="19414"/>
                    <a:pt x="25885" y="22650"/>
                  </a:cubicBezTo>
                  <a:cubicBezTo>
                    <a:pt x="28042" y="25885"/>
                    <a:pt x="30199" y="26964"/>
                    <a:pt x="33435" y="26964"/>
                  </a:cubicBezTo>
                  <a:cubicBezTo>
                    <a:pt x="35592" y="26964"/>
                    <a:pt x="37749" y="25885"/>
                    <a:pt x="38828" y="24807"/>
                  </a:cubicBezTo>
                  <a:cubicBezTo>
                    <a:pt x="39907" y="23728"/>
                    <a:pt x="40985" y="21571"/>
                    <a:pt x="40985" y="19414"/>
                  </a:cubicBezTo>
                  <a:cubicBezTo>
                    <a:pt x="39907" y="16178"/>
                    <a:pt x="39907" y="15100"/>
                    <a:pt x="38828" y="1294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3" name="Freihandform: Form 2162">
              <a:extLst>
                <a:ext uri="{FF2B5EF4-FFF2-40B4-BE49-F238E27FC236}">
                  <a16:creationId xmlns:a16="http://schemas.microsoft.com/office/drawing/2014/main" id="{A3E40FA0-FBEB-474F-9722-0378469991DF}"/>
                </a:ext>
              </a:extLst>
            </p:cNvPr>
            <p:cNvSpPr/>
            <p:nvPr/>
          </p:nvSpPr>
          <p:spPr>
            <a:xfrm>
              <a:off x="5781061" y="5212050"/>
              <a:ext cx="64713" cy="37749"/>
            </a:xfrm>
            <a:custGeom>
              <a:avLst/>
              <a:gdLst>
                <a:gd name="connsiteX0" fmla="*/ 58242 w 64713"/>
                <a:gd name="connsiteY0" fmla="*/ 33435 h 37749"/>
                <a:gd name="connsiteX1" fmla="*/ 42064 w 64713"/>
                <a:gd name="connsiteY1" fmla="*/ 37749 h 37749"/>
                <a:gd name="connsiteX2" fmla="*/ 30200 w 64713"/>
                <a:gd name="connsiteY2" fmla="*/ 35592 h 37749"/>
                <a:gd name="connsiteX3" fmla="*/ 22650 w 64713"/>
                <a:gd name="connsiteY3" fmla="*/ 29121 h 37749"/>
                <a:gd name="connsiteX4" fmla="*/ 19414 w 64713"/>
                <a:gd name="connsiteY4" fmla="*/ 19414 h 37749"/>
                <a:gd name="connsiteX5" fmla="*/ 20493 w 64713"/>
                <a:gd name="connsiteY5" fmla="*/ 12942 h 37749"/>
                <a:gd name="connsiteX6" fmla="*/ 24807 w 64713"/>
                <a:gd name="connsiteY6" fmla="*/ 6471 h 37749"/>
                <a:gd name="connsiteX7" fmla="*/ 17257 w 64713"/>
                <a:gd name="connsiteY7" fmla="*/ 6471 h 37749"/>
                <a:gd name="connsiteX8" fmla="*/ 0 w 64713"/>
                <a:gd name="connsiteY8" fmla="*/ 6471 h 37749"/>
                <a:gd name="connsiteX9" fmla="*/ 0 w 64713"/>
                <a:gd name="connsiteY9" fmla="*/ 0 h 37749"/>
                <a:gd name="connsiteX10" fmla="*/ 63635 w 64713"/>
                <a:gd name="connsiteY10" fmla="*/ 0 h 37749"/>
                <a:gd name="connsiteX11" fmla="*/ 63635 w 64713"/>
                <a:gd name="connsiteY11" fmla="*/ 5393 h 37749"/>
                <a:gd name="connsiteX12" fmla="*/ 58242 w 64713"/>
                <a:gd name="connsiteY12" fmla="*/ 5393 h 37749"/>
                <a:gd name="connsiteX13" fmla="*/ 58242 w 64713"/>
                <a:gd name="connsiteY13" fmla="*/ 5393 h 37749"/>
                <a:gd name="connsiteX14" fmla="*/ 62556 w 64713"/>
                <a:gd name="connsiteY14" fmla="*/ 11864 h 37749"/>
                <a:gd name="connsiteX15" fmla="*/ 64713 w 64713"/>
                <a:gd name="connsiteY15" fmla="*/ 19414 h 37749"/>
                <a:gd name="connsiteX16" fmla="*/ 58242 w 64713"/>
                <a:gd name="connsiteY16" fmla="*/ 33435 h 37749"/>
                <a:gd name="connsiteX17" fmla="*/ 57163 w 64713"/>
                <a:gd name="connsiteY17" fmla="*/ 14021 h 37749"/>
                <a:gd name="connsiteX18" fmla="*/ 52849 w 64713"/>
                <a:gd name="connsiteY18" fmla="*/ 8628 h 37749"/>
                <a:gd name="connsiteX19" fmla="*/ 29121 w 64713"/>
                <a:gd name="connsiteY19" fmla="*/ 8628 h 37749"/>
                <a:gd name="connsiteX20" fmla="*/ 25885 w 64713"/>
                <a:gd name="connsiteY20" fmla="*/ 14021 h 37749"/>
                <a:gd name="connsiteX21" fmla="*/ 24807 w 64713"/>
                <a:gd name="connsiteY21" fmla="*/ 19414 h 37749"/>
                <a:gd name="connsiteX22" fmla="*/ 26964 w 64713"/>
                <a:gd name="connsiteY22" fmla="*/ 25885 h 37749"/>
                <a:gd name="connsiteX23" fmla="*/ 33435 w 64713"/>
                <a:gd name="connsiteY23" fmla="*/ 30199 h 37749"/>
                <a:gd name="connsiteX24" fmla="*/ 42064 w 64713"/>
                <a:gd name="connsiteY24" fmla="*/ 32357 h 37749"/>
                <a:gd name="connsiteX25" fmla="*/ 55006 w 64713"/>
                <a:gd name="connsiteY25" fmla="*/ 29121 h 37749"/>
                <a:gd name="connsiteX26" fmla="*/ 59320 w 64713"/>
                <a:gd name="connsiteY26" fmla="*/ 20492 h 37749"/>
                <a:gd name="connsiteX27" fmla="*/ 57163 w 64713"/>
                <a:gd name="connsiteY27" fmla="*/ 14021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4713" h="37749">
                  <a:moveTo>
                    <a:pt x="58242" y="33435"/>
                  </a:moveTo>
                  <a:cubicBezTo>
                    <a:pt x="53928" y="36671"/>
                    <a:pt x="48535" y="37749"/>
                    <a:pt x="42064" y="37749"/>
                  </a:cubicBezTo>
                  <a:cubicBezTo>
                    <a:pt x="37749" y="37749"/>
                    <a:pt x="33435" y="36671"/>
                    <a:pt x="30200" y="35592"/>
                  </a:cubicBezTo>
                  <a:cubicBezTo>
                    <a:pt x="26964" y="33435"/>
                    <a:pt x="23728" y="31278"/>
                    <a:pt x="22650" y="29121"/>
                  </a:cubicBezTo>
                  <a:cubicBezTo>
                    <a:pt x="20493" y="25885"/>
                    <a:pt x="19414" y="22649"/>
                    <a:pt x="19414" y="19414"/>
                  </a:cubicBezTo>
                  <a:cubicBezTo>
                    <a:pt x="19414" y="17257"/>
                    <a:pt x="19414" y="15100"/>
                    <a:pt x="20493" y="12942"/>
                  </a:cubicBezTo>
                  <a:cubicBezTo>
                    <a:pt x="21571" y="10786"/>
                    <a:pt x="22650" y="8628"/>
                    <a:pt x="24807" y="6471"/>
                  </a:cubicBezTo>
                  <a:lnTo>
                    <a:pt x="17257" y="6471"/>
                  </a:lnTo>
                  <a:lnTo>
                    <a:pt x="0" y="6471"/>
                  </a:lnTo>
                  <a:lnTo>
                    <a:pt x="0" y="0"/>
                  </a:lnTo>
                  <a:lnTo>
                    <a:pt x="63635" y="0"/>
                  </a:lnTo>
                  <a:lnTo>
                    <a:pt x="63635" y="5393"/>
                  </a:lnTo>
                  <a:lnTo>
                    <a:pt x="58242" y="5393"/>
                  </a:lnTo>
                  <a:lnTo>
                    <a:pt x="58242" y="5393"/>
                  </a:lnTo>
                  <a:cubicBezTo>
                    <a:pt x="60399" y="7550"/>
                    <a:pt x="61478" y="9707"/>
                    <a:pt x="62556" y="11864"/>
                  </a:cubicBezTo>
                  <a:cubicBezTo>
                    <a:pt x="63635" y="14021"/>
                    <a:pt x="64713" y="16178"/>
                    <a:pt x="64713" y="19414"/>
                  </a:cubicBezTo>
                  <a:cubicBezTo>
                    <a:pt x="63635" y="25885"/>
                    <a:pt x="61478" y="30199"/>
                    <a:pt x="58242" y="33435"/>
                  </a:cubicBezTo>
                  <a:close/>
                  <a:moveTo>
                    <a:pt x="57163" y="14021"/>
                  </a:moveTo>
                  <a:cubicBezTo>
                    <a:pt x="56085" y="11864"/>
                    <a:pt x="55006" y="10786"/>
                    <a:pt x="52849" y="8628"/>
                  </a:cubicBezTo>
                  <a:lnTo>
                    <a:pt x="29121" y="8628"/>
                  </a:lnTo>
                  <a:cubicBezTo>
                    <a:pt x="26964" y="10786"/>
                    <a:pt x="25885" y="11864"/>
                    <a:pt x="25885" y="14021"/>
                  </a:cubicBezTo>
                  <a:cubicBezTo>
                    <a:pt x="24807" y="16178"/>
                    <a:pt x="24807" y="17257"/>
                    <a:pt x="24807" y="19414"/>
                  </a:cubicBezTo>
                  <a:cubicBezTo>
                    <a:pt x="24807" y="21571"/>
                    <a:pt x="25885" y="23728"/>
                    <a:pt x="26964" y="25885"/>
                  </a:cubicBezTo>
                  <a:cubicBezTo>
                    <a:pt x="28042" y="28042"/>
                    <a:pt x="30200" y="29121"/>
                    <a:pt x="33435" y="30199"/>
                  </a:cubicBezTo>
                  <a:cubicBezTo>
                    <a:pt x="35592" y="31278"/>
                    <a:pt x="38828" y="32357"/>
                    <a:pt x="42064" y="32357"/>
                  </a:cubicBezTo>
                  <a:cubicBezTo>
                    <a:pt x="47457" y="32357"/>
                    <a:pt x="51771" y="31278"/>
                    <a:pt x="55006" y="29121"/>
                  </a:cubicBezTo>
                  <a:cubicBezTo>
                    <a:pt x="58242" y="26964"/>
                    <a:pt x="59320" y="23728"/>
                    <a:pt x="59320" y="20492"/>
                  </a:cubicBezTo>
                  <a:cubicBezTo>
                    <a:pt x="58242" y="17257"/>
                    <a:pt x="58242" y="15100"/>
                    <a:pt x="57163" y="1402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4" name="Freihandform: Form 2163">
              <a:extLst>
                <a:ext uri="{FF2B5EF4-FFF2-40B4-BE49-F238E27FC236}">
                  <a16:creationId xmlns:a16="http://schemas.microsoft.com/office/drawing/2014/main" id="{A0A72571-DFB4-41C4-AEE2-DE72915E4BD2}"/>
                </a:ext>
              </a:extLst>
            </p:cNvPr>
            <p:cNvSpPr/>
            <p:nvPr/>
          </p:nvSpPr>
          <p:spPr>
            <a:xfrm>
              <a:off x="5800476" y="5165672"/>
              <a:ext cx="45298" cy="37749"/>
            </a:xfrm>
            <a:custGeom>
              <a:avLst/>
              <a:gdLst>
                <a:gd name="connsiteX0" fmla="*/ 23728 w 45298"/>
                <a:gd name="connsiteY0" fmla="*/ 0 h 37749"/>
                <a:gd name="connsiteX1" fmla="*/ 23728 w 45298"/>
                <a:gd name="connsiteY1" fmla="*/ 30200 h 37749"/>
                <a:gd name="connsiteX2" fmla="*/ 35592 w 45298"/>
                <a:gd name="connsiteY2" fmla="*/ 25885 h 37749"/>
                <a:gd name="connsiteX3" fmla="*/ 39906 w 45298"/>
                <a:gd name="connsiteY3" fmla="*/ 15100 h 37749"/>
                <a:gd name="connsiteX4" fmla="*/ 36671 w 45298"/>
                <a:gd name="connsiteY4" fmla="*/ 4314 h 37749"/>
                <a:gd name="connsiteX5" fmla="*/ 40985 w 45298"/>
                <a:gd name="connsiteY5" fmla="*/ 2157 h 37749"/>
                <a:gd name="connsiteX6" fmla="*/ 44221 w 45298"/>
                <a:gd name="connsiteY6" fmla="*/ 8629 h 37749"/>
                <a:gd name="connsiteX7" fmla="*/ 45299 w 45298"/>
                <a:gd name="connsiteY7" fmla="*/ 16178 h 37749"/>
                <a:gd name="connsiteX8" fmla="*/ 42063 w 45298"/>
                <a:gd name="connsiteY8" fmla="*/ 26964 h 37749"/>
                <a:gd name="connsiteX9" fmla="*/ 34513 w 45298"/>
                <a:gd name="connsiteY9" fmla="*/ 34514 h 37749"/>
                <a:gd name="connsiteX10" fmla="*/ 22650 w 45298"/>
                <a:gd name="connsiteY10" fmla="*/ 37749 h 37749"/>
                <a:gd name="connsiteX11" fmla="*/ 10786 w 45298"/>
                <a:gd name="connsiteY11" fmla="*/ 34514 h 37749"/>
                <a:gd name="connsiteX12" fmla="*/ 3236 w 45298"/>
                <a:gd name="connsiteY12" fmla="*/ 26964 h 37749"/>
                <a:gd name="connsiteX13" fmla="*/ 0 w 45298"/>
                <a:gd name="connsiteY13" fmla="*/ 17257 h 37749"/>
                <a:gd name="connsiteX14" fmla="*/ 5393 w 45298"/>
                <a:gd name="connsiteY14" fmla="*/ 4314 h 37749"/>
                <a:gd name="connsiteX15" fmla="*/ 20492 w 45298"/>
                <a:gd name="connsiteY15" fmla="*/ 0 h 37749"/>
                <a:gd name="connsiteX16" fmla="*/ 23728 w 45298"/>
                <a:gd name="connsiteY16" fmla="*/ 0 h 37749"/>
                <a:gd name="connsiteX17" fmla="*/ 18335 w 45298"/>
                <a:gd name="connsiteY17" fmla="*/ 5393 h 37749"/>
                <a:gd name="connsiteX18" fmla="*/ 7550 w 45298"/>
                <a:gd name="connsiteY18" fmla="*/ 8629 h 37749"/>
                <a:gd name="connsiteX19" fmla="*/ 4314 w 45298"/>
                <a:gd name="connsiteY19" fmla="*/ 17257 h 37749"/>
                <a:gd name="connsiteX20" fmla="*/ 7550 w 45298"/>
                <a:gd name="connsiteY20" fmla="*/ 25885 h 37749"/>
                <a:gd name="connsiteX21" fmla="*/ 18335 w 45298"/>
                <a:gd name="connsiteY21" fmla="*/ 30200 h 37749"/>
                <a:gd name="connsiteX22" fmla="*/ 18335 w 45298"/>
                <a:gd name="connsiteY22" fmla="*/ 5393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298" h="37749">
                  <a:moveTo>
                    <a:pt x="23728" y="0"/>
                  </a:moveTo>
                  <a:lnTo>
                    <a:pt x="23728" y="30200"/>
                  </a:lnTo>
                  <a:cubicBezTo>
                    <a:pt x="29121" y="30200"/>
                    <a:pt x="32357" y="28042"/>
                    <a:pt x="35592" y="25885"/>
                  </a:cubicBezTo>
                  <a:cubicBezTo>
                    <a:pt x="38828" y="22650"/>
                    <a:pt x="39906" y="19414"/>
                    <a:pt x="39906" y="15100"/>
                  </a:cubicBezTo>
                  <a:cubicBezTo>
                    <a:pt x="39906" y="10786"/>
                    <a:pt x="38828" y="7550"/>
                    <a:pt x="36671" y="4314"/>
                  </a:cubicBezTo>
                  <a:lnTo>
                    <a:pt x="40985" y="2157"/>
                  </a:lnTo>
                  <a:cubicBezTo>
                    <a:pt x="42063" y="4314"/>
                    <a:pt x="43142" y="6471"/>
                    <a:pt x="44221" y="8629"/>
                  </a:cubicBezTo>
                  <a:cubicBezTo>
                    <a:pt x="45299" y="10786"/>
                    <a:pt x="45299" y="12943"/>
                    <a:pt x="45299" y="16178"/>
                  </a:cubicBezTo>
                  <a:cubicBezTo>
                    <a:pt x="45299" y="20492"/>
                    <a:pt x="44221" y="23728"/>
                    <a:pt x="42063" y="26964"/>
                  </a:cubicBezTo>
                  <a:cubicBezTo>
                    <a:pt x="39906" y="30200"/>
                    <a:pt x="37749" y="32357"/>
                    <a:pt x="34513" y="34514"/>
                  </a:cubicBezTo>
                  <a:cubicBezTo>
                    <a:pt x="31278" y="36671"/>
                    <a:pt x="26964" y="37749"/>
                    <a:pt x="22650" y="37749"/>
                  </a:cubicBezTo>
                  <a:cubicBezTo>
                    <a:pt x="18335" y="37749"/>
                    <a:pt x="14021" y="36671"/>
                    <a:pt x="10786" y="34514"/>
                  </a:cubicBezTo>
                  <a:cubicBezTo>
                    <a:pt x="7550" y="32357"/>
                    <a:pt x="4314" y="30200"/>
                    <a:pt x="3236" y="26964"/>
                  </a:cubicBezTo>
                  <a:cubicBezTo>
                    <a:pt x="1079" y="23728"/>
                    <a:pt x="0" y="20492"/>
                    <a:pt x="0" y="17257"/>
                  </a:cubicBezTo>
                  <a:cubicBezTo>
                    <a:pt x="0" y="11864"/>
                    <a:pt x="2157" y="7550"/>
                    <a:pt x="5393" y="4314"/>
                  </a:cubicBezTo>
                  <a:cubicBezTo>
                    <a:pt x="8628" y="1079"/>
                    <a:pt x="14021" y="0"/>
                    <a:pt x="20492" y="0"/>
                  </a:cubicBezTo>
                  <a:cubicBezTo>
                    <a:pt x="21571" y="0"/>
                    <a:pt x="22650" y="0"/>
                    <a:pt x="23728" y="0"/>
                  </a:cubicBezTo>
                  <a:close/>
                  <a:moveTo>
                    <a:pt x="18335" y="5393"/>
                  </a:moveTo>
                  <a:cubicBezTo>
                    <a:pt x="14021" y="5393"/>
                    <a:pt x="10786" y="6471"/>
                    <a:pt x="7550" y="8629"/>
                  </a:cubicBezTo>
                  <a:cubicBezTo>
                    <a:pt x="4314" y="10786"/>
                    <a:pt x="4314" y="12943"/>
                    <a:pt x="4314" y="17257"/>
                  </a:cubicBezTo>
                  <a:cubicBezTo>
                    <a:pt x="4314" y="20492"/>
                    <a:pt x="5393" y="23728"/>
                    <a:pt x="7550" y="25885"/>
                  </a:cubicBezTo>
                  <a:cubicBezTo>
                    <a:pt x="9707" y="28042"/>
                    <a:pt x="12942" y="30200"/>
                    <a:pt x="18335" y="30200"/>
                  </a:cubicBezTo>
                  <a:lnTo>
                    <a:pt x="18335" y="5393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5" name="Freihandform: Form 2164">
              <a:extLst>
                <a:ext uri="{FF2B5EF4-FFF2-40B4-BE49-F238E27FC236}">
                  <a16:creationId xmlns:a16="http://schemas.microsoft.com/office/drawing/2014/main" id="{1F9EB488-6B02-4220-99A5-C442C62F5C6D}"/>
                </a:ext>
              </a:extLst>
            </p:cNvPr>
            <p:cNvSpPr/>
            <p:nvPr/>
          </p:nvSpPr>
          <p:spPr>
            <a:xfrm>
              <a:off x="5799397" y="5133316"/>
              <a:ext cx="43142" cy="23728"/>
            </a:xfrm>
            <a:custGeom>
              <a:avLst/>
              <a:gdLst>
                <a:gd name="connsiteX0" fmla="*/ 1079 w 43142"/>
                <a:gd name="connsiteY0" fmla="*/ 21571 h 23728"/>
                <a:gd name="connsiteX1" fmla="*/ 1079 w 43142"/>
                <a:gd name="connsiteY1" fmla="*/ 16178 h 23728"/>
                <a:gd name="connsiteX2" fmla="*/ 8628 w 43142"/>
                <a:gd name="connsiteY2" fmla="*/ 16178 h 23728"/>
                <a:gd name="connsiteX3" fmla="*/ 8628 w 43142"/>
                <a:gd name="connsiteY3" fmla="*/ 16178 h 23728"/>
                <a:gd name="connsiteX4" fmla="*/ 2157 w 43142"/>
                <a:gd name="connsiteY4" fmla="*/ 10786 h 23728"/>
                <a:gd name="connsiteX5" fmla="*/ 0 w 43142"/>
                <a:gd name="connsiteY5" fmla="*/ 4314 h 23728"/>
                <a:gd name="connsiteX6" fmla="*/ 1079 w 43142"/>
                <a:gd name="connsiteY6" fmla="*/ 0 h 23728"/>
                <a:gd name="connsiteX7" fmla="*/ 6471 w 43142"/>
                <a:gd name="connsiteY7" fmla="*/ 1079 h 23728"/>
                <a:gd name="connsiteX8" fmla="*/ 5393 w 43142"/>
                <a:gd name="connsiteY8" fmla="*/ 5393 h 23728"/>
                <a:gd name="connsiteX9" fmla="*/ 7550 w 43142"/>
                <a:gd name="connsiteY9" fmla="*/ 11864 h 23728"/>
                <a:gd name="connsiteX10" fmla="*/ 15100 w 43142"/>
                <a:gd name="connsiteY10" fmla="*/ 17257 h 23728"/>
                <a:gd name="connsiteX11" fmla="*/ 43142 w 43142"/>
                <a:gd name="connsiteY11" fmla="*/ 17257 h 23728"/>
                <a:gd name="connsiteX12" fmla="*/ 43142 w 43142"/>
                <a:gd name="connsiteY12" fmla="*/ 23728 h 23728"/>
                <a:gd name="connsiteX13" fmla="*/ 1079 w 43142"/>
                <a:gd name="connsiteY13" fmla="*/ 2372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8">
                  <a:moveTo>
                    <a:pt x="1079" y="21571"/>
                  </a:moveTo>
                  <a:lnTo>
                    <a:pt x="1079" y="16178"/>
                  </a:lnTo>
                  <a:lnTo>
                    <a:pt x="8628" y="16178"/>
                  </a:lnTo>
                  <a:lnTo>
                    <a:pt x="8628" y="16178"/>
                  </a:lnTo>
                  <a:cubicBezTo>
                    <a:pt x="5393" y="15100"/>
                    <a:pt x="3236" y="12943"/>
                    <a:pt x="2157" y="10786"/>
                  </a:cubicBezTo>
                  <a:cubicBezTo>
                    <a:pt x="1079" y="8629"/>
                    <a:pt x="0" y="6471"/>
                    <a:pt x="0" y="4314"/>
                  </a:cubicBezTo>
                  <a:cubicBezTo>
                    <a:pt x="0" y="2157"/>
                    <a:pt x="0" y="1079"/>
                    <a:pt x="1079" y="0"/>
                  </a:cubicBezTo>
                  <a:lnTo>
                    <a:pt x="6471" y="1079"/>
                  </a:lnTo>
                  <a:cubicBezTo>
                    <a:pt x="6471" y="2157"/>
                    <a:pt x="5393" y="4314"/>
                    <a:pt x="5393" y="5393"/>
                  </a:cubicBezTo>
                  <a:cubicBezTo>
                    <a:pt x="5393" y="7550"/>
                    <a:pt x="6471" y="9707"/>
                    <a:pt x="7550" y="11864"/>
                  </a:cubicBezTo>
                  <a:cubicBezTo>
                    <a:pt x="9707" y="14021"/>
                    <a:pt x="11864" y="15100"/>
                    <a:pt x="15100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9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66" name="Grafik 2">
            <a:extLst>
              <a:ext uri="{FF2B5EF4-FFF2-40B4-BE49-F238E27FC236}">
                <a16:creationId xmlns:a16="http://schemas.microsoft.com/office/drawing/2014/main" id="{46AC9A4A-BC15-4BB0-A6AC-B1518A8B1C7A}"/>
              </a:ext>
            </a:extLst>
          </p:cNvPr>
          <p:cNvGrpSpPr/>
          <p:nvPr/>
        </p:nvGrpSpPr>
        <p:grpSpPr>
          <a:xfrm>
            <a:off x="4831937" y="5729755"/>
            <a:ext cx="64713" cy="283658"/>
            <a:chOff x="4831937" y="5729755"/>
            <a:chExt cx="64713" cy="283658"/>
          </a:xfrm>
          <a:solidFill>
            <a:srgbClr val="777776"/>
          </a:solidFill>
        </p:grpSpPr>
        <p:sp>
          <p:nvSpPr>
            <p:cNvPr id="2167" name="Freihandform: Form 2166">
              <a:extLst>
                <a:ext uri="{FF2B5EF4-FFF2-40B4-BE49-F238E27FC236}">
                  <a16:creationId xmlns:a16="http://schemas.microsoft.com/office/drawing/2014/main" id="{626733AC-5E0E-4D20-ABAD-F45858C89BC6}"/>
                </a:ext>
              </a:extLst>
            </p:cNvPr>
            <p:cNvSpPr/>
            <p:nvPr/>
          </p:nvSpPr>
          <p:spPr>
            <a:xfrm>
              <a:off x="4831937" y="5975664"/>
              <a:ext cx="64343" cy="37749"/>
            </a:xfrm>
            <a:custGeom>
              <a:avLst/>
              <a:gdLst>
                <a:gd name="connsiteX0" fmla="*/ 63635 w 64343"/>
                <a:gd name="connsiteY0" fmla="*/ 24807 h 37749"/>
                <a:gd name="connsiteX1" fmla="*/ 59320 w 64343"/>
                <a:gd name="connsiteY1" fmla="*/ 31278 h 37749"/>
                <a:gd name="connsiteX2" fmla="*/ 59320 w 64343"/>
                <a:gd name="connsiteY2" fmla="*/ 31278 h 37749"/>
                <a:gd name="connsiteX3" fmla="*/ 63635 w 64343"/>
                <a:gd name="connsiteY3" fmla="*/ 32357 h 37749"/>
                <a:gd name="connsiteX4" fmla="*/ 63635 w 64343"/>
                <a:gd name="connsiteY4" fmla="*/ 37749 h 37749"/>
                <a:gd name="connsiteX5" fmla="*/ 0 w 64343"/>
                <a:gd name="connsiteY5" fmla="*/ 37749 h 37749"/>
                <a:gd name="connsiteX6" fmla="*/ 0 w 64343"/>
                <a:gd name="connsiteY6" fmla="*/ 31278 h 37749"/>
                <a:gd name="connsiteX7" fmla="*/ 17257 w 64343"/>
                <a:gd name="connsiteY7" fmla="*/ 31278 h 37749"/>
                <a:gd name="connsiteX8" fmla="*/ 24807 w 64343"/>
                <a:gd name="connsiteY8" fmla="*/ 31278 h 37749"/>
                <a:gd name="connsiteX9" fmla="*/ 18335 w 64343"/>
                <a:gd name="connsiteY9" fmla="*/ 17257 h 37749"/>
                <a:gd name="connsiteX10" fmla="*/ 23728 w 64343"/>
                <a:gd name="connsiteY10" fmla="*/ 4314 h 37749"/>
                <a:gd name="connsiteX11" fmla="*/ 39907 w 64343"/>
                <a:gd name="connsiteY11" fmla="*/ 0 h 37749"/>
                <a:gd name="connsiteX12" fmla="*/ 51771 w 64343"/>
                <a:gd name="connsiteY12" fmla="*/ 2157 h 37749"/>
                <a:gd name="connsiteX13" fmla="*/ 59320 w 64343"/>
                <a:gd name="connsiteY13" fmla="*/ 8628 h 37749"/>
                <a:gd name="connsiteX14" fmla="*/ 62556 w 64343"/>
                <a:gd name="connsiteY14" fmla="*/ 18336 h 37749"/>
                <a:gd name="connsiteX15" fmla="*/ 63635 w 64343"/>
                <a:gd name="connsiteY15" fmla="*/ 24807 h 37749"/>
                <a:gd name="connsiteX16" fmla="*/ 57163 w 64343"/>
                <a:gd name="connsiteY16" fmla="*/ 12943 h 37749"/>
                <a:gd name="connsiteX17" fmla="*/ 50692 w 64343"/>
                <a:gd name="connsiteY17" fmla="*/ 8628 h 37749"/>
                <a:gd name="connsiteX18" fmla="*/ 40985 w 64343"/>
                <a:gd name="connsiteY18" fmla="*/ 6471 h 37749"/>
                <a:gd name="connsiteX19" fmla="*/ 29121 w 64343"/>
                <a:gd name="connsiteY19" fmla="*/ 9707 h 37749"/>
                <a:gd name="connsiteX20" fmla="*/ 24807 w 64343"/>
                <a:gd name="connsiteY20" fmla="*/ 18336 h 37749"/>
                <a:gd name="connsiteX21" fmla="*/ 31278 w 64343"/>
                <a:gd name="connsiteY21" fmla="*/ 30199 h 37749"/>
                <a:gd name="connsiteX22" fmla="*/ 55006 w 64343"/>
                <a:gd name="connsiteY22" fmla="*/ 30199 h 37749"/>
                <a:gd name="connsiteX23" fmla="*/ 58242 w 64343"/>
                <a:gd name="connsiteY23" fmla="*/ 24807 h 37749"/>
                <a:gd name="connsiteX24" fmla="*/ 59320 w 64343"/>
                <a:gd name="connsiteY24" fmla="*/ 19414 h 37749"/>
                <a:gd name="connsiteX25" fmla="*/ 57163 w 64343"/>
                <a:gd name="connsiteY25" fmla="*/ 12943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343" h="37749">
                  <a:moveTo>
                    <a:pt x="63635" y="24807"/>
                  </a:moveTo>
                  <a:cubicBezTo>
                    <a:pt x="62556" y="26964"/>
                    <a:pt x="61478" y="29121"/>
                    <a:pt x="59320" y="31278"/>
                  </a:cubicBezTo>
                  <a:lnTo>
                    <a:pt x="59320" y="31278"/>
                  </a:lnTo>
                  <a:lnTo>
                    <a:pt x="63635" y="32357"/>
                  </a:lnTo>
                  <a:lnTo>
                    <a:pt x="63635" y="37749"/>
                  </a:lnTo>
                  <a:lnTo>
                    <a:pt x="0" y="37749"/>
                  </a:lnTo>
                  <a:lnTo>
                    <a:pt x="0" y="31278"/>
                  </a:lnTo>
                  <a:lnTo>
                    <a:pt x="17257" y="31278"/>
                  </a:lnTo>
                  <a:lnTo>
                    <a:pt x="24807" y="31278"/>
                  </a:lnTo>
                  <a:cubicBezTo>
                    <a:pt x="20493" y="26964"/>
                    <a:pt x="18335" y="21571"/>
                    <a:pt x="18335" y="17257"/>
                  </a:cubicBezTo>
                  <a:cubicBezTo>
                    <a:pt x="18335" y="11864"/>
                    <a:pt x="20493" y="7550"/>
                    <a:pt x="23728" y="4314"/>
                  </a:cubicBezTo>
                  <a:cubicBezTo>
                    <a:pt x="28042" y="1079"/>
                    <a:pt x="33435" y="0"/>
                    <a:pt x="39907" y="0"/>
                  </a:cubicBezTo>
                  <a:cubicBezTo>
                    <a:pt x="44221" y="0"/>
                    <a:pt x="48535" y="1079"/>
                    <a:pt x="51771" y="2157"/>
                  </a:cubicBezTo>
                  <a:cubicBezTo>
                    <a:pt x="55006" y="4314"/>
                    <a:pt x="58242" y="6471"/>
                    <a:pt x="59320" y="8628"/>
                  </a:cubicBezTo>
                  <a:cubicBezTo>
                    <a:pt x="61478" y="11864"/>
                    <a:pt x="62556" y="14021"/>
                    <a:pt x="62556" y="18336"/>
                  </a:cubicBezTo>
                  <a:cubicBezTo>
                    <a:pt x="64713" y="20492"/>
                    <a:pt x="64713" y="22650"/>
                    <a:pt x="63635" y="24807"/>
                  </a:cubicBezTo>
                  <a:close/>
                  <a:moveTo>
                    <a:pt x="57163" y="12943"/>
                  </a:moveTo>
                  <a:cubicBezTo>
                    <a:pt x="56085" y="10786"/>
                    <a:pt x="53928" y="9707"/>
                    <a:pt x="50692" y="8628"/>
                  </a:cubicBezTo>
                  <a:cubicBezTo>
                    <a:pt x="48535" y="7550"/>
                    <a:pt x="45299" y="6471"/>
                    <a:pt x="40985" y="6471"/>
                  </a:cubicBezTo>
                  <a:cubicBezTo>
                    <a:pt x="35592" y="6471"/>
                    <a:pt x="31278" y="7550"/>
                    <a:pt x="29121" y="9707"/>
                  </a:cubicBezTo>
                  <a:cubicBezTo>
                    <a:pt x="25885" y="11864"/>
                    <a:pt x="24807" y="15100"/>
                    <a:pt x="24807" y="18336"/>
                  </a:cubicBezTo>
                  <a:cubicBezTo>
                    <a:pt x="24807" y="21571"/>
                    <a:pt x="26964" y="25885"/>
                    <a:pt x="31278" y="30199"/>
                  </a:cubicBezTo>
                  <a:lnTo>
                    <a:pt x="55006" y="30199"/>
                  </a:lnTo>
                  <a:cubicBezTo>
                    <a:pt x="56085" y="28042"/>
                    <a:pt x="58242" y="25885"/>
                    <a:pt x="58242" y="24807"/>
                  </a:cubicBezTo>
                  <a:cubicBezTo>
                    <a:pt x="59320" y="22650"/>
                    <a:pt x="59320" y="21571"/>
                    <a:pt x="59320" y="19414"/>
                  </a:cubicBezTo>
                  <a:cubicBezTo>
                    <a:pt x="59320" y="17257"/>
                    <a:pt x="58242" y="15100"/>
                    <a:pt x="57163" y="1294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8" name="Freihandform: Form 2167">
              <a:extLst>
                <a:ext uri="{FF2B5EF4-FFF2-40B4-BE49-F238E27FC236}">
                  <a16:creationId xmlns:a16="http://schemas.microsoft.com/office/drawing/2014/main" id="{C5F6D1A3-81DC-463D-9208-CC2A6AF70EE7}"/>
                </a:ext>
              </a:extLst>
            </p:cNvPr>
            <p:cNvSpPr/>
            <p:nvPr/>
          </p:nvSpPr>
          <p:spPr>
            <a:xfrm>
              <a:off x="4851351" y="5942229"/>
              <a:ext cx="43142" cy="23728"/>
            </a:xfrm>
            <a:custGeom>
              <a:avLst/>
              <a:gdLst>
                <a:gd name="connsiteX0" fmla="*/ 1079 w 43142"/>
                <a:gd name="connsiteY0" fmla="*/ 21571 h 23728"/>
                <a:gd name="connsiteX1" fmla="*/ 1079 w 43142"/>
                <a:gd name="connsiteY1" fmla="*/ 16178 h 23728"/>
                <a:gd name="connsiteX2" fmla="*/ 8628 w 43142"/>
                <a:gd name="connsiteY2" fmla="*/ 16178 h 23728"/>
                <a:gd name="connsiteX3" fmla="*/ 8628 w 43142"/>
                <a:gd name="connsiteY3" fmla="*/ 16178 h 23728"/>
                <a:gd name="connsiteX4" fmla="*/ 2157 w 43142"/>
                <a:gd name="connsiteY4" fmla="*/ 10786 h 23728"/>
                <a:gd name="connsiteX5" fmla="*/ 0 w 43142"/>
                <a:gd name="connsiteY5" fmla="*/ 4314 h 23728"/>
                <a:gd name="connsiteX6" fmla="*/ 1079 w 43142"/>
                <a:gd name="connsiteY6" fmla="*/ 0 h 23728"/>
                <a:gd name="connsiteX7" fmla="*/ 6471 w 43142"/>
                <a:gd name="connsiteY7" fmla="*/ 1079 h 23728"/>
                <a:gd name="connsiteX8" fmla="*/ 5393 w 43142"/>
                <a:gd name="connsiteY8" fmla="*/ 5393 h 23728"/>
                <a:gd name="connsiteX9" fmla="*/ 7550 w 43142"/>
                <a:gd name="connsiteY9" fmla="*/ 11864 h 23728"/>
                <a:gd name="connsiteX10" fmla="*/ 15100 w 43142"/>
                <a:gd name="connsiteY10" fmla="*/ 17257 h 23728"/>
                <a:gd name="connsiteX11" fmla="*/ 43142 w 43142"/>
                <a:gd name="connsiteY11" fmla="*/ 17257 h 23728"/>
                <a:gd name="connsiteX12" fmla="*/ 43142 w 43142"/>
                <a:gd name="connsiteY12" fmla="*/ 23728 h 23728"/>
                <a:gd name="connsiteX13" fmla="*/ 1079 w 43142"/>
                <a:gd name="connsiteY13" fmla="*/ 2372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8">
                  <a:moveTo>
                    <a:pt x="1079" y="21571"/>
                  </a:moveTo>
                  <a:lnTo>
                    <a:pt x="1079" y="16178"/>
                  </a:lnTo>
                  <a:lnTo>
                    <a:pt x="8628" y="16178"/>
                  </a:lnTo>
                  <a:lnTo>
                    <a:pt x="8628" y="16178"/>
                  </a:lnTo>
                  <a:cubicBezTo>
                    <a:pt x="5393" y="15100"/>
                    <a:pt x="3236" y="12943"/>
                    <a:pt x="2157" y="10786"/>
                  </a:cubicBezTo>
                  <a:cubicBezTo>
                    <a:pt x="1079" y="8629"/>
                    <a:pt x="0" y="6471"/>
                    <a:pt x="0" y="4314"/>
                  </a:cubicBezTo>
                  <a:cubicBezTo>
                    <a:pt x="0" y="2157"/>
                    <a:pt x="0" y="1079"/>
                    <a:pt x="1079" y="0"/>
                  </a:cubicBezTo>
                  <a:lnTo>
                    <a:pt x="6471" y="1079"/>
                  </a:lnTo>
                  <a:cubicBezTo>
                    <a:pt x="6471" y="2157"/>
                    <a:pt x="5393" y="4314"/>
                    <a:pt x="5393" y="5393"/>
                  </a:cubicBezTo>
                  <a:cubicBezTo>
                    <a:pt x="5393" y="7550"/>
                    <a:pt x="6471" y="9707"/>
                    <a:pt x="7550" y="11864"/>
                  </a:cubicBezTo>
                  <a:cubicBezTo>
                    <a:pt x="9707" y="14021"/>
                    <a:pt x="11864" y="15100"/>
                    <a:pt x="15100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9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9" name="Freihandform: Form 2168">
              <a:extLst>
                <a:ext uri="{FF2B5EF4-FFF2-40B4-BE49-F238E27FC236}">
                  <a16:creationId xmlns:a16="http://schemas.microsoft.com/office/drawing/2014/main" id="{2F38B195-FDE3-409F-A95F-3B9725B188A1}"/>
                </a:ext>
              </a:extLst>
            </p:cNvPr>
            <p:cNvSpPr/>
            <p:nvPr/>
          </p:nvSpPr>
          <p:spPr>
            <a:xfrm>
              <a:off x="4851351" y="5898008"/>
              <a:ext cx="45298" cy="40985"/>
            </a:xfrm>
            <a:custGeom>
              <a:avLst/>
              <a:gdLst>
                <a:gd name="connsiteX0" fmla="*/ 42063 w 45298"/>
                <a:gd name="connsiteY0" fmla="*/ 30200 h 40985"/>
                <a:gd name="connsiteX1" fmla="*/ 34513 w 45298"/>
                <a:gd name="connsiteY1" fmla="*/ 37749 h 40985"/>
                <a:gd name="connsiteX2" fmla="*/ 22650 w 45298"/>
                <a:gd name="connsiteY2" fmla="*/ 40985 h 40985"/>
                <a:gd name="connsiteX3" fmla="*/ 10786 w 45298"/>
                <a:gd name="connsiteY3" fmla="*/ 37749 h 40985"/>
                <a:gd name="connsiteX4" fmla="*/ 3236 w 45298"/>
                <a:gd name="connsiteY4" fmla="*/ 30200 h 40985"/>
                <a:gd name="connsiteX5" fmla="*/ 0 w 45298"/>
                <a:gd name="connsiteY5" fmla="*/ 20493 h 40985"/>
                <a:gd name="connsiteX6" fmla="*/ 3236 w 45298"/>
                <a:gd name="connsiteY6" fmla="*/ 10786 h 40985"/>
                <a:gd name="connsiteX7" fmla="*/ 10786 w 45298"/>
                <a:gd name="connsiteY7" fmla="*/ 3236 h 40985"/>
                <a:gd name="connsiteX8" fmla="*/ 22650 w 45298"/>
                <a:gd name="connsiteY8" fmla="*/ 0 h 40985"/>
                <a:gd name="connsiteX9" fmla="*/ 34513 w 45298"/>
                <a:gd name="connsiteY9" fmla="*/ 3236 h 40985"/>
                <a:gd name="connsiteX10" fmla="*/ 42063 w 45298"/>
                <a:gd name="connsiteY10" fmla="*/ 10786 h 40985"/>
                <a:gd name="connsiteX11" fmla="*/ 45299 w 45298"/>
                <a:gd name="connsiteY11" fmla="*/ 20493 h 40985"/>
                <a:gd name="connsiteX12" fmla="*/ 42063 w 45298"/>
                <a:gd name="connsiteY12" fmla="*/ 30200 h 40985"/>
                <a:gd name="connsiteX13" fmla="*/ 37749 w 45298"/>
                <a:gd name="connsiteY13" fmla="*/ 14021 h 40985"/>
                <a:gd name="connsiteX14" fmla="*/ 31278 w 45298"/>
                <a:gd name="connsiteY14" fmla="*/ 9707 h 40985"/>
                <a:gd name="connsiteX15" fmla="*/ 22650 w 45298"/>
                <a:gd name="connsiteY15" fmla="*/ 7550 h 40985"/>
                <a:gd name="connsiteX16" fmla="*/ 14021 w 45298"/>
                <a:gd name="connsiteY16" fmla="*/ 9707 h 40985"/>
                <a:gd name="connsiteX17" fmla="*/ 7550 w 45298"/>
                <a:gd name="connsiteY17" fmla="*/ 14021 h 40985"/>
                <a:gd name="connsiteX18" fmla="*/ 5393 w 45298"/>
                <a:gd name="connsiteY18" fmla="*/ 20493 h 40985"/>
                <a:gd name="connsiteX19" fmla="*/ 7550 w 45298"/>
                <a:gd name="connsiteY19" fmla="*/ 26964 h 40985"/>
                <a:gd name="connsiteX20" fmla="*/ 14021 w 45298"/>
                <a:gd name="connsiteY20" fmla="*/ 31278 h 40985"/>
                <a:gd name="connsiteX21" fmla="*/ 22650 w 45298"/>
                <a:gd name="connsiteY21" fmla="*/ 33435 h 40985"/>
                <a:gd name="connsiteX22" fmla="*/ 34513 w 45298"/>
                <a:gd name="connsiteY22" fmla="*/ 30200 h 40985"/>
                <a:gd name="connsiteX23" fmla="*/ 38828 w 45298"/>
                <a:gd name="connsiteY23" fmla="*/ 20493 h 40985"/>
                <a:gd name="connsiteX24" fmla="*/ 37749 w 45298"/>
                <a:gd name="connsiteY24" fmla="*/ 14021 h 4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8" h="40985">
                  <a:moveTo>
                    <a:pt x="42063" y="30200"/>
                  </a:moveTo>
                  <a:cubicBezTo>
                    <a:pt x="39906" y="33435"/>
                    <a:pt x="37749" y="35592"/>
                    <a:pt x="34513" y="37749"/>
                  </a:cubicBezTo>
                  <a:cubicBezTo>
                    <a:pt x="31278" y="39907"/>
                    <a:pt x="26964" y="40985"/>
                    <a:pt x="22650" y="40985"/>
                  </a:cubicBezTo>
                  <a:cubicBezTo>
                    <a:pt x="18335" y="40985"/>
                    <a:pt x="14021" y="39907"/>
                    <a:pt x="10786" y="37749"/>
                  </a:cubicBezTo>
                  <a:cubicBezTo>
                    <a:pt x="7550" y="35592"/>
                    <a:pt x="4314" y="33435"/>
                    <a:pt x="3236" y="30200"/>
                  </a:cubicBezTo>
                  <a:cubicBezTo>
                    <a:pt x="2157" y="26964"/>
                    <a:pt x="0" y="23728"/>
                    <a:pt x="0" y="20493"/>
                  </a:cubicBezTo>
                  <a:cubicBezTo>
                    <a:pt x="0" y="17257"/>
                    <a:pt x="1079" y="14021"/>
                    <a:pt x="3236" y="10786"/>
                  </a:cubicBezTo>
                  <a:cubicBezTo>
                    <a:pt x="5393" y="7550"/>
                    <a:pt x="7550" y="5393"/>
                    <a:pt x="10786" y="3236"/>
                  </a:cubicBezTo>
                  <a:cubicBezTo>
                    <a:pt x="14021" y="1079"/>
                    <a:pt x="18335" y="0"/>
                    <a:pt x="22650" y="0"/>
                  </a:cubicBezTo>
                  <a:cubicBezTo>
                    <a:pt x="26964" y="0"/>
                    <a:pt x="31278" y="1079"/>
                    <a:pt x="34513" y="3236"/>
                  </a:cubicBezTo>
                  <a:cubicBezTo>
                    <a:pt x="37749" y="5393"/>
                    <a:pt x="40985" y="7550"/>
                    <a:pt x="42063" y="10786"/>
                  </a:cubicBezTo>
                  <a:cubicBezTo>
                    <a:pt x="43142" y="14021"/>
                    <a:pt x="45299" y="17257"/>
                    <a:pt x="45299" y="20493"/>
                  </a:cubicBezTo>
                  <a:cubicBezTo>
                    <a:pt x="45299" y="23728"/>
                    <a:pt x="44221" y="26964"/>
                    <a:pt x="42063" y="30200"/>
                  </a:cubicBezTo>
                  <a:close/>
                  <a:moveTo>
                    <a:pt x="37749" y="14021"/>
                  </a:moveTo>
                  <a:cubicBezTo>
                    <a:pt x="36671" y="11864"/>
                    <a:pt x="34513" y="10786"/>
                    <a:pt x="31278" y="9707"/>
                  </a:cubicBezTo>
                  <a:cubicBezTo>
                    <a:pt x="29121" y="8629"/>
                    <a:pt x="25885" y="7550"/>
                    <a:pt x="22650" y="7550"/>
                  </a:cubicBezTo>
                  <a:cubicBezTo>
                    <a:pt x="19414" y="7550"/>
                    <a:pt x="16178" y="8629"/>
                    <a:pt x="14021" y="9707"/>
                  </a:cubicBezTo>
                  <a:cubicBezTo>
                    <a:pt x="11864" y="10786"/>
                    <a:pt x="9707" y="11864"/>
                    <a:pt x="7550" y="14021"/>
                  </a:cubicBezTo>
                  <a:cubicBezTo>
                    <a:pt x="6471" y="16178"/>
                    <a:pt x="5393" y="18336"/>
                    <a:pt x="5393" y="20493"/>
                  </a:cubicBezTo>
                  <a:cubicBezTo>
                    <a:pt x="5393" y="22650"/>
                    <a:pt x="6471" y="24807"/>
                    <a:pt x="7550" y="26964"/>
                  </a:cubicBezTo>
                  <a:cubicBezTo>
                    <a:pt x="8628" y="29121"/>
                    <a:pt x="10786" y="30200"/>
                    <a:pt x="14021" y="31278"/>
                  </a:cubicBezTo>
                  <a:cubicBezTo>
                    <a:pt x="16178" y="32357"/>
                    <a:pt x="19414" y="33435"/>
                    <a:pt x="22650" y="33435"/>
                  </a:cubicBezTo>
                  <a:cubicBezTo>
                    <a:pt x="28042" y="33435"/>
                    <a:pt x="32357" y="32357"/>
                    <a:pt x="34513" y="30200"/>
                  </a:cubicBezTo>
                  <a:cubicBezTo>
                    <a:pt x="36671" y="28042"/>
                    <a:pt x="38828" y="24807"/>
                    <a:pt x="38828" y="20493"/>
                  </a:cubicBezTo>
                  <a:cubicBezTo>
                    <a:pt x="39906" y="18336"/>
                    <a:pt x="38828" y="16178"/>
                    <a:pt x="37749" y="1402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0" name="Freihandform: Form 2169">
              <a:extLst>
                <a:ext uri="{FF2B5EF4-FFF2-40B4-BE49-F238E27FC236}">
                  <a16:creationId xmlns:a16="http://schemas.microsoft.com/office/drawing/2014/main" id="{04770FDC-D67C-4EAD-8184-43A349D6B6BD}"/>
                </a:ext>
              </a:extLst>
            </p:cNvPr>
            <p:cNvSpPr/>
            <p:nvPr/>
          </p:nvSpPr>
          <p:spPr>
            <a:xfrm>
              <a:off x="4851351" y="5858102"/>
              <a:ext cx="45298" cy="32356"/>
            </a:xfrm>
            <a:custGeom>
              <a:avLst/>
              <a:gdLst>
                <a:gd name="connsiteX0" fmla="*/ 42063 w 45298"/>
                <a:gd name="connsiteY0" fmla="*/ 29121 h 32356"/>
                <a:gd name="connsiteX1" fmla="*/ 33435 w 45298"/>
                <a:gd name="connsiteY1" fmla="*/ 32357 h 32356"/>
                <a:gd name="connsiteX2" fmla="*/ 22650 w 45298"/>
                <a:gd name="connsiteY2" fmla="*/ 25885 h 32356"/>
                <a:gd name="connsiteX3" fmla="*/ 17257 w 45298"/>
                <a:gd name="connsiteY3" fmla="*/ 5393 h 32356"/>
                <a:gd name="connsiteX4" fmla="*/ 8628 w 45298"/>
                <a:gd name="connsiteY4" fmla="*/ 7550 h 32356"/>
                <a:gd name="connsiteX5" fmla="*/ 5393 w 45298"/>
                <a:gd name="connsiteY5" fmla="*/ 15100 h 32356"/>
                <a:gd name="connsiteX6" fmla="*/ 9707 w 45298"/>
                <a:gd name="connsiteY6" fmla="*/ 28042 h 32356"/>
                <a:gd name="connsiteX7" fmla="*/ 5393 w 45298"/>
                <a:gd name="connsiteY7" fmla="*/ 30199 h 32356"/>
                <a:gd name="connsiteX8" fmla="*/ 0 w 45298"/>
                <a:gd name="connsiteY8" fmla="*/ 14021 h 32356"/>
                <a:gd name="connsiteX9" fmla="*/ 4314 w 45298"/>
                <a:gd name="connsiteY9" fmla="*/ 3236 h 32356"/>
                <a:gd name="connsiteX10" fmla="*/ 17257 w 45298"/>
                <a:gd name="connsiteY10" fmla="*/ 0 h 32356"/>
                <a:gd name="connsiteX11" fmla="*/ 44221 w 45298"/>
                <a:gd name="connsiteY11" fmla="*/ 0 h 32356"/>
                <a:gd name="connsiteX12" fmla="*/ 44221 w 45298"/>
                <a:gd name="connsiteY12" fmla="*/ 5393 h 32356"/>
                <a:gd name="connsiteX13" fmla="*/ 38828 w 45298"/>
                <a:gd name="connsiteY13" fmla="*/ 5393 h 32356"/>
                <a:gd name="connsiteX14" fmla="*/ 38828 w 45298"/>
                <a:gd name="connsiteY14" fmla="*/ 5393 h 32356"/>
                <a:gd name="connsiteX15" fmla="*/ 45299 w 45298"/>
                <a:gd name="connsiteY15" fmla="*/ 19414 h 32356"/>
                <a:gd name="connsiteX16" fmla="*/ 42063 w 45298"/>
                <a:gd name="connsiteY16" fmla="*/ 29121 h 32356"/>
                <a:gd name="connsiteX17" fmla="*/ 38828 w 45298"/>
                <a:gd name="connsiteY17" fmla="*/ 12942 h 32356"/>
                <a:gd name="connsiteX18" fmla="*/ 34513 w 45298"/>
                <a:gd name="connsiteY18" fmla="*/ 6471 h 32356"/>
                <a:gd name="connsiteX19" fmla="*/ 21571 w 45298"/>
                <a:gd name="connsiteY19" fmla="*/ 6471 h 32356"/>
                <a:gd name="connsiteX20" fmla="*/ 25885 w 45298"/>
                <a:gd name="connsiteY20" fmla="*/ 22650 h 32356"/>
                <a:gd name="connsiteX21" fmla="*/ 33435 w 45298"/>
                <a:gd name="connsiteY21" fmla="*/ 26964 h 32356"/>
                <a:gd name="connsiteX22" fmla="*/ 38828 w 45298"/>
                <a:gd name="connsiteY22" fmla="*/ 24807 h 32356"/>
                <a:gd name="connsiteX23" fmla="*/ 40985 w 45298"/>
                <a:gd name="connsiteY23" fmla="*/ 19414 h 32356"/>
                <a:gd name="connsiteX24" fmla="*/ 38828 w 45298"/>
                <a:gd name="connsiteY24" fmla="*/ 12942 h 3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8" h="32356">
                  <a:moveTo>
                    <a:pt x="42063" y="29121"/>
                  </a:moveTo>
                  <a:cubicBezTo>
                    <a:pt x="39906" y="31278"/>
                    <a:pt x="36671" y="32357"/>
                    <a:pt x="33435" y="32357"/>
                  </a:cubicBezTo>
                  <a:cubicBezTo>
                    <a:pt x="29121" y="32357"/>
                    <a:pt x="24807" y="30199"/>
                    <a:pt x="22650" y="25885"/>
                  </a:cubicBezTo>
                  <a:cubicBezTo>
                    <a:pt x="20492" y="21571"/>
                    <a:pt x="18335" y="15100"/>
                    <a:pt x="17257" y="5393"/>
                  </a:cubicBezTo>
                  <a:cubicBezTo>
                    <a:pt x="14021" y="5393"/>
                    <a:pt x="10786" y="6471"/>
                    <a:pt x="8628" y="7550"/>
                  </a:cubicBezTo>
                  <a:cubicBezTo>
                    <a:pt x="6471" y="8628"/>
                    <a:pt x="5393" y="10786"/>
                    <a:pt x="5393" y="15100"/>
                  </a:cubicBezTo>
                  <a:cubicBezTo>
                    <a:pt x="5393" y="19414"/>
                    <a:pt x="6471" y="23728"/>
                    <a:pt x="9707" y="28042"/>
                  </a:cubicBezTo>
                  <a:lnTo>
                    <a:pt x="5393" y="30199"/>
                  </a:lnTo>
                  <a:cubicBezTo>
                    <a:pt x="1079" y="24807"/>
                    <a:pt x="0" y="19414"/>
                    <a:pt x="0" y="14021"/>
                  </a:cubicBezTo>
                  <a:cubicBezTo>
                    <a:pt x="0" y="8628"/>
                    <a:pt x="1079" y="5393"/>
                    <a:pt x="4314" y="3236"/>
                  </a:cubicBezTo>
                  <a:cubicBezTo>
                    <a:pt x="7550" y="1079"/>
                    <a:pt x="11864" y="0"/>
                    <a:pt x="17257" y="0"/>
                  </a:cubicBezTo>
                  <a:lnTo>
                    <a:pt x="44221" y="0"/>
                  </a:lnTo>
                  <a:lnTo>
                    <a:pt x="44221" y="5393"/>
                  </a:lnTo>
                  <a:lnTo>
                    <a:pt x="38828" y="5393"/>
                  </a:lnTo>
                  <a:lnTo>
                    <a:pt x="38828" y="5393"/>
                  </a:lnTo>
                  <a:cubicBezTo>
                    <a:pt x="43142" y="10786"/>
                    <a:pt x="45299" y="15100"/>
                    <a:pt x="45299" y="19414"/>
                  </a:cubicBezTo>
                  <a:cubicBezTo>
                    <a:pt x="45299" y="23728"/>
                    <a:pt x="44221" y="26964"/>
                    <a:pt x="42063" y="29121"/>
                  </a:cubicBezTo>
                  <a:close/>
                  <a:moveTo>
                    <a:pt x="38828" y="12942"/>
                  </a:moveTo>
                  <a:cubicBezTo>
                    <a:pt x="37749" y="10786"/>
                    <a:pt x="36671" y="8628"/>
                    <a:pt x="34513" y="6471"/>
                  </a:cubicBezTo>
                  <a:lnTo>
                    <a:pt x="21571" y="6471"/>
                  </a:lnTo>
                  <a:cubicBezTo>
                    <a:pt x="22650" y="14021"/>
                    <a:pt x="23728" y="19414"/>
                    <a:pt x="25885" y="22650"/>
                  </a:cubicBezTo>
                  <a:cubicBezTo>
                    <a:pt x="28042" y="25885"/>
                    <a:pt x="30199" y="26964"/>
                    <a:pt x="33435" y="26964"/>
                  </a:cubicBezTo>
                  <a:cubicBezTo>
                    <a:pt x="35592" y="26964"/>
                    <a:pt x="37749" y="25885"/>
                    <a:pt x="38828" y="24807"/>
                  </a:cubicBezTo>
                  <a:cubicBezTo>
                    <a:pt x="39906" y="23728"/>
                    <a:pt x="40985" y="21571"/>
                    <a:pt x="40985" y="19414"/>
                  </a:cubicBezTo>
                  <a:cubicBezTo>
                    <a:pt x="39906" y="17257"/>
                    <a:pt x="39906" y="15100"/>
                    <a:pt x="38828" y="129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1" name="Freihandform: Form 2170">
              <a:extLst>
                <a:ext uri="{FF2B5EF4-FFF2-40B4-BE49-F238E27FC236}">
                  <a16:creationId xmlns:a16="http://schemas.microsoft.com/office/drawing/2014/main" id="{16806A55-C2FF-4EAC-AD9F-7D2E24233DB3}"/>
                </a:ext>
              </a:extLst>
            </p:cNvPr>
            <p:cNvSpPr/>
            <p:nvPr/>
          </p:nvSpPr>
          <p:spPr>
            <a:xfrm>
              <a:off x="4831937" y="5809567"/>
              <a:ext cx="64713" cy="37749"/>
            </a:xfrm>
            <a:custGeom>
              <a:avLst/>
              <a:gdLst>
                <a:gd name="connsiteX0" fmla="*/ 58242 w 64713"/>
                <a:gd name="connsiteY0" fmla="*/ 33435 h 37749"/>
                <a:gd name="connsiteX1" fmla="*/ 42064 w 64713"/>
                <a:gd name="connsiteY1" fmla="*/ 37749 h 37749"/>
                <a:gd name="connsiteX2" fmla="*/ 30200 w 64713"/>
                <a:gd name="connsiteY2" fmla="*/ 35592 h 37749"/>
                <a:gd name="connsiteX3" fmla="*/ 22650 w 64713"/>
                <a:gd name="connsiteY3" fmla="*/ 29121 h 37749"/>
                <a:gd name="connsiteX4" fmla="*/ 19414 w 64713"/>
                <a:gd name="connsiteY4" fmla="*/ 19414 h 37749"/>
                <a:gd name="connsiteX5" fmla="*/ 20493 w 64713"/>
                <a:gd name="connsiteY5" fmla="*/ 12942 h 37749"/>
                <a:gd name="connsiteX6" fmla="*/ 24807 w 64713"/>
                <a:gd name="connsiteY6" fmla="*/ 6471 h 37749"/>
                <a:gd name="connsiteX7" fmla="*/ 17257 w 64713"/>
                <a:gd name="connsiteY7" fmla="*/ 6471 h 37749"/>
                <a:gd name="connsiteX8" fmla="*/ 0 w 64713"/>
                <a:gd name="connsiteY8" fmla="*/ 6471 h 37749"/>
                <a:gd name="connsiteX9" fmla="*/ 0 w 64713"/>
                <a:gd name="connsiteY9" fmla="*/ 0 h 37749"/>
                <a:gd name="connsiteX10" fmla="*/ 63635 w 64713"/>
                <a:gd name="connsiteY10" fmla="*/ 0 h 37749"/>
                <a:gd name="connsiteX11" fmla="*/ 63635 w 64713"/>
                <a:gd name="connsiteY11" fmla="*/ 5393 h 37749"/>
                <a:gd name="connsiteX12" fmla="*/ 58242 w 64713"/>
                <a:gd name="connsiteY12" fmla="*/ 5393 h 37749"/>
                <a:gd name="connsiteX13" fmla="*/ 58242 w 64713"/>
                <a:gd name="connsiteY13" fmla="*/ 5393 h 37749"/>
                <a:gd name="connsiteX14" fmla="*/ 62556 w 64713"/>
                <a:gd name="connsiteY14" fmla="*/ 11864 h 37749"/>
                <a:gd name="connsiteX15" fmla="*/ 64713 w 64713"/>
                <a:gd name="connsiteY15" fmla="*/ 19414 h 37749"/>
                <a:gd name="connsiteX16" fmla="*/ 58242 w 64713"/>
                <a:gd name="connsiteY16" fmla="*/ 33435 h 37749"/>
                <a:gd name="connsiteX17" fmla="*/ 57163 w 64713"/>
                <a:gd name="connsiteY17" fmla="*/ 12942 h 37749"/>
                <a:gd name="connsiteX18" fmla="*/ 52849 w 64713"/>
                <a:gd name="connsiteY18" fmla="*/ 7550 h 37749"/>
                <a:gd name="connsiteX19" fmla="*/ 29121 w 64713"/>
                <a:gd name="connsiteY19" fmla="*/ 7550 h 37749"/>
                <a:gd name="connsiteX20" fmla="*/ 25885 w 64713"/>
                <a:gd name="connsiteY20" fmla="*/ 12942 h 37749"/>
                <a:gd name="connsiteX21" fmla="*/ 24807 w 64713"/>
                <a:gd name="connsiteY21" fmla="*/ 18335 h 37749"/>
                <a:gd name="connsiteX22" fmla="*/ 26964 w 64713"/>
                <a:gd name="connsiteY22" fmla="*/ 24807 h 37749"/>
                <a:gd name="connsiteX23" fmla="*/ 33435 w 64713"/>
                <a:gd name="connsiteY23" fmla="*/ 29121 h 37749"/>
                <a:gd name="connsiteX24" fmla="*/ 42064 w 64713"/>
                <a:gd name="connsiteY24" fmla="*/ 31278 h 37749"/>
                <a:gd name="connsiteX25" fmla="*/ 55006 w 64713"/>
                <a:gd name="connsiteY25" fmla="*/ 28042 h 37749"/>
                <a:gd name="connsiteX26" fmla="*/ 59320 w 64713"/>
                <a:gd name="connsiteY26" fmla="*/ 18335 h 37749"/>
                <a:gd name="connsiteX27" fmla="*/ 57163 w 64713"/>
                <a:gd name="connsiteY27" fmla="*/ 12942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4713" h="37749">
                  <a:moveTo>
                    <a:pt x="58242" y="33435"/>
                  </a:moveTo>
                  <a:cubicBezTo>
                    <a:pt x="53928" y="36671"/>
                    <a:pt x="48535" y="37749"/>
                    <a:pt x="42064" y="37749"/>
                  </a:cubicBezTo>
                  <a:cubicBezTo>
                    <a:pt x="37749" y="37749"/>
                    <a:pt x="33435" y="36671"/>
                    <a:pt x="30200" y="35592"/>
                  </a:cubicBezTo>
                  <a:cubicBezTo>
                    <a:pt x="26964" y="34513"/>
                    <a:pt x="23728" y="31278"/>
                    <a:pt x="22650" y="29121"/>
                  </a:cubicBezTo>
                  <a:cubicBezTo>
                    <a:pt x="20493" y="25885"/>
                    <a:pt x="19414" y="22650"/>
                    <a:pt x="19414" y="19414"/>
                  </a:cubicBezTo>
                  <a:cubicBezTo>
                    <a:pt x="19414" y="17257"/>
                    <a:pt x="19414" y="15100"/>
                    <a:pt x="20493" y="12942"/>
                  </a:cubicBezTo>
                  <a:cubicBezTo>
                    <a:pt x="21571" y="10786"/>
                    <a:pt x="22650" y="8628"/>
                    <a:pt x="24807" y="6471"/>
                  </a:cubicBezTo>
                  <a:lnTo>
                    <a:pt x="17257" y="6471"/>
                  </a:lnTo>
                  <a:lnTo>
                    <a:pt x="0" y="6471"/>
                  </a:lnTo>
                  <a:lnTo>
                    <a:pt x="0" y="0"/>
                  </a:lnTo>
                  <a:lnTo>
                    <a:pt x="63635" y="0"/>
                  </a:lnTo>
                  <a:lnTo>
                    <a:pt x="63635" y="5393"/>
                  </a:lnTo>
                  <a:lnTo>
                    <a:pt x="58242" y="5393"/>
                  </a:lnTo>
                  <a:lnTo>
                    <a:pt x="58242" y="5393"/>
                  </a:lnTo>
                  <a:cubicBezTo>
                    <a:pt x="60399" y="7550"/>
                    <a:pt x="61478" y="9707"/>
                    <a:pt x="62556" y="11864"/>
                  </a:cubicBezTo>
                  <a:cubicBezTo>
                    <a:pt x="63635" y="14021"/>
                    <a:pt x="64713" y="16178"/>
                    <a:pt x="64713" y="19414"/>
                  </a:cubicBezTo>
                  <a:cubicBezTo>
                    <a:pt x="64713" y="25885"/>
                    <a:pt x="62556" y="30199"/>
                    <a:pt x="58242" y="33435"/>
                  </a:cubicBezTo>
                  <a:close/>
                  <a:moveTo>
                    <a:pt x="57163" y="12942"/>
                  </a:moveTo>
                  <a:cubicBezTo>
                    <a:pt x="56085" y="10786"/>
                    <a:pt x="55006" y="9707"/>
                    <a:pt x="52849" y="7550"/>
                  </a:cubicBezTo>
                  <a:lnTo>
                    <a:pt x="29121" y="7550"/>
                  </a:lnTo>
                  <a:cubicBezTo>
                    <a:pt x="26964" y="9707"/>
                    <a:pt x="25885" y="10786"/>
                    <a:pt x="25885" y="12942"/>
                  </a:cubicBezTo>
                  <a:cubicBezTo>
                    <a:pt x="24807" y="15100"/>
                    <a:pt x="24807" y="16178"/>
                    <a:pt x="24807" y="18335"/>
                  </a:cubicBezTo>
                  <a:cubicBezTo>
                    <a:pt x="24807" y="20492"/>
                    <a:pt x="25885" y="22650"/>
                    <a:pt x="26964" y="24807"/>
                  </a:cubicBezTo>
                  <a:cubicBezTo>
                    <a:pt x="28042" y="26964"/>
                    <a:pt x="30200" y="28042"/>
                    <a:pt x="33435" y="29121"/>
                  </a:cubicBezTo>
                  <a:cubicBezTo>
                    <a:pt x="35592" y="30199"/>
                    <a:pt x="38828" y="31278"/>
                    <a:pt x="42064" y="31278"/>
                  </a:cubicBezTo>
                  <a:cubicBezTo>
                    <a:pt x="47457" y="31278"/>
                    <a:pt x="51771" y="30199"/>
                    <a:pt x="55006" y="28042"/>
                  </a:cubicBezTo>
                  <a:cubicBezTo>
                    <a:pt x="58242" y="25885"/>
                    <a:pt x="59320" y="22650"/>
                    <a:pt x="59320" y="18335"/>
                  </a:cubicBezTo>
                  <a:cubicBezTo>
                    <a:pt x="59320" y="16178"/>
                    <a:pt x="58242" y="15100"/>
                    <a:pt x="57163" y="129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2" name="Freihandform: Form 2171">
              <a:extLst>
                <a:ext uri="{FF2B5EF4-FFF2-40B4-BE49-F238E27FC236}">
                  <a16:creationId xmlns:a16="http://schemas.microsoft.com/office/drawing/2014/main" id="{ED71BD8C-4DA2-4A3D-9FEA-659CE87B4B4A}"/>
                </a:ext>
              </a:extLst>
            </p:cNvPr>
            <p:cNvSpPr/>
            <p:nvPr/>
          </p:nvSpPr>
          <p:spPr>
            <a:xfrm>
              <a:off x="4851351" y="5762381"/>
              <a:ext cx="45298" cy="38558"/>
            </a:xfrm>
            <a:custGeom>
              <a:avLst/>
              <a:gdLst>
                <a:gd name="connsiteX0" fmla="*/ 23728 w 45298"/>
                <a:gd name="connsiteY0" fmla="*/ 809 h 38558"/>
                <a:gd name="connsiteX1" fmla="*/ 23728 w 45298"/>
                <a:gd name="connsiteY1" fmla="*/ 31008 h 38558"/>
                <a:gd name="connsiteX2" fmla="*/ 35592 w 45298"/>
                <a:gd name="connsiteY2" fmla="*/ 26694 h 38558"/>
                <a:gd name="connsiteX3" fmla="*/ 39906 w 45298"/>
                <a:gd name="connsiteY3" fmla="*/ 15909 h 38558"/>
                <a:gd name="connsiteX4" fmla="*/ 36671 w 45298"/>
                <a:gd name="connsiteY4" fmla="*/ 5123 h 38558"/>
                <a:gd name="connsiteX5" fmla="*/ 40985 w 45298"/>
                <a:gd name="connsiteY5" fmla="*/ 2966 h 38558"/>
                <a:gd name="connsiteX6" fmla="*/ 44221 w 45298"/>
                <a:gd name="connsiteY6" fmla="*/ 9437 h 38558"/>
                <a:gd name="connsiteX7" fmla="*/ 45299 w 45298"/>
                <a:gd name="connsiteY7" fmla="*/ 16987 h 38558"/>
                <a:gd name="connsiteX8" fmla="*/ 42063 w 45298"/>
                <a:gd name="connsiteY8" fmla="*/ 27772 h 38558"/>
                <a:gd name="connsiteX9" fmla="*/ 34513 w 45298"/>
                <a:gd name="connsiteY9" fmla="*/ 35322 h 38558"/>
                <a:gd name="connsiteX10" fmla="*/ 22650 w 45298"/>
                <a:gd name="connsiteY10" fmla="*/ 38558 h 38558"/>
                <a:gd name="connsiteX11" fmla="*/ 10786 w 45298"/>
                <a:gd name="connsiteY11" fmla="*/ 35322 h 38558"/>
                <a:gd name="connsiteX12" fmla="*/ 3236 w 45298"/>
                <a:gd name="connsiteY12" fmla="*/ 27772 h 38558"/>
                <a:gd name="connsiteX13" fmla="*/ 0 w 45298"/>
                <a:gd name="connsiteY13" fmla="*/ 18066 h 38558"/>
                <a:gd name="connsiteX14" fmla="*/ 5393 w 45298"/>
                <a:gd name="connsiteY14" fmla="*/ 5123 h 38558"/>
                <a:gd name="connsiteX15" fmla="*/ 20492 w 45298"/>
                <a:gd name="connsiteY15" fmla="*/ 809 h 38558"/>
                <a:gd name="connsiteX16" fmla="*/ 23728 w 45298"/>
                <a:gd name="connsiteY16" fmla="*/ 809 h 38558"/>
                <a:gd name="connsiteX17" fmla="*/ 19414 w 45298"/>
                <a:gd name="connsiteY17" fmla="*/ 6201 h 38558"/>
                <a:gd name="connsiteX18" fmla="*/ 8628 w 45298"/>
                <a:gd name="connsiteY18" fmla="*/ 9437 h 38558"/>
                <a:gd name="connsiteX19" fmla="*/ 5393 w 45298"/>
                <a:gd name="connsiteY19" fmla="*/ 18066 h 38558"/>
                <a:gd name="connsiteX20" fmla="*/ 8628 w 45298"/>
                <a:gd name="connsiteY20" fmla="*/ 26694 h 38558"/>
                <a:gd name="connsiteX21" fmla="*/ 19414 w 45298"/>
                <a:gd name="connsiteY21" fmla="*/ 31008 h 38558"/>
                <a:gd name="connsiteX22" fmla="*/ 19414 w 45298"/>
                <a:gd name="connsiteY22" fmla="*/ 6201 h 3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298" h="38558">
                  <a:moveTo>
                    <a:pt x="23728" y="809"/>
                  </a:moveTo>
                  <a:lnTo>
                    <a:pt x="23728" y="31008"/>
                  </a:lnTo>
                  <a:cubicBezTo>
                    <a:pt x="29121" y="31008"/>
                    <a:pt x="32357" y="28851"/>
                    <a:pt x="35592" y="26694"/>
                  </a:cubicBezTo>
                  <a:cubicBezTo>
                    <a:pt x="38828" y="23458"/>
                    <a:pt x="39906" y="20223"/>
                    <a:pt x="39906" y="15909"/>
                  </a:cubicBezTo>
                  <a:cubicBezTo>
                    <a:pt x="39906" y="11594"/>
                    <a:pt x="38828" y="8359"/>
                    <a:pt x="36671" y="5123"/>
                  </a:cubicBezTo>
                  <a:lnTo>
                    <a:pt x="40985" y="2966"/>
                  </a:lnTo>
                  <a:cubicBezTo>
                    <a:pt x="42063" y="5123"/>
                    <a:pt x="43142" y="7280"/>
                    <a:pt x="44221" y="9437"/>
                  </a:cubicBezTo>
                  <a:cubicBezTo>
                    <a:pt x="45299" y="11594"/>
                    <a:pt x="45299" y="13751"/>
                    <a:pt x="45299" y="16987"/>
                  </a:cubicBezTo>
                  <a:cubicBezTo>
                    <a:pt x="45299" y="20223"/>
                    <a:pt x="44221" y="24537"/>
                    <a:pt x="42063" y="27772"/>
                  </a:cubicBezTo>
                  <a:cubicBezTo>
                    <a:pt x="39906" y="31008"/>
                    <a:pt x="37749" y="33165"/>
                    <a:pt x="34513" y="35322"/>
                  </a:cubicBezTo>
                  <a:cubicBezTo>
                    <a:pt x="31278" y="37480"/>
                    <a:pt x="26964" y="38558"/>
                    <a:pt x="22650" y="38558"/>
                  </a:cubicBezTo>
                  <a:cubicBezTo>
                    <a:pt x="18335" y="38558"/>
                    <a:pt x="14021" y="37480"/>
                    <a:pt x="10786" y="35322"/>
                  </a:cubicBezTo>
                  <a:cubicBezTo>
                    <a:pt x="7550" y="33165"/>
                    <a:pt x="4314" y="31008"/>
                    <a:pt x="3236" y="27772"/>
                  </a:cubicBezTo>
                  <a:cubicBezTo>
                    <a:pt x="1079" y="24537"/>
                    <a:pt x="0" y="21301"/>
                    <a:pt x="0" y="18066"/>
                  </a:cubicBezTo>
                  <a:cubicBezTo>
                    <a:pt x="0" y="12673"/>
                    <a:pt x="2157" y="8359"/>
                    <a:pt x="5393" y="5123"/>
                  </a:cubicBezTo>
                  <a:cubicBezTo>
                    <a:pt x="8628" y="1887"/>
                    <a:pt x="14021" y="809"/>
                    <a:pt x="20492" y="809"/>
                  </a:cubicBezTo>
                  <a:cubicBezTo>
                    <a:pt x="21571" y="-270"/>
                    <a:pt x="22650" y="-270"/>
                    <a:pt x="23728" y="809"/>
                  </a:cubicBezTo>
                  <a:close/>
                  <a:moveTo>
                    <a:pt x="19414" y="6201"/>
                  </a:moveTo>
                  <a:cubicBezTo>
                    <a:pt x="15100" y="6201"/>
                    <a:pt x="11864" y="7280"/>
                    <a:pt x="8628" y="9437"/>
                  </a:cubicBezTo>
                  <a:cubicBezTo>
                    <a:pt x="5393" y="11594"/>
                    <a:pt x="5393" y="13751"/>
                    <a:pt x="5393" y="18066"/>
                  </a:cubicBezTo>
                  <a:cubicBezTo>
                    <a:pt x="5393" y="21301"/>
                    <a:pt x="6471" y="24537"/>
                    <a:pt x="8628" y="26694"/>
                  </a:cubicBezTo>
                  <a:cubicBezTo>
                    <a:pt x="10786" y="28851"/>
                    <a:pt x="14021" y="31008"/>
                    <a:pt x="19414" y="31008"/>
                  </a:cubicBezTo>
                  <a:lnTo>
                    <a:pt x="19414" y="6201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3" name="Freihandform: Form 2172">
              <a:extLst>
                <a:ext uri="{FF2B5EF4-FFF2-40B4-BE49-F238E27FC236}">
                  <a16:creationId xmlns:a16="http://schemas.microsoft.com/office/drawing/2014/main" id="{038A262F-364D-428C-B5BB-A866D41B76D6}"/>
                </a:ext>
              </a:extLst>
            </p:cNvPr>
            <p:cNvSpPr/>
            <p:nvPr/>
          </p:nvSpPr>
          <p:spPr>
            <a:xfrm>
              <a:off x="4851351" y="5729755"/>
              <a:ext cx="43142" cy="23727"/>
            </a:xfrm>
            <a:custGeom>
              <a:avLst/>
              <a:gdLst>
                <a:gd name="connsiteX0" fmla="*/ 1079 w 43142"/>
                <a:gd name="connsiteY0" fmla="*/ 21571 h 23727"/>
                <a:gd name="connsiteX1" fmla="*/ 1079 w 43142"/>
                <a:gd name="connsiteY1" fmla="*/ 16178 h 23727"/>
                <a:gd name="connsiteX2" fmla="*/ 8628 w 43142"/>
                <a:gd name="connsiteY2" fmla="*/ 16178 h 23727"/>
                <a:gd name="connsiteX3" fmla="*/ 8628 w 43142"/>
                <a:gd name="connsiteY3" fmla="*/ 16178 h 23727"/>
                <a:gd name="connsiteX4" fmla="*/ 2157 w 43142"/>
                <a:gd name="connsiteY4" fmla="*/ 10786 h 23727"/>
                <a:gd name="connsiteX5" fmla="*/ 0 w 43142"/>
                <a:gd name="connsiteY5" fmla="*/ 4314 h 23727"/>
                <a:gd name="connsiteX6" fmla="*/ 1079 w 43142"/>
                <a:gd name="connsiteY6" fmla="*/ 0 h 23727"/>
                <a:gd name="connsiteX7" fmla="*/ 6471 w 43142"/>
                <a:gd name="connsiteY7" fmla="*/ 1078 h 23727"/>
                <a:gd name="connsiteX8" fmla="*/ 5393 w 43142"/>
                <a:gd name="connsiteY8" fmla="*/ 5393 h 23727"/>
                <a:gd name="connsiteX9" fmla="*/ 7550 w 43142"/>
                <a:gd name="connsiteY9" fmla="*/ 11864 h 23727"/>
                <a:gd name="connsiteX10" fmla="*/ 15100 w 43142"/>
                <a:gd name="connsiteY10" fmla="*/ 17257 h 23727"/>
                <a:gd name="connsiteX11" fmla="*/ 43142 w 43142"/>
                <a:gd name="connsiteY11" fmla="*/ 17257 h 23727"/>
                <a:gd name="connsiteX12" fmla="*/ 43142 w 43142"/>
                <a:gd name="connsiteY12" fmla="*/ 23728 h 23727"/>
                <a:gd name="connsiteX13" fmla="*/ 1079 w 43142"/>
                <a:gd name="connsiteY13" fmla="*/ 23728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7">
                  <a:moveTo>
                    <a:pt x="1079" y="21571"/>
                  </a:moveTo>
                  <a:lnTo>
                    <a:pt x="1079" y="16178"/>
                  </a:lnTo>
                  <a:lnTo>
                    <a:pt x="8628" y="16178"/>
                  </a:lnTo>
                  <a:lnTo>
                    <a:pt x="8628" y="16178"/>
                  </a:lnTo>
                  <a:cubicBezTo>
                    <a:pt x="5393" y="15100"/>
                    <a:pt x="3236" y="12942"/>
                    <a:pt x="2157" y="10786"/>
                  </a:cubicBezTo>
                  <a:cubicBezTo>
                    <a:pt x="1079" y="8628"/>
                    <a:pt x="0" y="6471"/>
                    <a:pt x="0" y="4314"/>
                  </a:cubicBezTo>
                  <a:cubicBezTo>
                    <a:pt x="0" y="2157"/>
                    <a:pt x="0" y="1078"/>
                    <a:pt x="1079" y="0"/>
                  </a:cubicBezTo>
                  <a:lnTo>
                    <a:pt x="6471" y="1078"/>
                  </a:lnTo>
                  <a:cubicBezTo>
                    <a:pt x="6471" y="2157"/>
                    <a:pt x="5393" y="4314"/>
                    <a:pt x="5393" y="5393"/>
                  </a:cubicBezTo>
                  <a:cubicBezTo>
                    <a:pt x="5393" y="7550"/>
                    <a:pt x="6471" y="9707"/>
                    <a:pt x="7550" y="11864"/>
                  </a:cubicBezTo>
                  <a:cubicBezTo>
                    <a:pt x="8628" y="14021"/>
                    <a:pt x="11864" y="15100"/>
                    <a:pt x="15100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9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74" name="Grafik 2">
            <a:extLst>
              <a:ext uri="{FF2B5EF4-FFF2-40B4-BE49-F238E27FC236}">
                <a16:creationId xmlns:a16="http://schemas.microsoft.com/office/drawing/2014/main" id="{E5F45231-A1C0-4B9D-BEC3-2DD554585C4E}"/>
              </a:ext>
            </a:extLst>
          </p:cNvPr>
          <p:cNvGrpSpPr/>
          <p:nvPr/>
        </p:nvGrpSpPr>
        <p:grpSpPr>
          <a:xfrm>
            <a:off x="5779983" y="5729755"/>
            <a:ext cx="65791" cy="283658"/>
            <a:chOff x="5779983" y="5729755"/>
            <a:chExt cx="65791" cy="283658"/>
          </a:xfrm>
          <a:solidFill>
            <a:srgbClr val="777776"/>
          </a:solidFill>
        </p:grpSpPr>
        <p:sp>
          <p:nvSpPr>
            <p:cNvPr id="2175" name="Freihandform: Form 2174">
              <a:extLst>
                <a:ext uri="{FF2B5EF4-FFF2-40B4-BE49-F238E27FC236}">
                  <a16:creationId xmlns:a16="http://schemas.microsoft.com/office/drawing/2014/main" id="{D809DA10-1570-4665-B895-C597D7350F5F}"/>
                </a:ext>
              </a:extLst>
            </p:cNvPr>
            <p:cNvSpPr/>
            <p:nvPr/>
          </p:nvSpPr>
          <p:spPr>
            <a:xfrm>
              <a:off x="5779983" y="5975664"/>
              <a:ext cx="64342" cy="37749"/>
            </a:xfrm>
            <a:custGeom>
              <a:avLst/>
              <a:gdLst>
                <a:gd name="connsiteX0" fmla="*/ 63634 w 64342"/>
                <a:gd name="connsiteY0" fmla="*/ 24807 h 37749"/>
                <a:gd name="connsiteX1" fmla="*/ 59320 w 64342"/>
                <a:gd name="connsiteY1" fmla="*/ 31278 h 37749"/>
                <a:gd name="connsiteX2" fmla="*/ 59320 w 64342"/>
                <a:gd name="connsiteY2" fmla="*/ 31278 h 37749"/>
                <a:gd name="connsiteX3" fmla="*/ 63634 w 64342"/>
                <a:gd name="connsiteY3" fmla="*/ 32357 h 37749"/>
                <a:gd name="connsiteX4" fmla="*/ 63634 w 64342"/>
                <a:gd name="connsiteY4" fmla="*/ 37749 h 37749"/>
                <a:gd name="connsiteX5" fmla="*/ 0 w 64342"/>
                <a:gd name="connsiteY5" fmla="*/ 37749 h 37749"/>
                <a:gd name="connsiteX6" fmla="*/ 0 w 64342"/>
                <a:gd name="connsiteY6" fmla="*/ 31278 h 37749"/>
                <a:gd name="connsiteX7" fmla="*/ 17257 w 64342"/>
                <a:gd name="connsiteY7" fmla="*/ 31278 h 37749"/>
                <a:gd name="connsiteX8" fmla="*/ 24807 w 64342"/>
                <a:gd name="connsiteY8" fmla="*/ 31278 h 37749"/>
                <a:gd name="connsiteX9" fmla="*/ 18335 w 64342"/>
                <a:gd name="connsiteY9" fmla="*/ 17257 h 37749"/>
                <a:gd name="connsiteX10" fmla="*/ 23728 w 64342"/>
                <a:gd name="connsiteY10" fmla="*/ 4314 h 37749"/>
                <a:gd name="connsiteX11" fmla="*/ 39906 w 64342"/>
                <a:gd name="connsiteY11" fmla="*/ 0 h 37749"/>
                <a:gd name="connsiteX12" fmla="*/ 51770 w 64342"/>
                <a:gd name="connsiteY12" fmla="*/ 2157 h 37749"/>
                <a:gd name="connsiteX13" fmla="*/ 59320 w 64342"/>
                <a:gd name="connsiteY13" fmla="*/ 8628 h 37749"/>
                <a:gd name="connsiteX14" fmla="*/ 62556 w 64342"/>
                <a:gd name="connsiteY14" fmla="*/ 18336 h 37749"/>
                <a:gd name="connsiteX15" fmla="*/ 63634 w 64342"/>
                <a:gd name="connsiteY15" fmla="*/ 24807 h 37749"/>
                <a:gd name="connsiteX16" fmla="*/ 57163 w 64342"/>
                <a:gd name="connsiteY16" fmla="*/ 12943 h 37749"/>
                <a:gd name="connsiteX17" fmla="*/ 50692 w 64342"/>
                <a:gd name="connsiteY17" fmla="*/ 8628 h 37749"/>
                <a:gd name="connsiteX18" fmla="*/ 40985 w 64342"/>
                <a:gd name="connsiteY18" fmla="*/ 6471 h 37749"/>
                <a:gd name="connsiteX19" fmla="*/ 29121 w 64342"/>
                <a:gd name="connsiteY19" fmla="*/ 9707 h 37749"/>
                <a:gd name="connsiteX20" fmla="*/ 24807 w 64342"/>
                <a:gd name="connsiteY20" fmla="*/ 18336 h 37749"/>
                <a:gd name="connsiteX21" fmla="*/ 31278 w 64342"/>
                <a:gd name="connsiteY21" fmla="*/ 30199 h 37749"/>
                <a:gd name="connsiteX22" fmla="*/ 55006 w 64342"/>
                <a:gd name="connsiteY22" fmla="*/ 30199 h 37749"/>
                <a:gd name="connsiteX23" fmla="*/ 58242 w 64342"/>
                <a:gd name="connsiteY23" fmla="*/ 24807 h 37749"/>
                <a:gd name="connsiteX24" fmla="*/ 59320 w 64342"/>
                <a:gd name="connsiteY24" fmla="*/ 19414 h 37749"/>
                <a:gd name="connsiteX25" fmla="*/ 57163 w 64342"/>
                <a:gd name="connsiteY25" fmla="*/ 12943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342" h="37749">
                  <a:moveTo>
                    <a:pt x="63634" y="24807"/>
                  </a:moveTo>
                  <a:cubicBezTo>
                    <a:pt x="62556" y="26964"/>
                    <a:pt x="61477" y="29121"/>
                    <a:pt x="59320" y="31278"/>
                  </a:cubicBezTo>
                  <a:lnTo>
                    <a:pt x="59320" y="31278"/>
                  </a:lnTo>
                  <a:lnTo>
                    <a:pt x="63634" y="32357"/>
                  </a:lnTo>
                  <a:lnTo>
                    <a:pt x="63634" y="37749"/>
                  </a:lnTo>
                  <a:lnTo>
                    <a:pt x="0" y="37749"/>
                  </a:lnTo>
                  <a:lnTo>
                    <a:pt x="0" y="31278"/>
                  </a:lnTo>
                  <a:lnTo>
                    <a:pt x="17257" y="31278"/>
                  </a:lnTo>
                  <a:lnTo>
                    <a:pt x="24807" y="31278"/>
                  </a:lnTo>
                  <a:cubicBezTo>
                    <a:pt x="20492" y="26964"/>
                    <a:pt x="18335" y="21571"/>
                    <a:pt x="18335" y="17257"/>
                  </a:cubicBezTo>
                  <a:cubicBezTo>
                    <a:pt x="18335" y="11864"/>
                    <a:pt x="20492" y="7550"/>
                    <a:pt x="23728" y="4314"/>
                  </a:cubicBezTo>
                  <a:cubicBezTo>
                    <a:pt x="28042" y="1079"/>
                    <a:pt x="33435" y="0"/>
                    <a:pt x="39906" y="0"/>
                  </a:cubicBezTo>
                  <a:cubicBezTo>
                    <a:pt x="44220" y="0"/>
                    <a:pt x="48535" y="1079"/>
                    <a:pt x="51770" y="2157"/>
                  </a:cubicBezTo>
                  <a:cubicBezTo>
                    <a:pt x="55006" y="4314"/>
                    <a:pt x="58242" y="6471"/>
                    <a:pt x="59320" y="8628"/>
                  </a:cubicBezTo>
                  <a:cubicBezTo>
                    <a:pt x="61477" y="11864"/>
                    <a:pt x="62556" y="14021"/>
                    <a:pt x="62556" y="18336"/>
                  </a:cubicBezTo>
                  <a:cubicBezTo>
                    <a:pt x="64713" y="20492"/>
                    <a:pt x="64713" y="22650"/>
                    <a:pt x="63634" y="24807"/>
                  </a:cubicBezTo>
                  <a:close/>
                  <a:moveTo>
                    <a:pt x="57163" y="12943"/>
                  </a:moveTo>
                  <a:cubicBezTo>
                    <a:pt x="56084" y="10786"/>
                    <a:pt x="53928" y="9707"/>
                    <a:pt x="50692" y="8628"/>
                  </a:cubicBezTo>
                  <a:cubicBezTo>
                    <a:pt x="48535" y="7550"/>
                    <a:pt x="45299" y="6471"/>
                    <a:pt x="40985" y="6471"/>
                  </a:cubicBezTo>
                  <a:cubicBezTo>
                    <a:pt x="35592" y="6471"/>
                    <a:pt x="32357" y="7550"/>
                    <a:pt x="29121" y="9707"/>
                  </a:cubicBezTo>
                  <a:cubicBezTo>
                    <a:pt x="25885" y="11864"/>
                    <a:pt x="24807" y="15100"/>
                    <a:pt x="24807" y="18336"/>
                  </a:cubicBezTo>
                  <a:cubicBezTo>
                    <a:pt x="24807" y="21571"/>
                    <a:pt x="26964" y="25885"/>
                    <a:pt x="31278" y="30199"/>
                  </a:cubicBezTo>
                  <a:lnTo>
                    <a:pt x="55006" y="30199"/>
                  </a:lnTo>
                  <a:cubicBezTo>
                    <a:pt x="56084" y="28042"/>
                    <a:pt x="58242" y="25885"/>
                    <a:pt x="58242" y="24807"/>
                  </a:cubicBezTo>
                  <a:cubicBezTo>
                    <a:pt x="59320" y="22650"/>
                    <a:pt x="59320" y="21571"/>
                    <a:pt x="59320" y="19414"/>
                  </a:cubicBezTo>
                  <a:cubicBezTo>
                    <a:pt x="59320" y="17257"/>
                    <a:pt x="58242" y="15100"/>
                    <a:pt x="57163" y="1294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6" name="Freihandform: Form 2175">
              <a:extLst>
                <a:ext uri="{FF2B5EF4-FFF2-40B4-BE49-F238E27FC236}">
                  <a16:creationId xmlns:a16="http://schemas.microsoft.com/office/drawing/2014/main" id="{A83B86B7-FA03-49BC-848D-431AFF9EED91}"/>
                </a:ext>
              </a:extLst>
            </p:cNvPr>
            <p:cNvSpPr/>
            <p:nvPr/>
          </p:nvSpPr>
          <p:spPr>
            <a:xfrm>
              <a:off x="5799397" y="5942229"/>
              <a:ext cx="43142" cy="23728"/>
            </a:xfrm>
            <a:custGeom>
              <a:avLst/>
              <a:gdLst>
                <a:gd name="connsiteX0" fmla="*/ 1079 w 43142"/>
                <a:gd name="connsiteY0" fmla="*/ 21571 h 23728"/>
                <a:gd name="connsiteX1" fmla="*/ 1079 w 43142"/>
                <a:gd name="connsiteY1" fmla="*/ 16178 h 23728"/>
                <a:gd name="connsiteX2" fmla="*/ 8628 w 43142"/>
                <a:gd name="connsiteY2" fmla="*/ 16178 h 23728"/>
                <a:gd name="connsiteX3" fmla="*/ 8628 w 43142"/>
                <a:gd name="connsiteY3" fmla="*/ 16178 h 23728"/>
                <a:gd name="connsiteX4" fmla="*/ 2157 w 43142"/>
                <a:gd name="connsiteY4" fmla="*/ 10786 h 23728"/>
                <a:gd name="connsiteX5" fmla="*/ 0 w 43142"/>
                <a:gd name="connsiteY5" fmla="*/ 4314 h 23728"/>
                <a:gd name="connsiteX6" fmla="*/ 1079 w 43142"/>
                <a:gd name="connsiteY6" fmla="*/ 0 h 23728"/>
                <a:gd name="connsiteX7" fmla="*/ 6471 w 43142"/>
                <a:gd name="connsiteY7" fmla="*/ 1079 h 23728"/>
                <a:gd name="connsiteX8" fmla="*/ 5393 w 43142"/>
                <a:gd name="connsiteY8" fmla="*/ 5393 h 23728"/>
                <a:gd name="connsiteX9" fmla="*/ 7550 w 43142"/>
                <a:gd name="connsiteY9" fmla="*/ 11864 h 23728"/>
                <a:gd name="connsiteX10" fmla="*/ 15100 w 43142"/>
                <a:gd name="connsiteY10" fmla="*/ 17257 h 23728"/>
                <a:gd name="connsiteX11" fmla="*/ 43142 w 43142"/>
                <a:gd name="connsiteY11" fmla="*/ 17257 h 23728"/>
                <a:gd name="connsiteX12" fmla="*/ 43142 w 43142"/>
                <a:gd name="connsiteY12" fmla="*/ 23728 h 23728"/>
                <a:gd name="connsiteX13" fmla="*/ 1079 w 43142"/>
                <a:gd name="connsiteY13" fmla="*/ 2372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8">
                  <a:moveTo>
                    <a:pt x="1079" y="21571"/>
                  </a:moveTo>
                  <a:lnTo>
                    <a:pt x="1079" y="16178"/>
                  </a:lnTo>
                  <a:lnTo>
                    <a:pt x="8628" y="16178"/>
                  </a:lnTo>
                  <a:lnTo>
                    <a:pt x="8628" y="16178"/>
                  </a:lnTo>
                  <a:cubicBezTo>
                    <a:pt x="5393" y="15100"/>
                    <a:pt x="3236" y="12943"/>
                    <a:pt x="2157" y="10786"/>
                  </a:cubicBezTo>
                  <a:cubicBezTo>
                    <a:pt x="1079" y="8629"/>
                    <a:pt x="0" y="6471"/>
                    <a:pt x="0" y="4314"/>
                  </a:cubicBezTo>
                  <a:cubicBezTo>
                    <a:pt x="0" y="2157"/>
                    <a:pt x="0" y="1079"/>
                    <a:pt x="1079" y="0"/>
                  </a:cubicBezTo>
                  <a:lnTo>
                    <a:pt x="6471" y="1079"/>
                  </a:lnTo>
                  <a:cubicBezTo>
                    <a:pt x="6471" y="2157"/>
                    <a:pt x="5393" y="4314"/>
                    <a:pt x="5393" y="5393"/>
                  </a:cubicBezTo>
                  <a:cubicBezTo>
                    <a:pt x="5393" y="7550"/>
                    <a:pt x="6471" y="9707"/>
                    <a:pt x="7550" y="11864"/>
                  </a:cubicBezTo>
                  <a:cubicBezTo>
                    <a:pt x="9707" y="14021"/>
                    <a:pt x="11864" y="15100"/>
                    <a:pt x="15100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9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7" name="Freihandform: Form 2176">
              <a:extLst>
                <a:ext uri="{FF2B5EF4-FFF2-40B4-BE49-F238E27FC236}">
                  <a16:creationId xmlns:a16="http://schemas.microsoft.com/office/drawing/2014/main" id="{2FA78BE4-4BAD-4887-B979-F0E879F6297B}"/>
                </a:ext>
              </a:extLst>
            </p:cNvPr>
            <p:cNvSpPr/>
            <p:nvPr/>
          </p:nvSpPr>
          <p:spPr>
            <a:xfrm>
              <a:off x="5800476" y="5898008"/>
              <a:ext cx="45298" cy="40985"/>
            </a:xfrm>
            <a:custGeom>
              <a:avLst/>
              <a:gdLst>
                <a:gd name="connsiteX0" fmla="*/ 42063 w 45298"/>
                <a:gd name="connsiteY0" fmla="*/ 30200 h 40985"/>
                <a:gd name="connsiteX1" fmla="*/ 34513 w 45298"/>
                <a:gd name="connsiteY1" fmla="*/ 37749 h 40985"/>
                <a:gd name="connsiteX2" fmla="*/ 22650 w 45298"/>
                <a:gd name="connsiteY2" fmla="*/ 40985 h 40985"/>
                <a:gd name="connsiteX3" fmla="*/ 10786 w 45298"/>
                <a:gd name="connsiteY3" fmla="*/ 37749 h 40985"/>
                <a:gd name="connsiteX4" fmla="*/ 3236 w 45298"/>
                <a:gd name="connsiteY4" fmla="*/ 30200 h 40985"/>
                <a:gd name="connsiteX5" fmla="*/ 0 w 45298"/>
                <a:gd name="connsiteY5" fmla="*/ 20493 h 40985"/>
                <a:gd name="connsiteX6" fmla="*/ 3236 w 45298"/>
                <a:gd name="connsiteY6" fmla="*/ 10786 h 40985"/>
                <a:gd name="connsiteX7" fmla="*/ 10786 w 45298"/>
                <a:gd name="connsiteY7" fmla="*/ 3236 h 40985"/>
                <a:gd name="connsiteX8" fmla="*/ 22650 w 45298"/>
                <a:gd name="connsiteY8" fmla="*/ 0 h 40985"/>
                <a:gd name="connsiteX9" fmla="*/ 34513 w 45298"/>
                <a:gd name="connsiteY9" fmla="*/ 3236 h 40985"/>
                <a:gd name="connsiteX10" fmla="*/ 42063 w 45298"/>
                <a:gd name="connsiteY10" fmla="*/ 10786 h 40985"/>
                <a:gd name="connsiteX11" fmla="*/ 45299 w 45298"/>
                <a:gd name="connsiteY11" fmla="*/ 20493 h 40985"/>
                <a:gd name="connsiteX12" fmla="*/ 42063 w 45298"/>
                <a:gd name="connsiteY12" fmla="*/ 30200 h 40985"/>
                <a:gd name="connsiteX13" fmla="*/ 36671 w 45298"/>
                <a:gd name="connsiteY13" fmla="*/ 14021 h 40985"/>
                <a:gd name="connsiteX14" fmla="*/ 30199 w 45298"/>
                <a:gd name="connsiteY14" fmla="*/ 9707 h 40985"/>
                <a:gd name="connsiteX15" fmla="*/ 21571 w 45298"/>
                <a:gd name="connsiteY15" fmla="*/ 7550 h 40985"/>
                <a:gd name="connsiteX16" fmla="*/ 12942 w 45298"/>
                <a:gd name="connsiteY16" fmla="*/ 9707 h 40985"/>
                <a:gd name="connsiteX17" fmla="*/ 6471 w 45298"/>
                <a:gd name="connsiteY17" fmla="*/ 14021 h 40985"/>
                <a:gd name="connsiteX18" fmla="*/ 4314 w 45298"/>
                <a:gd name="connsiteY18" fmla="*/ 20493 h 40985"/>
                <a:gd name="connsiteX19" fmla="*/ 6471 w 45298"/>
                <a:gd name="connsiteY19" fmla="*/ 26964 h 40985"/>
                <a:gd name="connsiteX20" fmla="*/ 12942 w 45298"/>
                <a:gd name="connsiteY20" fmla="*/ 31278 h 40985"/>
                <a:gd name="connsiteX21" fmla="*/ 21571 w 45298"/>
                <a:gd name="connsiteY21" fmla="*/ 33435 h 40985"/>
                <a:gd name="connsiteX22" fmla="*/ 34513 w 45298"/>
                <a:gd name="connsiteY22" fmla="*/ 30200 h 40985"/>
                <a:gd name="connsiteX23" fmla="*/ 38828 w 45298"/>
                <a:gd name="connsiteY23" fmla="*/ 20493 h 40985"/>
                <a:gd name="connsiteX24" fmla="*/ 36671 w 45298"/>
                <a:gd name="connsiteY24" fmla="*/ 14021 h 4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8" h="40985">
                  <a:moveTo>
                    <a:pt x="42063" y="30200"/>
                  </a:moveTo>
                  <a:cubicBezTo>
                    <a:pt x="39906" y="33435"/>
                    <a:pt x="37749" y="35592"/>
                    <a:pt x="34513" y="37749"/>
                  </a:cubicBezTo>
                  <a:cubicBezTo>
                    <a:pt x="31278" y="39907"/>
                    <a:pt x="26964" y="40985"/>
                    <a:pt x="22650" y="40985"/>
                  </a:cubicBezTo>
                  <a:cubicBezTo>
                    <a:pt x="18335" y="40985"/>
                    <a:pt x="14021" y="39907"/>
                    <a:pt x="10786" y="37749"/>
                  </a:cubicBezTo>
                  <a:cubicBezTo>
                    <a:pt x="7550" y="35592"/>
                    <a:pt x="4314" y="33435"/>
                    <a:pt x="3236" y="30200"/>
                  </a:cubicBezTo>
                  <a:cubicBezTo>
                    <a:pt x="2157" y="26964"/>
                    <a:pt x="0" y="23728"/>
                    <a:pt x="0" y="20493"/>
                  </a:cubicBezTo>
                  <a:cubicBezTo>
                    <a:pt x="0" y="17257"/>
                    <a:pt x="1079" y="14021"/>
                    <a:pt x="3236" y="10786"/>
                  </a:cubicBezTo>
                  <a:cubicBezTo>
                    <a:pt x="5393" y="7550"/>
                    <a:pt x="7550" y="5393"/>
                    <a:pt x="10786" y="3236"/>
                  </a:cubicBezTo>
                  <a:cubicBezTo>
                    <a:pt x="14021" y="1079"/>
                    <a:pt x="18335" y="0"/>
                    <a:pt x="22650" y="0"/>
                  </a:cubicBezTo>
                  <a:cubicBezTo>
                    <a:pt x="26964" y="0"/>
                    <a:pt x="31278" y="1079"/>
                    <a:pt x="34513" y="3236"/>
                  </a:cubicBezTo>
                  <a:cubicBezTo>
                    <a:pt x="37749" y="5393"/>
                    <a:pt x="40985" y="7550"/>
                    <a:pt x="42063" y="10786"/>
                  </a:cubicBezTo>
                  <a:cubicBezTo>
                    <a:pt x="43142" y="14021"/>
                    <a:pt x="45299" y="17257"/>
                    <a:pt x="45299" y="20493"/>
                  </a:cubicBezTo>
                  <a:cubicBezTo>
                    <a:pt x="45299" y="23728"/>
                    <a:pt x="43142" y="26964"/>
                    <a:pt x="42063" y="30200"/>
                  </a:cubicBezTo>
                  <a:close/>
                  <a:moveTo>
                    <a:pt x="36671" y="14021"/>
                  </a:moveTo>
                  <a:cubicBezTo>
                    <a:pt x="35592" y="11864"/>
                    <a:pt x="33435" y="10786"/>
                    <a:pt x="30199" y="9707"/>
                  </a:cubicBezTo>
                  <a:cubicBezTo>
                    <a:pt x="28042" y="8629"/>
                    <a:pt x="24807" y="7550"/>
                    <a:pt x="21571" y="7550"/>
                  </a:cubicBezTo>
                  <a:cubicBezTo>
                    <a:pt x="18335" y="7550"/>
                    <a:pt x="15100" y="8629"/>
                    <a:pt x="12942" y="9707"/>
                  </a:cubicBezTo>
                  <a:cubicBezTo>
                    <a:pt x="10786" y="10786"/>
                    <a:pt x="8628" y="11864"/>
                    <a:pt x="6471" y="14021"/>
                  </a:cubicBezTo>
                  <a:cubicBezTo>
                    <a:pt x="4314" y="16178"/>
                    <a:pt x="4314" y="18336"/>
                    <a:pt x="4314" y="20493"/>
                  </a:cubicBezTo>
                  <a:cubicBezTo>
                    <a:pt x="4314" y="22650"/>
                    <a:pt x="5393" y="24807"/>
                    <a:pt x="6471" y="26964"/>
                  </a:cubicBezTo>
                  <a:cubicBezTo>
                    <a:pt x="7550" y="29121"/>
                    <a:pt x="9707" y="30200"/>
                    <a:pt x="12942" y="31278"/>
                  </a:cubicBezTo>
                  <a:cubicBezTo>
                    <a:pt x="16178" y="32357"/>
                    <a:pt x="18335" y="33435"/>
                    <a:pt x="21571" y="33435"/>
                  </a:cubicBezTo>
                  <a:cubicBezTo>
                    <a:pt x="26964" y="33435"/>
                    <a:pt x="31278" y="32357"/>
                    <a:pt x="34513" y="30200"/>
                  </a:cubicBezTo>
                  <a:cubicBezTo>
                    <a:pt x="37749" y="28042"/>
                    <a:pt x="38828" y="24807"/>
                    <a:pt x="38828" y="20493"/>
                  </a:cubicBezTo>
                  <a:cubicBezTo>
                    <a:pt x="38828" y="18336"/>
                    <a:pt x="38828" y="16178"/>
                    <a:pt x="36671" y="1402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8" name="Freihandform: Form 2177">
              <a:extLst>
                <a:ext uri="{FF2B5EF4-FFF2-40B4-BE49-F238E27FC236}">
                  <a16:creationId xmlns:a16="http://schemas.microsoft.com/office/drawing/2014/main" id="{623E9E87-EC35-47C7-97DA-D79C90105BAF}"/>
                </a:ext>
              </a:extLst>
            </p:cNvPr>
            <p:cNvSpPr/>
            <p:nvPr/>
          </p:nvSpPr>
          <p:spPr>
            <a:xfrm>
              <a:off x="5799397" y="5858102"/>
              <a:ext cx="45299" cy="32356"/>
            </a:xfrm>
            <a:custGeom>
              <a:avLst/>
              <a:gdLst>
                <a:gd name="connsiteX0" fmla="*/ 42063 w 45299"/>
                <a:gd name="connsiteY0" fmla="*/ 29121 h 32356"/>
                <a:gd name="connsiteX1" fmla="*/ 33435 w 45299"/>
                <a:gd name="connsiteY1" fmla="*/ 32357 h 32356"/>
                <a:gd name="connsiteX2" fmla="*/ 22650 w 45299"/>
                <a:gd name="connsiteY2" fmla="*/ 25885 h 32356"/>
                <a:gd name="connsiteX3" fmla="*/ 17257 w 45299"/>
                <a:gd name="connsiteY3" fmla="*/ 5393 h 32356"/>
                <a:gd name="connsiteX4" fmla="*/ 8628 w 45299"/>
                <a:gd name="connsiteY4" fmla="*/ 7550 h 32356"/>
                <a:gd name="connsiteX5" fmla="*/ 5393 w 45299"/>
                <a:gd name="connsiteY5" fmla="*/ 15100 h 32356"/>
                <a:gd name="connsiteX6" fmla="*/ 9707 w 45299"/>
                <a:gd name="connsiteY6" fmla="*/ 28042 h 32356"/>
                <a:gd name="connsiteX7" fmla="*/ 5393 w 45299"/>
                <a:gd name="connsiteY7" fmla="*/ 30199 h 32356"/>
                <a:gd name="connsiteX8" fmla="*/ 0 w 45299"/>
                <a:gd name="connsiteY8" fmla="*/ 14021 h 32356"/>
                <a:gd name="connsiteX9" fmla="*/ 4314 w 45299"/>
                <a:gd name="connsiteY9" fmla="*/ 3236 h 32356"/>
                <a:gd name="connsiteX10" fmla="*/ 17257 w 45299"/>
                <a:gd name="connsiteY10" fmla="*/ 0 h 32356"/>
                <a:gd name="connsiteX11" fmla="*/ 44221 w 45299"/>
                <a:gd name="connsiteY11" fmla="*/ 0 h 32356"/>
                <a:gd name="connsiteX12" fmla="*/ 44221 w 45299"/>
                <a:gd name="connsiteY12" fmla="*/ 5393 h 32356"/>
                <a:gd name="connsiteX13" fmla="*/ 38828 w 45299"/>
                <a:gd name="connsiteY13" fmla="*/ 5393 h 32356"/>
                <a:gd name="connsiteX14" fmla="*/ 38828 w 45299"/>
                <a:gd name="connsiteY14" fmla="*/ 5393 h 32356"/>
                <a:gd name="connsiteX15" fmla="*/ 45299 w 45299"/>
                <a:gd name="connsiteY15" fmla="*/ 19414 h 32356"/>
                <a:gd name="connsiteX16" fmla="*/ 42063 w 45299"/>
                <a:gd name="connsiteY16" fmla="*/ 29121 h 32356"/>
                <a:gd name="connsiteX17" fmla="*/ 38828 w 45299"/>
                <a:gd name="connsiteY17" fmla="*/ 12942 h 32356"/>
                <a:gd name="connsiteX18" fmla="*/ 34514 w 45299"/>
                <a:gd name="connsiteY18" fmla="*/ 6471 h 32356"/>
                <a:gd name="connsiteX19" fmla="*/ 21571 w 45299"/>
                <a:gd name="connsiteY19" fmla="*/ 6471 h 32356"/>
                <a:gd name="connsiteX20" fmla="*/ 25885 w 45299"/>
                <a:gd name="connsiteY20" fmla="*/ 22650 h 32356"/>
                <a:gd name="connsiteX21" fmla="*/ 33435 w 45299"/>
                <a:gd name="connsiteY21" fmla="*/ 26964 h 32356"/>
                <a:gd name="connsiteX22" fmla="*/ 38828 w 45299"/>
                <a:gd name="connsiteY22" fmla="*/ 24807 h 32356"/>
                <a:gd name="connsiteX23" fmla="*/ 40985 w 45299"/>
                <a:gd name="connsiteY23" fmla="*/ 19414 h 32356"/>
                <a:gd name="connsiteX24" fmla="*/ 38828 w 45299"/>
                <a:gd name="connsiteY24" fmla="*/ 12942 h 3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9" h="32356">
                  <a:moveTo>
                    <a:pt x="42063" y="29121"/>
                  </a:moveTo>
                  <a:cubicBezTo>
                    <a:pt x="39907" y="31278"/>
                    <a:pt x="36671" y="32357"/>
                    <a:pt x="33435" y="32357"/>
                  </a:cubicBezTo>
                  <a:cubicBezTo>
                    <a:pt x="29121" y="32357"/>
                    <a:pt x="24807" y="30199"/>
                    <a:pt x="22650" y="25885"/>
                  </a:cubicBezTo>
                  <a:cubicBezTo>
                    <a:pt x="20492" y="21571"/>
                    <a:pt x="18335" y="15100"/>
                    <a:pt x="17257" y="5393"/>
                  </a:cubicBezTo>
                  <a:cubicBezTo>
                    <a:pt x="14021" y="5393"/>
                    <a:pt x="10786" y="6471"/>
                    <a:pt x="8628" y="7550"/>
                  </a:cubicBezTo>
                  <a:cubicBezTo>
                    <a:pt x="6471" y="8628"/>
                    <a:pt x="5393" y="10786"/>
                    <a:pt x="5393" y="15100"/>
                  </a:cubicBezTo>
                  <a:cubicBezTo>
                    <a:pt x="5393" y="19414"/>
                    <a:pt x="6471" y="23728"/>
                    <a:pt x="9707" y="28042"/>
                  </a:cubicBezTo>
                  <a:lnTo>
                    <a:pt x="5393" y="30199"/>
                  </a:lnTo>
                  <a:cubicBezTo>
                    <a:pt x="1079" y="24807"/>
                    <a:pt x="0" y="19414"/>
                    <a:pt x="0" y="14021"/>
                  </a:cubicBezTo>
                  <a:cubicBezTo>
                    <a:pt x="0" y="8628"/>
                    <a:pt x="1079" y="5393"/>
                    <a:pt x="4314" y="3236"/>
                  </a:cubicBezTo>
                  <a:cubicBezTo>
                    <a:pt x="7550" y="1079"/>
                    <a:pt x="11864" y="0"/>
                    <a:pt x="17257" y="0"/>
                  </a:cubicBezTo>
                  <a:lnTo>
                    <a:pt x="44221" y="0"/>
                  </a:lnTo>
                  <a:lnTo>
                    <a:pt x="44221" y="5393"/>
                  </a:lnTo>
                  <a:lnTo>
                    <a:pt x="38828" y="5393"/>
                  </a:lnTo>
                  <a:lnTo>
                    <a:pt x="38828" y="5393"/>
                  </a:lnTo>
                  <a:cubicBezTo>
                    <a:pt x="43142" y="10786"/>
                    <a:pt x="45299" y="15100"/>
                    <a:pt x="45299" y="19414"/>
                  </a:cubicBezTo>
                  <a:cubicBezTo>
                    <a:pt x="45299" y="23728"/>
                    <a:pt x="44221" y="26964"/>
                    <a:pt x="42063" y="29121"/>
                  </a:cubicBezTo>
                  <a:close/>
                  <a:moveTo>
                    <a:pt x="38828" y="12942"/>
                  </a:moveTo>
                  <a:cubicBezTo>
                    <a:pt x="37749" y="10786"/>
                    <a:pt x="36671" y="8628"/>
                    <a:pt x="34514" y="6471"/>
                  </a:cubicBezTo>
                  <a:lnTo>
                    <a:pt x="21571" y="6471"/>
                  </a:lnTo>
                  <a:cubicBezTo>
                    <a:pt x="22650" y="14021"/>
                    <a:pt x="23728" y="19414"/>
                    <a:pt x="25885" y="22650"/>
                  </a:cubicBezTo>
                  <a:cubicBezTo>
                    <a:pt x="28042" y="25885"/>
                    <a:pt x="30199" y="26964"/>
                    <a:pt x="33435" y="26964"/>
                  </a:cubicBezTo>
                  <a:cubicBezTo>
                    <a:pt x="35592" y="26964"/>
                    <a:pt x="37749" y="25885"/>
                    <a:pt x="38828" y="24807"/>
                  </a:cubicBezTo>
                  <a:cubicBezTo>
                    <a:pt x="39907" y="23728"/>
                    <a:pt x="40985" y="21571"/>
                    <a:pt x="40985" y="19414"/>
                  </a:cubicBezTo>
                  <a:cubicBezTo>
                    <a:pt x="39907" y="17257"/>
                    <a:pt x="39907" y="15100"/>
                    <a:pt x="38828" y="129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9" name="Freihandform: Form 2178">
              <a:extLst>
                <a:ext uri="{FF2B5EF4-FFF2-40B4-BE49-F238E27FC236}">
                  <a16:creationId xmlns:a16="http://schemas.microsoft.com/office/drawing/2014/main" id="{4CA61AF0-43C8-4667-9787-16EA2E4D32F8}"/>
                </a:ext>
              </a:extLst>
            </p:cNvPr>
            <p:cNvSpPr/>
            <p:nvPr/>
          </p:nvSpPr>
          <p:spPr>
            <a:xfrm>
              <a:off x="5781061" y="5809567"/>
              <a:ext cx="64713" cy="37749"/>
            </a:xfrm>
            <a:custGeom>
              <a:avLst/>
              <a:gdLst>
                <a:gd name="connsiteX0" fmla="*/ 58242 w 64713"/>
                <a:gd name="connsiteY0" fmla="*/ 33435 h 37749"/>
                <a:gd name="connsiteX1" fmla="*/ 42064 w 64713"/>
                <a:gd name="connsiteY1" fmla="*/ 37749 h 37749"/>
                <a:gd name="connsiteX2" fmla="*/ 30200 w 64713"/>
                <a:gd name="connsiteY2" fmla="*/ 35592 h 37749"/>
                <a:gd name="connsiteX3" fmla="*/ 22650 w 64713"/>
                <a:gd name="connsiteY3" fmla="*/ 29121 h 37749"/>
                <a:gd name="connsiteX4" fmla="*/ 19414 w 64713"/>
                <a:gd name="connsiteY4" fmla="*/ 19414 h 37749"/>
                <a:gd name="connsiteX5" fmla="*/ 20493 w 64713"/>
                <a:gd name="connsiteY5" fmla="*/ 12942 h 37749"/>
                <a:gd name="connsiteX6" fmla="*/ 24807 w 64713"/>
                <a:gd name="connsiteY6" fmla="*/ 6471 h 37749"/>
                <a:gd name="connsiteX7" fmla="*/ 17257 w 64713"/>
                <a:gd name="connsiteY7" fmla="*/ 6471 h 37749"/>
                <a:gd name="connsiteX8" fmla="*/ 0 w 64713"/>
                <a:gd name="connsiteY8" fmla="*/ 6471 h 37749"/>
                <a:gd name="connsiteX9" fmla="*/ 0 w 64713"/>
                <a:gd name="connsiteY9" fmla="*/ 0 h 37749"/>
                <a:gd name="connsiteX10" fmla="*/ 63635 w 64713"/>
                <a:gd name="connsiteY10" fmla="*/ 0 h 37749"/>
                <a:gd name="connsiteX11" fmla="*/ 63635 w 64713"/>
                <a:gd name="connsiteY11" fmla="*/ 5393 h 37749"/>
                <a:gd name="connsiteX12" fmla="*/ 58242 w 64713"/>
                <a:gd name="connsiteY12" fmla="*/ 5393 h 37749"/>
                <a:gd name="connsiteX13" fmla="*/ 58242 w 64713"/>
                <a:gd name="connsiteY13" fmla="*/ 5393 h 37749"/>
                <a:gd name="connsiteX14" fmla="*/ 62556 w 64713"/>
                <a:gd name="connsiteY14" fmla="*/ 11864 h 37749"/>
                <a:gd name="connsiteX15" fmla="*/ 64713 w 64713"/>
                <a:gd name="connsiteY15" fmla="*/ 19414 h 37749"/>
                <a:gd name="connsiteX16" fmla="*/ 58242 w 64713"/>
                <a:gd name="connsiteY16" fmla="*/ 33435 h 37749"/>
                <a:gd name="connsiteX17" fmla="*/ 57163 w 64713"/>
                <a:gd name="connsiteY17" fmla="*/ 12942 h 37749"/>
                <a:gd name="connsiteX18" fmla="*/ 52849 w 64713"/>
                <a:gd name="connsiteY18" fmla="*/ 7550 h 37749"/>
                <a:gd name="connsiteX19" fmla="*/ 29121 w 64713"/>
                <a:gd name="connsiteY19" fmla="*/ 7550 h 37749"/>
                <a:gd name="connsiteX20" fmla="*/ 25885 w 64713"/>
                <a:gd name="connsiteY20" fmla="*/ 12942 h 37749"/>
                <a:gd name="connsiteX21" fmla="*/ 24807 w 64713"/>
                <a:gd name="connsiteY21" fmla="*/ 18335 h 37749"/>
                <a:gd name="connsiteX22" fmla="*/ 26964 w 64713"/>
                <a:gd name="connsiteY22" fmla="*/ 24807 h 37749"/>
                <a:gd name="connsiteX23" fmla="*/ 33435 w 64713"/>
                <a:gd name="connsiteY23" fmla="*/ 29121 h 37749"/>
                <a:gd name="connsiteX24" fmla="*/ 42064 w 64713"/>
                <a:gd name="connsiteY24" fmla="*/ 31278 h 37749"/>
                <a:gd name="connsiteX25" fmla="*/ 55006 w 64713"/>
                <a:gd name="connsiteY25" fmla="*/ 28042 h 37749"/>
                <a:gd name="connsiteX26" fmla="*/ 59320 w 64713"/>
                <a:gd name="connsiteY26" fmla="*/ 18335 h 37749"/>
                <a:gd name="connsiteX27" fmla="*/ 57163 w 64713"/>
                <a:gd name="connsiteY27" fmla="*/ 12942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4713" h="37749">
                  <a:moveTo>
                    <a:pt x="58242" y="33435"/>
                  </a:moveTo>
                  <a:cubicBezTo>
                    <a:pt x="53928" y="36671"/>
                    <a:pt x="48535" y="37749"/>
                    <a:pt x="42064" y="37749"/>
                  </a:cubicBezTo>
                  <a:cubicBezTo>
                    <a:pt x="37749" y="37749"/>
                    <a:pt x="33435" y="36671"/>
                    <a:pt x="30200" y="35592"/>
                  </a:cubicBezTo>
                  <a:cubicBezTo>
                    <a:pt x="26964" y="33435"/>
                    <a:pt x="23728" y="31278"/>
                    <a:pt x="22650" y="29121"/>
                  </a:cubicBezTo>
                  <a:cubicBezTo>
                    <a:pt x="20493" y="25885"/>
                    <a:pt x="19414" y="22650"/>
                    <a:pt x="19414" y="19414"/>
                  </a:cubicBezTo>
                  <a:cubicBezTo>
                    <a:pt x="19414" y="17257"/>
                    <a:pt x="19414" y="15100"/>
                    <a:pt x="20493" y="12942"/>
                  </a:cubicBezTo>
                  <a:cubicBezTo>
                    <a:pt x="21571" y="10786"/>
                    <a:pt x="22650" y="8628"/>
                    <a:pt x="24807" y="6471"/>
                  </a:cubicBezTo>
                  <a:lnTo>
                    <a:pt x="17257" y="6471"/>
                  </a:lnTo>
                  <a:lnTo>
                    <a:pt x="0" y="6471"/>
                  </a:lnTo>
                  <a:lnTo>
                    <a:pt x="0" y="0"/>
                  </a:lnTo>
                  <a:lnTo>
                    <a:pt x="63635" y="0"/>
                  </a:lnTo>
                  <a:lnTo>
                    <a:pt x="63635" y="5393"/>
                  </a:lnTo>
                  <a:lnTo>
                    <a:pt x="58242" y="5393"/>
                  </a:lnTo>
                  <a:lnTo>
                    <a:pt x="58242" y="5393"/>
                  </a:lnTo>
                  <a:cubicBezTo>
                    <a:pt x="60399" y="7550"/>
                    <a:pt x="61478" y="9707"/>
                    <a:pt x="62556" y="11864"/>
                  </a:cubicBezTo>
                  <a:cubicBezTo>
                    <a:pt x="63635" y="14021"/>
                    <a:pt x="64713" y="16178"/>
                    <a:pt x="64713" y="19414"/>
                  </a:cubicBezTo>
                  <a:cubicBezTo>
                    <a:pt x="63635" y="25885"/>
                    <a:pt x="61478" y="30199"/>
                    <a:pt x="58242" y="33435"/>
                  </a:cubicBezTo>
                  <a:close/>
                  <a:moveTo>
                    <a:pt x="57163" y="12942"/>
                  </a:moveTo>
                  <a:cubicBezTo>
                    <a:pt x="56085" y="10786"/>
                    <a:pt x="55006" y="9707"/>
                    <a:pt x="52849" y="7550"/>
                  </a:cubicBezTo>
                  <a:lnTo>
                    <a:pt x="29121" y="7550"/>
                  </a:lnTo>
                  <a:cubicBezTo>
                    <a:pt x="26964" y="9707"/>
                    <a:pt x="25885" y="10786"/>
                    <a:pt x="25885" y="12942"/>
                  </a:cubicBezTo>
                  <a:cubicBezTo>
                    <a:pt x="24807" y="15100"/>
                    <a:pt x="24807" y="16178"/>
                    <a:pt x="24807" y="18335"/>
                  </a:cubicBezTo>
                  <a:cubicBezTo>
                    <a:pt x="24807" y="20492"/>
                    <a:pt x="25885" y="22650"/>
                    <a:pt x="26964" y="24807"/>
                  </a:cubicBezTo>
                  <a:cubicBezTo>
                    <a:pt x="28042" y="26964"/>
                    <a:pt x="30200" y="28042"/>
                    <a:pt x="33435" y="29121"/>
                  </a:cubicBezTo>
                  <a:cubicBezTo>
                    <a:pt x="35592" y="30199"/>
                    <a:pt x="38828" y="31278"/>
                    <a:pt x="42064" y="31278"/>
                  </a:cubicBezTo>
                  <a:cubicBezTo>
                    <a:pt x="47457" y="31278"/>
                    <a:pt x="51771" y="30199"/>
                    <a:pt x="55006" y="28042"/>
                  </a:cubicBezTo>
                  <a:cubicBezTo>
                    <a:pt x="58242" y="25885"/>
                    <a:pt x="59320" y="22650"/>
                    <a:pt x="59320" y="18335"/>
                  </a:cubicBezTo>
                  <a:cubicBezTo>
                    <a:pt x="58242" y="16178"/>
                    <a:pt x="58242" y="15100"/>
                    <a:pt x="57163" y="129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0" name="Freihandform: Form 2179">
              <a:extLst>
                <a:ext uri="{FF2B5EF4-FFF2-40B4-BE49-F238E27FC236}">
                  <a16:creationId xmlns:a16="http://schemas.microsoft.com/office/drawing/2014/main" id="{AEE5A766-4EDE-413A-BED2-D00E31FFEB77}"/>
                </a:ext>
              </a:extLst>
            </p:cNvPr>
            <p:cNvSpPr/>
            <p:nvPr/>
          </p:nvSpPr>
          <p:spPr>
            <a:xfrm>
              <a:off x="5800476" y="5762381"/>
              <a:ext cx="45298" cy="38558"/>
            </a:xfrm>
            <a:custGeom>
              <a:avLst/>
              <a:gdLst>
                <a:gd name="connsiteX0" fmla="*/ 23728 w 45298"/>
                <a:gd name="connsiteY0" fmla="*/ 809 h 38558"/>
                <a:gd name="connsiteX1" fmla="*/ 23728 w 45298"/>
                <a:gd name="connsiteY1" fmla="*/ 31008 h 38558"/>
                <a:gd name="connsiteX2" fmla="*/ 35592 w 45298"/>
                <a:gd name="connsiteY2" fmla="*/ 26694 h 38558"/>
                <a:gd name="connsiteX3" fmla="*/ 39906 w 45298"/>
                <a:gd name="connsiteY3" fmla="*/ 15909 h 38558"/>
                <a:gd name="connsiteX4" fmla="*/ 36671 w 45298"/>
                <a:gd name="connsiteY4" fmla="*/ 5123 h 38558"/>
                <a:gd name="connsiteX5" fmla="*/ 40985 w 45298"/>
                <a:gd name="connsiteY5" fmla="*/ 2966 h 38558"/>
                <a:gd name="connsiteX6" fmla="*/ 44221 w 45298"/>
                <a:gd name="connsiteY6" fmla="*/ 9437 h 38558"/>
                <a:gd name="connsiteX7" fmla="*/ 45299 w 45298"/>
                <a:gd name="connsiteY7" fmla="*/ 16987 h 38558"/>
                <a:gd name="connsiteX8" fmla="*/ 42063 w 45298"/>
                <a:gd name="connsiteY8" fmla="*/ 27772 h 38558"/>
                <a:gd name="connsiteX9" fmla="*/ 34513 w 45298"/>
                <a:gd name="connsiteY9" fmla="*/ 35322 h 38558"/>
                <a:gd name="connsiteX10" fmla="*/ 22650 w 45298"/>
                <a:gd name="connsiteY10" fmla="*/ 38558 h 38558"/>
                <a:gd name="connsiteX11" fmla="*/ 10786 w 45298"/>
                <a:gd name="connsiteY11" fmla="*/ 35322 h 38558"/>
                <a:gd name="connsiteX12" fmla="*/ 3236 w 45298"/>
                <a:gd name="connsiteY12" fmla="*/ 27772 h 38558"/>
                <a:gd name="connsiteX13" fmla="*/ 0 w 45298"/>
                <a:gd name="connsiteY13" fmla="*/ 18066 h 38558"/>
                <a:gd name="connsiteX14" fmla="*/ 5393 w 45298"/>
                <a:gd name="connsiteY14" fmla="*/ 5123 h 38558"/>
                <a:gd name="connsiteX15" fmla="*/ 20492 w 45298"/>
                <a:gd name="connsiteY15" fmla="*/ 809 h 38558"/>
                <a:gd name="connsiteX16" fmla="*/ 23728 w 45298"/>
                <a:gd name="connsiteY16" fmla="*/ 809 h 38558"/>
                <a:gd name="connsiteX17" fmla="*/ 18335 w 45298"/>
                <a:gd name="connsiteY17" fmla="*/ 6201 h 38558"/>
                <a:gd name="connsiteX18" fmla="*/ 7550 w 45298"/>
                <a:gd name="connsiteY18" fmla="*/ 9437 h 38558"/>
                <a:gd name="connsiteX19" fmla="*/ 4314 w 45298"/>
                <a:gd name="connsiteY19" fmla="*/ 18066 h 38558"/>
                <a:gd name="connsiteX20" fmla="*/ 7550 w 45298"/>
                <a:gd name="connsiteY20" fmla="*/ 26694 h 38558"/>
                <a:gd name="connsiteX21" fmla="*/ 18335 w 45298"/>
                <a:gd name="connsiteY21" fmla="*/ 31008 h 38558"/>
                <a:gd name="connsiteX22" fmla="*/ 18335 w 45298"/>
                <a:gd name="connsiteY22" fmla="*/ 6201 h 3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298" h="38558">
                  <a:moveTo>
                    <a:pt x="23728" y="809"/>
                  </a:moveTo>
                  <a:lnTo>
                    <a:pt x="23728" y="31008"/>
                  </a:lnTo>
                  <a:cubicBezTo>
                    <a:pt x="29121" y="31008"/>
                    <a:pt x="32357" y="28851"/>
                    <a:pt x="35592" y="26694"/>
                  </a:cubicBezTo>
                  <a:cubicBezTo>
                    <a:pt x="38828" y="23458"/>
                    <a:pt x="39906" y="20223"/>
                    <a:pt x="39906" y="15909"/>
                  </a:cubicBezTo>
                  <a:cubicBezTo>
                    <a:pt x="39906" y="11594"/>
                    <a:pt x="38828" y="8359"/>
                    <a:pt x="36671" y="5123"/>
                  </a:cubicBezTo>
                  <a:lnTo>
                    <a:pt x="40985" y="2966"/>
                  </a:lnTo>
                  <a:cubicBezTo>
                    <a:pt x="42063" y="5123"/>
                    <a:pt x="43142" y="7280"/>
                    <a:pt x="44221" y="9437"/>
                  </a:cubicBezTo>
                  <a:cubicBezTo>
                    <a:pt x="45299" y="11594"/>
                    <a:pt x="45299" y="13751"/>
                    <a:pt x="45299" y="16987"/>
                  </a:cubicBezTo>
                  <a:cubicBezTo>
                    <a:pt x="45299" y="20223"/>
                    <a:pt x="44221" y="24537"/>
                    <a:pt x="42063" y="27772"/>
                  </a:cubicBezTo>
                  <a:cubicBezTo>
                    <a:pt x="39906" y="31008"/>
                    <a:pt x="37749" y="33165"/>
                    <a:pt x="34513" y="35322"/>
                  </a:cubicBezTo>
                  <a:cubicBezTo>
                    <a:pt x="31278" y="37480"/>
                    <a:pt x="26964" y="38558"/>
                    <a:pt x="22650" y="38558"/>
                  </a:cubicBezTo>
                  <a:cubicBezTo>
                    <a:pt x="18335" y="38558"/>
                    <a:pt x="14021" y="37480"/>
                    <a:pt x="10786" y="35322"/>
                  </a:cubicBezTo>
                  <a:cubicBezTo>
                    <a:pt x="7550" y="33165"/>
                    <a:pt x="4314" y="31008"/>
                    <a:pt x="3236" y="27772"/>
                  </a:cubicBezTo>
                  <a:cubicBezTo>
                    <a:pt x="1079" y="24537"/>
                    <a:pt x="0" y="21301"/>
                    <a:pt x="0" y="18066"/>
                  </a:cubicBezTo>
                  <a:cubicBezTo>
                    <a:pt x="0" y="12673"/>
                    <a:pt x="2157" y="8359"/>
                    <a:pt x="5393" y="5123"/>
                  </a:cubicBezTo>
                  <a:cubicBezTo>
                    <a:pt x="8628" y="1887"/>
                    <a:pt x="14021" y="809"/>
                    <a:pt x="20492" y="809"/>
                  </a:cubicBezTo>
                  <a:cubicBezTo>
                    <a:pt x="21571" y="-270"/>
                    <a:pt x="22650" y="-270"/>
                    <a:pt x="23728" y="809"/>
                  </a:cubicBezTo>
                  <a:close/>
                  <a:moveTo>
                    <a:pt x="18335" y="6201"/>
                  </a:moveTo>
                  <a:cubicBezTo>
                    <a:pt x="14021" y="6201"/>
                    <a:pt x="10786" y="7280"/>
                    <a:pt x="7550" y="9437"/>
                  </a:cubicBezTo>
                  <a:cubicBezTo>
                    <a:pt x="4314" y="11594"/>
                    <a:pt x="4314" y="13751"/>
                    <a:pt x="4314" y="18066"/>
                  </a:cubicBezTo>
                  <a:cubicBezTo>
                    <a:pt x="4314" y="21301"/>
                    <a:pt x="5393" y="24537"/>
                    <a:pt x="7550" y="26694"/>
                  </a:cubicBezTo>
                  <a:cubicBezTo>
                    <a:pt x="9707" y="28851"/>
                    <a:pt x="12942" y="31008"/>
                    <a:pt x="18335" y="31008"/>
                  </a:cubicBezTo>
                  <a:lnTo>
                    <a:pt x="18335" y="6201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1" name="Freihandform: Form 2180">
              <a:extLst>
                <a:ext uri="{FF2B5EF4-FFF2-40B4-BE49-F238E27FC236}">
                  <a16:creationId xmlns:a16="http://schemas.microsoft.com/office/drawing/2014/main" id="{6F1266C4-C16A-4A1F-8058-D9E27E184FD5}"/>
                </a:ext>
              </a:extLst>
            </p:cNvPr>
            <p:cNvSpPr/>
            <p:nvPr/>
          </p:nvSpPr>
          <p:spPr>
            <a:xfrm>
              <a:off x="5799397" y="5729755"/>
              <a:ext cx="43142" cy="23727"/>
            </a:xfrm>
            <a:custGeom>
              <a:avLst/>
              <a:gdLst>
                <a:gd name="connsiteX0" fmla="*/ 1079 w 43142"/>
                <a:gd name="connsiteY0" fmla="*/ 21571 h 23727"/>
                <a:gd name="connsiteX1" fmla="*/ 1079 w 43142"/>
                <a:gd name="connsiteY1" fmla="*/ 16178 h 23727"/>
                <a:gd name="connsiteX2" fmla="*/ 8628 w 43142"/>
                <a:gd name="connsiteY2" fmla="*/ 16178 h 23727"/>
                <a:gd name="connsiteX3" fmla="*/ 8628 w 43142"/>
                <a:gd name="connsiteY3" fmla="*/ 16178 h 23727"/>
                <a:gd name="connsiteX4" fmla="*/ 2157 w 43142"/>
                <a:gd name="connsiteY4" fmla="*/ 10786 h 23727"/>
                <a:gd name="connsiteX5" fmla="*/ 0 w 43142"/>
                <a:gd name="connsiteY5" fmla="*/ 4314 h 23727"/>
                <a:gd name="connsiteX6" fmla="*/ 1079 w 43142"/>
                <a:gd name="connsiteY6" fmla="*/ 0 h 23727"/>
                <a:gd name="connsiteX7" fmla="*/ 6471 w 43142"/>
                <a:gd name="connsiteY7" fmla="*/ 1078 h 23727"/>
                <a:gd name="connsiteX8" fmla="*/ 5393 w 43142"/>
                <a:gd name="connsiteY8" fmla="*/ 5393 h 23727"/>
                <a:gd name="connsiteX9" fmla="*/ 7550 w 43142"/>
                <a:gd name="connsiteY9" fmla="*/ 11864 h 23727"/>
                <a:gd name="connsiteX10" fmla="*/ 15100 w 43142"/>
                <a:gd name="connsiteY10" fmla="*/ 17257 h 23727"/>
                <a:gd name="connsiteX11" fmla="*/ 43142 w 43142"/>
                <a:gd name="connsiteY11" fmla="*/ 17257 h 23727"/>
                <a:gd name="connsiteX12" fmla="*/ 43142 w 43142"/>
                <a:gd name="connsiteY12" fmla="*/ 23728 h 23727"/>
                <a:gd name="connsiteX13" fmla="*/ 1079 w 43142"/>
                <a:gd name="connsiteY13" fmla="*/ 23728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7">
                  <a:moveTo>
                    <a:pt x="1079" y="21571"/>
                  </a:moveTo>
                  <a:lnTo>
                    <a:pt x="1079" y="16178"/>
                  </a:lnTo>
                  <a:lnTo>
                    <a:pt x="8628" y="16178"/>
                  </a:lnTo>
                  <a:lnTo>
                    <a:pt x="8628" y="16178"/>
                  </a:lnTo>
                  <a:cubicBezTo>
                    <a:pt x="5393" y="15100"/>
                    <a:pt x="3236" y="12942"/>
                    <a:pt x="2157" y="10786"/>
                  </a:cubicBezTo>
                  <a:cubicBezTo>
                    <a:pt x="1079" y="8628"/>
                    <a:pt x="0" y="6471"/>
                    <a:pt x="0" y="4314"/>
                  </a:cubicBezTo>
                  <a:cubicBezTo>
                    <a:pt x="0" y="2157"/>
                    <a:pt x="0" y="1078"/>
                    <a:pt x="1079" y="0"/>
                  </a:cubicBezTo>
                  <a:lnTo>
                    <a:pt x="6471" y="1078"/>
                  </a:lnTo>
                  <a:cubicBezTo>
                    <a:pt x="6471" y="2157"/>
                    <a:pt x="5393" y="4314"/>
                    <a:pt x="5393" y="5393"/>
                  </a:cubicBezTo>
                  <a:cubicBezTo>
                    <a:pt x="5393" y="7550"/>
                    <a:pt x="6471" y="9707"/>
                    <a:pt x="7550" y="11864"/>
                  </a:cubicBezTo>
                  <a:cubicBezTo>
                    <a:pt x="8628" y="14021"/>
                    <a:pt x="11864" y="15100"/>
                    <a:pt x="15100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9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82" name="Grafik 2">
            <a:extLst>
              <a:ext uri="{FF2B5EF4-FFF2-40B4-BE49-F238E27FC236}">
                <a16:creationId xmlns:a16="http://schemas.microsoft.com/office/drawing/2014/main" id="{3130D522-D35F-4124-90A5-462CABC09DC3}"/>
              </a:ext>
            </a:extLst>
          </p:cNvPr>
          <p:cNvGrpSpPr/>
          <p:nvPr/>
        </p:nvGrpSpPr>
        <p:grpSpPr>
          <a:xfrm>
            <a:off x="1923085" y="4002994"/>
            <a:ext cx="468091" cy="107855"/>
            <a:chOff x="1923085" y="4002994"/>
            <a:chExt cx="468091" cy="107855"/>
          </a:xfrm>
          <a:solidFill>
            <a:srgbClr val="0DB19F"/>
          </a:solidFill>
        </p:grpSpPr>
        <p:sp>
          <p:nvSpPr>
            <p:cNvPr id="2183" name="Freihandform: Form 2182">
              <a:extLst>
                <a:ext uri="{FF2B5EF4-FFF2-40B4-BE49-F238E27FC236}">
                  <a16:creationId xmlns:a16="http://schemas.microsoft.com/office/drawing/2014/main" id="{A090F671-FC6B-4BBA-87A7-F69D484F9FB1}"/>
                </a:ext>
              </a:extLst>
            </p:cNvPr>
            <p:cNvSpPr/>
            <p:nvPr/>
          </p:nvSpPr>
          <p:spPr>
            <a:xfrm>
              <a:off x="1923085" y="4009466"/>
              <a:ext cx="60398" cy="79812"/>
            </a:xfrm>
            <a:custGeom>
              <a:avLst/>
              <a:gdLst>
                <a:gd name="connsiteX0" fmla="*/ 36671 w 60398"/>
                <a:gd name="connsiteY0" fmla="*/ 79813 h 79812"/>
                <a:gd name="connsiteX1" fmla="*/ 18335 w 60398"/>
                <a:gd name="connsiteY1" fmla="*/ 75499 h 79812"/>
                <a:gd name="connsiteX2" fmla="*/ 5393 w 60398"/>
                <a:gd name="connsiteY2" fmla="*/ 62556 h 79812"/>
                <a:gd name="connsiteX3" fmla="*/ 0 w 60398"/>
                <a:gd name="connsiteY3" fmla="*/ 40985 h 79812"/>
                <a:gd name="connsiteX4" fmla="*/ 3236 w 60398"/>
                <a:gd name="connsiteY4" fmla="*/ 23728 h 79812"/>
                <a:gd name="connsiteX5" fmla="*/ 10786 w 60398"/>
                <a:gd name="connsiteY5" fmla="*/ 10786 h 79812"/>
                <a:gd name="connsiteX6" fmla="*/ 22650 w 60398"/>
                <a:gd name="connsiteY6" fmla="*/ 3236 h 79812"/>
                <a:gd name="connsiteX7" fmla="*/ 36671 w 60398"/>
                <a:gd name="connsiteY7" fmla="*/ 0 h 79812"/>
                <a:gd name="connsiteX8" fmla="*/ 49613 w 60398"/>
                <a:gd name="connsiteY8" fmla="*/ 3236 h 79812"/>
                <a:gd name="connsiteX9" fmla="*/ 59320 w 60398"/>
                <a:gd name="connsiteY9" fmla="*/ 9707 h 79812"/>
                <a:gd name="connsiteX10" fmla="*/ 50692 w 60398"/>
                <a:gd name="connsiteY10" fmla="*/ 20493 h 79812"/>
                <a:gd name="connsiteX11" fmla="*/ 44221 w 60398"/>
                <a:gd name="connsiteY11" fmla="*/ 16178 h 79812"/>
                <a:gd name="connsiteX12" fmla="*/ 36671 w 60398"/>
                <a:gd name="connsiteY12" fmla="*/ 14021 h 79812"/>
                <a:gd name="connsiteX13" fmla="*/ 26964 w 60398"/>
                <a:gd name="connsiteY13" fmla="*/ 17257 h 79812"/>
                <a:gd name="connsiteX14" fmla="*/ 19414 w 60398"/>
                <a:gd name="connsiteY14" fmla="*/ 25885 h 79812"/>
                <a:gd name="connsiteX15" fmla="*/ 17257 w 60398"/>
                <a:gd name="connsiteY15" fmla="*/ 39906 h 79812"/>
                <a:gd name="connsiteX16" fmla="*/ 19414 w 60398"/>
                <a:gd name="connsiteY16" fmla="*/ 53928 h 79812"/>
                <a:gd name="connsiteX17" fmla="*/ 25885 w 60398"/>
                <a:gd name="connsiteY17" fmla="*/ 62556 h 79812"/>
                <a:gd name="connsiteX18" fmla="*/ 36671 w 60398"/>
                <a:gd name="connsiteY18" fmla="*/ 65792 h 79812"/>
                <a:gd name="connsiteX19" fmla="*/ 45299 w 60398"/>
                <a:gd name="connsiteY19" fmla="*/ 63635 h 79812"/>
                <a:gd name="connsiteX20" fmla="*/ 51770 w 60398"/>
                <a:gd name="connsiteY20" fmla="*/ 58242 h 79812"/>
                <a:gd name="connsiteX21" fmla="*/ 60399 w 60398"/>
                <a:gd name="connsiteY21" fmla="*/ 67949 h 79812"/>
                <a:gd name="connsiteX22" fmla="*/ 49613 w 60398"/>
                <a:gd name="connsiteY22" fmla="*/ 76577 h 79812"/>
                <a:gd name="connsiteX23" fmla="*/ 36671 w 60398"/>
                <a:gd name="connsiteY23" fmla="*/ 79813 h 79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398" h="79812">
                  <a:moveTo>
                    <a:pt x="36671" y="79813"/>
                  </a:moveTo>
                  <a:cubicBezTo>
                    <a:pt x="30199" y="79813"/>
                    <a:pt x="23728" y="78734"/>
                    <a:pt x="18335" y="75499"/>
                  </a:cubicBezTo>
                  <a:cubicBezTo>
                    <a:pt x="12943" y="72263"/>
                    <a:pt x="8628" y="67949"/>
                    <a:pt x="5393" y="62556"/>
                  </a:cubicBezTo>
                  <a:cubicBezTo>
                    <a:pt x="2157" y="56085"/>
                    <a:pt x="0" y="49613"/>
                    <a:pt x="0" y="40985"/>
                  </a:cubicBezTo>
                  <a:cubicBezTo>
                    <a:pt x="0" y="34514"/>
                    <a:pt x="1079" y="29121"/>
                    <a:pt x="3236" y="23728"/>
                  </a:cubicBezTo>
                  <a:cubicBezTo>
                    <a:pt x="5393" y="18335"/>
                    <a:pt x="7550" y="14021"/>
                    <a:pt x="10786" y="10786"/>
                  </a:cubicBezTo>
                  <a:cubicBezTo>
                    <a:pt x="14021" y="7550"/>
                    <a:pt x="18335" y="4314"/>
                    <a:pt x="22650" y="3236"/>
                  </a:cubicBezTo>
                  <a:cubicBezTo>
                    <a:pt x="26964" y="1079"/>
                    <a:pt x="31278" y="0"/>
                    <a:pt x="36671" y="0"/>
                  </a:cubicBezTo>
                  <a:cubicBezTo>
                    <a:pt x="42064" y="0"/>
                    <a:pt x="46378" y="1079"/>
                    <a:pt x="49613" y="3236"/>
                  </a:cubicBezTo>
                  <a:cubicBezTo>
                    <a:pt x="53928" y="5393"/>
                    <a:pt x="57163" y="7550"/>
                    <a:pt x="59320" y="9707"/>
                  </a:cubicBezTo>
                  <a:lnTo>
                    <a:pt x="50692" y="20493"/>
                  </a:lnTo>
                  <a:cubicBezTo>
                    <a:pt x="48535" y="18335"/>
                    <a:pt x="46378" y="17257"/>
                    <a:pt x="44221" y="16178"/>
                  </a:cubicBezTo>
                  <a:cubicBezTo>
                    <a:pt x="42064" y="15100"/>
                    <a:pt x="39906" y="14021"/>
                    <a:pt x="36671" y="14021"/>
                  </a:cubicBezTo>
                  <a:cubicBezTo>
                    <a:pt x="33435" y="14021"/>
                    <a:pt x="29121" y="15100"/>
                    <a:pt x="26964" y="17257"/>
                  </a:cubicBezTo>
                  <a:cubicBezTo>
                    <a:pt x="23728" y="19414"/>
                    <a:pt x="21571" y="22650"/>
                    <a:pt x="19414" y="25885"/>
                  </a:cubicBezTo>
                  <a:cubicBezTo>
                    <a:pt x="17257" y="30199"/>
                    <a:pt x="17257" y="34514"/>
                    <a:pt x="17257" y="39906"/>
                  </a:cubicBezTo>
                  <a:cubicBezTo>
                    <a:pt x="17257" y="45299"/>
                    <a:pt x="18335" y="50692"/>
                    <a:pt x="19414" y="53928"/>
                  </a:cubicBezTo>
                  <a:cubicBezTo>
                    <a:pt x="20492" y="58242"/>
                    <a:pt x="23728" y="60399"/>
                    <a:pt x="25885" y="62556"/>
                  </a:cubicBezTo>
                  <a:cubicBezTo>
                    <a:pt x="28042" y="64713"/>
                    <a:pt x="32357" y="65792"/>
                    <a:pt x="36671" y="65792"/>
                  </a:cubicBezTo>
                  <a:cubicBezTo>
                    <a:pt x="39906" y="65792"/>
                    <a:pt x="43142" y="64713"/>
                    <a:pt x="45299" y="63635"/>
                  </a:cubicBezTo>
                  <a:cubicBezTo>
                    <a:pt x="47456" y="62556"/>
                    <a:pt x="49613" y="60399"/>
                    <a:pt x="51770" y="58242"/>
                  </a:cubicBezTo>
                  <a:lnTo>
                    <a:pt x="60399" y="67949"/>
                  </a:lnTo>
                  <a:cubicBezTo>
                    <a:pt x="57163" y="71184"/>
                    <a:pt x="53928" y="74420"/>
                    <a:pt x="49613" y="76577"/>
                  </a:cubicBezTo>
                  <a:cubicBezTo>
                    <a:pt x="46378" y="78734"/>
                    <a:pt x="42064" y="79813"/>
                    <a:pt x="36671" y="79813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4" name="Freihandform: Form 2183">
              <a:extLst>
                <a:ext uri="{FF2B5EF4-FFF2-40B4-BE49-F238E27FC236}">
                  <a16:creationId xmlns:a16="http://schemas.microsoft.com/office/drawing/2014/main" id="{E8B3547C-1B88-49F2-945C-F9C04CDB6053}"/>
                </a:ext>
              </a:extLst>
            </p:cNvPr>
            <p:cNvSpPr/>
            <p:nvPr/>
          </p:nvSpPr>
          <p:spPr>
            <a:xfrm>
              <a:off x="1991033" y="4027801"/>
              <a:ext cx="52849" cy="61477"/>
            </a:xfrm>
            <a:custGeom>
              <a:avLst/>
              <a:gdLst>
                <a:gd name="connsiteX0" fmla="*/ 30199 w 52849"/>
                <a:gd name="connsiteY0" fmla="*/ 61478 h 61477"/>
                <a:gd name="connsiteX1" fmla="*/ 15100 w 52849"/>
                <a:gd name="connsiteY1" fmla="*/ 58242 h 61477"/>
                <a:gd name="connsiteX2" fmla="*/ 4314 w 52849"/>
                <a:gd name="connsiteY2" fmla="*/ 47456 h 61477"/>
                <a:gd name="connsiteX3" fmla="*/ 0 w 52849"/>
                <a:gd name="connsiteY3" fmla="*/ 31278 h 61477"/>
                <a:gd name="connsiteX4" fmla="*/ 4314 w 52849"/>
                <a:gd name="connsiteY4" fmla="*/ 15100 h 61477"/>
                <a:gd name="connsiteX5" fmla="*/ 14021 w 52849"/>
                <a:gd name="connsiteY5" fmla="*/ 4314 h 61477"/>
                <a:gd name="connsiteX6" fmla="*/ 26964 w 52849"/>
                <a:gd name="connsiteY6" fmla="*/ 0 h 61477"/>
                <a:gd name="connsiteX7" fmla="*/ 40985 w 52849"/>
                <a:gd name="connsiteY7" fmla="*/ 3236 h 61477"/>
                <a:gd name="connsiteX8" fmla="*/ 49613 w 52849"/>
                <a:gd name="connsiteY8" fmla="*/ 12943 h 61477"/>
                <a:gd name="connsiteX9" fmla="*/ 52849 w 52849"/>
                <a:gd name="connsiteY9" fmla="*/ 26964 h 61477"/>
                <a:gd name="connsiteX10" fmla="*/ 52849 w 52849"/>
                <a:gd name="connsiteY10" fmla="*/ 31278 h 61477"/>
                <a:gd name="connsiteX11" fmla="*/ 52849 w 52849"/>
                <a:gd name="connsiteY11" fmla="*/ 34514 h 61477"/>
                <a:gd name="connsiteX12" fmla="*/ 14021 w 52849"/>
                <a:gd name="connsiteY12" fmla="*/ 34514 h 61477"/>
                <a:gd name="connsiteX13" fmla="*/ 14021 w 52849"/>
                <a:gd name="connsiteY13" fmla="*/ 23728 h 61477"/>
                <a:gd name="connsiteX14" fmla="*/ 39906 w 52849"/>
                <a:gd name="connsiteY14" fmla="*/ 23728 h 61477"/>
                <a:gd name="connsiteX15" fmla="*/ 37749 w 52849"/>
                <a:gd name="connsiteY15" fmla="*/ 15100 h 61477"/>
                <a:gd name="connsiteX16" fmla="*/ 30199 w 52849"/>
                <a:gd name="connsiteY16" fmla="*/ 11864 h 61477"/>
                <a:gd name="connsiteX17" fmla="*/ 23728 w 52849"/>
                <a:gd name="connsiteY17" fmla="*/ 14021 h 61477"/>
                <a:gd name="connsiteX18" fmla="*/ 18335 w 52849"/>
                <a:gd name="connsiteY18" fmla="*/ 19414 h 61477"/>
                <a:gd name="connsiteX19" fmla="*/ 16178 w 52849"/>
                <a:gd name="connsiteY19" fmla="*/ 30199 h 61477"/>
                <a:gd name="connsiteX20" fmla="*/ 18335 w 52849"/>
                <a:gd name="connsiteY20" fmla="*/ 40985 h 61477"/>
                <a:gd name="connsiteX21" fmla="*/ 24807 w 52849"/>
                <a:gd name="connsiteY21" fmla="*/ 46378 h 61477"/>
                <a:gd name="connsiteX22" fmla="*/ 32357 w 52849"/>
                <a:gd name="connsiteY22" fmla="*/ 48535 h 61477"/>
                <a:gd name="connsiteX23" fmla="*/ 38828 w 52849"/>
                <a:gd name="connsiteY23" fmla="*/ 47456 h 61477"/>
                <a:gd name="connsiteX24" fmla="*/ 45299 w 52849"/>
                <a:gd name="connsiteY24" fmla="*/ 44221 h 61477"/>
                <a:gd name="connsiteX25" fmla="*/ 50692 w 52849"/>
                <a:gd name="connsiteY25" fmla="*/ 53928 h 61477"/>
                <a:gd name="connsiteX26" fmla="*/ 40985 w 52849"/>
                <a:gd name="connsiteY26" fmla="*/ 58242 h 61477"/>
                <a:gd name="connsiteX27" fmla="*/ 30199 w 52849"/>
                <a:gd name="connsiteY27" fmla="*/ 61478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9" h="61477">
                  <a:moveTo>
                    <a:pt x="30199" y="61478"/>
                  </a:moveTo>
                  <a:cubicBezTo>
                    <a:pt x="24807" y="61478"/>
                    <a:pt x="19414" y="60399"/>
                    <a:pt x="15100" y="58242"/>
                  </a:cubicBezTo>
                  <a:cubicBezTo>
                    <a:pt x="10786" y="56085"/>
                    <a:pt x="7550" y="51770"/>
                    <a:pt x="4314" y="47456"/>
                  </a:cubicBezTo>
                  <a:cubicBezTo>
                    <a:pt x="2157" y="43142"/>
                    <a:pt x="0" y="37749"/>
                    <a:pt x="0" y="31278"/>
                  </a:cubicBezTo>
                  <a:cubicBezTo>
                    <a:pt x="0" y="24807"/>
                    <a:pt x="1079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7257" y="2157"/>
                    <a:pt x="22650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4221" y="5393"/>
                    <a:pt x="47456" y="8628"/>
                    <a:pt x="49613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6" y="23728"/>
                  </a:lnTo>
                  <a:cubicBezTo>
                    <a:pt x="39906" y="20493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7257" y="21571"/>
                    <a:pt x="16178" y="25885"/>
                    <a:pt x="16178" y="30199"/>
                  </a:cubicBezTo>
                  <a:cubicBezTo>
                    <a:pt x="16178" y="34514"/>
                    <a:pt x="17257" y="38828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4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6" y="56085"/>
                    <a:pt x="44221" y="57163"/>
                    <a:pt x="40985" y="58242"/>
                  </a:cubicBezTo>
                  <a:cubicBezTo>
                    <a:pt x="37749" y="60399"/>
                    <a:pt x="33435" y="61478"/>
                    <a:pt x="30199" y="61478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5" name="Freihandform: Form 2184">
              <a:extLst>
                <a:ext uri="{FF2B5EF4-FFF2-40B4-BE49-F238E27FC236}">
                  <a16:creationId xmlns:a16="http://schemas.microsoft.com/office/drawing/2014/main" id="{2143BB41-BE44-49CE-8EC2-8B6A8920729B}"/>
                </a:ext>
              </a:extLst>
            </p:cNvPr>
            <p:cNvSpPr/>
            <p:nvPr/>
          </p:nvSpPr>
          <p:spPr>
            <a:xfrm>
              <a:off x="2057904" y="4005151"/>
              <a:ext cx="23728" cy="84127"/>
            </a:xfrm>
            <a:custGeom>
              <a:avLst/>
              <a:gdLst>
                <a:gd name="connsiteX0" fmla="*/ 14021 w 23728"/>
                <a:gd name="connsiteY0" fmla="*/ 84127 h 84127"/>
                <a:gd name="connsiteX1" fmla="*/ 5393 w 23728"/>
                <a:gd name="connsiteY1" fmla="*/ 81970 h 84127"/>
                <a:gd name="connsiteX2" fmla="*/ 1079 w 23728"/>
                <a:gd name="connsiteY2" fmla="*/ 75499 h 84127"/>
                <a:gd name="connsiteX3" fmla="*/ 0 w 23728"/>
                <a:gd name="connsiteY3" fmla="*/ 65792 h 84127"/>
                <a:gd name="connsiteX4" fmla="*/ 0 w 23728"/>
                <a:gd name="connsiteY4" fmla="*/ 0 h 84127"/>
                <a:gd name="connsiteX5" fmla="*/ 16178 w 23728"/>
                <a:gd name="connsiteY5" fmla="*/ 0 h 84127"/>
                <a:gd name="connsiteX6" fmla="*/ 16178 w 23728"/>
                <a:gd name="connsiteY6" fmla="*/ 66870 h 84127"/>
                <a:gd name="connsiteX7" fmla="*/ 17257 w 23728"/>
                <a:gd name="connsiteY7" fmla="*/ 70106 h 84127"/>
                <a:gd name="connsiteX8" fmla="*/ 19414 w 23728"/>
                <a:gd name="connsiteY8" fmla="*/ 71184 h 84127"/>
                <a:gd name="connsiteX9" fmla="*/ 20492 w 23728"/>
                <a:gd name="connsiteY9" fmla="*/ 71184 h 84127"/>
                <a:gd name="connsiteX10" fmla="*/ 21571 w 23728"/>
                <a:gd name="connsiteY10" fmla="*/ 71184 h 84127"/>
                <a:gd name="connsiteX11" fmla="*/ 23728 w 23728"/>
                <a:gd name="connsiteY11" fmla="*/ 83048 h 84127"/>
                <a:gd name="connsiteX12" fmla="*/ 20492 w 23728"/>
                <a:gd name="connsiteY12" fmla="*/ 84127 h 84127"/>
                <a:gd name="connsiteX13" fmla="*/ 14021 w 23728"/>
                <a:gd name="connsiteY13" fmla="*/ 84127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28" h="84127">
                  <a:moveTo>
                    <a:pt x="14021" y="84127"/>
                  </a:moveTo>
                  <a:cubicBezTo>
                    <a:pt x="10786" y="84127"/>
                    <a:pt x="7550" y="83048"/>
                    <a:pt x="5393" y="81970"/>
                  </a:cubicBezTo>
                  <a:cubicBezTo>
                    <a:pt x="3236" y="80891"/>
                    <a:pt x="1079" y="78734"/>
                    <a:pt x="1079" y="75499"/>
                  </a:cubicBezTo>
                  <a:cubicBezTo>
                    <a:pt x="1079" y="72263"/>
                    <a:pt x="0" y="69027"/>
                    <a:pt x="0" y="65792"/>
                  </a:cubicBezTo>
                  <a:lnTo>
                    <a:pt x="0" y="0"/>
                  </a:lnTo>
                  <a:lnTo>
                    <a:pt x="16178" y="0"/>
                  </a:lnTo>
                  <a:lnTo>
                    <a:pt x="16178" y="66870"/>
                  </a:lnTo>
                  <a:cubicBezTo>
                    <a:pt x="16178" y="69027"/>
                    <a:pt x="16178" y="70106"/>
                    <a:pt x="17257" y="70106"/>
                  </a:cubicBezTo>
                  <a:cubicBezTo>
                    <a:pt x="18335" y="71184"/>
                    <a:pt x="18335" y="71184"/>
                    <a:pt x="19414" y="71184"/>
                  </a:cubicBezTo>
                  <a:cubicBezTo>
                    <a:pt x="19414" y="71184"/>
                    <a:pt x="20492" y="71184"/>
                    <a:pt x="20492" y="71184"/>
                  </a:cubicBezTo>
                  <a:cubicBezTo>
                    <a:pt x="20492" y="71184"/>
                    <a:pt x="21571" y="71184"/>
                    <a:pt x="21571" y="71184"/>
                  </a:cubicBezTo>
                  <a:lnTo>
                    <a:pt x="23728" y="83048"/>
                  </a:lnTo>
                  <a:cubicBezTo>
                    <a:pt x="22650" y="83048"/>
                    <a:pt x="21571" y="84127"/>
                    <a:pt x="20492" y="84127"/>
                  </a:cubicBezTo>
                  <a:cubicBezTo>
                    <a:pt x="17257" y="84127"/>
                    <a:pt x="15100" y="84127"/>
                    <a:pt x="14021" y="84127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6" name="Freihandform: Form 2185">
              <a:extLst>
                <a:ext uri="{FF2B5EF4-FFF2-40B4-BE49-F238E27FC236}">
                  <a16:creationId xmlns:a16="http://schemas.microsoft.com/office/drawing/2014/main" id="{73E963BF-6B54-4028-85BD-A7BE73B4AB4F}"/>
                </a:ext>
              </a:extLst>
            </p:cNvPr>
            <p:cNvSpPr/>
            <p:nvPr/>
          </p:nvSpPr>
          <p:spPr>
            <a:xfrm>
              <a:off x="2084867" y="4027801"/>
              <a:ext cx="52848" cy="61477"/>
            </a:xfrm>
            <a:custGeom>
              <a:avLst/>
              <a:gdLst>
                <a:gd name="connsiteX0" fmla="*/ 30199 w 52848"/>
                <a:gd name="connsiteY0" fmla="*/ 61478 h 61477"/>
                <a:gd name="connsiteX1" fmla="*/ 15100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3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4 h 61477"/>
                <a:gd name="connsiteX12" fmla="*/ 14021 w 52848"/>
                <a:gd name="connsiteY12" fmla="*/ 34514 h 61477"/>
                <a:gd name="connsiteX13" fmla="*/ 14021 w 52848"/>
                <a:gd name="connsiteY13" fmla="*/ 23728 h 61477"/>
                <a:gd name="connsiteX14" fmla="*/ 39906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1 h 61477"/>
                <a:gd name="connsiteX25" fmla="*/ 50692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8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8"/>
                  </a:moveTo>
                  <a:cubicBezTo>
                    <a:pt x="24807" y="61478"/>
                    <a:pt x="19414" y="60399"/>
                    <a:pt x="15100" y="58242"/>
                  </a:cubicBezTo>
                  <a:cubicBezTo>
                    <a:pt x="10786" y="56085"/>
                    <a:pt x="7550" y="51770"/>
                    <a:pt x="4314" y="47456"/>
                  </a:cubicBezTo>
                  <a:cubicBezTo>
                    <a:pt x="2157" y="43142"/>
                    <a:pt x="0" y="37749"/>
                    <a:pt x="0" y="31278"/>
                  </a:cubicBezTo>
                  <a:cubicBezTo>
                    <a:pt x="0" y="24807"/>
                    <a:pt x="1078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7257" y="2157"/>
                    <a:pt x="22649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4220" y="5393"/>
                    <a:pt x="47456" y="8628"/>
                    <a:pt x="49613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6" y="23728"/>
                  </a:lnTo>
                  <a:cubicBezTo>
                    <a:pt x="39906" y="20493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7257" y="21571"/>
                    <a:pt x="16178" y="25885"/>
                    <a:pt x="16178" y="30199"/>
                  </a:cubicBezTo>
                  <a:cubicBezTo>
                    <a:pt x="16178" y="34514"/>
                    <a:pt x="17257" y="38828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4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6" y="56085"/>
                    <a:pt x="44220" y="57163"/>
                    <a:pt x="40985" y="58242"/>
                  </a:cubicBezTo>
                  <a:cubicBezTo>
                    <a:pt x="37749" y="60399"/>
                    <a:pt x="34514" y="61478"/>
                    <a:pt x="30199" y="61478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7" name="Freihandform: Form 2186">
              <a:extLst>
                <a:ext uri="{FF2B5EF4-FFF2-40B4-BE49-F238E27FC236}">
                  <a16:creationId xmlns:a16="http://schemas.microsoft.com/office/drawing/2014/main" id="{EBED7363-7E55-4FAF-9CBD-444AFF26286A}"/>
                </a:ext>
              </a:extLst>
            </p:cNvPr>
            <p:cNvSpPr/>
            <p:nvPr/>
          </p:nvSpPr>
          <p:spPr>
            <a:xfrm>
              <a:off x="2151738" y="4005151"/>
              <a:ext cx="55006" cy="84127"/>
            </a:xfrm>
            <a:custGeom>
              <a:avLst/>
              <a:gdLst>
                <a:gd name="connsiteX0" fmla="*/ 29121 w 55006"/>
                <a:gd name="connsiteY0" fmla="*/ 84127 h 84127"/>
                <a:gd name="connsiteX1" fmla="*/ 21571 w 55006"/>
                <a:gd name="connsiteY1" fmla="*/ 81970 h 84127"/>
                <a:gd name="connsiteX2" fmla="*/ 14021 w 55006"/>
                <a:gd name="connsiteY2" fmla="*/ 76577 h 84127"/>
                <a:gd name="connsiteX3" fmla="*/ 14021 w 55006"/>
                <a:gd name="connsiteY3" fmla="*/ 76577 h 84127"/>
                <a:gd name="connsiteX4" fmla="*/ 12943 w 55006"/>
                <a:gd name="connsiteY4" fmla="*/ 83048 h 84127"/>
                <a:gd name="connsiteX5" fmla="*/ 0 w 55006"/>
                <a:gd name="connsiteY5" fmla="*/ 83048 h 84127"/>
                <a:gd name="connsiteX6" fmla="*/ 0 w 55006"/>
                <a:gd name="connsiteY6" fmla="*/ 0 h 84127"/>
                <a:gd name="connsiteX7" fmla="*/ 16178 w 55006"/>
                <a:gd name="connsiteY7" fmla="*/ 0 h 84127"/>
                <a:gd name="connsiteX8" fmla="*/ 16178 w 55006"/>
                <a:gd name="connsiteY8" fmla="*/ 20492 h 84127"/>
                <a:gd name="connsiteX9" fmla="*/ 16178 w 55006"/>
                <a:gd name="connsiteY9" fmla="*/ 30199 h 84127"/>
                <a:gd name="connsiteX10" fmla="*/ 23728 w 55006"/>
                <a:gd name="connsiteY10" fmla="*/ 24807 h 84127"/>
                <a:gd name="connsiteX11" fmla="*/ 32357 w 55006"/>
                <a:gd name="connsiteY11" fmla="*/ 22649 h 84127"/>
                <a:gd name="connsiteX12" fmla="*/ 44220 w 55006"/>
                <a:gd name="connsiteY12" fmla="*/ 25885 h 84127"/>
                <a:gd name="connsiteX13" fmla="*/ 51770 w 55006"/>
                <a:gd name="connsiteY13" fmla="*/ 36671 h 84127"/>
                <a:gd name="connsiteX14" fmla="*/ 55006 w 55006"/>
                <a:gd name="connsiteY14" fmla="*/ 52849 h 84127"/>
                <a:gd name="connsiteX15" fmla="*/ 51770 w 55006"/>
                <a:gd name="connsiteY15" fmla="*/ 70106 h 84127"/>
                <a:gd name="connsiteX16" fmla="*/ 42063 w 55006"/>
                <a:gd name="connsiteY16" fmla="*/ 80891 h 84127"/>
                <a:gd name="connsiteX17" fmla="*/ 29121 w 55006"/>
                <a:gd name="connsiteY17" fmla="*/ 84127 h 84127"/>
                <a:gd name="connsiteX18" fmla="*/ 24807 w 55006"/>
                <a:gd name="connsiteY18" fmla="*/ 71184 h 84127"/>
                <a:gd name="connsiteX19" fmla="*/ 31278 w 55006"/>
                <a:gd name="connsiteY19" fmla="*/ 69027 h 84127"/>
                <a:gd name="connsiteX20" fmla="*/ 35592 w 55006"/>
                <a:gd name="connsiteY20" fmla="*/ 62556 h 84127"/>
                <a:gd name="connsiteX21" fmla="*/ 36671 w 55006"/>
                <a:gd name="connsiteY21" fmla="*/ 51770 h 84127"/>
                <a:gd name="connsiteX22" fmla="*/ 35592 w 55006"/>
                <a:gd name="connsiteY22" fmla="*/ 43142 h 84127"/>
                <a:gd name="connsiteX23" fmla="*/ 32357 w 55006"/>
                <a:gd name="connsiteY23" fmla="*/ 37749 h 84127"/>
                <a:gd name="connsiteX24" fmla="*/ 25885 w 55006"/>
                <a:gd name="connsiteY24" fmla="*/ 35592 h 84127"/>
                <a:gd name="connsiteX25" fmla="*/ 20492 w 55006"/>
                <a:gd name="connsiteY25" fmla="*/ 36671 h 84127"/>
                <a:gd name="connsiteX26" fmla="*/ 15100 w 55006"/>
                <a:gd name="connsiteY26" fmla="*/ 40985 h 84127"/>
                <a:gd name="connsiteX27" fmla="*/ 15100 w 55006"/>
                <a:gd name="connsiteY27" fmla="*/ 65792 h 84127"/>
                <a:gd name="connsiteX28" fmla="*/ 20492 w 55006"/>
                <a:gd name="connsiteY28" fmla="*/ 69027 h 84127"/>
                <a:gd name="connsiteX29" fmla="*/ 24807 w 55006"/>
                <a:gd name="connsiteY29" fmla="*/ 71184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006" h="84127">
                  <a:moveTo>
                    <a:pt x="29121" y="84127"/>
                  </a:moveTo>
                  <a:cubicBezTo>
                    <a:pt x="26964" y="84127"/>
                    <a:pt x="23728" y="83048"/>
                    <a:pt x="21571" y="81970"/>
                  </a:cubicBezTo>
                  <a:cubicBezTo>
                    <a:pt x="19414" y="80891"/>
                    <a:pt x="16178" y="78734"/>
                    <a:pt x="14021" y="76577"/>
                  </a:cubicBezTo>
                  <a:lnTo>
                    <a:pt x="14021" y="76577"/>
                  </a:lnTo>
                  <a:lnTo>
                    <a:pt x="12943" y="83048"/>
                  </a:lnTo>
                  <a:lnTo>
                    <a:pt x="0" y="83048"/>
                  </a:lnTo>
                  <a:lnTo>
                    <a:pt x="0" y="0"/>
                  </a:lnTo>
                  <a:lnTo>
                    <a:pt x="16178" y="0"/>
                  </a:lnTo>
                  <a:lnTo>
                    <a:pt x="16178" y="20492"/>
                  </a:lnTo>
                  <a:lnTo>
                    <a:pt x="16178" y="30199"/>
                  </a:lnTo>
                  <a:cubicBezTo>
                    <a:pt x="18335" y="28042"/>
                    <a:pt x="20492" y="26964"/>
                    <a:pt x="23728" y="24807"/>
                  </a:cubicBezTo>
                  <a:cubicBezTo>
                    <a:pt x="26964" y="23728"/>
                    <a:pt x="29121" y="22649"/>
                    <a:pt x="32357" y="22649"/>
                  </a:cubicBezTo>
                  <a:cubicBezTo>
                    <a:pt x="36671" y="22649"/>
                    <a:pt x="40985" y="23728"/>
                    <a:pt x="44220" y="25885"/>
                  </a:cubicBezTo>
                  <a:cubicBezTo>
                    <a:pt x="47456" y="28042"/>
                    <a:pt x="50692" y="32357"/>
                    <a:pt x="51770" y="36671"/>
                  </a:cubicBezTo>
                  <a:cubicBezTo>
                    <a:pt x="53928" y="40985"/>
                    <a:pt x="55006" y="46378"/>
                    <a:pt x="55006" y="52849"/>
                  </a:cubicBezTo>
                  <a:cubicBezTo>
                    <a:pt x="55006" y="59320"/>
                    <a:pt x="53928" y="65792"/>
                    <a:pt x="51770" y="70106"/>
                  </a:cubicBezTo>
                  <a:cubicBezTo>
                    <a:pt x="49613" y="74420"/>
                    <a:pt x="46378" y="78734"/>
                    <a:pt x="42063" y="80891"/>
                  </a:cubicBezTo>
                  <a:cubicBezTo>
                    <a:pt x="37749" y="83048"/>
                    <a:pt x="33435" y="84127"/>
                    <a:pt x="29121" y="84127"/>
                  </a:cubicBezTo>
                  <a:close/>
                  <a:moveTo>
                    <a:pt x="24807" y="71184"/>
                  </a:moveTo>
                  <a:cubicBezTo>
                    <a:pt x="26964" y="71184"/>
                    <a:pt x="29121" y="70106"/>
                    <a:pt x="31278" y="69027"/>
                  </a:cubicBezTo>
                  <a:cubicBezTo>
                    <a:pt x="33435" y="67949"/>
                    <a:pt x="34514" y="65792"/>
                    <a:pt x="35592" y="62556"/>
                  </a:cubicBezTo>
                  <a:cubicBezTo>
                    <a:pt x="36671" y="60399"/>
                    <a:pt x="36671" y="56085"/>
                    <a:pt x="36671" y="51770"/>
                  </a:cubicBezTo>
                  <a:cubicBezTo>
                    <a:pt x="36671" y="48535"/>
                    <a:pt x="36671" y="45299"/>
                    <a:pt x="35592" y="43142"/>
                  </a:cubicBezTo>
                  <a:cubicBezTo>
                    <a:pt x="34514" y="40985"/>
                    <a:pt x="33435" y="38828"/>
                    <a:pt x="32357" y="37749"/>
                  </a:cubicBezTo>
                  <a:cubicBezTo>
                    <a:pt x="30199" y="36671"/>
                    <a:pt x="29121" y="35592"/>
                    <a:pt x="25885" y="35592"/>
                  </a:cubicBezTo>
                  <a:cubicBezTo>
                    <a:pt x="23728" y="35592"/>
                    <a:pt x="22649" y="35592"/>
                    <a:pt x="20492" y="36671"/>
                  </a:cubicBezTo>
                  <a:cubicBezTo>
                    <a:pt x="18335" y="37749"/>
                    <a:pt x="17257" y="38828"/>
                    <a:pt x="15100" y="40985"/>
                  </a:cubicBezTo>
                  <a:lnTo>
                    <a:pt x="15100" y="65792"/>
                  </a:lnTo>
                  <a:cubicBezTo>
                    <a:pt x="17257" y="66870"/>
                    <a:pt x="18335" y="67949"/>
                    <a:pt x="20492" y="69027"/>
                  </a:cubicBezTo>
                  <a:cubicBezTo>
                    <a:pt x="22649" y="70106"/>
                    <a:pt x="23728" y="71184"/>
                    <a:pt x="24807" y="71184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8" name="Freihandform: Form 2187">
              <a:extLst>
                <a:ext uri="{FF2B5EF4-FFF2-40B4-BE49-F238E27FC236}">
                  <a16:creationId xmlns:a16="http://schemas.microsoft.com/office/drawing/2014/main" id="{536977E6-D752-46C5-AC0C-78841E656766}"/>
                </a:ext>
              </a:extLst>
            </p:cNvPr>
            <p:cNvSpPr/>
            <p:nvPr/>
          </p:nvSpPr>
          <p:spPr>
            <a:xfrm>
              <a:off x="2218608" y="4028880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3 w 37749"/>
                <a:gd name="connsiteY2" fmla="*/ 1079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9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2 w 37749"/>
                <a:gd name="connsiteY11" fmla="*/ 14021 h 59320"/>
                <a:gd name="connsiteX12" fmla="*/ 20492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2" y="0"/>
                    <a:pt x="30199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2" y="0"/>
                    <a:pt x="36671" y="0"/>
                    <a:pt x="37749" y="1079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4021"/>
                    <a:pt x="29121" y="14021"/>
                    <a:pt x="28042" y="14021"/>
                  </a:cubicBezTo>
                  <a:cubicBezTo>
                    <a:pt x="25885" y="14021"/>
                    <a:pt x="23728" y="15100"/>
                    <a:pt x="20492" y="16178"/>
                  </a:cubicBezTo>
                  <a:cubicBezTo>
                    <a:pt x="18335" y="18335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9" name="Freihandform: Form 2188">
              <a:extLst>
                <a:ext uri="{FF2B5EF4-FFF2-40B4-BE49-F238E27FC236}">
                  <a16:creationId xmlns:a16="http://schemas.microsoft.com/office/drawing/2014/main" id="{328B7B47-3594-47DD-9E33-EBFF6C9C250A}"/>
                </a:ext>
              </a:extLst>
            </p:cNvPr>
            <p:cNvSpPr/>
            <p:nvPr/>
          </p:nvSpPr>
          <p:spPr>
            <a:xfrm>
              <a:off x="2263907" y="4002994"/>
              <a:ext cx="17256" cy="85205"/>
            </a:xfrm>
            <a:custGeom>
              <a:avLst/>
              <a:gdLst>
                <a:gd name="connsiteX0" fmla="*/ 8628 w 17256"/>
                <a:gd name="connsiteY0" fmla="*/ 17257 h 85205"/>
                <a:gd name="connsiteX1" fmla="*/ 2157 w 17256"/>
                <a:gd name="connsiteY1" fmla="*/ 15100 h 85205"/>
                <a:gd name="connsiteX2" fmla="*/ 0 w 17256"/>
                <a:gd name="connsiteY2" fmla="*/ 8628 h 85205"/>
                <a:gd name="connsiteX3" fmla="*/ 2157 w 17256"/>
                <a:gd name="connsiteY3" fmla="*/ 2157 h 85205"/>
                <a:gd name="connsiteX4" fmla="*/ 8628 w 17256"/>
                <a:gd name="connsiteY4" fmla="*/ 0 h 85205"/>
                <a:gd name="connsiteX5" fmla="*/ 15100 w 17256"/>
                <a:gd name="connsiteY5" fmla="*/ 2157 h 85205"/>
                <a:gd name="connsiteX6" fmla="*/ 17257 w 17256"/>
                <a:gd name="connsiteY6" fmla="*/ 8628 h 85205"/>
                <a:gd name="connsiteX7" fmla="*/ 15100 w 17256"/>
                <a:gd name="connsiteY7" fmla="*/ 15100 h 85205"/>
                <a:gd name="connsiteX8" fmla="*/ 8628 w 17256"/>
                <a:gd name="connsiteY8" fmla="*/ 17257 h 85205"/>
                <a:gd name="connsiteX9" fmla="*/ 1079 w 17256"/>
                <a:gd name="connsiteY9" fmla="*/ 85205 h 85205"/>
                <a:gd name="connsiteX10" fmla="*/ 1079 w 17256"/>
                <a:gd name="connsiteY10" fmla="*/ 26964 h 85205"/>
                <a:gd name="connsiteX11" fmla="*/ 17257 w 17256"/>
                <a:gd name="connsiteY11" fmla="*/ 26964 h 85205"/>
                <a:gd name="connsiteX12" fmla="*/ 17257 w 17256"/>
                <a:gd name="connsiteY12" fmla="*/ 85205 h 85205"/>
                <a:gd name="connsiteX13" fmla="*/ 1079 w 17256"/>
                <a:gd name="connsiteY13" fmla="*/ 85205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5205">
                  <a:moveTo>
                    <a:pt x="8628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8"/>
                  </a:cubicBezTo>
                  <a:cubicBezTo>
                    <a:pt x="0" y="5393"/>
                    <a:pt x="1079" y="4314"/>
                    <a:pt x="2157" y="2157"/>
                  </a:cubicBezTo>
                  <a:cubicBezTo>
                    <a:pt x="4314" y="0"/>
                    <a:pt x="6471" y="0"/>
                    <a:pt x="8628" y="0"/>
                  </a:cubicBezTo>
                  <a:cubicBezTo>
                    <a:pt x="10786" y="0"/>
                    <a:pt x="14021" y="1078"/>
                    <a:pt x="15100" y="2157"/>
                  </a:cubicBezTo>
                  <a:cubicBezTo>
                    <a:pt x="16178" y="3236"/>
                    <a:pt x="17257" y="5393"/>
                    <a:pt x="17257" y="8628"/>
                  </a:cubicBezTo>
                  <a:cubicBezTo>
                    <a:pt x="17257" y="11864"/>
                    <a:pt x="16178" y="12943"/>
                    <a:pt x="15100" y="15100"/>
                  </a:cubicBezTo>
                  <a:cubicBezTo>
                    <a:pt x="14021" y="16178"/>
                    <a:pt x="11864" y="17257"/>
                    <a:pt x="8628" y="17257"/>
                  </a:cubicBezTo>
                  <a:close/>
                  <a:moveTo>
                    <a:pt x="1079" y="85205"/>
                  </a:moveTo>
                  <a:lnTo>
                    <a:pt x="1079" y="26964"/>
                  </a:lnTo>
                  <a:lnTo>
                    <a:pt x="17257" y="26964"/>
                  </a:lnTo>
                  <a:lnTo>
                    <a:pt x="17257" y="85205"/>
                  </a:lnTo>
                  <a:lnTo>
                    <a:pt x="1079" y="85205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0" name="Freihandform: Form 2189">
              <a:extLst>
                <a:ext uri="{FF2B5EF4-FFF2-40B4-BE49-F238E27FC236}">
                  <a16:creationId xmlns:a16="http://schemas.microsoft.com/office/drawing/2014/main" id="{CC28ECBD-E97D-4D4E-A4B4-D63734FCDC29}"/>
                </a:ext>
              </a:extLst>
            </p:cNvPr>
            <p:cNvSpPr/>
            <p:nvPr/>
          </p:nvSpPr>
          <p:spPr>
            <a:xfrm>
              <a:off x="2290871" y="4012701"/>
              <a:ext cx="39906" cy="76577"/>
            </a:xfrm>
            <a:custGeom>
              <a:avLst/>
              <a:gdLst>
                <a:gd name="connsiteX0" fmla="*/ 28042 w 39906"/>
                <a:gd name="connsiteY0" fmla="*/ 76577 h 76577"/>
                <a:gd name="connsiteX1" fmla="*/ 12943 w 39906"/>
                <a:gd name="connsiteY1" fmla="*/ 70106 h 76577"/>
                <a:gd name="connsiteX2" fmla="*/ 8628 w 39906"/>
                <a:gd name="connsiteY2" fmla="*/ 53928 h 76577"/>
                <a:gd name="connsiteX3" fmla="*/ 8628 w 39906"/>
                <a:gd name="connsiteY3" fmla="*/ 29121 h 76577"/>
                <a:gd name="connsiteX4" fmla="*/ 0 w 39906"/>
                <a:gd name="connsiteY4" fmla="*/ 29121 h 76577"/>
                <a:gd name="connsiteX5" fmla="*/ 0 w 39906"/>
                <a:gd name="connsiteY5" fmla="*/ 17257 h 76577"/>
                <a:gd name="connsiteX6" fmla="*/ 8628 w 39906"/>
                <a:gd name="connsiteY6" fmla="*/ 16178 h 76577"/>
                <a:gd name="connsiteX7" fmla="*/ 10786 w 39906"/>
                <a:gd name="connsiteY7" fmla="*/ 0 h 76577"/>
                <a:gd name="connsiteX8" fmla="*/ 23728 w 39906"/>
                <a:gd name="connsiteY8" fmla="*/ 0 h 76577"/>
                <a:gd name="connsiteX9" fmla="*/ 23728 w 39906"/>
                <a:gd name="connsiteY9" fmla="*/ 16178 h 76577"/>
                <a:gd name="connsiteX10" fmla="*/ 37749 w 39906"/>
                <a:gd name="connsiteY10" fmla="*/ 16178 h 76577"/>
                <a:gd name="connsiteX11" fmla="*/ 37749 w 39906"/>
                <a:gd name="connsiteY11" fmla="*/ 29121 h 76577"/>
                <a:gd name="connsiteX12" fmla="*/ 23728 w 39906"/>
                <a:gd name="connsiteY12" fmla="*/ 29121 h 76577"/>
                <a:gd name="connsiteX13" fmla="*/ 23728 w 39906"/>
                <a:gd name="connsiteY13" fmla="*/ 53928 h 76577"/>
                <a:gd name="connsiteX14" fmla="*/ 25885 w 39906"/>
                <a:gd name="connsiteY14" fmla="*/ 61477 h 76577"/>
                <a:gd name="connsiteX15" fmla="*/ 31278 w 39906"/>
                <a:gd name="connsiteY15" fmla="*/ 63634 h 76577"/>
                <a:gd name="connsiteX16" fmla="*/ 34514 w 39906"/>
                <a:gd name="connsiteY16" fmla="*/ 63634 h 76577"/>
                <a:gd name="connsiteX17" fmla="*/ 37749 w 39906"/>
                <a:gd name="connsiteY17" fmla="*/ 62556 h 76577"/>
                <a:gd name="connsiteX18" fmla="*/ 39906 w 39906"/>
                <a:gd name="connsiteY18" fmla="*/ 74420 h 76577"/>
                <a:gd name="connsiteX19" fmla="*/ 34514 w 39906"/>
                <a:gd name="connsiteY19" fmla="*/ 75499 h 76577"/>
                <a:gd name="connsiteX20" fmla="*/ 28042 w 39906"/>
                <a:gd name="connsiteY20" fmla="*/ 76577 h 7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906" h="76577">
                  <a:moveTo>
                    <a:pt x="28042" y="76577"/>
                  </a:moveTo>
                  <a:cubicBezTo>
                    <a:pt x="20493" y="76577"/>
                    <a:pt x="16178" y="74420"/>
                    <a:pt x="12943" y="70106"/>
                  </a:cubicBezTo>
                  <a:cubicBezTo>
                    <a:pt x="9707" y="65792"/>
                    <a:pt x="8628" y="60399"/>
                    <a:pt x="8628" y="53928"/>
                  </a:cubicBezTo>
                  <a:lnTo>
                    <a:pt x="8628" y="29121"/>
                  </a:lnTo>
                  <a:lnTo>
                    <a:pt x="0" y="29121"/>
                  </a:lnTo>
                  <a:lnTo>
                    <a:pt x="0" y="17257"/>
                  </a:lnTo>
                  <a:lnTo>
                    <a:pt x="8628" y="16178"/>
                  </a:lnTo>
                  <a:lnTo>
                    <a:pt x="10786" y="0"/>
                  </a:lnTo>
                  <a:lnTo>
                    <a:pt x="23728" y="0"/>
                  </a:lnTo>
                  <a:lnTo>
                    <a:pt x="23728" y="16178"/>
                  </a:lnTo>
                  <a:lnTo>
                    <a:pt x="37749" y="16178"/>
                  </a:lnTo>
                  <a:lnTo>
                    <a:pt x="37749" y="29121"/>
                  </a:lnTo>
                  <a:lnTo>
                    <a:pt x="23728" y="29121"/>
                  </a:lnTo>
                  <a:lnTo>
                    <a:pt x="23728" y="53928"/>
                  </a:lnTo>
                  <a:cubicBezTo>
                    <a:pt x="23728" y="57163"/>
                    <a:pt x="24807" y="59320"/>
                    <a:pt x="25885" y="61477"/>
                  </a:cubicBezTo>
                  <a:cubicBezTo>
                    <a:pt x="26964" y="62556"/>
                    <a:pt x="29121" y="63634"/>
                    <a:pt x="31278" y="63634"/>
                  </a:cubicBezTo>
                  <a:cubicBezTo>
                    <a:pt x="32357" y="63634"/>
                    <a:pt x="33435" y="63634"/>
                    <a:pt x="34514" y="63634"/>
                  </a:cubicBezTo>
                  <a:cubicBezTo>
                    <a:pt x="35592" y="63634"/>
                    <a:pt x="36671" y="63634"/>
                    <a:pt x="37749" y="62556"/>
                  </a:cubicBezTo>
                  <a:lnTo>
                    <a:pt x="39906" y="74420"/>
                  </a:lnTo>
                  <a:cubicBezTo>
                    <a:pt x="38828" y="74420"/>
                    <a:pt x="36671" y="75499"/>
                    <a:pt x="34514" y="75499"/>
                  </a:cubicBezTo>
                  <a:cubicBezTo>
                    <a:pt x="33435" y="76577"/>
                    <a:pt x="30199" y="76577"/>
                    <a:pt x="28042" y="76577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1" name="Freihandform: Form 2190">
              <a:extLst>
                <a:ext uri="{FF2B5EF4-FFF2-40B4-BE49-F238E27FC236}">
                  <a16:creationId xmlns:a16="http://schemas.microsoft.com/office/drawing/2014/main" id="{452C334E-3DBA-43EA-A4F3-375EA17F176A}"/>
                </a:ext>
              </a:extLst>
            </p:cNvPr>
            <p:cNvSpPr/>
            <p:nvPr/>
          </p:nvSpPr>
          <p:spPr>
            <a:xfrm>
              <a:off x="2335091" y="4027801"/>
              <a:ext cx="56084" cy="83048"/>
            </a:xfrm>
            <a:custGeom>
              <a:avLst/>
              <a:gdLst>
                <a:gd name="connsiteX0" fmla="*/ 11864 w 56084"/>
                <a:gd name="connsiteY0" fmla="*/ 83049 h 83048"/>
                <a:gd name="connsiteX1" fmla="*/ 7550 w 56084"/>
                <a:gd name="connsiteY1" fmla="*/ 83049 h 83048"/>
                <a:gd name="connsiteX2" fmla="*/ 4314 w 56084"/>
                <a:gd name="connsiteY2" fmla="*/ 81970 h 83048"/>
                <a:gd name="connsiteX3" fmla="*/ 7550 w 56084"/>
                <a:gd name="connsiteY3" fmla="*/ 70106 h 83048"/>
                <a:gd name="connsiteX4" fmla="*/ 9707 w 56084"/>
                <a:gd name="connsiteY4" fmla="*/ 70106 h 83048"/>
                <a:gd name="connsiteX5" fmla="*/ 11864 w 56084"/>
                <a:gd name="connsiteY5" fmla="*/ 70106 h 83048"/>
                <a:gd name="connsiteX6" fmla="*/ 18335 w 56084"/>
                <a:gd name="connsiteY6" fmla="*/ 67949 h 83048"/>
                <a:gd name="connsiteX7" fmla="*/ 21571 w 56084"/>
                <a:gd name="connsiteY7" fmla="*/ 61478 h 83048"/>
                <a:gd name="connsiteX8" fmla="*/ 22649 w 56084"/>
                <a:gd name="connsiteY8" fmla="*/ 58242 h 83048"/>
                <a:gd name="connsiteX9" fmla="*/ 0 w 56084"/>
                <a:gd name="connsiteY9" fmla="*/ 1079 h 83048"/>
                <a:gd name="connsiteX10" fmla="*/ 16178 w 56084"/>
                <a:gd name="connsiteY10" fmla="*/ 1079 h 83048"/>
                <a:gd name="connsiteX11" fmla="*/ 24807 w 56084"/>
                <a:gd name="connsiteY11" fmla="*/ 28042 h 83048"/>
                <a:gd name="connsiteX12" fmla="*/ 26964 w 56084"/>
                <a:gd name="connsiteY12" fmla="*/ 35592 h 83048"/>
                <a:gd name="connsiteX13" fmla="*/ 29121 w 56084"/>
                <a:gd name="connsiteY13" fmla="*/ 44221 h 83048"/>
                <a:gd name="connsiteX14" fmla="*/ 29121 w 56084"/>
                <a:gd name="connsiteY14" fmla="*/ 44221 h 83048"/>
                <a:gd name="connsiteX15" fmla="*/ 31278 w 56084"/>
                <a:gd name="connsiteY15" fmla="*/ 35592 h 83048"/>
                <a:gd name="connsiteX16" fmla="*/ 33435 w 56084"/>
                <a:gd name="connsiteY16" fmla="*/ 26964 h 83048"/>
                <a:gd name="connsiteX17" fmla="*/ 40985 w 56084"/>
                <a:gd name="connsiteY17" fmla="*/ 0 h 83048"/>
                <a:gd name="connsiteX18" fmla="*/ 56085 w 56084"/>
                <a:gd name="connsiteY18" fmla="*/ 0 h 83048"/>
                <a:gd name="connsiteX19" fmla="*/ 35592 w 56084"/>
                <a:gd name="connsiteY19" fmla="*/ 60399 h 83048"/>
                <a:gd name="connsiteX20" fmla="*/ 29121 w 56084"/>
                <a:gd name="connsiteY20" fmla="*/ 72263 h 83048"/>
                <a:gd name="connsiteX21" fmla="*/ 21571 w 56084"/>
                <a:gd name="connsiteY21" fmla="*/ 79813 h 83048"/>
                <a:gd name="connsiteX22" fmla="*/ 11864 w 56084"/>
                <a:gd name="connsiteY22" fmla="*/ 83049 h 8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6084" h="83048">
                  <a:moveTo>
                    <a:pt x="11864" y="83049"/>
                  </a:moveTo>
                  <a:cubicBezTo>
                    <a:pt x="9707" y="83049"/>
                    <a:pt x="8628" y="83049"/>
                    <a:pt x="7550" y="83049"/>
                  </a:cubicBezTo>
                  <a:cubicBezTo>
                    <a:pt x="6471" y="83049"/>
                    <a:pt x="5393" y="83049"/>
                    <a:pt x="4314" y="81970"/>
                  </a:cubicBezTo>
                  <a:lnTo>
                    <a:pt x="7550" y="70106"/>
                  </a:lnTo>
                  <a:cubicBezTo>
                    <a:pt x="8628" y="70106"/>
                    <a:pt x="8628" y="70106"/>
                    <a:pt x="9707" y="70106"/>
                  </a:cubicBezTo>
                  <a:cubicBezTo>
                    <a:pt x="10786" y="70106"/>
                    <a:pt x="10786" y="70106"/>
                    <a:pt x="11864" y="70106"/>
                  </a:cubicBezTo>
                  <a:cubicBezTo>
                    <a:pt x="15100" y="70106"/>
                    <a:pt x="17257" y="69027"/>
                    <a:pt x="18335" y="67949"/>
                  </a:cubicBezTo>
                  <a:cubicBezTo>
                    <a:pt x="19414" y="66870"/>
                    <a:pt x="21571" y="64713"/>
                    <a:pt x="21571" y="61478"/>
                  </a:cubicBezTo>
                  <a:lnTo>
                    <a:pt x="22649" y="58242"/>
                  </a:lnTo>
                  <a:lnTo>
                    <a:pt x="0" y="1079"/>
                  </a:lnTo>
                  <a:lnTo>
                    <a:pt x="16178" y="1079"/>
                  </a:lnTo>
                  <a:lnTo>
                    <a:pt x="24807" y="28042"/>
                  </a:lnTo>
                  <a:cubicBezTo>
                    <a:pt x="25885" y="30199"/>
                    <a:pt x="26964" y="33435"/>
                    <a:pt x="26964" y="35592"/>
                  </a:cubicBezTo>
                  <a:cubicBezTo>
                    <a:pt x="28042" y="38828"/>
                    <a:pt x="28042" y="40985"/>
                    <a:pt x="29121" y="44221"/>
                  </a:cubicBezTo>
                  <a:lnTo>
                    <a:pt x="29121" y="44221"/>
                  </a:lnTo>
                  <a:cubicBezTo>
                    <a:pt x="30199" y="40985"/>
                    <a:pt x="30199" y="38828"/>
                    <a:pt x="31278" y="35592"/>
                  </a:cubicBezTo>
                  <a:cubicBezTo>
                    <a:pt x="32357" y="32357"/>
                    <a:pt x="32357" y="30199"/>
                    <a:pt x="33435" y="26964"/>
                  </a:cubicBezTo>
                  <a:lnTo>
                    <a:pt x="40985" y="0"/>
                  </a:lnTo>
                  <a:lnTo>
                    <a:pt x="56085" y="0"/>
                  </a:lnTo>
                  <a:lnTo>
                    <a:pt x="35592" y="60399"/>
                  </a:lnTo>
                  <a:cubicBezTo>
                    <a:pt x="33435" y="64713"/>
                    <a:pt x="31278" y="69027"/>
                    <a:pt x="29121" y="72263"/>
                  </a:cubicBezTo>
                  <a:cubicBezTo>
                    <a:pt x="26964" y="75499"/>
                    <a:pt x="24807" y="77656"/>
                    <a:pt x="21571" y="79813"/>
                  </a:cubicBezTo>
                  <a:cubicBezTo>
                    <a:pt x="20492" y="81970"/>
                    <a:pt x="16178" y="83049"/>
                    <a:pt x="11864" y="83049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92" name="Grafik 2">
            <a:extLst>
              <a:ext uri="{FF2B5EF4-FFF2-40B4-BE49-F238E27FC236}">
                <a16:creationId xmlns:a16="http://schemas.microsoft.com/office/drawing/2014/main" id="{6623F066-705D-4AA3-B531-FA28F31BFB13}"/>
              </a:ext>
            </a:extLst>
          </p:cNvPr>
          <p:cNvGrpSpPr/>
          <p:nvPr/>
        </p:nvGrpSpPr>
        <p:grpSpPr>
          <a:xfrm>
            <a:off x="1746202" y="4255375"/>
            <a:ext cx="115405" cy="88538"/>
            <a:chOff x="1746202" y="4255375"/>
            <a:chExt cx="115405" cy="88538"/>
          </a:xfrm>
          <a:solidFill>
            <a:srgbClr val="777776"/>
          </a:solidFill>
        </p:grpSpPr>
        <p:sp>
          <p:nvSpPr>
            <p:cNvPr id="2193" name="Freihandform: Form 2192">
              <a:extLst>
                <a:ext uri="{FF2B5EF4-FFF2-40B4-BE49-F238E27FC236}">
                  <a16:creationId xmlns:a16="http://schemas.microsoft.com/office/drawing/2014/main" id="{A605C9D4-9080-4FC3-9CCC-FFC116901024}"/>
                </a:ext>
              </a:extLst>
            </p:cNvPr>
            <p:cNvSpPr/>
            <p:nvPr/>
          </p:nvSpPr>
          <p:spPr>
            <a:xfrm>
              <a:off x="1746202" y="4255375"/>
              <a:ext cx="59320" cy="88538"/>
            </a:xfrm>
            <a:custGeom>
              <a:avLst/>
              <a:gdLst>
                <a:gd name="connsiteX0" fmla="*/ 12943 w 59320"/>
                <a:gd name="connsiteY0" fmla="*/ 86284 h 88538"/>
                <a:gd name="connsiteX1" fmla="*/ 0 w 59320"/>
                <a:gd name="connsiteY1" fmla="*/ 76577 h 88538"/>
                <a:gd name="connsiteX2" fmla="*/ 5393 w 59320"/>
                <a:gd name="connsiteY2" fmla="*/ 70106 h 88538"/>
                <a:gd name="connsiteX3" fmla="*/ 16178 w 59320"/>
                <a:gd name="connsiteY3" fmla="*/ 77656 h 88538"/>
                <a:gd name="connsiteX4" fmla="*/ 29121 w 59320"/>
                <a:gd name="connsiteY4" fmla="*/ 80891 h 88538"/>
                <a:gd name="connsiteX5" fmla="*/ 43142 w 59320"/>
                <a:gd name="connsiteY5" fmla="*/ 76577 h 88538"/>
                <a:gd name="connsiteX6" fmla="*/ 48535 w 59320"/>
                <a:gd name="connsiteY6" fmla="*/ 65792 h 88538"/>
                <a:gd name="connsiteX7" fmla="*/ 46378 w 59320"/>
                <a:gd name="connsiteY7" fmla="*/ 58242 h 88538"/>
                <a:gd name="connsiteX8" fmla="*/ 42064 w 59320"/>
                <a:gd name="connsiteY8" fmla="*/ 53928 h 88538"/>
                <a:gd name="connsiteX9" fmla="*/ 34514 w 59320"/>
                <a:gd name="connsiteY9" fmla="*/ 49613 h 88538"/>
                <a:gd name="connsiteX10" fmla="*/ 22650 w 59320"/>
                <a:gd name="connsiteY10" fmla="*/ 44221 h 88538"/>
                <a:gd name="connsiteX11" fmla="*/ 10786 w 59320"/>
                <a:gd name="connsiteY11" fmla="*/ 35592 h 88538"/>
                <a:gd name="connsiteX12" fmla="*/ 6471 w 59320"/>
                <a:gd name="connsiteY12" fmla="*/ 22650 h 88538"/>
                <a:gd name="connsiteX13" fmla="*/ 9707 w 59320"/>
                <a:gd name="connsiteY13" fmla="*/ 10786 h 88538"/>
                <a:gd name="connsiteX14" fmla="*/ 19414 w 59320"/>
                <a:gd name="connsiteY14" fmla="*/ 3236 h 88538"/>
                <a:gd name="connsiteX15" fmla="*/ 32357 w 59320"/>
                <a:gd name="connsiteY15" fmla="*/ 0 h 88538"/>
                <a:gd name="connsiteX16" fmla="*/ 46378 w 59320"/>
                <a:gd name="connsiteY16" fmla="*/ 3236 h 88538"/>
                <a:gd name="connsiteX17" fmla="*/ 57163 w 59320"/>
                <a:gd name="connsiteY17" fmla="*/ 10786 h 88538"/>
                <a:gd name="connsiteX18" fmla="*/ 51770 w 59320"/>
                <a:gd name="connsiteY18" fmla="*/ 17257 h 88538"/>
                <a:gd name="connsiteX19" fmla="*/ 32357 w 59320"/>
                <a:gd name="connsiteY19" fmla="*/ 8628 h 88538"/>
                <a:gd name="connsiteX20" fmla="*/ 20492 w 59320"/>
                <a:gd name="connsiteY20" fmla="*/ 11864 h 88538"/>
                <a:gd name="connsiteX21" fmla="*/ 16178 w 59320"/>
                <a:gd name="connsiteY21" fmla="*/ 21571 h 88538"/>
                <a:gd name="connsiteX22" fmla="*/ 18335 w 59320"/>
                <a:gd name="connsiteY22" fmla="*/ 28042 h 88538"/>
                <a:gd name="connsiteX23" fmla="*/ 22650 w 59320"/>
                <a:gd name="connsiteY23" fmla="*/ 32357 h 88538"/>
                <a:gd name="connsiteX24" fmla="*/ 30199 w 59320"/>
                <a:gd name="connsiteY24" fmla="*/ 35592 h 88538"/>
                <a:gd name="connsiteX25" fmla="*/ 42064 w 59320"/>
                <a:gd name="connsiteY25" fmla="*/ 40985 h 88538"/>
                <a:gd name="connsiteX26" fmla="*/ 55006 w 59320"/>
                <a:gd name="connsiteY26" fmla="*/ 49613 h 88538"/>
                <a:gd name="connsiteX27" fmla="*/ 59320 w 59320"/>
                <a:gd name="connsiteY27" fmla="*/ 63634 h 88538"/>
                <a:gd name="connsiteX28" fmla="*/ 56085 w 59320"/>
                <a:gd name="connsiteY28" fmla="*/ 75499 h 88538"/>
                <a:gd name="connsiteX29" fmla="*/ 46378 w 59320"/>
                <a:gd name="connsiteY29" fmla="*/ 84127 h 88538"/>
                <a:gd name="connsiteX30" fmla="*/ 31278 w 59320"/>
                <a:gd name="connsiteY30" fmla="*/ 87363 h 88538"/>
                <a:gd name="connsiteX31" fmla="*/ 12943 w 59320"/>
                <a:gd name="connsiteY31" fmla="*/ 86284 h 88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9320" h="88538">
                  <a:moveTo>
                    <a:pt x="12943" y="86284"/>
                  </a:moveTo>
                  <a:cubicBezTo>
                    <a:pt x="7550" y="84127"/>
                    <a:pt x="3236" y="80891"/>
                    <a:pt x="0" y="76577"/>
                  </a:cubicBezTo>
                  <a:lnTo>
                    <a:pt x="5393" y="70106"/>
                  </a:lnTo>
                  <a:cubicBezTo>
                    <a:pt x="8628" y="73342"/>
                    <a:pt x="11864" y="76577"/>
                    <a:pt x="16178" y="77656"/>
                  </a:cubicBezTo>
                  <a:cubicBezTo>
                    <a:pt x="20492" y="79813"/>
                    <a:pt x="24807" y="80891"/>
                    <a:pt x="29121" y="80891"/>
                  </a:cubicBezTo>
                  <a:cubicBezTo>
                    <a:pt x="34514" y="80891"/>
                    <a:pt x="39906" y="79813"/>
                    <a:pt x="43142" y="76577"/>
                  </a:cubicBezTo>
                  <a:cubicBezTo>
                    <a:pt x="46378" y="74420"/>
                    <a:pt x="48535" y="70106"/>
                    <a:pt x="48535" y="65792"/>
                  </a:cubicBezTo>
                  <a:cubicBezTo>
                    <a:pt x="48535" y="62556"/>
                    <a:pt x="47456" y="60399"/>
                    <a:pt x="46378" y="58242"/>
                  </a:cubicBezTo>
                  <a:cubicBezTo>
                    <a:pt x="45299" y="56085"/>
                    <a:pt x="43142" y="55006"/>
                    <a:pt x="42064" y="53928"/>
                  </a:cubicBezTo>
                  <a:cubicBezTo>
                    <a:pt x="39906" y="52849"/>
                    <a:pt x="37749" y="51770"/>
                    <a:pt x="34514" y="49613"/>
                  </a:cubicBezTo>
                  <a:lnTo>
                    <a:pt x="22650" y="44221"/>
                  </a:lnTo>
                  <a:cubicBezTo>
                    <a:pt x="17257" y="42063"/>
                    <a:pt x="14021" y="38828"/>
                    <a:pt x="10786" y="35592"/>
                  </a:cubicBezTo>
                  <a:cubicBezTo>
                    <a:pt x="7550" y="32357"/>
                    <a:pt x="6471" y="28042"/>
                    <a:pt x="6471" y="22650"/>
                  </a:cubicBezTo>
                  <a:cubicBezTo>
                    <a:pt x="6471" y="18335"/>
                    <a:pt x="7550" y="15100"/>
                    <a:pt x="9707" y="10786"/>
                  </a:cubicBezTo>
                  <a:cubicBezTo>
                    <a:pt x="11864" y="7550"/>
                    <a:pt x="15100" y="4314"/>
                    <a:pt x="19414" y="3236"/>
                  </a:cubicBezTo>
                  <a:cubicBezTo>
                    <a:pt x="23728" y="1079"/>
                    <a:pt x="28042" y="0"/>
                    <a:pt x="32357" y="0"/>
                  </a:cubicBezTo>
                  <a:cubicBezTo>
                    <a:pt x="36671" y="0"/>
                    <a:pt x="42064" y="1079"/>
                    <a:pt x="46378" y="3236"/>
                  </a:cubicBezTo>
                  <a:cubicBezTo>
                    <a:pt x="50692" y="5393"/>
                    <a:pt x="53928" y="7550"/>
                    <a:pt x="57163" y="10786"/>
                  </a:cubicBezTo>
                  <a:lnTo>
                    <a:pt x="51770" y="17257"/>
                  </a:lnTo>
                  <a:cubicBezTo>
                    <a:pt x="46378" y="11864"/>
                    <a:pt x="39906" y="8628"/>
                    <a:pt x="32357" y="8628"/>
                  </a:cubicBezTo>
                  <a:cubicBezTo>
                    <a:pt x="26964" y="8628"/>
                    <a:pt x="23728" y="9707"/>
                    <a:pt x="20492" y="11864"/>
                  </a:cubicBezTo>
                  <a:cubicBezTo>
                    <a:pt x="17257" y="14021"/>
                    <a:pt x="16178" y="17257"/>
                    <a:pt x="16178" y="21571"/>
                  </a:cubicBezTo>
                  <a:cubicBezTo>
                    <a:pt x="16178" y="23728"/>
                    <a:pt x="17257" y="26964"/>
                    <a:pt x="18335" y="28042"/>
                  </a:cubicBezTo>
                  <a:cubicBezTo>
                    <a:pt x="19414" y="30199"/>
                    <a:pt x="21571" y="31278"/>
                    <a:pt x="22650" y="32357"/>
                  </a:cubicBezTo>
                  <a:cubicBezTo>
                    <a:pt x="23728" y="33435"/>
                    <a:pt x="26964" y="34514"/>
                    <a:pt x="30199" y="35592"/>
                  </a:cubicBezTo>
                  <a:lnTo>
                    <a:pt x="42064" y="40985"/>
                  </a:lnTo>
                  <a:cubicBezTo>
                    <a:pt x="47456" y="43142"/>
                    <a:pt x="51770" y="46378"/>
                    <a:pt x="55006" y="49613"/>
                  </a:cubicBezTo>
                  <a:cubicBezTo>
                    <a:pt x="58242" y="52849"/>
                    <a:pt x="59320" y="58242"/>
                    <a:pt x="59320" y="63634"/>
                  </a:cubicBezTo>
                  <a:cubicBezTo>
                    <a:pt x="59320" y="67949"/>
                    <a:pt x="58242" y="72263"/>
                    <a:pt x="56085" y="75499"/>
                  </a:cubicBezTo>
                  <a:cubicBezTo>
                    <a:pt x="53928" y="78734"/>
                    <a:pt x="50692" y="81970"/>
                    <a:pt x="46378" y="84127"/>
                  </a:cubicBezTo>
                  <a:cubicBezTo>
                    <a:pt x="42064" y="86284"/>
                    <a:pt x="36671" y="87363"/>
                    <a:pt x="31278" y="87363"/>
                  </a:cubicBezTo>
                  <a:cubicBezTo>
                    <a:pt x="23728" y="89520"/>
                    <a:pt x="18335" y="88441"/>
                    <a:pt x="12943" y="8628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4" name="Freihandform: Form 2193">
              <a:extLst>
                <a:ext uri="{FF2B5EF4-FFF2-40B4-BE49-F238E27FC236}">
                  <a16:creationId xmlns:a16="http://schemas.microsoft.com/office/drawing/2014/main" id="{F15E5A98-6D35-4DD5-A467-96E6D9082ACB}"/>
                </a:ext>
              </a:extLst>
            </p:cNvPr>
            <p:cNvSpPr/>
            <p:nvPr/>
          </p:nvSpPr>
          <p:spPr>
            <a:xfrm>
              <a:off x="1815230" y="4261847"/>
              <a:ext cx="46377" cy="81969"/>
            </a:xfrm>
            <a:custGeom>
              <a:avLst/>
              <a:gdLst>
                <a:gd name="connsiteX0" fmla="*/ 0 w 46377"/>
                <a:gd name="connsiteY0" fmla="*/ 74420 h 81969"/>
                <a:gd name="connsiteX1" fmla="*/ 19414 w 46377"/>
                <a:gd name="connsiteY1" fmla="*/ 74420 h 81969"/>
                <a:gd name="connsiteX2" fmla="*/ 19414 w 46377"/>
                <a:gd name="connsiteY2" fmla="*/ 11864 h 81969"/>
                <a:gd name="connsiteX3" fmla="*/ 4314 w 46377"/>
                <a:gd name="connsiteY3" fmla="*/ 11864 h 81969"/>
                <a:gd name="connsiteX4" fmla="*/ 4314 w 46377"/>
                <a:gd name="connsiteY4" fmla="*/ 5393 h 81969"/>
                <a:gd name="connsiteX5" fmla="*/ 21571 w 46377"/>
                <a:gd name="connsiteY5" fmla="*/ 0 h 81969"/>
                <a:gd name="connsiteX6" fmla="*/ 29121 w 46377"/>
                <a:gd name="connsiteY6" fmla="*/ 0 h 81969"/>
                <a:gd name="connsiteX7" fmla="*/ 29121 w 46377"/>
                <a:gd name="connsiteY7" fmla="*/ 74420 h 81969"/>
                <a:gd name="connsiteX8" fmla="*/ 46378 w 46377"/>
                <a:gd name="connsiteY8" fmla="*/ 74420 h 81969"/>
                <a:gd name="connsiteX9" fmla="*/ 46378 w 46377"/>
                <a:gd name="connsiteY9" fmla="*/ 81970 h 81969"/>
                <a:gd name="connsiteX10" fmla="*/ 1079 w 46377"/>
                <a:gd name="connsiteY10" fmla="*/ 81970 h 81969"/>
                <a:gd name="connsiteX11" fmla="*/ 1079 w 46377"/>
                <a:gd name="connsiteY11" fmla="*/ 74420 h 81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377" h="81969">
                  <a:moveTo>
                    <a:pt x="0" y="74420"/>
                  </a:moveTo>
                  <a:lnTo>
                    <a:pt x="19414" y="74420"/>
                  </a:lnTo>
                  <a:lnTo>
                    <a:pt x="19414" y="11864"/>
                  </a:lnTo>
                  <a:lnTo>
                    <a:pt x="4314" y="11864"/>
                  </a:lnTo>
                  <a:lnTo>
                    <a:pt x="4314" y="5393"/>
                  </a:lnTo>
                  <a:cubicBezTo>
                    <a:pt x="10786" y="4314"/>
                    <a:pt x="17257" y="2157"/>
                    <a:pt x="21571" y="0"/>
                  </a:cubicBezTo>
                  <a:lnTo>
                    <a:pt x="29121" y="0"/>
                  </a:lnTo>
                  <a:lnTo>
                    <a:pt x="29121" y="74420"/>
                  </a:lnTo>
                  <a:lnTo>
                    <a:pt x="46378" y="74420"/>
                  </a:lnTo>
                  <a:lnTo>
                    <a:pt x="46378" y="81970"/>
                  </a:lnTo>
                  <a:lnTo>
                    <a:pt x="1079" y="81970"/>
                  </a:lnTo>
                  <a:lnTo>
                    <a:pt x="1079" y="7442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95" name="Grafik 2">
            <a:extLst>
              <a:ext uri="{FF2B5EF4-FFF2-40B4-BE49-F238E27FC236}">
                <a16:creationId xmlns:a16="http://schemas.microsoft.com/office/drawing/2014/main" id="{27EBB735-AC73-4CAF-B7EC-DA442959E9A9}"/>
              </a:ext>
            </a:extLst>
          </p:cNvPr>
          <p:cNvGrpSpPr/>
          <p:nvPr/>
        </p:nvGrpSpPr>
        <p:grpSpPr>
          <a:xfrm>
            <a:off x="2638164" y="4255375"/>
            <a:ext cx="120797" cy="90598"/>
            <a:chOff x="2638164" y="4255375"/>
            <a:chExt cx="120797" cy="90598"/>
          </a:xfrm>
          <a:solidFill>
            <a:srgbClr val="777776"/>
          </a:solidFill>
        </p:grpSpPr>
        <p:sp>
          <p:nvSpPr>
            <p:cNvPr id="2196" name="Freihandform: Form 2195">
              <a:extLst>
                <a:ext uri="{FF2B5EF4-FFF2-40B4-BE49-F238E27FC236}">
                  <a16:creationId xmlns:a16="http://schemas.microsoft.com/office/drawing/2014/main" id="{7C0F2F4A-8A80-4ACC-938B-90A41BE0CBDE}"/>
                </a:ext>
              </a:extLst>
            </p:cNvPr>
            <p:cNvSpPr/>
            <p:nvPr/>
          </p:nvSpPr>
          <p:spPr>
            <a:xfrm>
              <a:off x="2638164" y="4255375"/>
              <a:ext cx="59320" cy="88538"/>
            </a:xfrm>
            <a:custGeom>
              <a:avLst/>
              <a:gdLst>
                <a:gd name="connsiteX0" fmla="*/ 12943 w 59320"/>
                <a:gd name="connsiteY0" fmla="*/ 86284 h 88538"/>
                <a:gd name="connsiteX1" fmla="*/ 0 w 59320"/>
                <a:gd name="connsiteY1" fmla="*/ 76577 h 88538"/>
                <a:gd name="connsiteX2" fmla="*/ 5393 w 59320"/>
                <a:gd name="connsiteY2" fmla="*/ 70106 h 88538"/>
                <a:gd name="connsiteX3" fmla="*/ 16178 w 59320"/>
                <a:gd name="connsiteY3" fmla="*/ 77656 h 88538"/>
                <a:gd name="connsiteX4" fmla="*/ 29121 w 59320"/>
                <a:gd name="connsiteY4" fmla="*/ 80891 h 88538"/>
                <a:gd name="connsiteX5" fmla="*/ 43142 w 59320"/>
                <a:gd name="connsiteY5" fmla="*/ 76577 h 88538"/>
                <a:gd name="connsiteX6" fmla="*/ 48535 w 59320"/>
                <a:gd name="connsiteY6" fmla="*/ 65792 h 88538"/>
                <a:gd name="connsiteX7" fmla="*/ 46378 w 59320"/>
                <a:gd name="connsiteY7" fmla="*/ 58242 h 88538"/>
                <a:gd name="connsiteX8" fmla="*/ 42064 w 59320"/>
                <a:gd name="connsiteY8" fmla="*/ 53928 h 88538"/>
                <a:gd name="connsiteX9" fmla="*/ 34514 w 59320"/>
                <a:gd name="connsiteY9" fmla="*/ 49613 h 88538"/>
                <a:gd name="connsiteX10" fmla="*/ 22650 w 59320"/>
                <a:gd name="connsiteY10" fmla="*/ 44221 h 88538"/>
                <a:gd name="connsiteX11" fmla="*/ 10786 w 59320"/>
                <a:gd name="connsiteY11" fmla="*/ 35592 h 88538"/>
                <a:gd name="connsiteX12" fmla="*/ 6471 w 59320"/>
                <a:gd name="connsiteY12" fmla="*/ 22650 h 88538"/>
                <a:gd name="connsiteX13" fmla="*/ 9707 w 59320"/>
                <a:gd name="connsiteY13" fmla="*/ 10786 h 88538"/>
                <a:gd name="connsiteX14" fmla="*/ 19414 w 59320"/>
                <a:gd name="connsiteY14" fmla="*/ 3236 h 88538"/>
                <a:gd name="connsiteX15" fmla="*/ 32357 w 59320"/>
                <a:gd name="connsiteY15" fmla="*/ 0 h 88538"/>
                <a:gd name="connsiteX16" fmla="*/ 46378 w 59320"/>
                <a:gd name="connsiteY16" fmla="*/ 3236 h 88538"/>
                <a:gd name="connsiteX17" fmla="*/ 57163 w 59320"/>
                <a:gd name="connsiteY17" fmla="*/ 10786 h 88538"/>
                <a:gd name="connsiteX18" fmla="*/ 51770 w 59320"/>
                <a:gd name="connsiteY18" fmla="*/ 17257 h 88538"/>
                <a:gd name="connsiteX19" fmla="*/ 32357 w 59320"/>
                <a:gd name="connsiteY19" fmla="*/ 8628 h 88538"/>
                <a:gd name="connsiteX20" fmla="*/ 20493 w 59320"/>
                <a:gd name="connsiteY20" fmla="*/ 11864 h 88538"/>
                <a:gd name="connsiteX21" fmla="*/ 16178 w 59320"/>
                <a:gd name="connsiteY21" fmla="*/ 21571 h 88538"/>
                <a:gd name="connsiteX22" fmla="*/ 18335 w 59320"/>
                <a:gd name="connsiteY22" fmla="*/ 28042 h 88538"/>
                <a:gd name="connsiteX23" fmla="*/ 22650 w 59320"/>
                <a:gd name="connsiteY23" fmla="*/ 32357 h 88538"/>
                <a:gd name="connsiteX24" fmla="*/ 30199 w 59320"/>
                <a:gd name="connsiteY24" fmla="*/ 35592 h 88538"/>
                <a:gd name="connsiteX25" fmla="*/ 42064 w 59320"/>
                <a:gd name="connsiteY25" fmla="*/ 40985 h 88538"/>
                <a:gd name="connsiteX26" fmla="*/ 55006 w 59320"/>
                <a:gd name="connsiteY26" fmla="*/ 49613 h 88538"/>
                <a:gd name="connsiteX27" fmla="*/ 59320 w 59320"/>
                <a:gd name="connsiteY27" fmla="*/ 63634 h 88538"/>
                <a:gd name="connsiteX28" fmla="*/ 56085 w 59320"/>
                <a:gd name="connsiteY28" fmla="*/ 75499 h 88538"/>
                <a:gd name="connsiteX29" fmla="*/ 46378 w 59320"/>
                <a:gd name="connsiteY29" fmla="*/ 84127 h 88538"/>
                <a:gd name="connsiteX30" fmla="*/ 31278 w 59320"/>
                <a:gd name="connsiteY30" fmla="*/ 87363 h 88538"/>
                <a:gd name="connsiteX31" fmla="*/ 12943 w 59320"/>
                <a:gd name="connsiteY31" fmla="*/ 86284 h 88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9320" h="88538">
                  <a:moveTo>
                    <a:pt x="12943" y="86284"/>
                  </a:moveTo>
                  <a:cubicBezTo>
                    <a:pt x="7550" y="84127"/>
                    <a:pt x="3236" y="80891"/>
                    <a:pt x="0" y="76577"/>
                  </a:cubicBezTo>
                  <a:lnTo>
                    <a:pt x="5393" y="70106"/>
                  </a:lnTo>
                  <a:cubicBezTo>
                    <a:pt x="8628" y="73342"/>
                    <a:pt x="11864" y="76577"/>
                    <a:pt x="16178" y="77656"/>
                  </a:cubicBezTo>
                  <a:cubicBezTo>
                    <a:pt x="20493" y="79813"/>
                    <a:pt x="24807" y="80891"/>
                    <a:pt x="29121" y="80891"/>
                  </a:cubicBezTo>
                  <a:cubicBezTo>
                    <a:pt x="34514" y="80891"/>
                    <a:pt x="39907" y="79813"/>
                    <a:pt x="43142" y="76577"/>
                  </a:cubicBezTo>
                  <a:cubicBezTo>
                    <a:pt x="46378" y="74420"/>
                    <a:pt x="48535" y="70106"/>
                    <a:pt x="48535" y="65792"/>
                  </a:cubicBezTo>
                  <a:cubicBezTo>
                    <a:pt x="48535" y="62556"/>
                    <a:pt x="47456" y="60399"/>
                    <a:pt x="46378" y="58242"/>
                  </a:cubicBezTo>
                  <a:cubicBezTo>
                    <a:pt x="45299" y="56085"/>
                    <a:pt x="43142" y="55006"/>
                    <a:pt x="42064" y="53928"/>
                  </a:cubicBezTo>
                  <a:cubicBezTo>
                    <a:pt x="39907" y="52849"/>
                    <a:pt x="37749" y="51770"/>
                    <a:pt x="34514" y="49613"/>
                  </a:cubicBezTo>
                  <a:lnTo>
                    <a:pt x="22650" y="44221"/>
                  </a:lnTo>
                  <a:cubicBezTo>
                    <a:pt x="17257" y="42063"/>
                    <a:pt x="14021" y="38828"/>
                    <a:pt x="10786" y="35592"/>
                  </a:cubicBezTo>
                  <a:cubicBezTo>
                    <a:pt x="7550" y="32357"/>
                    <a:pt x="6471" y="28042"/>
                    <a:pt x="6471" y="22650"/>
                  </a:cubicBezTo>
                  <a:cubicBezTo>
                    <a:pt x="6471" y="18335"/>
                    <a:pt x="7550" y="15100"/>
                    <a:pt x="9707" y="10786"/>
                  </a:cubicBezTo>
                  <a:cubicBezTo>
                    <a:pt x="11864" y="7550"/>
                    <a:pt x="15100" y="4314"/>
                    <a:pt x="19414" y="3236"/>
                  </a:cubicBezTo>
                  <a:cubicBezTo>
                    <a:pt x="23728" y="1079"/>
                    <a:pt x="28042" y="0"/>
                    <a:pt x="32357" y="0"/>
                  </a:cubicBezTo>
                  <a:cubicBezTo>
                    <a:pt x="36671" y="0"/>
                    <a:pt x="42064" y="1079"/>
                    <a:pt x="46378" y="3236"/>
                  </a:cubicBezTo>
                  <a:cubicBezTo>
                    <a:pt x="50692" y="5393"/>
                    <a:pt x="53928" y="7550"/>
                    <a:pt x="57163" y="10786"/>
                  </a:cubicBezTo>
                  <a:lnTo>
                    <a:pt x="51770" y="17257"/>
                  </a:lnTo>
                  <a:cubicBezTo>
                    <a:pt x="46378" y="11864"/>
                    <a:pt x="39907" y="8628"/>
                    <a:pt x="32357" y="8628"/>
                  </a:cubicBezTo>
                  <a:cubicBezTo>
                    <a:pt x="26964" y="8628"/>
                    <a:pt x="23728" y="9707"/>
                    <a:pt x="20493" y="11864"/>
                  </a:cubicBezTo>
                  <a:cubicBezTo>
                    <a:pt x="17257" y="14021"/>
                    <a:pt x="16178" y="17257"/>
                    <a:pt x="16178" y="21571"/>
                  </a:cubicBezTo>
                  <a:cubicBezTo>
                    <a:pt x="16178" y="23728"/>
                    <a:pt x="17257" y="26964"/>
                    <a:pt x="18335" y="28042"/>
                  </a:cubicBezTo>
                  <a:cubicBezTo>
                    <a:pt x="19414" y="30199"/>
                    <a:pt x="21571" y="31278"/>
                    <a:pt x="22650" y="32357"/>
                  </a:cubicBezTo>
                  <a:cubicBezTo>
                    <a:pt x="23728" y="33435"/>
                    <a:pt x="26964" y="34514"/>
                    <a:pt x="30199" y="35592"/>
                  </a:cubicBezTo>
                  <a:lnTo>
                    <a:pt x="42064" y="40985"/>
                  </a:lnTo>
                  <a:cubicBezTo>
                    <a:pt x="47456" y="43142"/>
                    <a:pt x="51770" y="46378"/>
                    <a:pt x="55006" y="49613"/>
                  </a:cubicBezTo>
                  <a:cubicBezTo>
                    <a:pt x="58242" y="52849"/>
                    <a:pt x="59320" y="58242"/>
                    <a:pt x="59320" y="63634"/>
                  </a:cubicBezTo>
                  <a:cubicBezTo>
                    <a:pt x="59320" y="67949"/>
                    <a:pt x="58242" y="72263"/>
                    <a:pt x="56085" y="75499"/>
                  </a:cubicBezTo>
                  <a:cubicBezTo>
                    <a:pt x="53928" y="78734"/>
                    <a:pt x="50692" y="81970"/>
                    <a:pt x="46378" y="84127"/>
                  </a:cubicBezTo>
                  <a:cubicBezTo>
                    <a:pt x="42064" y="86284"/>
                    <a:pt x="36671" y="87363"/>
                    <a:pt x="31278" y="87363"/>
                  </a:cubicBezTo>
                  <a:cubicBezTo>
                    <a:pt x="23728" y="89520"/>
                    <a:pt x="18335" y="88441"/>
                    <a:pt x="12943" y="8628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7" name="Freihandform: Form 2196">
              <a:extLst>
                <a:ext uri="{FF2B5EF4-FFF2-40B4-BE49-F238E27FC236}">
                  <a16:creationId xmlns:a16="http://schemas.microsoft.com/office/drawing/2014/main" id="{A0B61847-0F62-4A8B-B97D-B9F67FBCBE56}"/>
                </a:ext>
              </a:extLst>
            </p:cNvPr>
            <p:cNvSpPr/>
            <p:nvPr/>
          </p:nvSpPr>
          <p:spPr>
            <a:xfrm>
              <a:off x="2705034" y="4260768"/>
              <a:ext cx="53927" cy="85205"/>
            </a:xfrm>
            <a:custGeom>
              <a:avLst/>
              <a:gdLst>
                <a:gd name="connsiteX0" fmla="*/ 1078 w 53927"/>
                <a:gd name="connsiteY0" fmla="*/ 77656 h 85205"/>
                <a:gd name="connsiteX1" fmla="*/ 23728 w 53927"/>
                <a:gd name="connsiteY1" fmla="*/ 53928 h 85205"/>
                <a:gd name="connsiteX2" fmla="*/ 35592 w 53927"/>
                <a:gd name="connsiteY2" fmla="*/ 37749 h 85205"/>
                <a:gd name="connsiteX3" fmla="*/ 39906 w 53927"/>
                <a:gd name="connsiteY3" fmla="*/ 23728 h 85205"/>
                <a:gd name="connsiteX4" fmla="*/ 35592 w 53927"/>
                <a:gd name="connsiteY4" fmla="*/ 11864 h 85205"/>
                <a:gd name="connsiteX5" fmla="*/ 23728 w 53927"/>
                <a:gd name="connsiteY5" fmla="*/ 7550 h 85205"/>
                <a:gd name="connsiteX6" fmla="*/ 14021 w 53927"/>
                <a:gd name="connsiteY6" fmla="*/ 10786 h 85205"/>
                <a:gd name="connsiteX7" fmla="*/ 5393 w 53927"/>
                <a:gd name="connsiteY7" fmla="*/ 18335 h 85205"/>
                <a:gd name="connsiteX8" fmla="*/ 0 w 53927"/>
                <a:gd name="connsiteY8" fmla="*/ 12943 h 85205"/>
                <a:gd name="connsiteX9" fmla="*/ 11864 w 53927"/>
                <a:gd name="connsiteY9" fmla="*/ 3236 h 85205"/>
                <a:gd name="connsiteX10" fmla="*/ 24807 w 53927"/>
                <a:gd name="connsiteY10" fmla="*/ 0 h 85205"/>
                <a:gd name="connsiteX11" fmla="*/ 43142 w 53927"/>
                <a:gd name="connsiteY11" fmla="*/ 6471 h 85205"/>
                <a:gd name="connsiteX12" fmla="*/ 49613 w 53927"/>
                <a:gd name="connsiteY12" fmla="*/ 23728 h 85205"/>
                <a:gd name="connsiteX13" fmla="*/ 45299 w 53927"/>
                <a:gd name="connsiteY13" fmla="*/ 38828 h 85205"/>
                <a:gd name="connsiteX14" fmla="*/ 34514 w 53927"/>
                <a:gd name="connsiteY14" fmla="*/ 55006 h 85205"/>
                <a:gd name="connsiteX15" fmla="*/ 15100 w 53927"/>
                <a:gd name="connsiteY15" fmla="*/ 76577 h 85205"/>
                <a:gd name="connsiteX16" fmla="*/ 18335 w 53927"/>
                <a:gd name="connsiteY16" fmla="*/ 76577 h 85205"/>
                <a:gd name="connsiteX17" fmla="*/ 29121 w 53927"/>
                <a:gd name="connsiteY17" fmla="*/ 76577 h 85205"/>
                <a:gd name="connsiteX18" fmla="*/ 53928 w 53927"/>
                <a:gd name="connsiteY18" fmla="*/ 76577 h 85205"/>
                <a:gd name="connsiteX19" fmla="*/ 53928 w 53927"/>
                <a:gd name="connsiteY19" fmla="*/ 85205 h 85205"/>
                <a:gd name="connsiteX20" fmla="*/ 1078 w 53927"/>
                <a:gd name="connsiteY20" fmla="*/ 85205 h 85205"/>
                <a:gd name="connsiteX21" fmla="*/ 1078 w 53927"/>
                <a:gd name="connsiteY21" fmla="*/ 77656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27" h="85205">
                  <a:moveTo>
                    <a:pt x="1078" y="77656"/>
                  </a:moveTo>
                  <a:cubicBezTo>
                    <a:pt x="10786" y="67949"/>
                    <a:pt x="18335" y="60399"/>
                    <a:pt x="23728" y="53928"/>
                  </a:cubicBezTo>
                  <a:cubicBezTo>
                    <a:pt x="29121" y="47456"/>
                    <a:pt x="33435" y="42063"/>
                    <a:pt x="35592" y="37749"/>
                  </a:cubicBezTo>
                  <a:cubicBezTo>
                    <a:pt x="37749" y="33435"/>
                    <a:pt x="39906" y="28042"/>
                    <a:pt x="39906" y="23728"/>
                  </a:cubicBezTo>
                  <a:cubicBezTo>
                    <a:pt x="39906" y="18335"/>
                    <a:pt x="38828" y="15100"/>
                    <a:pt x="35592" y="11864"/>
                  </a:cubicBezTo>
                  <a:cubicBezTo>
                    <a:pt x="32357" y="8628"/>
                    <a:pt x="29121" y="7550"/>
                    <a:pt x="23728" y="7550"/>
                  </a:cubicBezTo>
                  <a:cubicBezTo>
                    <a:pt x="20492" y="7550"/>
                    <a:pt x="17257" y="8628"/>
                    <a:pt x="14021" y="10786"/>
                  </a:cubicBezTo>
                  <a:cubicBezTo>
                    <a:pt x="10786" y="12943"/>
                    <a:pt x="8628" y="15100"/>
                    <a:pt x="5393" y="18335"/>
                  </a:cubicBezTo>
                  <a:lnTo>
                    <a:pt x="0" y="12943"/>
                  </a:lnTo>
                  <a:cubicBezTo>
                    <a:pt x="3236" y="8628"/>
                    <a:pt x="7550" y="5393"/>
                    <a:pt x="11864" y="3236"/>
                  </a:cubicBezTo>
                  <a:cubicBezTo>
                    <a:pt x="16178" y="1079"/>
                    <a:pt x="20492" y="0"/>
                    <a:pt x="24807" y="0"/>
                  </a:cubicBezTo>
                  <a:cubicBezTo>
                    <a:pt x="32357" y="0"/>
                    <a:pt x="37749" y="2157"/>
                    <a:pt x="43142" y="6471"/>
                  </a:cubicBezTo>
                  <a:cubicBezTo>
                    <a:pt x="47456" y="10786"/>
                    <a:pt x="49613" y="16178"/>
                    <a:pt x="49613" y="23728"/>
                  </a:cubicBezTo>
                  <a:cubicBezTo>
                    <a:pt x="49613" y="29121"/>
                    <a:pt x="48535" y="33435"/>
                    <a:pt x="45299" y="38828"/>
                  </a:cubicBezTo>
                  <a:cubicBezTo>
                    <a:pt x="42063" y="44221"/>
                    <a:pt x="38828" y="49613"/>
                    <a:pt x="34514" y="55006"/>
                  </a:cubicBezTo>
                  <a:cubicBezTo>
                    <a:pt x="30199" y="60399"/>
                    <a:pt x="23728" y="67949"/>
                    <a:pt x="15100" y="76577"/>
                  </a:cubicBezTo>
                  <a:lnTo>
                    <a:pt x="18335" y="76577"/>
                  </a:lnTo>
                  <a:cubicBezTo>
                    <a:pt x="22649" y="76577"/>
                    <a:pt x="26964" y="76577"/>
                    <a:pt x="29121" y="76577"/>
                  </a:cubicBezTo>
                  <a:lnTo>
                    <a:pt x="53928" y="76577"/>
                  </a:lnTo>
                  <a:lnTo>
                    <a:pt x="53928" y="85205"/>
                  </a:lnTo>
                  <a:lnTo>
                    <a:pt x="1078" y="85205"/>
                  </a:lnTo>
                  <a:lnTo>
                    <a:pt x="1078" y="77656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98" name="Grafik 2">
            <a:extLst>
              <a:ext uri="{FF2B5EF4-FFF2-40B4-BE49-F238E27FC236}">
                <a16:creationId xmlns:a16="http://schemas.microsoft.com/office/drawing/2014/main" id="{BC5F613E-4CC2-4500-A322-ADA3A23DED43}"/>
              </a:ext>
            </a:extLst>
          </p:cNvPr>
          <p:cNvGrpSpPr/>
          <p:nvPr/>
        </p:nvGrpSpPr>
        <p:grpSpPr>
          <a:xfrm>
            <a:off x="3204403" y="4159384"/>
            <a:ext cx="421713" cy="198453"/>
            <a:chOff x="3204403" y="4159384"/>
            <a:chExt cx="421713" cy="198453"/>
          </a:xfrm>
          <a:solidFill>
            <a:srgbClr val="E84E0F"/>
          </a:solidFill>
        </p:grpSpPr>
        <p:sp>
          <p:nvSpPr>
            <p:cNvPr id="2199" name="Freihandform: Form 2198">
              <a:extLst>
                <a:ext uri="{FF2B5EF4-FFF2-40B4-BE49-F238E27FC236}">
                  <a16:creationId xmlns:a16="http://schemas.microsoft.com/office/drawing/2014/main" id="{84375BFA-B68C-4A41-8005-DDBF5DB2964D}"/>
                </a:ext>
              </a:extLst>
            </p:cNvPr>
            <p:cNvSpPr/>
            <p:nvPr/>
          </p:nvSpPr>
          <p:spPr>
            <a:xfrm>
              <a:off x="3208718" y="4166934"/>
              <a:ext cx="57163" cy="77655"/>
            </a:xfrm>
            <a:custGeom>
              <a:avLst/>
              <a:gdLst>
                <a:gd name="connsiteX0" fmla="*/ 0 w 57163"/>
                <a:gd name="connsiteY0" fmla="*/ 77656 h 77655"/>
                <a:gd name="connsiteX1" fmla="*/ 0 w 57163"/>
                <a:gd name="connsiteY1" fmla="*/ 0 h 77655"/>
                <a:gd name="connsiteX2" fmla="*/ 25885 w 57163"/>
                <a:gd name="connsiteY2" fmla="*/ 0 h 77655"/>
                <a:gd name="connsiteX3" fmla="*/ 39906 w 57163"/>
                <a:gd name="connsiteY3" fmla="*/ 2157 h 77655"/>
                <a:gd name="connsiteX4" fmla="*/ 49613 w 57163"/>
                <a:gd name="connsiteY4" fmla="*/ 7550 h 77655"/>
                <a:gd name="connsiteX5" fmla="*/ 52849 w 57163"/>
                <a:gd name="connsiteY5" fmla="*/ 19414 h 77655"/>
                <a:gd name="connsiteX6" fmla="*/ 49613 w 57163"/>
                <a:gd name="connsiteY6" fmla="*/ 29121 h 77655"/>
                <a:gd name="connsiteX7" fmla="*/ 42063 w 57163"/>
                <a:gd name="connsiteY7" fmla="*/ 35592 h 77655"/>
                <a:gd name="connsiteX8" fmla="*/ 42063 w 57163"/>
                <a:gd name="connsiteY8" fmla="*/ 35592 h 77655"/>
                <a:gd name="connsiteX9" fmla="*/ 52849 w 57163"/>
                <a:gd name="connsiteY9" fmla="*/ 40985 h 77655"/>
                <a:gd name="connsiteX10" fmla="*/ 57163 w 57163"/>
                <a:gd name="connsiteY10" fmla="*/ 52849 h 77655"/>
                <a:gd name="connsiteX11" fmla="*/ 52849 w 57163"/>
                <a:gd name="connsiteY11" fmla="*/ 65792 h 77655"/>
                <a:gd name="connsiteX12" fmla="*/ 42063 w 57163"/>
                <a:gd name="connsiteY12" fmla="*/ 73342 h 77655"/>
                <a:gd name="connsiteX13" fmla="*/ 26964 w 57163"/>
                <a:gd name="connsiteY13" fmla="*/ 75499 h 77655"/>
                <a:gd name="connsiteX14" fmla="*/ 0 w 57163"/>
                <a:gd name="connsiteY14" fmla="*/ 75499 h 77655"/>
                <a:gd name="connsiteX15" fmla="*/ 16178 w 57163"/>
                <a:gd name="connsiteY15" fmla="*/ 31278 h 77655"/>
                <a:gd name="connsiteX16" fmla="*/ 24807 w 57163"/>
                <a:gd name="connsiteY16" fmla="*/ 31278 h 77655"/>
                <a:gd name="connsiteX17" fmla="*/ 34514 w 57163"/>
                <a:gd name="connsiteY17" fmla="*/ 29121 h 77655"/>
                <a:gd name="connsiteX18" fmla="*/ 37749 w 57163"/>
                <a:gd name="connsiteY18" fmla="*/ 21571 h 77655"/>
                <a:gd name="connsiteX19" fmla="*/ 34514 w 57163"/>
                <a:gd name="connsiteY19" fmla="*/ 15100 h 77655"/>
                <a:gd name="connsiteX20" fmla="*/ 24807 w 57163"/>
                <a:gd name="connsiteY20" fmla="*/ 12943 h 77655"/>
                <a:gd name="connsiteX21" fmla="*/ 16178 w 57163"/>
                <a:gd name="connsiteY21" fmla="*/ 12943 h 77655"/>
                <a:gd name="connsiteX22" fmla="*/ 16178 w 57163"/>
                <a:gd name="connsiteY22" fmla="*/ 31278 h 77655"/>
                <a:gd name="connsiteX23" fmla="*/ 16178 w 57163"/>
                <a:gd name="connsiteY23" fmla="*/ 64713 h 77655"/>
                <a:gd name="connsiteX24" fmla="*/ 26964 w 57163"/>
                <a:gd name="connsiteY24" fmla="*/ 64713 h 77655"/>
                <a:gd name="connsiteX25" fmla="*/ 38828 w 57163"/>
                <a:gd name="connsiteY25" fmla="*/ 61477 h 77655"/>
                <a:gd name="connsiteX26" fmla="*/ 43142 w 57163"/>
                <a:gd name="connsiteY26" fmla="*/ 52849 h 77655"/>
                <a:gd name="connsiteX27" fmla="*/ 38828 w 57163"/>
                <a:gd name="connsiteY27" fmla="*/ 45299 h 77655"/>
                <a:gd name="connsiteX28" fmla="*/ 26964 w 57163"/>
                <a:gd name="connsiteY28" fmla="*/ 43142 h 77655"/>
                <a:gd name="connsiteX29" fmla="*/ 16178 w 57163"/>
                <a:gd name="connsiteY29" fmla="*/ 43142 h 77655"/>
                <a:gd name="connsiteX30" fmla="*/ 16178 w 57163"/>
                <a:gd name="connsiteY30" fmla="*/ 64713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163" h="77655">
                  <a:moveTo>
                    <a:pt x="0" y="77656"/>
                  </a:moveTo>
                  <a:lnTo>
                    <a:pt x="0" y="0"/>
                  </a:lnTo>
                  <a:lnTo>
                    <a:pt x="25885" y="0"/>
                  </a:lnTo>
                  <a:cubicBezTo>
                    <a:pt x="31278" y="0"/>
                    <a:pt x="35592" y="1078"/>
                    <a:pt x="39906" y="2157"/>
                  </a:cubicBezTo>
                  <a:cubicBezTo>
                    <a:pt x="44220" y="3236"/>
                    <a:pt x="47456" y="5393"/>
                    <a:pt x="49613" y="7550"/>
                  </a:cubicBezTo>
                  <a:cubicBezTo>
                    <a:pt x="51770" y="9707"/>
                    <a:pt x="52849" y="14021"/>
                    <a:pt x="52849" y="19414"/>
                  </a:cubicBezTo>
                  <a:cubicBezTo>
                    <a:pt x="52849" y="22649"/>
                    <a:pt x="51770" y="25885"/>
                    <a:pt x="49613" y="29121"/>
                  </a:cubicBezTo>
                  <a:cubicBezTo>
                    <a:pt x="47456" y="32357"/>
                    <a:pt x="45299" y="34514"/>
                    <a:pt x="42063" y="35592"/>
                  </a:cubicBezTo>
                  <a:lnTo>
                    <a:pt x="42063" y="35592"/>
                  </a:lnTo>
                  <a:cubicBezTo>
                    <a:pt x="46378" y="36671"/>
                    <a:pt x="49613" y="38828"/>
                    <a:pt x="52849" y="40985"/>
                  </a:cubicBezTo>
                  <a:cubicBezTo>
                    <a:pt x="56085" y="44220"/>
                    <a:pt x="57163" y="48535"/>
                    <a:pt x="57163" y="52849"/>
                  </a:cubicBezTo>
                  <a:cubicBezTo>
                    <a:pt x="57163" y="58242"/>
                    <a:pt x="56085" y="62556"/>
                    <a:pt x="52849" y="65792"/>
                  </a:cubicBezTo>
                  <a:cubicBezTo>
                    <a:pt x="50692" y="69027"/>
                    <a:pt x="46378" y="71184"/>
                    <a:pt x="42063" y="73342"/>
                  </a:cubicBezTo>
                  <a:cubicBezTo>
                    <a:pt x="37749" y="75499"/>
                    <a:pt x="32357" y="75499"/>
                    <a:pt x="26964" y="75499"/>
                  </a:cubicBezTo>
                  <a:lnTo>
                    <a:pt x="0" y="75499"/>
                  </a:lnTo>
                  <a:close/>
                  <a:moveTo>
                    <a:pt x="16178" y="31278"/>
                  </a:moveTo>
                  <a:lnTo>
                    <a:pt x="24807" y="31278"/>
                  </a:lnTo>
                  <a:cubicBezTo>
                    <a:pt x="29121" y="31278"/>
                    <a:pt x="32357" y="30199"/>
                    <a:pt x="34514" y="29121"/>
                  </a:cubicBezTo>
                  <a:cubicBezTo>
                    <a:pt x="36671" y="28042"/>
                    <a:pt x="37749" y="24807"/>
                    <a:pt x="37749" y="21571"/>
                  </a:cubicBezTo>
                  <a:cubicBezTo>
                    <a:pt x="37749" y="18335"/>
                    <a:pt x="36671" y="16178"/>
                    <a:pt x="34514" y="15100"/>
                  </a:cubicBezTo>
                  <a:cubicBezTo>
                    <a:pt x="32357" y="14021"/>
                    <a:pt x="29121" y="12943"/>
                    <a:pt x="24807" y="12943"/>
                  </a:cubicBezTo>
                  <a:lnTo>
                    <a:pt x="16178" y="12943"/>
                  </a:lnTo>
                  <a:lnTo>
                    <a:pt x="16178" y="31278"/>
                  </a:lnTo>
                  <a:close/>
                  <a:moveTo>
                    <a:pt x="16178" y="64713"/>
                  </a:moveTo>
                  <a:lnTo>
                    <a:pt x="26964" y="64713"/>
                  </a:lnTo>
                  <a:cubicBezTo>
                    <a:pt x="32357" y="64713"/>
                    <a:pt x="35592" y="63634"/>
                    <a:pt x="38828" y="61477"/>
                  </a:cubicBezTo>
                  <a:cubicBezTo>
                    <a:pt x="40985" y="59320"/>
                    <a:pt x="43142" y="57163"/>
                    <a:pt x="43142" y="52849"/>
                  </a:cubicBezTo>
                  <a:cubicBezTo>
                    <a:pt x="43142" y="49613"/>
                    <a:pt x="42063" y="46378"/>
                    <a:pt x="38828" y="45299"/>
                  </a:cubicBezTo>
                  <a:cubicBezTo>
                    <a:pt x="36671" y="44220"/>
                    <a:pt x="32357" y="43142"/>
                    <a:pt x="26964" y="43142"/>
                  </a:cubicBezTo>
                  <a:lnTo>
                    <a:pt x="16178" y="43142"/>
                  </a:lnTo>
                  <a:lnTo>
                    <a:pt x="16178" y="64713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0" name="Freihandform: Form 2199">
              <a:extLst>
                <a:ext uri="{FF2B5EF4-FFF2-40B4-BE49-F238E27FC236}">
                  <a16:creationId xmlns:a16="http://schemas.microsoft.com/office/drawing/2014/main" id="{8A05E21A-F162-4D1B-A286-5C111468892D}"/>
                </a:ext>
              </a:extLst>
            </p:cNvPr>
            <p:cNvSpPr/>
            <p:nvPr/>
          </p:nvSpPr>
          <p:spPr>
            <a:xfrm>
              <a:off x="3278823" y="4185269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3 w 37749"/>
                <a:gd name="connsiteY2" fmla="*/ 1079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9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2 w 37749"/>
                <a:gd name="connsiteY11" fmla="*/ 14021 h 59320"/>
                <a:gd name="connsiteX12" fmla="*/ 20492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2" y="0"/>
                    <a:pt x="30199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2" y="0"/>
                    <a:pt x="36671" y="0"/>
                    <a:pt x="37749" y="1079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4021"/>
                    <a:pt x="29121" y="14021"/>
                    <a:pt x="28042" y="14021"/>
                  </a:cubicBezTo>
                  <a:cubicBezTo>
                    <a:pt x="25885" y="14021"/>
                    <a:pt x="23728" y="15100"/>
                    <a:pt x="20492" y="16178"/>
                  </a:cubicBezTo>
                  <a:cubicBezTo>
                    <a:pt x="18335" y="18335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1" name="Freihandform: Form 2200">
              <a:extLst>
                <a:ext uri="{FF2B5EF4-FFF2-40B4-BE49-F238E27FC236}">
                  <a16:creationId xmlns:a16="http://schemas.microsoft.com/office/drawing/2014/main" id="{E2F60689-EF0E-4E0E-BDEF-5BBB115980D7}"/>
                </a:ext>
              </a:extLst>
            </p:cNvPr>
            <p:cNvSpPr/>
            <p:nvPr/>
          </p:nvSpPr>
          <p:spPr>
            <a:xfrm>
              <a:off x="3325201" y="4159384"/>
              <a:ext cx="17256" cy="85205"/>
            </a:xfrm>
            <a:custGeom>
              <a:avLst/>
              <a:gdLst>
                <a:gd name="connsiteX0" fmla="*/ 8628 w 17256"/>
                <a:gd name="connsiteY0" fmla="*/ 17257 h 85205"/>
                <a:gd name="connsiteX1" fmla="*/ 2157 w 17256"/>
                <a:gd name="connsiteY1" fmla="*/ 15100 h 85205"/>
                <a:gd name="connsiteX2" fmla="*/ 0 w 17256"/>
                <a:gd name="connsiteY2" fmla="*/ 8628 h 85205"/>
                <a:gd name="connsiteX3" fmla="*/ 2157 w 17256"/>
                <a:gd name="connsiteY3" fmla="*/ 2157 h 85205"/>
                <a:gd name="connsiteX4" fmla="*/ 8628 w 17256"/>
                <a:gd name="connsiteY4" fmla="*/ 0 h 85205"/>
                <a:gd name="connsiteX5" fmla="*/ 15100 w 17256"/>
                <a:gd name="connsiteY5" fmla="*/ 2157 h 85205"/>
                <a:gd name="connsiteX6" fmla="*/ 17257 w 17256"/>
                <a:gd name="connsiteY6" fmla="*/ 8628 h 85205"/>
                <a:gd name="connsiteX7" fmla="*/ 15100 w 17256"/>
                <a:gd name="connsiteY7" fmla="*/ 15100 h 85205"/>
                <a:gd name="connsiteX8" fmla="*/ 8628 w 17256"/>
                <a:gd name="connsiteY8" fmla="*/ 17257 h 85205"/>
                <a:gd name="connsiteX9" fmla="*/ 0 w 17256"/>
                <a:gd name="connsiteY9" fmla="*/ 85205 h 85205"/>
                <a:gd name="connsiteX10" fmla="*/ 0 w 17256"/>
                <a:gd name="connsiteY10" fmla="*/ 26964 h 85205"/>
                <a:gd name="connsiteX11" fmla="*/ 16178 w 17256"/>
                <a:gd name="connsiteY11" fmla="*/ 26964 h 85205"/>
                <a:gd name="connsiteX12" fmla="*/ 16178 w 17256"/>
                <a:gd name="connsiteY12" fmla="*/ 85205 h 85205"/>
                <a:gd name="connsiteX13" fmla="*/ 0 w 17256"/>
                <a:gd name="connsiteY13" fmla="*/ 85205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5205">
                  <a:moveTo>
                    <a:pt x="8628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8"/>
                  </a:cubicBezTo>
                  <a:cubicBezTo>
                    <a:pt x="0" y="5393"/>
                    <a:pt x="1078" y="4314"/>
                    <a:pt x="2157" y="2157"/>
                  </a:cubicBezTo>
                  <a:cubicBezTo>
                    <a:pt x="4314" y="0"/>
                    <a:pt x="6471" y="0"/>
                    <a:pt x="8628" y="0"/>
                  </a:cubicBezTo>
                  <a:cubicBezTo>
                    <a:pt x="10786" y="0"/>
                    <a:pt x="14021" y="1078"/>
                    <a:pt x="15100" y="2157"/>
                  </a:cubicBezTo>
                  <a:cubicBezTo>
                    <a:pt x="16178" y="3236"/>
                    <a:pt x="17257" y="5393"/>
                    <a:pt x="17257" y="8628"/>
                  </a:cubicBezTo>
                  <a:cubicBezTo>
                    <a:pt x="17257" y="11864"/>
                    <a:pt x="16178" y="12943"/>
                    <a:pt x="15100" y="15100"/>
                  </a:cubicBezTo>
                  <a:cubicBezTo>
                    <a:pt x="12943" y="16178"/>
                    <a:pt x="10786" y="17257"/>
                    <a:pt x="8628" y="17257"/>
                  </a:cubicBezTo>
                  <a:close/>
                  <a:moveTo>
                    <a:pt x="0" y="85205"/>
                  </a:moveTo>
                  <a:lnTo>
                    <a:pt x="0" y="26964"/>
                  </a:lnTo>
                  <a:lnTo>
                    <a:pt x="16178" y="26964"/>
                  </a:lnTo>
                  <a:lnTo>
                    <a:pt x="16178" y="85205"/>
                  </a:lnTo>
                  <a:lnTo>
                    <a:pt x="0" y="85205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2" name="Freihandform: Form 2201">
              <a:extLst>
                <a:ext uri="{FF2B5EF4-FFF2-40B4-BE49-F238E27FC236}">
                  <a16:creationId xmlns:a16="http://schemas.microsoft.com/office/drawing/2014/main" id="{E4DE01F1-31B0-4244-B72E-8B554830B258}"/>
                </a:ext>
              </a:extLst>
            </p:cNvPr>
            <p:cNvSpPr/>
            <p:nvPr/>
          </p:nvSpPr>
          <p:spPr>
            <a:xfrm>
              <a:off x="3353243" y="4184191"/>
              <a:ext cx="56084" cy="85205"/>
            </a:xfrm>
            <a:custGeom>
              <a:avLst/>
              <a:gdLst>
                <a:gd name="connsiteX0" fmla="*/ 24807 w 56084"/>
                <a:gd name="connsiteY0" fmla="*/ 85206 h 85205"/>
                <a:gd name="connsiteX1" fmla="*/ 11864 w 56084"/>
                <a:gd name="connsiteY1" fmla="*/ 84127 h 85205"/>
                <a:gd name="connsiteX2" fmla="*/ 3236 w 56084"/>
                <a:gd name="connsiteY2" fmla="*/ 78734 h 85205"/>
                <a:gd name="connsiteX3" fmla="*/ 0 w 56084"/>
                <a:gd name="connsiteY3" fmla="*/ 70106 h 85205"/>
                <a:gd name="connsiteX4" fmla="*/ 2157 w 56084"/>
                <a:gd name="connsiteY4" fmla="*/ 63635 h 85205"/>
                <a:gd name="connsiteX5" fmla="*/ 8628 w 56084"/>
                <a:gd name="connsiteY5" fmla="*/ 58242 h 85205"/>
                <a:gd name="connsiteX6" fmla="*/ 8628 w 56084"/>
                <a:gd name="connsiteY6" fmla="*/ 58242 h 85205"/>
                <a:gd name="connsiteX7" fmla="*/ 4314 w 56084"/>
                <a:gd name="connsiteY7" fmla="*/ 53928 h 85205"/>
                <a:gd name="connsiteX8" fmla="*/ 3236 w 56084"/>
                <a:gd name="connsiteY8" fmla="*/ 47456 h 85205"/>
                <a:gd name="connsiteX9" fmla="*/ 5393 w 56084"/>
                <a:gd name="connsiteY9" fmla="*/ 40985 h 85205"/>
                <a:gd name="connsiteX10" fmla="*/ 9707 w 56084"/>
                <a:gd name="connsiteY10" fmla="*/ 36671 h 85205"/>
                <a:gd name="connsiteX11" fmla="*/ 9707 w 56084"/>
                <a:gd name="connsiteY11" fmla="*/ 36671 h 85205"/>
                <a:gd name="connsiteX12" fmla="*/ 4314 w 56084"/>
                <a:gd name="connsiteY12" fmla="*/ 30199 h 85205"/>
                <a:gd name="connsiteX13" fmla="*/ 2157 w 56084"/>
                <a:gd name="connsiteY13" fmla="*/ 21571 h 85205"/>
                <a:gd name="connsiteX14" fmla="*/ 5393 w 56084"/>
                <a:gd name="connsiteY14" fmla="*/ 9707 h 85205"/>
                <a:gd name="connsiteX15" fmla="*/ 14021 w 56084"/>
                <a:gd name="connsiteY15" fmla="*/ 2157 h 85205"/>
                <a:gd name="connsiteX16" fmla="*/ 25885 w 56084"/>
                <a:gd name="connsiteY16" fmla="*/ 0 h 85205"/>
                <a:gd name="connsiteX17" fmla="*/ 30199 w 56084"/>
                <a:gd name="connsiteY17" fmla="*/ 0 h 85205"/>
                <a:gd name="connsiteX18" fmla="*/ 34514 w 56084"/>
                <a:gd name="connsiteY18" fmla="*/ 1079 h 85205"/>
                <a:gd name="connsiteX19" fmla="*/ 56085 w 56084"/>
                <a:gd name="connsiteY19" fmla="*/ 1079 h 85205"/>
                <a:gd name="connsiteX20" fmla="*/ 56085 w 56084"/>
                <a:gd name="connsiteY20" fmla="*/ 12943 h 85205"/>
                <a:gd name="connsiteX21" fmla="*/ 46378 w 56084"/>
                <a:gd name="connsiteY21" fmla="*/ 12943 h 85205"/>
                <a:gd name="connsiteX22" fmla="*/ 48535 w 56084"/>
                <a:gd name="connsiteY22" fmla="*/ 16178 h 85205"/>
                <a:gd name="connsiteX23" fmla="*/ 49613 w 56084"/>
                <a:gd name="connsiteY23" fmla="*/ 20493 h 85205"/>
                <a:gd name="connsiteX24" fmla="*/ 46378 w 56084"/>
                <a:gd name="connsiteY24" fmla="*/ 31278 h 85205"/>
                <a:gd name="connsiteX25" fmla="*/ 37749 w 56084"/>
                <a:gd name="connsiteY25" fmla="*/ 37749 h 85205"/>
                <a:gd name="connsiteX26" fmla="*/ 25885 w 56084"/>
                <a:gd name="connsiteY26" fmla="*/ 39907 h 85205"/>
                <a:gd name="connsiteX27" fmla="*/ 22650 w 56084"/>
                <a:gd name="connsiteY27" fmla="*/ 39907 h 85205"/>
                <a:gd name="connsiteX28" fmla="*/ 18335 w 56084"/>
                <a:gd name="connsiteY28" fmla="*/ 38828 h 85205"/>
                <a:gd name="connsiteX29" fmla="*/ 16178 w 56084"/>
                <a:gd name="connsiteY29" fmla="*/ 40985 h 85205"/>
                <a:gd name="connsiteX30" fmla="*/ 15100 w 56084"/>
                <a:gd name="connsiteY30" fmla="*/ 44221 h 85205"/>
                <a:gd name="connsiteX31" fmla="*/ 17257 w 56084"/>
                <a:gd name="connsiteY31" fmla="*/ 47456 h 85205"/>
                <a:gd name="connsiteX32" fmla="*/ 23728 w 56084"/>
                <a:gd name="connsiteY32" fmla="*/ 48535 h 85205"/>
                <a:gd name="connsiteX33" fmla="*/ 33435 w 56084"/>
                <a:gd name="connsiteY33" fmla="*/ 48535 h 85205"/>
                <a:gd name="connsiteX34" fmla="*/ 49613 w 56084"/>
                <a:gd name="connsiteY34" fmla="*/ 51770 h 85205"/>
                <a:gd name="connsiteX35" fmla="*/ 55006 w 56084"/>
                <a:gd name="connsiteY35" fmla="*/ 62556 h 85205"/>
                <a:gd name="connsiteX36" fmla="*/ 50692 w 56084"/>
                <a:gd name="connsiteY36" fmla="*/ 73342 h 85205"/>
                <a:gd name="connsiteX37" fmla="*/ 39906 w 56084"/>
                <a:gd name="connsiteY37" fmla="*/ 80891 h 85205"/>
                <a:gd name="connsiteX38" fmla="*/ 24807 w 56084"/>
                <a:gd name="connsiteY38" fmla="*/ 85206 h 85205"/>
                <a:gd name="connsiteX39" fmla="*/ 28042 w 56084"/>
                <a:gd name="connsiteY39" fmla="*/ 75499 h 85205"/>
                <a:gd name="connsiteX40" fmla="*/ 35592 w 56084"/>
                <a:gd name="connsiteY40" fmla="*/ 74420 h 85205"/>
                <a:gd name="connsiteX41" fmla="*/ 40985 w 56084"/>
                <a:gd name="connsiteY41" fmla="*/ 71184 h 85205"/>
                <a:gd name="connsiteX42" fmla="*/ 43142 w 56084"/>
                <a:gd name="connsiteY42" fmla="*/ 66870 h 85205"/>
                <a:gd name="connsiteX43" fmla="*/ 40985 w 56084"/>
                <a:gd name="connsiteY43" fmla="*/ 62556 h 85205"/>
                <a:gd name="connsiteX44" fmla="*/ 34514 w 56084"/>
                <a:gd name="connsiteY44" fmla="*/ 61478 h 85205"/>
                <a:gd name="connsiteX45" fmla="*/ 28042 w 56084"/>
                <a:gd name="connsiteY45" fmla="*/ 61478 h 85205"/>
                <a:gd name="connsiteX46" fmla="*/ 23728 w 56084"/>
                <a:gd name="connsiteY46" fmla="*/ 61478 h 85205"/>
                <a:gd name="connsiteX47" fmla="*/ 20493 w 56084"/>
                <a:gd name="connsiteY47" fmla="*/ 61478 h 85205"/>
                <a:gd name="connsiteX48" fmla="*/ 17257 w 56084"/>
                <a:gd name="connsiteY48" fmla="*/ 64713 h 85205"/>
                <a:gd name="connsiteX49" fmla="*/ 16178 w 56084"/>
                <a:gd name="connsiteY49" fmla="*/ 67949 h 85205"/>
                <a:gd name="connsiteX50" fmla="*/ 19414 w 56084"/>
                <a:gd name="connsiteY50" fmla="*/ 73342 h 85205"/>
                <a:gd name="connsiteX51" fmla="*/ 28042 w 56084"/>
                <a:gd name="connsiteY51" fmla="*/ 75499 h 85205"/>
                <a:gd name="connsiteX52" fmla="*/ 25885 w 56084"/>
                <a:gd name="connsiteY52" fmla="*/ 32357 h 85205"/>
                <a:gd name="connsiteX53" fmla="*/ 30199 w 56084"/>
                <a:gd name="connsiteY53" fmla="*/ 31278 h 85205"/>
                <a:gd name="connsiteX54" fmla="*/ 33435 w 56084"/>
                <a:gd name="connsiteY54" fmla="*/ 28042 h 85205"/>
                <a:gd name="connsiteX55" fmla="*/ 34514 w 56084"/>
                <a:gd name="connsiteY55" fmla="*/ 22650 h 85205"/>
                <a:gd name="connsiteX56" fmla="*/ 33435 w 56084"/>
                <a:gd name="connsiteY56" fmla="*/ 17257 h 85205"/>
                <a:gd name="connsiteX57" fmla="*/ 30199 w 56084"/>
                <a:gd name="connsiteY57" fmla="*/ 14021 h 85205"/>
                <a:gd name="connsiteX58" fmla="*/ 25885 w 56084"/>
                <a:gd name="connsiteY58" fmla="*/ 12943 h 85205"/>
                <a:gd name="connsiteX59" fmla="*/ 19414 w 56084"/>
                <a:gd name="connsiteY59" fmla="*/ 15100 h 85205"/>
                <a:gd name="connsiteX60" fmla="*/ 17257 w 56084"/>
                <a:gd name="connsiteY60" fmla="*/ 22650 h 85205"/>
                <a:gd name="connsiteX61" fmla="*/ 18335 w 56084"/>
                <a:gd name="connsiteY61" fmla="*/ 28042 h 85205"/>
                <a:gd name="connsiteX62" fmla="*/ 21571 w 56084"/>
                <a:gd name="connsiteY62" fmla="*/ 31278 h 85205"/>
                <a:gd name="connsiteX63" fmla="*/ 25885 w 56084"/>
                <a:gd name="connsiteY63" fmla="*/ 32357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6084" h="85205">
                  <a:moveTo>
                    <a:pt x="24807" y="85206"/>
                  </a:moveTo>
                  <a:cubicBezTo>
                    <a:pt x="20493" y="85206"/>
                    <a:pt x="16178" y="85206"/>
                    <a:pt x="11864" y="84127"/>
                  </a:cubicBezTo>
                  <a:cubicBezTo>
                    <a:pt x="8628" y="83049"/>
                    <a:pt x="5393" y="80891"/>
                    <a:pt x="3236" y="78734"/>
                  </a:cubicBezTo>
                  <a:cubicBezTo>
                    <a:pt x="1079" y="76577"/>
                    <a:pt x="0" y="73342"/>
                    <a:pt x="0" y="70106"/>
                  </a:cubicBezTo>
                  <a:cubicBezTo>
                    <a:pt x="0" y="67949"/>
                    <a:pt x="1079" y="65792"/>
                    <a:pt x="2157" y="63635"/>
                  </a:cubicBezTo>
                  <a:cubicBezTo>
                    <a:pt x="3236" y="61478"/>
                    <a:pt x="5393" y="59320"/>
                    <a:pt x="8628" y="58242"/>
                  </a:cubicBezTo>
                  <a:lnTo>
                    <a:pt x="8628" y="58242"/>
                  </a:lnTo>
                  <a:cubicBezTo>
                    <a:pt x="7550" y="57163"/>
                    <a:pt x="5393" y="56085"/>
                    <a:pt x="4314" y="53928"/>
                  </a:cubicBezTo>
                  <a:cubicBezTo>
                    <a:pt x="3236" y="51770"/>
                    <a:pt x="3236" y="50692"/>
                    <a:pt x="3236" y="47456"/>
                  </a:cubicBezTo>
                  <a:cubicBezTo>
                    <a:pt x="3236" y="45299"/>
                    <a:pt x="4314" y="43142"/>
                    <a:pt x="5393" y="40985"/>
                  </a:cubicBezTo>
                  <a:cubicBezTo>
                    <a:pt x="6471" y="38828"/>
                    <a:pt x="8628" y="37749"/>
                    <a:pt x="9707" y="36671"/>
                  </a:cubicBezTo>
                  <a:lnTo>
                    <a:pt x="9707" y="36671"/>
                  </a:lnTo>
                  <a:cubicBezTo>
                    <a:pt x="7550" y="35592"/>
                    <a:pt x="5393" y="33435"/>
                    <a:pt x="4314" y="30199"/>
                  </a:cubicBezTo>
                  <a:cubicBezTo>
                    <a:pt x="3236" y="28042"/>
                    <a:pt x="2157" y="24807"/>
                    <a:pt x="2157" y="21571"/>
                  </a:cubicBezTo>
                  <a:cubicBezTo>
                    <a:pt x="2157" y="17257"/>
                    <a:pt x="3236" y="12943"/>
                    <a:pt x="5393" y="9707"/>
                  </a:cubicBezTo>
                  <a:cubicBezTo>
                    <a:pt x="7550" y="6471"/>
                    <a:pt x="10786" y="4314"/>
                    <a:pt x="14021" y="2157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28042" y="0"/>
                    <a:pt x="29121" y="0"/>
                    <a:pt x="30199" y="0"/>
                  </a:cubicBezTo>
                  <a:cubicBezTo>
                    <a:pt x="31278" y="0"/>
                    <a:pt x="33435" y="1079"/>
                    <a:pt x="34514" y="1079"/>
                  </a:cubicBezTo>
                  <a:lnTo>
                    <a:pt x="56085" y="1079"/>
                  </a:lnTo>
                  <a:lnTo>
                    <a:pt x="56085" y="12943"/>
                  </a:lnTo>
                  <a:lnTo>
                    <a:pt x="46378" y="12943"/>
                  </a:lnTo>
                  <a:cubicBezTo>
                    <a:pt x="47456" y="14021"/>
                    <a:pt x="47456" y="15100"/>
                    <a:pt x="48535" y="16178"/>
                  </a:cubicBezTo>
                  <a:cubicBezTo>
                    <a:pt x="48535" y="17257"/>
                    <a:pt x="49613" y="19414"/>
                    <a:pt x="49613" y="20493"/>
                  </a:cubicBezTo>
                  <a:cubicBezTo>
                    <a:pt x="49613" y="24807"/>
                    <a:pt x="48535" y="29121"/>
                    <a:pt x="46378" y="31278"/>
                  </a:cubicBezTo>
                  <a:cubicBezTo>
                    <a:pt x="44221" y="34514"/>
                    <a:pt x="42064" y="36671"/>
                    <a:pt x="37749" y="37749"/>
                  </a:cubicBezTo>
                  <a:cubicBezTo>
                    <a:pt x="34514" y="38828"/>
                    <a:pt x="30199" y="39907"/>
                    <a:pt x="25885" y="39907"/>
                  </a:cubicBezTo>
                  <a:cubicBezTo>
                    <a:pt x="24807" y="39907"/>
                    <a:pt x="23728" y="39907"/>
                    <a:pt x="22650" y="39907"/>
                  </a:cubicBezTo>
                  <a:cubicBezTo>
                    <a:pt x="21571" y="39907"/>
                    <a:pt x="20493" y="39907"/>
                    <a:pt x="18335" y="38828"/>
                  </a:cubicBezTo>
                  <a:cubicBezTo>
                    <a:pt x="17257" y="39907"/>
                    <a:pt x="17257" y="39907"/>
                    <a:pt x="16178" y="40985"/>
                  </a:cubicBezTo>
                  <a:cubicBezTo>
                    <a:pt x="15100" y="42064"/>
                    <a:pt x="15100" y="42064"/>
                    <a:pt x="15100" y="44221"/>
                  </a:cubicBezTo>
                  <a:cubicBezTo>
                    <a:pt x="15100" y="45299"/>
                    <a:pt x="16178" y="46378"/>
                    <a:pt x="17257" y="47456"/>
                  </a:cubicBezTo>
                  <a:cubicBezTo>
                    <a:pt x="18335" y="48535"/>
                    <a:pt x="20493" y="48535"/>
                    <a:pt x="23728" y="48535"/>
                  </a:cubicBezTo>
                  <a:lnTo>
                    <a:pt x="33435" y="48535"/>
                  </a:lnTo>
                  <a:cubicBezTo>
                    <a:pt x="40985" y="48535"/>
                    <a:pt x="46378" y="49613"/>
                    <a:pt x="49613" y="51770"/>
                  </a:cubicBezTo>
                  <a:cubicBezTo>
                    <a:pt x="53928" y="53928"/>
                    <a:pt x="55006" y="58242"/>
                    <a:pt x="55006" y="62556"/>
                  </a:cubicBezTo>
                  <a:cubicBezTo>
                    <a:pt x="55006" y="66870"/>
                    <a:pt x="53928" y="70106"/>
                    <a:pt x="50692" y="73342"/>
                  </a:cubicBezTo>
                  <a:cubicBezTo>
                    <a:pt x="48535" y="76577"/>
                    <a:pt x="44221" y="78734"/>
                    <a:pt x="39906" y="80891"/>
                  </a:cubicBezTo>
                  <a:cubicBezTo>
                    <a:pt x="37749" y="85206"/>
                    <a:pt x="31278" y="85206"/>
                    <a:pt x="24807" y="85206"/>
                  </a:cubicBezTo>
                  <a:close/>
                  <a:moveTo>
                    <a:pt x="28042" y="75499"/>
                  </a:moveTo>
                  <a:cubicBezTo>
                    <a:pt x="31278" y="75499"/>
                    <a:pt x="33435" y="75499"/>
                    <a:pt x="35592" y="74420"/>
                  </a:cubicBezTo>
                  <a:cubicBezTo>
                    <a:pt x="37749" y="73342"/>
                    <a:pt x="39906" y="72263"/>
                    <a:pt x="40985" y="71184"/>
                  </a:cubicBezTo>
                  <a:cubicBezTo>
                    <a:pt x="42064" y="70106"/>
                    <a:pt x="43142" y="69027"/>
                    <a:pt x="43142" y="66870"/>
                  </a:cubicBezTo>
                  <a:cubicBezTo>
                    <a:pt x="43142" y="64713"/>
                    <a:pt x="42064" y="63635"/>
                    <a:pt x="40985" y="62556"/>
                  </a:cubicBezTo>
                  <a:cubicBezTo>
                    <a:pt x="38828" y="61478"/>
                    <a:pt x="36671" y="61478"/>
                    <a:pt x="34514" y="61478"/>
                  </a:cubicBezTo>
                  <a:lnTo>
                    <a:pt x="28042" y="61478"/>
                  </a:lnTo>
                  <a:cubicBezTo>
                    <a:pt x="25885" y="61478"/>
                    <a:pt x="24807" y="61478"/>
                    <a:pt x="23728" y="61478"/>
                  </a:cubicBezTo>
                  <a:cubicBezTo>
                    <a:pt x="22650" y="61478"/>
                    <a:pt x="21571" y="61478"/>
                    <a:pt x="20493" y="61478"/>
                  </a:cubicBezTo>
                  <a:cubicBezTo>
                    <a:pt x="19414" y="62556"/>
                    <a:pt x="18335" y="63635"/>
                    <a:pt x="17257" y="64713"/>
                  </a:cubicBezTo>
                  <a:cubicBezTo>
                    <a:pt x="16178" y="65792"/>
                    <a:pt x="16178" y="66870"/>
                    <a:pt x="16178" y="67949"/>
                  </a:cubicBezTo>
                  <a:cubicBezTo>
                    <a:pt x="16178" y="70106"/>
                    <a:pt x="17257" y="72263"/>
                    <a:pt x="19414" y="73342"/>
                  </a:cubicBezTo>
                  <a:cubicBezTo>
                    <a:pt x="20493" y="74420"/>
                    <a:pt x="23728" y="75499"/>
                    <a:pt x="28042" y="75499"/>
                  </a:cubicBezTo>
                  <a:close/>
                  <a:moveTo>
                    <a:pt x="25885" y="32357"/>
                  </a:moveTo>
                  <a:cubicBezTo>
                    <a:pt x="28042" y="32357"/>
                    <a:pt x="29121" y="32357"/>
                    <a:pt x="30199" y="31278"/>
                  </a:cubicBezTo>
                  <a:cubicBezTo>
                    <a:pt x="31278" y="30199"/>
                    <a:pt x="32357" y="29121"/>
                    <a:pt x="33435" y="28042"/>
                  </a:cubicBezTo>
                  <a:cubicBezTo>
                    <a:pt x="34514" y="26964"/>
                    <a:pt x="34514" y="24807"/>
                    <a:pt x="34514" y="22650"/>
                  </a:cubicBezTo>
                  <a:cubicBezTo>
                    <a:pt x="34514" y="20493"/>
                    <a:pt x="34514" y="18336"/>
                    <a:pt x="33435" y="17257"/>
                  </a:cubicBezTo>
                  <a:cubicBezTo>
                    <a:pt x="32357" y="16178"/>
                    <a:pt x="31278" y="15100"/>
                    <a:pt x="30199" y="14021"/>
                  </a:cubicBezTo>
                  <a:cubicBezTo>
                    <a:pt x="29121" y="12943"/>
                    <a:pt x="26964" y="12943"/>
                    <a:pt x="25885" y="12943"/>
                  </a:cubicBezTo>
                  <a:cubicBezTo>
                    <a:pt x="23728" y="12943"/>
                    <a:pt x="21571" y="14021"/>
                    <a:pt x="19414" y="15100"/>
                  </a:cubicBezTo>
                  <a:cubicBezTo>
                    <a:pt x="17257" y="17257"/>
                    <a:pt x="17257" y="19414"/>
                    <a:pt x="17257" y="22650"/>
                  </a:cubicBezTo>
                  <a:cubicBezTo>
                    <a:pt x="17257" y="24807"/>
                    <a:pt x="17257" y="26964"/>
                    <a:pt x="18335" y="28042"/>
                  </a:cubicBezTo>
                  <a:cubicBezTo>
                    <a:pt x="19414" y="29121"/>
                    <a:pt x="20493" y="31278"/>
                    <a:pt x="21571" y="31278"/>
                  </a:cubicBezTo>
                  <a:cubicBezTo>
                    <a:pt x="22650" y="31278"/>
                    <a:pt x="24807" y="32357"/>
                    <a:pt x="25885" y="323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3" name="Freihandform: Form 2202">
              <a:extLst>
                <a:ext uri="{FF2B5EF4-FFF2-40B4-BE49-F238E27FC236}">
                  <a16:creationId xmlns:a16="http://schemas.microsoft.com/office/drawing/2014/main" id="{ED4BE5E0-C8C7-4A19-BBAE-07597C45DC7D}"/>
                </a:ext>
              </a:extLst>
            </p:cNvPr>
            <p:cNvSpPr/>
            <p:nvPr/>
          </p:nvSpPr>
          <p:spPr>
            <a:xfrm>
              <a:off x="3420113" y="4161541"/>
              <a:ext cx="51770" cy="84127"/>
            </a:xfrm>
            <a:custGeom>
              <a:avLst/>
              <a:gdLst>
                <a:gd name="connsiteX0" fmla="*/ 0 w 51770"/>
                <a:gd name="connsiteY0" fmla="*/ 83048 h 84127"/>
                <a:gd name="connsiteX1" fmla="*/ 0 w 51770"/>
                <a:gd name="connsiteY1" fmla="*/ 0 h 84127"/>
                <a:gd name="connsiteX2" fmla="*/ 16178 w 51770"/>
                <a:gd name="connsiteY2" fmla="*/ 0 h 84127"/>
                <a:gd name="connsiteX3" fmla="*/ 16178 w 51770"/>
                <a:gd name="connsiteY3" fmla="*/ 20492 h 84127"/>
                <a:gd name="connsiteX4" fmla="*/ 15100 w 51770"/>
                <a:gd name="connsiteY4" fmla="*/ 31278 h 84127"/>
                <a:gd name="connsiteX5" fmla="*/ 22650 w 51770"/>
                <a:gd name="connsiteY5" fmla="*/ 25885 h 84127"/>
                <a:gd name="connsiteX6" fmla="*/ 33435 w 51770"/>
                <a:gd name="connsiteY6" fmla="*/ 23728 h 84127"/>
                <a:gd name="connsiteX7" fmla="*/ 47456 w 51770"/>
                <a:gd name="connsiteY7" fmla="*/ 30199 h 84127"/>
                <a:gd name="connsiteX8" fmla="*/ 51771 w 51770"/>
                <a:gd name="connsiteY8" fmla="*/ 47456 h 84127"/>
                <a:gd name="connsiteX9" fmla="*/ 51771 w 51770"/>
                <a:gd name="connsiteY9" fmla="*/ 84127 h 84127"/>
                <a:gd name="connsiteX10" fmla="*/ 35592 w 51770"/>
                <a:gd name="connsiteY10" fmla="*/ 84127 h 84127"/>
                <a:gd name="connsiteX11" fmla="*/ 35592 w 51770"/>
                <a:gd name="connsiteY11" fmla="*/ 49613 h 84127"/>
                <a:gd name="connsiteX12" fmla="*/ 33435 w 51770"/>
                <a:gd name="connsiteY12" fmla="*/ 39906 h 84127"/>
                <a:gd name="connsiteX13" fmla="*/ 26964 w 51770"/>
                <a:gd name="connsiteY13" fmla="*/ 37749 h 84127"/>
                <a:gd name="connsiteX14" fmla="*/ 20493 w 51770"/>
                <a:gd name="connsiteY14" fmla="*/ 38828 h 84127"/>
                <a:gd name="connsiteX15" fmla="*/ 15100 w 51770"/>
                <a:gd name="connsiteY15" fmla="*/ 43142 h 84127"/>
                <a:gd name="connsiteX16" fmla="*/ 15100 w 51770"/>
                <a:gd name="connsiteY16" fmla="*/ 83048 h 84127"/>
                <a:gd name="connsiteX17" fmla="*/ 0 w 51770"/>
                <a:gd name="connsiteY17" fmla="*/ 83048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84127">
                  <a:moveTo>
                    <a:pt x="0" y="83048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20492"/>
                  </a:lnTo>
                  <a:lnTo>
                    <a:pt x="15100" y="31278"/>
                  </a:lnTo>
                  <a:cubicBezTo>
                    <a:pt x="17257" y="29121"/>
                    <a:pt x="20493" y="26964"/>
                    <a:pt x="22650" y="25885"/>
                  </a:cubicBezTo>
                  <a:cubicBezTo>
                    <a:pt x="25885" y="23728"/>
                    <a:pt x="29121" y="23728"/>
                    <a:pt x="33435" y="23728"/>
                  </a:cubicBezTo>
                  <a:cubicBezTo>
                    <a:pt x="39907" y="23728"/>
                    <a:pt x="44221" y="25885"/>
                    <a:pt x="47456" y="30199"/>
                  </a:cubicBezTo>
                  <a:cubicBezTo>
                    <a:pt x="50692" y="34514"/>
                    <a:pt x="51771" y="39906"/>
                    <a:pt x="51771" y="47456"/>
                  </a:cubicBezTo>
                  <a:lnTo>
                    <a:pt x="51771" y="84127"/>
                  </a:lnTo>
                  <a:lnTo>
                    <a:pt x="35592" y="84127"/>
                  </a:lnTo>
                  <a:lnTo>
                    <a:pt x="35592" y="49613"/>
                  </a:lnTo>
                  <a:cubicBezTo>
                    <a:pt x="35592" y="45299"/>
                    <a:pt x="34514" y="42063"/>
                    <a:pt x="33435" y="39906"/>
                  </a:cubicBezTo>
                  <a:cubicBezTo>
                    <a:pt x="32357" y="37749"/>
                    <a:pt x="30200" y="37749"/>
                    <a:pt x="26964" y="37749"/>
                  </a:cubicBezTo>
                  <a:cubicBezTo>
                    <a:pt x="24807" y="37749"/>
                    <a:pt x="22650" y="37749"/>
                    <a:pt x="20493" y="38828"/>
                  </a:cubicBezTo>
                  <a:cubicBezTo>
                    <a:pt x="18335" y="39906"/>
                    <a:pt x="17257" y="40985"/>
                    <a:pt x="15100" y="43142"/>
                  </a:cubicBezTo>
                  <a:lnTo>
                    <a:pt x="15100" y="83048"/>
                  </a:lnTo>
                  <a:lnTo>
                    <a:pt x="0" y="83048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4" name="Freihandform: Form 2203">
              <a:extLst>
                <a:ext uri="{FF2B5EF4-FFF2-40B4-BE49-F238E27FC236}">
                  <a16:creationId xmlns:a16="http://schemas.microsoft.com/office/drawing/2014/main" id="{564C92C6-3426-4573-B3F2-E686DC72742B}"/>
                </a:ext>
              </a:extLst>
            </p:cNvPr>
            <p:cNvSpPr/>
            <p:nvPr/>
          </p:nvSpPr>
          <p:spPr>
            <a:xfrm>
              <a:off x="3481591" y="4169091"/>
              <a:ext cx="39906" cy="76577"/>
            </a:xfrm>
            <a:custGeom>
              <a:avLst/>
              <a:gdLst>
                <a:gd name="connsiteX0" fmla="*/ 28042 w 39906"/>
                <a:gd name="connsiteY0" fmla="*/ 76577 h 76577"/>
                <a:gd name="connsiteX1" fmla="*/ 12942 w 39906"/>
                <a:gd name="connsiteY1" fmla="*/ 70106 h 76577"/>
                <a:gd name="connsiteX2" fmla="*/ 8628 w 39906"/>
                <a:gd name="connsiteY2" fmla="*/ 53928 h 76577"/>
                <a:gd name="connsiteX3" fmla="*/ 8628 w 39906"/>
                <a:gd name="connsiteY3" fmla="*/ 29121 h 76577"/>
                <a:gd name="connsiteX4" fmla="*/ 0 w 39906"/>
                <a:gd name="connsiteY4" fmla="*/ 29121 h 76577"/>
                <a:gd name="connsiteX5" fmla="*/ 0 w 39906"/>
                <a:gd name="connsiteY5" fmla="*/ 17257 h 76577"/>
                <a:gd name="connsiteX6" fmla="*/ 8628 w 39906"/>
                <a:gd name="connsiteY6" fmla="*/ 16178 h 76577"/>
                <a:gd name="connsiteX7" fmla="*/ 10786 w 39906"/>
                <a:gd name="connsiteY7" fmla="*/ 0 h 76577"/>
                <a:gd name="connsiteX8" fmla="*/ 23728 w 39906"/>
                <a:gd name="connsiteY8" fmla="*/ 0 h 76577"/>
                <a:gd name="connsiteX9" fmla="*/ 23728 w 39906"/>
                <a:gd name="connsiteY9" fmla="*/ 16178 h 76577"/>
                <a:gd name="connsiteX10" fmla="*/ 37749 w 39906"/>
                <a:gd name="connsiteY10" fmla="*/ 16178 h 76577"/>
                <a:gd name="connsiteX11" fmla="*/ 37749 w 39906"/>
                <a:gd name="connsiteY11" fmla="*/ 29121 h 76577"/>
                <a:gd name="connsiteX12" fmla="*/ 23728 w 39906"/>
                <a:gd name="connsiteY12" fmla="*/ 29121 h 76577"/>
                <a:gd name="connsiteX13" fmla="*/ 23728 w 39906"/>
                <a:gd name="connsiteY13" fmla="*/ 53928 h 76577"/>
                <a:gd name="connsiteX14" fmla="*/ 25885 w 39906"/>
                <a:gd name="connsiteY14" fmla="*/ 61477 h 76577"/>
                <a:gd name="connsiteX15" fmla="*/ 31278 w 39906"/>
                <a:gd name="connsiteY15" fmla="*/ 63634 h 76577"/>
                <a:gd name="connsiteX16" fmla="*/ 34513 w 39906"/>
                <a:gd name="connsiteY16" fmla="*/ 63634 h 76577"/>
                <a:gd name="connsiteX17" fmla="*/ 37749 w 39906"/>
                <a:gd name="connsiteY17" fmla="*/ 62556 h 76577"/>
                <a:gd name="connsiteX18" fmla="*/ 39906 w 39906"/>
                <a:gd name="connsiteY18" fmla="*/ 74420 h 76577"/>
                <a:gd name="connsiteX19" fmla="*/ 34513 w 39906"/>
                <a:gd name="connsiteY19" fmla="*/ 75499 h 76577"/>
                <a:gd name="connsiteX20" fmla="*/ 28042 w 39906"/>
                <a:gd name="connsiteY20" fmla="*/ 76577 h 7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906" h="76577">
                  <a:moveTo>
                    <a:pt x="28042" y="76577"/>
                  </a:moveTo>
                  <a:cubicBezTo>
                    <a:pt x="20492" y="76577"/>
                    <a:pt x="16178" y="74420"/>
                    <a:pt x="12942" y="70106"/>
                  </a:cubicBezTo>
                  <a:cubicBezTo>
                    <a:pt x="9707" y="65792"/>
                    <a:pt x="8628" y="60399"/>
                    <a:pt x="8628" y="53928"/>
                  </a:cubicBezTo>
                  <a:lnTo>
                    <a:pt x="8628" y="29121"/>
                  </a:lnTo>
                  <a:lnTo>
                    <a:pt x="0" y="29121"/>
                  </a:lnTo>
                  <a:lnTo>
                    <a:pt x="0" y="17257"/>
                  </a:lnTo>
                  <a:lnTo>
                    <a:pt x="8628" y="16178"/>
                  </a:lnTo>
                  <a:lnTo>
                    <a:pt x="10786" y="0"/>
                  </a:lnTo>
                  <a:lnTo>
                    <a:pt x="23728" y="0"/>
                  </a:lnTo>
                  <a:lnTo>
                    <a:pt x="23728" y="16178"/>
                  </a:lnTo>
                  <a:lnTo>
                    <a:pt x="37749" y="16178"/>
                  </a:lnTo>
                  <a:lnTo>
                    <a:pt x="37749" y="29121"/>
                  </a:lnTo>
                  <a:lnTo>
                    <a:pt x="23728" y="29121"/>
                  </a:lnTo>
                  <a:lnTo>
                    <a:pt x="23728" y="53928"/>
                  </a:lnTo>
                  <a:cubicBezTo>
                    <a:pt x="23728" y="57163"/>
                    <a:pt x="24807" y="59320"/>
                    <a:pt x="25885" y="61477"/>
                  </a:cubicBezTo>
                  <a:cubicBezTo>
                    <a:pt x="26964" y="62556"/>
                    <a:pt x="29121" y="63634"/>
                    <a:pt x="31278" y="63634"/>
                  </a:cubicBezTo>
                  <a:cubicBezTo>
                    <a:pt x="32357" y="63634"/>
                    <a:pt x="33435" y="63634"/>
                    <a:pt x="34513" y="63634"/>
                  </a:cubicBezTo>
                  <a:cubicBezTo>
                    <a:pt x="35592" y="63634"/>
                    <a:pt x="36671" y="63634"/>
                    <a:pt x="37749" y="62556"/>
                  </a:cubicBezTo>
                  <a:lnTo>
                    <a:pt x="39906" y="74420"/>
                  </a:lnTo>
                  <a:cubicBezTo>
                    <a:pt x="38828" y="74420"/>
                    <a:pt x="36671" y="75499"/>
                    <a:pt x="34513" y="75499"/>
                  </a:cubicBezTo>
                  <a:cubicBezTo>
                    <a:pt x="33435" y="76577"/>
                    <a:pt x="31278" y="76577"/>
                    <a:pt x="28042" y="7657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5" name="Freihandform: Form 2204">
              <a:extLst>
                <a:ext uri="{FF2B5EF4-FFF2-40B4-BE49-F238E27FC236}">
                  <a16:creationId xmlns:a16="http://schemas.microsoft.com/office/drawing/2014/main" id="{2F6834D5-64D9-4029-836D-BCA8B9157CDF}"/>
                </a:ext>
              </a:extLst>
            </p:cNvPr>
            <p:cNvSpPr/>
            <p:nvPr/>
          </p:nvSpPr>
          <p:spPr>
            <a:xfrm>
              <a:off x="3204403" y="4278025"/>
              <a:ext cx="60398" cy="79812"/>
            </a:xfrm>
            <a:custGeom>
              <a:avLst/>
              <a:gdLst>
                <a:gd name="connsiteX0" fmla="*/ 36671 w 60398"/>
                <a:gd name="connsiteY0" fmla="*/ 79813 h 79812"/>
                <a:gd name="connsiteX1" fmla="*/ 18335 w 60398"/>
                <a:gd name="connsiteY1" fmla="*/ 75499 h 79812"/>
                <a:gd name="connsiteX2" fmla="*/ 5393 w 60398"/>
                <a:gd name="connsiteY2" fmla="*/ 62556 h 79812"/>
                <a:gd name="connsiteX3" fmla="*/ 0 w 60398"/>
                <a:gd name="connsiteY3" fmla="*/ 40985 h 79812"/>
                <a:gd name="connsiteX4" fmla="*/ 3236 w 60398"/>
                <a:gd name="connsiteY4" fmla="*/ 23728 h 79812"/>
                <a:gd name="connsiteX5" fmla="*/ 10786 w 60398"/>
                <a:gd name="connsiteY5" fmla="*/ 10786 h 79812"/>
                <a:gd name="connsiteX6" fmla="*/ 22650 w 60398"/>
                <a:gd name="connsiteY6" fmla="*/ 3236 h 79812"/>
                <a:gd name="connsiteX7" fmla="*/ 36671 w 60398"/>
                <a:gd name="connsiteY7" fmla="*/ 0 h 79812"/>
                <a:gd name="connsiteX8" fmla="*/ 49613 w 60398"/>
                <a:gd name="connsiteY8" fmla="*/ 3236 h 79812"/>
                <a:gd name="connsiteX9" fmla="*/ 59320 w 60398"/>
                <a:gd name="connsiteY9" fmla="*/ 9707 h 79812"/>
                <a:gd name="connsiteX10" fmla="*/ 50692 w 60398"/>
                <a:gd name="connsiteY10" fmla="*/ 20492 h 79812"/>
                <a:gd name="connsiteX11" fmla="*/ 44221 w 60398"/>
                <a:gd name="connsiteY11" fmla="*/ 16178 h 79812"/>
                <a:gd name="connsiteX12" fmla="*/ 36671 w 60398"/>
                <a:gd name="connsiteY12" fmla="*/ 14021 h 79812"/>
                <a:gd name="connsiteX13" fmla="*/ 26964 w 60398"/>
                <a:gd name="connsiteY13" fmla="*/ 17257 h 79812"/>
                <a:gd name="connsiteX14" fmla="*/ 19414 w 60398"/>
                <a:gd name="connsiteY14" fmla="*/ 25885 h 79812"/>
                <a:gd name="connsiteX15" fmla="*/ 17257 w 60398"/>
                <a:gd name="connsiteY15" fmla="*/ 39906 h 79812"/>
                <a:gd name="connsiteX16" fmla="*/ 19414 w 60398"/>
                <a:gd name="connsiteY16" fmla="*/ 53928 h 79812"/>
                <a:gd name="connsiteX17" fmla="*/ 25885 w 60398"/>
                <a:gd name="connsiteY17" fmla="*/ 62556 h 79812"/>
                <a:gd name="connsiteX18" fmla="*/ 36671 w 60398"/>
                <a:gd name="connsiteY18" fmla="*/ 65792 h 79812"/>
                <a:gd name="connsiteX19" fmla="*/ 45299 w 60398"/>
                <a:gd name="connsiteY19" fmla="*/ 63634 h 79812"/>
                <a:gd name="connsiteX20" fmla="*/ 51770 w 60398"/>
                <a:gd name="connsiteY20" fmla="*/ 58242 h 79812"/>
                <a:gd name="connsiteX21" fmla="*/ 60399 w 60398"/>
                <a:gd name="connsiteY21" fmla="*/ 67949 h 79812"/>
                <a:gd name="connsiteX22" fmla="*/ 49613 w 60398"/>
                <a:gd name="connsiteY22" fmla="*/ 76577 h 79812"/>
                <a:gd name="connsiteX23" fmla="*/ 36671 w 60398"/>
                <a:gd name="connsiteY23" fmla="*/ 79813 h 79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398" h="79812">
                  <a:moveTo>
                    <a:pt x="36671" y="79813"/>
                  </a:moveTo>
                  <a:cubicBezTo>
                    <a:pt x="30199" y="79813"/>
                    <a:pt x="23728" y="78734"/>
                    <a:pt x="18335" y="75499"/>
                  </a:cubicBezTo>
                  <a:cubicBezTo>
                    <a:pt x="12943" y="72263"/>
                    <a:pt x="8628" y="67949"/>
                    <a:pt x="5393" y="62556"/>
                  </a:cubicBezTo>
                  <a:cubicBezTo>
                    <a:pt x="2157" y="57163"/>
                    <a:pt x="0" y="49613"/>
                    <a:pt x="0" y="40985"/>
                  </a:cubicBezTo>
                  <a:cubicBezTo>
                    <a:pt x="0" y="34514"/>
                    <a:pt x="1079" y="29121"/>
                    <a:pt x="3236" y="23728"/>
                  </a:cubicBezTo>
                  <a:cubicBezTo>
                    <a:pt x="5393" y="18335"/>
                    <a:pt x="7550" y="14021"/>
                    <a:pt x="10786" y="10786"/>
                  </a:cubicBezTo>
                  <a:cubicBezTo>
                    <a:pt x="14021" y="7550"/>
                    <a:pt x="18335" y="4314"/>
                    <a:pt x="22650" y="3236"/>
                  </a:cubicBezTo>
                  <a:cubicBezTo>
                    <a:pt x="26964" y="1078"/>
                    <a:pt x="31278" y="0"/>
                    <a:pt x="36671" y="0"/>
                  </a:cubicBezTo>
                  <a:cubicBezTo>
                    <a:pt x="42064" y="0"/>
                    <a:pt x="46378" y="1078"/>
                    <a:pt x="49613" y="3236"/>
                  </a:cubicBezTo>
                  <a:cubicBezTo>
                    <a:pt x="53928" y="5393"/>
                    <a:pt x="57163" y="7550"/>
                    <a:pt x="59320" y="9707"/>
                  </a:cubicBezTo>
                  <a:lnTo>
                    <a:pt x="50692" y="20492"/>
                  </a:lnTo>
                  <a:cubicBezTo>
                    <a:pt x="48535" y="18335"/>
                    <a:pt x="46378" y="17257"/>
                    <a:pt x="44221" y="16178"/>
                  </a:cubicBezTo>
                  <a:cubicBezTo>
                    <a:pt x="42064" y="15100"/>
                    <a:pt x="39907" y="14021"/>
                    <a:pt x="36671" y="14021"/>
                  </a:cubicBezTo>
                  <a:cubicBezTo>
                    <a:pt x="33435" y="14021"/>
                    <a:pt x="29121" y="15100"/>
                    <a:pt x="26964" y="17257"/>
                  </a:cubicBezTo>
                  <a:cubicBezTo>
                    <a:pt x="23728" y="19414"/>
                    <a:pt x="21571" y="22649"/>
                    <a:pt x="19414" y="25885"/>
                  </a:cubicBezTo>
                  <a:cubicBezTo>
                    <a:pt x="17257" y="30199"/>
                    <a:pt x="17257" y="34514"/>
                    <a:pt x="17257" y="39906"/>
                  </a:cubicBezTo>
                  <a:cubicBezTo>
                    <a:pt x="17257" y="45299"/>
                    <a:pt x="18335" y="50692"/>
                    <a:pt x="19414" y="53928"/>
                  </a:cubicBezTo>
                  <a:cubicBezTo>
                    <a:pt x="20493" y="58242"/>
                    <a:pt x="23728" y="60399"/>
                    <a:pt x="25885" y="62556"/>
                  </a:cubicBezTo>
                  <a:cubicBezTo>
                    <a:pt x="29121" y="64713"/>
                    <a:pt x="32357" y="65792"/>
                    <a:pt x="36671" y="65792"/>
                  </a:cubicBezTo>
                  <a:cubicBezTo>
                    <a:pt x="39907" y="65792"/>
                    <a:pt x="43142" y="64713"/>
                    <a:pt x="45299" y="63634"/>
                  </a:cubicBezTo>
                  <a:cubicBezTo>
                    <a:pt x="47456" y="62556"/>
                    <a:pt x="49613" y="60399"/>
                    <a:pt x="51770" y="58242"/>
                  </a:cubicBezTo>
                  <a:lnTo>
                    <a:pt x="60399" y="67949"/>
                  </a:lnTo>
                  <a:cubicBezTo>
                    <a:pt x="57163" y="71184"/>
                    <a:pt x="53928" y="74420"/>
                    <a:pt x="49613" y="76577"/>
                  </a:cubicBezTo>
                  <a:cubicBezTo>
                    <a:pt x="45299" y="78734"/>
                    <a:pt x="40985" y="79813"/>
                    <a:pt x="36671" y="79813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6" name="Freihandform: Form 2205">
              <a:extLst>
                <a:ext uri="{FF2B5EF4-FFF2-40B4-BE49-F238E27FC236}">
                  <a16:creationId xmlns:a16="http://schemas.microsoft.com/office/drawing/2014/main" id="{E3BC0F25-657D-4DE8-B0D8-773D10DA06EF}"/>
                </a:ext>
              </a:extLst>
            </p:cNvPr>
            <p:cNvSpPr/>
            <p:nvPr/>
          </p:nvSpPr>
          <p:spPr>
            <a:xfrm>
              <a:off x="3276666" y="4297439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3 w 37749"/>
                <a:gd name="connsiteY2" fmla="*/ 1079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9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2 w 37749"/>
                <a:gd name="connsiteY11" fmla="*/ 14021 h 59320"/>
                <a:gd name="connsiteX12" fmla="*/ 20492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2" y="0"/>
                    <a:pt x="30199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2" y="0"/>
                    <a:pt x="36671" y="0"/>
                    <a:pt x="37749" y="1079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4021"/>
                    <a:pt x="29121" y="14021"/>
                    <a:pt x="28042" y="14021"/>
                  </a:cubicBezTo>
                  <a:cubicBezTo>
                    <a:pt x="25885" y="14021"/>
                    <a:pt x="23728" y="15100"/>
                    <a:pt x="20492" y="16178"/>
                  </a:cubicBezTo>
                  <a:cubicBezTo>
                    <a:pt x="17257" y="17257"/>
                    <a:pt x="16178" y="20493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7" name="Freihandform: Form 2206">
              <a:extLst>
                <a:ext uri="{FF2B5EF4-FFF2-40B4-BE49-F238E27FC236}">
                  <a16:creationId xmlns:a16="http://schemas.microsoft.com/office/drawing/2014/main" id="{068AD1D2-5678-41E7-B104-C64F40CC7110}"/>
                </a:ext>
              </a:extLst>
            </p:cNvPr>
            <p:cNvSpPr/>
            <p:nvPr/>
          </p:nvSpPr>
          <p:spPr>
            <a:xfrm>
              <a:off x="3321965" y="4271554"/>
              <a:ext cx="17256" cy="85205"/>
            </a:xfrm>
            <a:custGeom>
              <a:avLst/>
              <a:gdLst>
                <a:gd name="connsiteX0" fmla="*/ 8628 w 17256"/>
                <a:gd name="connsiteY0" fmla="*/ 17257 h 85205"/>
                <a:gd name="connsiteX1" fmla="*/ 2157 w 17256"/>
                <a:gd name="connsiteY1" fmla="*/ 15100 h 85205"/>
                <a:gd name="connsiteX2" fmla="*/ 0 w 17256"/>
                <a:gd name="connsiteY2" fmla="*/ 8628 h 85205"/>
                <a:gd name="connsiteX3" fmla="*/ 2157 w 17256"/>
                <a:gd name="connsiteY3" fmla="*/ 2157 h 85205"/>
                <a:gd name="connsiteX4" fmla="*/ 8628 w 17256"/>
                <a:gd name="connsiteY4" fmla="*/ 0 h 85205"/>
                <a:gd name="connsiteX5" fmla="*/ 15100 w 17256"/>
                <a:gd name="connsiteY5" fmla="*/ 2157 h 85205"/>
                <a:gd name="connsiteX6" fmla="*/ 17257 w 17256"/>
                <a:gd name="connsiteY6" fmla="*/ 8628 h 85205"/>
                <a:gd name="connsiteX7" fmla="*/ 15100 w 17256"/>
                <a:gd name="connsiteY7" fmla="*/ 15100 h 85205"/>
                <a:gd name="connsiteX8" fmla="*/ 8628 w 17256"/>
                <a:gd name="connsiteY8" fmla="*/ 17257 h 85205"/>
                <a:gd name="connsiteX9" fmla="*/ 1078 w 17256"/>
                <a:gd name="connsiteY9" fmla="*/ 85205 h 85205"/>
                <a:gd name="connsiteX10" fmla="*/ 1078 w 17256"/>
                <a:gd name="connsiteY10" fmla="*/ 26964 h 85205"/>
                <a:gd name="connsiteX11" fmla="*/ 17257 w 17256"/>
                <a:gd name="connsiteY11" fmla="*/ 26964 h 85205"/>
                <a:gd name="connsiteX12" fmla="*/ 17257 w 17256"/>
                <a:gd name="connsiteY12" fmla="*/ 85205 h 85205"/>
                <a:gd name="connsiteX13" fmla="*/ 1078 w 17256"/>
                <a:gd name="connsiteY13" fmla="*/ 85205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5205">
                  <a:moveTo>
                    <a:pt x="8628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2943"/>
                    <a:pt x="0" y="11864"/>
                    <a:pt x="0" y="8628"/>
                  </a:cubicBezTo>
                  <a:cubicBezTo>
                    <a:pt x="0" y="6471"/>
                    <a:pt x="1078" y="4314"/>
                    <a:pt x="2157" y="2157"/>
                  </a:cubicBezTo>
                  <a:cubicBezTo>
                    <a:pt x="4314" y="0"/>
                    <a:pt x="6471" y="0"/>
                    <a:pt x="8628" y="0"/>
                  </a:cubicBezTo>
                  <a:cubicBezTo>
                    <a:pt x="10786" y="0"/>
                    <a:pt x="14021" y="1079"/>
                    <a:pt x="15100" y="2157"/>
                  </a:cubicBezTo>
                  <a:cubicBezTo>
                    <a:pt x="16178" y="3236"/>
                    <a:pt x="17257" y="5393"/>
                    <a:pt x="17257" y="8628"/>
                  </a:cubicBezTo>
                  <a:cubicBezTo>
                    <a:pt x="17257" y="10786"/>
                    <a:pt x="16178" y="12943"/>
                    <a:pt x="15100" y="15100"/>
                  </a:cubicBezTo>
                  <a:cubicBezTo>
                    <a:pt x="14021" y="17257"/>
                    <a:pt x="11864" y="17257"/>
                    <a:pt x="8628" y="17257"/>
                  </a:cubicBezTo>
                  <a:close/>
                  <a:moveTo>
                    <a:pt x="1078" y="85205"/>
                  </a:moveTo>
                  <a:lnTo>
                    <a:pt x="1078" y="26964"/>
                  </a:lnTo>
                  <a:lnTo>
                    <a:pt x="17257" y="26964"/>
                  </a:lnTo>
                  <a:lnTo>
                    <a:pt x="17257" y="85205"/>
                  </a:lnTo>
                  <a:lnTo>
                    <a:pt x="1078" y="85205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8" name="Freihandform: Form 2207">
              <a:extLst>
                <a:ext uri="{FF2B5EF4-FFF2-40B4-BE49-F238E27FC236}">
                  <a16:creationId xmlns:a16="http://schemas.microsoft.com/office/drawing/2014/main" id="{031AA6D5-9475-4EB8-B7DA-8371D92639AE}"/>
                </a:ext>
              </a:extLst>
            </p:cNvPr>
            <p:cNvSpPr/>
            <p:nvPr/>
          </p:nvSpPr>
          <p:spPr>
            <a:xfrm>
              <a:off x="3355400" y="4295282"/>
              <a:ext cx="84127" cy="61477"/>
            </a:xfrm>
            <a:custGeom>
              <a:avLst/>
              <a:gdLst>
                <a:gd name="connsiteX0" fmla="*/ 0 w 84127"/>
                <a:gd name="connsiteY0" fmla="*/ 61477 h 61477"/>
                <a:gd name="connsiteX1" fmla="*/ 0 w 84127"/>
                <a:gd name="connsiteY1" fmla="*/ 3236 h 61477"/>
                <a:gd name="connsiteX2" fmla="*/ 12943 w 84127"/>
                <a:gd name="connsiteY2" fmla="*/ 3236 h 61477"/>
                <a:gd name="connsiteX3" fmla="*/ 14021 w 84127"/>
                <a:gd name="connsiteY3" fmla="*/ 10786 h 61477"/>
                <a:gd name="connsiteX4" fmla="*/ 14021 w 84127"/>
                <a:gd name="connsiteY4" fmla="*/ 10786 h 61477"/>
                <a:gd name="connsiteX5" fmla="*/ 21571 w 84127"/>
                <a:gd name="connsiteY5" fmla="*/ 4314 h 61477"/>
                <a:gd name="connsiteX6" fmla="*/ 31278 w 84127"/>
                <a:gd name="connsiteY6" fmla="*/ 1079 h 61477"/>
                <a:gd name="connsiteX7" fmla="*/ 40985 w 84127"/>
                <a:gd name="connsiteY7" fmla="*/ 3236 h 61477"/>
                <a:gd name="connsiteX8" fmla="*/ 47456 w 84127"/>
                <a:gd name="connsiteY8" fmla="*/ 10786 h 61477"/>
                <a:gd name="connsiteX9" fmla="*/ 56085 w 84127"/>
                <a:gd name="connsiteY9" fmla="*/ 3236 h 61477"/>
                <a:gd name="connsiteX10" fmla="*/ 65792 w 84127"/>
                <a:gd name="connsiteY10" fmla="*/ 0 h 61477"/>
                <a:gd name="connsiteX11" fmla="*/ 79813 w 84127"/>
                <a:gd name="connsiteY11" fmla="*/ 6471 h 61477"/>
                <a:gd name="connsiteX12" fmla="*/ 84127 w 84127"/>
                <a:gd name="connsiteY12" fmla="*/ 23728 h 61477"/>
                <a:gd name="connsiteX13" fmla="*/ 84127 w 84127"/>
                <a:gd name="connsiteY13" fmla="*/ 60399 h 61477"/>
                <a:gd name="connsiteX14" fmla="*/ 67949 w 84127"/>
                <a:gd name="connsiteY14" fmla="*/ 60399 h 61477"/>
                <a:gd name="connsiteX15" fmla="*/ 67949 w 84127"/>
                <a:gd name="connsiteY15" fmla="*/ 25885 h 61477"/>
                <a:gd name="connsiteX16" fmla="*/ 65792 w 84127"/>
                <a:gd name="connsiteY16" fmla="*/ 16178 h 61477"/>
                <a:gd name="connsiteX17" fmla="*/ 59320 w 84127"/>
                <a:gd name="connsiteY17" fmla="*/ 14021 h 61477"/>
                <a:gd name="connsiteX18" fmla="*/ 53928 w 84127"/>
                <a:gd name="connsiteY18" fmla="*/ 15100 h 61477"/>
                <a:gd name="connsiteX19" fmla="*/ 48535 w 84127"/>
                <a:gd name="connsiteY19" fmla="*/ 19414 h 61477"/>
                <a:gd name="connsiteX20" fmla="*/ 48535 w 84127"/>
                <a:gd name="connsiteY20" fmla="*/ 59320 h 61477"/>
                <a:gd name="connsiteX21" fmla="*/ 32357 w 84127"/>
                <a:gd name="connsiteY21" fmla="*/ 59320 h 61477"/>
                <a:gd name="connsiteX22" fmla="*/ 32357 w 84127"/>
                <a:gd name="connsiteY22" fmla="*/ 24807 h 61477"/>
                <a:gd name="connsiteX23" fmla="*/ 30199 w 84127"/>
                <a:gd name="connsiteY23" fmla="*/ 15100 h 61477"/>
                <a:gd name="connsiteX24" fmla="*/ 24807 w 84127"/>
                <a:gd name="connsiteY24" fmla="*/ 12943 h 61477"/>
                <a:gd name="connsiteX25" fmla="*/ 14021 w 84127"/>
                <a:gd name="connsiteY25" fmla="*/ 19414 h 61477"/>
                <a:gd name="connsiteX26" fmla="*/ 14021 w 84127"/>
                <a:gd name="connsiteY26" fmla="*/ 59320 h 61477"/>
                <a:gd name="connsiteX27" fmla="*/ 0 w 84127"/>
                <a:gd name="connsiteY27" fmla="*/ 59320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127" h="61477">
                  <a:moveTo>
                    <a:pt x="0" y="61477"/>
                  </a:moveTo>
                  <a:lnTo>
                    <a:pt x="0" y="3236"/>
                  </a:lnTo>
                  <a:lnTo>
                    <a:pt x="12943" y="3236"/>
                  </a:lnTo>
                  <a:lnTo>
                    <a:pt x="14021" y="10786"/>
                  </a:lnTo>
                  <a:lnTo>
                    <a:pt x="14021" y="10786"/>
                  </a:lnTo>
                  <a:cubicBezTo>
                    <a:pt x="16178" y="8628"/>
                    <a:pt x="19414" y="6471"/>
                    <a:pt x="21571" y="4314"/>
                  </a:cubicBezTo>
                  <a:cubicBezTo>
                    <a:pt x="24807" y="2157"/>
                    <a:pt x="28042" y="1079"/>
                    <a:pt x="31278" y="1079"/>
                  </a:cubicBezTo>
                  <a:cubicBezTo>
                    <a:pt x="35592" y="1079"/>
                    <a:pt x="38828" y="2157"/>
                    <a:pt x="40985" y="3236"/>
                  </a:cubicBezTo>
                  <a:cubicBezTo>
                    <a:pt x="43142" y="5393"/>
                    <a:pt x="45299" y="7550"/>
                    <a:pt x="47456" y="10786"/>
                  </a:cubicBezTo>
                  <a:cubicBezTo>
                    <a:pt x="49613" y="7550"/>
                    <a:pt x="52849" y="5393"/>
                    <a:pt x="56085" y="3236"/>
                  </a:cubicBezTo>
                  <a:cubicBezTo>
                    <a:pt x="59320" y="1079"/>
                    <a:pt x="62556" y="0"/>
                    <a:pt x="65792" y="0"/>
                  </a:cubicBezTo>
                  <a:cubicBezTo>
                    <a:pt x="72263" y="0"/>
                    <a:pt x="76577" y="2157"/>
                    <a:pt x="79813" y="6471"/>
                  </a:cubicBezTo>
                  <a:cubicBezTo>
                    <a:pt x="83049" y="10786"/>
                    <a:pt x="84127" y="16178"/>
                    <a:pt x="84127" y="23728"/>
                  </a:cubicBezTo>
                  <a:lnTo>
                    <a:pt x="84127" y="60399"/>
                  </a:lnTo>
                  <a:lnTo>
                    <a:pt x="67949" y="60399"/>
                  </a:lnTo>
                  <a:lnTo>
                    <a:pt x="67949" y="25885"/>
                  </a:lnTo>
                  <a:cubicBezTo>
                    <a:pt x="67949" y="21571"/>
                    <a:pt x="66870" y="18335"/>
                    <a:pt x="65792" y="16178"/>
                  </a:cubicBezTo>
                  <a:cubicBezTo>
                    <a:pt x="64713" y="14021"/>
                    <a:pt x="62556" y="14021"/>
                    <a:pt x="59320" y="14021"/>
                  </a:cubicBezTo>
                  <a:cubicBezTo>
                    <a:pt x="57163" y="14021"/>
                    <a:pt x="56085" y="14021"/>
                    <a:pt x="53928" y="15100"/>
                  </a:cubicBezTo>
                  <a:cubicBezTo>
                    <a:pt x="51770" y="16178"/>
                    <a:pt x="50692" y="17257"/>
                    <a:pt x="48535" y="19414"/>
                  </a:cubicBezTo>
                  <a:lnTo>
                    <a:pt x="48535" y="59320"/>
                  </a:lnTo>
                  <a:lnTo>
                    <a:pt x="32357" y="59320"/>
                  </a:lnTo>
                  <a:lnTo>
                    <a:pt x="32357" y="24807"/>
                  </a:lnTo>
                  <a:cubicBezTo>
                    <a:pt x="32357" y="20493"/>
                    <a:pt x="31278" y="17257"/>
                    <a:pt x="30199" y="15100"/>
                  </a:cubicBezTo>
                  <a:cubicBezTo>
                    <a:pt x="29121" y="12943"/>
                    <a:pt x="26964" y="12943"/>
                    <a:pt x="24807" y="12943"/>
                  </a:cubicBezTo>
                  <a:cubicBezTo>
                    <a:pt x="21571" y="12943"/>
                    <a:pt x="18335" y="15100"/>
                    <a:pt x="14021" y="19414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9" name="Freihandform: Form 2208">
              <a:extLst>
                <a:ext uri="{FF2B5EF4-FFF2-40B4-BE49-F238E27FC236}">
                  <a16:creationId xmlns:a16="http://schemas.microsoft.com/office/drawing/2014/main" id="{603DBF25-30F3-4A78-A4BA-3837D1DF05FA}"/>
                </a:ext>
              </a:extLst>
            </p:cNvPr>
            <p:cNvSpPr/>
            <p:nvPr/>
          </p:nvSpPr>
          <p:spPr>
            <a:xfrm>
              <a:off x="3450313" y="4298517"/>
              <a:ext cx="46377" cy="59320"/>
            </a:xfrm>
            <a:custGeom>
              <a:avLst/>
              <a:gdLst>
                <a:gd name="connsiteX0" fmla="*/ 22649 w 46377"/>
                <a:gd name="connsiteY0" fmla="*/ 59320 h 59320"/>
                <a:gd name="connsiteX1" fmla="*/ 10786 w 46377"/>
                <a:gd name="connsiteY1" fmla="*/ 57163 h 59320"/>
                <a:gd name="connsiteX2" fmla="*/ 0 w 46377"/>
                <a:gd name="connsiteY2" fmla="*/ 51770 h 59320"/>
                <a:gd name="connsiteX3" fmla="*/ 7550 w 46377"/>
                <a:gd name="connsiteY3" fmla="*/ 42063 h 59320"/>
                <a:gd name="connsiteX4" fmla="*/ 15100 w 46377"/>
                <a:gd name="connsiteY4" fmla="*/ 46378 h 59320"/>
                <a:gd name="connsiteX5" fmla="*/ 22649 w 46377"/>
                <a:gd name="connsiteY5" fmla="*/ 48535 h 59320"/>
                <a:gd name="connsiteX6" fmla="*/ 29121 w 46377"/>
                <a:gd name="connsiteY6" fmla="*/ 47456 h 59320"/>
                <a:gd name="connsiteX7" fmla="*/ 31278 w 46377"/>
                <a:gd name="connsiteY7" fmla="*/ 43142 h 59320"/>
                <a:gd name="connsiteX8" fmla="*/ 29121 w 46377"/>
                <a:gd name="connsiteY8" fmla="*/ 39906 h 59320"/>
                <a:gd name="connsiteX9" fmla="*/ 24807 w 46377"/>
                <a:gd name="connsiteY9" fmla="*/ 37749 h 59320"/>
                <a:gd name="connsiteX10" fmla="*/ 19414 w 46377"/>
                <a:gd name="connsiteY10" fmla="*/ 35592 h 59320"/>
                <a:gd name="connsiteX11" fmla="*/ 11864 w 46377"/>
                <a:gd name="connsiteY11" fmla="*/ 32357 h 59320"/>
                <a:gd name="connsiteX12" fmla="*/ 5393 w 46377"/>
                <a:gd name="connsiteY12" fmla="*/ 26964 h 59320"/>
                <a:gd name="connsiteX13" fmla="*/ 3236 w 46377"/>
                <a:gd name="connsiteY13" fmla="*/ 18335 h 59320"/>
                <a:gd name="connsiteX14" fmla="*/ 9707 w 46377"/>
                <a:gd name="connsiteY14" fmla="*/ 5393 h 59320"/>
                <a:gd name="connsiteX15" fmla="*/ 25885 w 46377"/>
                <a:gd name="connsiteY15" fmla="*/ 0 h 59320"/>
                <a:gd name="connsiteX16" fmla="*/ 37749 w 46377"/>
                <a:gd name="connsiteY16" fmla="*/ 2157 h 59320"/>
                <a:gd name="connsiteX17" fmla="*/ 46378 w 46377"/>
                <a:gd name="connsiteY17" fmla="*/ 7550 h 59320"/>
                <a:gd name="connsiteX18" fmla="*/ 38828 w 46377"/>
                <a:gd name="connsiteY18" fmla="*/ 17257 h 59320"/>
                <a:gd name="connsiteX19" fmla="*/ 32357 w 46377"/>
                <a:gd name="connsiteY19" fmla="*/ 14021 h 59320"/>
                <a:gd name="connsiteX20" fmla="*/ 25885 w 46377"/>
                <a:gd name="connsiteY20" fmla="*/ 12943 h 59320"/>
                <a:gd name="connsiteX21" fmla="*/ 20492 w 46377"/>
                <a:gd name="connsiteY21" fmla="*/ 14021 h 59320"/>
                <a:gd name="connsiteX22" fmla="*/ 18335 w 46377"/>
                <a:gd name="connsiteY22" fmla="*/ 18335 h 59320"/>
                <a:gd name="connsiteX23" fmla="*/ 20492 w 46377"/>
                <a:gd name="connsiteY23" fmla="*/ 21571 h 59320"/>
                <a:gd name="connsiteX24" fmla="*/ 24807 w 46377"/>
                <a:gd name="connsiteY24" fmla="*/ 23728 h 59320"/>
                <a:gd name="connsiteX25" fmla="*/ 30199 w 46377"/>
                <a:gd name="connsiteY25" fmla="*/ 25885 h 59320"/>
                <a:gd name="connsiteX26" fmla="*/ 37749 w 46377"/>
                <a:gd name="connsiteY26" fmla="*/ 29121 h 59320"/>
                <a:gd name="connsiteX27" fmla="*/ 44220 w 46377"/>
                <a:gd name="connsiteY27" fmla="*/ 34514 h 59320"/>
                <a:gd name="connsiteX28" fmla="*/ 46378 w 46377"/>
                <a:gd name="connsiteY28" fmla="*/ 43142 h 59320"/>
                <a:gd name="connsiteX29" fmla="*/ 43142 w 46377"/>
                <a:gd name="connsiteY29" fmla="*/ 52849 h 59320"/>
                <a:gd name="connsiteX30" fmla="*/ 35592 w 46377"/>
                <a:gd name="connsiteY30" fmla="*/ 59320 h 59320"/>
                <a:gd name="connsiteX31" fmla="*/ 22649 w 46377"/>
                <a:gd name="connsiteY31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320">
                  <a:moveTo>
                    <a:pt x="22649" y="59320"/>
                  </a:moveTo>
                  <a:cubicBezTo>
                    <a:pt x="18335" y="59320"/>
                    <a:pt x="15100" y="58242"/>
                    <a:pt x="10786" y="57163"/>
                  </a:cubicBezTo>
                  <a:cubicBezTo>
                    <a:pt x="6471" y="56085"/>
                    <a:pt x="3236" y="53928"/>
                    <a:pt x="0" y="51770"/>
                  </a:cubicBezTo>
                  <a:lnTo>
                    <a:pt x="7550" y="42063"/>
                  </a:lnTo>
                  <a:cubicBezTo>
                    <a:pt x="9707" y="44221"/>
                    <a:pt x="12942" y="45299"/>
                    <a:pt x="15100" y="46378"/>
                  </a:cubicBezTo>
                  <a:cubicBezTo>
                    <a:pt x="17257" y="47456"/>
                    <a:pt x="20492" y="48535"/>
                    <a:pt x="22649" y="48535"/>
                  </a:cubicBezTo>
                  <a:cubicBezTo>
                    <a:pt x="25885" y="48535"/>
                    <a:pt x="26964" y="48535"/>
                    <a:pt x="29121" y="47456"/>
                  </a:cubicBezTo>
                  <a:cubicBezTo>
                    <a:pt x="30199" y="46378"/>
                    <a:pt x="31278" y="45299"/>
                    <a:pt x="31278" y="43142"/>
                  </a:cubicBezTo>
                  <a:cubicBezTo>
                    <a:pt x="31278" y="42063"/>
                    <a:pt x="30199" y="40985"/>
                    <a:pt x="29121" y="39906"/>
                  </a:cubicBezTo>
                  <a:cubicBezTo>
                    <a:pt x="28042" y="38828"/>
                    <a:pt x="25885" y="37749"/>
                    <a:pt x="24807" y="37749"/>
                  </a:cubicBezTo>
                  <a:cubicBezTo>
                    <a:pt x="22649" y="36671"/>
                    <a:pt x="20492" y="36671"/>
                    <a:pt x="19414" y="35592"/>
                  </a:cubicBezTo>
                  <a:cubicBezTo>
                    <a:pt x="17257" y="34514"/>
                    <a:pt x="14021" y="33435"/>
                    <a:pt x="11864" y="32357"/>
                  </a:cubicBezTo>
                  <a:cubicBezTo>
                    <a:pt x="9707" y="31278"/>
                    <a:pt x="7550" y="29121"/>
                    <a:pt x="5393" y="26964"/>
                  </a:cubicBezTo>
                  <a:cubicBezTo>
                    <a:pt x="3236" y="24807"/>
                    <a:pt x="3236" y="21571"/>
                    <a:pt x="3236" y="18335"/>
                  </a:cubicBezTo>
                  <a:cubicBezTo>
                    <a:pt x="3236" y="12943"/>
                    <a:pt x="5393" y="8628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199" y="0"/>
                    <a:pt x="34513" y="1079"/>
                    <a:pt x="37749" y="2157"/>
                  </a:cubicBezTo>
                  <a:cubicBezTo>
                    <a:pt x="40985" y="3236"/>
                    <a:pt x="44220" y="5393"/>
                    <a:pt x="46378" y="7550"/>
                  </a:cubicBezTo>
                  <a:lnTo>
                    <a:pt x="38828" y="17257"/>
                  </a:lnTo>
                  <a:cubicBezTo>
                    <a:pt x="36671" y="16178"/>
                    <a:pt x="34513" y="14021"/>
                    <a:pt x="32357" y="14021"/>
                  </a:cubicBezTo>
                  <a:cubicBezTo>
                    <a:pt x="30199" y="12943"/>
                    <a:pt x="28042" y="12943"/>
                    <a:pt x="25885" y="12943"/>
                  </a:cubicBezTo>
                  <a:cubicBezTo>
                    <a:pt x="23728" y="12943"/>
                    <a:pt x="21571" y="12943"/>
                    <a:pt x="20492" y="14021"/>
                  </a:cubicBezTo>
                  <a:cubicBezTo>
                    <a:pt x="19414" y="15100"/>
                    <a:pt x="18335" y="16178"/>
                    <a:pt x="18335" y="18335"/>
                  </a:cubicBezTo>
                  <a:cubicBezTo>
                    <a:pt x="18335" y="19414"/>
                    <a:pt x="19414" y="20492"/>
                    <a:pt x="20492" y="21571"/>
                  </a:cubicBezTo>
                  <a:cubicBezTo>
                    <a:pt x="21571" y="22650"/>
                    <a:pt x="22649" y="23728"/>
                    <a:pt x="24807" y="23728"/>
                  </a:cubicBezTo>
                  <a:cubicBezTo>
                    <a:pt x="26964" y="24807"/>
                    <a:pt x="28042" y="24807"/>
                    <a:pt x="30199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6" y="30199"/>
                    <a:pt x="42063" y="32357"/>
                    <a:pt x="44220" y="34514"/>
                  </a:cubicBezTo>
                  <a:cubicBezTo>
                    <a:pt x="46378" y="36671"/>
                    <a:pt x="46378" y="39906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5"/>
                    <a:pt x="38828" y="58242"/>
                    <a:pt x="35592" y="59320"/>
                  </a:cubicBezTo>
                  <a:cubicBezTo>
                    <a:pt x="32357" y="59320"/>
                    <a:pt x="28042" y="59320"/>
                    <a:pt x="22649" y="5932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0" name="Freihandform: Form 2209">
              <a:extLst>
                <a:ext uri="{FF2B5EF4-FFF2-40B4-BE49-F238E27FC236}">
                  <a16:creationId xmlns:a16="http://schemas.microsoft.com/office/drawing/2014/main" id="{671C64FC-96D0-414B-8664-0F864A227ECF}"/>
                </a:ext>
              </a:extLst>
            </p:cNvPr>
            <p:cNvSpPr/>
            <p:nvPr/>
          </p:nvSpPr>
          <p:spPr>
            <a:xfrm>
              <a:off x="3504241" y="4297439"/>
              <a:ext cx="58241" cy="60398"/>
            </a:xfrm>
            <a:custGeom>
              <a:avLst/>
              <a:gdLst>
                <a:gd name="connsiteX0" fmla="*/ 29121 w 58241"/>
                <a:gd name="connsiteY0" fmla="*/ 60399 h 60398"/>
                <a:gd name="connsiteX1" fmla="*/ 15100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100 w 58241"/>
                <a:gd name="connsiteY5" fmla="*/ 3236 h 60398"/>
                <a:gd name="connsiteX6" fmla="*/ 29121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2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1 w 58241"/>
                <a:gd name="connsiteY12" fmla="*/ 60399 h 60398"/>
                <a:gd name="connsiteX13" fmla="*/ 29121 w 58241"/>
                <a:gd name="connsiteY13" fmla="*/ 47456 h 60398"/>
                <a:gd name="connsiteX14" fmla="*/ 35592 w 58241"/>
                <a:gd name="connsiteY14" fmla="*/ 45299 h 60398"/>
                <a:gd name="connsiteX15" fmla="*/ 39906 w 58241"/>
                <a:gd name="connsiteY15" fmla="*/ 38828 h 60398"/>
                <a:gd name="connsiteX16" fmla="*/ 40985 w 58241"/>
                <a:gd name="connsiteY16" fmla="*/ 29121 h 60398"/>
                <a:gd name="connsiteX17" fmla="*/ 39906 w 58241"/>
                <a:gd name="connsiteY17" fmla="*/ 19414 h 60398"/>
                <a:gd name="connsiteX18" fmla="*/ 35592 w 58241"/>
                <a:gd name="connsiteY18" fmla="*/ 12943 h 60398"/>
                <a:gd name="connsiteX19" fmla="*/ 29121 w 58241"/>
                <a:gd name="connsiteY19" fmla="*/ 10786 h 60398"/>
                <a:gd name="connsiteX20" fmla="*/ 22649 w 58241"/>
                <a:gd name="connsiteY20" fmla="*/ 12943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49 w 58241"/>
                <a:gd name="connsiteY24" fmla="*/ 45299 h 60398"/>
                <a:gd name="connsiteX25" fmla="*/ 29121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4"/>
                    <a:pt x="0" y="36671"/>
                    <a:pt x="0" y="30199"/>
                  </a:cubicBezTo>
                  <a:cubicBezTo>
                    <a:pt x="0" y="23728"/>
                    <a:pt x="1078" y="18336"/>
                    <a:pt x="4314" y="14021"/>
                  </a:cubicBezTo>
                  <a:cubicBezTo>
                    <a:pt x="6471" y="9707"/>
                    <a:pt x="10786" y="5393"/>
                    <a:pt x="15100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3" y="0"/>
                    <a:pt x="38828" y="1079"/>
                    <a:pt x="43142" y="3236"/>
                  </a:cubicBezTo>
                  <a:cubicBezTo>
                    <a:pt x="47456" y="5393"/>
                    <a:pt x="50692" y="9707"/>
                    <a:pt x="53928" y="14021"/>
                  </a:cubicBezTo>
                  <a:cubicBezTo>
                    <a:pt x="56084" y="18336"/>
                    <a:pt x="58242" y="23728"/>
                    <a:pt x="58242" y="30199"/>
                  </a:cubicBezTo>
                  <a:cubicBezTo>
                    <a:pt x="58242" y="36671"/>
                    <a:pt x="57163" y="42064"/>
                    <a:pt x="53928" y="46378"/>
                  </a:cubicBezTo>
                  <a:cubicBezTo>
                    <a:pt x="51770" y="50692"/>
                    <a:pt x="47456" y="53928"/>
                    <a:pt x="43142" y="57163"/>
                  </a:cubicBezTo>
                  <a:cubicBezTo>
                    <a:pt x="38828" y="59320"/>
                    <a:pt x="33435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4"/>
                    <a:pt x="39906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50"/>
                    <a:pt x="39906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1864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49" y="12943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49" y="45299"/>
                  </a:cubicBezTo>
                  <a:cubicBezTo>
                    <a:pt x="24807" y="47456"/>
                    <a:pt x="25885" y="47456"/>
                    <a:pt x="29121" y="4745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1" name="Freihandform: Form 2210">
              <a:extLst>
                <a:ext uri="{FF2B5EF4-FFF2-40B4-BE49-F238E27FC236}">
                  <a16:creationId xmlns:a16="http://schemas.microsoft.com/office/drawing/2014/main" id="{51310656-9CDD-4965-94B5-DF6DB9B610DD}"/>
                </a:ext>
              </a:extLst>
            </p:cNvPr>
            <p:cNvSpPr/>
            <p:nvPr/>
          </p:nvSpPr>
          <p:spPr>
            <a:xfrm>
              <a:off x="3574346" y="4297439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9 h 60398"/>
                <a:gd name="connsiteX2" fmla="*/ 12942 w 51770"/>
                <a:gd name="connsiteY2" fmla="*/ 1079 h 60398"/>
                <a:gd name="connsiteX3" fmla="*/ 14021 w 51770"/>
                <a:gd name="connsiteY3" fmla="*/ 8628 h 60398"/>
                <a:gd name="connsiteX4" fmla="*/ 14021 w 51770"/>
                <a:gd name="connsiteY4" fmla="*/ 8628 h 60398"/>
                <a:gd name="connsiteX5" fmla="*/ 22649 w 51770"/>
                <a:gd name="connsiteY5" fmla="*/ 2157 h 60398"/>
                <a:gd name="connsiteX6" fmla="*/ 33435 w 51770"/>
                <a:gd name="connsiteY6" fmla="*/ 0 h 60398"/>
                <a:gd name="connsiteX7" fmla="*/ 47456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2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9"/>
                  </a:lnTo>
                  <a:lnTo>
                    <a:pt x="12942" y="1079"/>
                  </a:lnTo>
                  <a:lnTo>
                    <a:pt x="14021" y="8628"/>
                  </a:lnTo>
                  <a:lnTo>
                    <a:pt x="14021" y="8628"/>
                  </a:lnTo>
                  <a:cubicBezTo>
                    <a:pt x="16178" y="6471"/>
                    <a:pt x="19414" y="4314"/>
                    <a:pt x="22649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6" y="0"/>
                    <a:pt x="44220" y="2157"/>
                    <a:pt x="47456" y="6471"/>
                  </a:cubicBezTo>
                  <a:cubicBezTo>
                    <a:pt x="50692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3" y="18336"/>
                    <a:pt x="33435" y="16178"/>
                  </a:cubicBezTo>
                  <a:cubicBezTo>
                    <a:pt x="32357" y="14021"/>
                    <a:pt x="30199" y="14021"/>
                    <a:pt x="26964" y="14021"/>
                  </a:cubicBezTo>
                  <a:cubicBezTo>
                    <a:pt x="24807" y="14021"/>
                    <a:pt x="22649" y="14021"/>
                    <a:pt x="20492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212" name="Grafik 2">
            <a:extLst>
              <a:ext uri="{FF2B5EF4-FFF2-40B4-BE49-F238E27FC236}">
                <a16:creationId xmlns:a16="http://schemas.microsoft.com/office/drawing/2014/main" id="{72BDBB6F-EEF9-40F7-9288-2FA58A7593F1}"/>
              </a:ext>
            </a:extLst>
          </p:cNvPr>
          <p:cNvGrpSpPr/>
          <p:nvPr/>
        </p:nvGrpSpPr>
        <p:grpSpPr>
          <a:xfrm>
            <a:off x="787370" y="4159384"/>
            <a:ext cx="316015" cy="110012"/>
            <a:chOff x="787370" y="4159384"/>
            <a:chExt cx="316015" cy="110012"/>
          </a:xfrm>
          <a:solidFill>
            <a:srgbClr val="163156"/>
          </a:solidFill>
        </p:grpSpPr>
        <p:sp>
          <p:nvSpPr>
            <p:cNvPr id="2213" name="Freihandform: Form 2212">
              <a:extLst>
                <a:ext uri="{FF2B5EF4-FFF2-40B4-BE49-F238E27FC236}">
                  <a16:creationId xmlns:a16="http://schemas.microsoft.com/office/drawing/2014/main" id="{E56C3BA6-8DA6-4495-AF65-BA32A29F7434}"/>
                </a:ext>
              </a:extLst>
            </p:cNvPr>
            <p:cNvSpPr/>
            <p:nvPr/>
          </p:nvSpPr>
          <p:spPr>
            <a:xfrm>
              <a:off x="787370" y="4166934"/>
              <a:ext cx="16178" cy="77655"/>
            </a:xfrm>
            <a:custGeom>
              <a:avLst/>
              <a:gdLst>
                <a:gd name="connsiteX0" fmla="*/ 0 w 16178"/>
                <a:gd name="connsiteY0" fmla="*/ 77656 h 77655"/>
                <a:gd name="connsiteX1" fmla="*/ 0 w 16178"/>
                <a:gd name="connsiteY1" fmla="*/ 0 h 77655"/>
                <a:gd name="connsiteX2" fmla="*/ 16178 w 16178"/>
                <a:gd name="connsiteY2" fmla="*/ 0 h 77655"/>
                <a:gd name="connsiteX3" fmla="*/ 16178 w 16178"/>
                <a:gd name="connsiteY3" fmla="*/ 77656 h 77655"/>
                <a:gd name="connsiteX4" fmla="*/ 0 w 16178"/>
                <a:gd name="connsiteY4" fmla="*/ 77656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78" h="77655">
                  <a:moveTo>
                    <a:pt x="0" y="77656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77656"/>
                  </a:lnTo>
                  <a:lnTo>
                    <a:pt x="0" y="77656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4" name="Freihandform: Form 2213">
              <a:extLst>
                <a:ext uri="{FF2B5EF4-FFF2-40B4-BE49-F238E27FC236}">
                  <a16:creationId xmlns:a16="http://schemas.microsoft.com/office/drawing/2014/main" id="{82EB8DEE-BBEB-461D-AAF9-A4224D05425C}"/>
                </a:ext>
              </a:extLst>
            </p:cNvPr>
            <p:cNvSpPr/>
            <p:nvPr/>
          </p:nvSpPr>
          <p:spPr>
            <a:xfrm>
              <a:off x="821884" y="4185269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9 h 60398"/>
                <a:gd name="connsiteX2" fmla="*/ 12943 w 51770"/>
                <a:gd name="connsiteY2" fmla="*/ 1079 h 60398"/>
                <a:gd name="connsiteX3" fmla="*/ 14021 w 51770"/>
                <a:gd name="connsiteY3" fmla="*/ 8628 h 60398"/>
                <a:gd name="connsiteX4" fmla="*/ 14021 w 51770"/>
                <a:gd name="connsiteY4" fmla="*/ 8628 h 60398"/>
                <a:gd name="connsiteX5" fmla="*/ 22650 w 51770"/>
                <a:gd name="connsiteY5" fmla="*/ 2157 h 60398"/>
                <a:gd name="connsiteX6" fmla="*/ 33435 w 51770"/>
                <a:gd name="connsiteY6" fmla="*/ 0 h 60398"/>
                <a:gd name="connsiteX7" fmla="*/ 47456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2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8628"/>
                  </a:lnTo>
                  <a:lnTo>
                    <a:pt x="14021" y="8628"/>
                  </a:lnTo>
                  <a:cubicBezTo>
                    <a:pt x="16178" y="6471"/>
                    <a:pt x="19414" y="4314"/>
                    <a:pt x="22650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6" y="0"/>
                    <a:pt x="44221" y="2157"/>
                    <a:pt x="47456" y="6471"/>
                  </a:cubicBezTo>
                  <a:cubicBezTo>
                    <a:pt x="50692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4" y="18335"/>
                    <a:pt x="33435" y="16178"/>
                  </a:cubicBezTo>
                  <a:cubicBezTo>
                    <a:pt x="32357" y="14021"/>
                    <a:pt x="30199" y="14021"/>
                    <a:pt x="26964" y="14021"/>
                  </a:cubicBezTo>
                  <a:cubicBezTo>
                    <a:pt x="24807" y="14021"/>
                    <a:pt x="22650" y="14021"/>
                    <a:pt x="20492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5" name="Freihandform: Form 2214">
              <a:extLst>
                <a:ext uri="{FF2B5EF4-FFF2-40B4-BE49-F238E27FC236}">
                  <a16:creationId xmlns:a16="http://schemas.microsoft.com/office/drawing/2014/main" id="{FCB0C711-9708-4E59-B70C-8486777E7B88}"/>
                </a:ext>
              </a:extLst>
            </p:cNvPr>
            <p:cNvSpPr/>
            <p:nvPr/>
          </p:nvSpPr>
          <p:spPr>
            <a:xfrm>
              <a:off x="885519" y="4161541"/>
              <a:ext cx="55006" cy="84127"/>
            </a:xfrm>
            <a:custGeom>
              <a:avLst/>
              <a:gdLst>
                <a:gd name="connsiteX0" fmla="*/ 23728 w 55006"/>
                <a:gd name="connsiteY0" fmla="*/ 84127 h 84127"/>
                <a:gd name="connsiteX1" fmla="*/ 6471 w 55006"/>
                <a:gd name="connsiteY1" fmla="*/ 75499 h 84127"/>
                <a:gd name="connsiteX2" fmla="*/ 0 w 55006"/>
                <a:gd name="connsiteY2" fmla="*/ 52849 h 84127"/>
                <a:gd name="connsiteX3" fmla="*/ 3236 w 55006"/>
                <a:gd name="connsiteY3" fmla="*/ 36671 h 84127"/>
                <a:gd name="connsiteX4" fmla="*/ 11864 w 55006"/>
                <a:gd name="connsiteY4" fmla="*/ 25885 h 84127"/>
                <a:gd name="connsiteX5" fmla="*/ 23728 w 55006"/>
                <a:gd name="connsiteY5" fmla="*/ 22649 h 84127"/>
                <a:gd name="connsiteX6" fmla="*/ 32357 w 55006"/>
                <a:gd name="connsiteY6" fmla="*/ 24807 h 84127"/>
                <a:gd name="connsiteX7" fmla="*/ 38828 w 55006"/>
                <a:gd name="connsiteY7" fmla="*/ 29121 h 84127"/>
                <a:gd name="connsiteX8" fmla="*/ 37749 w 55006"/>
                <a:gd name="connsiteY8" fmla="*/ 20492 h 84127"/>
                <a:gd name="connsiteX9" fmla="*/ 37749 w 55006"/>
                <a:gd name="connsiteY9" fmla="*/ 0 h 84127"/>
                <a:gd name="connsiteX10" fmla="*/ 55006 w 55006"/>
                <a:gd name="connsiteY10" fmla="*/ 0 h 84127"/>
                <a:gd name="connsiteX11" fmla="*/ 55006 w 55006"/>
                <a:gd name="connsiteY11" fmla="*/ 83048 h 84127"/>
                <a:gd name="connsiteX12" fmla="*/ 42063 w 55006"/>
                <a:gd name="connsiteY12" fmla="*/ 83048 h 84127"/>
                <a:gd name="connsiteX13" fmla="*/ 40985 w 55006"/>
                <a:gd name="connsiteY13" fmla="*/ 76577 h 84127"/>
                <a:gd name="connsiteX14" fmla="*/ 40985 w 55006"/>
                <a:gd name="connsiteY14" fmla="*/ 76577 h 84127"/>
                <a:gd name="connsiteX15" fmla="*/ 33435 w 55006"/>
                <a:gd name="connsiteY15" fmla="*/ 81970 h 84127"/>
                <a:gd name="connsiteX16" fmla="*/ 23728 w 55006"/>
                <a:gd name="connsiteY16" fmla="*/ 84127 h 84127"/>
                <a:gd name="connsiteX17" fmla="*/ 28042 w 55006"/>
                <a:gd name="connsiteY17" fmla="*/ 71184 h 84127"/>
                <a:gd name="connsiteX18" fmla="*/ 33435 w 55006"/>
                <a:gd name="connsiteY18" fmla="*/ 70106 h 84127"/>
                <a:gd name="connsiteX19" fmla="*/ 38828 w 55006"/>
                <a:gd name="connsiteY19" fmla="*/ 65792 h 84127"/>
                <a:gd name="connsiteX20" fmla="*/ 38828 w 55006"/>
                <a:gd name="connsiteY20" fmla="*/ 40985 h 84127"/>
                <a:gd name="connsiteX21" fmla="*/ 33435 w 55006"/>
                <a:gd name="connsiteY21" fmla="*/ 37749 h 84127"/>
                <a:gd name="connsiteX22" fmla="*/ 28042 w 55006"/>
                <a:gd name="connsiteY22" fmla="*/ 36671 h 84127"/>
                <a:gd name="connsiteX23" fmla="*/ 22650 w 55006"/>
                <a:gd name="connsiteY23" fmla="*/ 38828 h 84127"/>
                <a:gd name="connsiteX24" fmla="*/ 18335 w 55006"/>
                <a:gd name="connsiteY24" fmla="*/ 44220 h 84127"/>
                <a:gd name="connsiteX25" fmla="*/ 17257 w 55006"/>
                <a:gd name="connsiteY25" fmla="*/ 53928 h 84127"/>
                <a:gd name="connsiteX26" fmla="*/ 20492 w 55006"/>
                <a:gd name="connsiteY26" fmla="*/ 66870 h 84127"/>
                <a:gd name="connsiteX27" fmla="*/ 28042 w 55006"/>
                <a:gd name="connsiteY27" fmla="*/ 71184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5006" h="84127">
                  <a:moveTo>
                    <a:pt x="23728" y="84127"/>
                  </a:moveTo>
                  <a:cubicBezTo>
                    <a:pt x="16178" y="84127"/>
                    <a:pt x="10786" y="80891"/>
                    <a:pt x="6471" y="75499"/>
                  </a:cubicBezTo>
                  <a:cubicBezTo>
                    <a:pt x="2157" y="70106"/>
                    <a:pt x="0" y="62556"/>
                    <a:pt x="0" y="52849"/>
                  </a:cubicBezTo>
                  <a:cubicBezTo>
                    <a:pt x="0" y="46378"/>
                    <a:pt x="1079" y="40985"/>
                    <a:pt x="3236" y="36671"/>
                  </a:cubicBezTo>
                  <a:cubicBezTo>
                    <a:pt x="5393" y="32357"/>
                    <a:pt x="8628" y="28042"/>
                    <a:pt x="11864" y="25885"/>
                  </a:cubicBezTo>
                  <a:cubicBezTo>
                    <a:pt x="15100" y="23728"/>
                    <a:pt x="19414" y="22649"/>
                    <a:pt x="23728" y="22649"/>
                  </a:cubicBezTo>
                  <a:cubicBezTo>
                    <a:pt x="26964" y="22649"/>
                    <a:pt x="30199" y="23728"/>
                    <a:pt x="32357" y="24807"/>
                  </a:cubicBezTo>
                  <a:cubicBezTo>
                    <a:pt x="34514" y="25885"/>
                    <a:pt x="36671" y="26964"/>
                    <a:pt x="38828" y="29121"/>
                  </a:cubicBezTo>
                  <a:lnTo>
                    <a:pt x="37749" y="20492"/>
                  </a:lnTo>
                  <a:lnTo>
                    <a:pt x="37749" y="0"/>
                  </a:lnTo>
                  <a:lnTo>
                    <a:pt x="55006" y="0"/>
                  </a:lnTo>
                  <a:lnTo>
                    <a:pt x="55006" y="83048"/>
                  </a:lnTo>
                  <a:lnTo>
                    <a:pt x="42063" y="83048"/>
                  </a:lnTo>
                  <a:lnTo>
                    <a:pt x="40985" y="76577"/>
                  </a:lnTo>
                  <a:lnTo>
                    <a:pt x="40985" y="76577"/>
                  </a:lnTo>
                  <a:cubicBezTo>
                    <a:pt x="38828" y="78734"/>
                    <a:pt x="36671" y="80891"/>
                    <a:pt x="33435" y="81970"/>
                  </a:cubicBezTo>
                  <a:cubicBezTo>
                    <a:pt x="30199" y="84127"/>
                    <a:pt x="26964" y="84127"/>
                    <a:pt x="23728" y="84127"/>
                  </a:cubicBezTo>
                  <a:close/>
                  <a:moveTo>
                    <a:pt x="28042" y="71184"/>
                  </a:moveTo>
                  <a:cubicBezTo>
                    <a:pt x="30199" y="71184"/>
                    <a:pt x="32357" y="71184"/>
                    <a:pt x="33435" y="70106"/>
                  </a:cubicBezTo>
                  <a:cubicBezTo>
                    <a:pt x="35592" y="69027"/>
                    <a:pt x="36671" y="67949"/>
                    <a:pt x="38828" y="65792"/>
                  </a:cubicBezTo>
                  <a:lnTo>
                    <a:pt x="38828" y="40985"/>
                  </a:lnTo>
                  <a:cubicBezTo>
                    <a:pt x="36671" y="39906"/>
                    <a:pt x="35592" y="38828"/>
                    <a:pt x="33435" y="37749"/>
                  </a:cubicBezTo>
                  <a:cubicBezTo>
                    <a:pt x="31278" y="36671"/>
                    <a:pt x="30199" y="36671"/>
                    <a:pt x="28042" y="36671"/>
                  </a:cubicBezTo>
                  <a:cubicBezTo>
                    <a:pt x="25885" y="36671"/>
                    <a:pt x="23728" y="37749"/>
                    <a:pt x="22650" y="38828"/>
                  </a:cubicBezTo>
                  <a:cubicBezTo>
                    <a:pt x="20492" y="39906"/>
                    <a:pt x="19414" y="42063"/>
                    <a:pt x="18335" y="44220"/>
                  </a:cubicBezTo>
                  <a:cubicBezTo>
                    <a:pt x="17257" y="46378"/>
                    <a:pt x="17257" y="49613"/>
                    <a:pt x="17257" y="53928"/>
                  </a:cubicBezTo>
                  <a:cubicBezTo>
                    <a:pt x="17257" y="59320"/>
                    <a:pt x="18335" y="64713"/>
                    <a:pt x="20492" y="66870"/>
                  </a:cubicBezTo>
                  <a:cubicBezTo>
                    <a:pt x="22650" y="69027"/>
                    <a:pt x="24807" y="71184"/>
                    <a:pt x="28042" y="71184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6" name="Freihandform: Form 2215">
              <a:extLst>
                <a:ext uri="{FF2B5EF4-FFF2-40B4-BE49-F238E27FC236}">
                  <a16:creationId xmlns:a16="http://schemas.microsoft.com/office/drawing/2014/main" id="{20A31EE0-AFAE-452C-A39C-7348B5C8467D}"/>
                </a:ext>
              </a:extLst>
            </p:cNvPr>
            <p:cNvSpPr/>
            <p:nvPr/>
          </p:nvSpPr>
          <p:spPr>
            <a:xfrm>
              <a:off x="955624" y="4159384"/>
              <a:ext cx="17256" cy="85205"/>
            </a:xfrm>
            <a:custGeom>
              <a:avLst/>
              <a:gdLst>
                <a:gd name="connsiteX0" fmla="*/ 8628 w 17256"/>
                <a:gd name="connsiteY0" fmla="*/ 17257 h 85205"/>
                <a:gd name="connsiteX1" fmla="*/ 2157 w 17256"/>
                <a:gd name="connsiteY1" fmla="*/ 15100 h 85205"/>
                <a:gd name="connsiteX2" fmla="*/ 0 w 17256"/>
                <a:gd name="connsiteY2" fmla="*/ 8628 h 85205"/>
                <a:gd name="connsiteX3" fmla="*/ 2157 w 17256"/>
                <a:gd name="connsiteY3" fmla="*/ 2157 h 85205"/>
                <a:gd name="connsiteX4" fmla="*/ 8628 w 17256"/>
                <a:gd name="connsiteY4" fmla="*/ 0 h 85205"/>
                <a:gd name="connsiteX5" fmla="*/ 15100 w 17256"/>
                <a:gd name="connsiteY5" fmla="*/ 2157 h 85205"/>
                <a:gd name="connsiteX6" fmla="*/ 17257 w 17256"/>
                <a:gd name="connsiteY6" fmla="*/ 8628 h 85205"/>
                <a:gd name="connsiteX7" fmla="*/ 15100 w 17256"/>
                <a:gd name="connsiteY7" fmla="*/ 15100 h 85205"/>
                <a:gd name="connsiteX8" fmla="*/ 8628 w 17256"/>
                <a:gd name="connsiteY8" fmla="*/ 17257 h 85205"/>
                <a:gd name="connsiteX9" fmla="*/ 1079 w 17256"/>
                <a:gd name="connsiteY9" fmla="*/ 85205 h 85205"/>
                <a:gd name="connsiteX10" fmla="*/ 1079 w 17256"/>
                <a:gd name="connsiteY10" fmla="*/ 26964 h 85205"/>
                <a:gd name="connsiteX11" fmla="*/ 17257 w 17256"/>
                <a:gd name="connsiteY11" fmla="*/ 26964 h 85205"/>
                <a:gd name="connsiteX12" fmla="*/ 17257 w 17256"/>
                <a:gd name="connsiteY12" fmla="*/ 85205 h 85205"/>
                <a:gd name="connsiteX13" fmla="*/ 1079 w 17256"/>
                <a:gd name="connsiteY13" fmla="*/ 85205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5205">
                  <a:moveTo>
                    <a:pt x="8628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8"/>
                  </a:cubicBezTo>
                  <a:cubicBezTo>
                    <a:pt x="0" y="5393"/>
                    <a:pt x="1079" y="4314"/>
                    <a:pt x="2157" y="2157"/>
                  </a:cubicBezTo>
                  <a:cubicBezTo>
                    <a:pt x="4314" y="0"/>
                    <a:pt x="6471" y="0"/>
                    <a:pt x="8628" y="0"/>
                  </a:cubicBezTo>
                  <a:cubicBezTo>
                    <a:pt x="10786" y="0"/>
                    <a:pt x="14021" y="1078"/>
                    <a:pt x="15100" y="2157"/>
                  </a:cubicBezTo>
                  <a:cubicBezTo>
                    <a:pt x="16178" y="3236"/>
                    <a:pt x="17257" y="5393"/>
                    <a:pt x="17257" y="8628"/>
                  </a:cubicBezTo>
                  <a:cubicBezTo>
                    <a:pt x="17257" y="11864"/>
                    <a:pt x="16178" y="12943"/>
                    <a:pt x="15100" y="15100"/>
                  </a:cubicBezTo>
                  <a:cubicBezTo>
                    <a:pt x="14021" y="16178"/>
                    <a:pt x="11864" y="17257"/>
                    <a:pt x="8628" y="17257"/>
                  </a:cubicBezTo>
                  <a:close/>
                  <a:moveTo>
                    <a:pt x="1079" y="85205"/>
                  </a:moveTo>
                  <a:lnTo>
                    <a:pt x="1079" y="26964"/>
                  </a:lnTo>
                  <a:lnTo>
                    <a:pt x="17257" y="26964"/>
                  </a:lnTo>
                  <a:lnTo>
                    <a:pt x="17257" y="85205"/>
                  </a:lnTo>
                  <a:lnTo>
                    <a:pt x="1079" y="85205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7" name="Freihandform: Form 2216">
              <a:extLst>
                <a:ext uri="{FF2B5EF4-FFF2-40B4-BE49-F238E27FC236}">
                  <a16:creationId xmlns:a16="http://schemas.microsoft.com/office/drawing/2014/main" id="{819B4AD6-E4D9-4A16-B865-228508248AB1}"/>
                </a:ext>
              </a:extLst>
            </p:cNvPr>
            <p:cNvSpPr/>
            <p:nvPr/>
          </p:nvSpPr>
          <p:spPr>
            <a:xfrm>
              <a:off x="984745" y="4184191"/>
              <a:ext cx="56084" cy="85205"/>
            </a:xfrm>
            <a:custGeom>
              <a:avLst/>
              <a:gdLst>
                <a:gd name="connsiteX0" fmla="*/ 24807 w 56084"/>
                <a:gd name="connsiteY0" fmla="*/ 85206 h 85205"/>
                <a:gd name="connsiteX1" fmla="*/ 11864 w 56084"/>
                <a:gd name="connsiteY1" fmla="*/ 84127 h 85205"/>
                <a:gd name="connsiteX2" fmla="*/ 3236 w 56084"/>
                <a:gd name="connsiteY2" fmla="*/ 78734 h 85205"/>
                <a:gd name="connsiteX3" fmla="*/ 0 w 56084"/>
                <a:gd name="connsiteY3" fmla="*/ 70106 h 85205"/>
                <a:gd name="connsiteX4" fmla="*/ 2157 w 56084"/>
                <a:gd name="connsiteY4" fmla="*/ 63635 h 85205"/>
                <a:gd name="connsiteX5" fmla="*/ 8628 w 56084"/>
                <a:gd name="connsiteY5" fmla="*/ 58242 h 85205"/>
                <a:gd name="connsiteX6" fmla="*/ 8628 w 56084"/>
                <a:gd name="connsiteY6" fmla="*/ 58242 h 85205"/>
                <a:gd name="connsiteX7" fmla="*/ 4314 w 56084"/>
                <a:gd name="connsiteY7" fmla="*/ 53928 h 85205"/>
                <a:gd name="connsiteX8" fmla="*/ 3236 w 56084"/>
                <a:gd name="connsiteY8" fmla="*/ 47456 h 85205"/>
                <a:gd name="connsiteX9" fmla="*/ 5393 w 56084"/>
                <a:gd name="connsiteY9" fmla="*/ 40985 h 85205"/>
                <a:gd name="connsiteX10" fmla="*/ 9707 w 56084"/>
                <a:gd name="connsiteY10" fmla="*/ 36671 h 85205"/>
                <a:gd name="connsiteX11" fmla="*/ 9707 w 56084"/>
                <a:gd name="connsiteY11" fmla="*/ 36671 h 85205"/>
                <a:gd name="connsiteX12" fmla="*/ 4314 w 56084"/>
                <a:gd name="connsiteY12" fmla="*/ 30199 h 85205"/>
                <a:gd name="connsiteX13" fmla="*/ 2157 w 56084"/>
                <a:gd name="connsiteY13" fmla="*/ 21571 h 85205"/>
                <a:gd name="connsiteX14" fmla="*/ 5393 w 56084"/>
                <a:gd name="connsiteY14" fmla="*/ 9707 h 85205"/>
                <a:gd name="connsiteX15" fmla="*/ 14021 w 56084"/>
                <a:gd name="connsiteY15" fmla="*/ 2157 h 85205"/>
                <a:gd name="connsiteX16" fmla="*/ 25885 w 56084"/>
                <a:gd name="connsiteY16" fmla="*/ 0 h 85205"/>
                <a:gd name="connsiteX17" fmla="*/ 30199 w 56084"/>
                <a:gd name="connsiteY17" fmla="*/ 0 h 85205"/>
                <a:gd name="connsiteX18" fmla="*/ 34514 w 56084"/>
                <a:gd name="connsiteY18" fmla="*/ 1079 h 85205"/>
                <a:gd name="connsiteX19" fmla="*/ 56085 w 56084"/>
                <a:gd name="connsiteY19" fmla="*/ 1079 h 85205"/>
                <a:gd name="connsiteX20" fmla="*/ 56085 w 56084"/>
                <a:gd name="connsiteY20" fmla="*/ 12943 h 85205"/>
                <a:gd name="connsiteX21" fmla="*/ 46378 w 56084"/>
                <a:gd name="connsiteY21" fmla="*/ 12943 h 85205"/>
                <a:gd name="connsiteX22" fmla="*/ 48535 w 56084"/>
                <a:gd name="connsiteY22" fmla="*/ 16178 h 85205"/>
                <a:gd name="connsiteX23" fmla="*/ 49613 w 56084"/>
                <a:gd name="connsiteY23" fmla="*/ 20493 h 85205"/>
                <a:gd name="connsiteX24" fmla="*/ 46378 w 56084"/>
                <a:gd name="connsiteY24" fmla="*/ 31278 h 85205"/>
                <a:gd name="connsiteX25" fmla="*/ 37749 w 56084"/>
                <a:gd name="connsiteY25" fmla="*/ 37749 h 85205"/>
                <a:gd name="connsiteX26" fmla="*/ 25885 w 56084"/>
                <a:gd name="connsiteY26" fmla="*/ 39907 h 85205"/>
                <a:gd name="connsiteX27" fmla="*/ 22650 w 56084"/>
                <a:gd name="connsiteY27" fmla="*/ 39907 h 85205"/>
                <a:gd name="connsiteX28" fmla="*/ 18335 w 56084"/>
                <a:gd name="connsiteY28" fmla="*/ 38828 h 85205"/>
                <a:gd name="connsiteX29" fmla="*/ 16178 w 56084"/>
                <a:gd name="connsiteY29" fmla="*/ 40985 h 85205"/>
                <a:gd name="connsiteX30" fmla="*/ 15100 w 56084"/>
                <a:gd name="connsiteY30" fmla="*/ 44221 h 85205"/>
                <a:gd name="connsiteX31" fmla="*/ 17257 w 56084"/>
                <a:gd name="connsiteY31" fmla="*/ 47456 h 85205"/>
                <a:gd name="connsiteX32" fmla="*/ 23728 w 56084"/>
                <a:gd name="connsiteY32" fmla="*/ 48535 h 85205"/>
                <a:gd name="connsiteX33" fmla="*/ 33435 w 56084"/>
                <a:gd name="connsiteY33" fmla="*/ 48535 h 85205"/>
                <a:gd name="connsiteX34" fmla="*/ 49613 w 56084"/>
                <a:gd name="connsiteY34" fmla="*/ 51770 h 85205"/>
                <a:gd name="connsiteX35" fmla="*/ 55006 w 56084"/>
                <a:gd name="connsiteY35" fmla="*/ 62556 h 85205"/>
                <a:gd name="connsiteX36" fmla="*/ 50692 w 56084"/>
                <a:gd name="connsiteY36" fmla="*/ 73342 h 85205"/>
                <a:gd name="connsiteX37" fmla="*/ 39906 w 56084"/>
                <a:gd name="connsiteY37" fmla="*/ 80891 h 85205"/>
                <a:gd name="connsiteX38" fmla="*/ 24807 w 56084"/>
                <a:gd name="connsiteY38" fmla="*/ 85206 h 85205"/>
                <a:gd name="connsiteX39" fmla="*/ 26964 w 56084"/>
                <a:gd name="connsiteY39" fmla="*/ 75499 h 85205"/>
                <a:gd name="connsiteX40" fmla="*/ 34514 w 56084"/>
                <a:gd name="connsiteY40" fmla="*/ 74420 h 85205"/>
                <a:gd name="connsiteX41" fmla="*/ 39906 w 56084"/>
                <a:gd name="connsiteY41" fmla="*/ 71184 h 85205"/>
                <a:gd name="connsiteX42" fmla="*/ 42063 w 56084"/>
                <a:gd name="connsiteY42" fmla="*/ 66870 h 85205"/>
                <a:gd name="connsiteX43" fmla="*/ 39906 w 56084"/>
                <a:gd name="connsiteY43" fmla="*/ 62556 h 85205"/>
                <a:gd name="connsiteX44" fmla="*/ 33435 w 56084"/>
                <a:gd name="connsiteY44" fmla="*/ 61478 h 85205"/>
                <a:gd name="connsiteX45" fmla="*/ 26964 w 56084"/>
                <a:gd name="connsiteY45" fmla="*/ 61478 h 85205"/>
                <a:gd name="connsiteX46" fmla="*/ 22650 w 56084"/>
                <a:gd name="connsiteY46" fmla="*/ 61478 h 85205"/>
                <a:gd name="connsiteX47" fmla="*/ 19414 w 56084"/>
                <a:gd name="connsiteY47" fmla="*/ 61478 h 85205"/>
                <a:gd name="connsiteX48" fmla="*/ 16178 w 56084"/>
                <a:gd name="connsiteY48" fmla="*/ 64713 h 85205"/>
                <a:gd name="connsiteX49" fmla="*/ 15100 w 56084"/>
                <a:gd name="connsiteY49" fmla="*/ 67949 h 85205"/>
                <a:gd name="connsiteX50" fmla="*/ 18335 w 56084"/>
                <a:gd name="connsiteY50" fmla="*/ 73342 h 85205"/>
                <a:gd name="connsiteX51" fmla="*/ 26964 w 56084"/>
                <a:gd name="connsiteY51" fmla="*/ 75499 h 85205"/>
                <a:gd name="connsiteX52" fmla="*/ 25885 w 56084"/>
                <a:gd name="connsiteY52" fmla="*/ 32357 h 85205"/>
                <a:gd name="connsiteX53" fmla="*/ 30199 w 56084"/>
                <a:gd name="connsiteY53" fmla="*/ 31278 h 85205"/>
                <a:gd name="connsiteX54" fmla="*/ 33435 w 56084"/>
                <a:gd name="connsiteY54" fmla="*/ 28042 h 85205"/>
                <a:gd name="connsiteX55" fmla="*/ 34514 w 56084"/>
                <a:gd name="connsiteY55" fmla="*/ 22650 h 85205"/>
                <a:gd name="connsiteX56" fmla="*/ 33435 w 56084"/>
                <a:gd name="connsiteY56" fmla="*/ 17257 h 85205"/>
                <a:gd name="connsiteX57" fmla="*/ 30199 w 56084"/>
                <a:gd name="connsiteY57" fmla="*/ 14021 h 85205"/>
                <a:gd name="connsiteX58" fmla="*/ 25885 w 56084"/>
                <a:gd name="connsiteY58" fmla="*/ 12943 h 85205"/>
                <a:gd name="connsiteX59" fmla="*/ 19414 w 56084"/>
                <a:gd name="connsiteY59" fmla="*/ 15100 h 85205"/>
                <a:gd name="connsiteX60" fmla="*/ 17257 w 56084"/>
                <a:gd name="connsiteY60" fmla="*/ 22650 h 85205"/>
                <a:gd name="connsiteX61" fmla="*/ 18335 w 56084"/>
                <a:gd name="connsiteY61" fmla="*/ 28042 h 85205"/>
                <a:gd name="connsiteX62" fmla="*/ 21571 w 56084"/>
                <a:gd name="connsiteY62" fmla="*/ 31278 h 85205"/>
                <a:gd name="connsiteX63" fmla="*/ 25885 w 56084"/>
                <a:gd name="connsiteY63" fmla="*/ 32357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6084" h="85205">
                  <a:moveTo>
                    <a:pt x="24807" y="85206"/>
                  </a:moveTo>
                  <a:cubicBezTo>
                    <a:pt x="20492" y="85206"/>
                    <a:pt x="16178" y="85206"/>
                    <a:pt x="11864" y="84127"/>
                  </a:cubicBezTo>
                  <a:cubicBezTo>
                    <a:pt x="8628" y="83049"/>
                    <a:pt x="5393" y="80891"/>
                    <a:pt x="3236" y="78734"/>
                  </a:cubicBezTo>
                  <a:cubicBezTo>
                    <a:pt x="1079" y="76577"/>
                    <a:pt x="0" y="73342"/>
                    <a:pt x="0" y="70106"/>
                  </a:cubicBezTo>
                  <a:cubicBezTo>
                    <a:pt x="0" y="67949"/>
                    <a:pt x="1079" y="65792"/>
                    <a:pt x="2157" y="63635"/>
                  </a:cubicBezTo>
                  <a:cubicBezTo>
                    <a:pt x="3236" y="61478"/>
                    <a:pt x="5393" y="59320"/>
                    <a:pt x="8628" y="58242"/>
                  </a:cubicBezTo>
                  <a:lnTo>
                    <a:pt x="8628" y="58242"/>
                  </a:lnTo>
                  <a:cubicBezTo>
                    <a:pt x="7550" y="57163"/>
                    <a:pt x="5393" y="56085"/>
                    <a:pt x="4314" y="53928"/>
                  </a:cubicBezTo>
                  <a:cubicBezTo>
                    <a:pt x="3236" y="51770"/>
                    <a:pt x="3236" y="50692"/>
                    <a:pt x="3236" y="47456"/>
                  </a:cubicBezTo>
                  <a:cubicBezTo>
                    <a:pt x="3236" y="45299"/>
                    <a:pt x="4314" y="43142"/>
                    <a:pt x="5393" y="40985"/>
                  </a:cubicBezTo>
                  <a:cubicBezTo>
                    <a:pt x="6471" y="38828"/>
                    <a:pt x="8628" y="37749"/>
                    <a:pt x="9707" y="36671"/>
                  </a:cubicBezTo>
                  <a:lnTo>
                    <a:pt x="9707" y="36671"/>
                  </a:lnTo>
                  <a:cubicBezTo>
                    <a:pt x="7550" y="35592"/>
                    <a:pt x="5393" y="33435"/>
                    <a:pt x="4314" y="30199"/>
                  </a:cubicBezTo>
                  <a:cubicBezTo>
                    <a:pt x="3236" y="28042"/>
                    <a:pt x="2157" y="24807"/>
                    <a:pt x="2157" y="21571"/>
                  </a:cubicBezTo>
                  <a:cubicBezTo>
                    <a:pt x="2157" y="17257"/>
                    <a:pt x="3236" y="12943"/>
                    <a:pt x="5393" y="9707"/>
                  </a:cubicBezTo>
                  <a:cubicBezTo>
                    <a:pt x="7550" y="6471"/>
                    <a:pt x="10786" y="4314"/>
                    <a:pt x="14021" y="2157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28042" y="0"/>
                    <a:pt x="29121" y="0"/>
                    <a:pt x="30199" y="0"/>
                  </a:cubicBezTo>
                  <a:cubicBezTo>
                    <a:pt x="31278" y="0"/>
                    <a:pt x="33435" y="1079"/>
                    <a:pt x="34514" y="1079"/>
                  </a:cubicBezTo>
                  <a:lnTo>
                    <a:pt x="56085" y="1079"/>
                  </a:lnTo>
                  <a:lnTo>
                    <a:pt x="56085" y="12943"/>
                  </a:lnTo>
                  <a:lnTo>
                    <a:pt x="46378" y="12943"/>
                  </a:lnTo>
                  <a:cubicBezTo>
                    <a:pt x="47456" y="14021"/>
                    <a:pt x="47456" y="15100"/>
                    <a:pt x="48535" y="16178"/>
                  </a:cubicBezTo>
                  <a:cubicBezTo>
                    <a:pt x="48535" y="17257"/>
                    <a:pt x="49613" y="19414"/>
                    <a:pt x="49613" y="20493"/>
                  </a:cubicBezTo>
                  <a:cubicBezTo>
                    <a:pt x="49613" y="24807"/>
                    <a:pt x="48535" y="29121"/>
                    <a:pt x="46378" y="31278"/>
                  </a:cubicBezTo>
                  <a:cubicBezTo>
                    <a:pt x="44221" y="34514"/>
                    <a:pt x="42063" y="36671"/>
                    <a:pt x="37749" y="37749"/>
                  </a:cubicBezTo>
                  <a:cubicBezTo>
                    <a:pt x="34514" y="38828"/>
                    <a:pt x="30199" y="39907"/>
                    <a:pt x="25885" y="39907"/>
                  </a:cubicBezTo>
                  <a:cubicBezTo>
                    <a:pt x="24807" y="39907"/>
                    <a:pt x="23728" y="39907"/>
                    <a:pt x="22650" y="39907"/>
                  </a:cubicBezTo>
                  <a:cubicBezTo>
                    <a:pt x="21571" y="39907"/>
                    <a:pt x="20492" y="39907"/>
                    <a:pt x="18335" y="38828"/>
                  </a:cubicBezTo>
                  <a:cubicBezTo>
                    <a:pt x="17257" y="39907"/>
                    <a:pt x="17257" y="39907"/>
                    <a:pt x="16178" y="40985"/>
                  </a:cubicBezTo>
                  <a:cubicBezTo>
                    <a:pt x="15100" y="42064"/>
                    <a:pt x="15100" y="42064"/>
                    <a:pt x="15100" y="44221"/>
                  </a:cubicBezTo>
                  <a:cubicBezTo>
                    <a:pt x="15100" y="45299"/>
                    <a:pt x="16178" y="46378"/>
                    <a:pt x="17257" y="47456"/>
                  </a:cubicBezTo>
                  <a:cubicBezTo>
                    <a:pt x="18335" y="48535"/>
                    <a:pt x="20492" y="48535"/>
                    <a:pt x="23728" y="48535"/>
                  </a:cubicBezTo>
                  <a:lnTo>
                    <a:pt x="33435" y="48535"/>
                  </a:lnTo>
                  <a:cubicBezTo>
                    <a:pt x="40985" y="48535"/>
                    <a:pt x="46378" y="49613"/>
                    <a:pt x="49613" y="51770"/>
                  </a:cubicBezTo>
                  <a:cubicBezTo>
                    <a:pt x="53928" y="53928"/>
                    <a:pt x="55006" y="58242"/>
                    <a:pt x="55006" y="62556"/>
                  </a:cubicBezTo>
                  <a:cubicBezTo>
                    <a:pt x="55006" y="66870"/>
                    <a:pt x="53928" y="70106"/>
                    <a:pt x="50692" y="73342"/>
                  </a:cubicBezTo>
                  <a:cubicBezTo>
                    <a:pt x="48535" y="76577"/>
                    <a:pt x="44221" y="78734"/>
                    <a:pt x="39906" y="80891"/>
                  </a:cubicBezTo>
                  <a:cubicBezTo>
                    <a:pt x="36671" y="85206"/>
                    <a:pt x="31278" y="85206"/>
                    <a:pt x="24807" y="85206"/>
                  </a:cubicBezTo>
                  <a:close/>
                  <a:moveTo>
                    <a:pt x="26964" y="75499"/>
                  </a:moveTo>
                  <a:cubicBezTo>
                    <a:pt x="30199" y="75499"/>
                    <a:pt x="32357" y="75499"/>
                    <a:pt x="34514" y="74420"/>
                  </a:cubicBezTo>
                  <a:cubicBezTo>
                    <a:pt x="36671" y="73342"/>
                    <a:pt x="38828" y="72263"/>
                    <a:pt x="39906" y="71184"/>
                  </a:cubicBezTo>
                  <a:cubicBezTo>
                    <a:pt x="40985" y="70106"/>
                    <a:pt x="42063" y="69027"/>
                    <a:pt x="42063" y="66870"/>
                  </a:cubicBezTo>
                  <a:cubicBezTo>
                    <a:pt x="42063" y="64713"/>
                    <a:pt x="40985" y="63635"/>
                    <a:pt x="39906" y="62556"/>
                  </a:cubicBezTo>
                  <a:cubicBezTo>
                    <a:pt x="37749" y="61478"/>
                    <a:pt x="35592" y="61478"/>
                    <a:pt x="33435" y="61478"/>
                  </a:cubicBezTo>
                  <a:lnTo>
                    <a:pt x="26964" y="61478"/>
                  </a:lnTo>
                  <a:cubicBezTo>
                    <a:pt x="24807" y="61478"/>
                    <a:pt x="23728" y="61478"/>
                    <a:pt x="22650" y="61478"/>
                  </a:cubicBezTo>
                  <a:cubicBezTo>
                    <a:pt x="21571" y="61478"/>
                    <a:pt x="20492" y="61478"/>
                    <a:pt x="19414" y="61478"/>
                  </a:cubicBezTo>
                  <a:cubicBezTo>
                    <a:pt x="18335" y="62556"/>
                    <a:pt x="17257" y="63635"/>
                    <a:pt x="16178" y="64713"/>
                  </a:cubicBezTo>
                  <a:cubicBezTo>
                    <a:pt x="15100" y="65792"/>
                    <a:pt x="15100" y="66870"/>
                    <a:pt x="15100" y="67949"/>
                  </a:cubicBezTo>
                  <a:cubicBezTo>
                    <a:pt x="15100" y="70106"/>
                    <a:pt x="16178" y="72263"/>
                    <a:pt x="18335" y="73342"/>
                  </a:cubicBezTo>
                  <a:cubicBezTo>
                    <a:pt x="20492" y="74420"/>
                    <a:pt x="23728" y="75499"/>
                    <a:pt x="26964" y="75499"/>
                  </a:cubicBezTo>
                  <a:close/>
                  <a:moveTo>
                    <a:pt x="25885" y="32357"/>
                  </a:moveTo>
                  <a:cubicBezTo>
                    <a:pt x="28042" y="32357"/>
                    <a:pt x="29121" y="32357"/>
                    <a:pt x="30199" y="31278"/>
                  </a:cubicBezTo>
                  <a:cubicBezTo>
                    <a:pt x="31278" y="30199"/>
                    <a:pt x="32357" y="29121"/>
                    <a:pt x="33435" y="28042"/>
                  </a:cubicBezTo>
                  <a:cubicBezTo>
                    <a:pt x="34514" y="26964"/>
                    <a:pt x="34514" y="24807"/>
                    <a:pt x="34514" y="22650"/>
                  </a:cubicBezTo>
                  <a:cubicBezTo>
                    <a:pt x="34514" y="20493"/>
                    <a:pt x="34514" y="18336"/>
                    <a:pt x="33435" y="17257"/>
                  </a:cubicBezTo>
                  <a:cubicBezTo>
                    <a:pt x="32357" y="16178"/>
                    <a:pt x="31278" y="15100"/>
                    <a:pt x="30199" y="14021"/>
                  </a:cubicBezTo>
                  <a:cubicBezTo>
                    <a:pt x="29121" y="12943"/>
                    <a:pt x="26964" y="12943"/>
                    <a:pt x="25885" y="12943"/>
                  </a:cubicBezTo>
                  <a:cubicBezTo>
                    <a:pt x="23728" y="12943"/>
                    <a:pt x="21571" y="14021"/>
                    <a:pt x="19414" y="15100"/>
                  </a:cubicBezTo>
                  <a:cubicBezTo>
                    <a:pt x="17257" y="17257"/>
                    <a:pt x="17257" y="19414"/>
                    <a:pt x="17257" y="22650"/>
                  </a:cubicBezTo>
                  <a:cubicBezTo>
                    <a:pt x="17257" y="24807"/>
                    <a:pt x="17257" y="26964"/>
                    <a:pt x="18335" y="28042"/>
                  </a:cubicBezTo>
                  <a:cubicBezTo>
                    <a:pt x="19414" y="29121"/>
                    <a:pt x="20492" y="31278"/>
                    <a:pt x="21571" y="31278"/>
                  </a:cubicBezTo>
                  <a:cubicBezTo>
                    <a:pt x="22650" y="31278"/>
                    <a:pt x="24807" y="32357"/>
                    <a:pt x="25885" y="32357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8" name="Freihandform: Form 2217">
              <a:extLst>
                <a:ext uri="{FF2B5EF4-FFF2-40B4-BE49-F238E27FC236}">
                  <a16:creationId xmlns:a16="http://schemas.microsoft.com/office/drawing/2014/main" id="{4BA4FD2C-6281-4664-82E9-C5D4CE2FD7BD}"/>
                </a:ext>
              </a:extLst>
            </p:cNvPr>
            <p:cNvSpPr/>
            <p:nvPr/>
          </p:nvSpPr>
          <p:spPr>
            <a:xfrm>
              <a:off x="1045144" y="4185269"/>
              <a:ext cx="58241" cy="60398"/>
            </a:xfrm>
            <a:custGeom>
              <a:avLst/>
              <a:gdLst>
                <a:gd name="connsiteX0" fmla="*/ 29121 w 58241"/>
                <a:gd name="connsiteY0" fmla="*/ 60399 h 60398"/>
                <a:gd name="connsiteX1" fmla="*/ 15100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100 w 58241"/>
                <a:gd name="connsiteY5" fmla="*/ 3236 h 60398"/>
                <a:gd name="connsiteX6" fmla="*/ 29121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2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1 w 58241"/>
                <a:gd name="connsiteY12" fmla="*/ 60399 h 60398"/>
                <a:gd name="connsiteX13" fmla="*/ 29121 w 58241"/>
                <a:gd name="connsiteY13" fmla="*/ 47456 h 60398"/>
                <a:gd name="connsiteX14" fmla="*/ 35592 w 58241"/>
                <a:gd name="connsiteY14" fmla="*/ 45299 h 60398"/>
                <a:gd name="connsiteX15" fmla="*/ 39906 w 58241"/>
                <a:gd name="connsiteY15" fmla="*/ 38828 h 60398"/>
                <a:gd name="connsiteX16" fmla="*/ 40985 w 58241"/>
                <a:gd name="connsiteY16" fmla="*/ 29121 h 60398"/>
                <a:gd name="connsiteX17" fmla="*/ 39906 w 58241"/>
                <a:gd name="connsiteY17" fmla="*/ 19414 h 60398"/>
                <a:gd name="connsiteX18" fmla="*/ 35592 w 58241"/>
                <a:gd name="connsiteY18" fmla="*/ 12943 h 60398"/>
                <a:gd name="connsiteX19" fmla="*/ 29121 w 58241"/>
                <a:gd name="connsiteY19" fmla="*/ 10786 h 60398"/>
                <a:gd name="connsiteX20" fmla="*/ 22650 w 58241"/>
                <a:gd name="connsiteY20" fmla="*/ 12943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50 w 58241"/>
                <a:gd name="connsiteY24" fmla="*/ 45299 h 60398"/>
                <a:gd name="connsiteX25" fmla="*/ 29121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9" y="18335"/>
                    <a:pt x="4314" y="14021"/>
                  </a:cubicBezTo>
                  <a:cubicBezTo>
                    <a:pt x="6471" y="9707"/>
                    <a:pt x="10786" y="5393"/>
                    <a:pt x="15100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4" y="0"/>
                    <a:pt x="38828" y="1079"/>
                    <a:pt x="43142" y="3236"/>
                  </a:cubicBezTo>
                  <a:cubicBezTo>
                    <a:pt x="47456" y="5393"/>
                    <a:pt x="50692" y="9707"/>
                    <a:pt x="53928" y="14021"/>
                  </a:cubicBezTo>
                  <a:cubicBezTo>
                    <a:pt x="56085" y="18335"/>
                    <a:pt x="58242" y="23728"/>
                    <a:pt x="58242" y="30199"/>
                  </a:cubicBezTo>
                  <a:cubicBezTo>
                    <a:pt x="58242" y="36671"/>
                    <a:pt x="57163" y="42063"/>
                    <a:pt x="53928" y="46378"/>
                  </a:cubicBezTo>
                  <a:cubicBezTo>
                    <a:pt x="51770" y="50692"/>
                    <a:pt x="47456" y="55006"/>
                    <a:pt x="43142" y="57163"/>
                  </a:cubicBezTo>
                  <a:cubicBezTo>
                    <a:pt x="38828" y="59320"/>
                    <a:pt x="34514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3"/>
                    <a:pt x="39906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4807"/>
                    <a:pt x="40985" y="22650"/>
                    <a:pt x="39906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1864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3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3435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50" y="45299"/>
                  </a:cubicBezTo>
                  <a:cubicBezTo>
                    <a:pt x="24807" y="46378"/>
                    <a:pt x="26964" y="47456"/>
                    <a:pt x="29121" y="47456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219" name="Grafik 2">
            <a:extLst>
              <a:ext uri="{FF2B5EF4-FFF2-40B4-BE49-F238E27FC236}">
                <a16:creationId xmlns:a16="http://schemas.microsoft.com/office/drawing/2014/main" id="{F2FAC08D-68FF-42EE-86EC-B93490EE71B7}"/>
              </a:ext>
            </a:extLst>
          </p:cNvPr>
          <p:cNvGrpSpPr/>
          <p:nvPr/>
        </p:nvGrpSpPr>
        <p:grpSpPr>
          <a:xfrm>
            <a:off x="2227236" y="4808672"/>
            <a:ext cx="758221" cy="111090"/>
            <a:chOff x="2227236" y="4808672"/>
            <a:chExt cx="758221" cy="111090"/>
          </a:xfrm>
          <a:solidFill>
            <a:srgbClr val="60605F"/>
          </a:solidFill>
        </p:grpSpPr>
        <p:sp>
          <p:nvSpPr>
            <p:cNvPr id="2220" name="Freihandform: Form 2219">
              <a:extLst>
                <a:ext uri="{FF2B5EF4-FFF2-40B4-BE49-F238E27FC236}">
                  <a16:creationId xmlns:a16="http://schemas.microsoft.com/office/drawing/2014/main" id="{AC9A0380-690C-43C0-A29B-AFE6C5FE6E04}"/>
                </a:ext>
              </a:extLst>
            </p:cNvPr>
            <p:cNvSpPr/>
            <p:nvPr/>
          </p:nvSpPr>
          <p:spPr>
            <a:xfrm>
              <a:off x="2227236" y="4816222"/>
              <a:ext cx="61477" cy="77655"/>
            </a:xfrm>
            <a:custGeom>
              <a:avLst/>
              <a:gdLst>
                <a:gd name="connsiteX0" fmla="*/ 0 w 61477"/>
                <a:gd name="connsiteY0" fmla="*/ 77656 h 77655"/>
                <a:gd name="connsiteX1" fmla="*/ 0 w 61477"/>
                <a:gd name="connsiteY1" fmla="*/ 0 h 77655"/>
                <a:gd name="connsiteX2" fmla="*/ 26964 w 61477"/>
                <a:gd name="connsiteY2" fmla="*/ 0 h 77655"/>
                <a:gd name="connsiteX3" fmla="*/ 42063 w 61477"/>
                <a:gd name="connsiteY3" fmla="*/ 2157 h 77655"/>
                <a:gd name="connsiteX4" fmla="*/ 52849 w 61477"/>
                <a:gd name="connsiteY4" fmla="*/ 9707 h 77655"/>
                <a:gd name="connsiteX5" fmla="*/ 57163 w 61477"/>
                <a:gd name="connsiteY5" fmla="*/ 23728 h 77655"/>
                <a:gd name="connsiteX6" fmla="*/ 52849 w 61477"/>
                <a:gd name="connsiteY6" fmla="*/ 37749 h 77655"/>
                <a:gd name="connsiteX7" fmla="*/ 42063 w 61477"/>
                <a:gd name="connsiteY7" fmla="*/ 46378 h 77655"/>
                <a:gd name="connsiteX8" fmla="*/ 26964 w 61477"/>
                <a:gd name="connsiteY8" fmla="*/ 48535 h 77655"/>
                <a:gd name="connsiteX9" fmla="*/ 16178 w 61477"/>
                <a:gd name="connsiteY9" fmla="*/ 48535 h 77655"/>
                <a:gd name="connsiteX10" fmla="*/ 16178 w 61477"/>
                <a:gd name="connsiteY10" fmla="*/ 77656 h 77655"/>
                <a:gd name="connsiteX11" fmla="*/ 0 w 61477"/>
                <a:gd name="connsiteY11" fmla="*/ 77656 h 77655"/>
                <a:gd name="connsiteX12" fmla="*/ 16178 w 61477"/>
                <a:gd name="connsiteY12" fmla="*/ 36671 h 77655"/>
                <a:gd name="connsiteX13" fmla="*/ 25885 w 61477"/>
                <a:gd name="connsiteY13" fmla="*/ 36671 h 77655"/>
                <a:gd name="connsiteX14" fmla="*/ 36671 w 61477"/>
                <a:gd name="connsiteY14" fmla="*/ 33435 h 77655"/>
                <a:gd name="connsiteX15" fmla="*/ 40985 w 61477"/>
                <a:gd name="connsiteY15" fmla="*/ 24807 h 77655"/>
                <a:gd name="connsiteX16" fmla="*/ 36671 w 61477"/>
                <a:gd name="connsiteY16" fmla="*/ 16178 h 77655"/>
                <a:gd name="connsiteX17" fmla="*/ 25885 w 61477"/>
                <a:gd name="connsiteY17" fmla="*/ 14021 h 77655"/>
                <a:gd name="connsiteX18" fmla="*/ 16178 w 61477"/>
                <a:gd name="connsiteY18" fmla="*/ 14021 h 77655"/>
                <a:gd name="connsiteX19" fmla="*/ 16178 w 61477"/>
                <a:gd name="connsiteY19" fmla="*/ 36671 h 77655"/>
                <a:gd name="connsiteX20" fmla="*/ 42063 w 61477"/>
                <a:gd name="connsiteY20" fmla="*/ 77656 h 77655"/>
                <a:gd name="connsiteX21" fmla="*/ 24807 w 61477"/>
                <a:gd name="connsiteY21" fmla="*/ 44221 h 77655"/>
                <a:gd name="connsiteX22" fmla="*/ 36671 w 61477"/>
                <a:gd name="connsiteY22" fmla="*/ 34514 h 77655"/>
                <a:gd name="connsiteX23" fmla="*/ 61477 w 61477"/>
                <a:gd name="connsiteY23" fmla="*/ 77656 h 77655"/>
                <a:gd name="connsiteX24" fmla="*/ 42063 w 61477"/>
                <a:gd name="connsiteY24" fmla="*/ 77656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1477" h="77655">
                  <a:moveTo>
                    <a:pt x="0" y="77656"/>
                  </a:moveTo>
                  <a:lnTo>
                    <a:pt x="0" y="0"/>
                  </a:lnTo>
                  <a:lnTo>
                    <a:pt x="26964" y="0"/>
                  </a:lnTo>
                  <a:cubicBezTo>
                    <a:pt x="32357" y="0"/>
                    <a:pt x="37749" y="1079"/>
                    <a:pt x="42063" y="2157"/>
                  </a:cubicBezTo>
                  <a:cubicBezTo>
                    <a:pt x="46378" y="3236"/>
                    <a:pt x="49613" y="6471"/>
                    <a:pt x="52849" y="9707"/>
                  </a:cubicBezTo>
                  <a:cubicBezTo>
                    <a:pt x="55006" y="12943"/>
                    <a:pt x="57163" y="18336"/>
                    <a:pt x="57163" y="23728"/>
                  </a:cubicBezTo>
                  <a:cubicBezTo>
                    <a:pt x="57163" y="29121"/>
                    <a:pt x="56085" y="34514"/>
                    <a:pt x="52849" y="37749"/>
                  </a:cubicBezTo>
                  <a:cubicBezTo>
                    <a:pt x="49613" y="40985"/>
                    <a:pt x="46378" y="44221"/>
                    <a:pt x="42063" y="46378"/>
                  </a:cubicBezTo>
                  <a:cubicBezTo>
                    <a:pt x="37749" y="48535"/>
                    <a:pt x="32357" y="48535"/>
                    <a:pt x="26964" y="48535"/>
                  </a:cubicBezTo>
                  <a:lnTo>
                    <a:pt x="16178" y="48535"/>
                  </a:lnTo>
                  <a:lnTo>
                    <a:pt x="16178" y="77656"/>
                  </a:lnTo>
                  <a:lnTo>
                    <a:pt x="0" y="77656"/>
                  </a:lnTo>
                  <a:close/>
                  <a:moveTo>
                    <a:pt x="16178" y="36671"/>
                  </a:moveTo>
                  <a:lnTo>
                    <a:pt x="25885" y="36671"/>
                  </a:lnTo>
                  <a:cubicBezTo>
                    <a:pt x="30199" y="36671"/>
                    <a:pt x="34514" y="35592"/>
                    <a:pt x="36671" y="33435"/>
                  </a:cubicBezTo>
                  <a:cubicBezTo>
                    <a:pt x="38828" y="31278"/>
                    <a:pt x="40985" y="28042"/>
                    <a:pt x="40985" y="24807"/>
                  </a:cubicBezTo>
                  <a:cubicBezTo>
                    <a:pt x="40985" y="21571"/>
                    <a:pt x="39906" y="18336"/>
                    <a:pt x="36671" y="16178"/>
                  </a:cubicBezTo>
                  <a:cubicBezTo>
                    <a:pt x="33435" y="14021"/>
                    <a:pt x="30199" y="14021"/>
                    <a:pt x="25885" y="14021"/>
                  </a:cubicBezTo>
                  <a:lnTo>
                    <a:pt x="16178" y="14021"/>
                  </a:lnTo>
                  <a:lnTo>
                    <a:pt x="16178" y="36671"/>
                  </a:lnTo>
                  <a:close/>
                  <a:moveTo>
                    <a:pt x="42063" y="77656"/>
                  </a:moveTo>
                  <a:lnTo>
                    <a:pt x="24807" y="44221"/>
                  </a:lnTo>
                  <a:lnTo>
                    <a:pt x="36671" y="34514"/>
                  </a:lnTo>
                  <a:lnTo>
                    <a:pt x="61477" y="77656"/>
                  </a:lnTo>
                  <a:lnTo>
                    <a:pt x="42063" y="77656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1" name="Freihandform: Form 2220">
              <a:extLst>
                <a:ext uri="{FF2B5EF4-FFF2-40B4-BE49-F238E27FC236}">
                  <a16:creationId xmlns:a16="http://schemas.microsoft.com/office/drawing/2014/main" id="{8D6A5C46-E1F6-4695-BB76-DC0B5C78603F}"/>
                </a:ext>
              </a:extLst>
            </p:cNvPr>
            <p:cNvSpPr/>
            <p:nvPr/>
          </p:nvSpPr>
          <p:spPr>
            <a:xfrm>
              <a:off x="2297342" y="4835636"/>
              <a:ext cx="52848" cy="60398"/>
            </a:xfrm>
            <a:custGeom>
              <a:avLst/>
              <a:gdLst>
                <a:gd name="connsiteX0" fmla="*/ 18335 w 52848"/>
                <a:gd name="connsiteY0" fmla="*/ 60399 h 60398"/>
                <a:gd name="connsiteX1" fmla="*/ 4314 w 52848"/>
                <a:gd name="connsiteY1" fmla="*/ 53928 h 60398"/>
                <a:gd name="connsiteX2" fmla="*/ 0 w 52848"/>
                <a:gd name="connsiteY2" fmla="*/ 36671 h 60398"/>
                <a:gd name="connsiteX3" fmla="*/ 0 w 52848"/>
                <a:gd name="connsiteY3" fmla="*/ 0 h 60398"/>
                <a:gd name="connsiteX4" fmla="*/ 16178 w 52848"/>
                <a:gd name="connsiteY4" fmla="*/ 0 h 60398"/>
                <a:gd name="connsiteX5" fmla="*/ 16178 w 52848"/>
                <a:gd name="connsiteY5" fmla="*/ 34514 h 60398"/>
                <a:gd name="connsiteX6" fmla="*/ 18335 w 52848"/>
                <a:gd name="connsiteY6" fmla="*/ 44221 h 60398"/>
                <a:gd name="connsiteX7" fmla="*/ 24807 w 52848"/>
                <a:gd name="connsiteY7" fmla="*/ 46378 h 60398"/>
                <a:gd name="connsiteX8" fmla="*/ 31278 w 52848"/>
                <a:gd name="connsiteY8" fmla="*/ 45299 h 60398"/>
                <a:gd name="connsiteX9" fmla="*/ 36671 w 52848"/>
                <a:gd name="connsiteY9" fmla="*/ 39907 h 60398"/>
                <a:gd name="connsiteX10" fmla="*/ 36671 w 52848"/>
                <a:gd name="connsiteY10" fmla="*/ 1079 h 60398"/>
                <a:gd name="connsiteX11" fmla="*/ 52849 w 52848"/>
                <a:gd name="connsiteY11" fmla="*/ 1079 h 60398"/>
                <a:gd name="connsiteX12" fmla="*/ 52849 w 52848"/>
                <a:gd name="connsiteY12" fmla="*/ 59320 h 60398"/>
                <a:gd name="connsiteX13" fmla="*/ 39906 w 52848"/>
                <a:gd name="connsiteY13" fmla="*/ 59320 h 60398"/>
                <a:gd name="connsiteX14" fmla="*/ 38828 w 52848"/>
                <a:gd name="connsiteY14" fmla="*/ 50692 h 60398"/>
                <a:gd name="connsiteX15" fmla="*/ 38828 w 52848"/>
                <a:gd name="connsiteY15" fmla="*/ 50692 h 60398"/>
                <a:gd name="connsiteX16" fmla="*/ 30199 w 52848"/>
                <a:gd name="connsiteY16" fmla="*/ 58242 h 60398"/>
                <a:gd name="connsiteX17" fmla="*/ 18335 w 52848"/>
                <a:gd name="connsiteY17" fmla="*/ 60399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48" h="60398">
                  <a:moveTo>
                    <a:pt x="18335" y="60399"/>
                  </a:moveTo>
                  <a:cubicBezTo>
                    <a:pt x="11864" y="60399"/>
                    <a:pt x="7550" y="58242"/>
                    <a:pt x="4314" y="53928"/>
                  </a:cubicBezTo>
                  <a:cubicBezTo>
                    <a:pt x="1078" y="49613"/>
                    <a:pt x="0" y="44221"/>
                    <a:pt x="0" y="36671"/>
                  </a:cubicBezTo>
                  <a:lnTo>
                    <a:pt x="0" y="0"/>
                  </a:lnTo>
                  <a:lnTo>
                    <a:pt x="16178" y="0"/>
                  </a:lnTo>
                  <a:lnTo>
                    <a:pt x="16178" y="34514"/>
                  </a:lnTo>
                  <a:cubicBezTo>
                    <a:pt x="16178" y="38828"/>
                    <a:pt x="17257" y="42064"/>
                    <a:pt x="18335" y="44221"/>
                  </a:cubicBezTo>
                  <a:cubicBezTo>
                    <a:pt x="19414" y="46378"/>
                    <a:pt x="21571" y="46378"/>
                    <a:pt x="24807" y="46378"/>
                  </a:cubicBezTo>
                  <a:cubicBezTo>
                    <a:pt x="26964" y="46378"/>
                    <a:pt x="29121" y="46378"/>
                    <a:pt x="31278" y="45299"/>
                  </a:cubicBezTo>
                  <a:cubicBezTo>
                    <a:pt x="33435" y="44221"/>
                    <a:pt x="34514" y="42064"/>
                    <a:pt x="36671" y="39907"/>
                  </a:cubicBezTo>
                  <a:lnTo>
                    <a:pt x="36671" y="1079"/>
                  </a:lnTo>
                  <a:lnTo>
                    <a:pt x="52849" y="1079"/>
                  </a:lnTo>
                  <a:lnTo>
                    <a:pt x="52849" y="59320"/>
                  </a:lnTo>
                  <a:lnTo>
                    <a:pt x="39906" y="59320"/>
                  </a:lnTo>
                  <a:lnTo>
                    <a:pt x="38828" y="50692"/>
                  </a:lnTo>
                  <a:lnTo>
                    <a:pt x="38828" y="50692"/>
                  </a:lnTo>
                  <a:cubicBezTo>
                    <a:pt x="36671" y="53928"/>
                    <a:pt x="33435" y="56085"/>
                    <a:pt x="30199" y="58242"/>
                  </a:cubicBezTo>
                  <a:cubicBezTo>
                    <a:pt x="26964" y="60399"/>
                    <a:pt x="21571" y="60399"/>
                    <a:pt x="18335" y="60399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2" name="Freihandform: Form 2221">
              <a:extLst>
                <a:ext uri="{FF2B5EF4-FFF2-40B4-BE49-F238E27FC236}">
                  <a16:creationId xmlns:a16="http://schemas.microsoft.com/office/drawing/2014/main" id="{AD3C3CB6-2F03-42DC-9380-7A63A175A3D8}"/>
                </a:ext>
              </a:extLst>
            </p:cNvPr>
            <p:cNvSpPr/>
            <p:nvPr/>
          </p:nvSpPr>
          <p:spPr>
            <a:xfrm>
              <a:off x="2365291" y="4834557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8 h 60398"/>
                <a:gd name="connsiteX2" fmla="*/ 12943 w 51770"/>
                <a:gd name="connsiteY2" fmla="*/ 1078 h 60398"/>
                <a:gd name="connsiteX3" fmla="*/ 14021 w 51770"/>
                <a:gd name="connsiteY3" fmla="*/ 8628 h 60398"/>
                <a:gd name="connsiteX4" fmla="*/ 14021 w 51770"/>
                <a:gd name="connsiteY4" fmla="*/ 8628 h 60398"/>
                <a:gd name="connsiteX5" fmla="*/ 22649 w 51770"/>
                <a:gd name="connsiteY5" fmla="*/ 2157 h 60398"/>
                <a:gd name="connsiteX6" fmla="*/ 33435 w 51770"/>
                <a:gd name="connsiteY6" fmla="*/ 0 h 60398"/>
                <a:gd name="connsiteX7" fmla="*/ 47456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2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8"/>
                  </a:lnTo>
                  <a:lnTo>
                    <a:pt x="12943" y="1078"/>
                  </a:lnTo>
                  <a:lnTo>
                    <a:pt x="14021" y="8628"/>
                  </a:lnTo>
                  <a:lnTo>
                    <a:pt x="14021" y="8628"/>
                  </a:lnTo>
                  <a:cubicBezTo>
                    <a:pt x="16178" y="6471"/>
                    <a:pt x="19414" y="4314"/>
                    <a:pt x="22649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6" y="0"/>
                    <a:pt x="44220" y="2157"/>
                    <a:pt x="47456" y="6471"/>
                  </a:cubicBezTo>
                  <a:cubicBezTo>
                    <a:pt x="50692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4" y="18335"/>
                    <a:pt x="33435" y="16178"/>
                  </a:cubicBezTo>
                  <a:cubicBezTo>
                    <a:pt x="32357" y="14021"/>
                    <a:pt x="30199" y="14021"/>
                    <a:pt x="26964" y="14021"/>
                  </a:cubicBezTo>
                  <a:cubicBezTo>
                    <a:pt x="24807" y="14021"/>
                    <a:pt x="22649" y="14021"/>
                    <a:pt x="20492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3" name="Freihandform: Form 2222">
              <a:extLst>
                <a:ext uri="{FF2B5EF4-FFF2-40B4-BE49-F238E27FC236}">
                  <a16:creationId xmlns:a16="http://schemas.microsoft.com/office/drawing/2014/main" id="{B868FB56-4F76-400D-AA27-BF021153BD0A}"/>
                </a:ext>
              </a:extLst>
            </p:cNvPr>
            <p:cNvSpPr/>
            <p:nvPr/>
          </p:nvSpPr>
          <p:spPr>
            <a:xfrm>
              <a:off x="2432161" y="4834557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8 h 60398"/>
                <a:gd name="connsiteX2" fmla="*/ 12943 w 51770"/>
                <a:gd name="connsiteY2" fmla="*/ 1078 h 60398"/>
                <a:gd name="connsiteX3" fmla="*/ 14021 w 51770"/>
                <a:gd name="connsiteY3" fmla="*/ 8628 h 60398"/>
                <a:gd name="connsiteX4" fmla="*/ 14021 w 51770"/>
                <a:gd name="connsiteY4" fmla="*/ 8628 h 60398"/>
                <a:gd name="connsiteX5" fmla="*/ 22649 w 51770"/>
                <a:gd name="connsiteY5" fmla="*/ 2157 h 60398"/>
                <a:gd name="connsiteX6" fmla="*/ 33435 w 51770"/>
                <a:gd name="connsiteY6" fmla="*/ 0 h 60398"/>
                <a:gd name="connsiteX7" fmla="*/ 47456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2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8"/>
                  </a:lnTo>
                  <a:lnTo>
                    <a:pt x="12943" y="1078"/>
                  </a:lnTo>
                  <a:lnTo>
                    <a:pt x="14021" y="8628"/>
                  </a:lnTo>
                  <a:lnTo>
                    <a:pt x="14021" y="8628"/>
                  </a:lnTo>
                  <a:cubicBezTo>
                    <a:pt x="16178" y="6471"/>
                    <a:pt x="19414" y="4314"/>
                    <a:pt x="22649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6" y="0"/>
                    <a:pt x="44220" y="2157"/>
                    <a:pt x="47456" y="6471"/>
                  </a:cubicBezTo>
                  <a:cubicBezTo>
                    <a:pt x="50692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4" y="18335"/>
                    <a:pt x="33435" y="16178"/>
                  </a:cubicBezTo>
                  <a:cubicBezTo>
                    <a:pt x="32357" y="14021"/>
                    <a:pt x="30199" y="14021"/>
                    <a:pt x="26964" y="14021"/>
                  </a:cubicBezTo>
                  <a:cubicBezTo>
                    <a:pt x="24807" y="14021"/>
                    <a:pt x="22649" y="14021"/>
                    <a:pt x="20492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4" name="Freihandform: Form 2223">
              <a:extLst>
                <a:ext uri="{FF2B5EF4-FFF2-40B4-BE49-F238E27FC236}">
                  <a16:creationId xmlns:a16="http://schemas.microsoft.com/office/drawing/2014/main" id="{7A5F260F-178C-43F3-8F12-F6AF27C71B8E}"/>
                </a:ext>
              </a:extLst>
            </p:cNvPr>
            <p:cNvSpPr/>
            <p:nvPr/>
          </p:nvSpPr>
          <p:spPr>
            <a:xfrm>
              <a:off x="2499031" y="4808672"/>
              <a:ext cx="17256" cy="85205"/>
            </a:xfrm>
            <a:custGeom>
              <a:avLst/>
              <a:gdLst>
                <a:gd name="connsiteX0" fmla="*/ 8628 w 17256"/>
                <a:gd name="connsiteY0" fmla="*/ 17257 h 85205"/>
                <a:gd name="connsiteX1" fmla="*/ 2157 w 17256"/>
                <a:gd name="connsiteY1" fmla="*/ 15100 h 85205"/>
                <a:gd name="connsiteX2" fmla="*/ 0 w 17256"/>
                <a:gd name="connsiteY2" fmla="*/ 8629 h 85205"/>
                <a:gd name="connsiteX3" fmla="*/ 2157 w 17256"/>
                <a:gd name="connsiteY3" fmla="*/ 2157 h 85205"/>
                <a:gd name="connsiteX4" fmla="*/ 8628 w 17256"/>
                <a:gd name="connsiteY4" fmla="*/ 0 h 85205"/>
                <a:gd name="connsiteX5" fmla="*/ 15100 w 17256"/>
                <a:gd name="connsiteY5" fmla="*/ 2157 h 85205"/>
                <a:gd name="connsiteX6" fmla="*/ 17257 w 17256"/>
                <a:gd name="connsiteY6" fmla="*/ 8629 h 85205"/>
                <a:gd name="connsiteX7" fmla="*/ 15100 w 17256"/>
                <a:gd name="connsiteY7" fmla="*/ 15100 h 85205"/>
                <a:gd name="connsiteX8" fmla="*/ 8628 w 17256"/>
                <a:gd name="connsiteY8" fmla="*/ 17257 h 85205"/>
                <a:gd name="connsiteX9" fmla="*/ 1079 w 17256"/>
                <a:gd name="connsiteY9" fmla="*/ 85206 h 85205"/>
                <a:gd name="connsiteX10" fmla="*/ 1079 w 17256"/>
                <a:gd name="connsiteY10" fmla="*/ 26964 h 85205"/>
                <a:gd name="connsiteX11" fmla="*/ 17257 w 17256"/>
                <a:gd name="connsiteY11" fmla="*/ 26964 h 85205"/>
                <a:gd name="connsiteX12" fmla="*/ 17257 w 17256"/>
                <a:gd name="connsiteY12" fmla="*/ 85206 h 85205"/>
                <a:gd name="connsiteX13" fmla="*/ 1079 w 17256"/>
                <a:gd name="connsiteY13" fmla="*/ 85206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5205">
                  <a:moveTo>
                    <a:pt x="8628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9"/>
                  </a:cubicBezTo>
                  <a:cubicBezTo>
                    <a:pt x="0" y="6471"/>
                    <a:pt x="1079" y="4314"/>
                    <a:pt x="2157" y="2157"/>
                  </a:cubicBezTo>
                  <a:cubicBezTo>
                    <a:pt x="4314" y="1079"/>
                    <a:pt x="6471" y="0"/>
                    <a:pt x="8628" y="0"/>
                  </a:cubicBezTo>
                  <a:cubicBezTo>
                    <a:pt x="10786" y="0"/>
                    <a:pt x="14021" y="1079"/>
                    <a:pt x="15100" y="2157"/>
                  </a:cubicBezTo>
                  <a:cubicBezTo>
                    <a:pt x="17257" y="4314"/>
                    <a:pt x="17257" y="5393"/>
                    <a:pt x="17257" y="8629"/>
                  </a:cubicBezTo>
                  <a:cubicBezTo>
                    <a:pt x="17257" y="10786"/>
                    <a:pt x="16178" y="12943"/>
                    <a:pt x="15100" y="15100"/>
                  </a:cubicBezTo>
                  <a:cubicBezTo>
                    <a:pt x="14021" y="17257"/>
                    <a:pt x="10786" y="17257"/>
                    <a:pt x="8628" y="17257"/>
                  </a:cubicBezTo>
                  <a:close/>
                  <a:moveTo>
                    <a:pt x="1079" y="85206"/>
                  </a:moveTo>
                  <a:lnTo>
                    <a:pt x="1079" y="26964"/>
                  </a:lnTo>
                  <a:lnTo>
                    <a:pt x="17257" y="26964"/>
                  </a:lnTo>
                  <a:lnTo>
                    <a:pt x="17257" y="85206"/>
                  </a:lnTo>
                  <a:lnTo>
                    <a:pt x="1079" y="85206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5" name="Freihandform: Form 2224">
              <a:extLst>
                <a:ext uri="{FF2B5EF4-FFF2-40B4-BE49-F238E27FC236}">
                  <a16:creationId xmlns:a16="http://schemas.microsoft.com/office/drawing/2014/main" id="{D703C620-82BC-4BBB-87D2-61D66B3FBA17}"/>
                </a:ext>
              </a:extLst>
            </p:cNvPr>
            <p:cNvSpPr/>
            <p:nvPr/>
          </p:nvSpPr>
          <p:spPr>
            <a:xfrm>
              <a:off x="2531387" y="4834557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8 h 60398"/>
                <a:gd name="connsiteX2" fmla="*/ 12943 w 51770"/>
                <a:gd name="connsiteY2" fmla="*/ 1078 h 60398"/>
                <a:gd name="connsiteX3" fmla="*/ 14021 w 51770"/>
                <a:gd name="connsiteY3" fmla="*/ 8628 h 60398"/>
                <a:gd name="connsiteX4" fmla="*/ 14021 w 51770"/>
                <a:gd name="connsiteY4" fmla="*/ 8628 h 60398"/>
                <a:gd name="connsiteX5" fmla="*/ 22650 w 51770"/>
                <a:gd name="connsiteY5" fmla="*/ 2157 h 60398"/>
                <a:gd name="connsiteX6" fmla="*/ 33435 w 51770"/>
                <a:gd name="connsiteY6" fmla="*/ 0 h 60398"/>
                <a:gd name="connsiteX7" fmla="*/ 47456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2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8"/>
                  </a:lnTo>
                  <a:lnTo>
                    <a:pt x="12943" y="1078"/>
                  </a:lnTo>
                  <a:lnTo>
                    <a:pt x="14021" y="8628"/>
                  </a:lnTo>
                  <a:lnTo>
                    <a:pt x="14021" y="8628"/>
                  </a:lnTo>
                  <a:cubicBezTo>
                    <a:pt x="16178" y="6471"/>
                    <a:pt x="19414" y="4314"/>
                    <a:pt x="22650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6" y="0"/>
                    <a:pt x="44221" y="2157"/>
                    <a:pt x="47456" y="6471"/>
                  </a:cubicBezTo>
                  <a:cubicBezTo>
                    <a:pt x="50692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4" y="18335"/>
                    <a:pt x="33435" y="16178"/>
                  </a:cubicBezTo>
                  <a:cubicBezTo>
                    <a:pt x="32357" y="14021"/>
                    <a:pt x="30199" y="14021"/>
                    <a:pt x="26964" y="14021"/>
                  </a:cubicBezTo>
                  <a:cubicBezTo>
                    <a:pt x="24807" y="14021"/>
                    <a:pt x="22650" y="14021"/>
                    <a:pt x="20492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6" name="Freihandform: Form 2225">
              <a:extLst>
                <a:ext uri="{FF2B5EF4-FFF2-40B4-BE49-F238E27FC236}">
                  <a16:creationId xmlns:a16="http://schemas.microsoft.com/office/drawing/2014/main" id="{640B80C1-0156-4431-8CBA-D254FAC92785}"/>
                </a:ext>
              </a:extLst>
            </p:cNvPr>
            <p:cNvSpPr/>
            <p:nvPr/>
          </p:nvSpPr>
          <p:spPr>
            <a:xfrm>
              <a:off x="2595022" y="4834557"/>
              <a:ext cx="56084" cy="85205"/>
            </a:xfrm>
            <a:custGeom>
              <a:avLst/>
              <a:gdLst>
                <a:gd name="connsiteX0" fmla="*/ 24807 w 56084"/>
                <a:gd name="connsiteY0" fmla="*/ 85205 h 85205"/>
                <a:gd name="connsiteX1" fmla="*/ 11864 w 56084"/>
                <a:gd name="connsiteY1" fmla="*/ 84127 h 85205"/>
                <a:gd name="connsiteX2" fmla="*/ 3236 w 56084"/>
                <a:gd name="connsiteY2" fmla="*/ 78734 h 85205"/>
                <a:gd name="connsiteX3" fmla="*/ 0 w 56084"/>
                <a:gd name="connsiteY3" fmla="*/ 70106 h 85205"/>
                <a:gd name="connsiteX4" fmla="*/ 2157 w 56084"/>
                <a:gd name="connsiteY4" fmla="*/ 63634 h 85205"/>
                <a:gd name="connsiteX5" fmla="*/ 8628 w 56084"/>
                <a:gd name="connsiteY5" fmla="*/ 58242 h 85205"/>
                <a:gd name="connsiteX6" fmla="*/ 8628 w 56084"/>
                <a:gd name="connsiteY6" fmla="*/ 58242 h 85205"/>
                <a:gd name="connsiteX7" fmla="*/ 4314 w 56084"/>
                <a:gd name="connsiteY7" fmla="*/ 53928 h 85205"/>
                <a:gd name="connsiteX8" fmla="*/ 3236 w 56084"/>
                <a:gd name="connsiteY8" fmla="*/ 47456 h 85205"/>
                <a:gd name="connsiteX9" fmla="*/ 5393 w 56084"/>
                <a:gd name="connsiteY9" fmla="*/ 40985 h 85205"/>
                <a:gd name="connsiteX10" fmla="*/ 9707 w 56084"/>
                <a:gd name="connsiteY10" fmla="*/ 36671 h 85205"/>
                <a:gd name="connsiteX11" fmla="*/ 9707 w 56084"/>
                <a:gd name="connsiteY11" fmla="*/ 36671 h 85205"/>
                <a:gd name="connsiteX12" fmla="*/ 4314 w 56084"/>
                <a:gd name="connsiteY12" fmla="*/ 30199 h 85205"/>
                <a:gd name="connsiteX13" fmla="*/ 2157 w 56084"/>
                <a:gd name="connsiteY13" fmla="*/ 21571 h 85205"/>
                <a:gd name="connsiteX14" fmla="*/ 5393 w 56084"/>
                <a:gd name="connsiteY14" fmla="*/ 9707 h 85205"/>
                <a:gd name="connsiteX15" fmla="*/ 14021 w 56084"/>
                <a:gd name="connsiteY15" fmla="*/ 2157 h 85205"/>
                <a:gd name="connsiteX16" fmla="*/ 25885 w 56084"/>
                <a:gd name="connsiteY16" fmla="*/ 0 h 85205"/>
                <a:gd name="connsiteX17" fmla="*/ 30199 w 56084"/>
                <a:gd name="connsiteY17" fmla="*/ 0 h 85205"/>
                <a:gd name="connsiteX18" fmla="*/ 34514 w 56084"/>
                <a:gd name="connsiteY18" fmla="*/ 1078 h 85205"/>
                <a:gd name="connsiteX19" fmla="*/ 56085 w 56084"/>
                <a:gd name="connsiteY19" fmla="*/ 1078 h 85205"/>
                <a:gd name="connsiteX20" fmla="*/ 56085 w 56084"/>
                <a:gd name="connsiteY20" fmla="*/ 12942 h 85205"/>
                <a:gd name="connsiteX21" fmla="*/ 46378 w 56084"/>
                <a:gd name="connsiteY21" fmla="*/ 12942 h 85205"/>
                <a:gd name="connsiteX22" fmla="*/ 48535 w 56084"/>
                <a:gd name="connsiteY22" fmla="*/ 16178 h 85205"/>
                <a:gd name="connsiteX23" fmla="*/ 49613 w 56084"/>
                <a:gd name="connsiteY23" fmla="*/ 20492 h 85205"/>
                <a:gd name="connsiteX24" fmla="*/ 46378 w 56084"/>
                <a:gd name="connsiteY24" fmla="*/ 31278 h 85205"/>
                <a:gd name="connsiteX25" fmla="*/ 37749 w 56084"/>
                <a:gd name="connsiteY25" fmla="*/ 37749 h 85205"/>
                <a:gd name="connsiteX26" fmla="*/ 25885 w 56084"/>
                <a:gd name="connsiteY26" fmla="*/ 39906 h 85205"/>
                <a:gd name="connsiteX27" fmla="*/ 22650 w 56084"/>
                <a:gd name="connsiteY27" fmla="*/ 39906 h 85205"/>
                <a:gd name="connsiteX28" fmla="*/ 18335 w 56084"/>
                <a:gd name="connsiteY28" fmla="*/ 38828 h 85205"/>
                <a:gd name="connsiteX29" fmla="*/ 16178 w 56084"/>
                <a:gd name="connsiteY29" fmla="*/ 40985 h 85205"/>
                <a:gd name="connsiteX30" fmla="*/ 15100 w 56084"/>
                <a:gd name="connsiteY30" fmla="*/ 44220 h 85205"/>
                <a:gd name="connsiteX31" fmla="*/ 17257 w 56084"/>
                <a:gd name="connsiteY31" fmla="*/ 47456 h 85205"/>
                <a:gd name="connsiteX32" fmla="*/ 23728 w 56084"/>
                <a:gd name="connsiteY32" fmla="*/ 48535 h 85205"/>
                <a:gd name="connsiteX33" fmla="*/ 33435 w 56084"/>
                <a:gd name="connsiteY33" fmla="*/ 48535 h 85205"/>
                <a:gd name="connsiteX34" fmla="*/ 49613 w 56084"/>
                <a:gd name="connsiteY34" fmla="*/ 51770 h 85205"/>
                <a:gd name="connsiteX35" fmla="*/ 55006 w 56084"/>
                <a:gd name="connsiteY35" fmla="*/ 62556 h 85205"/>
                <a:gd name="connsiteX36" fmla="*/ 50692 w 56084"/>
                <a:gd name="connsiteY36" fmla="*/ 73341 h 85205"/>
                <a:gd name="connsiteX37" fmla="*/ 39907 w 56084"/>
                <a:gd name="connsiteY37" fmla="*/ 80891 h 85205"/>
                <a:gd name="connsiteX38" fmla="*/ 24807 w 56084"/>
                <a:gd name="connsiteY38" fmla="*/ 85205 h 85205"/>
                <a:gd name="connsiteX39" fmla="*/ 26964 w 56084"/>
                <a:gd name="connsiteY39" fmla="*/ 74420 h 85205"/>
                <a:gd name="connsiteX40" fmla="*/ 34514 w 56084"/>
                <a:gd name="connsiteY40" fmla="*/ 73341 h 85205"/>
                <a:gd name="connsiteX41" fmla="*/ 39907 w 56084"/>
                <a:gd name="connsiteY41" fmla="*/ 70106 h 85205"/>
                <a:gd name="connsiteX42" fmla="*/ 42064 w 56084"/>
                <a:gd name="connsiteY42" fmla="*/ 65791 h 85205"/>
                <a:gd name="connsiteX43" fmla="*/ 39907 w 56084"/>
                <a:gd name="connsiteY43" fmla="*/ 61477 h 85205"/>
                <a:gd name="connsiteX44" fmla="*/ 33435 w 56084"/>
                <a:gd name="connsiteY44" fmla="*/ 60399 h 85205"/>
                <a:gd name="connsiteX45" fmla="*/ 26964 w 56084"/>
                <a:gd name="connsiteY45" fmla="*/ 60399 h 85205"/>
                <a:gd name="connsiteX46" fmla="*/ 22650 w 56084"/>
                <a:gd name="connsiteY46" fmla="*/ 60399 h 85205"/>
                <a:gd name="connsiteX47" fmla="*/ 19414 w 56084"/>
                <a:gd name="connsiteY47" fmla="*/ 60399 h 85205"/>
                <a:gd name="connsiteX48" fmla="*/ 16178 w 56084"/>
                <a:gd name="connsiteY48" fmla="*/ 63634 h 85205"/>
                <a:gd name="connsiteX49" fmla="*/ 15100 w 56084"/>
                <a:gd name="connsiteY49" fmla="*/ 66870 h 85205"/>
                <a:gd name="connsiteX50" fmla="*/ 18335 w 56084"/>
                <a:gd name="connsiteY50" fmla="*/ 72263 h 85205"/>
                <a:gd name="connsiteX51" fmla="*/ 26964 w 56084"/>
                <a:gd name="connsiteY51" fmla="*/ 74420 h 85205"/>
                <a:gd name="connsiteX52" fmla="*/ 25885 w 56084"/>
                <a:gd name="connsiteY52" fmla="*/ 31278 h 85205"/>
                <a:gd name="connsiteX53" fmla="*/ 30199 w 56084"/>
                <a:gd name="connsiteY53" fmla="*/ 30199 h 85205"/>
                <a:gd name="connsiteX54" fmla="*/ 33435 w 56084"/>
                <a:gd name="connsiteY54" fmla="*/ 26964 h 85205"/>
                <a:gd name="connsiteX55" fmla="*/ 34514 w 56084"/>
                <a:gd name="connsiteY55" fmla="*/ 21571 h 85205"/>
                <a:gd name="connsiteX56" fmla="*/ 33435 w 56084"/>
                <a:gd name="connsiteY56" fmla="*/ 16178 h 85205"/>
                <a:gd name="connsiteX57" fmla="*/ 30199 w 56084"/>
                <a:gd name="connsiteY57" fmla="*/ 12942 h 85205"/>
                <a:gd name="connsiteX58" fmla="*/ 25885 w 56084"/>
                <a:gd name="connsiteY58" fmla="*/ 11864 h 85205"/>
                <a:gd name="connsiteX59" fmla="*/ 19414 w 56084"/>
                <a:gd name="connsiteY59" fmla="*/ 14021 h 85205"/>
                <a:gd name="connsiteX60" fmla="*/ 17257 w 56084"/>
                <a:gd name="connsiteY60" fmla="*/ 21571 h 85205"/>
                <a:gd name="connsiteX61" fmla="*/ 18335 w 56084"/>
                <a:gd name="connsiteY61" fmla="*/ 26964 h 85205"/>
                <a:gd name="connsiteX62" fmla="*/ 21571 w 56084"/>
                <a:gd name="connsiteY62" fmla="*/ 30199 h 85205"/>
                <a:gd name="connsiteX63" fmla="*/ 25885 w 56084"/>
                <a:gd name="connsiteY63" fmla="*/ 31278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6084" h="85205">
                  <a:moveTo>
                    <a:pt x="24807" y="85205"/>
                  </a:moveTo>
                  <a:cubicBezTo>
                    <a:pt x="20493" y="85205"/>
                    <a:pt x="16178" y="85205"/>
                    <a:pt x="11864" y="84127"/>
                  </a:cubicBezTo>
                  <a:cubicBezTo>
                    <a:pt x="8628" y="83048"/>
                    <a:pt x="5393" y="80891"/>
                    <a:pt x="3236" y="78734"/>
                  </a:cubicBezTo>
                  <a:cubicBezTo>
                    <a:pt x="1079" y="76577"/>
                    <a:pt x="0" y="73341"/>
                    <a:pt x="0" y="70106"/>
                  </a:cubicBezTo>
                  <a:cubicBezTo>
                    <a:pt x="0" y="67949"/>
                    <a:pt x="1079" y="65791"/>
                    <a:pt x="2157" y="63634"/>
                  </a:cubicBezTo>
                  <a:cubicBezTo>
                    <a:pt x="3236" y="61477"/>
                    <a:pt x="5393" y="60399"/>
                    <a:pt x="8628" y="58242"/>
                  </a:cubicBezTo>
                  <a:lnTo>
                    <a:pt x="8628" y="58242"/>
                  </a:lnTo>
                  <a:cubicBezTo>
                    <a:pt x="7550" y="57163"/>
                    <a:pt x="5393" y="56084"/>
                    <a:pt x="4314" y="53928"/>
                  </a:cubicBezTo>
                  <a:cubicBezTo>
                    <a:pt x="3236" y="51770"/>
                    <a:pt x="3236" y="50692"/>
                    <a:pt x="3236" y="47456"/>
                  </a:cubicBezTo>
                  <a:cubicBezTo>
                    <a:pt x="3236" y="45299"/>
                    <a:pt x="4314" y="43142"/>
                    <a:pt x="5393" y="40985"/>
                  </a:cubicBezTo>
                  <a:cubicBezTo>
                    <a:pt x="6471" y="38828"/>
                    <a:pt x="8628" y="37749"/>
                    <a:pt x="9707" y="36671"/>
                  </a:cubicBezTo>
                  <a:lnTo>
                    <a:pt x="9707" y="36671"/>
                  </a:lnTo>
                  <a:cubicBezTo>
                    <a:pt x="7550" y="35592"/>
                    <a:pt x="5393" y="33435"/>
                    <a:pt x="4314" y="30199"/>
                  </a:cubicBezTo>
                  <a:cubicBezTo>
                    <a:pt x="3236" y="28042"/>
                    <a:pt x="2157" y="24807"/>
                    <a:pt x="2157" y="21571"/>
                  </a:cubicBezTo>
                  <a:cubicBezTo>
                    <a:pt x="2157" y="17257"/>
                    <a:pt x="3236" y="12942"/>
                    <a:pt x="5393" y="9707"/>
                  </a:cubicBezTo>
                  <a:cubicBezTo>
                    <a:pt x="7550" y="6471"/>
                    <a:pt x="10786" y="4314"/>
                    <a:pt x="14021" y="2157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28042" y="0"/>
                    <a:pt x="29121" y="0"/>
                    <a:pt x="30199" y="0"/>
                  </a:cubicBezTo>
                  <a:cubicBezTo>
                    <a:pt x="31278" y="0"/>
                    <a:pt x="33435" y="1078"/>
                    <a:pt x="34514" y="1078"/>
                  </a:cubicBezTo>
                  <a:lnTo>
                    <a:pt x="56085" y="1078"/>
                  </a:lnTo>
                  <a:lnTo>
                    <a:pt x="56085" y="12942"/>
                  </a:lnTo>
                  <a:lnTo>
                    <a:pt x="46378" y="12942"/>
                  </a:lnTo>
                  <a:cubicBezTo>
                    <a:pt x="47456" y="14021"/>
                    <a:pt x="47456" y="15100"/>
                    <a:pt x="48535" y="16178"/>
                  </a:cubicBezTo>
                  <a:cubicBezTo>
                    <a:pt x="49613" y="17257"/>
                    <a:pt x="49613" y="19414"/>
                    <a:pt x="49613" y="20492"/>
                  </a:cubicBezTo>
                  <a:cubicBezTo>
                    <a:pt x="49613" y="24807"/>
                    <a:pt x="48535" y="29121"/>
                    <a:pt x="46378" y="31278"/>
                  </a:cubicBezTo>
                  <a:cubicBezTo>
                    <a:pt x="44221" y="34513"/>
                    <a:pt x="42064" y="36671"/>
                    <a:pt x="37749" y="37749"/>
                  </a:cubicBezTo>
                  <a:cubicBezTo>
                    <a:pt x="34514" y="38828"/>
                    <a:pt x="30199" y="39906"/>
                    <a:pt x="25885" y="39906"/>
                  </a:cubicBezTo>
                  <a:cubicBezTo>
                    <a:pt x="24807" y="39906"/>
                    <a:pt x="23728" y="39906"/>
                    <a:pt x="22650" y="39906"/>
                  </a:cubicBezTo>
                  <a:cubicBezTo>
                    <a:pt x="21571" y="39906"/>
                    <a:pt x="20493" y="39906"/>
                    <a:pt x="18335" y="38828"/>
                  </a:cubicBezTo>
                  <a:cubicBezTo>
                    <a:pt x="17257" y="39906"/>
                    <a:pt x="17257" y="39906"/>
                    <a:pt x="16178" y="40985"/>
                  </a:cubicBezTo>
                  <a:cubicBezTo>
                    <a:pt x="16178" y="42063"/>
                    <a:pt x="15100" y="42063"/>
                    <a:pt x="15100" y="44220"/>
                  </a:cubicBezTo>
                  <a:cubicBezTo>
                    <a:pt x="15100" y="45299"/>
                    <a:pt x="16178" y="46378"/>
                    <a:pt x="17257" y="47456"/>
                  </a:cubicBezTo>
                  <a:cubicBezTo>
                    <a:pt x="18335" y="48535"/>
                    <a:pt x="20493" y="48535"/>
                    <a:pt x="23728" y="48535"/>
                  </a:cubicBezTo>
                  <a:lnTo>
                    <a:pt x="33435" y="48535"/>
                  </a:lnTo>
                  <a:cubicBezTo>
                    <a:pt x="40985" y="48535"/>
                    <a:pt x="46378" y="49613"/>
                    <a:pt x="49613" y="51770"/>
                  </a:cubicBezTo>
                  <a:cubicBezTo>
                    <a:pt x="53928" y="53928"/>
                    <a:pt x="55006" y="58242"/>
                    <a:pt x="55006" y="62556"/>
                  </a:cubicBezTo>
                  <a:cubicBezTo>
                    <a:pt x="55006" y="66870"/>
                    <a:pt x="53928" y="70106"/>
                    <a:pt x="50692" y="73341"/>
                  </a:cubicBezTo>
                  <a:cubicBezTo>
                    <a:pt x="48535" y="76577"/>
                    <a:pt x="44221" y="78734"/>
                    <a:pt x="39907" y="80891"/>
                  </a:cubicBezTo>
                  <a:cubicBezTo>
                    <a:pt x="35592" y="83048"/>
                    <a:pt x="31278" y="85205"/>
                    <a:pt x="24807" y="85205"/>
                  </a:cubicBezTo>
                  <a:close/>
                  <a:moveTo>
                    <a:pt x="26964" y="74420"/>
                  </a:moveTo>
                  <a:cubicBezTo>
                    <a:pt x="30199" y="74420"/>
                    <a:pt x="32357" y="74420"/>
                    <a:pt x="34514" y="73341"/>
                  </a:cubicBezTo>
                  <a:cubicBezTo>
                    <a:pt x="36671" y="72263"/>
                    <a:pt x="38828" y="71184"/>
                    <a:pt x="39907" y="70106"/>
                  </a:cubicBezTo>
                  <a:cubicBezTo>
                    <a:pt x="40985" y="69027"/>
                    <a:pt x="42064" y="67949"/>
                    <a:pt x="42064" y="65791"/>
                  </a:cubicBezTo>
                  <a:cubicBezTo>
                    <a:pt x="42064" y="63634"/>
                    <a:pt x="40985" y="62556"/>
                    <a:pt x="39907" y="61477"/>
                  </a:cubicBezTo>
                  <a:cubicBezTo>
                    <a:pt x="38828" y="60399"/>
                    <a:pt x="35592" y="60399"/>
                    <a:pt x="33435" y="60399"/>
                  </a:cubicBezTo>
                  <a:lnTo>
                    <a:pt x="26964" y="60399"/>
                  </a:lnTo>
                  <a:cubicBezTo>
                    <a:pt x="24807" y="60399"/>
                    <a:pt x="23728" y="60399"/>
                    <a:pt x="22650" y="60399"/>
                  </a:cubicBezTo>
                  <a:cubicBezTo>
                    <a:pt x="21571" y="60399"/>
                    <a:pt x="20493" y="60399"/>
                    <a:pt x="19414" y="60399"/>
                  </a:cubicBezTo>
                  <a:cubicBezTo>
                    <a:pt x="18335" y="61477"/>
                    <a:pt x="17257" y="62556"/>
                    <a:pt x="16178" y="63634"/>
                  </a:cubicBezTo>
                  <a:cubicBezTo>
                    <a:pt x="15100" y="64713"/>
                    <a:pt x="15100" y="65791"/>
                    <a:pt x="15100" y="66870"/>
                  </a:cubicBezTo>
                  <a:cubicBezTo>
                    <a:pt x="15100" y="69027"/>
                    <a:pt x="16178" y="71184"/>
                    <a:pt x="18335" y="72263"/>
                  </a:cubicBezTo>
                  <a:cubicBezTo>
                    <a:pt x="20493" y="74420"/>
                    <a:pt x="23728" y="74420"/>
                    <a:pt x="26964" y="74420"/>
                  </a:cubicBezTo>
                  <a:close/>
                  <a:moveTo>
                    <a:pt x="25885" y="31278"/>
                  </a:moveTo>
                  <a:cubicBezTo>
                    <a:pt x="28042" y="31278"/>
                    <a:pt x="29121" y="31278"/>
                    <a:pt x="30199" y="30199"/>
                  </a:cubicBezTo>
                  <a:cubicBezTo>
                    <a:pt x="31278" y="29121"/>
                    <a:pt x="32357" y="28042"/>
                    <a:pt x="33435" y="26964"/>
                  </a:cubicBezTo>
                  <a:cubicBezTo>
                    <a:pt x="34514" y="25885"/>
                    <a:pt x="34514" y="23728"/>
                    <a:pt x="34514" y="21571"/>
                  </a:cubicBezTo>
                  <a:cubicBezTo>
                    <a:pt x="34514" y="19414"/>
                    <a:pt x="34514" y="17257"/>
                    <a:pt x="33435" y="16178"/>
                  </a:cubicBezTo>
                  <a:cubicBezTo>
                    <a:pt x="32357" y="15100"/>
                    <a:pt x="31278" y="14021"/>
                    <a:pt x="30199" y="12942"/>
                  </a:cubicBezTo>
                  <a:cubicBezTo>
                    <a:pt x="29121" y="11864"/>
                    <a:pt x="26964" y="11864"/>
                    <a:pt x="25885" y="11864"/>
                  </a:cubicBezTo>
                  <a:cubicBezTo>
                    <a:pt x="23728" y="11864"/>
                    <a:pt x="21571" y="12942"/>
                    <a:pt x="19414" y="14021"/>
                  </a:cubicBezTo>
                  <a:cubicBezTo>
                    <a:pt x="17257" y="16178"/>
                    <a:pt x="17257" y="18335"/>
                    <a:pt x="17257" y="21571"/>
                  </a:cubicBezTo>
                  <a:cubicBezTo>
                    <a:pt x="17257" y="23728"/>
                    <a:pt x="17257" y="25885"/>
                    <a:pt x="18335" y="26964"/>
                  </a:cubicBezTo>
                  <a:cubicBezTo>
                    <a:pt x="19414" y="28042"/>
                    <a:pt x="20493" y="30199"/>
                    <a:pt x="21571" y="30199"/>
                  </a:cubicBezTo>
                  <a:cubicBezTo>
                    <a:pt x="22650" y="30199"/>
                    <a:pt x="24807" y="31278"/>
                    <a:pt x="25885" y="31278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7" name="Freihandform: Form 2226">
              <a:extLst>
                <a:ext uri="{FF2B5EF4-FFF2-40B4-BE49-F238E27FC236}">
                  <a16:creationId xmlns:a16="http://schemas.microsoft.com/office/drawing/2014/main" id="{B5D29CBE-CF89-45B4-801B-EDE4074F3858}"/>
                </a:ext>
              </a:extLst>
            </p:cNvPr>
            <p:cNvSpPr/>
            <p:nvPr/>
          </p:nvSpPr>
          <p:spPr>
            <a:xfrm>
              <a:off x="2682385" y="4815143"/>
              <a:ext cx="57163" cy="80891"/>
            </a:xfrm>
            <a:custGeom>
              <a:avLst/>
              <a:gdLst>
                <a:gd name="connsiteX0" fmla="*/ 28042 w 57163"/>
                <a:gd name="connsiteY0" fmla="*/ 80891 h 80891"/>
                <a:gd name="connsiteX1" fmla="*/ 12943 w 57163"/>
                <a:gd name="connsiteY1" fmla="*/ 77656 h 80891"/>
                <a:gd name="connsiteX2" fmla="*/ 0 w 57163"/>
                <a:gd name="connsiteY2" fmla="*/ 69027 h 80891"/>
                <a:gd name="connsiteX3" fmla="*/ 9707 w 57163"/>
                <a:gd name="connsiteY3" fmla="*/ 58242 h 80891"/>
                <a:gd name="connsiteX4" fmla="*/ 19414 w 57163"/>
                <a:gd name="connsiteY4" fmla="*/ 64713 h 80891"/>
                <a:gd name="connsiteX5" fmla="*/ 29121 w 57163"/>
                <a:gd name="connsiteY5" fmla="*/ 66870 h 80891"/>
                <a:gd name="connsiteX6" fmla="*/ 37749 w 57163"/>
                <a:gd name="connsiteY6" fmla="*/ 64713 h 80891"/>
                <a:gd name="connsiteX7" fmla="*/ 40985 w 57163"/>
                <a:gd name="connsiteY7" fmla="*/ 58242 h 80891"/>
                <a:gd name="connsiteX8" fmla="*/ 39906 w 57163"/>
                <a:gd name="connsiteY8" fmla="*/ 53928 h 80891"/>
                <a:gd name="connsiteX9" fmla="*/ 35592 w 57163"/>
                <a:gd name="connsiteY9" fmla="*/ 50692 h 80891"/>
                <a:gd name="connsiteX10" fmla="*/ 29121 w 57163"/>
                <a:gd name="connsiteY10" fmla="*/ 48535 h 80891"/>
                <a:gd name="connsiteX11" fmla="*/ 19414 w 57163"/>
                <a:gd name="connsiteY11" fmla="*/ 44221 h 80891"/>
                <a:gd name="connsiteX12" fmla="*/ 11864 w 57163"/>
                <a:gd name="connsiteY12" fmla="*/ 39907 h 80891"/>
                <a:gd name="connsiteX13" fmla="*/ 6471 w 57163"/>
                <a:gd name="connsiteY13" fmla="*/ 33435 h 80891"/>
                <a:gd name="connsiteX14" fmla="*/ 4314 w 57163"/>
                <a:gd name="connsiteY14" fmla="*/ 23728 h 80891"/>
                <a:gd name="connsiteX15" fmla="*/ 7550 w 57163"/>
                <a:gd name="connsiteY15" fmla="*/ 11864 h 80891"/>
                <a:gd name="connsiteX16" fmla="*/ 17257 w 57163"/>
                <a:gd name="connsiteY16" fmla="*/ 3236 h 80891"/>
                <a:gd name="connsiteX17" fmla="*/ 31278 w 57163"/>
                <a:gd name="connsiteY17" fmla="*/ 0 h 80891"/>
                <a:gd name="connsiteX18" fmla="*/ 44221 w 57163"/>
                <a:gd name="connsiteY18" fmla="*/ 2157 h 80891"/>
                <a:gd name="connsiteX19" fmla="*/ 55006 w 57163"/>
                <a:gd name="connsiteY19" fmla="*/ 9707 h 80891"/>
                <a:gd name="connsiteX20" fmla="*/ 46378 w 57163"/>
                <a:gd name="connsiteY20" fmla="*/ 20492 h 80891"/>
                <a:gd name="connsiteX21" fmla="*/ 38828 w 57163"/>
                <a:gd name="connsiteY21" fmla="*/ 16178 h 80891"/>
                <a:gd name="connsiteX22" fmla="*/ 30199 w 57163"/>
                <a:gd name="connsiteY22" fmla="*/ 15100 h 80891"/>
                <a:gd name="connsiteX23" fmla="*/ 22650 w 57163"/>
                <a:gd name="connsiteY23" fmla="*/ 17257 h 80891"/>
                <a:gd name="connsiteX24" fmla="*/ 19414 w 57163"/>
                <a:gd name="connsiteY24" fmla="*/ 22650 h 80891"/>
                <a:gd name="connsiteX25" fmla="*/ 20492 w 57163"/>
                <a:gd name="connsiteY25" fmla="*/ 26964 h 80891"/>
                <a:gd name="connsiteX26" fmla="*/ 24807 w 57163"/>
                <a:gd name="connsiteY26" fmla="*/ 30200 h 80891"/>
                <a:gd name="connsiteX27" fmla="*/ 31278 w 57163"/>
                <a:gd name="connsiteY27" fmla="*/ 32357 h 80891"/>
                <a:gd name="connsiteX28" fmla="*/ 40985 w 57163"/>
                <a:gd name="connsiteY28" fmla="*/ 36671 h 80891"/>
                <a:gd name="connsiteX29" fmla="*/ 49613 w 57163"/>
                <a:gd name="connsiteY29" fmla="*/ 40985 h 80891"/>
                <a:gd name="connsiteX30" fmla="*/ 55006 w 57163"/>
                <a:gd name="connsiteY30" fmla="*/ 47456 h 80891"/>
                <a:gd name="connsiteX31" fmla="*/ 57163 w 57163"/>
                <a:gd name="connsiteY31" fmla="*/ 57163 h 80891"/>
                <a:gd name="connsiteX32" fmla="*/ 53928 w 57163"/>
                <a:gd name="connsiteY32" fmla="*/ 69027 h 80891"/>
                <a:gd name="connsiteX33" fmla="*/ 44221 w 57163"/>
                <a:gd name="connsiteY33" fmla="*/ 77656 h 80891"/>
                <a:gd name="connsiteX34" fmla="*/ 28042 w 57163"/>
                <a:gd name="connsiteY34" fmla="*/ 80891 h 8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7163" h="80891">
                  <a:moveTo>
                    <a:pt x="28042" y="80891"/>
                  </a:moveTo>
                  <a:cubicBezTo>
                    <a:pt x="22650" y="80891"/>
                    <a:pt x="18335" y="79813"/>
                    <a:pt x="12943" y="77656"/>
                  </a:cubicBezTo>
                  <a:cubicBezTo>
                    <a:pt x="7550" y="75499"/>
                    <a:pt x="3236" y="73342"/>
                    <a:pt x="0" y="69027"/>
                  </a:cubicBezTo>
                  <a:lnTo>
                    <a:pt x="9707" y="58242"/>
                  </a:lnTo>
                  <a:cubicBezTo>
                    <a:pt x="12943" y="60399"/>
                    <a:pt x="15100" y="62556"/>
                    <a:pt x="19414" y="64713"/>
                  </a:cubicBezTo>
                  <a:cubicBezTo>
                    <a:pt x="22650" y="65792"/>
                    <a:pt x="25885" y="66870"/>
                    <a:pt x="29121" y="66870"/>
                  </a:cubicBezTo>
                  <a:cubicBezTo>
                    <a:pt x="33435" y="66870"/>
                    <a:pt x="35592" y="65792"/>
                    <a:pt x="37749" y="64713"/>
                  </a:cubicBezTo>
                  <a:cubicBezTo>
                    <a:pt x="39906" y="63634"/>
                    <a:pt x="40985" y="61478"/>
                    <a:pt x="40985" y="58242"/>
                  </a:cubicBezTo>
                  <a:cubicBezTo>
                    <a:pt x="40985" y="56085"/>
                    <a:pt x="40985" y="55006"/>
                    <a:pt x="39906" y="53928"/>
                  </a:cubicBezTo>
                  <a:cubicBezTo>
                    <a:pt x="38828" y="52849"/>
                    <a:pt x="37749" y="51771"/>
                    <a:pt x="35592" y="50692"/>
                  </a:cubicBezTo>
                  <a:cubicBezTo>
                    <a:pt x="33435" y="49613"/>
                    <a:pt x="32357" y="48535"/>
                    <a:pt x="29121" y="48535"/>
                  </a:cubicBezTo>
                  <a:lnTo>
                    <a:pt x="19414" y="44221"/>
                  </a:lnTo>
                  <a:cubicBezTo>
                    <a:pt x="17257" y="43142"/>
                    <a:pt x="14021" y="42063"/>
                    <a:pt x="11864" y="39907"/>
                  </a:cubicBezTo>
                  <a:cubicBezTo>
                    <a:pt x="9707" y="37749"/>
                    <a:pt x="7550" y="35592"/>
                    <a:pt x="6471" y="33435"/>
                  </a:cubicBezTo>
                  <a:cubicBezTo>
                    <a:pt x="5393" y="30200"/>
                    <a:pt x="4314" y="26964"/>
                    <a:pt x="4314" y="23728"/>
                  </a:cubicBezTo>
                  <a:cubicBezTo>
                    <a:pt x="4314" y="19414"/>
                    <a:pt x="5393" y="16178"/>
                    <a:pt x="7550" y="11864"/>
                  </a:cubicBezTo>
                  <a:cubicBezTo>
                    <a:pt x="9707" y="8629"/>
                    <a:pt x="12943" y="5393"/>
                    <a:pt x="17257" y="3236"/>
                  </a:cubicBezTo>
                  <a:cubicBezTo>
                    <a:pt x="21571" y="1079"/>
                    <a:pt x="25885" y="0"/>
                    <a:pt x="31278" y="0"/>
                  </a:cubicBezTo>
                  <a:cubicBezTo>
                    <a:pt x="35592" y="0"/>
                    <a:pt x="39906" y="1079"/>
                    <a:pt x="44221" y="2157"/>
                  </a:cubicBezTo>
                  <a:cubicBezTo>
                    <a:pt x="48535" y="4314"/>
                    <a:pt x="51770" y="6471"/>
                    <a:pt x="55006" y="9707"/>
                  </a:cubicBezTo>
                  <a:lnTo>
                    <a:pt x="46378" y="20492"/>
                  </a:lnTo>
                  <a:cubicBezTo>
                    <a:pt x="44221" y="18336"/>
                    <a:pt x="40985" y="17257"/>
                    <a:pt x="38828" y="16178"/>
                  </a:cubicBezTo>
                  <a:cubicBezTo>
                    <a:pt x="36671" y="15100"/>
                    <a:pt x="33435" y="15100"/>
                    <a:pt x="30199" y="15100"/>
                  </a:cubicBezTo>
                  <a:cubicBezTo>
                    <a:pt x="26964" y="15100"/>
                    <a:pt x="24807" y="16178"/>
                    <a:pt x="22650" y="17257"/>
                  </a:cubicBezTo>
                  <a:cubicBezTo>
                    <a:pt x="20492" y="18336"/>
                    <a:pt x="19414" y="20492"/>
                    <a:pt x="19414" y="22650"/>
                  </a:cubicBezTo>
                  <a:cubicBezTo>
                    <a:pt x="19414" y="24807"/>
                    <a:pt x="19414" y="25885"/>
                    <a:pt x="20492" y="26964"/>
                  </a:cubicBezTo>
                  <a:cubicBezTo>
                    <a:pt x="21571" y="28042"/>
                    <a:pt x="22650" y="29121"/>
                    <a:pt x="24807" y="30200"/>
                  </a:cubicBezTo>
                  <a:cubicBezTo>
                    <a:pt x="26964" y="31278"/>
                    <a:pt x="29121" y="32357"/>
                    <a:pt x="31278" y="32357"/>
                  </a:cubicBezTo>
                  <a:lnTo>
                    <a:pt x="40985" y="36671"/>
                  </a:lnTo>
                  <a:cubicBezTo>
                    <a:pt x="44221" y="37749"/>
                    <a:pt x="46378" y="39907"/>
                    <a:pt x="49613" y="40985"/>
                  </a:cubicBezTo>
                  <a:cubicBezTo>
                    <a:pt x="52849" y="42063"/>
                    <a:pt x="53928" y="45299"/>
                    <a:pt x="55006" y="47456"/>
                  </a:cubicBezTo>
                  <a:cubicBezTo>
                    <a:pt x="56085" y="49613"/>
                    <a:pt x="57163" y="52849"/>
                    <a:pt x="57163" y="57163"/>
                  </a:cubicBezTo>
                  <a:cubicBezTo>
                    <a:pt x="57163" y="61478"/>
                    <a:pt x="56085" y="65792"/>
                    <a:pt x="53928" y="69027"/>
                  </a:cubicBezTo>
                  <a:cubicBezTo>
                    <a:pt x="51770" y="72263"/>
                    <a:pt x="48535" y="75499"/>
                    <a:pt x="44221" y="77656"/>
                  </a:cubicBezTo>
                  <a:cubicBezTo>
                    <a:pt x="38828" y="79813"/>
                    <a:pt x="34514" y="80891"/>
                    <a:pt x="28042" y="80891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8" name="Freihandform: Form 2227">
              <a:extLst>
                <a:ext uri="{FF2B5EF4-FFF2-40B4-BE49-F238E27FC236}">
                  <a16:creationId xmlns:a16="http://schemas.microsoft.com/office/drawing/2014/main" id="{10CE7C65-28F2-448D-9148-F58E56AED072}"/>
                </a:ext>
              </a:extLst>
            </p:cNvPr>
            <p:cNvSpPr/>
            <p:nvPr/>
          </p:nvSpPr>
          <p:spPr>
            <a:xfrm>
              <a:off x="2751412" y="4810829"/>
              <a:ext cx="51770" cy="84126"/>
            </a:xfrm>
            <a:custGeom>
              <a:avLst/>
              <a:gdLst>
                <a:gd name="connsiteX0" fmla="*/ 0 w 51770"/>
                <a:gd name="connsiteY0" fmla="*/ 83049 h 84126"/>
                <a:gd name="connsiteX1" fmla="*/ 0 w 51770"/>
                <a:gd name="connsiteY1" fmla="*/ 0 h 84126"/>
                <a:gd name="connsiteX2" fmla="*/ 16178 w 51770"/>
                <a:gd name="connsiteY2" fmla="*/ 0 h 84126"/>
                <a:gd name="connsiteX3" fmla="*/ 16178 w 51770"/>
                <a:gd name="connsiteY3" fmla="*/ 20492 h 84126"/>
                <a:gd name="connsiteX4" fmla="*/ 15100 w 51770"/>
                <a:gd name="connsiteY4" fmla="*/ 31278 h 84126"/>
                <a:gd name="connsiteX5" fmla="*/ 22650 w 51770"/>
                <a:gd name="connsiteY5" fmla="*/ 25885 h 84126"/>
                <a:gd name="connsiteX6" fmla="*/ 33435 w 51770"/>
                <a:gd name="connsiteY6" fmla="*/ 23728 h 84126"/>
                <a:gd name="connsiteX7" fmla="*/ 47456 w 51770"/>
                <a:gd name="connsiteY7" fmla="*/ 30199 h 84126"/>
                <a:gd name="connsiteX8" fmla="*/ 51770 w 51770"/>
                <a:gd name="connsiteY8" fmla="*/ 47456 h 84126"/>
                <a:gd name="connsiteX9" fmla="*/ 51770 w 51770"/>
                <a:gd name="connsiteY9" fmla="*/ 84127 h 84126"/>
                <a:gd name="connsiteX10" fmla="*/ 35592 w 51770"/>
                <a:gd name="connsiteY10" fmla="*/ 84127 h 84126"/>
                <a:gd name="connsiteX11" fmla="*/ 35592 w 51770"/>
                <a:gd name="connsiteY11" fmla="*/ 49613 h 84126"/>
                <a:gd name="connsiteX12" fmla="*/ 33435 w 51770"/>
                <a:gd name="connsiteY12" fmla="*/ 39907 h 84126"/>
                <a:gd name="connsiteX13" fmla="*/ 26964 w 51770"/>
                <a:gd name="connsiteY13" fmla="*/ 37749 h 84126"/>
                <a:gd name="connsiteX14" fmla="*/ 20493 w 51770"/>
                <a:gd name="connsiteY14" fmla="*/ 38828 h 84126"/>
                <a:gd name="connsiteX15" fmla="*/ 15100 w 51770"/>
                <a:gd name="connsiteY15" fmla="*/ 43142 h 84126"/>
                <a:gd name="connsiteX16" fmla="*/ 15100 w 51770"/>
                <a:gd name="connsiteY16" fmla="*/ 83049 h 84126"/>
                <a:gd name="connsiteX17" fmla="*/ 0 w 51770"/>
                <a:gd name="connsiteY17" fmla="*/ 83049 h 8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84126">
                  <a:moveTo>
                    <a:pt x="0" y="83049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20492"/>
                  </a:lnTo>
                  <a:lnTo>
                    <a:pt x="15100" y="31278"/>
                  </a:lnTo>
                  <a:cubicBezTo>
                    <a:pt x="17257" y="29121"/>
                    <a:pt x="20493" y="26964"/>
                    <a:pt x="22650" y="25885"/>
                  </a:cubicBezTo>
                  <a:cubicBezTo>
                    <a:pt x="25885" y="23728"/>
                    <a:pt x="29121" y="23728"/>
                    <a:pt x="33435" y="23728"/>
                  </a:cubicBezTo>
                  <a:cubicBezTo>
                    <a:pt x="39907" y="23728"/>
                    <a:pt x="44221" y="25885"/>
                    <a:pt x="47456" y="30199"/>
                  </a:cubicBezTo>
                  <a:cubicBezTo>
                    <a:pt x="50692" y="34514"/>
                    <a:pt x="51770" y="39907"/>
                    <a:pt x="51770" y="47456"/>
                  </a:cubicBezTo>
                  <a:lnTo>
                    <a:pt x="51770" y="84127"/>
                  </a:lnTo>
                  <a:lnTo>
                    <a:pt x="35592" y="84127"/>
                  </a:lnTo>
                  <a:lnTo>
                    <a:pt x="35592" y="49613"/>
                  </a:lnTo>
                  <a:cubicBezTo>
                    <a:pt x="35592" y="45299"/>
                    <a:pt x="34514" y="42063"/>
                    <a:pt x="33435" y="39907"/>
                  </a:cubicBezTo>
                  <a:cubicBezTo>
                    <a:pt x="32357" y="37749"/>
                    <a:pt x="30199" y="37749"/>
                    <a:pt x="26964" y="37749"/>
                  </a:cubicBezTo>
                  <a:cubicBezTo>
                    <a:pt x="24807" y="37749"/>
                    <a:pt x="22650" y="37749"/>
                    <a:pt x="20493" y="38828"/>
                  </a:cubicBezTo>
                  <a:cubicBezTo>
                    <a:pt x="18335" y="39907"/>
                    <a:pt x="17257" y="40985"/>
                    <a:pt x="15100" y="43142"/>
                  </a:cubicBezTo>
                  <a:lnTo>
                    <a:pt x="15100" y="83049"/>
                  </a:lnTo>
                  <a:lnTo>
                    <a:pt x="0" y="83049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9" name="Freihandform: Form 2228">
              <a:extLst>
                <a:ext uri="{FF2B5EF4-FFF2-40B4-BE49-F238E27FC236}">
                  <a16:creationId xmlns:a16="http://schemas.microsoft.com/office/drawing/2014/main" id="{C2B6E787-04FE-4031-9448-9E0E9BB03DEA}"/>
                </a:ext>
              </a:extLst>
            </p:cNvPr>
            <p:cNvSpPr/>
            <p:nvPr/>
          </p:nvSpPr>
          <p:spPr>
            <a:xfrm>
              <a:off x="2813968" y="4835636"/>
              <a:ext cx="58241" cy="60398"/>
            </a:xfrm>
            <a:custGeom>
              <a:avLst/>
              <a:gdLst>
                <a:gd name="connsiteX0" fmla="*/ 29121 w 58241"/>
                <a:gd name="connsiteY0" fmla="*/ 60399 h 60398"/>
                <a:gd name="connsiteX1" fmla="*/ 15100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200 h 60398"/>
                <a:gd name="connsiteX4" fmla="*/ 4314 w 58241"/>
                <a:gd name="connsiteY4" fmla="*/ 14021 h 60398"/>
                <a:gd name="connsiteX5" fmla="*/ 15100 w 58241"/>
                <a:gd name="connsiteY5" fmla="*/ 3236 h 60398"/>
                <a:gd name="connsiteX6" fmla="*/ 29121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2 w 58241"/>
                <a:gd name="connsiteY9" fmla="*/ 30200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1 w 58241"/>
                <a:gd name="connsiteY12" fmla="*/ 60399 h 60398"/>
                <a:gd name="connsiteX13" fmla="*/ 29121 w 58241"/>
                <a:gd name="connsiteY13" fmla="*/ 46378 h 60398"/>
                <a:gd name="connsiteX14" fmla="*/ 35592 w 58241"/>
                <a:gd name="connsiteY14" fmla="*/ 44221 h 60398"/>
                <a:gd name="connsiteX15" fmla="*/ 39906 w 58241"/>
                <a:gd name="connsiteY15" fmla="*/ 37749 h 60398"/>
                <a:gd name="connsiteX16" fmla="*/ 40985 w 58241"/>
                <a:gd name="connsiteY16" fmla="*/ 28042 h 60398"/>
                <a:gd name="connsiteX17" fmla="*/ 39906 w 58241"/>
                <a:gd name="connsiteY17" fmla="*/ 18336 h 60398"/>
                <a:gd name="connsiteX18" fmla="*/ 35592 w 58241"/>
                <a:gd name="connsiteY18" fmla="*/ 11864 h 60398"/>
                <a:gd name="connsiteX19" fmla="*/ 29121 w 58241"/>
                <a:gd name="connsiteY19" fmla="*/ 9707 h 60398"/>
                <a:gd name="connsiteX20" fmla="*/ 22650 w 58241"/>
                <a:gd name="connsiteY20" fmla="*/ 11864 h 60398"/>
                <a:gd name="connsiteX21" fmla="*/ 18335 w 58241"/>
                <a:gd name="connsiteY21" fmla="*/ 18336 h 60398"/>
                <a:gd name="connsiteX22" fmla="*/ 17257 w 58241"/>
                <a:gd name="connsiteY22" fmla="*/ 28042 h 60398"/>
                <a:gd name="connsiteX23" fmla="*/ 18335 w 58241"/>
                <a:gd name="connsiteY23" fmla="*/ 37749 h 60398"/>
                <a:gd name="connsiteX24" fmla="*/ 22650 w 58241"/>
                <a:gd name="connsiteY24" fmla="*/ 44221 h 60398"/>
                <a:gd name="connsiteX25" fmla="*/ 29121 w 58241"/>
                <a:gd name="connsiteY25" fmla="*/ 46378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1"/>
                    <a:pt x="4314" y="46378"/>
                  </a:cubicBezTo>
                  <a:cubicBezTo>
                    <a:pt x="2157" y="42064"/>
                    <a:pt x="0" y="36671"/>
                    <a:pt x="0" y="30200"/>
                  </a:cubicBezTo>
                  <a:cubicBezTo>
                    <a:pt x="0" y="23728"/>
                    <a:pt x="1079" y="18336"/>
                    <a:pt x="4314" y="14021"/>
                  </a:cubicBezTo>
                  <a:cubicBezTo>
                    <a:pt x="6471" y="9707"/>
                    <a:pt x="10786" y="5393"/>
                    <a:pt x="15100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4" y="0"/>
                    <a:pt x="38828" y="1079"/>
                    <a:pt x="43142" y="3236"/>
                  </a:cubicBezTo>
                  <a:cubicBezTo>
                    <a:pt x="47456" y="5393"/>
                    <a:pt x="50692" y="9707"/>
                    <a:pt x="53928" y="14021"/>
                  </a:cubicBezTo>
                  <a:cubicBezTo>
                    <a:pt x="56085" y="18336"/>
                    <a:pt x="58242" y="23728"/>
                    <a:pt x="58242" y="30200"/>
                  </a:cubicBezTo>
                  <a:cubicBezTo>
                    <a:pt x="58242" y="36671"/>
                    <a:pt x="57163" y="42064"/>
                    <a:pt x="53928" y="46378"/>
                  </a:cubicBezTo>
                  <a:cubicBezTo>
                    <a:pt x="51770" y="50692"/>
                    <a:pt x="47456" y="55006"/>
                    <a:pt x="43142" y="57163"/>
                  </a:cubicBezTo>
                  <a:cubicBezTo>
                    <a:pt x="38828" y="59320"/>
                    <a:pt x="34514" y="60399"/>
                    <a:pt x="29121" y="60399"/>
                  </a:cubicBezTo>
                  <a:close/>
                  <a:moveTo>
                    <a:pt x="29121" y="46378"/>
                  </a:moveTo>
                  <a:cubicBezTo>
                    <a:pt x="31278" y="46378"/>
                    <a:pt x="33435" y="45299"/>
                    <a:pt x="35592" y="44221"/>
                  </a:cubicBezTo>
                  <a:cubicBezTo>
                    <a:pt x="37749" y="43142"/>
                    <a:pt x="38828" y="40985"/>
                    <a:pt x="39906" y="37749"/>
                  </a:cubicBezTo>
                  <a:cubicBezTo>
                    <a:pt x="40985" y="35592"/>
                    <a:pt x="40985" y="32357"/>
                    <a:pt x="40985" y="28042"/>
                  </a:cubicBezTo>
                  <a:cubicBezTo>
                    <a:pt x="40985" y="23728"/>
                    <a:pt x="40985" y="21571"/>
                    <a:pt x="39906" y="18336"/>
                  </a:cubicBezTo>
                  <a:cubicBezTo>
                    <a:pt x="38828" y="16178"/>
                    <a:pt x="37749" y="14021"/>
                    <a:pt x="35592" y="11864"/>
                  </a:cubicBezTo>
                  <a:cubicBezTo>
                    <a:pt x="33435" y="9707"/>
                    <a:pt x="31278" y="9707"/>
                    <a:pt x="29121" y="9707"/>
                  </a:cubicBezTo>
                  <a:cubicBezTo>
                    <a:pt x="26964" y="9707"/>
                    <a:pt x="24807" y="10786"/>
                    <a:pt x="22650" y="11864"/>
                  </a:cubicBezTo>
                  <a:cubicBezTo>
                    <a:pt x="20493" y="12943"/>
                    <a:pt x="19414" y="15100"/>
                    <a:pt x="18335" y="18336"/>
                  </a:cubicBezTo>
                  <a:cubicBezTo>
                    <a:pt x="17257" y="20493"/>
                    <a:pt x="17257" y="23728"/>
                    <a:pt x="17257" y="28042"/>
                  </a:cubicBezTo>
                  <a:cubicBezTo>
                    <a:pt x="17257" y="32357"/>
                    <a:pt x="17257" y="34514"/>
                    <a:pt x="18335" y="37749"/>
                  </a:cubicBezTo>
                  <a:cubicBezTo>
                    <a:pt x="19414" y="39907"/>
                    <a:pt x="20493" y="42064"/>
                    <a:pt x="22650" y="44221"/>
                  </a:cubicBezTo>
                  <a:cubicBezTo>
                    <a:pt x="24807" y="46378"/>
                    <a:pt x="26964" y="46378"/>
                    <a:pt x="29121" y="46378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0" name="Freihandform: Form 2229">
              <a:extLst>
                <a:ext uri="{FF2B5EF4-FFF2-40B4-BE49-F238E27FC236}">
                  <a16:creationId xmlns:a16="http://schemas.microsoft.com/office/drawing/2014/main" id="{402724C5-35C4-4ACC-BFDA-AC1147FBC8EA}"/>
                </a:ext>
              </a:extLst>
            </p:cNvPr>
            <p:cNvSpPr/>
            <p:nvPr/>
          </p:nvSpPr>
          <p:spPr>
            <a:xfrm>
              <a:off x="2879759" y="4834557"/>
              <a:ext cx="52848" cy="61477"/>
            </a:xfrm>
            <a:custGeom>
              <a:avLst/>
              <a:gdLst>
                <a:gd name="connsiteX0" fmla="*/ 30199 w 52848"/>
                <a:gd name="connsiteY0" fmla="*/ 61477 h 61477"/>
                <a:gd name="connsiteX1" fmla="*/ 15100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2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3 h 61477"/>
                <a:gd name="connsiteX12" fmla="*/ 14021 w 52848"/>
                <a:gd name="connsiteY12" fmla="*/ 34513 h 61477"/>
                <a:gd name="connsiteX13" fmla="*/ 14021 w 52848"/>
                <a:gd name="connsiteY13" fmla="*/ 23728 h 61477"/>
                <a:gd name="connsiteX14" fmla="*/ 39906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0 h 61477"/>
                <a:gd name="connsiteX25" fmla="*/ 50692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7"/>
                  </a:moveTo>
                  <a:cubicBezTo>
                    <a:pt x="24807" y="61477"/>
                    <a:pt x="19414" y="60399"/>
                    <a:pt x="15100" y="58242"/>
                  </a:cubicBezTo>
                  <a:cubicBezTo>
                    <a:pt x="10786" y="56084"/>
                    <a:pt x="7550" y="51770"/>
                    <a:pt x="4314" y="47456"/>
                  </a:cubicBezTo>
                  <a:cubicBezTo>
                    <a:pt x="1078" y="43142"/>
                    <a:pt x="0" y="37749"/>
                    <a:pt x="0" y="31278"/>
                  </a:cubicBezTo>
                  <a:cubicBezTo>
                    <a:pt x="0" y="24807"/>
                    <a:pt x="1078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8335" y="2157"/>
                    <a:pt x="22649" y="0"/>
                    <a:pt x="26964" y="0"/>
                  </a:cubicBezTo>
                  <a:cubicBezTo>
                    <a:pt x="32357" y="0"/>
                    <a:pt x="36671" y="1078"/>
                    <a:pt x="40985" y="3236"/>
                  </a:cubicBezTo>
                  <a:cubicBezTo>
                    <a:pt x="44220" y="5393"/>
                    <a:pt x="47456" y="8628"/>
                    <a:pt x="49613" y="12942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3"/>
                  </a:cubicBezTo>
                  <a:lnTo>
                    <a:pt x="14021" y="34513"/>
                  </a:lnTo>
                  <a:lnTo>
                    <a:pt x="14021" y="23728"/>
                  </a:lnTo>
                  <a:lnTo>
                    <a:pt x="39906" y="23728"/>
                  </a:lnTo>
                  <a:cubicBezTo>
                    <a:pt x="39906" y="20492"/>
                    <a:pt x="38828" y="17257"/>
                    <a:pt x="37749" y="15100"/>
                  </a:cubicBezTo>
                  <a:cubicBezTo>
                    <a:pt x="35592" y="12942"/>
                    <a:pt x="33435" y="11864"/>
                    <a:pt x="30199" y="11864"/>
                  </a:cubicBezTo>
                  <a:cubicBezTo>
                    <a:pt x="28042" y="11864"/>
                    <a:pt x="25885" y="12942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6178" y="21571"/>
                    <a:pt x="16178" y="25885"/>
                    <a:pt x="16178" y="30199"/>
                  </a:cubicBezTo>
                  <a:cubicBezTo>
                    <a:pt x="16178" y="34513"/>
                    <a:pt x="17257" y="38828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4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0"/>
                  </a:cubicBezTo>
                  <a:lnTo>
                    <a:pt x="50692" y="53928"/>
                  </a:lnTo>
                  <a:cubicBezTo>
                    <a:pt x="47456" y="56084"/>
                    <a:pt x="44220" y="57163"/>
                    <a:pt x="40985" y="58242"/>
                  </a:cubicBezTo>
                  <a:cubicBezTo>
                    <a:pt x="37749" y="60399"/>
                    <a:pt x="33435" y="61477"/>
                    <a:pt x="30199" y="614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1" name="Freihandform: Form 2230">
              <a:extLst>
                <a:ext uri="{FF2B5EF4-FFF2-40B4-BE49-F238E27FC236}">
                  <a16:creationId xmlns:a16="http://schemas.microsoft.com/office/drawing/2014/main" id="{3D7CED93-E278-407A-ACA3-91A137419C23}"/>
                </a:ext>
              </a:extLst>
            </p:cNvPr>
            <p:cNvSpPr/>
            <p:nvPr/>
          </p:nvSpPr>
          <p:spPr>
            <a:xfrm>
              <a:off x="2939080" y="4836714"/>
              <a:ext cx="46377" cy="59320"/>
            </a:xfrm>
            <a:custGeom>
              <a:avLst/>
              <a:gdLst>
                <a:gd name="connsiteX0" fmla="*/ 22649 w 46377"/>
                <a:gd name="connsiteY0" fmla="*/ 59320 h 59320"/>
                <a:gd name="connsiteX1" fmla="*/ 10786 w 46377"/>
                <a:gd name="connsiteY1" fmla="*/ 57163 h 59320"/>
                <a:gd name="connsiteX2" fmla="*/ 0 w 46377"/>
                <a:gd name="connsiteY2" fmla="*/ 51771 h 59320"/>
                <a:gd name="connsiteX3" fmla="*/ 7550 w 46377"/>
                <a:gd name="connsiteY3" fmla="*/ 42063 h 59320"/>
                <a:gd name="connsiteX4" fmla="*/ 15100 w 46377"/>
                <a:gd name="connsiteY4" fmla="*/ 46378 h 59320"/>
                <a:gd name="connsiteX5" fmla="*/ 22649 w 46377"/>
                <a:gd name="connsiteY5" fmla="*/ 48535 h 59320"/>
                <a:gd name="connsiteX6" fmla="*/ 29121 w 46377"/>
                <a:gd name="connsiteY6" fmla="*/ 47456 h 59320"/>
                <a:gd name="connsiteX7" fmla="*/ 31278 w 46377"/>
                <a:gd name="connsiteY7" fmla="*/ 43142 h 59320"/>
                <a:gd name="connsiteX8" fmla="*/ 29121 w 46377"/>
                <a:gd name="connsiteY8" fmla="*/ 39907 h 59320"/>
                <a:gd name="connsiteX9" fmla="*/ 24807 w 46377"/>
                <a:gd name="connsiteY9" fmla="*/ 37749 h 59320"/>
                <a:gd name="connsiteX10" fmla="*/ 19414 w 46377"/>
                <a:gd name="connsiteY10" fmla="*/ 35592 h 59320"/>
                <a:gd name="connsiteX11" fmla="*/ 11864 w 46377"/>
                <a:gd name="connsiteY11" fmla="*/ 32357 h 59320"/>
                <a:gd name="connsiteX12" fmla="*/ 5393 w 46377"/>
                <a:gd name="connsiteY12" fmla="*/ 26964 h 59320"/>
                <a:gd name="connsiteX13" fmla="*/ 3236 w 46377"/>
                <a:gd name="connsiteY13" fmla="*/ 18336 h 59320"/>
                <a:gd name="connsiteX14" fmla="*/ 9707 w 46377"/>
                <a:gd name="connsiteY14" fmla="*/ 5393 h 59320"/>
                <a:gd name="connsiteX15" fmla="*/ 25885 w 46377"/>
                <a:gd name="connsiteY15" fmla="*/ 0 h 59320"/>
                <a:gd name="connsiteX16" fmla="*/ 37749 w 46377"/>
                <a:gd name="connsiteY16" fmla="*/ 2157 h 59320"/>
                <a:gd name="connsiteX17" fmla="*/ 46378 w 46377"/>
                <a:gd name="connsiteY17" fmla="*/ 7550 h 59320"/>
                <a:gd name="connsiteX18" fmla="*/ 38828 w 46377"/>
                <a:gd name="connsiteY18" fmla="*/ 17257 h 59320"/>
                <a:gd name="connsiteX19" fmla="*/ 32357 w 46377"/>
                <a:gd name="connsiteY19" fmla="*/ 14021 h 59320"/>
                <a:gd name="connsiteX20" fmla="*/ 25885 w 46377"/>
                <a:gd name="connsiteY20" fmla="*/ 12943 h 59320"/>
                <a:gd name="connsiteX21" fmla="*/ 20492 w 46377"/>
                <a:gd name="connsiteY21" fmla="*/ 14021 h 59320"/>
                <a:gd name="connsiteX22" fmla="*/ 18335 w 46377"/>
                <a:gd name="connsiteY22" fmla="*/ 18336 h 59320"/>
                <a:gd name="connsiteX23" fmla="*/ 20492 w 46377"/>
                <a:gd name="connsiteY23" fmla="*/ 21571 h 59320"/>
                <a:gd name="connsiteX24" fmla="*/ 24807 w 46377"/>
                <a:gd name="connsiteY24" fmla="*/ 23728 h 59320"/>
                <a:gd name="connsiteX25" fmla="*/ 30199 w 46377"/>
                <a:gd name="connsiteY25" fmla="*/ 25885 h 59320"/>
                <a:gd name="connsiteX26" fmla="*/ 37749 w 46377"/>
                <a:gd name="connsiteY26" fmla="*/ 29121 h 59320"/>
                <a:gd name="connsiteX27" fmla="*/ 44220 w 46377"/>
                <a:gd name="connsiteY27" fmla="*/ 34514 h 59320"/>
                <a:gd name="connsiteX28" fmla="*/ 46378 w 46377"/>
                <a:gd name="connsiteY28" fmla="*/ 43142 h 59320"/>
                <a:gd name="connsiteX29" fmla="*/ 43142 w 46377"/>
                <a:gd name="connsiteY29" fmla="*/ 52849 h 59320"/>
                <a:gd name="connsiteX30" fmla="*/ 35592 w 46377"/>
                <a:gd name="connsiteY30" fmla="*/ 59320 h 59320"/>
                <a:gd name="connsiteX31" fmla="*/ 22649 w 46377"/>
                <a:gd name="connsiteY31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320">
                  <a:moveTo>
                    <a:pt x="22649" y="59320"/>
                  </a:moveTo>
                  <a:cubicBezTo>
                    <a:pt x="18335" y="59320"/>
                    <a:pt x="15100" y="58242"/>
                    <a:pt x="10786" y="57163"/>
                  </a:cubicBezTo>
                  <a:cubicBezTo>
                    <a:pt x="6471" y="56085"/>
                    <a:pt x="3236" y="53928"/>
                    <a:pt x="0" y="51771"/>
                  </a:cubicBezTo>
                  <a:lnTo>
                    <a:pt x="7550" y="42063"/>
                  </a:lnTo>
                  <a:cubicBezTo>
                    <a:pt x="9707" y="44221"/>
                    <a:pt x="12943" y="45299"/>
                    <a:pt x="15100" y="46378"/>
                  </a:cubicBezTo>
                  <a:cubicBezTo>
                    <a:pt x="17257" y="47456"/>
                    <a:pt x="20492" y="48535"/>
                    <a:pt x="22649" y="48535"/>
                  </a:cubicBezTo>
                  <a:cubicBezTo>
                    <a:pt x="25885" y="48535"/>
                    <a:pt x="26964" y="48535"/>
                    <a:pt x="29121" y="47456"/>
                  </a:cubicBezTo>
                  <a:cubicBezTo>
                    <a:pt x="30199" y="46378"/>
                    <a:pt x="31278" y="45299"/>
                    <a:pt x="31278" y="43142"/>
                  </a:cubicBezTo>
                  <a:cubicBezTo>
                    <a:pt x="31278" y="42063"/>
                    <a:pt x="30199" y="40985"/>
                    <a:pt x="29121" y="39907"/>
                  </a:cubicBezTo>
                  <a:cubicBezTo>
                    <a:pt x="28042" y="38828"/>
                    <a:pt x="25885" y="37749"/>
                    <a:pt x="24807" y="37749"/>
                  </a:cubicBezTo>
                  <a:cubicBezTo>
                    <a:pt x="22649" y="36671"/>
                    <a:pt x="20492" y="36671"/>
                    <a:pt x="19414" y="35592"/>
                  </a:cubicBezTo>
                  <a:cubicBezTo>
                    <a:pt x="17257" y="34514"/>
                    <a:pt x="14021" y="33435"/>
                    <a:pt x="11864" y="32357"/>
                  </a:cubicBezTo>
                  <a:cubicBezTo>
                    <a:pt x="9707" y="31278"/>
                    <a:pt x="7550" y="29121"/>
                    <a:pt x="5393" y="26964"/>
                  </a:cubicBezTo>
                  <a:cubicBezTo>
                    <a:pt x="3236" y="24807"/>
                    <a:pt x="3236" y="21571"/>
                    <a:pt x="3236" y="18336"/>
                  </a:cubicBezTo>
                  <a:cubicBezTo>
                    <a:pt x="3236" y="12943"/>
                    <a:pt x="5393" y="8629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199" y="0"/>
                    <a:pt x="34514" y="1079"/>
                    <a:pt x="37749" y="2157"/>
                  </a:cubicBezTo>
                  <a:cubicBezTo>
                    <a:pt x="40985" y="3236"/>
                    <a:pt x="44220" y="5393"/>
                    <a:pt x="46378" y="7550"/>
                  </a:cubicBezTo>
                  <a:lnTo>
                    <a:pt x="38828" y="17257"/>
                  </a:lnTo>
                  <a:cubicBezTo>
                    <a:pt x="36671" y="16178"/>
                    <a:pt x="34514" y="14021"/>
                    <a:pt x="32357" y="14021"/>
                  </a:cubicBezTo>
                  <a:cubicBezTo>
                    <a:pt x="30199" y="12943"/>
                    <a:pt x="28042" y="12943"/>
                    <a:pt x="25885" y="12943"/>
                  </a:cubicBezTo>
                  <a:cubicBezTo>
                    <a:pt x="23728" y="12943"/>
                    <a:pt x="21571" y="12943"/>
                    <a:pt x="20492" y="14021"/>
                  </a:cubicBezTo>
                  <a:cubicBezTo>
                    <a:pt x="19414" y="15100"/>
                    <a:pt x="18335" y="16178"/>
                    <a:pt x="18335" y="18336"/>
                  </a:cubicBezTo>
                  <a:cubicBezTo>
                    <a:pt x="18335" y="19414"/>
                    <a:pt x="19414" y="20492"/>
                    <a:pt x="20492" y="21571"/>
                  </a:cubicBezTo>
                  <a:cubicBezTo>
                    <a:pt x="21571" y="22650"/>
                    <a:pt x="22649" y="23728"/>
                    <a:pt x="24807" y="23728"/>
                  </a:cubicBezTo>
                  <a:cubicBezTo>
                    <a:pt x="26964" y="24807"/>
                    <a:pt x="28042" y="24807"/>
                    <a:pt x="30199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6" y="30200"/>
                    <a:pt x="42063" y="32357"/>
                    <a:pt x="44220" y="34514"/>
                  </a:cubicBezTo>
                  <a:cubicBezTo>
                    <a:pt x="46378" y="36671"/>
                    <a:pt x="46378" y="39907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5"/>
                    <a:pt x="38828" y="58242"/>
                    <a:pt x="35592" y="59320"/>
                  </a:cubicBezTo>
                  <a:cubicBezTo>
                    <a:pt x="32357" y="58242"/>
                    <a:pt x="28042" y="59320"/>
                    <a:pt x="22649" y="59320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232" name="Grafik 2">
            <a:extLst>
              <a:ext uri="{FF2B5EF4-FFF2-40B4-BE49-F238E27FC236}">
                <a16:creationId xmlns:a16="http://schemas.microsoft.com/office/drawing/2014/main" id="{5169F2CE-B0CE-4267-8A29-33DEEA19D67E}"/>
              </a:ext>
            </a:extLst>
          </p:cNvPr>
          <p:cNvGrpSpPr/>
          <p:nvPr/>
        </p:nvGrpSpPr>
        <p:grpSpPr>
          <a:xfrm>
            <a:off x="6305238" y="3334293"/>
            <a:ext cx="428184" cy="198453"/>
            <a:chOff x="6305238" y="3334293"/>
            <a:chExt cx="428184" cy="198453"/>
          </a:xfrm>
          <a:solidFill>
            <a:srgbClr val="60605F"/>
          </a:solidFill>
        </p:grpSpPr>
        <p:sp>
          <p:nvSpPr>
            <p:cNvPr id="2233" name="Freihandform: Form 2232">
              <a:extLst>
                <a:ext uri="{FF2B5EF4-FFF2-40B4-BE49-F238E27FC236}">
                  <a16:creationId xmlns:a16="http://schemas.microsoft.com/office/drawing/2014/main" id="{5D892396-8234-4E78-97AB-B1EDECB0A0F7}"/>
                </a:ext>
              </a:extLst>
            </p:cNvPr>
            <p:cNvSpPr/>
            <p:nvPr/>
          </p:nvSpPr>
          <p:spPr>
            <a:xfrm>
              <a:off x="6309551" y="3341843"/>
              <a:ext cx="61477" cy="77655"/>
            </a:xfrm>
            <a:custGeom>
              <a:avLst/>
              <a:gdLst>
                <a:gd name="connsiteX0" fmla="*/ 0 w 61477"/>
                <a:gd name="connsiteY0" fmla="*/ 77656 h 77655"/>
                <a:gd name="connsiteX1" fmla="*/ 0 w 61477"/>
                <a:gd name="connsiteY1" fmla="*/ 0 h 77655"/>
                <a:gd name="connsiteX2" fmla="*/ 26964 w 61477"/>
                <a:gd name="connsiteY2" fmla="*/ 0 h 77655"/>
                <a:gd name="connsiteX3" fmla="*/ 42064 w 61477"/>
                <a:gd name="connsiteY3" fmla="*/ 2157 h 77655"/>
                <a:gd name="connsiteX4" fmla="*/ 52849 w 61477"/>
                <a:gd name="connsiteY4" fmla="*/ 9707 h 77655"/>
                <a:gd name="connsiteX5" fmla="*/ 57163 w 61477"/>
                <a:gd name="connsiteY5" fmla="*/ 23728 h 77655"/>
                <a:gd name="connsiteX6" fmla="*/ 52849 w 61477"/>
                <a:gd name="connsiteY6" fmla="*/ 37749 h 77655"/>
                <a:gd name="connsiteX7" fmla="*/ 42064 w 61477"/>
                <a:gd name="connsiteY7" fmla="*/ 46378 h 77655"/>
                <a:gd name="connsiteX8" fmla="*/ 26964 w 61477"/>
                <a:gd name="connsiteY8" fmla="*/ 48535 h 77655"/>
                <a:gd name="connsiteX9" fmla="*/ 16178 w 61477"/>
                <a:gd name="connsiteY9" fmla="*/ 48535 h 77655"/>
                <a:gd name="connsiteX10" fmla="*/ 16178 w 61477"/>
                <a:gd name="connsiteY10" fmla="*/ 77656 h 77655"/>
                <a:gd name="connsiteX11" fmla="*/ 0 w 61477"/>
                <a:gd name="connsiteY11" fmla="*/ 77656 h 77655"/>
                <a:gd name="connsiteX12" fmla="*/ 16178 w 61477"/>
                <a:gd name="connsiteY12" fmla="*/ 35592 h 77655"/>
                <a:gd name="connsiteX13" fmla="*/ 25885 w 61477"/>
                <a:gd name="connsiteY13" fmla="*/ 35592 h 77655"/>
                <a:gd name="connsiteX14" fmla="*/ 36671 w 61477"/>
                <a:gd name="connsiteY14" fmla="*/ 32357 h 77655"/>
                <a:gd name="connsiteX15" fmla="*/ 40985 w 61477"/>
                <a:gd name="connsiteY15" fmla="*/ 23728 h 77655"/>
                <a:gd name="connsiteX16" fmla="*/ 36671 w 61477"/>
                <a:gd name="connsiteY16" fmla="*/ 15100 h 77655"/>
                <a:gd name="connsiteX17" fmla="*/ 25885 w 61477"/>
                <a:gd name="connsiteY17" fmla="*/ 12943 h 77655"/>
                <a:gd name="connsiteX18" fmla="*/ 16178 w 61477"/>
                <a:gd name="connsiteY18" fmla="*/ 12943 h 77655"/>
                <a:gd name="connsiteX19" fmla="*/ 16178 w 61477"/>
                <a:gd name="connsiteY19" fmla="*/ 35592 h 77655"/>
                <a:gd name="connsiteX20" fmla="*/ 42064 w 61477"/>
                <a:gd name="connsiteY20" fmla="*/ 77656 h 77655"/>
                <a:gd name="connsiteX21" fmla="*/ 24807 w 61477"/>
                <a:gd name="connsiteY21" fmla="*/ 44220 h 77655"/>
                <a:gd name="connsiteX22" fmla="*/ 36671 w 61477"/>
                <a:gd name="connsiteY22" fmla="*/ 34514 h 77655"/>
                <a:gd name="connsiteX23" fmla="*/ 61478 w 61477"/>
                <a:gd name="connsiteY23" fmla="*/ 77656 h 77655"/>
                <a:gd name="connsiteX24" fmla="*/ 42064 w 61477"/>
                <a:gd name="connsiteY24" fmla="*/ 77656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1477" h="77655">
                  <a:moveTo>
                    <a:pt x="0" y="77656"/>
                  </a:moveTo>
                  <a:lnTo>
                    <a:pt x="0" y="0"/>
                  </a:lnTo>
                  <a:lnTo>
                    <a:pt x="26964" y="0"/>
                  </a:lnTo>
                  <a:cubicBezTo>
                    <a:pt x="32357" y="0"/>
                    <a:pt x="37749" y="1078"/>
                    <a:pt x="42064" y="2157"/>
                  </a:cubicBezTo>
                  <a:cubicBezTo>
                    <a:pt x="46378" y="3236"/>
                    <a:pt x="49614" y="6471"/>
                    <a:pt x="52849" y="9707"/>
                  </a:cubicBezTo>
                  <a:cubicBezTo>
                    <a:pt x="55006" y="12943"/>
                    <a:pt x="57163" y="18335"/>
                    <a:pt x="57163" y="23728"/>
                  </a:cubicBezTo>
                  <a:cubicBezTo>
                    <a:pt x="57163" y="29121"/>
                    <a:pt x="56085" y="34514"/>
                    <a:pt x="52849" y="37749"/>
                  </a:cubicBezTo>
                  <a:cubicBezTo>
                    <a:pt x="50692" y="40985"/>
                    <a:pt x="46378" y="44220"/>
                    <a:pt x="42064" y="46378"/>
                  </a:cubicBezTo>
                  <a:cubicBezTo>
                    <a:pt x="37749" y="48535"/>
                    <a:pt x="32357" y="48535"/>
                    <a:pt x="26964" y="48535"/>
                  </a:cubicBezTo>
                  <a:lnTo>
                    <a:pt x="16178" y="48535"/>
                  </a:lnTo>
                  <a:lnTo>
                    <a:pt x="16178" y="77656"/>
                  </a:lnTo>
                  <a:lnTo>
                    <a:pt x="0" y="77656"/>
                  </a:lnTo>
                  <a:close/>
                  <a:moveTo>
                    <a:pt x="16178" y="35592"/>
                  </a:moveTo>
                  <a:lnTo>
                    <a:pt x="25885" y="35592"/>
                  </a:lnTo>
                  <a:cubicBezTo>
                    <a:pt x="30199" y="35592"/>
                    <a:pt x="34514" y="34514"/>
                    <a:pt x="36671" y="32357"/>
                  </a:cubicBezTo>
                  <a:cubicBezTo>
                    <a:pt x="38828" y="30199"/>
                    <a:pt x="40985" y="26964"/>
                    <a:pt x="40985" y="23728"/>
                  </a:cubicBezTo>
                  <a:cubicBezTo>
                    <a:pt x="40985" y="20492"/>
                    <a:pt x="39907" y="17257"/>
                    <a:pt x="36671" y="15100"/>
                  </a:cubicBezTo>
                  <a:cubicBezTo>
                    <a:pt x="33435" y="12943"/>
                    <a:pt x="30199" y="12943"/>
                    <a:pt x="25885" y="12943"/>
                  </a:cubicBezTo>
                  <a:lnTo>
                    <a:pt x="16178" y="12943"/>
                  </a:lnTo>
                  <a:lnTo>
                    <a:pt x="16178" y="35592"/>
                  </a:lnTo>
                  <a:close/>
                  <a:moveTo>
                    <a:pt x="42064" y="77656"/>
                  </a:moveTo>
                  <a:lnTo>
                    <a:pt x="24807" y="44220"/>
                  </a:lnTo>
                  <a:lnTo>
                    <a:pt x="36671" y="34514"/>
                  </a:lnTo>
                  <a:lnTo>
                    <a:pt x="61478" y="77656"/>
                  </a:lnTo>
                  <a:lnTo>
                    <a:pt x="42064" y="77656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4" name="Freihandform: Form 2233">
              <a:extLst>
                <a:ext uri="{FF2B5EF4-FFF2-40B4-BE49-F238E27FC236}">
                  <a16:creationId xmlns:a16="http://schemas.microsoft.com/office/drawing/2014/main" id="{EFEFC10A-5024-46E9-89E2-0025459E2B25}"/>
                </a:ext>
              </a:extLst>
            </p:cNvPr>
            <p:cNvSpPr/>
            <p:nvPr/>
          </p:nvSpPr>
          <p:spPr>
            <a:xfrm>
              <a:off x="6379657" y="3360178"/>
              <a:ext cx="51770" cy="60398"/>
            </a:xfrm>
            <a:custGeom>
              <a:avLst/>
              <a:gdLst>
                <a:gd name="connsiteX0" fmla="*/ 18335 w 51770"/>
                <a:gd name="connsiteY0" fmla="*/ 60399 h 60398"/>
                <a:gd name="connsiteX1" fmla="*/ 4314 w 51770"/>
                <a:gd name="connsiteY1" fmla="*/ 53928 h 60398"/>
                <a:gd name="connsiteX2" fmla="*/ 0 w 51770"/>
                <a:gd name="connsiteY2" fmla="*/ 36671 h 60398"/>
                <a:gd name="connsiteX3" fmla="*/ 0 w 51770"/>
                <a:gd name="connsiteY3" fmla="*/ 0 h 60398"/>
                <a:gd name="connsiteX4" fmla="*/ 16178 w 51770"/>
                <a:gd name="connsiteY4" fmla="*/ 0 h 60398"/>
                <a:gd name="connsiteX5" fmla="*/ 16178 w 51770"/>
                <a:gd name="connsiteY5" fmla="*/ 34514 h 60398"/>
                <a:gd name="connsiteX6" fmla="*/ 18335 w 51770"/>
                <a:gd name="connsiteY6" fmla="*/ 44221 h 60398"/>
                <a:gd name="connsiteX7" fmla="*/ 24807 w 51770"/>
                <a:gd name="connsiteY7" fmla="*/ 46378 h 60398"/>
                <a:gd name="connsiteX8" fmla="*/ 30199 w 51770"/>
                <a:gd name="connsiteY8" fmla="*/ 45299 h 60398"/>
                <a:gd name="connsiteX9" fmla="*/ 35592 w 51770"/>
                <a:gd name="connsiteY9" fmla="*/ 39906 h 60398"/>
                <a:gd name="connsiteX10" fmla="*/ 35592 w 51770"/>
                <a:gd name="connsiteY10" fmla="*/ 1079 h 60398"/>
                <a:gd name="connsiteX11" fmla="*/ 51770 w 51770"/>
                <a:gd name="connsiteY11" fmla="*/ 1079 h 60398"/>
                <a:gd name="connsiteX12" fmla="*/ 51770 w 51770"/>
                <a:gd name="connsiteY12" fmla="*/ 59320 h 60398"/>
                <a:gd name="connsiteX13" fmla="*/ 38828 w 51770"/>
                <a:gd name="connsiteY13" fmla="*/ 59320 h 60398"/>
                <a:gd name="connsiteX14" fmla="*/ 37749 w 51770"/>
                <a:gd name="connsiteY14" fmla="*/ 50692 h 60398"/>
                <a:gd name="connsiteX15" fmla="*/ 37749 w 51770"/>
                <a:gd name="connsiteY15" fmla="*/ 50692 h 60398"/>
                <a:gd name="connsiteX16" fmla="*/ 29121 w 51770"/>
                <a:gd name="connsiteY16" fmla="*/ 58242 h 60398"/>
                <a:gd name="connsiteX17" fmla="*/ 18335 w 51770"/>
                <a:gd name="connsiteY17" fmla="*/ 60399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18335" y="60399"/>
                  </a:moveTo>
                  <a:cubicBezTo>
                    <a:pt x="11864" y="60399"/>
                    <a:pt x="7550" y="58242"/>
                    <a:pt x="4314" y="53928"/>
                  </a:cubicBezTo>
                  <a:cubicBezTo>
                    <a:pt x="1079" y="49613"/>
                    <a:pt x="0" y="44221"/>
                    <a:pt x="0" y="36671"/>
                  </a:cubicBezTo>
                  <a:lnTo>
                    <a:pt x="0" y="0"/>
                  </a:lnTo>
                  <a:lnTo>
                    <a:pt x="16178" y="0"/>
                  </a:lnTo>
                  <a:lnTo>
                    <a:pt x="16178" y="34514"/>
                  </a:lnTo>
                  <a:cubicBezTo>
                    <a:pt x="16178" y="38828"/>
                    <a:pt x="17257" y="42063"/>
                    <a:pt x="18335" y="44221"/>
                  </a:cubicBezTo>
                  <a:cubicBezTo>
                    <a:pt x="19414" y="46378"/>
                    <a:pt x="21571" y="46378"/>
                    <a:pt x="24807" y="46378"/>
                  </a:cubicBezTo>
                  <a:cubicBezTo>
                    <a:pt x="26964" y="46378"/>
                    <a:pt x="29121" y="46378"/>
                    <a:pt x="30199" y="45299"/>
                  </a:cubicBezTo>
                  <a:cubicBezTo>
                    <a:pt x="32357" y="44221"/>
                    <a:pt x="33435" y="42063"/>
                    <a:pt x="35592" y="39906"/>
                  </a:cubicBezTo>
                  <a:lnTo>
                    <a:pt x="35592" y="1079"/>
                  </a:lnTo>
                  <a:lnTo>
                    <a:pt x="51770" y="1079"/>
                  </a:lnTo>
                  <a:lnTo>
                    <a:pt x="51770" y="59320"/>
                  </a:lnTo>
                  <a:lnTo>
                    <a:pt x="38828" y="59320"/>
                  </a:lnTo>
                  <a:lnTo>
                    <a:pt x="37749" y="50692"/>
                  </a:lnTo>
                  <a:lnTo>
                    <a:pt x="37749" y="50692"/>
                  </a:lnTo>
                  <a:cubicBezTo>
                    <a:pt x="35592" y="53928"/>
                    <a:pt x="32357" y="56085"/>
                    <a:pt x="29121" y="58242"/>
                  </a:cubicBezTo>
                  <a:cubicBezTo>
                    <a:pt x="24807" y="59320"/>
                    <a:pt x="21571" y="60399"/>
                    <a:pt x="18335" y="60399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5" name="Freihandform: Form 2234">
              <a:extLst>
                <a:ext uri="{FF2B5EF4-FFF2-40B4-BE49-F238E27FC236}">
                  <a16:creationId xmlns:a16="http://schemas.microsoft.com/office/drawing/2014/main" id="{15A21878-7EBD-437E-AA52-038F05241A28}"/>
                </a:ext>
              </a:extLst>
            </p:cNvPr>
            <p:cNvSpPr/>
            <p:nvPr/>
          </p:nvSpPr>
          <p:spPr>
            <a:xfrm>
              <a:off x="6446528" y="3360178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9 h 60398"/>
                <a:gd name="connsiteX2" fmla="*/ 12943 w 51770"/>
                <a:gd name="connsiteY2" fmla="*/ 1079 h 60398"/>
                <a:gd name="connsiteX3" fmla="*/ 14021 w 51770"/>
                <a:gd name="connsiteY3" fmla="*/ 8628 h 60398"/>
                <a:gd name="connsiteX4" fmla="*/ 14021 w 51770"/>
                <a:gd name="connsiteY4" fmla="*/ 8628 h 60398"/>
                <a:gd name="connsiteX5" fmla="*/ 22649 w 51770"/>
                <a:gd name="connsiteY5" fmla="*/ 2157 h 60398"/>
                <a:gd name="connsiteX6" fmla="*/ 33435 w 51770"/>
                <a:gd name="connsiteY6" fmla="*/ 0 h 60398"/>
                <a:gd name="connsiteX7" fmla="*/ 47457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3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8628"/>
                  </a:lnTo>
                  <a:lnTo>
                    <a:pt x="14021" y="8628"/>
                  </a:lnTo>
                  <a:cubicBezTo>
                    <a:pt x="16178" y="6471"/>
                    <a:pt x="19414" y="4314"/>
                    <a:pt x="22649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7" y="0"/>
                    <a:pt x="44220" y="2157"/>
                    <a:pt x="47457" y="6471"/>
                  </a:cubicBezTo>
                  <a:cubicBezTo>
                    <a:pt x="50692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4" y="18335"/>
                    <a:pt x="33435" y="16178"/>
                  </a:cubicBezTo>
                  <a:cubicBezTo>
                    <a:pt x="32357" y="14021"/>
                    <a:pt x="30199" y="14021"/>
                    <a:pt x="26964" y="14021"/>
                  </a:cubicBezTo>
                  <a:cubicBezTo>
                    <a:pt x="24807" y="14021"/>
                    <a:pt x="22649" y="14021"/>
                    <a:pt x="20493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6" name="Freihandform: Form 2235">
              <a:extLst>
                <a:ext uri="{FF2B5EF4-FFF2-40B4-BE49-F238E27FC236}">
                  <a16:creationId xmlns:a16="http://schemas.microsoft.com/office/drawing/2014/main" id="{D95EC431-AA07-45D7-90FA-FDF90C32FC28}"/>
                </a:ext>
              </a:extLst>
            </p:cNvPr>
            <p:cNvSpPr/>
            <p:nvPr/>
          </p:nvSpPr>
          <p:spPr>
            <a:xfrm>
              <a:off x="6514476" y="3360178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9 h 60398"/>
                <a:gd name="connsiteX2" fmla="*/ 12943 w 51770"/>
                <a:gd name="connsiteY2" fmla="*/ 1079 h 60398"/>
                <a:gd name="connsiteX3" fmla="*/ 14021 w 51770"/>
                <a:gd name="connsiteY3" fmla="*/ 8628 h 60398"/>
                <a:gd name="connsiteX4" fmla="*/ 14021 w 51770"/>
                <a:gd name="connsiteY4" fmla="*/ 8628 h 60398"/>
                <a:gd name="connsiteX5" fmla="*/ 22650 w 51770"/>
                <a:gd name="connsiteY5" fmla="*/ 2157 h 60398"/>
                <a:gd name="connsiteX6" fmla="*/ 33435 w 51770"/>
                <a:gd name="connsiteY6" fmla="*/ 0 h 60398"/>
                <a:gd name="connsiteX7" fmla="*/ 47457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3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8628"/>
                  </a:lnTo>
                  <a:lnTo>
                    <a:pt x="14021" y="8628"/>
                  </a:lnTo>
                  <a:cubicBezTo>
                    <a:pt x="16178" y="6471"/>
                    <a:pt x="19414" y="4314"/>
                    <a:pt x="22650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7" y="0"/>
                    <a:pt x="44221" y="2157"/>
                    <a:pt x="47457" y="6471"/>
                  </a:cubicBezTo>
                  <a:cubicBezTo>
                    <a:pt x="50692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4" y="18335"/>
                    <a:pt x="33435" y="16178"/>
                  </a:cubicBezTo>
                  <a:cubicBezTo>
                    <a:pt x="32357" y="14021"/>
                    <a:pt x="30199" y="14021"/>
                    <a:pt x="26964" y="14021"/>
                  </a:cubicBezTo>
                  <a:cubicBezTo>
                    <a:pt x="24807" y="14021"/>
                    <a:pt x="22650" y="14021"/>
                    <a:pt x="20493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7" name="Freihandform: Form 2236">
              <a:extLst>
                <a:ext uri="{FF2B5EF4-FFF2-40B4-BE49-F238E27FC236}">
                  <a16:creationId xmlns:a16="http://schemas.microsoft.com/office/drawing/2014/main" id="{0099123D-3B06-44EA-AC5F-1CAFC822A33C}"/>
                </a:ext>
              </a:extLst>
            </p:cNvPr>
            <p:cNvSpPr/>
            <p:nvPr/>
          </p:nvSpPr>
          <p:spPr>
            <a:xfrm>
              <a:off x="6581346" y="3334293"/>
              <a:ext cx="17256" cy="85205"/>
            </a:xfrm>
            <a:custGeom>
              <a:avLst/>
              <a:gdLst>
                <a:gd name="connsiteX0" fmla="*/ 8628 w 17256"/>
                <a:gd name="connsiteY0" fmla="*/ 17257 h 85205"/>
                <a:gd name="connsiteX1" fmla="*/ 2157 w 17256"/>
                <a:gd name="connsiteY1" fmla="*/ 15100 h 85205"/>
                <a:gd name="connsiteX2" fmla="*/ 0 w 17256"/>
                <a:gd name="connsiteY2" fmla="*/ 8628 h 85205"/>
                <a:gd name="connsiteX3" fmla="*/ 2157 w 17256"/>
                <a:gd name="connsiteY3" fmla="*/ 2157 h 85205"/>
                <a:gd name="connsiteX4" fmla="*/ 8628 w 17256"/>
                <a:gd name="connsiteY4" fmla="*/ 0 h 85205"/>
                <a:gd name="connsiteX5" fmla="*/ 15100 w 17256"/>
                <a:gd name="connsiteY5" fmla="*/ 2157 h 85205"/>
                <a:gd name="connsiteX6" fmla="*/ 17257 w 17256"/>
                <a:gd name="connsiteY6" fmla="*/ 8628 h 85205"/>
                <a:gd name="connsiteX7" fmla="*/ 15100 w 17256"/>
                <a:gd name="connsiteY7" fmla="*/ 15100 h 85205"/>
                <a:gd name="connsiteX8" fmla="*/ 8628 w 17256"/>
                <a:gd name="connsiteY8" fmla="*/ 17257 h 85205"/>
                <a:gd name="connsiteX9" fmla="*/ 0 w 17256"/>
                <a:gd name="connsiteY9" fmla="*/ 85205 h 85205"/>
                <a:gd name="connsiteX10" fmla="*/ 0 w 17256"/>
                <a:gd name="connsiteY10" fmla="*/ 26964 h 85205"/>
                <a:gd name="connsiteX11" fmla="*/ 16178 w 17256"/>
                <a:gd name="connsiteY11" fmla="*/ 26964 h 85205"/>
                <a:gd name="connsiteX12" fmla="*/ 16178 w 17256"/>
                <a:gd name="connsiteY12" fmla="*/ 85205 h 85205"/>
                <a:gd name="connsiteX13" fmla="*/ 0 w 17256"/>
                <a:gd name="connsiteY13" fmla="*/ 85205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5205">
                  <a:moveTo>
                    <a:pt x="8628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8"/>
                  </a:cubicBezTo>
                  <a:cubicBezTo>
                    <a:pt x="0" y="6471"/>
                    <a:pt x="1078" y="4314"/>
                    <a:pt x="2157" y="2157"/>
                  </a:cubicBezTo>
                  <a:cubicBezTo>
                    <a:pt x="4314" y="1078"/>
                    <a:pt x="6471" y="0"/>
                    <a:pt x="8628" y="0"/>
                  </a:cubicBezTo>
                  <a:cubicBezTo>
                    <a:pt x="10786" y="0"/>
                    <a:pt x="14021" y="1078"/>
                    <a:pt x="15100" y="2157"/>
                  </a:cubicBezTo>
                  <a:cubicBezTo>
                    <a:pt x="17257" y="4314"/>
                    <a:pt x="17257" y="5393"/>
                    <a:pt x="17257" y="8628"/>
                  </a:cubicBezTo>
                  <a:cubicBezTo>
                    <a:pt x="17257" y="10786"/>
                    <a:pt x="16178" y="12943"/>
                    <a:pt x="15100" y="15100"/>
                  </a:cubicBezTo>
                  <a:cubicBezTo>
                    <a:pt x="12943" y="16178"/>
                    <a:pt x="10786" y="17257"/>
                    <a:pt x="8628" y="17257"/>
                  </a:cubicBezTo>
                  <a:close/>
                  <a:moveTo>
                    <a:pt x="0" y="85205"/>
                  </a:moveTo>
                  <a:lnTo>
                    <a:pt x="0" y="26964"/>
                  </a:lnTo>
                  <a:lnTo>
                    <a:pt x="16178" y="26964"/>
                  </a:lnTo>
                  <a:lnTo>
                    <a:pt x="16178" y="85205"/>
                  </a:lnTo>
                  <a:lnTo>
                    <a:pt x="0" y="85205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8" name="Freihandform: Form 2237">
              <a:extLst>
                <a:ext uri="{FF2B5EF4-FFF2-40B4-BE49-F238E27FC236}">
                  <a16:creationId xmlns:a16="http://schemas.microsoft.com/office/drawing/2014/main" id="{BD8C6334-D75F-4F54-A2DE-5ED3F081A629}"/>
                </a:ext>
              </a:extLst>
            </p:cNvPr>
            <p:cNvSpPr/>
            <p:nvPr/>
          </p:nvSpPr>
          <p:spPr>
            <a:xfrm>
              <a:off x="6613703" y="3360178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9 h 60398"/>
                <a:gd name="connsiteX2" fmla="*/ 12943 w 51770"/>
                <a:gd name="connsiteY2" fmla="*/ 1079 h 60398"/>
                <a:gd name="connsiteX3" fmla="*/ 14021 w 51770"/>
                <a:gd name="connsiteY3" fmla="*/ 8628 h 60398"/>
                <a:gd name="connsiteX4" fmla="*/ 14021 w 51770"/>
                <a:gd name="connsiteY4" fmla="*/ 8628 h 60398"/>
                <a:gd name="connsiteX5" fmla="*/ 22649 w 51770"/>
                <a:gd name="connsiteY5" fmla="*/ 2157 h 60398"/>
                <a:gd name="connsiteX6" fmla="*/ 33435 w 51770"/>
                <a:gd name="connsiteY6" fmla="*/ 0 h 60398"/>
                <a:gd name="connsiteX7" fmla="*/ 47457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3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8628"/>
                  </a:lnTo>
                  <a:lnTo>
                    <a:pt x="14021" y="8628"/>
                  </a:lnTo>
                  <a:cubicBezTo>
                    <a:pt x="16178" y="6471"/>
                    <a:pt x="19414" y="4314"/>
                    <a:pt x="22649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7" y="0"/>
                    <a:pt x="44220" y="2157"/>
                    <a:pt x="47457" y="6471"/>
                  </a:cubicBezTo>
                  <a:cubicBezTo>
                    <a:pt x="50692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4" y="18335"/>
                    <a:pt x="33435" y="16178"/>
                  </a:cubicBezTo>
                  <a:cubicBezTo>
                    <a:pt x="32357" y="14021"/>
                    <a:pt x="30199" y="14021"/>
                    <a:pt x="26964" y="14021"/>
                  </a:cubicBezTo>
                  <a:cubicBezTo>
                    <a:pt x="24807" y="14021"/>
                    <a:pt x="22649" y="14021"/>
                    <a:pt x="20493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9" name="Freihandform: Form 2238">
              <a:extLst>
                <a:ext uri="{FF2B5EF4-FFF2-40B4-BE49-F238E27FC236}">
                  <a16:creationId xmlns:a16="http://schemas.microsoft.com/office/drawing/2014/main" id="{640B53C7-F707-4E0F-A643-D0B1055FEBA7}"/>
                </a:ext>
              </a:extLst>
            </p:cNvPr>
            <p:cNvSpPr/>
            <p:nvPr/>
          </p:nvSpPr>
          <p:spPr>
            <a:xfrm>
              <a:off x="6677338" y="3359099"/>
              <a:ext cx="56084" cy="85205"/>
            </a:xfrm>
            <a:custGeom>
              <a:avLst/>
              <a:gdLst>
                <a:gd name="connsiteX0" fmla="*/ 24807 w 56084"/>
                <a:gd name="connsiteY0" fmla="*/ 85206 h 85205"/>
                <a:gd name="connsiteX1" fmla="*/ 11864 w 56084"/>
                <a:gd name="connsiteY1" fmla="*/ 84127 h 85205"/>
                <a:gd name="connsiteX2" fmla="*/ 3236 w 56084"/>
                <a:gd name="connsiteY2" fmla="*/ 78734 h 85205"/>
                <a:gd name="connsiteX3" fmla="*/ 0 w 56084"/>
                <a:gd name="connsiteY3" fmla="*/ 70106 h 85205"/>
                <a:gd name="connsiteX4" fmla="*/ 2157 w 56084"/>
                <a:gd name="connsiteY4" fmla="*/ 63635 h 85205"/>
                <a:gd name="connsiteX5" fmla="*/ 8628 w 56084"/>
                <a:gd name="connsiteY5" fmla="*/ 58242 h 85205"/>
                <a:gd name="connsiteX6" fmla="*/ 8628 w 56084"/>
                <a:gd name="connsiteY6" fmla="*/ 58242 h 85205"/>
                <a:gd name="connsiteX7" fmla="*/ 4314 w 56084"/>
                <a:gd name="connsiteY7" fmla="*/ 53928 h 85205"/>
                <a:gd name="connsiteX8" fmla="*/ 3236 w 56084"/>
                <a:gd name="connsiteY8" fmla="*/ 47456 h 85205"/>
                <a:gd name="connsiteX9" fmla="*/ 5393 w 56084"/>
                <a:gd name="connsiteY9" fmla="*/ 40985 h 85205"/>
                <a:gd name="connsiteX10" fmla="*/ 9707 w 56084"/>
                <a:gd name="connsiteY10" fmla="*/ 36671 h 85205"/>
                <a:gd name="connsiteX11" fmla="*/ 9707 w 56084"/>
                <a:gd name="connsiteY11" fmla="*/ 36671 h 85205"/>
                <a:gd name="connsiteX12" fmla="*/ 4314 w 56084"/>
                <a:gd name="connsiteY12" fmla="*/ 30199 h 85205"/>
                <a:gd name="connsiteX13" fmla="*/ 2157 w 56084"/>
                <a:gd name="connsiteY13" fmla="*/ 21571 h 85205"/>
                <a:gd name="connsiteX14" fmla="*/ 5393 w 56084"/>
                <a:gd name="connsiteY14" fmla="*/ 9707 h 85205"/>
                <a:gd name="connsiteX15" fmla="*/ 14021 w 56084"/>
                <a:gd name="connsiteY15" fmla="*/ 2157 h 85205"/>
                <a:gd name="connsiteX16" fmla="*/ 25885 w 56084"/>
                <a:gd name="connsiteY16" fmla="*/ 0 h 85205"/>
                <a:gd name="connsiteX17" fmla="*/ 30199 w 56084"/>
                <a:gd name="connsiteY17" fmla="*/ 0 h 85205"/>
                <a:gd name="connsiteX18" fmla="*/ 34513 w 56084"/>
                <a:gd name="connsiteY18" fmla="*/ 1079 h 85205"/>
                <a:gd name="connsiteX19" fmla="*/ 56084 w 56084"/>
                <a:gd name="connsiteY19" fmla="*/ 1079 h 85205"/>
                <a:gd name="connsiteX20" fmla="*/ 56084 w 56084"/>
                <a:gd name="connsiteY20" fmla="*/ 12943 h 85205"/>
                <a:gd name="connsiteX21" fmla="*/ 46378 w 56084"/>
                <a:gd name="connsiteY21" fmla="*/ 12943 h 85205"/>
                <a:gd name="connsiteX22" fmla="*/ 48535 w 56084"/>
                <a:gd name="connsiteY22" fmla="*/ 16178 h 85205"/>
                <a:gd name="connsiteX23" fmla="*/ 49613 w 56084"/>
                <a:gd name="connsiteY23" fmla="*/ 20493 h 85205"/>
                <a:gd name="connsiteX24" fmla="*/ 46378 w 56084"/>
                <a:gd name="connsiteY24" fmla="*/ 31278 h 85205"/>
                <a:gd name="connsiteX25" fmla="*/ 37749 w 56084"/>
                <a:gd name="connsiteY25" fmla="*/ 37749 h 85205"/>
                <a:gd name="connsiteX26" fmla="*/ 25885 w 56084"/>
                <a:gd name="connsiteY26" fmla="*/ 39907 h 85205"/>
                <a:gd name="connsiteX27" fmla="*/ 22649 w 56084"/>
                <a:gd name="connsiteY27" fmla="*/ 39907 h 85205"/>
                <a:gd name="connsiteX28" fmla="*/ 18335 w 56084"/>
                <a:gd name="connsiteY28" fmla="*/ 38828 h 85205"/>
                <a:gd name="connsiteX29" fmla="*/ 16178 w 56084"/>
                <a:gd name="connsiteY29" fmla="*/ 40985 h 85205"/>
                <a:gd name="connsiteX30" fmla="*/ 15099 w 56084"/>
                <a:gd name="connsiteY30" fmla="*/ 44221 h 85205"/>
                <a:gd name="connsiteX31" fmla="*/ 17257 w 56084"/>
                <a:gd name="connsiteY31" fmla="*/ 47456 h 85205"/>
                <a:gd name="connsiteX32" fmla="*/ 23728 w 56084"/>
                <a:gd name="connsiteY32" fmla="*/ 48535 h 85205"/>
                <a:gd name="connsiteX33" fmla="*/ 33435 w 56084"/>
                <a:gd name="connsiteY33" fmla="*/ 48535 h 85205"/>
                <a:gd name="connsiteX34" fmla="*/ 49613 w 56084"/>
                <a:gd name="connsiteY34" fmla="*/ 51770 h 85205"/>
                <a:gd name="connsiteX35" fmla="*/ 55006 w 56084"/>
                <a:gd name="connsiteY35" fmla="*/ 62556 h 85205"/>
                <a:gd name="connsiteX36" fmla="*/ 50691 w 56084"/>
                <a:gd name="connsiteY36" fmla="*/ 73342 h 85205"/>
                <a:gd name="connsiteX37" fmla="*/ 39906 w 56084"/>
                <a:gd name="connsiteY37" fmla="*/ 80891 h 85205"/>
                <a:gd name="connsiteX38" fmla="*/ 24807 w 56084"/>
                <a:gd name="connsiteY38" fmla="*/ 85206 h 85205"/>
                <a:gd name="connsiteX39" fmla="*/ 26964 w 56084"/>
                <a:gd name="connsiteY39" fmla="*/ 75499 h 85205"/>
                <a:gd name="connsiteX40" fmla="*/ 34513 w 56084"/>
                <a:gd name="connsiteY40" fmla="*/ 74420 h 85205"/>
                <a:gd name="connsiteX41" fmla="*/ 39906 w 56084"/>
                <a:gd name="connsiteY41" fmla="*/ 71184 h 85205"/>
                <a:gd name="connsiteX42" fmla="*/ 42063 w 56084"/>
                <a:gd name="connsiteY42" fmla="*/ 66870 h 85205"/>
                <a:gd name="connsiteX43" fmla="*/ 39906 w 56084"/>
                <a:gd name="connsiteY43" fmla="*/ 62556 h 85205"/>
                <a:gd name="connsiteX44" fmla="*/ 33435 w 56084"/>
                <a:gd name="connsiteY44" fmla="*/ 61478 h 85205"/>
                <a:gd name="connsiteX45" fmla="*/ 26964 w 56084"/>
                <a:gd name="connsiteY45" fmla="*/ 61478 h 85205"/>
                <a:gd name="connsiteX46" fmla="*/ 22649 w 56084"/>
                <a:gd name="connsiteY46" fmla="*/ 61478 h 85205"/>
                <a:gd name="connsiteX47" fmla="*/ 19414 w 56084"/>
                <a:gd name="connsiteY47" fmla="*/ 61478 h 85205"/>
                <a:gd name="connsiteX48" fmla="*/ 16178 w 56084"/>
                <a:gd name="connsiteY48" fmla="*/ 64713 h 85205"/>
                <a:gd name="connsiteX49" fmla="*/ 15099 w 56084"/>
                <a:gd name="connsiteY49" fmla="*/ 67949 h 85205"/>
                <a:gd name="connsiteX50" fmla="*/ 18335 w 56084"/>
                <a:gd name="connsiteY50" fmla="*/ 73342 h 85205"/>
                <a:gd name="connsiteX51" fmla="*/ 26964 w 56084"/>
                <a:gd name="connsiteY51" fmla="*/ 75499 h 85205"/>
                <a:gd name="connsiteX52" fmla="*/ 25885 w 56084"/>
                <a:gd name="connsiteY52" fmla="*/ 31278 h 85205"/>
                <a:gd name="connsiteX53" fmla="*/ 30199 w 56084"/>
                <a:gd name="connsiteY53" fmla="*/ 30199 h 85205"/>
                <a:gd name="connsiteX54" fmla="*/ 33435 w 56084"/>
                <a:gd name="connsiteY54" fmla="*/ 26964 h 85205"/>
                <a:gd name="connsiteX55" fmla="*/ 34513 w 56084"/>
                <a:gd name="connsiteY55" fmla="*/ 21571 h 85205"/>
                <a:gd name="connsiteX56" fmla="*/ 33435 w 56084"/>
                <a:gd name="connsiteY56" fmla="*/ 16178 h 85205"/>
                <a:gd name="connsiteX57" fmla="*/ 30199 w 56084"/>
                <a:gd name="connsiteY57" fmla="*/ 12943 h 85205"/>
                <a:gd name="connsiteX58" fmla="*/ 25885 w 56084"/>
                <a:gd name="connsiteY58" fmla="*/ 11864 h 85205"/>
                <a:gd name="connsiteX59" fmla="*/ 19414 w 56084"/>
                <a:gd name="connsiteY59" fmla="*/ 14021 h 85205"/>
                <a:gd name="connsiteX60" fmla="*/ 17257 w 56084"/>
                <a:gd name="connsiteY60" fmla="*/ 21571 h 85205"/>
                <a:gd name="connsiteX61" fmla="*/ 18335 w 56084"/>
                <a:gd name="connsiteY61" fmla="*/ 26964 h 85205"/>
                <a:gd name="connsiteX62" fmla="*/ 21571 w 56084"/>
                <a:gd name="connsiteY62" fmla="*/ 30199 h 85205"/>
                <a:gd name="connsiteX63" fmla="*/ 25885 w 56084"/>
                <a:gd name="connsiteY63" fmla="*/ 31278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6084" h="85205">
                  <a:moveTo>
                    <a:pt x="24807" y="85206"/>
                  </a:moveTo>
                  <a:cubicBezTo>
                    <a:pt x="20492" y="85206"/>
                    <a:pt x="16178" y="85206"/>
                    <a:pt x="11864" y="84127"/>
                  </a:cubicBezTo>
                  <a:cubicBezTo>
                    <a:pt x="8628" y="83049"/>
                    <a:pt x="5393" y="80891"/>
                    <a:pt x="3236" y="78734"/>
                  </a:cubicBezTo>
                  <a:cubicBezTo>
                    <a:pt x="1078" y="76577"/>
                    <a:pt x="0" y="73342"/>
                    <a:pt x="0" y="70106"/>
                  </a:cubicBezTo>
                  <a:cubicBezTo>
                    <a:pt x="0" y="67949"/>
                    <a:pt x="1078" y="65792"/>
                    <a:pt x="2157" y="63635"/>
                  </a:cubicBezTo>
                  <a:cubicBezTo>
                    <a:pt x="3236" y="61478"/>
                    <a:pt x="5393" y="60399"/>
                    <a:pt x="8628" y="58242"/>
                  </a:cubicBezTo>
                  <a:lnTo>
                    <a:pt x="8628" y="58242"/>
                  </a:lnTo>
                  <a:cubicBezTo>
                    <a:pt x="7549" y="57163"/>
                    <a:pt x="5393" y="56085"/>
                    <a:pt x="4314" y="53928"/>
                  </a:cubicBezTo>
                  <a:cubicBezTo>
                    <a:pt x="3236" y="51770"/>
                    <a:pt x="3236" y="50692"/>
                    <a:pt x="3236" y="47456"/>
                  </a:cubicBezTo>
                  <a:cubicBezTo>
                    <a:pt x="3236" y="45299"/>
                    <a:pt x="4314" y="43142"/>
                    <a:pt x="5393" y="40985"/>
                  </a:cubicBezTo>
                  <a:cubicBezTo>
                    <a:pt x="6471" y="38828"/>
                    <a:pt x="8628" y="37749"/>
                    <a:pt x="9707" y="36671"/>
                  </a:cubicBezTo>
                  <a:lnTo>
                    <a:pt x="9707" y="36671"/>
                  </a:lnTo>
                  <a:cubicBezTo>
                    <a:pt x="7549" y="35592"/>
                    <a:pt x="5393" y="33435"/>
                    <a:pt x="4314" y="30199"/>
                  </a:cubicBezTo>
                  <a:cubicBezTo>
                    <a:pt x="3236" y="28042"/>
                    <a:pt x="2157" y="24807"/>
                    <a:pt x="2157" y="21571"/>
                  </a:cubicBezTo>
                  <a:cubicBezTo>
                    <a:pt x="2157" y="17257"/>
                    <a:pt x="3236" y="12943"/>
                    <a:pt x="5393" y="9707"/>
                  </a:cubicBezTo>
                  <a:cubicBezTo>
                    <a:pt x="7549" y="6471"/>
                    <a:pt x="10786" y="4314"/>
                    <a:pt x="14021" y="2157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28042" y="0"/>
                    <a:pt x="29120" y="0"/>
                    <a:pt x="30199" y="0"/>
                  </a:cubicBezTo>
                  <a:cubicBezTo>
                    <a:pt x="31278" y="0"/>
                    <a:pt x="33435" y="1079"/>
                    <a:pt x="34513" y="1079"/>
                  </a:cubicBezTo>
                  <a:lnTo>
                    <a:pt x="56084" y="1079"/>
                  </a:lnTo>
                  <a:lnTo>
                    <a:pt x="56084" y="12943"/>
                  </a:lnTo>
                  <a:lnTo>
                    <a:pt x="46378" y="12943"/>
                  </a:lnTo>
                  <a:cubicBezTo>
                    <a:pt x="47456" y="14021"/>
                    <a:pt x="47456" y="15100"/>
                    <a:pt x="48535" y="16178"/>
                  </a:cubicBezTo>
                  <a:cubicBezTo>
                    <a:pt x="49613" y="17257"/>
                    <a:pt x="49613" y="19414"/>
                    <a:pt x="49613" y="20493"/>
                  </a:cubicBezTo>
                  <a:cubicBezTo>
                    <a:pt x="49613" y="24807"/>
                    <a:pt x="48535" y="29121"/>
                    <a:pt x="46378" y="31278"/>
                  </a:cubicBezTo>
                  <a:cubicBezTo>
                    <a:pt x="44220" y="34514"/>
                    <a:pt x="42063" y="36671"/>
                    <a:pt x="37749" y="37749"/>
                  </a:cubicBezTo>
                  <a:cubicBezTo>
                    <a:pt x="34513" y="38828"/>
                    <a:pt x="30199" y="39907"/>
                    <a:pt x="25885" y="39907"/>
                  </a:cubicBezTo>
                  <a:cubicBezTo>
                    <a:pt x="24807" y="39907"/>
                    <a:pt x="23728" y="39907"/>
                    <a:pt x="22649" y="39907"/>
                  </a:cubicBezTo>
                  <a:cubicBezTo>
                    <a:pt x="21571" y="39907"/>
                    <a:pt x="20492" y="39907"/>
                    <a:pt x="18335" y="38828"/>
                  </a:cubicBezTo>
                  <a:cubicBezTo>
                    <a:pt x="17257" y="39907"/>
                    <a:pt x="17257" y="39907"/>
                    <a:pt x="16178" y="40985"/>
                  </a:cubicBezTo>
                  <a:cubicBezTo>
                    <a:pt x="16178" y="42064"/>
                    <a:pt x="15099" y="42064"/>
                    <a:pt x="15099" y="44221"/>
                  </a:cubicBezTo>
                  <a:cubicBezTo>
                    <a:pt x="15099" y="45299"/>
                    <a:pt x="16178" y="46378"/>
                    <a:pt x="17257" y="47456"/>
                  </a:cubicBezTo>
                  <a:cubicBezTo>
                    <a:pt x="18335" y="48535"/>
                    <a:pt x="20492" y="48535"/>
                    <a:pt x="23728" y="48535"/>
                  </a:cubicBezTo>
                  <a:lnTo>
                    <a:pt x="33435" y="48535"/>
                  </a:lnTo>
                  <a:cubicBezTo>
                    <a:pt x="40985" y="48535"/>
                    <a:pt x="46378" y="49613"/>
                    <a:pt x="49613" y="51770"/>
                  </a:cubicBezTo>
                  <a:cubicBezTo>
                    <a:pt x="53928" y="53928"/>
                    <a:pt x="55006" y="58242"/>
                    <a:pt x="55006" y="62556"/>
                  </a:cubicBezTo>
                  <a:cubicBezTo>
                    <a:pt x="55006" y="66870"/>
                    <a:pt x="53928" y="70106"/>
                    <a:pt x="50691" y="73342"/>
                  </a:cubicBezTo>
                  <a:cubicBezTo>
                    <a:pt x="48535" y="76577"/>
                    <a:pt x="44220" y="78734"/>
                    <a:pt x="39906" y="80891"/>
                  </a:cubicBezTo>
                  <a:cubicBezTo>
                    <a:pt x="35592" y="83049"/>
                    <a:pt x="31278" y="85206"/>
                    <a:pt x="24807" y="85206"/>
                  </a:cubicBezTo>
                  <a:close/>
                  <a:moveTo>
                    <a:pt x="26964" y="75499"/>
                  </a:moveTo>
                  <a:cubicBezTo>
                    <a:pt x="30199" y="75499"/>
                    <a:pt x="32357" y="75499"/>
                    <a:pt x="34513" y="74420"/>
                  </a:cubicBezTo>
                  <a:cubicBezTo>
                    <a:pt x="36670" y="73342"/>
                    <a:pt x="38828" y="72263"/>
                    <a:pt x="39906" y="71184"/>
                  </a:cubicBezTo>
                  <a:cubicBezTo>
                    <a:pt x="40985" y="70106"/>
                    <a:pt x="42063" y="69027"/>
                    <a:pt x="42063" y="66870"/>
                  </a:cubicBezTo>
                  <a:cubicBezTo>
                    <a:pt x="42063" y="64713"/>
                    <a:pt x="40985" y="63635"/>
                    <a:pt x="39906" y="62556"/>
                  </a:cubicBezTo>
                  <a:cubicBezTo>
                    <a:pt x="38828" y="61478"/>
                    <a:pt x="35592" y="61478"/>
                    <a:pt x="33435" y="61478"/>
                  </a:cubicBezTo>
                  <a:lnTo>
                    <a:pt x="26964" y="61478"/>
                  </a:lnTo>
                  <a:cubicBezTo>
                    <a:pt x="24807" y="61478"/>
                    <a:pt x="23728" y="61478"/>
                    <a:pt x="22649" y="61478"/>
                  </a:cubicBezTo>
                  <a:cubicBezTo>
                    <a:pt x="21571" y="61478"/>
                    <a:pt x="20492" y="61478"/>
                    <a:pt x="19414" y="61478"/>
                  </a:cubicBezTo>
                  <a:cubicBezTo>
                    <a:pt x="18335" y="62556"/>
                    <a:pt x="17257" y="63635"/>
                    <a:pt x="16178" y="64713"/>
                  </a:cubicBezTo>
                  <a:cubicBezTo>
                    <a:pt x="15099" y="65792"/>
                    <a:pt x="15099" y="66870"/>
                    <a:pt x="15099" y="67949"/>
                  </a:cubicBezTo>
                  <a:cubicBezTo>
                    <a:pt x="15099" y="70106"/>
                    <a:pt x="16178" y="72263"/>
                    <a:pt x="18335" y="73342"/>
                  </a:cubicBezTo>
                  <a:cubicBezTo>
                    <a:pt x="20492" y="74420"/>
                    <a:pt x="23728" y="75499"/>
                    <a:pt x="26964" y="75499"/>
                  </a:cubicBezTo>
                  <a:close/>
                  <a:moveTo>
                    <a:pt x="25885" y="31278"/>
                  </a:moveTo>
                  <a:cubicBezTo>
                    <a:pt x="28042" y="31278"/>
                    <a:pt x="29120" y="31278"/>
                    <a:pt x="30199" y="30199"/>
                  </a:cubicBezTo>
                  <a:cubicBezTo>
                    <a:pt x="31278" y="29121"/>
                    <a:pt x="32357" y="28042"/>
                    <a:pt x="33435" y="26964"/>
                  </a:cubicBezTo>
                  <a:cubicBezTo>
                    <a:pt x="34513" y="25885"/>
                    <a:pt x="34513" y="23728"/>
                    <a:pt x="34513" y="21571"/>
                  </a:cubicBezTo>
                  <a:cubicBezTo>
                    <a:pt x="34513" y="19414"/>
                    <a:pt x="34513" y="17257"/>
                    <a:pt x="33435" y="16178"/>
                  </a:cubicBezTo>
                  <a:cubicBezTo>
                    <a:pt x="32357" y="15100"/>
                    <a:pt x="31278" y="14021"/>
                    <a:pt x="30199" y="12943"/>
                  </a:cubicBezTo>
                  <a:cubicBezTo>
                    <a:pt x="29120" y="11864"/>
                    <a:pt x="26964" y="11864"/>
                    <a:pt x="25885" y="11864"/>
                  </a:cubicBezTo>
                  <a:cubicBezTo>
                    <a:pt x="23728" y="11864"/>
                    <a:pt x="21571" y="12943"/>
                    <a:pt x="19414" y="14021"/>
                  </a:cubicBezTo>
                  <a:cubicBezTo>
                    <a:pt x="17257" y="16178"/>
                    <a:pt x="17257" y="18336"/>
                    <a:pt x="17257" y="21571"/>
                  </a:cubicBezTo>
                  <a:cubicBezTo>
                    <a:pt x="17257" y="23728"/>
                    <a:pt x="17257" y="25885"/>
                    <a:pt x="18335" y="26964"/>
                  </a:cubicBezTo>
                  <a:cubicBezTo>
                    <a:pt x="19414" y="28042"/>
                    <a:pt x="20492" y="30199"/>
                    <a:pt x="21571" y="30199"/>
                  </a:cubicBezTo>
                  <a:cubicBezTo>
                    <a:pt x="22649" y="30199"/>
                    <a:pt x="24807" y="31278"/>
                    <a:pt x="25885" y="31278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0" name="Freihandform: Form 2239">
              <a:extLst>
                <a:ext uri="{FF2B5EF4-FFF2-40B4-BE49-F238E27FC236}">
                  <a16:creationId xmlns:a16="http://schemas.microsoft.com/office/drawing/2014/main" id="{DE0E8387-A33E-4005-A43D-59D8536CBED8}"/>
                </a:ext>
              </a:extLst>
            </p:cNvPr>
            <p:cNvSpPr/>
            <p:nvPr/>
          </p:nvSpPr>
          <p:spPr>
            <a:xfrm>
              <a:off x="6305238" y="3451855"/>
              <a:ext cx="57163" cy="80891"/>
            </a:xfrm>
            <a:custGeom>
              <a:avLst/>
              <a:gdLst>
                <a:gd name="connsiteX0" fmla="*/ 28042 w 57163"/>
                <a:gd name="connsiteY0" fmla="*/ 80891 h 80891"/>
                <a:gd name="connsiteX1" fmla="*/ 12942 w 57163"/>
                <a:gd name="connsiteY1" fmla="*/ 77656 h 80891"/>
                <a:gd name="connsiteX2" fmla="*/ 0 w 57163"/>
                <a:gd name="connsiteY2" fmla="*/ 69027 h 80891"/>
                <a:gd name="connsiteX3" fmla="*/ 9707 w 57163"/>
                <a:gd name="connsiteY3" fmla="*/ 58242 h 80891"/>
                <a:gd name="connsiteX4" fmla="*/ 19414 w 57163"/>
                <a:gd name="connsiteY4" fmla="*/ 64713 h 80891"/>
                <a:gd name="connsiteX5" fmla="*/ 29120 w 57163"/>
                <a:gd name="connsiteY5" fmla="*/ 66870 h 80891"/>
                <a:gd name="connsiteX6" fmla="*/ 37749 w 57163"/>
                <a:gd name="connsiteY6" fmla="*/ 64713 h 80891"/>
                <a:gd name="connsiteX7" fmla="*/ 40985 w 57163"/>
                <a:gd name="connsiteY7" fmla="*/ 58242 h 80891"/>
                <a:gd name="connsiteX8" fmla="*/ 39906 w 57163"/>
                <a:gd name="connsiteY8" fmla="*/ 53928 h 80891"/>
                <a:gd name="connsiteX9" fmla="*/ 35592 w 57163"/>
                <a:gd name="connsiteY9" fmla="*/ 50692 h 80891"/>
                <a:gd name="connsiteX10" fmla="*/ 29120 w 57163"/>
                <a:gd name="connsiteY10" fmla="*/ 48535 h 80891"/>
                <a:gd name="connsiteX11" fmla="*/ 19414 w 57163"/>
                <a:gd name="connsiteY11" fmla="*/ 44221 h 80891"/>
                <a:gd name="connsiteX12" fmla="*/ 11864 w 57163"/>
                <a:gd name="connsiteY12" fmla="*/ 39906 h 80891"/>
                <a:gd name="connsiteX13" fmla="*/ 6471 w 57163"/>
                <a:gd name="connsiteY13" fmla="*/ 33435 h 80891"/>
                <a:gd name="connsiteX14" fmla="*/ 4314 w 57163"/>
                <a:gd name="connsiteY14" fmla="*/ 23728 h 80891"/>
                <a:gd name="connsiteX15" fmla="*/ 7549 w 57163"/>
                <a:gd name="connsiteY15" fmla="*/ 11864 h 80891"/>
                <a:gd name="connsiteX16" fmla="*/ 17257 w 57163"/>
                <a:gd name="connsiteY16" fmla="*/ 3236 h 80891"/>
                <a:gd name="connsiteX17" fmla="*/ 31278 w 57163"/>
                <a:gd name="connsiteY17" fmla="*/ 0 h 80891"/>
                <a:gd name="connsiteX18" fmla="*/ 44220 w 57163"/>
                <a:gd name="connsiteY18" fmla="*/ 2157 h 80891"/>
                <a:gd name="connsiteX19" fmla="*/ 55006 w 57163"/>
                <a:gd name="connsiteY19" fmla="*/ 9707 h 80891"/>
                <a:gd name="connsiteX20" fmla="*/ 46378 w 57163"/>
                <a:gd name="connsiteY20" fmla="*/ 20492 h 80891"/>
                <a:gd name="connsiteX21" fmla="*/ 38828 w 57163"/>
                <a:gd name="connsiteY21" fmla="*/ 16178 h 80891"/>
                <a:gd name="connsiteX22" fmla="*/ 30199 w 57163"/>
                <a:gd name="connsiteY22" fmla="*/ 15100 h 80891"/>
                <a:gd name="connsiteX23" fmla="*/ 22649 w 57163"/>
                <a:gd name="connsiteY23" fmla="*/ 17257 h 80891"/>
                <a:gd name="connsiteX24" fmla="*/ 19414 w 57163"/>
                <a:gd name="connsiteY24" fmla="*/ 22650 h 80891"/>
                <a:gd name="connsiteX25" fmla="*/ 20492 w 57163"/>
                <a:gd name="connsiteY25" fmla="*/ 26964 h 80891"/>
                <a:gd name="connsiteX26" fmla="*/ 24807 w 57163"/>
                <a:gd name="connsiteY26" fmla="*/ 30199 h 80891"/>
                <a:gd name="connsiteX27" fmla="*/ 31278 w 57163"/>
                <a:gd name="connsiteY27" fmla="*/ 32357 h 80891"/>
                <a:gd name="connsiteX28" fmla="*/ 40985 w 57163"/>
                <a:gd name="connsiteY28" fmla="*/ 36671 h 80891"/>
                <a:gd name="connsiteX29" fmla="*/ 49613 w 57163"/>
                <a:gd name="connsiteY29" fmla="*/ 40985 h 80891"/>
                <a:gd name="connsiteX30" fmla="*/ 55006 w 57163"/>
                <a:gd name="connsiteY30" fmla="*/ 47456 h 80891"/>
                <a:gd name="connsiteX31" fmla="*/ 57163 w 57163"/>
                <a:gd name="connsiteY31" fmla="*/ 57163 h 80891"/>
                <a:gd name="connsiteX32" fmla="*/ 53928 w 57163"/>
                <a:gd name="connsiteY32" fmla="*/ 69027 h 80891"/>
                <a:gd name="connsiteX33" fmla="*/ 44220 w 57163"/>
                <a:gd name="connsiteY33" fmla="*/ 77656 h 80891"/>
                <a:gd name="connsiteX34" fmla="*/ 28042 w 57163"/>
                <a:gd name="connsiteY34" fmla="*/ 80891 h 8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7163" h="80891">
                  <a:moveTo>
                    <a:pt x="28042" y="80891"/>
                  </a:moveTo>
                  <a:cubicBezTo>
                    <a:pt x="22649" y="80891"/>
                    <a:pt x="18335" y="79813"/>
                    <a:pt x="12942" y="77656"/>
                  </a:cubicBezTo>
                  <a:cubicBezTo>
                    <a:pt x="7549" y="75499"/>
                    <a:pt x="3236" y="73342"/>
                    <a:pt x="0" y="69027"/>
                  </a:cubicBezTo>
                  <a:lnTo>
                    <a:pt x="9707" y="58242"/>
                  </a:lnTo>
                  <a:cubicBezTo>
                    <a:pt x="12942" y="60399"/>
                    <a:pt x="15099" y="62556"/>
                    <a:pt x="19414" y="64713"/>
                  </a:cubicBezTo>
                  <a:cubicBezTo>
                    <a:pt x="22649" y="65792"/>
                    <a:pt x="25885" y="66870"/>
                    <a:pt x="29120" y="66870"/>
                  </a:cubicBezTo>
                  <a:cubicBezTo>
                    <a:pt x="33435" y="66870"/>
                    <a:pt x="35592" y="65792"/>
                    <a:pt x="37749" y="64713"/>
                  </a:cubicBezTo>
                  <a:cubicBezTo>
                    <a:pt x="39906" y="63634"/>
                    <a:pt x="40985" y="61477"/>
                    <a:pt x="40985" y="58242"/>
                  </a:cubicBezTo>
                  <a:cubicBezTo>
                    <a:pt x="40985" y="56085"/>
                    <a:pt x="40985" y="55006"/>
                    <a:pt x="39906" y="53928"/>
                  </a:cubicBezTo>
                  <a:cubicBezTo>
                    <a:pt x="38828" y="52849"/>
                    <a:pt x="37749" y="51770"/>
                    <a:pt x="35592" y="50692"/>
                  </a:cubicBezTo>
                  <a:cubicBezTo>
                    <a:pt x="33435" y="49613"/>
                    <a:pt x="32357" y="48535"/>
                    <a:pt x="29120" y="48535"/>
                  </a:cubicBezTo>
                  <a:lnTo>
                    <a:pt x="19414" y="44221"/>
                  </a:lnTo>
                  <a:cubicBezTo>
                    <a:pt x="17257" y="43142"/>
                    <a:pt x="14021" y="42063"/>
                    <a:pt x="11864" y="39906"/>
                  </a:cubicBezTo>
                  <a:cubicBezTo>
                    <a:pt x="9707" y="37749"/>
                    <a:pt x="7549" y="35592"/>
                    <a:pt x="6471" y="33435"/>
                  </a:cubicBezTo>
                  <a:cubicBezTo>
                    <a:pt x="5393" y="30199"/>
                    <a:pt x="4314" y="26964"/>
                    <a:pt x="4314" y="23728"/>
                  </a:cubicBezTo>
                  <a:cubicBezTo>
                    <a:pt x="4314" y="19414"/>
                    <a:pt x="5393" y="16178"/>
                    <a:pt x="7549" y="11864"/>
                  </a:cubicBezTo>
                  <a:cubicBezTo>
                    <a:pt x="9707" y="8628"/>
                    <a:pt x="12942" y="5393"/>
                    <a:pt x="17257" y="3236"/>
                  </a:cubicBezTo>
                  <a:cubicBezTo>
                    <a:pt x="21571" y="1079"/>
                    <a:pt x="25885" y="0"/>
                    <a:pt x="31278" y="0"/>
                  </a:cubicBezTo>
                  <a:cubicBezTo>
                    <a:pt x="35592" y="0"/>
                    <a:pt x="39906" y="1079"/>
                    <a:pt x="44220" y="2157"/>
                  </a:cubicBezTo>
                  <a:cubicBezTo>
                    <a:pt x="48535" y="4314"/>
                    <a:pt x="51770" y="6471"/>
                    <a:pt x="55006" y="9707"/>
                  </a:cubicBezTo>
                  <a:lnTo>
                    <a:pt x="46378" y="20492"/>
                  </a:lnTo>
                  <a:cubicBezTo>
                    <a:pt x="44220" y="18335"/>
                    <a:pt x="40985" y="17257"/>
                    <a:pt x="38828" y="16178"/>
                  </a:cubicBezTo>
                  <a:cubicBezTo>
                    <a:pt x="36670" y="15100"/>
                    <a:pt x="33435" y="15100"/>
                    <a:pt x="30199" y="15100"/>
                  </a:cubicBezTo>
                  <a:cubicBezTo>
                    <a:pt x="26964" y="15100"/>
                    <a:pt x="24807" y="16178"/>
                    <a:pt x="22649" y="17257"/>
                  </a:cubicBezTo>
                  <a:cubicBezTo>
                    <a:pt x="20492" y="18335"/>
                    <a:pt x="19414" y="20492"/>
                    <a:pt x="19414" y="22650"/>
                  </a:cubicBezTo>
                  <a:cubicBezTo>
                    <a:pt x="19414" y="24807"/>
                    <a:pt x="19414" y="25885"/>
                    <a:pt x="20492" y="26964"/>
                  </a:cubicBezTo>
                  <a:cubicBezTo>
                    <a:pt x="21571" y="28042"/>
                    <a:pt x="22649" y="29121"/>
                    <a:pt x="24807" y="30199"/>
                  </a:cubicBezTo>
                  <a:cubicBezTo>
                    <a:pt x="26964" y="31278"/>
                    <a:pt x="29120" y="32357"/>
                    <a:pt x="31278" y="32357"/>
                  </a:cubicBezTo>
                  <a:lnTo>
                    <a:pt x="40985" y="36671"/>
                  </a:lnTo>
                  <a:cubicBezTo>
                    <a:pt x="44220" y="37749"/>
                    <a:pt x="46378" y="39906"/>
                    <a:pt x="49613" y="40985"/>
                  </a:cubicBezTo>
                  <a:cubicBezTo>
                    <a:pt x="52849" y="42063"/>
                    <a:pt x="53928" y="45299"/>
                    <a:pt x="55006" y="47456"/>
                  </a:cubicBezTo>
                  <a:cubicBezTo>
                    <a:pt x="56084" y="49613"/>
                    <a:pt x="57163" y="52849"/>
                    <a:pt x="57163" y="57163"/>
                  </a:cubicBezTo>
                  <a:cubicBezTo>
                    <a:pt x="57163" y="61477"/>
                    <a:pt x="56084" y="65792"/>
                    <a:pt x="53928" y="69027"/>
                  </a:cubicBezTo>
                  <a:cubicBezTo>
                    <a:pt x="51770" y="72263"/>
                    <a:pt x="48535" y="75499"/>
                    <a:pt x="44220" y="77656"/>
                  </a:cubicBezTo>
                  <a:cubicBezTo>
                    <a:pt x="38828" y="79813"/>
                    <a:pt x="33435" y="80891"/>
                    <a:pt x="28042" y="80891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1" name="Freihandform: Form 2240">
              <a:extLst>
                <a:ext uri="{FF2B5EF4-FFF2-40B4-BE49-F238E27FC236}">
                  <a16:creationId xmlns:a16="http://schemas.microsoft.com/office/drawing/2014/main" id="{6C71ECD5-241F-45B8-85A9-9752B1AEB3D4}"/>
                </a:ext>
              </a:extLst>
            </p:cNvPr>
            <p:cNvSpPr/>
            <p:nvPr/>
          </p:nvSpPr>
          <p:spPr>
            <a:xfrm>
              <a:off x="6373186" y="3448619"/>
              <a:ext cx="51770" cy="84127"/>
            </a:xfrm>
            <a:custGeom>
              <a:avLst/>
              <a:gdLst>
                <a:gd name="connsiteX0" fmla="*/ 0 w 51770"/>
                <a:gd name="connsiteY0" fmla="*/ 83048 h 84127"/>
                <a:gd name="connsiteX1" fmla="*/ 0 w 51770"/>
                <a:gd name="connsiteY1" fmla="*/ 0 h 84127"/>
                <a:gd name="connsiteX2" fmla="*/ 16178 w 51770"/>
                <a:gd name="connsiteY2" fmla="*/ 0 h 84127"/>
                <a:gd name="connsiteX3" fmla="*/ 16178 w 51770"/>
                <a:gd name="connsiteY3" fmla="*/ 20493 h 84127"/>
                <a:gd name="connsiteX4" fmla="*/ 15099 w 51770"/>
                <a:gd name="connsiteY4" fmla="*/ 31278 h 84127"/>
                <a:gd name="connsiteX5" fmla="*/ 22649 w 51770"/>
                <a:gd name="connsiteY5" fmla="*/ 25885 h 84127"/>
                <a:gd name="connsiteX6" fmla="*/ 33435 w 51770"/>
                <a:gd name="connsiteY6" fmla="*/ 23728 h 84127"/>
                <a:gd name="connsiteX7" fmla="*/ 47456 w 51770"/>
                <a:gd name="connsiteY7" fmla="*/ 30199 h 84127"/>
                <a:gd name="connsiteX8" fmla="*/ 51770 w 51770"/>
                <a:gd name="connsiteY8" fmla="*/ 47456 h 84127"/>
                <a:gd name="connsiteX9" fmla="*/ 51770 w 51770"/>
                <a:gd name="connsiteY9" fmla="*/ 84127 h 84127"/>
                <a:gd name="connsiteX10" fmla="*/ 35592 w 51770"/>
                <a:gd name="connsiteY10" fmla="*/ 84127 h 84127"/>
                <a:gd name="connsiteX11" fmla="*/ 35592 w 51770"/>
                <a:gd name="connsiteY11" fmla="*/ 49613 h 84127"/>
                <a:gd name="connsiteX12" fmla="*/ 33435 w 51770"/>
                <a:gd name="connsiteY12" fmla="*/ 39906 h 84127"/>
                <a:gd name="connsiteX13" fmla="*/ 26964 w 51770"/>
                <a:gd name="connsiteY13" fmla="*/ 37749 h 84127"/>
                <a:gd name="connsiteX14" fmla="*/ 20492 w 51770"/>
                <a:gd name="connsiteY14" fmla="*/ 38828 h 84127"/>
                <a:gd name="connsiteX15" fmla="*/ 15099 w 51770"/>
                <a:gd name="connsiteY15" fmla="*/ 43142 h 84127"/>
                <a:gd name="connsiteX16" fmla="*/ 15099 w 51770"/>
                <a:gd name="connsiteY16" fmla="*/ 83048 h 84127"/>
                <a:gd name="connsiteX17" fmla="*/ 0 w 51770"/>
                <a:gd name="connsiteY17" fmla="*/ 83048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84127">
                  <a:moveTo>
                    <a:pt x="0" y="83048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20493"/>
                  </a:lnTo>
                  <a:lnTo>
                    <a:pt x="15099" y="31278"/>
                  </a:lnTo>
                  <a:cubicBezTo>
                    <a:pt x="17257" y="29121"/>
                    <a:pt x="20492" y="26964"/>
                    <a:pt x="22649" y="25885"/>
                  </a:cubicBezTo>
                  <a:cubicBezTo>
                    <a:pt x="25885" y="23728"/>
                    <a:pt x="29121" y="23728"/>
                    <a:pt x="33435" y="23728"/>
                  </a:cubicBezTo>
                  <a:cubicBezTo>
                    <a:pt x="39907" y="23728"/>
                    <a:pt x="44220" y="25885"/>
                    <a:pt x="47456" y="30199"/>
                  </a:cubicBezTo>
                  <a:cubicBezTo>
                    <a:pt x="50692" y="34514"/>
                    <a:pt x="51770" y="39906"/>
                    <a:pt x="51770" y="47456"/>
                  </a:cubicBezTo>
                  <a:lnTo>
                    <a:pt x="51770" y="84127"/>
                  </a:lnTo>
                  <a:lnTo>
                    <a:pt x="35592" y="84127"/>
                  </a:lnTo>
                  <a:lnTo>
                    <a:pt x="35592" y="49613"/>
                  </a:lnTo>
                  <a:cubicBezTo>
                    <a:pt x="35592" y="45299"/>
                    <a:pt x="34514" y="42064"/>
                    <a:pt x="33435" y="39906"/>
                  </a:cubicBezTo>
                  <a:cubicBezTo>
                    <a:pt x="32357" y="37749"/>
                    <a:pt x="30199" y="37749"/>
                    <a:pt x="26964" y="37749"/>
                  </a:cubicBezTo>
                  <a:cubicBezTo>
                    <a:pt x="24807" y="37749"/>
                    <a:pt x="22649" y="37749"/>
                    <a:pt x="20492" y="38828"/>
                  </a:cubicBezTo>
                  <a:cubicBezTo>
                    <a:pt x="18335" y="39906"/>
                    <a:pt x="17257" y="40985"/>
                    <a:pt x="15099" y="43142"/>
                  </a:cubicBezTo>
                  <a:lnTo>
                    <a:pt x="15099" y="83048"/>
                  </a:lnTo>
                  <a:lnTo>
                    <a:pt x="0" y="83048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2" name="Freihandform: Form 2241">
              <a:extLst>
                <a:ext uri="{FF2B5EF4-FFF2-40B4-BE49-F238E27FC236}">
                  <a16:creationId xmlns:a16="http://schemas.microsoft.com/office/drawing/2014/main" id="{0E99EF51-8A6E-46FB-91AE-FECED489EE4C}"/>
                </a:ext>
              </a:extLst>
            </p:cNvPr>
            <p:cNvSpPr/>
            <p:nvPr/>
          </p:nvSpPr>
          <p:spPr>
            <a:xfrm>
              <a:off x="6436820" y="3472347"/>
              <a:ext cx="58242" cy="60398"/>
            </a:xfrm>
            <a:custGeom>
              <a:avLst/>
              <a:gdLst>
                <a:gd name="connsiteX0" fmla="*/ 29121 w 58242"/>
                <a:gd name="connsiteY0" fmla="*/ 60399 h 60398"/>
                <a:gd name="connsiteX1" fmla="*/ 15100 w 58242"/>
                <a:gd name="connsiteY1" fmla="*/ 57163 h 60398"/>
                <a:gd name="connsiteX2" fmla="*/ 4314 w 58242"/>
                <a:gd name="connsiteY2" fmla="*/ 46378 h 60398"/>
                <a:gd name="connsiteX3" fmla="*/ 0 w 58242"/>
                <a:gd name="connsiteY3" fmla="*/ 30199 h 60398"/>
                <a:gd name="connsiteX4" fmla="*/ 4314 w 58242"/>
                <a:gd name="connsiteY4" fmla="*/ 14021 h 60398"/>
                <a:gd name="connsiteX5" fmla="*/ 15100 w 58242"/>
                <a:gd name="connsiteY5" fmla="*/ 3236 h 60398"/>
                <a:gd name="connsiteX6" fmla="*/ 29121 w 58242"/>
                <a:gd name="connsiteY6" fmla="*/ 0 h 60398"/>
                <a:gd name="connsiteX7" fmla="*/ 43142 w 58242"/>
                <a:gd name="connsiteY7" fmla="*/ 3236 h 60398"/>
                <a:gd name="connsiteX8" fmla="*/ 53928 w 58242"/>
                <a:gd name="connsiteY8" fmla="*/ 14021 h 60398"/>
                <a:gd name="connsiteX9" fmla="*/ 58242 w 58242"/>
                <a:gd name="connsiteY9" fmla="*/ 30199 h 60398"/>
                <a:gd name="connsiteX10" fmla="*/ 53928 w 58242"/>
                <a:gd name="connsiteY10" fmla="*/ 46378 h 60398"/>
                <a:gd name="connsiteX11" fmla="*/ 43142 w 58242"/>
                <a:gd name="connsiteY11" fmla="*/ 57163 h 60398"/>
                <a:gd name="connsiteX12" fmla="*/ 29121 w 58242"/>
                <a:gd name="connsiteY12" fmla="*/ 60399 h 60398"/>
                <a:gd name="connsiteX13" fmla="*/ 29121 w 58242"/>
                <a:gd name="connsiteY13" fmla="*/ 47456 h 60398"/>
                <a:gd name="connsiteX14" fmla="*/ 35593 w 58242"/>
                <a:gd name="connsiteY14" fmla="*/ 45299 h 60398"/>
                <a:gd name="connsiteX15" fmla="*/ 39907 w 58242"/>
                <a:gd name="connsiteY15" fmla="*/ 38828 h 60398"/>
                <a:gd name="connsiteX16" fmla="*/ 40985 w 58242"/>
                <a:gd name="connsiteY16" fmla="*/ 29121 h 60398"/>
                <a:gd name="connsiteX17" fmla="*/ 39907 w 58242"/>
                <a:gd name="connsiteY17" fmla="*/ 19414 h 60398"/>
                <a:gd name="connsiteX18" fmla="*/ 35593 w 58242"/>
                <a:gd name="connsiteY18" fmla="*/ 12943 h 60398"/>
                <a:gd name="connsiteX19" fmla="*/ 29121 w 58242"/>
                <a:gd name="connsiteY19" fmla="*/ 10786 h 60398"/>
                <a:gd name="connsiteX20" fmla="*/ 22650 w 58242"/>
                <a:gd name="connsiteY20" fmla="*/ 12943 h 60398"/>
                <a:gd name="connsiteX21" fmla="*/ 18335 w 58242"/>
                <a:gd name="connsiteY21" fmla="*/ 19414 h 60398"/>
                <a:gd name="connsiteX22" fmla="*/ 17257 w 58242"/>
                <a:gd name="connsiteY22" fmla="*/ 29121 h 60398"/>
                <a:gd name="connsiteX23" fmla="*/ 18335 w 58242"/>
                <a:gd name="connsiteY23" fmla="*/ 38828 h 60398"/>
                <a:gd name="connsiteX24" fmla="*/ 22650 w 58242"/>
                <a:gd name="connsiteY24" fmla="*/ 45299 h 60398"/>
                <a:gd name="connsiteX25" fmla="*/ 29121 w 58242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2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4"/>
                    <a:pt x="0" y="36671"/>
                    <a:pt x="0" y="30199"/>
                  </a:cubicBezTo>
                  <a:cubicBezTo>
                    <a:pt x="0" y="23728"/>
                    <a:pt x="1079" y="18336"/>
                    <a:pt x="4314" y="14021"/>
                  </a:cubicBezTo>
                  <a:cubicBezTo>
                    <a:pt x="6472" y="9707"/>
                    <a:pt x="10786" y="5393"/>
                    <a:pt x="15100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4" y="0"/>
                    <a:pt x="38828" y="1079"/>
                    <a:pt x="43142" y="3236"/>
                  </a:cubicBezTo>
                  <a:cubicBezTo>
                    <a:pt x="47457" y="5393"/>
                    <a:pt x="50692" y="9707"/>
                    <a:pt x="53928" y="14021"/>
                  </a:cubicBezTo>
                  <a:cubicBezTo>
                    <a:pt x="56085" y="18336"/>
                    <a:pt x="58242" y="23728"/>
                    <a:pt x="58242" y="30199"/>
                  </a:cubicBezTo>
                  <a:cubicBezTo>
                    <a:pt x="58242" y="36671"/>
                    <a:pt x="57164" y="42064"/>
                    <a:pt x="53928" y="46378"/>
                  </a:cubicBezTo>
                  <a:cubicBezTo>
                    <a:pt x="50692" y="50692"/>
                    <a:pt x="47457" y="55006"/>
                    <a:pt x="43142" y="57163"/>
                  </a:cubicBezTo>
                  <a:cubicBezTo>
                    <a:pt x="38828" y="59320"/>
                    <a:pt x="33435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3" y="45299"/>
                  </a:cubicBezTo>
                  <a:cubicBezTo>
                    <a:pt x="37749" y="44221"/>
                    <a:pt x="38828" y="42064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4807"/>
                    <a:pt x="40985" y="22650"/>
                    <a:pt x="39907" y="19414"/>
                  </a:cubicBezTo>
                  <a:cubicBezTo>
                    <a:pt x="38828" y="17257"/>
                    <a:pt x="37749" y="15100"/>
                    <a:pt x="35593" y="12943"/>
                  </a:cubicBezTo>
                  <a:cubicBezTo>
                    <a:pt x="33435" y="11864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3"/>
                  </a:cubicBezTo>
                  <a:cubicBezTo>
                    <a:pt x="20493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3435"/>
                    <a:pt x="17257" y="35592"/>
                    <a:pt x="18335" y="38828"/>
                  </a:cubicBezTo>
                  <a:cubicBezTo>
                    <a:pt x="19414" y="40985"/>
                    <a:pt x="20493" y="43142"/>
                    <a:pt x="22650" y="45299"/>
                  </a:cubicBezTo>
                  <a:cubicBezTo>
                    <a:pt x="23728" y="46378"/>
                    <a:pt x="25885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3" name="Freihandform: Form 2242">
              <a:extLst>
                <a:ext uri="{FF2B5EF4-FFF2-40B4-BE49-F238E27FC236}">
                  <a16:creationId xmlns:a16="http://schemas.microsoft.com/office/drawing/2014/main" id="{32DBC9E9-5350-4A4D-92FA-5AAA855F46E1}"/>
                </a:ext>
              </a:extLst>
            </p:cNvPr>
            <p:cNvSpPr/>
            <p:nvPr/>
          </p:nvSpPr>
          <p:spPr>
            <a:xfrm>
              <a:off x="6502612" y="3471269"/>
              <a:ext cx="52848" cy="61477"/>
            </a:xfrm>
            <a:custGeom>
              <a:avLst/>
              <a:gdLst>
                <a:gd name="connsiteX0" fmla="*/ 30199 w 52848"/>
                <a:gd name="connsiteY0" fmla="*/ 61477 h 61477"/>
                <a:gd name="connsiteX1" fmla="*/ 15099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3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4 h 61477"/>
                <a:gd name="connsiteX12" fmla="*/ 14021 w 52848"/>
                <a:gd name="connsiteY12" fmla="*/ 34514 h 61477"/>
                <a:gd name="connsiteX13" fmla="*/ 14021 w 52848"/>
                <a:gd name="connsiteY13" fmla="*/ 23728 h 61477"/>
                <a:gd name="connsiteX14" fmla="*/ 39907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0 h 61477"/>
                <a:gd name="connsiteX25" fmla="*/ 50692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7"/>
                  </a:moveTo>
                  <a:cubicBezTo>
                    <a:pt x="24807" y="61477"/>
                    <a:pt x="19414" y="60399"/>
                    <a:pt x="15099" y="58242"/>
                  </a:cubicBezTo>
                  <a:cubicBezTo>
                    <a:pt x="10786" y="56085"/>
                    <a:pt x="7550" y="51770"/>
                    <a:pt x="4314" y="47456"/>
                  </a:cubicBezTo>
                  <a:cubicBezTo>
                    <a:pt x="1078" y="43142"/>
                    <a:pt x="0" y="37749"/>
                    <a:pt x="0" y="31278"/>
                  </a:cubicBezTo>
                  <a:cubicBezTo>
                    <a:pt x="0" y="24807"/>
                    <a:pt x="1078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8335" y="2157"/>
                    <a:pt x="22649" y="0"/>
                    <a:pt x="26964" y="0"/>
                  </a:cubicBezTo>
                  <a:cubicBezTo>
                    <a:pt x="32357" y="0"/>
                    <a:pt x="36670" y="1078"/>
                    <a:pt x="40985" y="3236"/>
                  </a:cubicBezTo>
                  <a:cubicBezTo>
                    <a:pt x="44220" y="5393"/>
                    <a:pt x="47456" y="8628"/>
                    <a:pt x="49613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7" y="23728"/>
                  </a:lnTo>
                  <a:cubicBezTo>
                    <a:pt x="39907" y="20492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6178" y="21571"/>
                    <a:pt x="16178" y="25885"/>
                    <a:pt x="16178" y="30199"/>
                  </a:cubicBezTo>
                  <a:cubicBezTo>
                    <a:pt x="16178" y="34514"/>
                    <a:pt x="17257" y="38828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4" y="48535"/>
                    <a:pt x="36670" y="48535"/>
                    <a:pt x="38828" y="47456"/>
                  </a:cubicBezTo>
                  <a:cubicBezTo>
                    <a:pt x="40985" y="46378"/>
                    <a:pt x="43142" y="45299"/>
                    <a:pt x="45299" y="44220"/>
                  </a:cubicBezTo>
                  <a:lnTo>
                    <a:pt x="50692" y="53928"/>
                  </a:lnTo>
                  <a:cubicBezTo>
                    <a:pt x="47456" y="56085"/>
                    <a:pt x="44220" y="57163"/>
                    <a:pt x="40985" y="58242"/>
                  </a:cubicBezTo>
                  <a:cubicBezTo>
                    <a:pt x="36670" y="61477"/>
                    <a:pt x="33435" y="61477"/>
                    <a:pt x="30199" y="614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4" name="Freihandform: Form 2243">
              <a:extLst>
                <a:ext uri="{FF2B5EF4-FFF2-40B4-BE49-F238E27FC236}">
                  <a16:creationId xmlns:a16="http://schemas.microsoft.com/office/drawing/2014/main" id="{37B0CCB5-4D7B-429B-A09E-A8C942BCFF3B}"/>
                </a:ext>
              </a:extLst>
            </p:cNvPr>
            <p:cNvSpPr/>
            <p:nvPr/>
          </p:nvSpPr>
          <p:spPr>
            <a:xfrm>
              <a:off x="6561933" y="3473426"/>
              <a:ext cx="46377" cy="59320"/>
            </a:xfrm>
            <a:custGeom>
              <a:avLst/>
              <a:gdLst>
                <a:gd name="connsiteX0" fmla="*/ 22649 w 46377"/>
                <a:gd name="connsiteY0" fmla="*/ 59320 h 59320"/>
                <a:gd name="connsiteX1" fmla="*/ 10786 w 46377"/>
                <a:gd name="connsiteY1" fmla="*/ 57163 h 59320"/>
                <a:gd name="connsiteX2" fmla="*/ 0 w 46377"/>
                <a:gd name="connsiteY2" fmla="*/ 51770 h 59320"/>
                <a:gd name="connsiteX3" fmla="*/ 7550 w 46377"/>
                <a:gd name="connsiteY3" fmla="*/ 42063 h 59320"/>
                <a:gd name="connsiteX4" fmla="*/ 15099 w 46377"/>
                <a:gd name="connsiteY4" fmla="*/ 46378 h 59320"/>
                <a:gd name="connsiteX5" fmla="*/ 22649 w 46377"/>
                <a:gd name="connsiteY5" fmla="*/ 48535 h 59320"/>
                <a:gd name="connsiteX6" fmla="*/ 29121 w 46377"/>
                <a:gd name="connsiteY6" fmla="*/ 47456 h 59320"/>
                <a:gd name="connsiteX7" fmla="*/ 31278 w 46377"/>
                <a:gd name="connsiteY7" fmla="*/ 43142 h 59320"/>
                <a:gd name="connsiteX8" fmla="*/ 29121 w 46377"/>
                <a:gd name="connsiteY8" fmla="*/ 39906 h 59320"/>
                <a:gd name="connsiteX9" fmla="*/ 24807 w 46377"/>
                <a:gd name="connsiteY9" fmla="*/ 37749 h 59320"/>
                <a:gd name="connsiteX10" fmla="*/ 19414 w 46377"/>
                <a:gd name="connsiteY10" fmla="*/ 35592 h 59320"/>
                <a:gd name="connsiteX11" fmla="*/ 11864 w 46377"/>
                <a:gd name="connsiteY11" fmla="*/ 32357 h 59320"/>
                <a:gd name="connsiteX12" fmla="*/ 5393 w 46377"/>
                <a:gd name="connsiteY12" fmla="*/ 26964 h 59320"/>
                <a:gd name="connsiteX13" fmla="*/ 3236 w 46377"/>
                <a:gd name="connsiteY13" fmla="*/ 18335 h 59320"/>
                <a:gd name="connsiteX14" fmla="*/ 9707 w 46377"/>
                <a:gd name="connsiteY14" fmla="*/ 5393 h 59320"/>
                <a:gd name="connsiteX15" fmla="*/ 25885 w 46377"/>
                <a:gd name="connsiteY15" fmla="*/ 0 h 59320"/>
                <a:gd name="connsiteX16" fmla="*/ 37749 w 46377"/>
                <a:gd name="connsiteY16" fmla="*/ 2157 h 59320"/>
                <a:gd name="connsiteX17" fmla="*/ 46378 w 46377"/>
                <a:gd name="connsiteY17" fmla="*/ 7550 h 59320"/>
                <a:gd name="connsiteX18" fmla="*/ 38828 w 46377"/>
                <a:gd name="connsiteY18" fmla="*/ 17257 h 59320"/>
                <a:gd name="connsiteX19" fmla="*/ 32357 w 46377"/>
                <a:gd name="connsiteY19" fmla="*/ 14021 h 59320"/>
                <a:gd name="connsiteX20" fmla="*/ 25885 w 46377"/>
                <a:gd name="connsiteY20" fmla="*/ 12943 h 59320"/>
                <a:gd name="connsiteX21" fmla="*/ 20492 w 46377"/>
                <a:gd name="connsiteY21" fmla="*/ 14021 h 59320"/>
                <a:gd name="connsiteX22" fmla="*/ 18335 w 46377"/>
                <a:gd name="connsiteY22" fmla="*/ 18335 h 59320"/>
                <a:gd name="connsiteX23" fmla="*/ 20492 w 46377"/>
                <a:gd name="connsiteY23" fmla="*/ 21571 h 59320"/>
                <a:gd name="connsiteX24" fmla="*/ 24807 w 46377"/>
                <a:gd name="connsiteY24" fmla="*/ 23728 h 59320"/>
                <a:gd name="connsiteX25" fmla="*/ 30199 w 46377"/>
                <a:gd name="connsiteY25" fmla="*/ 25885 h 59320"/>
                <a:gd name="connsiteX26" fmla="*/ 37749 w 46377"/>
                <a:gd name="connsiteY26" fmla="*/ 29121 h 59320"/>
                <a:gd name="connsiteX27" fmla="*/ 44220 w 46377"/>
                <a:gd name="connsiteY27" fmla="*/ 34514 h 59320"/>
                <a:gd name="connsiteX28" fmla="*/ 46378 w 46377"/>
                <a:gd name="connsiteY28" fmla="*/ 43142 h 59320"/>
                <a:gd name="connsiteX29" fmla="*/ 43142 w 46377"/>
                <a:gd name="connsiteY29" fmla="*/ 52849 h 59320"/>
                <a:gd name="connsiteX30" fmla="*/ 35592 w 46377"/>
                <a:gd name="connsiteY30" fmla="*/ 59320 h 59320"/>
                <a:gd name="connsiteX31" fmla="*/ 22649 w 46377"/>
                <a:gd name="connsiteY31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320">
                  <a:moveTo>
                    <a:pt x="22649" y="59320"/>
                  </a:moveTo>
                  <a:cubicBezTo>
                    <a:pt x="18335" y="59320"/>
                    <a:pt x="15099" y="58242"/>
                    <a:pt x="10786" y="57163"/>
                  </a:cubicBezTo>
                  <a:cubicBezTo>
                    <a:pt x="6471" y="56085"/>
                    <a:pt x="3236" y="53928"/>
                    <a:pt x="0" y="51770"/>
                  </a:cubicBezTo>
                  <a:lnTo>
                    <a:pt x="7550" y="42063"/>
                  </a:lnTo>
                  <a:cubicBezTo>
                    <a:pt x="9707" y="44221"/>
                    <a:pt x="12943" y="45299"/>
                    <a:pt x="15099" y="46378"/>
                  </a:cubicBezTo>
                  <a:cubicBezTo>
                    <a:pt x="17257" y="47456"/>
                    <a:pt x="20492" y="48535"/>
                    <a:pt x="22649" y="48535"/>
                  </a:cubicBezTo>
                  <a:cubicBezTo>
                    <a:pt x="25885" y="48535"/>
                    <a:pt x="26964" y="48535"/>
                    <a:pt x="29121" y="47456"/>
                  </a:cubicBezTo>
                  <a:cubicBezTo>
                    <a:pt x="30199" y="46378"/>
                    <a:pt x="31278" y="45299"/>
                    <a:pt x="31278" y="43142"/>
                  </a:cubicBezTo>
                  <a:cubicBezTo>
                    <a:pt x="31278" y="42063"/>
                    <a:pt x="30199" y="40985"/>
                    <a:pt x="29121" y="39906"/>
                  </a:cubicBezTo>
                  <a:cubicBezTo>
                    <a:pt x="28042" y="38828"/>
                    <a:pt x="25885" y="37749"/>
                    <a:pt x="24807" y="37749"/>
                  </a:cubicBezTo>
                  <a:cubicBezTo>
                    <a:pt x="22649" y="36671"/>
                    <a:pt x="20492" y="36671"/>
                    <a:pt x="19414" y="35592"/>
                  </a:cubicBezTo>
                  <a:cubicBezTo>
                    <a:pt x="17257" y="34514"/>
                    <a:pt x="14021" y="33435"/>
                    <a:pt x="11864" y="32357"/>
                  </a:cubicBezTo>
                  <a:cubicBezTo>
                    <a:pt x="9707" y="31278"/>
                    <a:pt x="7550" y="29121"/>
                    <a:pt x="5393" y="26964"/>
                  </a:cubicBezTo>
                  <a:cubicBezTo>
                    <a:pt x="3236" y="24807"/>
                    <a:pt x="3236" y="21571"/>
                    <a:pt x="3236" y="18335"/>
                  </a:cubicBezTo>
                  <a:cubicBezTo>
                    <a:pt x="3236" y="12943"/>
                    <a:pt x="5393" y="8628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199" y="0"/>
                    <a:pt x="34514" y="1079"/>
                    <a:pt x="37749" y="2157"/>
                  </a:cubicBezTo>
                  <a:cubicBezTo>
                    <a:pt x="40985" y="3236"/>
                    <a:pt x="44220" y="5393"/>
                    <a:pt x="46378" y="7550"/>
                  </a:cubicBezTo>
                  <a:lnTo>
                    <a:pt x="38828" y="17257"/>
                  </a:lnTo>
                  <a:cubicBezTo>
                    <a:pt x="36670" y="16178"/>
                    <a:pt x="34514" y="14021"/>
                    <a:pt x="32357" y="14021"/>
                  </a:cubicBezTo>
                  <a:cubicBezTo>
                    <a:pt x="30199" y="12943"/>
                    <a:pt x="28042" y="12943"/>
                    <a:pt x="25885" y="12943"/>
                  </a:cubicBezTo>
                  <a:cubicBezTo>
                    <a:pt x="23728" y="12943"/>
                    <a:pt x="21571" y="12943"/>
                    <a:pt x="20492" y="14021"/>
                  </a:cubicBezTo>
                  <a:cubicBezTo>
                    <a:pt x="19414" y="15100"/>
                    <a:pt x="18335" y="16178"/>
                    <a:pt x="18335" y="18335"/>
                  </a:cubicBezTo>
                  <a:cubicBezTo>
                    <a:pt x="18335" y="19414"/>
                    <a:pt x="19414" y="20492"/>
                    <a:pt x="20492" y="21571"/>
                  </a:cubicBezTo>
                  <a:cubicBezTo>
                    <a:pt x="21571" y="22650"/>
                    <a:pt x="22649" y="23728"/>
                    <a:pt x="24807" y="23728"/>
                  </a:cubicBezTo>
                  <a:cubicBezTo>
                    <a:pt x="26964" y="24807"/>
                    <a:pt x="28042" y="24807"/>
                    <a:pt x="30199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7" y="30199"/>
                    <a:pt x="42063" y="32357"/>
                    <a:pt x="44220" y="34514"/>
                  </a:cubicBezTo>
                  <a:cubicBezTo>
                    <a:pt x="46378" y="36671"/>
                    <a:pt x="46378" y="39906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5"/>
                    <a:pt x="38828" y="58242"/>
                    <a:pt x="35592" y="59320"/>
                  </a:cubicBezTo>
                  <a:cubicBezTo>
                    <a:pt x="32357" y="58242"/>
                    <a:pt x="28042" y="59320"/>
                    <a:pt x="22649" y="59320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245" name="Grafik 2">
            <a:extLst>
              <a:ext uri="{FF2B5EF4-FFF2-40B4-BE49-F238E27FC236}">
                <a16:creationId xmlns:a16="http://schemas.microsoft.com/office/drawing/2014/main" id="{D79B964D-59C7-47E1-AF31-42F0634166A6}"/>
              </a:ext>
            </a:extLst>
          </p:cNvPr>
          <p:cNvGrpSpPr/>
          <p:nvPr/>
        </p:nvGrpSpPr>
        <p:grpSpPr>
          <a:xfrm>
            <a:off x="7299661" y="5221757"/>
            <a:ext cx="211396" cy="86284"/>
            <a:chOff x="7299661" y="5221757"/>
            <a:chExt cx="211396" cy="86284"/>
          </a:xfrm>
          <a:solidFill>
            <a:srgbClr val="E84E0F"/>
          </a:solidFill>
        </p:grpSpPr>
        <p:sp>
          <p:nvSpPr>
            <p:cNvPr id="2246" name="Freihandform: Form 2245">
              <a:extLst>
                <a:ext uri="{FF2B5EF4-FFF2-40B4-BE49-F238E27FC236}">
                  <a16:creationId xmlns:a16="http://schemas.microsoft.com/office/drawing/2014/main" id="{8DBD805D-1E6A-4FEA-BAF4-46B269D1B6B3}"/>
                </a:ext>
              </a:extLst>
            </p:cNvPr>
            <p:cNvSpPr/>
            <p:nvPr/>
          </p:nvSpPr>
          <p:spPr>
            <a:xfrm>
              <a:off x="7299661" y="5229307"/>
              <a:ext cx="57163" cy="77655"/>
            </a:xfrm>
            <a:custGeom>
              <a:avLst/>
              <a:gdLst>
                <a:gd name="connsiteX0" fmla="*/ 0 w 57163"/>
                <a:gd name="connsiteY0" fmla="*/ 77656 h 77655"/>
                <a:gd name="connsiteX1" fmla="*/ 0 w 57163"/>
                <a:gd name="connsiteY1" fmla="*/ 0 h 77655"/>
                <a:gd name="connsiteX2" fmla="*/ 25885 w 57163"/>
                <a:gd name="connsiteY2" fmla="*/ 0 h 77655"/>
                <a:gd name="connsiteX3" fmla="*/ 39907 w 57163"/>
                <a:gd name="connsiteY3" fmla="*/ 2157 h 77655"/>
                <a:gd name="connsiteX4" fmla="*/ 49614 w 57163"/>
                <a:gd name="connsiteY4" fmla="*/ 7550 h 77655"/>
                <a:gd name="connsiteX5" fmla="*/ 52849 w 57163"/>
                <a:gd name="connsiteY5" fmla="*/ 19414 h 77655"/>
                <a:gd name="connsiteX6" fmla="*/ 49614 w 57163"/>
                <a:gd name="connsiteY6" fmla="*/ 29121 h 77655"/>
                <a:gd name="connsiteX7" fmla="*/ 42064 w 57163"/>
                <a:gd name="connsiteY7" fmla="*/ 35592 h 77655"/>
                <a:gd name="connsiteX8" fmla="*/ 42064 w 57163"/>
                <a:gd name="connsiteY8" fmla="*/ 35592 h 77655"/>
                <a:gd name="connsiteX9" fmla="*/ 52849 w 57163"/>
                <a:gd name="connsiteY9" fmla="*/ 40985 h 77655"/>
                <a:gd name="connsiteX10" fmla="*/ 57164 w 57163"/>
                <a:gd name="connsiteY10" fmla="*/ 52849 h 77655"/>
                <a:gd name="connsiteX11" fmla="*/ 52849 w 57163"/>
                <a:gd name="connsiteY11" fmla="*/ 65792 h 77655"/>
                <a:gd name="connsiteX12" fmla="*/ 42064 w 57163"/>
                <a:gd name="connsiteY12" fmla="*/ 73342 h 77655"/>
                <a:gd name="connsiteX13" fmla="*/ 26964 w 57163"/>
                <a:gd name="connsiteY13" fmla="*/ 75499 h 77655"/>
                <a:gd name="connsiteX14" fmla="*/ 0 w 57163"/>
                <a:gd name="connsiteY14" fmla="*/ 75499 h 77655"/>
                <a:gd name="connsiteX15" fmla="*/ 16178 w 57163"/>
                <a:gd name="connsiteY15" fmla="*/ 31278 h 77655"/>
                <a:gd name="connsiteX16" fmla="*/ 24807 w 57163"/>
                <a:gd name="connsiteY16" fmla="*/ 31278 h 77655"/>
                <a:gd name="connsiteX17" fmla="*/ 34514 w 57163"/>
                <a:gd name="connsiteY17" fmla="*/ 29121 h 77655"/>
                <a:gd name="connsiteX18" fmla="*/ 37749 w 57163"/>
                <a:gd name="connsiteY18" fmla="*/ 21571 h 77655"/>
                <a:gd name="connsiteX19" fmla="*/ 34514 w 57163"/>
                <a:gd name="connsiteY19" fmla="*/ 15100 h 77655"/>
                <a:gd name="connsiteX20" fmla="*/ 24807 w 57163"/>
                <a:gd name="connsiteY20" fmla="*/ 12943 h 77655"/>
                <a:gd name="connsiteX21" fmla="*/ 16178 w 57163"/>
                <a:gd name="connsiteY21" fmla="*/ 12943 h 77655"/>
                <a:gd name="connsiteX22" fmla="*/ 16178 w 57163"/>
                <a:gd name="connsiteY22" fmla="*/ 31278 h 77655"/>
                <a:gd name="connsiteX23" fmla="*/ 16178 w 57163"/>
                <a:gd name="connsiteY23" fmla="*/ 64713 h 77655"/>
                <a:gd name="connsiteX24" fmla="*/ 26964 w 57163"/>
                <a:gd name="connsiteY24" fmla="*/ 64713 h 77655"/>
                <a:gd name="connsiteX25" fmla="*/ 38828 w 57163"/>
                <a:gd name="connsiteY25" fmla="*/ 61478 h 77655"/>
                <a:gd name="connsiteX26" fmla="*/ 43142 w 57163"/>
                <a:gd name="connsiteY26" fmla="*/ 52849 h 77655"/>
                <a:gd name="connsiteX27" fmla="*/ 38828 w 57163"/>
                <a:gd name="connsiteY27" fmla="*/ 45299 h 77655"/>
                <a:gd name="connsiteX28" fmla="*/ 26964 w 57163"/>
                <a:gd name="connsiteY28" fmla="*/ 43142 h 77655"/>
                <a:gd name="connsiteX29" fmla="*/ 16178 w 57163"/>
                <a:gd name="connsiteY29" fmla="*/ 43142 h 77655"/>
                <a:gd name="connsiteX30" fmla="*/ 16178 w 57163"/>
                <a:gd name="connsiteY30" fmla="*/ 64713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163" h="77655">
                  <a:moveTo>
                    <a:pt x="0" y="77656"/>
                  </a:moveTo>
                  <a:lnTo>
                    <a:pt x="0" y="0"/>
                  </a:lnTo>
                  <a:lnTo>
                    <a:pt x="25885" y="0"/>
                  </a:lnTo>
                  <a:cubicBezTo>
                    <a:pt x="31278" y="0"/>
                    <a:pt x="35593" y="1079"/>
                    <a:pt x="39907" y="2157"/>
                  </a:cubicBezTo>
                  <a:cubicBezTo>
                    <a:pt x="44221" y="3236"/>
                    <a:pt x="47457" y="5393"/>
                    <a:pt x="49614" y="7550"/>
                  </a:cubicBezTo>
                  <a:cubicBezTo>
                    <a:pt x="51771" y="10786"/>
                    <a:pt x="52849" y="14021"/>
                    <a:pt x="52849" y="19414"/>
                  </a:cubicBezTo>
                  <a:cubicBezTo>
                    <a:pt x="52849" y="22650"/>
                    <a:pt x="51771" y="25885"/>
                    <a:pt x="49614" y="29121"/>
                  </a:cubicBezTo>
                  <a:cubicBezTo>
                    <a:pt x="47457" y="32357"/>
                    <a:pt x="45299" y="34514"/>
                    <a:pt x="42064" y="35592"/>
                  </a:cubicBezTo>
                  <a:lnTo>
                    <a:pt x="42064" y="35592"/>
                  </a:lnTo>
                  <a:cubicBezTo>
                    <a:pt x="46378" y="36671"/>
                    <a:pt x="49614" y="38828"/>
                    <a:pt x="52849" y="40985"/>
                  </a:cubicBezTo>
                  <a:cubicBezTo>
                    <a:pt x="56085" y="43142"/>
                    <a:pt x="57164" y="48535"/>
                    <a:pt x="57164" y="52849"/>
                  </a:cubicBezTo>
                  <a:cubicBezTo>
                    <a:pt x="57164" y="58242"/>
                    <a:pt x="56085" y="62556"/>
                    <a:pt x="52849" y="65792"/>
                  </a:cubicBezTo>
                  <a:cubicBezTo>
                    <a:pt x="50692" y="69028"/>
                    <a:pt x="46378" y="71184"/>
                    <a:pt x="42064" y="73342"/>
                  </a:cubicBezTo>
                  <a:cubicBezTo>
                    <a:pt x="37749" y="75499"/>
                    <a:pt x="32357" y="75499"/>
                    <a:pt x="26964" y="75499"/>
                  </a:cubicBezTo>
                  <a:lnTo>
                    <a:pt x="0" y="75499"/>
                  </a:lnTo>
                  <a:close/>
                  <a:moveTo>
                    <a:pt x="16178" y="31278"/>
                  </a:moveTo>
                  <a:lnTo>
                    <a:pt x="24807" y="31278"/>
                  </a:lnTo>
                  <a:cubicBezTo>
                    <a:pt x="29121" y="31278"/>
                    <a:pt x="32357" y="30200"/>
                    <a:pt x="34514" y="29121"/>
                  </a:cubicBezTo>
                  <a:cubicBezTo>
                    <a:pt x="36671" y="26964"/>
                    <a:pt x="37749" y="24807"/>
                    <a:pt x="37749" y="21571"/>
                  </a:cubicBezTo>
                  <a:cubicBezTo>
                    <a:pt x="37749" y="18336"/>
                    <a:pt x="36671" y="16178"/>
                    <a:pt x="34514" y="15100"/>
                  </a:cubicBezTo>
                  <a:cubicBezTo>
                    <a:pt x="32357" y="14021"/>
                    <a:pt x="29121" y="12943"/>
                    <a:pt x="24807" y="12943"/>
                  </a:cubicBezTo>
                  <a:lnTo>
                    <a:pt x="16178" y="12943"/>
                  </a:lnTo>
                  <a:lnTo>
                    <a:pt x="16178" y="31278"/>
                  </a:lnTo>
                  <a:close/>
                  <a:moveTo>
                    <a:pt x="16178" y="64713"/>
                  </a:moveTo>
                  <a:lnTo>
                    <a:pt x="26964" y="64713"/>
                  </a:lnTo>
                  <a:cubicBezTo>
                    <a:pt x="32357" y="64713"/>
                    <a:pt x="35593" y="63635"/>
                    <a:pt x="38828" y="61478"/>
                  </a:cubicBezTo>
                  <a:cubicBezTo>
                    <a:pt x="40985" y="59320"/>
                    <a:pt x="43142" y="57163"/>
                    <a:pt x="43142" y="52849"/>
                  </a:cubicBezTo>
                  <a:cubicBezTo>
                    <a:pt x="43142" y="49613"/>
                    <a:pt x="42064" y="46378"/>
                    <a:pt x="38828" y="45299"/>
                  </a:cubicBezTo>
                  <a:cubicBezTo>
                    <a:pt x="36671" y="43142"/>
                    <a:pt x="32357" y="43142"/>
                    <a:pt x="26964" y="43142"/>
                  </a:cubicBezTo>
                  <a:lnTo>
                    <a:pt x="16178" y="43142"/>
                  </a:lnTo>
                  <a:lnTo>
                    <a:pt x="16178" y="64713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7" name="Freihandform: Form 2246">
              <a:extLst>
                <a:ext uri="{FF2B5EF4-FFF2-40B4-BE49-F238E27FC236}">
                  <a16:creationId xmlns:a16="http://schemas.microsoft.com/office/drawing/2014/main" id="{251478AB-1E99-440D-BECE-D86D4221088A}"/>
                </a:ext>
              </a:extLst>
            </p:cNvPr>
            <p:cNvSpPr/>
            <p:nvPr/>
          </p:nvSpPr>
          <p:spPr>
            <a:xfrm>
              <a:off x="7368689" y="5221757"/>
              <a:ext cx="17256" cy="85205"/>
            </a:xfrm>
            <a:custGeom>
              <a:avLst/>
              <a:gdLst>
                <a:gd name="connsiteX0" fmla="*/ 8628 w 17256"/>
                <a:gd name="connsiteY0" fmla="*/ 17257 h 85205"/>
                <a:gd name="connsiteX1" fmla="*/ 2157 w 17256"/>
                <a:gd name="connsiteY1" fmla="*/ 15100 h 85205"/>
                <a:gd name="connsiteX2" fmla="*/ 0 w 17256"/>
                <a:gd name="connsiteY2" fmla="*/ 8628 h 85205"/>
                <a:gd name="connsiteX3" fmla="*/ 2157 w 17256"/>
                <a:gd name="connsiteY3" fmla="*/ 2157 h 85205"/>
                <a:gd name="connsiteX4" fmla="*/ 8628 w 17256"/>
                <a:gd name="connsiteY4" fmla="*/ 0 h 85205"/>
                <a:gd name="connsiteX5" fmla="*/ 15100 w 17256"/>
                <a:gd name="connsiteY5" fmla="*/ 2157 h 85205"/>
                <a:gd name="connsiteX6" fmla="*/ 17257 w 17256"/>
                <a:gd name="connsiteY6" fmla="*/ 8628 h 85205"/>
                <a:gd name="connsiteX7" fmla="*/ 15100 w 17256"/>
                <a:gd name="connsiteY7" fmla="*/ 15100 h 85205"/>
                <a:gd name="connsiteX8" fmla="*/ 8628 w 17256"/>
                <a:gd name="connsiteY8" fmla="*/ 17257 h 85205"/>
                <a:gd name="connsiteX9" fmla="*/ 1078 w 17256"/>
                <a:gd name="connsiteY9" fmla="*/ 85205 h 85205"/>
                <a:gd name="connsiteX10" fmla="*/ 1078 w 17256"/>
                <a:gd name="connsiteY10" fmla="*/ 26964 h 85205"/>
                <a:gd name="connsiteX11" fmla="*/ 17257 w 17256"/>
                <a:gd name="connsiteY11" fmla="*/ 26964 h 85205"/>
                <a:gd name="connsiteX12" fmla="*/ 17257 w 17256"/>
                <a:gd name="connsiteY12" fmla="*/ 85205 h 85205"/>
                <a:gd name="connsiteX13" fmla="*/ 1078 w 17256"/>
                <a:gd name="connsiteY13" fmla="*/ 85205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5205">
                  <a:moveTo>
                    <a:pt x="8628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2942"/>
                    <a:pt x="0" y="11864"/>
                    <a:pt x="0" y="8628"/>
                  </a:cubicBezTo>
                  <a:cubicBezTo>
                    <a:pt x="0" y="6471"/>
                    <a:pt x="1078" y="4314"/>
                    <a:pt x="2157" y="2157"/>
                  </a:cubicBezTo>
                  <a:cubicBezTo>
                    <a:pt x="4314" y="1079"/>
                    <a:pt x="6471" y="0"/>
                    <a:pt x="8628" y="0"/>
                  </a:cubicBezTo>
                  <a:cubicBezTo>
                    <a:pt x="10786" y="0"/>
                    <a:pt x="14021" y="1079"/>
                    <a:pt x="15100" y="2157"/>
                  </a:cubicBezTo>
                  <a:cubicBezTo>
                    <a:pt x="17257" y="4314"/>
                    <a:pt x="17257" y="5393"/>
                    <a:pt x="17257" y="8628"/>
                  </a:cubicBezTo>
                  <a:cubicBezTo>
                    <a:pt x="17257" y="10786"/>
                    <a:pt x="16178" y="12942"/>
                    <a:pt x="15100" y="15100"/>
                  </a:cubicBezTo>
                  <a:cubicBezTo>
                    <a:pt x="14021" y="16178"/>
                    <a:pt x="11864" y="17257"/>
                    <a:pt x="8628" y="17257"/>
                  </a:cubicBezTo>
                  <a:close/>
                  <a:moveTo>
                    <a:pt x="1078" y="85205"/>
                  </a:moveTo>
                  <a:lnTo>
                    <a:pt x="1078" y="26964"/>
                  </a:lnTo>
                  <a:lnTo>
                    <a:pt x="17257" y="26964"/>
                  </a:lnTo>
                  <a:lnTo>
                    <a:pt x="17257" y="85205"/>
                  </a:lnTo>
                  <a:lnTo>
                    <a:pt x="1078" y="85205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8" name="Freihandform: Form 2247">
              <a:extLst>
                <a:ext uri="{FF2B5EF4-FFF2-40B4-BE49-F238E27FC236}">
                  <a16:creationId xmlns:a16="http://schemas.microsoft.com/office/drawing/2014/main" id="{B061A0A5-C3E5-4D22-A92D-AFD9874D4DB4}"/>
                </a:ext>
              </a:extLst>
            </p:cNvPr>
            <p:cNvSpPr/>
            <p:nvPr/>
          </p:nvSpPr>
          <p:spPr>
            <a:xfrm>
              <a:off x="7402123" y="5223914"/>
              <a:ext cx="53927" cy="83048"/>
            </a:xfrm>
            <a:custGeom>
              <a:avLst/>
              <a:gdLst>
                <a:gd name="connsiteX0" fmla="*/ 0 w 53927"/>
                <a:gd name="connsiteY0" fmla="*/ 83049 h 83048"/>
                <a:gd name="connsiteX1" fmla="*/ 0 w 53927"/>
                <a:gd name="connsiteY1" fmla="*/ 0 h 83048"/>
                <a:gd name="connsiteX2" fmla="*/ 16178 w 53927"/>
                <a:gd name="connsiteY2" fmla="*/ 0 h 83048"/>
                <a:gd name="connsiteX3" fmla="*/ 16178 w 53927"/>
                <a:gd name="connsiteY3" fmla="*/ 49613 h 83048"/>
                <a:gd name="connsiteX4" fmla="*/ 16178 w 53927"/>
                <a:gd name="connsiteY4" fmla="*/ 49613 h 83048"/>
                <a:gd name="connsiteX5" fmla="*/ 35593 w 53927"/>
                <a:gd name="connsiteY5" fmla="*/ 24807 h 83048"/>
                <a:gd name="connsiteX6" fmla="*/ 52849 w 53927"/>
                <a:gd name="connsiteY6" fmla="*/ 24807 h 83048"/>
                <a:gd name="connsiteX7" fmla="*/ 32357 w 53927"/>
                <a:gd name="connsiteY7" fmla="*/ 48535 h 83048"/>
                <a:gd name="connsiteX8" fmla="*/ 53928 w 53927"/>
                <a:gd name="connsiteY8" fmla="*/ 83049 h 83048"/>
                <a:gd name="connsiteX9" fmla="*/ 36671 w 53927"/>
                <a:gd name="connsiteY9" fmla="*/ 83049 h 83048"/>
                <a:gd name="connsiteX10" fmla="*/ 22650 w 53927"/>
                <a:gd name="connsiteY10" fmla="*/ 59320 h 83048"/>
                <a:gd name="connsiteX11" fmla="*/ 15100 w 53927"/>
                <a:gd name="connsiteY11" fmla="*/ 67949 h 83048"/>
                <a:gd name="connsiteX12" fmla="*/ 15100 w 53927"/>
                <a:gd name="connsiteY12" fmla="*/ 83049 h 83048"/>
                <a:gd name="connsiteX13" fmla="*/ 0 w 53927"/>
                <a:gd name="connsiteY13" fmla="*/ 83049 h 8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927" h="83048">
                  <a:moveTo>
                    <a:pt x="0" y="83049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49613"/>
                  </a:lnTo>
                  <a:lnTo>
                    <a:pt x="16178" y="49613"/>
                  </a:lnTo>
                  <a:lnTo>
                    <a:pt x="35593" y="24807"/>
                  </a:lnTo>
                  <a:lnTo>
                    <a:pt x="52849" y="24807"/>
                  </a:lnTo>
                  <a:lnTo>
                    <a:pt x="32357" y="48535"/>
                  </a:lnTo>
                  <a:lnTo>
                    <a:pt x="53928" y="83049"/>
                  </a:lnTo>
                  <a:lnTo>
                    <a:pt x="36671" y="83049"/>
                  </a:lnTo>
                  <a:lnTo>
                    <a:pt x="22650" y="59320"/>
                  </a:lnTo>
                  <a:lnTo>
                    <a:pt x="15100" y="67949"/>
                  </a:lnTo>
                  <a:lnTo>
                    <a:pt x="15100" y="83049"/>
                  </a:lnTo>
                  <a:lnTo>
                    <a:pt x="0" y="83049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9" name="Freihandform: Form 2248">
              <a:extLst>
                <a:ext uri="{FF2B5EF4-FFF2-40B4-BE49-F238E27FC236}">
                  <a16:creationId xmlns:a16="http://schemas.microsoft.com/office/drawing/2014/main" id="{AC4D8FDD-A2D5-4BDB-9C2D-95C99F1C5B90}"/>
                </a:ext>
              </a:extLst>
            </p:cNvPr>
            <p:cNvSpPr/>
            <p:nvPr/>
          </p:nvSpPr>
          <p:spPr>
            <a:xfrm>
              <a:off x="7458208" y="5246564"/>
              <a:ext cx="52849" cy="61477"/>
            </a:xfrm>
            <a:custGeom>
              <a:avLst/>
              <a:gdLst>
                <a:gd name="connsiteX0" fmla="*/ 30199 w 52849"/>
                <a:gd name="connsiteY0" fmla="*/ 61478 h 61477"/>
                <a:gd name="connsiteX1" fmla="*/ 15100 w 52849"/>
                <a:gd name="connsiteY1" fmla="*/ 58242 h 61477"/>
                <a:gd name="connsiteX2" fmla="*/ 4314 w 52849"/>
                <a:gd name="connsiteY2" fmla="*/ 47456 h 61477"/>
                <a:gd name="connsiteX3" fmla="*/ 0 w 52849"/>
                <a:gd name="connsiteY3" fmla="*/ 31278 h 61477"/>
                <a:gd name="connsiteX4" fmla="*/ 4314 w 52849"/>
                <a:gd name="connsiteY4" fmla="*/ 15100 h 61477"/>
                <a:gd name="connsiteX5" fmla="*/ 14021 w 52849"/>
                <a:gd name="connsiteY5" fmla="*/ 4314 h 61477"/>
                <a:gd name="connsiteX6" fmla="*/ 26964 w 52849"/>
                <a:gd name="connsiteY6" fmla="*/ 0 h 61477"/>
                <a:gd name="connsiteX7" fmla="*/ 40985 w 52849"/>
                <a:gd name="connsiteY7" fmla="*/ 3236 h 61477"/>
                <a:gd name="connsiteX8" fmla="*/ 49614 w 52849"/>
                <a:gd name="connsiteY8" fmla="*/ 12943 h 61477"/>
                <a:gd name="connsiteX9" fmla="*/ 52849 w 52849"/>
                <a:gd name="connsiteY9" fmla="*/ 26964 h 61477"/>
                <a:gd name="connsiteX10" fmla="*/ 52849 w 52849"/>
                <a:gd name="connsiteY10" fmla="*/ 31278 h 61477"/>
                <a:gd name="connsiteX11" fmla="*/ 52849 w 52849"/>
                <a:gd name="connsiteY11" fmla="*/ 34514 h 61477"/>
                <a:gd name="connsiteX12" fmla="*/ 14021 w 52849"/>
                <a:gd name="connsiteY12" fmla="*/ 34514 h 61477"/>
                <a:gd name="connsiteX13" fmla="*/ 14021 w 52849"/>
                <a:gd name="connsiteY13" fmla="*/ 23728 h 61477"/>
                <a:gd name="connsiteX14" fmla="*/ 39907 w 52849"/>
                <a:gd name="connsiteY14" fmla="*/ 23728 h 61477"/>
                <a:gd name="connsiteX15" fmla="*/ 37749 w 52849"/>
                <a:gd name="connsiteY15" fmla="*/ 15100 h 61477"/>
                <a:gd name="connsiteX16" fmla="*/ 30199 w 52849"/>
                <a:gd name="connsiteY16" fmla="*/ 11864 h 61477"/>
                <a:gd name="connsiteX17" fmla="*/ 23728 w 52849"/>
                <a:gd name="connsiteY17" fmla="*/ 14021 h 61477"/>
                <a:gd name="connsiteX18" fmla="*/ 18335 w 52849"/>
                <a:gd name="connsiteY18" fmla="*/ 19414 h 61477"/>
                <a:gd name="connsiteX19" fmla="*/ 16178 w 52849"/>
                <a:gd name="connsiteY19" fmla="*/ 30200 h 61477"/>
                <a:gd name="connsiteX20" fmla="*/ 18335 w 52849"/>
                <a:gd name="connsiteY20" fmla="*/ 40985 h 61477"/>
                <a:gd name="connsiteX21" fmla="*/ 24807 w 52849"/>
                <a:gd name="connsiteY21" fmla="*/ 46378 h 61477"/>
                <a:gd name="connsiteX22" fmla="*/ 32357 w 52849"/>
                <a:gd name="connsiteY22" fmla="*/ 48535 h 61477"/>
                <a:gd name="connsiteX23" fmla="*/ 38828 w 52849"/>
                <a:gd name="connsiteY23" fmla="*/ 47456 h 61477"/>
                <a:gd name="connsiteX24" fmla="*/ 45299 w 52849"/>
                <a:gd name="connsiteY24" fmla="*/ 44221 h 61477"/>
                <a:gd name="connsiteX25" fmla="*/ 50692 w 52849"/>
                <a:gd name="connsiteY25" fmla="*/ 53928 h 61477"/>
                <a:gd name="connsiteX26" fmla="*/ 40985 w 52849"/>
                <a:gd name="connsiteY26" fmla="*/ 58242 h 61477"/>
                <a:gd name="connsiteX27" fmla="*/ 30199 w 52849"/>
                <a:gd name="connsiteY27" fmla="*/ 61478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9" h="61477">
                  <a:moveTo>
                    <a:pt x="30199" y="61478"/>
                  </a:moveTo>
                  <a:cubicBezTo>
                    <a:pt x="24807" y="61478"/>
                    <a:pt x="19414" y="60399"/>
                    <a:pt x="15100" y="58242"/>
                  </a:cubicBezTo>
                  <a:cubicBezTo>
                    <a:pt x="10786" y="56085"/>
                    <a:pt x="7550" y="51771"/>
                    <a:pt x="4314" y="47456"/>
                  </a:cubicBezTo>
                  <a:cubicBezTo>
                    <a:pt x="1079" y="43142"/>
                    <a:pt x="0" y="37749"/>
                    <a:pt x="0" y="31278"/>
                  </a:cubicBezTo>
                  <a:cubicBezTo>
                    <a:pt x="0" y="24807"/>
                    <a:pt x="1079" y="19414"/>
                    <a:pt x="4314" y="15100"/>
                  </a:cubicBezTo>
                  <a:cubicBezTo>
                    <a:pt x="6472" y="10786"/>
                    <a:pt x="10786" y="6471"/>
                    <a:pt x="14021" y="4314"/>
                  </a:cubicBezTo>
                  <a:cubicBezTo>
                    <a:pt x="18335" y="2157"/>
                    <a:pt x="22650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4221" y="5393"/>
                    <a:pt x="47457" y="8629"/>
                    <a:pt x="49614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200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7" y="23728"/>
                  </a:lnTo>
                  <a:cubicBezTo>
                    <a:pt x="39907" y="20492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3" y="11864"/>
                    <a:pt x="25885" y="12943"/>
                    <a:pt x="23728" y="14021"/>
                  </a:cubicBezTo>
                  <a:cubicBezTo>
                    <a:pt x="21571" y="15100"/>
                    <a:pt x="20493" y="17257"/>
                    <a:pt x="18335" y="19414"/>
                  </a:cubicBezTo>
                  <a:cubicBezTo>
                    <a:pt x="16178" y="21571"/>
                    <a:pt x="16178" y="25885"/>
                    <a:pt x="16178" y="30200"/>
                  </a:cubicBezTo>
                  <a:cubicBezTo>
                    <a:pt x="16178" y="34514"/>
                    <a:pt x="17257" y="38828"/>
                    <a:pt x="18335" y="40985"/>
                  </a:cubicBezTo>
                  <a:cubicBezTo>
                    <a:pt x="20493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4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7" y="56085"/>
                    <a:pt x="44221" y="57163"/>
                    <a:pt x="40985" y="58242"/>
                  </a:cubicBezTo>
                  <a:cubicBezTo>
                    <a:pt x="37749" y="60399"/>
                    <a:pt x="33435" y="61478"/>
                    <a:pt x="30199" y="614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250" name="Grafik 2">
            <a:extLst>
              <a:ext uri="{FF2B5EF4-FFF2-40B4-BE49-F238E27FC236}">
                <a16:creationId xmlns:a16="http://schemas.microsoft.com/office/drawing/2014/main" id="{0B6D09A9-1C34-4759-85F0-445383EFB2B2}"/>
              </a:ext>
            </a:extLst>
          </p:cNvPr>
          <p:cNvGrpSpPr/>
          <p:nvPr/>
        </p:nvGrpSpPr>
        <p:grpSpPr>
          <a:xfrm>
            <a:off x="6302001" y="5229307"/>
            <a:ext cx="470248" cy="78734"/>
            <a:chOff x="6302001" y="5229307"/>
            <a:chExt cx="470248" cy="78734"/>
          </a:xfrm>
          <a:solidFill>
            <a:srgbClr val="163156"/>
          </a:solidFill>
        </p:grpSpPr>
        <p:sp>
          <p:nvSpPr>
            <p:cNvPr id="2251" name="Freihandform: Form 2250">
              <a:extLst>
                <a:ext uri="{FF2B5EF4-FFF2-40B4-BE49-F238E27FC236}">
                  <a16:creationId xmlns:a16="http://schemas.microsoft.com/office/drawing/2014/main" id="{9BBDE771-D089-4734-877D-1CC14CAF2F01}"/>
                </a:ext>
              </a:extLst>
            </p:cNvPr>
            <p:cNvSpPr/>
            <p:nvPr/>
          </p:nvSpPr>
          <p:spPr>
            <a:xfrm>
              <a:off x="6302001" y="5229307"/>
              <a:ext cx="61477" cy="77655"/>
            </a:xfrm>
            <a:custGeom>
              <a:avLst/>
              <a:gdLst>
                <a:gd name="connsiteX0" fmla="*/ 0 w 61477"/>
                <a:gd name="connsiteY0" fmla="*/ 77656 h 77655"/>
                <a:gd name="connsiteX1" fmla="*/ 0 w 61477"/>
                <a:gd name="connsiteY1" fmla="*/ 0 h 77655"/>
                <a:gd name="connsiteX2" fmla="*/ 26964 w 61477"/>
                <a:gd name="connsiteY2" fmla="*/ 0 h 77655"/>
                <a:gd name="connsiteX3" fmla="*/ 42064 w 61477"/>
                <a:gd name="connsiteY3" fmla="*/ 2157 h 77655"/>
                <a:gd name="connsiteX4" fmla="*/ 52849 w 61477"/>
                <a:gd name="connsiteY4" fmla="*/ 9707 h 77655"/>
                <a:gd name="connsiteX5" fmla="*/ 57164 w 61477"/>
                <a:gd name="connsiteY5" fmla="*/ 23728 h 77655"/>
                <a:gd name="connsiteX6" fmla="*/ 52849 w 61477"/>
                <a:gd name="connsiteY6" fmla="*/ 37749 h 77655"/>
                <a:gd name="connsiteX7" fmla="*/ 42064 w 61477"/>
                <a:gd name="connsiteY7" fmla="*/ 46378 h 77655"/>
                <a:gd name="connsiteX8" fmla="*/ 26964 w 61477"/>
                <a:gd name="connsiteY8" fmla="*/ 48535 h 77655"/>
                <a:gd name="connsiteX9" fmla="*/ 16178 w 61477"/>
                <a:gd name="connsiteY9" fmla="*/ 48535 h 77655"/>
                <a:gd name="connsiteX10" fmla="*/ 16178 w 61477"/>
                <a:gd name="connsiteY10" fmla="*/ 77656 h 77655"/>
                <a:gd name="connsiteX11" fmla="*/ 0 w 61477"/>
                <a:gd name="connsiteY11" fmla="*/ 77656 h 77655"/>
                <a:gd name="connsiteX12" fmla="*/ 16178 w 61477"/>
                <a:gd name="connsiteY12" fmla="*/ 35592 h 77655"/>
                <a:gd name="connsiteX13" fmla="*/ 25885 w 61477"/>
                <a:gd name="connsiteY13" fmla="*/ 35592 h 77655"/>
                <a:gd name="connsiteX14" fmla="*/ 36671 w 61477"/>
                <a:gd name="connsiteY14" fmla="*/ 32357 h 77655"/>
                <a:gd name="connsiteX15" fmla="*/ 40985 w 61477"/>
                <a:gd name="connsiteY15" fmla="*/ 23728 h 77655"/>
                <a:gd name="connsiteX16" fmla="*/ 36671 w 61477"/>
                <a:gd name="connsiteY16" fmla="*/ 15100 h 77655"/>
                <a:gd name="connsiteX17" fmla="*/ 25885 w 61477"/>
                <a:gd name="connsiteY17" fmla="*/ 12943 h 77655"/>
                <a:gd name="connsiteX18" fmla="*/ 16178 w 61477"/>
                <a:gd name="connsiteY18" fmla="*/ 12943 h 77655"/>
                <a:gd name="connsiteX19" fmla="*/ 16178 w 61477"/>
                <a:gd name="connsiteY19" fmla="*/ 35592 h 77655"/>
                <a:gd name="connsiteX20" fmla="*/ 42064 w 61477"/>
                <a:gd name="connsiteY20" fmla="*/ 77656 h 77655"/>
                <a:gd name="connsiteX21" fmla="*/ 24807 w 61477"/>
                <a:gd name="connsiteY21" fmla="*/ 44221 h 77655"/>
                <a:gd name="connsiteX22" fmla="*/ 36671 w 61477"/>
                <a:gd name="connsiteY22" fmla="*/ 34514 h 77655"/>
                <a:gd name="connsiteX23" fmla="*/ 61478 w 61477"/>
                <a:gd name="connsiteY23" fmla="*/ 77656 h 77655"/>
                <a:gd name="connsiteX24" fmla="*/ 42064 w 61477"/>
                <a:gd name="connsiteY24" fmla="*/ 77656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1477" h="77655">
                  <a:moveTo>
                    <a:pt x="0" y="77656"/>
                  </a:moveTo>
                  <a:lnTo>
                    <a:pt x="0" y="0"/>
                  </a:lnTo>
                  <a:lnTo>
                    <a:pt x="26964" y="0"/>
                  </a:lnTo>
                  <a:cubicBezTo>
                    <a:pt x="32357" y="0"/>
                    <a:pt x="37749" y="1079"/>
                    <a:pt x="42064" y="2157"/>
                  </a:cubicBezTo>
                  <a:cubicBezTo>
                    <a:pt x="46378" y="3236"/>
                    <a:pt x="49614" y="6471"/>
                    <a:pt x="52849" y="9707"/>
                  </a:cubicBezTo>
                  <a:cubicBezTo>
                    <a:pt x="55006" y="12943"/>
                    <a:pt x="57164" y="18336"/>
                    <a:pt x="57164" y="23728"/>
                  </a:cubicBezTo>
                  <a:cubicBezTo>
                    <a:pt x="57164" y="29121"/>
                    <a:pt x="56085" y="34514"/>
                    <a:pt x="52849" y="37749"/>
                  </a:cubicBezTo>
                  <a:cubicBezTo>
                    <a:pt x="50692" y="40985"/>
                    <a:pt x="46378" y="44221"/>
                    <a:pt x="42064" y="46378"/>
                  </a:cubicBezTo>
                  <a:cubicBezTo>
                    <a:pt x="37749" y="48535"/>
                    <a:pt x="32357" y="48535"/>
                    <a:pt x="26964" y="48535"/>
                  </a:cubicBezTo>
                  <a:lnTo>
                    <a:pt x="16178" y="48535"/>
                  </a:lnTo>
                  <a:lnTo>
                    <a:pt x="16178" y="77656"/>
                  </a:lnTo>
                  <a:lnTo>
                    <a:pt x="0" y="77656"/>
                  </a:lnTo>
                  <a:close/>
                  <a:moveTo>
                    <a:pt x="16178" y="35592"/>
                  </a:moveTo>
                  <a:lnTo>
                    <a:pt x="25885" y="35592"/>
                  </a:lnTo>
                  <a:cubicBezTo>
                    <a:pt x="30200" y="35592"/>
                    <a:pt x="34514" y="34514"/>
                    <a:pt x="36671" y="32357"/>
                  </a:cubicBezTo>
                  <a:cubicBezTo>
                    <a:pt x="38828" y="30200"/>
                    <a:pt x="40985" y="26964"/>
                    <a:pt x="40985" y="23728"/>
                  </a:cubicBezTo>
                  <a:cubicBezTo>
                    <a:pt x="40985" y="20493"/>
                    <a:pt x="39907" y="17257"/>
                    <a:pt x="36671" y="15100"/>
                  </a:cubicBezTo>
                  <a:cubicBezTo>
                    <a:pt x="33435" y="12943"/>
                    <a:pt x="30200" y="12943"/>
                    <a:pt x="25885" y="12943"/>
                  </a:cubicBezTo>
                  <a:lnTo>
                    <a:pt x="16178" y="12943"/>
                  </a:lnTo>
                  <a:lnTo>
                    <a:pt x="16178" y="35592"/>
                  </a:lnTo>
                  <a:close/>
                  <a:moveTo>
                    <a:pt x="42064" y="77656"/>
                  </a:moveTo>
                  <a:lnTo>
                    <a:pt x="24807" y="44221"/>
                  </a:lnTo>
                  <a:lnTo>
                    <a:pt x="36671" y="34514"/>
                  </a:lnTo>
                  <a:lnTo>
                    <a:pt x="61478" y="77656"/>
                  </a:lnTo>
                  <a:lnTo>
                    <a:pt x="42064" y="77656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2" name="Freihandform: Form 2251">
              <a:extLst>
                <a:ext uri="{FF2B5EF4-FFF2-40B4-BE49-F238E27FC236}">
                  <a16:creationId xmlns:a16="http://schemas.microsoft.com/office/drawing/2014/main" id="{FFEE1087-FF99-4680-BEDB-05734A02C004}"/>
                </a:ext>
              </a:extLst>
            </p:cNvPr>
            <p:cNvSpPr/>
            <p:nvPr/>
          </p:nvSpPr>
          <p:spPr>
            <a:xfrm>
              <a:off x="6367793" y="5247642"/>
              <a:ext cx="58241" cy="60398"/>
            </a:xfrm>
            <a:custGeom>
              <a:avLst/>
              <a:gdLst>
                <a:gd name="connsiteX0" fmla="*/ 29121 w 58241"/>
                <a:gd name="connsiteY0" fmla="*/ 60399 h 60398"/>
                <a:gd name="connsiteX1" fmla="*/ 15099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099 w 58241"/>
                <a:gd name="connsiteY5" fmla="*/ 3236 h 60398"/>
                <a:gd name="connsiteX6" fmla="*/ 29121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1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1 w 58241"/>
                <a:gd name="connsiteY12" fmla="*/ 60399 h 60398"/>
                <a:gd name="connsiteX13" fmla="*/ 29121 w 58241"/>
                <a:gd name="connsiteY13" fmla="*/ 47456 h 60398"/>
                <a:gd name="connsiteX14" fmla="*/ 35592 w 58241"/>
                <a:gd name="connsiteY14" fmla="*/ 45299 h 60398"/>
                <a:gd name="connsiteX15" fmla="*/ 39907 w 58241"/>
                <a:gd name="connsiteY15" fmla="*/ 38828 h 60398"/>
                <a:gd name="connsiteX16" fmla="*/ 40985 w 58241"/>
                <a:gd name="connsiteY16" fmla="*/ 29121 h 60398"/>
                <a:gd name="connsiteX17" fmla="*/ 39907 w 58241"/>
                <a:gd name="connsiteY17" fmla="*/ 19414 h 60398"/>
                <a:gd name="connsiteX18" fmla="*/ 35592 w 58241"/>
                <a:gd name="connsiteY18" fmla="*/ 12943 h 60398"/>
                <a:gd name="connsiteX19" fmla="*/ 29121 w 58241"/>
                <a:gd name="connsiteY19" fmla="*/ 10786 h 60398"/>
                <a:gd name="connsiteX20" fmla="*/ 22649 w 58241"/>
                <a:gd name="connsiteY20" fmla="*/ 12943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49 w 58241"/>
                <a:gd name="connsiteY24" fmla="*/ 45299 h 60398"/>
                <a:gd name="connsiteX25" fmla="*/ 29121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099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8" y="18336"/>
                    <a:pt x="4314" y="14021"/>
                  </a:cubicBezTo>
                  <a:cubicBezTo>
                    <a:pt x="6471" y="9707"/>
                    <a:pt x="10786" y="5393"/>
                    <a:pt x="15099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4" y="0"/>
                    <a:pt x="38828" y="1079"/>
                    <a:pt x="43142" y="3236"/>
                  </a:cubicBezTo>
                  <a:cubicBezTo>
                    <a:pt x="47456" y="5393"/>
                    <a:pt x="50692" y="9707"/>
                    <a:pt x="53928" y="14021"/>
                  </a:cubicBezTo>
                  <a:cubicBezTo>
                    <a:pt x="57163" y="18336"/>
                    <a:pt x="58241" y="23728"/>
                    <a:pt x="58241" y="30199"/>
                  </a:cubicBezTo>
                  <a:cubicBezTo>
                    <a:pt x="58241" y="36671"/>
                    <a:pt x="57163" y="42063"/>
                    <a:pt x="53928" y="46378"/>
                  </a:cubicBezTo>
                  <a:cubicBezTo>
                    <a:pt x="51770" y="50692"/>
                    <a:pt x="47456" y="55006"/>
                    <a:pt x="43142" y="57163"/>
                  </a:cubicBezTo>
                  <a:cubicBezTo>
                    <a:pt x="37749" y="59320"/>
                    <a:pt x="33435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3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4807"/>
                    <a:pt x="40985" y="22650"/>
                    <a:pt x="39907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1864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49" y="12943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3435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49" y="45299"/>
                  </a:cubicBezTo>
                  <a:cubicBezTo>
                    <a:pt x="24807" y="47456"/>
                    <a:pt x="25885" y="47456"/>
                    <a:pt x="29121" y="47456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3" name="Freihandform: Form 2252">
              <a:extLst>
                <a:ext uri="{FF2B5EF4-FFF2-40B4-BE49-F238E27FC236}">
                  <a16:creationId xmlns:a16="http://schemas.microsoft.com/office/drawing/2014/main" id="{8C62AB0A-D27A-4B50-846A-9520B91FB532}"/>
                </a:ext>
              </a:extLst>
            </p:cNvPr>
            <p:cNvSpPr/>
            <p:nvPr/>
          </p:nvSpPr>
          <p:spPr>
            <a:xfrm>
              <a:off x="6437899" y="5247642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9 h 60398"/>
                <a:gd name="connsiteX2" fmla="*/ 12943 w 51770"/>
                <a:gd name="connsiteY2" fmla="*/ 1079 h 60398"/>
                <a:gd name="connsiteX3" fmla="*/ 14021 w 51770"/>
                <a:gd name="connsiteY3" fmla="*/ 8628 h 60398"/>
                <a:gd name="connsiteX4" fmla="*/ 14021 w 51770"/>
                <a:gd name="connsiteY4" fmla="*/ 8628 h 60398"/>
                <a:gd name="connsiteX5" fmla="*/ 22649 w 51770"/>
                <a:gd name="connsiteY5" fmla="*/ 2157 h 60398"/>
                <a:gd name="connsiteX6" fmla="*/ 33435 w 51770"/>
                <a:gd name="connsiteY6" fmla="*/ 0 h 60398"/>
                <a:gd name="connsiteX7" fmla="*/ 47456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2 w 51770"/>
                <a:gd name="connsiteY14" fmla="*/ 15100 h 60398"/>
                <a:gd name="connsiteX15" fmla="*/ 15099 w 51770"/>
                <a:gd name="connsiteY15" fmla="*/ 19414 h 60398"/>
                <a:gd name="connsiteX16" fmla="*/ 15099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8628"/>
                  </a:lnTo>
                  <a:lnTo>
                    <a:pt x="14021" y="8628"/>
                  </a:lnTo>
                  <a:cubicBezTo>
                    <a:pt x="16178" y="6471"/>
                    <a:pt x="19414" y="4314"/>
                    <a:pt x="22649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7" y="0"/>
                    <a:pt x="44220" y="2157"/>
                    <a:pt x="47456" y="6471"/>
                  </a:cubicBezTo>
                  <a:cubicBezTo>
                    <a:pt x="50692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4" y="18336"/>
                    <a:pt x="33435" y="16178"/>
                  </a:cubicBezTo>
                  <a:cubicBezTo>
                    <a:pt x="32357" y="14021"/>
                    <a:pt x="30199" y="14021"/>
                    <a:pt x="26964" y="14021"/>
                  </a:cubicBezTo>
                  <a:cubicBezTo>
                    <a:pt x="24807" y="14021"/>
                    <a:pt x="22649" y="14021"/>
                    <a:pt x="20492" y="15100"/>
                  </a:cubicBezTo>
                  <a:cubicBezTo>
                    <a:pt x="18335" y="16178"/>
                    <a:pt x="17257" y="17257"/>
                    <a:pt x="15099" y="19414"/>
                  </a:cubicBezTo>
                  <a:lnTo>
                    <a:pt x="15099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4" name="Freihandform: Form 2253">
              <a:extLst>
                <a:ext uri="{FF2B5EF4-FFF2-40B4-BE49-F238E27FC236}">
                  <a16:creationId xmlns:a16="http://schemas.microsoft.com/office/drawing/2014/main" id="{856B8C20-01AB-49D1-986C-05B5B220D0EB}"/>
                </a:ext>
              </a:extLst>
            </p:cNvPr>
            <p:cNvSpPr/>
            <p:nvPr/>
          </p:nvSpPr>
          <p:spPr>
            <a:xfrm>
              <a:off x="6497220" y="5248721"/>
              <a:ext cx="57163" cy="58241"/>
            </a:xfrm>
            <a:custGeom>
              <a:avLst/>
              <a:gdLst>
                <a:gd name="connsiteX0" fmla="*/ 20492 w 57163"/>
                <a:gd name="connsiteY0" fmla="*/ 58242 h 58241"/>
                <a:gd name="connsiteX1" fmla="*/ 0 w 57163"/>
                <a:gd name="connsiteY1" fmla="*/ 0 h 58241"/>
                <a:gd name="connsiteX2" fmla="*/ 16178 w 57163"/>
                <a:gd name="connsiteY2" fmla="*/ 0 h 58241"/>
                <a:gd name="connsiteX3" fmla="*/ 24807 w 57163"/>
                <a:gd name="connsiteY3" fmla="*/ 29121 h 58241"/>
                <a:gd name="connsiteX4" fmla="*/ 26964 w 57163"/>
                <a:gd name="connsiteY4" fmla="*/ 37749 h 58241"/>
                <a:gd name="connsiteX5" fmla="*/ 29121 w 57163"/>
                <a:gd name="connsiteY5" fmla="*/ 46378 h 58241"/>
                <a:gd name="connsiteX6" fmla="*/ 29121 w 57163"/>
                <a:gd name="connsiteY6" fmla="*/ 46378 h 58241"/>
                <a:gd name="connsiteX7" fmla="*/ 31278 w 57163"/>
                <a:gd name="connsiteY7" fmla="*/ 37749 h 58241"/>
                <a:gd name="connsiteX8" fmla="*/ 33435 w 57163"/>
                <a:gd name="connsiteY8" fmla="*/ 29121 h 58241"/>
                <a:gd name="connsiteX9" fmla="*/ 42063 w 57163"/>
                <a:gd name="connsiteY9" fmla="*/ 0 h 58241"/>
                <a:gd name="connsiteX10" fmla="*/ 57163 w 57163"/>
                <a:gd name="connsiteY10" fmla="*/ 0 h 58241"/>
                <a:gd name="connsiteX11" fmla="*/ 37749 w 57163"/>
                <a:gd name="connsiteY11" fmla="*/ 58242 h 58241"/>
                <a:gd name="connsiteX12" fmla="*/ 20492 w 57163"/>
                <a:gd name="connsiteY12" fmla="*/ 58242 h 5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58241">
                  <a:moveTo>
                    <a:pt x="20492" y="58242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24807" y="29121"/>
                  </a:lnTo>
                  <a:cubicBezTo>
                    <a:pt x="25885" y="32357"/>
                    <a:pt x="25885" y="34513"/>
                    <a:pt x="26964" y="37749"/>
                  </a:cubicBezTo>
                  <a:cubicBezTo>
                    <a:pt x="28042" y="40985"/>
                    <a:pt x="28042" y="44221"/>
                    <a:pt x="29121" y="46378"/>
                  </a:cubicBezTo>
                  <a:lnTo>
                    <a:pt x="29121" y="46378"/>
                  </a:lnTo>
                  <a:cubicBezTo>
                    <a:pt x="30199" y="43142"/>
                    <a:pt x="30199" y="39906"/>
                    <a:pt x="31278" y="37749"/>
                  </a:cubicBezTo>
                  <a:cubicBezTo>
                    <a:pt x="32357" y="34513"/>
                    <a:pt x="32357" y="31278"/>
                    <a:pt x="33435" y="29121"/>
                  </a:cubicBezTo>
                  <a:lnTo>
                    <a:pt x="42063" y="0"/>
                  </a:lnTo>
                  <a:lnTo>
                    <a:pt x="57163" y="0"/>
                  </a:lnTo>
                  <a:lnTo>
                    <a:pt x="37749" y="58242"/>
                  </a:lnTo>
                  <a:lnTo>
                    <a:pt x="20492" y="58242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5" name="Freihandform: Form 2254">
              <a:extLst>
                <a:ext uri="{FF2B5EF4-FFF2-40B4-BE49-F238E27FC236}">
                  <a16:creationId xmlns:a16="http://schemas.microsoft.com/office/drawing/2014/main" id="{375D96ED-A3D8-43B4-AC8A-0116E34B827E}"/>
                </a:ext>
              </a:extLst>
            </p:cNvPr>
            <p:cNvSpPr/>
            <p:nvPr/>
          </p:nvSpPr>
          <p:spPr>
            <a:xfrm>
              <a:off x="6560854" y="5246564"/>
              <a:ext cx="52849" cy="61477"/>
            </a:xfrm>
            <a:custGeom>
              <a:avLst/>
              <a:gdLst>
                <a:gd name="connsiteX0" fmla="*/ 30200 w 52849"/>
                <a:gd name="connsiteY0" fmla="*/ 61478 h 61477"/>
                <a:gd name="connsiteX1" fmla="*/ 15100 w 52849"/>
                <a:gd name="connsiteY1" fmla="*/ 58242 h 61477"/>
                <a:gd name="connsiteX2" fmla="*/ 4314 w 52849"/>
                <a:gd name="connsiteY2" fmla="*/ 47456 h 61477"/>
                <a:gd name="connsiteX3" fmla="*/ 0 w 52849"/>
                <a:gd name="connsiteY3" fmla="*/ 31278 h 61477"/>
                <a:gd name="connsiteX4" fmla="*/ 4314 w 52849"/>
                <a:gd name="connsiteY4" fmla="*/ 15100 h 61477"/>
                <a:gd name="connsiteX5" fmla="*/ 14022 w 52849"/>
                <a:gd name="connsiteY5" fmla="*/ 4314 h 61477"/>
                <a:gd name="connsiteX6" fmla="*/ 26964 w 52849"/>
                <a:gd name="connsiteY6" fmla="*/ 0 h 61477"/>
                <a:gd name="connsiteX7" fmla="*/ 40985 w 52849"/>
                <a:gd name="connsiteY7" fmla="*/ 3236 h 61477"/>
                <a:gd name="connsiteX8" fmla="*/ 49614 w 52849"/>
                <a:gd name="connsiteY8" fmla="*/ 12943 h 61477"/>
                <a:gd name="connsiteX9" fmla="*/ 52849 w 52849"/>
                <a:gd name="connsiteY9" fmla="*/ 26964 h 61477"/>
                <a:gd name="connsiteX10" fmla="*/ 52849 w 52849"/>
                <a:gd name="connsiteY10" fmla="*/ 31278 h 61477"/>
                <a:gd name="connsiteX11" fmla="*/ 52849 w 52849"/>
                <a:gd name="connsiteY11" fmla="*/ 34514 h 61477"/>
                <a:gd name="connsiteX12" fmla="*/ 14022 w 52849"/>
                <a:gd name="connsiteY12" fmla="*/ 34514 h 61477"/>
                <a:gd name="connsiteX13" fmla="*/ 14022 w 52849"/>
                <a:gd name="connsiteY13" fmla="*/ 23728 h 61477"/>
                <a:gd name="connsiteX14" fmla="*/ 39907 w 52849"/>
                <a:gd name="connsiteY14" fmla="*/ 23728 h 61477"/>
                <a:gd name="connsiteX15" fmla="*/ 37749 w 52849"/>
                <a:gd name="connsiteY15" fmla="*/ 15100 h 61477"/>
                <a:gd name="connsiteX16" fmla="*/ 30200 w 52849"/>
                <a:gd name="connsiteY16" fmla="*/ 11864 h 61477"/>
                <a:gd name="connsiteX17" fmla="*/ 23728 w 52849"/>
                <a:gd name="connsiteY17" fmla="*/ 14021 h 61477"/>
                <a:gd name="connsiteX18" fmla="*/ 18335 w 52849"/>
                <a:gd name="connsiteY18" fmla="*/ 19414 h 61477"/>
                <a:gd name="connsiteX19" fmla="*/ 16178 w 52849"/>
                <a:gd name="connsiteY19" fmla="*/ 30200 h 61477"/>
                <a:gd name="connsiteX20" fmla="*/ 18335 w 52849"/>
                <a:gd name="connsiteY20" fmla="*/ 40985 h 61477"/>
                <a:gd name="connsiteX21" fmla="*/ 24807 w 52849"/>
                <a:gd name="connsiteY21" fmla="*/ 46378 h 61477"/>
                <a:gd name="connsiteX22" fmla="*/ 32357 w 52849"/>
                <a:gd name="connsiteY22" fmla="*/ 48535 h 61477"/>
                <a:gd name="connsiteX23" fmla="*/ 38828 w 52849"/>
                <a:gd name="connsiteY23" fmla="*/ 47456 h 61477"/>
                <a:gd name="connsiteX24" fmla="*/ 45299 w 52849"/>
                <a:gd name="connsiteY24" fmla="*/ 44221 h 61477"/>
                <a:gd name="connsiteX25" fmla="*/ 50692 w 52849"/>
                <a:gd name="connsiteY25" fmla="*/ 53928 h 61477"/>
                <a:gd name="connsiteX26" fmla="*/ 40985 w 52849"/>
                <a:gd name="connsiteY26" fmla="*/ 58242 h 61477"/>
                <a:gd name="connsiteX27" fmla="*/ 30200 w 52849"/>
                <a:gd name="connsiteY27" fmla="*/ 61478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9" h="61477">
                  <a:moveTo>
                    <a:pt x="30200" y="61478"/>
                  </a:moveTo>
                  <a:cubicBezTo>
                    <a:pt x="24807" y="61478"/>
                    <a:pt x="19414" y="60399"/>
                    <a:pt x="15100" y="58242"/>
                  </a:cubicBezTo>
                  <a:cubicBezTo>
                    <a:pt x="10786" y="56085"/>
                    <a:pt x="7550" y="51771"/>
                    <a:pt x="4314" y="47456"/>
                  </a:cubicBezTo>
                  <a:cubicBezTo>
                    <a:pt x="1079" y="43142"/>
                    <a:pt x="0" y="37749"/>
                    <a:pt x="0" y="31278"/>
                  </a:cubicBezTo>
                  <a:cubicBezTo>
                    <a:pt x="0" y="24807"/>
                    <a:pt x="1079" y="19414"/>
                    <a:pt x="4314" y="15100"/>
                  </a:cubicBezTo>
                  <a:cubicBezTo>
                    <a:pt x="6472" y="10786"/>
                    <a:pt x="10786" y="6471"/>
                    <a:pt x="14022" y="4314"/>
                  </a:cubicBezTo>
                  <a:cubicBezTo>
                    <a:pt x="18335" y="2157"/>
                    <a:pt x="22650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4221" y="5393"/>
                    <a:pt x="47457" y="8629"/>
                    <a:pt x="49614" y="12943"/>
                  </a:cubicBezTo>
                  <a:cubicBezTo>
                    <a:pt x="51771" y="17257"/>
                    <a:pt x="52849" y="21571"/>
                    <a:pt x="52849" y="26964"/>
                  </a:cubicBezTo>
                  <a:cubicBezTo>
                    <a:pt x="52849" y="28042"/>
                    <a:pt x="52849" y="30200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2" y="34514"/>
                  </a:lnTo>
                  <a:lnTo>
                    <a:pt x="14022" y="23728"/>
                  </a:lnTo>
                  <a:lnTo>
                    <a:pt x="39907" y="23728"/>
                  </a:lnTo>
                  <a:cubicBezTo>
                    <a:pt x="39907" y="20492"/>
                    <a:pt x="38828" y="17257"/>
                    <a:pt x="37749" y="15100"/>
                  </a:cubicBezTo>
                  <a:cubicBezTo>
                    <a:pt x="35593" y="12943"/>
                    <a:pt x="33435" y="11864"/>
                    <a:pt x="30200" y="11864"/>
                  </a:cubicBezTo>
                  <a:cubicBezTo>
                    <a:pt x="28043" y="11864"/>
                    <a:pt x="25885" y="12943"/>
                    <a:pt x="23728" y="14021"/>
                  </a:cubicBezTo>
                  <a:cubicBezTo>
                    <a:pt x="21571" y="15100"/>
                    <a:pt x="20493" y="17257"/>
                    <a:pt x="18335" y="19414"/>
                  </a:cubicBezTo>
                  <a:cubicBezTo>
                    <a:pt x="16178" y="21571"/>
                    <a:pt x="16178" y="25885"/>
                    <a:pt x="16178" y="30200"/>
                  </a:cubicBezTo>
                  <a:cubicBezTo>
                    <a:pt x="16178" y="34514"/>
                    <a:pt x="17257" y="38828"/>
                    <a:pt x="18335" y="40985"/>
                  </a:cubicBezTo>
                  <a:cubicBezTo>
                    <a:pt x="20493" y="43142"/>
                    <a:pt x="21571" y="45299"/>
                    <a:pt x="24807" y="46378"/>
                  </a:cubicBezTo>
                  <a:cubicBezTo>
                    <a:pt x="26964" y="47456"/>
                    <a:pt x="30200" y="48535"/>
                    <a:pt x="32357" y="48535"/>
                  </a:cubicBezTo>
                  <a:cubicBezTo>
                    <a:pt x="34514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7" y="56085"/>
                    <a:pt x="44221" y="57163"/>
                    <a:pt x="40985" y="58242"/>
                  </a:cubicBezTo>
                  <a:cubicBezTo>
                    <a:pt x="36671" y="60399"/>
                    <a:pt x="33435" y="61478"/>
                    <a:pt x="30200" y="61478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6" name="Freihandform: Form 2255">
              <a:extLst>
                <a:ext uri="{FF2B5EF4-FFF2-40B4-BE49-F238E27FC236}">
                  <a16:creationId xmlns:a16="http://schemas.microsoft.com/office/drawing/2014/main" id="{AD462B4C-E27B-4CAB-82A0-97B43E49C2E6}"/>
                </a:ext>
              </a:extLst>
            </p:cNvPr>
            <p:cNvSpPr/>
            <p:nvPr/>
          </p:nvSpPr>
          <p:spPr>
            <a:xfrm>
              <a:off x="6625567" y="5247642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3 w 37749"/>
                <a:gd name="connsiteY2" fmla="*/ 1079 h 59320"/>
                <a:gd name="connsiteX3" fmla="*/ 14022 w 37749"/>
                <a:gd name="connsiteY3" fmla="*/ 11864 h 59320"/>
                <a:gd name="connsiteX4" fmla="*/ 14022 w 37749"/>
                <a:gd name="connsiteY4" fmla="*/ 11864 h 59320"/>
                <a:gd name="connsiteX5" fmla="*/ 21571 w 37749"/>
                <a:gd name="connsiteY5" fmla="*/ 3236 h 59320"/>
                <a:gd name="connsiteX6" fmla="*/ 30200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9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3 w 37749"/>
                <a:gd name="connsiteY11" fmla="*/ 14021 h 59320"/>
                <a:gd name="connsiteX12" fmla="*/ 20493 w 37749"/>
                <a:gd name="connsiteY12" fmla="*/ 16178 h 59320"/>
                <a:gd name="connsiteX13" fmla="*/ 14022 w 37749"/>
                <a:gd name="connsiteY13" fmla="*/ 24807 h 59320"/>
                <a:gd name="connsiteX14" fmla="*/ 14022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2" y="11864"/>
                  </a:lnTo>
                  <a:lnTo>
                    <a:pt x="14022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3" y="0"/>
                    <a:pt x="30200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3" y="0"/>
                    <a:pt x="36671" y="0"/>
                    <a:pt x="37749" y="1079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200" y="12943"/>
                    <a:pt x="29121" y="14021"/>
                    <a:pt x="28043" y="14021"/>
                  </a:cubicBezTo>
                  <a:cubicBezTo>
                    <a:pt x="25885" y="14021"/>
                    <a:pt x="23728" y="15100"/>
                    <a:pt x="20493" y="16178"/>
                  </a:cubicBezTo>
                  <a:cubicBezTo>
                    <a:pt x="18335" y="18336"/>
                    <a:pt x="16178" y="20492"/>
                    <a:pt x="14022" y="24807"/>
                  </a:cubicBezTo>
                  <a:lnTo>
                    <a:pt x="14022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7" name="Freihandform: Form 2256">
              <a:extLst>
                <a:ext uri="{FF2B5EF4-FFF2-40B4-BE49-F238E27FC236}">
                  <a16:creationId xmlns:a16="http://schemas.microsoft.com/office/drawing/2014/main" id="{9C28C7DE-63AE-46A8-8D3A-0B7C84B4CEFD}"/>
                </a:ext>
              </a:extLst>
            </p:cNvPr>
            <p:cNvSpPr/>
            <p:nvPr/>
          </p:nvSpPr>
          <p:spPr>
            <a:xfrm>
              <a:off x="6665473" y="5248721"/>
              <a:ext cx="46377" cy="59320"/>
            </a:xfrm>
            <a:custGeom>
              <a:avLst/>
              <a:gdLst>
                <a:gd name="connsiteX0" fmla="*/ 22650 w 46377"/>
                <a:gd name="connsiteY0" fmla="*/ 59320 h 59320"/>
                <a:gd name="connsiteX1" fmla="*/ 10786 w 46377"/>
                <a:gd name="connsiteY1" fmla="*/ 57163 h 59320"/>
                <a:gd name="connsiteX2" fmla="*/ 0 w 46377"/>
                <a:gd name="connsiteY2" fmla="*/ 51770 h 59320"/>
                <a:gd name="connsiteX3" fmla="*/ 7550 w 46377"/>
                <a:gd name="connsiteY3" fmla="*/ 42063 h 59320"/>
                <a:gd name="connsiteX4" fmla="*/ 15100 w 46377"/>
                <a:gd name="connsiteY4" fmla="*/ 46378 h 59320"/>
                <a:gd name="connsiteX5" fmla="*/ 22650 w 46377"/>
                <a:gd name="connsiteY5" fmla="*/ 48535 h 59320"/>
                <a:gd name="connsiteX6" fmla="*/ 29121 w 46377"/>
                <a:gd name="connsiteY6" fmla="*/ 47456 h 59320"/>
                <a:gd name="connsiteX7" fmla="*/ 31278 w 46377"/>
                <a:gd name="connsiteY7" fmla="*/ 43142 h 59320"/>
                <a:gd name="connsiteX8" fmla="*/ 29121 w 46377"/>
                <a:gd name="connsiteY8" fmla="*/ 39906 h 59320"/>
                <a:gd name="connsiteX9" fmla="*/ 24807 w 46377"/>
                <a:gd name="connsiteY9" fmla="*/ 37749 h 59320"/>
                <a:gd name="connsiteX10" fmla="*/ 19414 w 46377"/>
                <a:gd name="connsiteY10" fmla="*/ 35592 h 59320"/>
                <a:gd name="connsiteX11" fmla="*/ 11864 w 46377"/>
                <a:gd name="connsiteY11" fmla="*/ 32357 h 59320"/>
                <a:gd name="connsiteX12" fmla="*/ 5393 w 46377"/>
                <a:gd name="connsiteY12" fmla="*/ 26964 h 59320"/>
                <a:gd name="connsiteX13" fmla="*/ 3236 w 46377"/>
                <a:gd name="connsiteY13" fmla="*/ 18335 h 59320"/>
                <a:gd name="connsiteX14" fmla="*/ 9707 w 46377"/>
                <a:gd name="connsiteY14" fmla="*/ 5393 h 59320"/>
                <a:gd name="connsiteX15" fmla="*/ 25885 w 46377"/>
                <a:gd name="connsiteY15" fmla="*/ 0 h 59320"/>
                <a:gd name="connsiteX16" fmla="*/ 37749 w 46377"/>
                <a:gd name="connsiteY16" fmla="*/ 2157 h 59320"/>
                <a:gd name="connsiteX17" fmla="*/ 46378 w 46377"/>
                <a:gd name="connsiteY17" fmla="*/ 7550 h 59320"/>
                <a:gd name="connsiteX18" fmla="*/ 38828 w 46377"/>
                <a:gd name="connsiteY18" fmla="*/ 17257 h 59320"/>
                <a:gd name="connsiteX19" fmla="*/ 32357 w 46377"/>
                <a:gd name="connsiteY19" fmla="*/ 14021 h 59320"/>
                <a:gd name="connsiteX20" fmla="*/ 25885 w 46377"/>
                <a:gd name="connsiteY20" fmla="*/ 12942 h 59320"/>
                <a:gd name="connsiteX21" fmla="*/ 20493 w 46377"/>
                <a:gd name="connsiteY21" fmla="*/ 14021 h 59320"/>
                <a:gd name="connsiteX22" fmla="*/ 18335 w 46377"/>
                <a:gd name="connsiteY22" fmla="*/ 18335 h 59320"/>
                <a:gd name="connsiteX23" fmla="*/ 20493 w 46377"/>
                <a:gd name="connsiteY23" fmla="*/ 21571 h 59320"/>
                <a:gd name="connsiteX24" fmla="*/ 24807 w 46377"/>
                <a:gd name="connsiteY24" fmla="*/ 23728 h 59320"/>
                <a:gd name="connsiteX25" fmla="*/ 30199 w 46377"/>
                <a:gd name="connsiteY25" fmla="*/ 25885 h 59320"/>
                <a:gd name="connsiteX26" fmla="*/ 37749 w 46377"/>
                <a:gd name="connsiteY26" fmla="*/ 29121 h 59320"/>
                <a:gd name="connsiteX27" fmla="*/ 44221 w 46377"/>
                <a:gd name="connsiteY27" fmla="*/ 34513 h 59320"/>
                <a:gd name="connsiteX28" fmla="*/ 46378 w 46377"/>
                <a:gd name="connsiteY28" fmla="*/ 43142 h 59320"/>
                <a:gd name="connsiteX29" fmla="*/ 43142 w 46377"/>
                <a:gd name="connsiteY29" fmla="*/ 52849 h 59320"/>
                <a:gd name="connsiteX30" fmla="*/ 35592 w 46377"/>
                <a:gd name="connsiteY30" fmla="*/ 59320 h 59320"/>
                <a:gd name="connsiteX31" fmla="*/ 22650 w 46377"/>
                <a:gd name="connsiteY31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320">
                  <a:moveTo>
                    <a:pt x="22650" y="59320"/>
                  </a:moveTo>
                  <a:cubicBezTo>
                    <a:pt x="18335" y="59320"/>
                    <a:pt x="15100" y="58242"/>
                    <a:pt x="10786" y="57163"/>
                  </a:cubicBezTo>
                  <a:cubicBezTo>
                    <a:pt x="6472" y="56084"/>
                    <a:pt x="3236" y="53928"/>
                    <a:pt x="0" y="51770"/>
                  </a:cubicBezTo>
                  <a:lnTo>
                    <a:pt x="7550" y="42063"/>
                  </a:lnTo>
                  <a:cubicBezTo>
                    <a:pt x="9707" y="44221"/>
                    <a:pt x="12943" y="45299"/>
                    <a:pt x="15100" y="46378"/>
                  </a:cubicBezTo>
                  <a:cubicBezTo>
                    <a:pt x="17257" y="47456"/>
                    <a:pt x="20493" y="48535"/>
                    <a:pt x="22650" y="48535"/>
                  </a:cubicBezTo>
                  <a:cubicBezTo>
                    <a:pt x="25885" y="48535"/>
                    <a:pt x="26964" y="48535"/>
                    <a:pt x="29121" y="47456"/>
                  </a:cubicBezTo>
                  <a:cubicBezTo>
                    <a:pt x="30199" y="46378"/>
                    <a:pt x="31278" y="45299"/>
                    <a:pt x="31278" y="43142"/>
                  </a:cubicBezTo>
                  <a:cubicBezTo>
                    <a:pt x="31278" y="42063"/>
                    <a:pt x="30199" y="40985"/>
                    <a:pt x="29121" y="39906"/>
                  </a:cubicBezTo>
                  <a:cubicBezTo>
                    <a:pt x="28043" y="38828"/>
                    <a:pt x="25885" y="37749"/>
                    <a:pt x="24807" y="37749"/>
                  </a:cubicBezTo>
                  <a:cubicBezTo>
                    <a:pt x="22650" y="36671"/>
                    <a:pt x="20493" y="36671"/>
                    <a:pt x="19414" y="35592"/>
                  </a:cubicBezTo>
                  <a:cubicBezTo>
                    <a:pt x="17257" y="34513"/>
                    <a:pt x="14021" y="33435"/>
                    <a:pt x="11864" y="32357"/>
                  </a:cubicBezTo>
                  <a:cubicBezTo>
                    <a:pt x="9707" y="31278"/>
                    <a:pt x="7550" y="29121"/>
                    <a:pt x="5393" y="26964"/>
                  </a:cubicBezTo>
                  <a:cubicBezTo>
                    <a:pt x="3236" y="24807"/>
                    <a:pt x="3236" y="21571"/>
                    <a:pt x="3236" y="18335"/>
                  </a:cubicBezTo>
                  <a:cubicBezTo>
                    <a:pt x="3236" y="12942"/>
                    <a:pt x="5393" y="8628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199" y="0"/>
                    <a:pt x="34514" y="1079"/>
                    <a:pt x="37749" y="2157"/>
                  </a:cubicBezTo>
                  <a:cubicBezTo>
                    <a:pt x="40985" y="3236"/>
                    <a:pt x="44221" y="5393"/>
                    <a:pt x="46378" y="7550"/>
                  </a:cubicBezTo>
                  <a:lnTo>
                    <a:pt x="38828" y="17257"/>
                  </a:lnTo>
                  <a:cubicBezTo>
                    <a:pt x="36671" y="16178"/>
                    <a:pt x="34514" y="14021"/>
                    <a:pt x="32357" y="14021"/>
                  </a:cubicBezTo>
                  <a:cubicBezTo>
                    <a:pt x="30199" y="12942"/>
                    <a:pt x="28043" y="12942"/>
                    <a:pt x="25885" y="12942"/>
                  </a:cubicBezTo>
                  <a:cubicBezTo>
                    <a:pt x="23728" y="12942"/>
                    <a:pt x="21571" y="12942"/>
                    <a:pt x="20493" y="14021"/>
                  </a:cubicBezTo>
                  <a:cubicBezTo>
                    <a:pt x="19414" y="15100"/>
                    <a:pt x="18335" y="16178"/>
                    <a:pt x="18335" y="18335"/>
                  </a:cubicBezTo>
                  <a:cubicBezTo>
                    <a:pt x="18335" y="19414"/>
                    <a:pt x="19414" y="20492"/>
                    <a:pt x="20493" y="21571"/>
                  </a:cubicBezTo>
                  <a:cubicBezTo>
                    <a:pt x="21571" y="22650"/>
                    <a:pt x="22650" y="23728"/>
                    <a:pt x="24807" y="23728"/>
                  </a:cubicBezTo>
                  <a:cubicBezTo>
                    <a:pt x="26964" y="24807"/>
                    <a:pt x="28043" y="24807"/>
                    <a:pt x="30199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7" y="30199"/>
                    <a:pt x="42064" y="32357"/>
                    <a:pt x="44221" y="34513"/>
                  </a:cubicBezTo>
                  <a:cubicBezTo>
                    <a:pt x="46378" y="36671"/>
                    <a:pt x="46378" y="39906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4"/>
                    <a:pt x="38828" y="58242"/>
                    <a:pt x="35592" y="59320"/>
                  </a:cubicBezTo>
                  <a:cubicBezTo>
                    <a:pt x="32357" y="58242"/>
                    <a:pt x="28043" y="59320"/>
                    <a:pt x="22650" y="59320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8" name="Freihandform: Form 2257">
              <a:extLst>
                <a:ext uri="{FF2B5EF4-FFF2-40B4-BE49-F238E27FC236}">
                  <a16:creationId xmlns:a16="http://schemas.microsoft.com/office/drawing/2014/main" id="{7C0273F7-2D6C-484B-BD45-60C3EFE05C4F}"/>
                </a:ext>
              </a:extLst>
            </p:cNvPr>
            <p:cNvSpPr/>
            <p:nvPr/>
          </p:nvSpPr>
          <p:spPr>
            <a:xfrm>
              <a:off x="6719401" y="5246564"/>
              <a:ext cx="52849" cy="61477"/>
            </a:xfrm>
            <a:custGeom>
              <a:avLst/>
              <a:gdLst>
                <a:gd name="connsiteX0" fmla="*/ 30199 w 52849"/>
                <a:gd name="connsiteY0" fmla="*/ 61478 h 61477"/>
                <a:gd name="connsiteX1" fmla="*/ 15100 w 52849"/>
                <a:gd name="connsiteY1" fmla="*/ 58242 h 61477"/>
                <a:gd name="connsiteX2" fmla="*/ 4314 w 52849"/>
                <a:gd name="connsiteY2" fmla="*/ 47456 h 61477"/>
                <a:gd name="connsiteX3" fmla="*/ 0 w 52849"/>
                <a:gd name="connsiteY3" fmla="*/ 31278 h 61477"/>
                <a:gd name="connsiteX4" fmla="*/ 4314 w 52849"/>
                <a:gd name="connsiteY4" fmla="*/ 15100 h 61477"/>
                <a:gd name="connsiteX5" fmla="*/ 14021 w 52849"/>
                <a:gd name="connsiteY5" fmla="*/ 4314 h 61477"/>
                <a:gd name="connsiteX6" fmla="*/ 26964 w 52849"/>
                <a:gd name="connsiteY6" fmla="*/ 0 h 61477"/>
                <a:gd name="connsiteX7" fmla="*/ 40985 w 52849"/>
                <a:gd name="connsiteY7" fmla="*/ 3236 h 61477"/>
                <a:gd name="connsiteX8" fmla="*/ 49614 w 52849"/>
                <a:gd name="connsiteY8" fmla="*/ 12943 h 61477"/>
                <a:gd name="connsiteX9" fmla="*/ 52849 w 52849"/>
                <a:gd name="connsiteY9" fmla="*/ 26964 h 61477"/>
                <a:gd name="connsiteX10" fmla="*/ 52849 w 52849"/>
                <a:gd name="connsiteY10" fmla="*/ 31278 h 61477"/>
                <a:gd name="connsiteX11" fmla="*/ 52849 w 52849"/>
                <a:gd name="connsiteY11" fmla="*/ 34514 h 61477"/>
                <a:gd name="connsiteX12" fmla="*/ 12943 w 52849"/>
                <a:gd name="connsiteY12" fmla="*/ 34514 h 61477"/>
                <a:gd name="connsiteX13" fmla="*/ 12943 w 52849"/>
                <a:gd name="connsiteY13" fmla="*/ 23728 h 61477"/>
                <a:gd name="connsiteX14" fmla="*/ 38828 w 52849"/>
                <a:gd name="connsiteY14" fmla="*/ 23728 h 61477"/>
                <a:gd name="connsiteX15" fmla="*/ 36671 w 52849"/>
                <a:gd name="connsiteY15" fmla="*/ 15100 h 61477"/>
                <a:gd name="connsiteX16" fmla="*/ 29121 w 52849"/>
                <a:gd name="connsiteY16" fmla="*/ 11864 h 61477"/>
                <a:gd name="connsiteX17" fmla="*/ 22650 w 52849"/>
                <a:gd name="connsiteY17" fmla="*/ 14021 h 61477"/>
                <a:gd name="connsiteX18" fmla="*/ 17257 w 52849"/>
                <a:gd name="connsiteY18" fmla="*/ 19414 h 61477"/>
                <a:gd name="connsiteX19" fmla="*/ 15100 w 52849"/>
                <a:gd name="connsiteY19" fmla="*/ 30200 h 61477"/>
                <a:gd name="connsiteX20" fmla="*/ 17257 w 52849"/>
                <a:gd name="connsiteY20" fmla="*/ 40985 h 61477"/>
                <a:gd name="connsiteX21" fmla="*/ 23728 w 52849"/>
                <a:gd name="connsiteY21" fmla="*/ 46378 h 61477"/>
                <a:gd name="connsiteX22" fmla="*/ 31278 w 52849"/>
                <a:gd name="connsiteY22" fmla="*/ 48535 h 61477"/>
                <a:gd name="connsiteX23" fmla="*/ 37749 w 52849"/>
                <a:gd name="connsiteY23" fmla="*/ 47456 h 61477"/>
                <a:gd name="connsiteX24" fmla="*/ 44221 w 52849"/>
                <a:gd name="connsiteY24" fmla="*/ 44221 h 61477"/>
                <a:gd name="connsiteX25" fmla="*/ 49614 w 52849"/>
                <a:gd name="connsiteY25" fmla="*/ 53928 h 61477"/>
                <a:gd name="connsiteX26" fmla="*/ 39907 w 52849"/>
                <a:gd name="connsiteY26" fmla="*/ 58242 h 61477"/>
                <a:gd name="connsiteX27" fmla="*/ 30199 w 52849"/>
                <a:gd name="connsiteY27" fmla="*/ 61478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9" h="61477">
                  <a:moveTo>
                    <a:pt x="30199" y="61478"/>
                  </a:moveTo>
                  <a:cubicBezTo>
                    <a:pt x="24807" y="61478"/>
                    <a:pt x="19414" y="60399"/>
                    <a:pt x="15100" y="58242"/>
                  </a:cubicBezTo>
                  <a:cubicBezTo>
                    <a:pt x="10786" y="56085"/>
                    <a:pt x="7550" y="51771"/>
                    <a:pt x="4314" y="47456"/>
                  </a:cubicBezTo>
                  <a:cubicBezTo>
                    <a:pt x="1079" y="43142"/>
                    <a:pt x="0" y="37749"/>
                    <a:pt x="0" y="31278"/>
                  </a:cubicBezTo>
                  <a:cubicBezTo>
                    <a:pt x="0" y="24807"/>
                    <a:pt x="1079" y="19414"/>
                    <a:pt x="4314" y="15100"/>
                  </a:cubicBezTo>
                  <a:cubicBezTo>
                    <a:pt x="6472" y="10786"/>
                    <a:pt x="10786" y="6471"/>
                    <a:pt x="14021" y="4314"/>
                  </a:cubicBezTo>
                  <a:cubicBezTo>
                    <a:pt x="18335" y="2157"/>
                    <a:pt x="22650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4221" y="5393"/>
                    <a:pt x="47457" y="8629"/>
                    <a:pt x="49614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200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2943" y="34514"/>
                  </a:lnTo>
                  <a:lnTo>
                    <a:pt x="12943" y="23728"/>
                  </a:lnTo>
                  <a:lnTo>
                    <a:pt x="38828" y="23728"/>
                  </a:lnTo>
                  <a:cubicBezTo>
                    <a:pt x="38828" y="20492"/>
                    <a:pt x="37749" y="17257"/>
                    <a:pt x="36671" y="15100"/>
                  </a:cubicBezTo>
                  <a:cubicBezTo>
                    <a:pt x="34514" y="12943"/>
                    <a:pt x="32357" y="11864"/>
                    <a:pt x="29121" y="11864"/>
                  </a:cubicBezTo>
                  <a:cubicBezTo>
                    <a:pt x="26964" y="11864"/>
                    <a:pt x="24807" y="12943"/>
                    <a:pt x="22650" y="14021"/>
                  </a:cubicBezTo>
                  <a:cubicBezTo>
                    <a:pt x="20493" y="15100"/>
                    <a:pt x="19414" y="17257"/>
                    <a:pt x="17257" y="19414"/>
                  </a:cubicBezTo>
                  <a:cubicBezTo>
                    <a:pt x="15100" y="21571"/>
                    <a:pt x="15100" y="25885"/>
                    <a:pt x="15100" y="30200"/>
                  </a:cubicBezTo>
                  <a:cubicBezTo>
                    <a:pt x="15100" y="34514"/>
                    <a:pt x="16178" y="38828"/>
                    <a:pt x="17257" y="40985"/>
                  </a:cubicBezTo>
                  <a:cubicBezTo>
                    <a:pt x="19414" y="43142"/>
                    <a:pt x="20493" y="45299"/>
                    <a:pt x="23728" y="46378"/>
                  </a:cubicBezTo>
                  <a:cubicBezTo>
                    <a:pt x="25885" y="47456"/>
                    <a:pt x="29121" y="48535"/>
                    <a:pt x="31278" y="48535"/>
                  </a:cubicBezTo>
                  <a:cubicBezTo>
                    <a:pt x="33435" y="48535"/>
                    <a:pt x="35592" y="48535"/>
                    <a:pt x="37749" y="47456"/>
                  </a:cubicBezTo>
                  <a:cubicBezTo>
                    <a:pt x="39907" y="46378"/>
                    <a:pt x="42064" y="45299"/>
                    <a:pt x="44221" y="44221"/>
                  </a:cubicBezTo>
                  <a:lnTo>
                    <a:pt x="49614" y="53928"/>
                  </a:lnTo>
                  <a:cubicBezTo>
                    <a:pt x="46378" y="56085"/>
                    <a:pt x="43142" y="57163"/>
                    <a:pt x="39907" y="58242"/>
                  </a:cubicBezTo>
                  <a:cubicBezTo>
                    <a:pt x="36671" y="60399"/>
                    <a:pt x="33435" y="61478"/>
                    <a:pt x="30199" y="61478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259" name="Grafik 2">
            <a:extLst>
              <a:ext uri="{FF2B5EF4-FFF2-40B4-BE49-F238E27FC236}">
                <a16:creationId xmlns:a16="http://schemas.microsoft.com/office/drawing/2014/main" id="{2E3A7994-25E8-4B24-ABFA-A297E012CA6F}"/>
              </a:ext>
            </a:extLst>
          </p:cNvPr>
          <p:cNvGrpSpPr/>
          <p:nvPr/>
        </p:nvGrpSpPr>
        <p:grpSpPr>
          <a:xfrm>
            <a:off x="1464701" y="4810829"/>
            <a:ext cx="465934" cy="85205"/>
            <a:chOff x="1464701" y="4810829"/>
            <a:chExt cx="465934" cy="85205"/>
          </a:xfrm>
          <a:solidFill>
            <a:srgbClr val="60605F"/>
          </a:solidFill>
        </p:grpSpPr>
        <p:sp>
          <p:nvSpPr>
            <p:cNvPr id="2260" name="Freihandform: Form 2259">
              <a:extLst>
                <a:ext uri="{FF2B5EF4-FFF2-40B4-BE49-F238E27FC236}">
                  <a16:creationId xmlns:a16="http://schemas.microsoft.com/office/drawing/2014/main" id="{DA3C1C1A-F083-4E2B-8A6C-F4850EB36124}"/>
                </a:ext>
              </a:extLst>
            </p:cNvPr>
            <p:cNvSpPr/>
            <p:nvPr/>
          </p:nvSpPr>
          <p:spPr>
            <a:xfrm>
              <a:off x="1464701" y="4815143"/>
              <a:ext cx="58241" cy="80891"/>
            </a:xfrm>
            <a:custGeom>
              <a:avLst/>
              <a:gdLst>
                <a:gd name="connsiteX0" fmla="*/ 28042 w 58241"/>
                <a:gd name="connsiteY0" fmla="*/ 80891 h 80891"/>
                <a:gd name="connsiteX1" fmla="*/ 12943 w 58241"/>
                <a:gd name="connsiteY1" fmla="*/ 77656 h 80891"/>
                <a:gd name="connsiteX2" fmla="*/ 0 w 58241"/>
                <a:gd name="connsiteY2" fmla="*/ 69027 h 80891"/>
                <a:gd name="connsiteX3" fmla="*/ 9707 w 58241"/>
                <a:gd name="connsiteY3" fmla="*/ 58242 h 80891"/>
                <a:gd name="connsiteX4" fmla="*/ 19414 w 58241"/>
                <a:gd name="connsiteY4" fmla="*/ 64713 h 80891"/>
                <a:gd name="connsiteX5" fmla="*/ 29121 w 58241"/>
                <a:gd name="connsiteY5" fmla="*/ 66870 h 80891"/>
                <a:gd name="connsiteX6" fmla="*/ 37749 w 58241"/>
                <a:gd name="connsiteY6" fmla="*/ 64713 h 80891"/>
                <a:gd name="connsiteX7" fmla="*/ 40985 w 58241"/>
                <a:gd name="connsiteY7" fmla="*/ 58242 h 80891"/>
                <a:gd name="connsiteX8" fmla="*/ 39906 w 58241"/>
                <a:gd name="connsiteY8" fmla="*/ 53928 h 80891"/>
                <a:gd name="connsiteX9" fmla="*/ 35592 w 58241"/>
                <a:gd name="connsiteY9" fmla="*/ 50692 h 80891"/>
                <a:gd name="connsiteX10" fmla="*/ 29121 w 58241"/>
                <a:gd name="connsiteY10" fmla="*/ 48535 h 80891"/>
                <a:gd name="connsiteX11" fmla="*/ 19414 w 58241"/>
                <a:gd name="connsiteY11" fmla="*/ 44221 h 80891"/>
                <a:gd name="connsiteX12" fmla="*/ 11864 w 58241"/>
                <a:gd name="connsiteY12" fmla="*/ 39907 h 80891"/>
                <a:gd name="connsiteX13" fmla="*/ 6471 w 58241"/>
                <a:gd name="connsiteY13" fmla="*/ 33435 h 80891"/>
                <a:gd name="connsiteX14" fmla="*/ 4314 w 58241"/>
                <a:gd name="connsiteY14" fmla="*/ 23728 h 80891"/>
                <a:gd name="connsiteX15" fmla="*/ 7550 w 58241"/>
                <a:gd name="connsiteY15" fmla="*/ 11864 h 80891"/>
                <a:gd name="connsiteX16" fmla="*/ 17257 w 58241"/>
                <a:gd name="connsiteY16" fmla="*/ 3236 h 80891"/>
                <a:gd name="connsiteX17" fmla="*/ 31278 w 58241"/>
                <a:gd name="connsiteY17" fmla="*/ 0 h 80891"/>
                <a:gd name="connsiteX18" fmla="*/ 44221 w 58241"/>
                <a:gd name="connsiteY18" fmla="*/ 2157 h 80891"/>
                <a:gd name="connsiteX19" fmla="*/ 56085 w 58241"/>
                <a:gd name="connsiteY19" fmla="*/ 9707 h 80891"/>
                <a:gd name="connsiteX20" fmla="*/ 47456 w 58241"/>
                <a:gd name="connsiteY20" fmla="*/ 20492 h 80891"/>
                <a:gd name="connsiteX21" fmla="*/ 39906 w 58241"/>
                <a:gd name="connsiteY21" fmla="*/ 16178 h 80891"/>
                <a:gd name="connsiteX22" fmla="*/ 31278 w 58241"/>
                <a:gd name="connsiteY22" fmla="*/ 15100 h 80891"/>
                <a:gd name="connsiteX23" fmla="*/ 23728 w 58241"/>
                <a:gd name="connsiteY23" fmla="*/ 17257 h 80891"/>
                <a:gd name="connsiteX24" fmla="*/ 20492 w 58241"/>
                <a:gd name="connsiteY24" fmla="*/ 22650 h 80891"/>
                <a:gd name="connsiteX25" fmla="*/ 21571 w 58241"/>
                <a:gd name="connsiteY25" fmla="*/ 26964 h 80891"/>
                <a:gd name="connsiteX26" fmla="*/ 25885 w 58241"/>
                <a:gd name="connsiteY26" fmla="*/ 30200 h 80891"/>
                <a:gd name="connsiteX27" fmla="*/ 32357 w 58241"/>
                <a:gd name="connsiteY27" fmla="*/ 32357 h 80891"/>
                <a:gd name="connsiteX28" fmla="*/ 42064 w 58241"/>
                <a:gd name="connsiteY28" fmla="*/ 36671 h 80891"/>
                <a:gd name="connsiteX29" fmla="*/ 50692 w 58241"/>
                <a:gd name="connsiteY29" fmla="*/ 40985 h 80891"/>
                <a:gd name="connsiteX30" fmla="*/ 56085 w 58241"/>
                <a:gd name="connsiteY30" fmla="*/ 47456 h 80891"/>
                <a:gd name="connsiteX31" fmla="*/ 58242 w 58241"/>
                <a:gd name="connsiteY31" fmla="*/ 57163 h 80891"/>
                <a:gd name="connsiteX32" fmla="*/ 55006 w 58241"/>
                <a:gd name="connsiteY32" fmla="*/ 69027 h 80891"/>
                <a:gd name="connsiteX33" fmla="*/ 45299 w 58241"/>
                <a:gd name="connsiteY33" fmla="*/ 77656 h 80891"/>
                <a:gd name="connsiteX34" fmla="*/ 28042 w 58241"/>
                <a:gd name="connsiteY34" fmla="*/ 80891 h 8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8241" h="80891">
                  <a:moveTo>
                    <a:pt x="28042" y="80891"/>
                  </a:moveTo>
                  <a:cubicBezTo>
                    <a:pt x="22650" y="80891"/>
                    <a:pt x="18335" y="79813"/>
                    <a:pt x="12943" y="77656"/>
                  </a:cubicBezTo>
                  <a:cubicBezTo>
                    <a:pt x="7550" y="75499"/>
                    <a:pt x="3236" y="73342"/>
                    <a:pt x="0" y="69027"/>
                  </a:cubicBezTo>
                  <a:lnTo>
                    <a:pt x="9707" y="58242"/>
                  </a:lnTo>
                  <a:cubicBezTo>
                    <a:pt x="12943" y="60399"/>
                    <a:pt x="15100" y="62556"/>
                    <a:pt x="19414" y="64713"/>
                  </a:cubicBezTo>
                  <a:cubicBezTo>
                    <a:pt x="22650" y="65792"/>
                    <a:pt x="25885" y="66870"/>
                    <a:pt x="29121" y="66870"/>
                  </a:cubicBezTo>
                  <a:cubicBezTo>
                    <a:pt x="33435" y="66870"/>
                    <a:pt x="35592" y="65792"/>
                    <a:pt x="37749" y="64713"/>
                  </a:cubicBezTo>
                  <a:cubicBezTo>
                    <a:pt x="39906" y="63634"/>
                    <a:pt x="40985" y="61478"/>
                    <a:pt x="40985" y="58242"/>
                  </a:cubicBezTo>
                  <a:cubicBezTo>
                    <a:pt x="40985" y="56085"/>
                    <a:pt x="40985" y="55006"/>
                    <a:pt x="39906" y="53928"/>
                  </a:cubicBezTo>
                  <a:cubicBezTo>
                    <a:pt x="38828" y="52849"/>
                    <a:pt x="37749" y="51771"/>
                    <a:pt x="35592" y="50692"/>
                  </a:cubicBezTo>
                  <a:cubicBezTo>
                    <a:pt x="33435" y="49613"/>
                    <a:pt x="32357" y="48535"/>
                    <a:pt x="29121" y="48535"/>
                  </a:cubicBezTo>
                  <a:lnTo>
                    <a:pt x="19414" y="44221"/>
                  </a:lnTo>
                  <a:cubicBezTo>
                    <a:pt x="17257" y="43142"/>
                    <a:pt x="14021" y="42063"/>
                    <a:pt x="11864" y="39907"/>
                  </a:cubicBezTo>
                  <a:cubicBezTo>
                    <a:pt x="9707" y="37749"/>
                    <a:pt x="7550" y="35592"/>
                    <a:pt x="6471" y="33435"/>
                  </a:cubicBezTo>
                  <a:cubicBezTo>
                    <a:pt x="5393" y="31278"/>
                    <a:pt x="4314" y="26964"/>
                    <a:pt x="4314" y="23728"/>
                  </a:cubicBezTo>
                  <a:cubicBezTo>
                    <a:pt x="4314" y="19414"/>
                    <a:pt x="5393" y="16178"/>
                    <a:pt x="7550" y="11864"/>
                  </a:cubicBezTo>
                  <a:cubicBezTo>
                    <a:pt x="9707" y="8629"/>
                    <a:pt x="12943" y="5393"/>
                    <a:pt x="17257" y="3236"/>
                  </a:cubicBezTo>
                  <a:cubicBezTo>
                    <a:pt x="21571" y="1079"/>
                    <a:pt x="25885" y="0"/>
                    <a:pt x="31278" y="0"/>
                  </a:cubicBezTo>
                  <a:cubicBezTo>
                    <a:pt x="35592" y="0"/>
                    <a:pt x="39906" y="1079"/>
                    <a:pt x="44221" y="2157"/>
                  </a:cubicBezTo>
                  <a:cubicBezTo>
                    <a:pt x="48535" y="4314"/>
                    <a:pt x="51770" y="6471"/>
                    <a:pt x="56085" y="9707"/>
                  </a:cubicBezTo>
                  <a:lnTo>
                    <a:pt x="47456" y="20492"/>
                  </a:lnTo>
                  <a:cubicBezTo>
                    <a:pt x="45299" y="18336"/>
                    <a:pt x="42064" y="17257"/>
                    <a:pt x="39906" y="16178"/>
                  </a:cubicBezTo>
                  <a:cubicBezTo>
                    <a:pt x="37749" y="15100"/>
                    <a:pt x="34514" y="15100"/>
                    <a:pt x="31278" y="15100"/>
                  </a:cubicBezTo>
                  <a:cubicBezTo>
                    <a:pt x="28042" y="15100"/>
                    <a:pt x="25885" y="16178"/>
                    <a:pt x="23728" y="17257"/>
                  </a:cubicBezTo>
                  <a:cubicBezTo>
                    <a:pt x="21571" y="18336"/>
                    <a:pt x="20492" y="20492"/>
                    <a:pt x="20492" y="22650"/>
                  </a:cubicBezTo>
                  <a:cubicBezTo>
                    <a:pt x="20492" y="24807"/>
                    <a:pt x="20492" y="25885"/>
                    <a:pt x="21571" y="26964"/>
                  </a:cubicBezTo>
                  <a:cubicBezTo>
                    <a:pt x="22650" y="28042"/>
                    <a:pt x="23728" y="29121"/>
                    <a:pt x="25885" y="30200"/>
                  </a:cubicBezTo>
                  <a:cubicBezTo>
                    <a:pt x="28042" y="31278"/>
                    <a:pt x="30199" y="32357"/>
                    <a:pt x="32357" y="32357"/>
                  </a:cubicBezTo>
                  <a:lnTo>
                    <a:pt x="42064" y="36671"/>
                  </a:lnTo>
                  <a:cubicBezTo>
                    <a:pt x="45299" y="37749"/>
                    <a:pt x="47456" y="39907"/>
                    <a:pt x="50692" y="40985"/>
                  </a:cubicBezTo>
                  <a:cubicBezTo>
                    <a:pt x="52849" y="43142"/>
                    <a:pt x="55006" y="45299"/>
                    <a:pt x="56085" y="47456"/>
                  </a:cubicBezTo>
                  <a:cubicBezTo>
                    <a:pt x="57163" y="49613"/>
                    <a:pt x="58242" y="52849"/>
                    <a:pt x="58242" y="57163"/>
                  </a:cubicBezTo>
                  <a:cubicBezTo>
                    <a:pt x="58242" y="61478"/>
                    <a:pt x="57163" y="65792"/>
                    <a:pt x="55006" y="69027"/>
                  </a:cubicBezTo>
                  <a:cubicBezTo>
                    <a:pt x="52849" y="72263"/>
                    <a:pt x="49613" y="75499"/>
                    <a:pt x="45299" y="77656"/>
                  </a:cubicBezTo>
                  <a:cubicBezTo>
                    <a:pt x="38828" y="79813"/>
                    <a:pt x="34514" y="80891"/>
                    <a:pt x="28042" y="80891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1" name="Freihandform: Form 2260">
              <a:extLst>
                <a:ext uri="{FF2B5EF4-FFF2-40B4-BE49-F238E27FC236}">
                  <a16:creationId xmlns:a16="http://schemas.microsoft.com/office/drawing/2014/main" id="{531E1F22-1588-48DB-BC9B-55798DDD57D8}"/>
                </a:ext>
              </a:extLst>
            </p:cNvPr>
            <p:cNvSpPr/>
            <p:nvPr/>
          </p:nvSpPr>
          <p:spPr>
            <a:xfrm>
              <a:off x="1533728" y="4834557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8 h 60398"/>
                <a:gd name="connsiteX2" fmla="*/ 12943 w 51770"/>
                <a:gd name="connsiteY2" fmla="*/ 1078 h 60398"/>
                <a:gd name="connsiteX3" fmla="*/ 14021 w 51770"/>
                <a:gd name="connsiteY3" fmla="*/ 8628 h 60398"/>
                <a:gd name="connsiteX4" fmla="*/ 14021 w 51770"/>
                <a:gd name="connsiteY4" fmla="*/ 8628 h 60398"/>
                <a:gd name="connsiteX5" fmla="*/ 22650 w 51770"/>
                <a:gd name="connsiteY5" fmla="*/ 2157 h 60398"/>
                <a:gd name="connsiteX6" fmla="*/ 33435 w 51770"/>
                <a:gd name="connsiteY6" fmla="*/ 0 h 60398"/>
                <a:gd name="connsiteX7" fmla="*/ 47456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2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8"/>
                  </a:lnTo>
                  <a:lnTo>
                    <a:pt x="12943" y="1078"/>
                  </a:lnTo>
                  <a:lnTo>
                    <a:pt x="14021" y="8628"/>
                  </a:lnTo>
                  <a:lnTo>
                    <a:pt x="14021" y="8628"/>
                  </a:lnTo>
                  <a:cubicBezTo>
                    <a:pt x="16178" y="6471"/>
                    <a:pt x="19414" y="4314"/>
                    <a:pt x="22650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6" y="0"/>
                    <a:pt x="44221" y="2157"/>
                    <a:pt x="47456" y="6471"/>
                  </a:cubicBezTo>
                  <a:cubicBezTo>
                    <a:pt x="50692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4" y="18335"/>
                    <a:pt x="33435" y="16178"/>
                  </a:cubicBezTo>
                  <a:cubicBezTo>
                    <a:pt x="32357" y="14021"/>
                    <a:pt x="30199" y="14021"/>
                    <a:pt x="26964" y="14021"/>
                  </a:cubicBezTo>
                  <a:cubicBezTo>
                    <a:pt x="24807" y="14021"/>
                    <a:pt x="22650" y="14021"/>
                    <a:pt x="20492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2" name="Freihandform: Form 2261">
              <a:extLst>
                <a:ext uri="{FF2B5EF4-FFF2-40B4-BE49-F238E27FC236}">
                  <a16:creationId xmlns:a16="http://schemas.microsoft.com/office/drawing/2014/main" id="{898A8B84-7B89-47A3-8493-D7B86EA69EC9}"/>
                </a:ext>
              </a:extLst>
            </p:cNvPr>
            <p:cNvSpPr/>
            <p:nvPr/>
          </p:nvSpPr>
          <p:spPr>
            <a:xfrm>
              <a:off x="1596284" y="4834557"/>
              <a:ext cx="52848" cy="61477"/>
            </a:xfrm>
            <a:custGeom>
              <a:avLst/>
              <a:gdLst>
                <a:gd name="connsiteX0" fmla="*/ 30199 w 52848"/>
                <a:gd name="connsiteY0" fmla="*/ 61477 h 61477"/>
                <a:gd name="connsiteX1" fmla="*/ 15100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2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3 h 61477"/>
                <a:gd name="connsiteX12" fmla="*/ 14021 w 52848"/>
                <a:gd name="connsiteY12" fmla="*/ 34513 h 61477"/>
                <a:gd name="connsiteX13" fmla="*/ 14021 w 52848"/>
                <a:gd name="connsiteY13" fmla="*/ 23728 h 61477"/>
                <a:gd name="connsiteX14" fmla="*/ 39906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0 h 61477"/>
                <a:gd name="connsiteX25" fmla="*/ 50692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7"/>
                  </a:moveTo>
                  <a:cubicBezTo>
                    <a:pt x="24807" y="61477"/>
                    <a:pt x="19414" y="60399"/>
                    <a:pt x="15100" y="58242"/>
                  </a:cubicBezTo>
                  <a:cubicBezTo>
                    <a:pt x="10786" y="56084"/>
                    <a:pt x="7550" y="51770"/>
                    <a:pt x="4314" y="47456"/>
                  </a:cubicBezTo>
                  <a:cubicBezTo>
                    <a:pt x="1079" y="43142"/>
                    <a:pt x="0" y="37749"/>
                    <a:pt x="0" y="31278"/>
                  </a:cubicBezTo>
                  <a:cubicBezTo>
                    <a:pt x="0" y="24807"/>
                    <a:pt x="1079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8335" y="2157"/>
                    <a:pt x="22650" y="0"/>
                    <a:pt x="26964" y="0"/>
                  </a:cubicBezTo>
                  <a:cubicBezTo>
                    <a:pt x="32357" y="0"/>
                    <a:pt x="36671" y="1078"/>
                    <a:pt x="40985" y="3236"/>
                  </a:cubicBezTo>
                  <a:cubicBezTo>
                    <a:pt x="44221" y="5393"/>
                    <a:pt x="47456" y="8628"/>
                    <a:pt x="49613" y="12942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3"/>
                  </a:cubicBezTo>
                  <a:lnTo>
                    <a:pt x="14021" y="34513"/>
                  </a:lnTo>
                  <a:lnTo>
                    <a:pt x="14021" y="23728"/>
                  </a:lnTo>
                  <a:lnTo>
                    <a:pt x="39906" y="23728"/>
                  </a:lnTo>
                  <a:cubicBezTo>
                    <a:pt x="39906" y="20492"/>
                    <a:pt x="38828" y="17257"/>
                    <a:pt x="37749" y="15100"/>
                  </a:cubicBezTo>
                  <a:cubicBezTo>
                    <a:pt x="35592" y="12942"/>
                    <a:pt x="33435" y="11864"/>
                    <a:pt x="30199" y="11864"/>
                  </a:cubicBezTo>
                  <a:cubicBezTo>
                    <a:pt x="28042" y="11864"/>
                    <a:pt x="25885" y="12942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6178" y="21571"/>
                    <a:pt x="16178" y="25885"/>
                    <a:pt x="16178" y="30199"/>
                  </a:cubicBezTo>
                  <a:cubicBezTo>
                    <a:pt x="16178" y="34513"/>
                    <a:pt x="17257" y="38828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4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0"/>
                  </a:cubicBezTo>
                  <a:lnTo>
                    <a:pt x="50692" y="53928"/>
                  </a:lnTo>
                  <a:cubicBezTo>
                    <a:pt x="47456" y="56084"/>
                    <a:pt x="44221" y="57163"/>
                    <a:pt x="40985" y="58242"/>
                  </a:cubicBezTo>
                  <a:cubicBezTo>
                    <a:pt x="37749" y="60399"/>
                    <a:pt x="34514" y="61477"/>
                    <a:pt x="30199" y="614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3" name="Freihandform: Form 2262">
              <a:extLst>
                <a:ext uri="{FF2B5EF4-FFF2-40B4-BE49-F238E27FC236}">
                  <a16:creationId xmlns:a16="http://schemas.microsoft.com/office/drawing/2014/main" id="{EE4C84C5-2D71-4315-BD34-EFCF41A61BCF}"/>
                </a:ext>
              </a:extLst>
            </p:cNvPr>
            <p:cNvSpPr/>
            <p:nvPr/>
          </p:nvSpPr>
          <p:spPr>
            <a:xfrm>
              <a:off x="1656683" y="4833479"/>
              <a:ext cx="50691" cy="62555"/>
            </a:xfrm>
            <a:custGeom>
              <a:avLst/>
              <a:gdLst>
                <a:gd name="connsiteX0" fmla="*/ 18335 w 50691"/>
                <a:gd name="connsiteY0" fmla="*/ 62556 h 62555"/>
                <a:gd name="connsiteX1" fmla="*/ 8628 w 50691"/>
                <a:gd name="connsiteY1" fmla="*/ 60399 h 62555"/>
                <a:gd name="connsiteX2" fmla="*/ 2157 w 50691"/>
                <a:gd name="connsiteY2" fmla="*/ 53928 h 62555"/>
                <a:gd name="connsiteX3" fmla="*/ 0 w 50691"/>
                <a:gd name="connsiteY3" fmla="*/ 45299 h 62555"/>
                <a:gd name="connsiteX4" fmla="*/ 7550 w 50691"/>
                <a:gd name="connsiteY4" fmla="*/ 31278 h 62555"/>
                <a:gd name="connsiteX5" fmla="*/ 33435 w 50691"/>
                <a:gd name="connsiteY5" fmla="*/ 23728 h 62555"/>
                <a:gd name="connsiteX6" fmla="*/ 32357 w 50691"/>
                <a:gd name="connsiteY6" fmla="*/ 18335 h 62555"/>
                <a:gd name="connsiteX7" fmla="*/ 29121 w 50691"/>
                <a:gd name="connsiteY7" fmla="*/ 15100 h 62555"/>
                <a:gd name="connsiteX8" fmla="*/ 23728 w 50691"/>
                <a:gd name="connsiteY8" fmla="*/ 14021 h 62555"/>
                <a:gd name="connsiteX9" fmla="*/ 16178 w 50691"/>
                <a:gd name="connsiteY9" fmla="*/ 15100 h 62555"/>
                <a:gd name="connsiteX10" fmla="*/ 8628 w 50691"/>
                <a:gd name="connsiteY10" fmla="*/ 19414 h 62555"/>
                <a:gd name="connsiteX11" fmla="*/ 3236 w 50691"/>
                <a:gd name="connsiteY11" fmla="*/ 8628 h 62555"/>
                <a:gd name="connsiteX12" fmla="*/ 10786 w 50691"/>
                <a:gd name="connsiteY12" fmla="*/ 4314 h 62555"/>
                <a:gd name="connsiteX13" fmla="*/ 19414 w 50691"/>
                <a:gd name="connsiteY13" fmla="*/ 1079 h 62555"/>
                <a:gd name="connsiteX14" fmla="*/ 28042 w 50691"/>
                <a:gd name="connsiteY14" fmla="*/ 0 h 62555"/>
                <a:gd name="connsiteX15" fmla="*/ 40985 w 50691"/>
                <a:gd name="connsiteY15" fmla="*/ 3236 h 62555"/>
                <a:gd name="connsiteX16" fmla="*/ 48535 w 50691"/>
                <a:gd name="connsiteY16" fmla="*/ 11864 h 62555"/>
                <a:gd name="connsiteX17" fmla="*/ 50692 w 50691"/>
                <a:gd name="connsiteY17" fmla="*/ 25885 h 62555"/>
                <a:gd name="connsiteX18" fmla="*/ 50692 w 50691"/>
                <a:gd name="connsiteY18" fmla="*/ 59320 h 62555"/>
                <a:gd name="connsiteX19" fmla="*/ 37749 w 50691"/>
                <a:gd name="connsiteY19" fmla="*/ 59320 h 62555"/>
                <a:gd name="connsiteX20" fmla="*/ 36671 w 50691"/>
                <a:gd name="connsiteY20" fmla="*/ 52849 h 62555"/>
                <a:gd name="connsiteX21" fmla="*/ 36671 w 50691"/>
                <a:gd name="connsiteY21" fmla="*/ 52849 h 62555"/>
                <a:gd name="connsiteX22" fmla="*/ 28042 w 50691"/>
                <a:gd name="connsiteY22" fmla="*/ 58242 h 62555"/>
                <a:gd name="connsiteX23" fmla="*/ 18335 w 50691"/>
                <a:gd name="connsiteY23" fmla="*/ 62556 h 62555"/>
                <a:gd name="connsiteX24" fmla="*/ 23728 w 50691"/>
                <a:gd name="connsiteY24" fmla="*/ 49613 h 62555"/>
                <a:gd name="connsiteX25" fmla="*/ 29121 w 50691"/>
                <a:gd name="connsiteY25" fmla="*/ 48535 h 62555"/>
                <a:gd name="connsiteX26" fmla="*/ 34514 w 50691"/>
                <a:gd name="connsiteY26" fmla="*/ 44221 h 62555"/>
                <a:gd name="connsiteX27" fmla="*/ 34514 w 50691"/>
                <a:gd name="connsiteY27" fmla="*/ 33435 h 62555"/>
                <a:gd name="connsiteX28" fmla="*/ 23728 w 50691"/>
                <a:gd name="connsiteY28" fmla="*/ 35592 h 62555"/>
                <a:gd name="connsiteX29" fmla="*/ 18335 w 50691"/>
                <a:gd name="connsiteY29" fmla="*/ 38828 h 62555"/>
                <a:gd name="connsiteX30" fmla="*/ 16178 w 50691"/>
                <a:gd name="connsiteY30" fmla="*/ 43142 h 62555"/>
                <a:gd name="connsiteX31" fmla="*/ 18335 w 50691"/>
                <a:gd name="connsiteY31" fmla="*/ 47456 h 62555"/>
                <a:gd name="connsiteX32" fmla="*/ 23728 w 50691"/>
                <a:gd name="connsiteY32" fmla="*/ 49613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0691" h="62555">
                  <a:moveTo>
                    <a:pt x="18335" y="62556"/>
                  </a:moveTo>
                  <a:cubicBezTo>
                    <a:pt x="15100" y="62556"/>
                    <a:pt x="11864" y="61477"/>
                    <a:pt x="8628" y="60399"/>
                  </a:cubicBezTo>
                  <a:cubicBezTo>
                    <a:pt x="6471" y="59320"/>
                    <a:pt x="4314" y="57163"/>
                    <a:pt x="2157" y="53928"/>
                  </a:cubicBezTo>
                  <a:cubicBezTo>
                    <a:pt x="1079" y="51770"/>
                    <a:pt x="0" y="48535"/>
                    <a:pt x="0" y="45299"/>
                  </a:cubicBezTo>
                  <a:cubicBezTo>
                    <a:pt x="0" y="38828"/>
                    <a:pt x="2157" y="34513"/>
                    <a:pt x="7550" y="31278"/>
                  </a:cubicBezTo>
                  <a:cubicBezTo>
                    <a:pt x="12943" y="28042"/>
                    <a:pt x="21571" y="25885"/>
                    <a:pt x="33435" y="23728"/>
                  </a:cubicBezTo>
                  <a:cubicBezTo>
                    <a:pt x="33435" y="21571"/>
                    <a:pt x="33435" y="20492"/>
                    <a:pt x="32357" y="18335"/>
                  </a:cubicBezTo>
                  <a:cubicBezTo>
                    <a:pt x="31278" y="17257"/>
                    <a:pt x="30199" y="16178"/>
                    <a:pt x="29121" y="15100"/>
                  </a:cubicBezTo>
                  <a:cubicBezTo>
                    <a:pt x="28042" y="14021"/>
                    <a:pt x="25885" y="14021"/>
                    <a:pt x="23728" y="14021"/>
                  </a:cubicBezTo>
                  <a:cubicBezTo>
                    <a:pt x="21571" y="14021"/>
                    <a:pt x="18335" y="14021"/>
                    <a:pt x="16178" y="15100"/>
                  </a:cubicBezTo>
                  <a:cubicBezTo>
                    <a:pt x="14021" y="16178"/>
                    <a:pt x="10786" y="17257"/>
                    <a:pt x="8628" y="19414"/>
                  </a:cubicBezTo>
                  <a:lnTo>
                    <a:pt x="3236" y="8628"/>
                  </a:lnTo>
                  <a:cubicBezTo>
                    <a:pt x="5393" y="7550"/>
                    <a:pt x="8628" y="5393"/>
                    <a:pt x="10786" y="4314"/>
                  </a:cubicBezTo>
                  <a:cubicBezTo>
                    <a:pt x="12943" y="3236"/>
                    <a:pt x="16178" y="2157"/>
                    <a:pt x="19414" y="1079"/>
                  </a:cubicBezTo>
                  <a:cubicBezTo>
                    <a:pt x="22650" y="0"/>
                    <a:pt x="24807" y="0"/>
                    <a:pt x="28042" y="0"/>
                  </a:cubicBezTo>
                  <a:cubicBezTo>
                    <a:pt x="33435" y="0"/>
                    <a:pt x="37749" y="1079"/>
                    <a:pt x="40985" y="3236"/>
                  </a:cubicBezTo>
                  <a:cubicBezTo>
                    <a:pt x="44221" y="5393"/>
                    <a:pt x="47456" y="8628"/>
                    <a:pt x="48535" y="11864"/>
                  </a:cubicBezTo>
                  <a:cubicBezTo>
                    <a:pt x="50692" y="16178"/>
                    <a:pt x="50692" y="20492"/>
                    <a:pt x="50692" y="25885"/>
                  </a:cubicBezTo>
                  <a:lnTo>
                    <a:pt x="50692" y="59320"/>
                  </a:lnTo>
                  <a:lnTo>
                    <a:pt x="37749" y="59320"/>
                  </a:lnTo>
                  <a:lnTo>
                    <a:pt x="36671" y="52849"/>
                  </a:lnTo>
                  <a:lnTo>
                    <a:pt x="36671" y="52849"/>
                  </a:lnTo>
                  <a:cubicBezTo>
                    <a:pt x="34514" y="55006"/>
                    <a:pt x="31278" y="57163"/>
                    <a:pt x="28042" y="58242"/>
                  </a:cubicBezTo>
                  <a:cubicBezTo>
                    <a:pt x="24807" y="61477"/>
                    <a:pt x="21571" y="62556"/>
                    <a:pt x="18335" y="62556"/>
                  </a:cubicBezTo>
                  <a:close/>
                  <a:moveTo>
                    <a:pt x="23728" y="49613"/>
                  </a:moveTo>
                  <a:cubicBezTo>
                    <a:pt x="25885" y="49613"/>
                    <a:pt x="28042" y="49613"/>
                    <a:pt x="29121" y="48535"/>
                  </a:cubicBezTo>
                  <a:cubicBezTo>
                    <a:pt x="31278" y="47456"/>
                    <a:pt x="32357" y="46378"/>
                    <a:pt x="34514" y="44221"/>
                  </a:cubicBezTo>
                  <a:lnTo>
                    <a:pt x="34514" y="33435"/>
                  </a:lnTo>
                  <a:cubicBezTo>
                    <a:pt x="30199" y="34513"/>
                    <a:pt x="26964" y="34513"/>
                    <a:pt x="23728" y="35592"/>
                  </a:cubicBezTo>
                  <a:cubicBezTo>
                    <a:pt x="20492" y="36671"/>
                    <a:pt x="19414" y="37749"/>
                    <a:pt x="18335" y="38828"/>
                  </a:cubicBezTo>
                  <a:cubicBezTo>
                    <a:pt x="17257" y="39906"/>
                    <a:pt x="16178" y="42063"/>
                    <a:pt x="16178" y="43142"/>
                  </a:cubicBezTo>
                  <a:cubicBezTo>
                    <a:pt x="16178" y="45299"/>
                    <a:pt x="17257" y="46378"/>
                    <a:pt x="18335" y="47456"/>
                  </a:cubicBezTo>
                  <a:cubicBezTo>
                    <a:pt x="20492" y="49613"/>
                    <a:pt x="21571" y="49613"/>
                    <a:pt x="23728" y="49613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4" name="Freihandform: Form 2263">
              <a:extLst>
                <a:ext uri="{FF2B5EF4-FFF2-40B4-BE49-F238E27FC236}">
                  <a16:creationId xmlns:a16="http://schemas.microsoft.com/office/drawing/2014/main" id="{41B3EF22-BC16-4975-BED9-5D62487D6271}"/>
                </a:ext>
              </a:extLst>
            </p:cNvPr>
            <p:cNvSpPr/>
            <p:nvPr/>
          </p:nvSpPr>
          <p:spPr>
            <a:xfrm>
              <a:off x="1722474" y="4810829"/>
              <a:ext cx="53927" cy="83048"/>
            </a:xfrm>
            <a:custGeom>
              <a:avLst/>
              <a:gdLst>
                <a:gd name="connsiteX0" fmla="*/ 0 w 53927"/>
                <a:gd name="connsiteY0" fmla="*/ 83049 h 83048"/>
                <a:gd name="connsiteX1" fmla="*/ 0 w 53927"/>
                <a:gd name="connsiteY1" fmla="*/ 0 h 83048"/>
                <a:gd name="connsiteX2" fmla="*/ 16178 w 53927"/>
                <a:gd name="connsiteY2" fmla="*/ 0 h 83048"/>
                <a:gd name="connsiteX3" fmla="*/ 16178 w 53927"/>
                <a:gd name="connsiteY3" fmla="*/ 49613 h 83048"/>
                <a:gd name="connsiteX4" fmla="*/ 16178 w 53927"/>
                <a:gd name="connsiteY4" fmla="*/ 49613 h 83048"/>
                <a:gd name="connsiteX5" fmla="*/ 35592 w 53927"/>
                <a:gd name="connsiteY5" fmla="*/ 24807 h 83048"/>
                <a:gd name="connsiteX6" fmla="*/ 52849 w 53927"/>
                <a:gd name="connsiteY6" fmla="*/ 24807 h 83048"/>
                <a:gd name="connsiteX7" fmla="*/ 32357 w 53927"/>
                <a:gd name="connsiteY7" fmla="*/ 48535 h 83048"/>
                <a:gd name="connsiteX8" fmla="*/ 53928 w 53927"/>
                <a:gd name="connsiteY8" fmla="*/ 83049 h 83048"/>
                <a:gd name="connsiteX9" fmla="*/ 37749 w 53927"/>
                <a:gd name="connsiteY9" fmla="*/ 83049 h 83048"/>
                <a:gd name="connsiteX10" fmla="*/ 23728 w 53927"/>
                <a:gd name="connsiteY10" fmla="*/ 59320 h 83048"/>
                <a:gd name="connsiteX11" fmla="*/ 16178 w 53927"/>
                <a:gd name="connsiteY11" fmla="*/ 67949 h 83048"/>
                <a:gd name="connsiteX12" fmla="*/ 16178 w 53927"/>
                <a:gd name="connsiteY12" fmla="*/ 83049 h 83048"/>
                <a:gd name="connsiteX13" fmla="*/ 0 w 53927"/>
                <a:gd name="connsiteY13" fmla="*/ 83049 h 8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927" h="83048">
                  <a:moveTo>
                    <a:pt x="0" y="83049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49613"/>
                  </a:lnTo>
                  <a:lnTo>
                    <a:pt x="16178" y="49613"/>
                  </a:lnTo>
                  <a:lnTo>
                    <a:pt x="35592" y="24807"/>
                  </a:lnTo>
                  <a:lnTo>
                    <a:pt x="52849" y="24807"/>
                  </a:lnTo>
                  <a:lnTo>
                    <a:pt x="32357" y="48535"/>
                  </a:lnTo>
                  <a:lnTo>
                    <a:pt x="53928" y="83049"/>
                  </a:lnTo>
                  <a:lnTo>
                    <a:pt x="37749" y="83049"/>
                  </a:lnTo>
                  <a:lnTo>
                    <a:pt x="23728" y="59320"/>
                  </a:lnTo>
                  <a:lnTo>
                    <a:pt x="16178" y="67949"/>
                  </a:lnTo>
                  <a:lnTo>
                    <a:pt x="16178" y="83049"/>
                  </a:lnTo>
                  <a:lnTo>
                    <a:pt x="0" y="83049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5" name="Freihandform: Form 2264">
              <a:extLst>
                <a:ext uri="{FF2B5EF4-FFF2-40B4-BE49-F238E27FC236}">
                  <a16:creationId xmlns:a16="http://schemas.microsoft.com/office/drawing/2014/main" id="{071CC503-4FEF-4C2B-8BF3-82CA1D3B5716}"/>
                </a:ext>
              </a:extLst>
            </p:cNvPr>
            <p:cNvSpPr/>
            <p:nvPr/>
          </p:nvSpPr>
          <p:spPr>
            <a:xfrm>
              <a:off x="1779637" y="4834557"/>
              <a:ext cx="52848" cy="61477"/>
            </a:xfrm>
            <a:custGeom>
              <a:avLst/>
              <a:gdLst>
                <a:gd name="connsiteX0" fmla="*/ 30199 w 52848"/>
                <a:gd name="connsiteY0" fmla="*/ 61477 h 61477"/>
                <a:gd name="connsiteX1" fmla="*/ 15100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2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3 h 61477"/>
                <a:gd name="connsiteX12" fmla="*/ 12943 w 52848"/>
                <a:gd name="connsiteY12" fmla="*/ 34513 h 61477"/>
                <a:gd name="connsiteX13" fmla="*/ 12943 w 52848"/>
                <a:gd name="connsiteY13" fmla="*/ 23728 h 61477"/>
                <a:gd name="connsiteX14" fmla="*/ 38828 w 52848"/>
                <a:gd name="connsiteY14" fmla="*/ 23728 h 61477"/>
                <a:gd name="connsiteX15" fmla="*/ 36671 w 52848"/>
                <a:gd name="connsiteY15" fmla="*/ 15100 h 61477"/>
                <a:gd name="connsiteX16" fmla="*/ 29121 w 52848"/>
                <a:gd name="connsiteY16" fmla="*/ 11864 h 61477"/>
                <a:gd name="connsiteX17" fmla="*/ 22650 w 52848"/>
                <a:gd name="connsiteY17" fmla="*/ 14021 h 61477"/>
                <a:gd name="connsiteX18" fmla="*/ 17257 w 52848"/>
                <a:gd name="connsiteY18" fmla="*/ 19414 h 61477"/>
                <a:gd name="connsiteX19" fmla="*/ 15100 w 52848"/>
                <a:gd name="connsiteY19" fmla="*/ 30199 h 61477"/>
                <a:gd name="connsiteX20" fmla="*/ 17257 w 52848"/>
                <a:gd name="connsiteY20" fmla="*/ 40985 h 61477"/>
                <a:gd name="connsiteX21" fmla="*/ 23728 w 52848"/>
                <a:gd name="connsiteY21" fmla="*/ 46378 h 61477"/>
                <a:gd name="connsiteX22" fmla="*/ 31278 w 52848"/>
                <a:gd name="connsiteY22" fmla="*/ 48535 h 61477"/>
                <a:gd name="connsiteX23" fmla="*/ 37749 w 52848"/>
                <a:gd name="connsiteY23" fmla="*/ 47456 h 61477"/>
                <a:gd name="connsiteX24" fmla="*/ 44221 w 52848"/>
                <a:gd name="connsiteY24" fmla="*/ 44220 h 61477"/>
                <a:gd name="connsiteX25" fmla="*/ 49613 w 52848"/>
                <a:gd name="connsiteY25" fmla="*/ 53928 h 61477"/>
                <a:gd name="connsiteX26" fmla="*/ 39906 w 52848"/>
                <a:gd name="connsiteY26" fmla="*/ 58242 h 61477"/>
                <a:gd name="connsiteX27" fmla="*/ 30199 w 52848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7"/>
                  </a:moveTo>
                  <a:cubicBezTo>
                    <a:pt x="24807" y="61477"/>
                    <a:pt x="19414" y="60399"/>
                    <a:pt x="15100" y="58242"/>
                  </a:cubicBezTo>
                  <a:cubicBezTo>
                    <a:pt x="10786" y="56084"/>
                    <a:pt x="7550" y="51770"/>
                    <a:pt x="4314" y="47456"/>
                  </a:cubicBezTo>
                  <a:cubicBezTo>
                    <a:pt x="1079" y="43142"/>
                    <a:pt x="0" y="37749"/>
                    <a:pt x="0" y="31278"/>
                  </a:cubicBezTo>
                  <a:cubicBezTo>
                    <a:pt x="0" y="24807"/>
                    <a:pt x="1079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8335" y="2157"/>
                    <a:pt x="22650" y="0"/>
                    <a:pt x="26964" y="0"/>
                  </a:cubicBezTo>
                  <a:cubicBezTo>
                    <a:pt x="32357" y="0"/>
                    <a:pt x="36671" y="1078"/>
                    <a:pt x="40985" y="3236"/>
                  </a:cubicBezTo>
                  <a:cubicBezTo>
                    <a:pt x="44221" y="5393"/>
                    <a:pt x="47456" y="8628"/>
                    <a:pt x="49613" y="12942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3"/>
                  </a:cubicBezTo>
                  <a:lnTo>
                    <a:pt x="12943" y="34513"/>
                  </a:lnTo>
                  <a:lnTo>
                    <a:pt x="12943" y="23728"/>
                  </a:lnTo>
                  <a:lnTo>
                    <a:pt x="38828" y="23728"/>
                  </a:lnTo>
                  <a:cubicBezTo>
                    <a:pt x="38828" y="20492"/>
                    <a:pt x="37749" y="17257"/>
                    <a:pt x="36671" y="15100"/>
                  </a:cubicBezTo>
                  <a:cubicBezTo>
                    <a:pt x="34514" y="12942"/>
                    <a:pt x="32357" y="11864"/>
                    <a:pt x="29121" y="11864"/>
                  </a:cubicBezTo>
                  <a:cubicBezTo>
                    <a:pt x="26964" y="11864"/>
                    <a:pt x="24807" y="12942"/>
                    <a:pt x="22650" y="14021"/>
                  </a:cubicBezTo>
                  <a:cubicBezTo>
                    <a:pt x="20492" y="15100"/>
                    <a:pt x="19414" y="17257"/>
                    <a:pt x="17257" y="19414"/>
                  </a:cubicBezTo>
                  <a:cubicBezTo>
                    <a:pt x="15100" y="21571"/>
                    <a:pt x="15100" y="25885"/>
                    <a:pt x="15100" y="30199"/>
                  </a:cubicBezTo>
                  <a:cubicBezTo>
                    <a:pt x="15100" y="34513"/>
                    <a:pt x="16178" y="38828"/>
                    <a:pt x="17257" y="40985"/>
                  </a:cubicBezTo>
                  <a:cubicBezTo>
                    <a:pt x="19414" y="43142"/>
                    <a:pt x="20492" y="45299"/>
                    <a:pt x="23728" y="46378"/>
                  </a:cubicBezTo>
                  <a:cubicBezTo>
                    <a:pt x="25885" y="47456"/>
                    <a:pt x="29121" y="48535"/>
                    <a:pt x="31278" y="48535"/>
                  </a:cubicBezTo>
                  <a:cubicBezTo>
                    <a:pt x="33435" y="48535"/>
                    <a:pt x="35592" y="48535"/>
                    <a:pt x="37749" y="47456"/>
                  </a:cubicBezTo>
                  <a:cubicBezTo>
                    <a:pt x="39906" y="46378"/>
                    <a:pt x="42063" y="45299"/>
                    <a:pt x="44221" y="44220"/>
                  </a:cubicBezTo>
                  <a:lnTo>
                    <a:pt x="49613" y="53928"/>
                  </a:lnTo>
                  <a:cubicBezTo>
                    <a:pt x="46378" y="56084"/>
                    <a:pt x="43142" y="57163"/>
                    <a:pt x="39906" y="58242"/>
                  </a:cubicBezTo>
                  <a:cubicBezTo>
                    <a:pt x="36671" y="60399"/>
                    <a:pt x="33435" y="61477"/>
                    <a:pt x="30199" y="614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6" name="Freihandform: Form 2265">
              <a:extLst>
                <a:ext uri="{FF2B5EF4-FFF2-40B4-BE49-F238E27FC236}">
                  <a16:creationId xmlns:a16="http://schemas.microsoft.com/office/drawing/2014/main" id="{EBDFE5BE-6835-40FD-BEEF-C1513B4C745E}"/>
                </a:ext>
              </a:extLst>
            </p:cNvPr>
            <p:cNvSpPr/>
            <p:nvPr/>
          </p:nvSpPr>
          <p:spPr>
            <a:xfrm>
              <a:off x="1844351" y="4834557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8 h 59320"/>
                <a:gd name="connsiteX2" fmla="*/ 12943 w 37749"/>
                <a:gd name="connsiteY2" fmla="*/ 1078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8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2 w 37749"/>
                <a:gd name="connsiteY11" fmla="*/ 14021 h 59320"/>
                <a:gd name="connsiteX12" fmla="*/ 20492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8"/>
                  </a:lnTo>
                  <a:lnTo>
                    <a:pt x="12943" y="1078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8"/>
                    <a:pt x="28042" y="0"/>
                    <a:pt x="30199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2" y="0"/>
                    <a:pt x="36671" y="0"/>
                    <a:pt x="37749" y="1078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2942"/>
                    <a:pt x="29121" y="14021"/>
                    <a:pt x="28042" y="14021"/>
                  </a:cubicBezTo>
                  <a:cubicBezTo>
                    <a:pt x="25885" y="14021"/>
                    <a:pt x="23728" y="15100"/>
                    <a:pt x="20492" y="16178"/>
                  </a:cubicBezTo>
                  <a:cubicBezTo>
                    <a:pt x="18335" y="18335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7" name="Freihandform: Form 2266">
              <a:extLst>
                <a:ext uri="{FF2B5EF4-FFF2-40B4-BE49-F238E27FC236}">
                  <a16:creationId xmlns:a16="http://schemas.microsoft.com/office/drawing/2014/main" id="{FA019958-9239-4288-A87F-EB4A14A6986F}"/>
                </a:ext>
              </a:extLst>
            </p:cNvPr>
            <p:cNvSpPr/>
            <p:nvPr/>
          </p:nvSpPr>
          <p:spPr>
            <a:xfrm>
              <a:off x="1884257" y="4836714"/>
              <a:ext cx="46377" cy="59320"/>
            </a:xfrm>
            <a:custGeom>
              <a:avLst/>
              <a:gdLst>
                <a:gd name="connsiteX0" fmla="*/ 22650 w 46377"/>
                <a:gd name="connsiteY0" fmla="*/ 59320 h 59320"/>
                <a:gd name="connsiteX1" fmla="*/ 10786 w 46377"/>
                <a:gd name="connsiteY1" fmla="*/ 57163 h 59320"/>
                <a:gd name="connsiteX2" fmla="*/ 0 w 46377"/>
                <a:gd name="connsiteY2" fmla="*/ 51771 h 59320"/>
                <a:gd name="connsiteX3" fmla="*/ 7550 w 46377"/>
                <a:gd name="connsiteY3" fmla="*/ 42063 h 59320"/>
                <a:gd name="connsiteX4" fmla="*/ 15100 w 46377"/>
                <a:gd name="connsiteY4" fmla="*/ 46378 h 59320"/>
                <a:gd name="connsiteX5" fmla="*/ 22650 w 46377"/>
                <a:gd name="connsiteY5" fmla="*/ 48535 h 59320"/>
                <a:gd name="connsiteX6" fmla="*/ 29121 w 46377"/>
                <a:gd name="connsiteY6" fmla="*/ 47456 h 59320"/>
                <a:gd name="connsiteX7" fmla="*/ 31278 w 46377"/>
                <a:gd name="connsiteY7" fmla="*/ 43142 h 59320"/>
                <a:gd name="connsiteX8" fmla="*/ 29121 w 46377"/>
                <a:gd name="connsiteY8" fmla="*/ 39907 h 59320"/>
                <a:gd name="connsiteX9" fmla="*/ 24807 w 46377"/>
                <a:gd name="connsiteY9" fmla="*/ 37749 h 59320"/>
                <a:gd name="connsiteX10" fmla="*/ 19414 w 46377"/>
                <a:gd name="connsiteY10" fmla="*/ 35592 h 59320"/>
                <a:gd name="connsiteX11" fmla="*/ 11864 w 46377"/>
                <a:gd name="connsiteY11" fmla="*/ 32357 h 59320"/>
                <a:gd name="connsiteX12" fmla="*/ 5393 w 46377"/>
                <a:gd name="connsiteY12" fmla="*/ 26964 h 59320"/>
                <a:gd name="connsiteX13" fmla="*/ 3236 w 46377"/>
                <a:gd name="connsiteY13" fmla="*/ 18336 h 59320"/>
                <a:gd name="connsiteX14" fmla="*/ 9707 w 46377"/>
                <a:gd name="connsiteY14" fmla="*/ 5393 h 59320"/>
                <a:gd name="connsiteX15" fmla="*/ 25885 w 46377"/>
                <a:gd name="connsiteY15" fmla="*/ 0 h 59320"/>
                <a:gd name="connsiteX16" fmla="*/ 37749 w 46377"/>
                <a:gd name="connsiteY16" fmla="*/ 2157 h 59320"/>
                <a:gd name="connsiteX17" fmla="*/ 46378 w 46377"/>
                <a:gd name="connsiteY17" fmla="*/ 7550 h 59320"/>
                <a:gd name="connsiteX18" fmla="*/ 38828 w 46377"/>
                <a:gd name="connsiteY18" fmla="*/ 17257 h 59320"/>
                <a:gd name="connsiteX19" fmla="*/ 32357 w 46377"/>
                <a:gd name="connsiteY19" fmla="*/ 14021 h 59320"/>
                <a:gd name="connsiteX20" fmla="*/ 25885 w 46377"/>
                <a:gd name="connsiteY20" fmla="*/ 12943 h 59320"/>
                <a:gd name="connsiteX21" fmla="*/ 20492 w 46377"/>
                <a:gd name="connsiteY21" fmla="*/ 14021 h 59320"/>
                <a:gd name="connsiteX22" fmla="*/ 18335 w 46377"/>
                <a:gd name="connsiteY22" fmla="*/ 18336 h 59320"/>
                <a:gd name="connsiteX23" fmla="*/ 20492 w 46377"/>
                <a:gd name="connsiteY23" fmla="*/ 21571 h 59320"/>
                <a:gd name="connsiteX24" fmla="*/ 24807 w 46377"/>
                <a:gd name="connsiteY24" fmla="*/ 23728 h 59320"/>
                <a:gd name="connsiteX25" fmla="*/ 30199 w 46377"/>
                <a:gd name="connsiteY25" fmla="*/ 25885 h 59320"/>
                <a:gd name="connsiteX26" fmla="*/ 37749 w 46377"/>
                <a:gd name="connsiteY26" fmla="*/ 29121 h 59320"/>
                <a:gd name="connsiteX27" fmla="*/ 44221 w 46377"/>
                <a:gd name="connsiteY27" fmla="*/ 34514 h 59320"/>
                <a:gd name="connsiteX28" fmla="*/ 46378 w 46377"/>
                <a:gd name="connsiteY28" fmla="*/ 43142 h 59320"/>
                <a:gd name="connsiteX29" fmla="*/ 43142 w 46377"/>
                <a:gd name="connsiteY29" fmla="*/ 52849 h 59320"/>
                <a:gd name="connsiteX30" fmla="*/ 35592 w 46377"/>
                <a:gd name="connsiteY30" fmla="*/ 59320 h 59320"/>
                <a:gd name="connsiteX31" fmla="*/ 22650 w 46377"/>
                <a:gd name="connsiteY31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320">
                  <a:moveTo>
                    <a:pt x="22650" y="59320"/>
                  </a:moveTo>
                  <a:cubicBezTo>
                    <a:pt x="18335" y="59320"/>
                    <a:pt x="15100" y="58242"/>
                    <a:pt x="10786" y="57163"/>
                  </a:cubicBezTo>
                  <a:cubicBezTo>
                    <a:pt x="6471" y="56085"/>
                    <a:pt x="3236" y="53928"/>
                    <a:pt x="0" y="51771"/>
                  </a:cubicBezTo>
                  <a:lnTo>
                    <a:pt x="7550" y="42063"/>
                  </a:lnTo>
                  <a:cubicBezTo>
                    <a:pt x="9707" y="44221"/>
                    <a:pt x="12943" y="45299"/>
                    <a:pt x="15100" y="46378"/>
                  </a:cubicBezTo>
                  <a:cubicBezTo>
                    <a:pt x="17257" y="47456"/>
                    <a:pt x="20492" y="48535"/>
                    <a:pt x="22650" y="48535"/>
                  </a:cubicBezTo>
                  <a:cubicBezTo>
                    <a:pt x="25885" y="48535"/>
                    <a:pt x="26964" y="48535"/>
                    <a:pt x="29121" y="47456"/>
                  </a:cubicBezTo>
                  <a:cubicBezTo>
                    <a:pt x="30199" y="46378"/>
                    <a:pt x="31278" y="45299"/>
                    <a:pt x="31278" y="43142"/>
                  </a:cubicBezTo>
                  <a:cubicBezTo>
                    <a:pt x="31278" y="42063"/>
                    <a:pt x="30199" y="40985"/>
                    <a:pt x="29121" y="39907"/>
                  </a:cubicBezTo>
                  <a:cubicBezTo>
                    <a:pt x="28042" y="38828"/>
                    <a:pt x="25885" y="37749"/>
                    <a:pt x="24807" y="37749"/>
                  </a:cubicBezTo>
                  <a:cubicBezTo>
                    <a:pt x="22650" y="36671"/>
                    <a:pt x="20492" y="36671"/>
                    <a:pt x="19414" y="35592"/>
                  </a:cubicBezTo>
                  <a:cubicBezTo>
                    <a:pt x="17257" y="34514"/>
                    <a:pt x="14021" y="33435"/>
                    <a:pt x="11864" y="32357"/>
                  </a:cubicBezTo>
                  <a:cubicBezTo>
                    <a:pt x="9707" y="31278"/>
                    <a:pt x="7550" y="29121"/>
                    <a:pt x="5393" y="26964"/>
                  </a:cubicBezTo>
                  <a:cubicBezTo>
                    <a:pt x="3236" y="24807"/>
                    <a:pt x="3236" y="21571"/>
                    <a:pt x="3236" y="18336"/>
                  </a:cubicBezTo>
                  <a:cubicBezTo>
                    <a:pt x="3236" y="12943"/>
                    <a:pt x="5393" y="8629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199" y="0"/>
                    <a:pt x="34514" y="1079"/>
                    <a:pt x="37749" y="2157"/>
                  </a:cubicBezTo>
                  <a:cubicBezTo>
                    <a:pt x="40985" y="3236"/>
                    <a:pt x="44221" y="5393"/>
                    <a:pt x="46378" y="7550"/>
                  </a:cubicBezTo>
                  <a:lnTo>
                    <a:pt x="38828" y="17257"/>
                  </a:lnTo>
                  <a:cubicBezTo>
                    <a:pt x="36671" y="16178"/>
                    <a:pt x="34514" y="14021"/>
                    <a:pt x="32357" y="14021"/>
                  </a:cubicBezTo>
                  <a:cubicBezTo>
                    <a:pt x="30199" y="12943"/>
                    <a:pt x="28042" y="12943"/>
                    <a:pt x="25885" y="12943"/>
                  </a:cubicBezTo>
                  <a:cubicBezTo>
                    <a:pt x="23728" y="12943"/>
                    <a:pt x="21571" y="12943"/>
                    <a:pt x="20492" y="14021"/>
                  </a:cubicBezTo>
                  <a:cubicBezTo>
                    <a:pt x="19414" y="15100"/>
                    <a:pt x="18335" y="16178"/>
                    <a:pt x="18335" y="18336"/>
                  </a:cubicBezTo>
                  <a:cubicBezTo>
                    <a:pt x="18335" y="19414"/>
                    <a:pt x="19414" y="20492"/>
                    <a:pt x="20492" y="21571"/>
                  </a:cubicBezTo>
                  <a:cubicBezTo>
                    <a:pt x="21571" y="22650"/>
                    <a:pt x="22650" y="23728"/>
                    <a:pt x="24807" y="23728"/>
                  </a:cubicBezTo>
                  <a:cubicBezTo>
                    <a:pt x="26964" y="24807"/>
                    <a:pt x="28042" y="24807"/>
                    <a:pt x="30199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6" y="30200"/>
                    <a:pt x="42064" y="32357"/>
                    <a:pt x="44221" y="34514"/>
                  </a:cubicBezTo>
                  <a:cubicBezTo>
                    <a:pt x="46378" y="36671"/>
                    <a:pt x="46378" y="39907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5"/>
                    <a:pt x="38828" y="58242"/>
                    <a:pt x="35592" y="59320"/>
                  </a:cubicBezTo>
                  <a:cubicBezTo>
                    <a:pt x="32357" y="58242"/>
                    <a:pt x="28042" y="59320"/>
                    <a:pt x="22650" y="59320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268" name="Grafik 2">
            <a:extLst>
              <a:ext uri="{FF2B5EF4-FFF2-40B4-BE49-F238E27FC236}">
                <a16:creationId xmlns:a16="http://schemas.microsoft.com/office/drawing/2014/main" id="{14D5C187-BC24-43A2-BB06-59076C9E3AE1}"/>
              </a:ext>
            </a:extLst>
          </p:cNvPr>
          <p:cNvGrpSpPr/>
          <p:nvPr/>
        </p:nvGrpSpPr>
        <p:grpSpPr>
          <a:xfrm>
            <a:off x="4899886" y="3336450"/>
            <a:ext cx="465933" cy="84127"/>
            <a:chOff x="4899886" y="3336450"/>
            <a:chExt cx="465933" cy="84127"/>
          </a:xfrm>
          <a:solidFill>
            <a:srgbClr val="60605F"/>
          </a:solidFill>
        </p:grpSpPr>
        <p:sp>
          <p:nvSpPr>
            <p:cNvPr id="2269" name="Freihandform: Form 2268">
              <a:extLst>
                <a:ext uri="{FF2B5EF4-FFF2-40B4-BE49-F238E27FC236}">
                  <a16:creationId xmlns:a16="http://schemas.microsoft.com/office/drawing/2014/main" id="{B4AA6C0B-8CF4-4B9E-BDD6-DC16D1C8F5D1}"/>
                </a:ext>
              </a:extLst>
            </p:cNvPr>
            <p:cNvSpPr/>
            <p:nvPr/>
          </p:nvSpPr>
          <p:spPr>
            <a:xfrm>
              <a:off x="4899886" y="3339685"/>
              <a:ext cx="58241" cy="80891"/>
            </a:xfrm>
            <a:custGeom>
              <a:avLst/>
              <a:gdLst>
                <a:gd name="connsiteX0" fmla="*/ 28042 w 58241"/>
                <a:gd name="connsiteY0" fmla="*/ 80891 h 80891"/>
                <a:gd name="connsiteX1" fmla="*/ 12942 w 58241"/>
                <a:gd name="connsiteY1" fmla="*/ 77656 h 80891"/>
                <a:gd name="connsiteX2" fmla="*/ 0 w 58241"/>
                <a:gd name="connsiteY2" fmla="*/ 69027 h 80891"/>
                <a:gd name="connsiteX3" fmla="*/ 9707 w 58241"/>
                <a:gd name="connsiteY3" fmla="*/ 58242 h 80891"/>
                <a:gd name="connsiteX4" fmla="*/ 19414 w 58241"/>
                <a:gd name="connsiteY4" fmla="*/ 64713 h 80891"/>
                <a:gd name="connsiteX5" fmla="*/ 29121 w 58241"/>
                <a:gd name="connsiteY5" fmla="*/ 66870 h 80891"/>
                <a:gd name="connsiteX6" fmla="*/ 37749 w 58241"/>
                <a:gd name="connsiteY6" fmla="*/ 64713 h 80891"/>
                <a:gd name="connsiteX7" fmla="*/ 40985 w 58241"/>
                <a:gd name="connsiteY7" fmla="*/ 58242 h 80891"/>
                <a:gd name="connsiteX8" fmla="*/ 39906 w 58241"/>
                <a:gd name="connsiteY8" fmla="*/ 53928 h 80891"/>
                <a:gd name="connsiteX9" fmla="*/ 35592 w 58241"/>
                <a:gd name="connsiteY9" fmla="*/ 50692 h 80891"/>
                <a:gd name="connsiteX10" fmla="*/ 29121 w 58241"/>
                <a:gd name="connsiteY10" fmla="*/ 48535 h 80891"/>
                <a:gd name="connsiteX11" fmla="*/ 19414 w 58241"/>
                <a:gd name="connsiteY11" fmla="*/ 44220 h 80891"/>
                <a:gd name="connsiteX12" fmla="*/ 11864 w 58241"/>
                <a:gd name="connsiteY12" fmla="*/ 39906 h 80891"/>
                <a:gd name="connsiteX13" fmla="*/ 6471 w 58241"/>
                <a:gd name="connsiteY13" fmla="*/ 33435 h 80891"/>
                <a:gd name="connsiteX14" fmla="*/ 4314 w 58241"/>
                <a:gd name="connsiteY14" fmla="*/ 23728 h 80891"/>
                <a:gd name="connsiteX15" fmla="*/ 7550 w 58241"/>
                <a:gd name="connsiteY15" fmla="*/ 11864 h 80891"/>
                <a:gd name="connsiteX16" fmla="*/ 17257 w 58241"/>
                <a:gd name="connsiteY16" fmla="*/ 3236 h 80891"/>
                <a:gd name="connsiteX17" fmla="*/ 31278 w 58241"/>
                <a:gd name="connsiteY17" fmla="*/ 0 h 80891"/>
                <a:gd name="connsiteX18" fmla="*/ 44221 w 58241"/>
                <a:gd name="connsiteY18" fmla="*/ 2157 h 80891"/>
                <a:gd name="connsiteX19" fmla="*/ 56084 w 58241"/>
                <a:gd name="connsiteY19" fmla="*/ 9707 h 80891"/>
                <a:gd name="connsiteX20" fmla="*/ 47456 w 58241"/>
                <a:gd name="connsiteY20" fmla="*/ 20492 h 80891"/>
                <a:gd name="connsiteX21" fmla="*/ 39906 w 58241"/>
                <a:gd name="connsiteY21" fmla="*/ 16178 h 80891"/>
                <a:gd name="connsiteX22" fmla="*/ 31278 w 58241"/>
                <a:gd name="connsiteY22" fmla="*/ 15100 h 80891"/>
                <a:gd name="connsiteX23" fmla="*/ 23728 w 58241"/>
                <a:gd name="connsiteY23" fmla="*/ 17257 h 80891"/>
                <a:gd name="connsiteX24" fmla="*/ 20492 w 58241"/>
                <a:gd name="connsiteY24" fmla="*/ 22649 h 80891"/>
                <a:gd name="connsiteX25" fmla="*/ 21571 w 58241"/>
                <a:gd name="connsiteY25" fmla="*/ 26964 h 80891"/>
                <a:gd name="connsiteX26" fmla="*/ 25885 w 58241"/>
                <a:gd name="connsiteY26" fmla="*/ 30199 h 80891"/>
                <a:gd name="connsiteX27" fmla="*/ 32357 w 58241"/>
                <a:gd name="connsiteY27" fmla="*/ 32357 h 80891"/>
                <a:gd name="connsiteX28" fmla="*/ 42063 w 58241"/>
                <a:gd name="connsiteY28" fmla="*/ 36671 h 80891"/>
                <a:gd name="connsiteX29" fmla="*/ 50692 w 58241"/>
                <a:gd name="connsiteY29" fmla="*/ 40985 h 80891"/>
                <a:gd name="connsiteX30" fmla="*/ 56084 w 58241"/>
                <a:gd name="connsiteY30" fmla="*/ 47456 h 80891"/>
                <a:gd name="connsiteX31" fmla="*/ 58242 w 58241"/>
                <a:gd name="connsiteY31" fmla="*/ 57163 h 80891"/>
                <a:gd name="connsiteX32" fmla="*/ 55006 w 58241"/>
                <a:gd name="connsiteY32" fmla="*/ 69027 h 80891"/>
                <a:gd name="connsiteX33" fmla="*/ 45299 w 58241"/>
                <a:gd name="connsiteY33" fmla="*/ 77656 h 80891"/>
                <a:gd name="connsiteX34" fmla="*/ 28042 w 58241"/>
                <a:gd name="connsiteY34" fmla="*/ 80891 h 8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8241" h="80891">
                  <a:moveTo>
                    <a:pt x="28042" y="80891"/>
                  </a:moveTo>
                  <a:cubicBezTo>
                    <a:pt x="22650" y="80891"/>
                    <a:pt x="18335" y="79813"/>
                    <a:pt x="12942" y="77656"/>
                  </a:cubicBezTo>
                  <a:cubicBezTo>
                    <a:pt x="7550" y="75499"/>
                    <a:pt x="3236" y="73341"/>
                    <a:pt x="0" y="69027"/>
                  </a:cubicBezTo>
                  <a:lnTo>
                    <a:pt x="9707" y="58242"/>
                  </a:lnTo>
                  <a:cubicBezTo>
                    <a:pt x="12942" y="60399"/>
                    <a:pt x="15100" y="62556"/>
                    <a:pt x="19414" y="64713"/>
                  </a:cubicBezTo>
                  <a:cubicBezTo>
                    <a:pt x="22650" y="65792"/>
                    <a:pt x="25885" y="66870"/>
                    <a:pt x="29121" y="66870"/>
                  </a:cubicBezTo>
                  <a:cubicBezTo>
                    <a:pt x="33435" y="66870"/>
                    <a:pt x="35592" y="65792"/>
                    <a:pt x="37749" y="64713"/>
                  </a:cubicBezTo>
                  <a:cubicBezTo>
                    <a:pt x="39906" y="63634"/>
                    <a:pt x="40985" y="61477"/>
                    <a:pt x="40985" y="58242"/>
                  </a:cubicBezTo>
                  <a:cubicBezTo>
                    <a:pt x="40985" y="56085"/>
                    <a:pt x="40985" y="55006"/>
                    <a:pt x="39906" y="53928"/>
                  </a:cubicBezTo>
                  <a:cubicBezTo>
                    <a:pt x="38828" y="52849"/>
                    <a:pt x="37749" y="51770"/>
                    <a:pt x="35592" y="50692"/>
                  </a:cubicBezTo>
                  <a:cubicBezTo>
                    <a:pt x="33435" y="49613"/>
                    <a:pt x="32357" y="48535"/>
                    <a:pt x="29121" y="48535"/>
                  </a:cubicBezTo>
                  <a:lnTo>
                    <a:pt x="19414" y="44220"/>
                  </a:lnTo>
                  <a:cubicBezTo>
                    <a:pt x="17257" y="43142"/>
                    <a:pt x="14021" y="42063"/>
                    <a:pt x="11864" y="39906"/>
                  </a:cubicBezTo>
                  <a:cubicBezTo>
                    <a:pt x="9707" y="37749"/>
                    <a:pt x="7550" y="35592"/>
                    <a:pt x="6471" y="33435"/>
                  </a:cubicBezTo>
                  <a:cubicBezTo>
                    <a:pt x="5393" y="30199"/>
                    <a:pt x="4314" y="26964"/>
                    <a:pt x="4314" y="23728"/>
                  </a:cubicBezTo>
                  <a:cubicBezTo>
                    <a:pt x="4314" y="19414"/>
                    <a:pt x="5393" y="16178"/>
                    <a:pt x="7550" y="11864"/>
                  </a:cubicBezTo>
                  <a:cubicBezTo>
                    <a:pt x="9707" y="8628"/>
                    <a:pt x="12942" y="5393"/>
                    <a:pt x="17257" y="3236"/>
                  </a:cubicBezTo>
                  <a:cubicBezTo>
                    <a:pt x="21571" y="1078"/>
                    <a:pt x="25885" y="0"/>
                    <a:pt x="31278" y="0"/>
                  </a:cubicBezTo>
                  <a:cubicBezTo>
                    <a:pt x="35592" y="0"/>
                    <a:pt x="39906" y="1078"/>
                    <a:pt x="44221" y="2157"/>
                  </a:cubicBezTo>
                  <a:cubicBezTo>
                    <a:pt x="48535" y="4314"/>
                    <a:pt x="52849" y="6471"/>
                    <a:pt x="56084" y="9707"/>
                  </a:cubicBezTo>
                  <a:lnTo>
                    <a:pt x="47456" y="20492"/>
                  </a:lnTo>
                  <a:cubicBezTo>
                    <a:pt x="45299" y="18335"/>
                    <a:pt x="42063" y="17257"/>
                    <a:pt x="39906" y="16178"/>
                  </a:cubicBezTo>
                  <a:cubicBezTo>
                    <a:pt x="37749" y="15100"/>
                    <a:pt x="34513" y="15100"/>
                    <a:pt x="31278" y="15100"/>
                  </a:cubicBezTo>
                  <a:cubicBezTo>
                    <a:pt x="28042" y="15100"/>
                    <a:pt x="25885" y="16178"/>
                    <a:pt x="23728" y="17257"/>
                  </a:cubicBezTo>
                  <a:cubicBezTo>
                    <a:pt x="21571" y="18335"/>
                    <a:pt x="20492" y="20492"/>
                    <a:pt x="20492" y="22649"/>
                  </a:cubicBezTo>
                  <a:cubicBezTo>
                    <a:pt x="20492" y="24807"/>
                    <a:pt x="20492" y="25885"/>
                    <a:pt x="21571" y="26964"/>
                  </a:cubicBezTo>
                  <a:cubicBezTo>
                    <a:pt x="22650" y="28042"/>
                    <a:pt x="23728" y="29121"/>
                    <a:pt x="25885" y="30199"/>
                  </a:cubicBezTo>
                  <a:cubicBezTo>
                    <a:pt x="28042" y="31278"/>
                    <a:pt x="30199" y="32357"/>
                    <a:pt x="32357" y="32357"/>
                  </a:cubicBezTo>
                  <a:lnTo>
                    <a:pt x="42063" y="36671"/>
                  </a:lnTo>
                  <a:cubicBezTo>
                    <a:pt x="45299" y="37749"/>
                    <a:pt x="47456" y="39906"/>
                    <a:pt x="50692" y="40985"/>
                  </a:cubicBezTo>
                  <a:cubicBezTo>
                    <a:pt x="52849" y="43142"/>
                    <a:pt x="55006" y="45299"/>
                    <a:pt x="56084" y="47456"/>
                  </a:cubicBezTo>
                  <a:cubicBezTo>
                    <a:pt x="57163" y="49613"/>
                    <a:pt x="58242" y="52849"/>
                    <a:pt x="58242" y="57163"/>
                  </a:cubicBezTo>
                  <a:cubicBezTo>
                    <a:pt x="58242" y="61477"/>
                    <a:pt x="57163" y="65792"/>
                    <a:pt x="55006" y="69027"/>
                  </a:cubicBezTo>
                  <a:cubicBezTo>
                    <a:pt x="52849" y="72263"/>
                    <a:pt x="49613" y="75499"/>
                    <a:pt x="45299" y="77656"/>
                  </a:cubicBezTo>
                  <a:cubicBezTo>
                    <a:pt x="39906" y="79813"/>
                    <a:pt x="34513" y="80891"/>
                    <a:pt x="28042" y="80891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0" name="Freihandform: Form 2269">
              <a:extLst>
                <a:ext uri="{FF2B5EF4-FFF2-40B4-BE49-F238E27FC236}">
                  <a16:creationId xmlns:a16="http://schemas.microsoft.com/office/drawing/2014/main" id="{C9F30114-6F66-4019-B323-6B3ACE98CCBA}"/>
                </a:ext>
              </a:extLst>
            </p:cNvPr>
            <p:cNvSpPr/>
            <p:nvPr/>
          </p:nvSpPr>
          <p:spPr>
            <a:xfrm>
              <a:off x="4968913" y="3360178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9 h 60398"/>
                <a:gd name="connsiteX2" fmla="*/ 12943 w 51770"/>
                <a:gd name="connsiteY2" fmla="*/ 1079 h 60398"/>
                <a:gd name="connsiteX3" fmla="*/ 14021 w 51770"/>
                <a:gd name="connsiteY3" fmla="*/ 8628 h 60398"/>
                <a:gd name="connsiteX4" fmla="*/ 14021 w 51770"/>
                <a:gd name="connsiteY4" fmla="*/ 8628 h 60398"/>
                <a:gd name="connsiteX5" fmla="*/ 22650 w 51770"/>
                <a:gd name="connsiteY5" fmla="*/ 2157 h 60398"/>
                <a:gd name="connsiteX6" fmla="*/ 33435 w 51770"/>
                <a:gd name="connsiteY6" fmla="*/ 0 h 60398"/>
                <a:gd name="connsiteX7" fmla="*/ 47456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2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8628"/>
                  </a:lnTo>
                  <a:lnTo>
                    <a:pt x="14021" y="8628"/>
                  </a:lnTo>
                  <a:cubicBezTo>
                    <a:pt x="16178" y="6471"/>
                    <a:pt x="19414" y="4314"/>
                    <a:pt x="22650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7" y="0"/>
                    <a:pt x="44221" y="2157"/>
                    <a:pt x="47456" y="6471"/>
                  </a:cubicBezTo>
                  <a:cubicBezTo>
                    <a:pt x="50692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4" y="18335"/>
                    <a:pt x="33435" y="16178"/>
                  </a:cubicBezTo>
                  <a:cubicBezTo>
                    <a:pt x="32357" y="14021"/>
                    <a:pt x="30199" y="14021"/>
                    <a:pt x="26964" y="14021"/>
                  </a:cubicBezTo>
                  <a:cubicBezTo>
                    <a:pt x="24807" y="14021"/>
                    <a:pt x="22650" y="14021"/>
                    <a:pt x="20492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1" name="Freihandform: Form 2270">
              <a:extLst>
                <a:ext uri="{FF2B5EF4-FFF2-40B4-BE49-F238E27FC236}">
                  <a16:creationId xmlns:a16="http://schemas.microsoft.com/office/drawing/2014/main" id="{38A67ED6-E6BE-4973-8289-A80E39C44D22}"/>
                </a:ext>
              </a:extLst>
            </p:cNvPr>
            <p:cNvSpPr/>
            <p:nvPr/>
          </p:nvSpPr>
          <p:spPr>
            <a:xfrm>
              <a:off x="5032547" y="3359099"/>
              <a:ext cx="52848" cy="61477"/>
            </a:xfrm>
            <a:custGeom>
              <a:avLst/>
              <a:gdLst>
                <a:gd name="connsiteX0" fmla="*/ 30200 w 52848"/>
                <a:gd name="connsiteY0" fmla="*/ 61478 h 61477"/>
                <a:gd name="connsiteX1" fmla="*/ 15100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3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4 h 61477"/>
                <a:gd name="connsiteX12" fmla="*/ 14021 w 52848"/>
                <a:gd name="connsiteY12" fmla="*/ 34514 h 61477"/>
                <a:gd name="connsiteX13" fmla="*/ 14021 w 52848"/>
                <a:gd name="connsiteY13" fmla="*/ 23728 h 61477"/>
                <a:gd name="connsiteX14" fmla="*/ 39907 w 52848"/>
                <a:gd name="connsiteY14" fmla="*/ 23728 h 61477"/>
                <a:gd name="connsiteX15" fmla="*/ 37749 w 52848"/>
                <a:gd name="connsiteY15" fmla="*/ 15100 h 61477"/>
                <a:gd name="connsiteX16" fmla="*/ 30200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1 h 61477"/>
                <a:gd name="connsiteX25" fmla="*/ 50692 w 52848"/>
                <a:gd name="connsiteY25" fmla="*/ 53928 h 61477"/>
                <a:gd name="connsiteX26" fmla="*/ 40985 w 52848"/>
                <a:gd name="connsiteY26" fmla="*/ 58242 h 61477"/>
                <a:gd name="connsiteX27" fmla="*/ 30200 w 52848"/>
                <a:gd name="connsiteY27" fmla="*/ 61478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200" y="61478"/>
                  </a:moveTo>
                  <a:cubicBezTo>
                    <a:pt x="24807" y="61478"/>
                    <a:pt x="19414" y="60399"/>
                    <a:pt x="15100" y="58242"/>
                  </a:cubicBezTo>
                  <a:cubicBezTo>
                    <a:pt x="10786" y="56085"/>
                    <a:pt x="7550" y="51770"/>
                    <a:pt x="4314" y="47456"/>
                  </a:cubicBezTo>
                  <a:cubicBezTo>
                    <a:pt x="1079" y="43142"/>
                    <a:pt x="0" y="37749"/>
                    <a:pt x="0" y="31278"/>
                  </a:cubicBezTo>
                  <a:cubicBezTo>
                    <a:pt x="0" y="24807"/>
                    <a:pt x="1079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8335" y="2157"/>
                    <a:pt x="22650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4221" y="5393"/>
                    <a:pt x="47456" y="8628"/>
                    <a:pt x="49613" y="12943"/>
                  </a:cubicBezTo>
                  <a:cubicBezTo>
                    <a:pt x="51771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7" y="23728"/>
                  </a:lnTo>
                  <a:cubicBezTo>
                    <a:pt x="39907" y="20493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200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6178" y="21571"/>
                    <a:pt x="16178" y="25885"/>
                    <a:pt x="16178" y="30199"/>
                  </a:cubicBezTo>
                  <a:cubicBezTo>
                    <a:pt x="16178" y="34514"/>
                    <a:pt x="17257" y="38828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200" y="48535"/>
                    <a:pt x="32357" y="48535"/>
                  </a:cubicBezTo>
                  <a:cubicBezTo>
                    <a:pt x="34514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6" y="56085"/>
                    <a:pt x="44221" y="57163"/>
                    <a:pt x="40985" y="58242"/>
                  </a:cubicBezTo>
                  <a:cubicBezTo>
                    <a:pt x="36671" y="61478"/>
                    <a:pt x="33435" y="61478"/>
                    <a:pt x="30200" y="61478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2" name="Freihandform: Form 2271">
              <a:extLst>
                <a:ext uri="{FF2B5EF4-FFF2-40B4-BE49-F238E27FC236}">
                  <a16:creationId xmlns:a16="http://schemas.microsoft.com/office/drawing/2014/main" id="{097A5834-1174-4903-9176-B115CBEF379A}"/>
                </a:ext>
              </a:extLst>
            </p:cNvPr>
            <p:cNvSpPr/>
            <p:nvPr/>
          </p:nvSpPr>
          <p:spPr>
            <a:xfrm>
              <a:off x="5092946" y="3358021"/>
              <a:ext cx="50692" cy="62555"/>
            </a:xfrm>
            <a:custGeom>
              <a:avLst/>
              <a:gdLst>
                <a:gd name="connsiteX0" fmla="*/ 18335 w 50692"/>
                <a:gd name="connsiteY0" fmla="*/ 62556 h 62555"/>
                <a:gd name="connsiteX1" fmla="*/ 8628 w 50692"/>
                <a:gd name="connsiteY1" fmla="*/ 60399 h 62555"/>
                <a:gd name="connsiteX2" fmla="*/ 2157 w 50692"/>
                <a:gd name="connsiteY2" fmla="*/ 53928 h 62555"/>
                <a:gd name="connsiteX3" fmla="*/ 0 w 50692"/>
                <a:gd name="connsiteY3" fmla="*/ 45299 h 62555"/>
                <a:gd name="connsiteX4" fmla="*/ 7550 w 50692"/>
                <a:gd name="connsiteY4" fmla="*/ 31278 h 62555"/>
                <a:gd name="connsiteX5" fmla="*/ 33435 w 50692"/>
                <a:gd name="connsiteY5" fmla="*/ 23728 h 62555"/>
                <a:gd name="connsiteX6" fmla="*/ 32357 w 50692"/>
                <a:gd name="connsiteY6" fmla="*/ 18335 h 62555"/>
                <a:gd name="connsiteX7" fmla="*/ 29121 w 50692"/>
                <a:gd name="connsiteY7" fmla="*/ 15100 h 62555"/>
                <a:gd name="connsiteX8" fmla="*/ 23728 w 50692"/>
                <a:gd name="connsiteY8" fmla="*/ 14021 h 62555"/>
                <a:gd name="connsiteX9" fmla="*/ 16178 w 50692"/>
                <a:gd name="connsiteY9" fmla="*/ 15100 h 62555"/>
                <a:gd name="connsiteX10" fmla="*/ 8628 w 50692"/>
                <a:gd name="connsiteY10" fmla="*/ 19414 h 62555"/>
                <a:gd name="connsiteX11" fmla="*/ 3236 w 50692"/>
                <a:gd name="connsiteY11" fmla="*/ 8628 h 62555"/>
                <a:gd name="connsiteX12" fmla="*/ 10786 w 50692"/>
                <a:gd name="connsiteY12" fmla="*/ 4314 h 62555"/>
                <a:gd name="connsiteX13" fmla="*/ 19414 w 50692"/>
                <a:gd name="connsiteY13" fmla="*/ 1078 h 62555"/>
                <a:gd name="connsiteX14" fmla="*/ 28042 w 50692"/>
                <a:gd name="connsiteY14" fmla="*/ 0 h 62555"/>
                <a:gd name="connsiteX15" fmla="*/ 40985 w 50692"/>
                <a:gd name="connsiteY15" fmla="*/ 3236 h 62555"/>
                <a:gd name="connsiteX16" fmla="*/ 48535 w 50692"/>
                <a:gd name="connsiteY16" fmla="*/ 11864 h 62555"/>
                <a:gd name="connsiteX17" fmla="*/ 50692 w 50692"/>
                <a:gd name="connsiteY17" fmla="*/ 25885 h 62555"/>
                <a:gd name="connsiteX18" fmla="*/ 50692 w 50692"/>
                <a:gd name="connsiteY18" fmla="*/ 59320 h 62555"/>
                <a:gd name="connsiteX19" fmla="*/ 37749 w 50692"/>
                <a:gd name="connsiteY19" fmla="*/ 59320 h 62555"/>
                <a:gd name="connsiteX20" fmla="*/ 36671 w 50692"/>
                <a:gd name="connsiteY20" fmla="*/ 52849 h 62555"/>
                <a:gd name="connsiteX21" fmla="*/ 36671 w 50692"/>
                <a:gd name="connsiteY21" fmla="*/ 52849 h 62555"/>
                <a:gd name="connsiteX22" fmla="*/ 28042 w 50692"/>
                <a:gd name="connsiteY22" fmla="*/ 58242 h 62555"/>
                <a:gd name="connsiteX23" fmla="*/ 18335 w 50692"/>
                <a:gd name="connsiteY23" fmla="*/ 62556 h 62555"/>
                <a:gd name="connsiteX24" fmla="*/ 22650 w 50692"/>
                <a:gd name="connsiteY24" fmla="*/ 49613 h 62555"/>
                <a:gd name="connsiteX25" fmla="*/ 28042 w 50692"/>
                <a:gd name="connsiteY25" fmla="*/ 48535 h 62555"/>
                <a:gd name="connsiteX26" fmla="*/ 33435 w 50692"/>
                <a:gd name="connsiteY26" fmla="*/ 44220 h 62555"/>
                <a:gd name="connsiteX27" fmla="*/ 33435 w 50692"/>
                <a:gd name="connsiteY27" fmla="*/ 33435 h 62555"/>
                <a:gd name="connsiteX28" fmla="*/ 22650 w 50692"/>
                <a:gd name="connsiteY28" fmla="*/ 35592 h 62555"/>
                <a:gd name="connsiteX29" fmla="*/ 17257 w 50692"/>
                <a:gd name="connsiteY29" fmla="*/ 38828 h 62555"/>
                <a:gd name="connsiteX30" fmla="*/ 15100 w 50692"/>
                <a:gd name="connsiteY30" fmla="*/ 43142 h 62555"/>
                <a:gd name="connsiteX31" fmla="*/ 17257 w 50692"/>
                <a:gd name="connsiteY31" fmla="*/ 47456 h 62555"/>
                <a:gd name="connsiteX32" fmla="*/ 22650 w 50692"/>
                <a:gd name="connsiteY32" fmla="*/ 49613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0692" h="62555">
                  <a:moveTo>
                    <a:pt x="18335" y="62556"/>
                  </a:moveTo>
                  <a:cubicBezTo>
                    <a:pt x="15100" y="62556"/>
                    <a:pt x="11864" y="61477"/>
                    <a:pt x="8628" y="60399"/>
                  </a:cubicBezTo>
                  <a:cubicBezTo>
                    <a:pt x="6471" y="59320"/>
                    <a:pt x="4314" y="57163"/>
                    <a:pt x="2157" y="53928"/>
                  </a:cubicBezTo>
                  <a:cubicBezTo>
                    <a:pt x="1079" y="51770"/>
                    <a:pt x="0" y="48535"/>
                    <a:pt x="0" y="45299"/>
                  </a:cubicBezTo>
                  <a:cubicBezTo>
                    <a:pt x="0" y="38828"/>
                    <a:pt x="2157" y="34514"/>
                    <a:pt x="7550" y="31278"/>
                  </a:cubicBezTo>
                  <a:cubicBezTo>
                    <a:pt x="12943" y="28042"/>
                    <a:pt x="21571" y="25885"/>
                    <a:pt x="33435" y="23728"/>
                  </a:cubicBezTo>
                  <a:cubicBezTo>
                    <a:pt x="33435" y="21571"/>
                    <a:pt x="33435" y="20492"/>
                    <a:pt x="32357" y="18335"/>
                  </a:cubicBezTo>
                  <a:cubicBezTo>
                    <a:pt x="31278" y="17257"/>
                    <a:pt x="30199" y="16178"/>
                    <a:pt x="29121" y="15100"/>
                  </a:cubicBezTo>
                  <a:cubicBezTo>
                    <a:pt x="28042" y="14021"/>
                    <a:pt x="25885" y="14021"/>
                    <a:pt x="23728" y="14021"/>
                  </a:cubicBezTo>
                  <a:cubicBezTo>
                    <a:pt x="21571" y="14021"/>
                    <a:pt x="18335" y="14021"/>
                    <a:pt x="16178" y="15100"/>
                  </a:cubicBezTo>
                  <a:cubicBezTo>
                    <a:pt x="14021" y="16178"/>
                    <a:pt x="10786" y="17257"/>
                    <a:pt x="8628" y="19414"/>
                  </a:cubicBezTo>
                  <a:lnTo>
                    <a:pt x="3236" y="8628"/>
                  </a:lnTo>
                  <a:cubicBezTo>
                    <a:pt x="5393" y="7550"/>
                    <a:pt x="8628" y="5393"/>
                    <a:pt x="10786" y="4314"/>
                  </a:cubicBezTo>
                  <a:cubicBezTo>
                    <a:pt x="12943" y="3236"/>
                    <a:pt x="16178" y="2157"/>
                    <a:pt x="19414" y="1078"/>
                  </a:cubicBezTo>
                  <a:cubicBezTo>
                    <a:pt x="22650" y="0"/>
                    <a:pt x="24807" y="0"/>
                    <a:pt x="28042" y="0"/>
                  </a:cubicBezTo>
                  <a:cubicBezTo>
                    <a:pt x="33435" y="0"/>
                    <a:pt x="37749" y="1078"/>
                    <a:pt x="40985" y="3236"/>
                  </a:cubicBezTo>
                  <a:cubicBezTo>
                    <a:pt x="44221" y="5393"/>
                    <a:pt x="47456" y="8628"/>
                    <a:pt x="48535" y="11864"/>
                  </a:cubicBezTo>
                  <a:cubicBezTo>
                    <a:pt x="50692" y="16178"/>
                    <a:pt x="50692" y="20492"/>
                    <a:pt x="50692" y="25885"/>
                  </a:cubicBezTo>
                  <a:lnTo>
                    <a:pt x="50692" y="59320"/>
                  </a:lnTo>
                  <a:lnTo>
                    <a:pt x="37749" y="59320"/>
                  </a:lnTo>
                  <a:lnTo>
                    <a:pt x="36671" y="52849"/>
                  </a:lnTo>
                  <a:lnTo>
                    <a:pt x="36671" y="52849"/>
                  </a:lnTo>
                  <a:cubicBezTo>
                    <a:pt x="34514" y="55006"/>
                    <a:pt x="31278" y="57163"/>
                    <a:pt x="28042" y="58242"/>
                  </a:cubicBezTo>
                  <a:cubicBezTo>
                    <a:pt x="23728" y="61477"/>
                    <a:pt x="21571" y="62556"/>
                    <a:pt x="18335" y="62556"/>
                  </a:cubicBezTo>
                  <a:close/>
                  <a:moveTo>
                    <a:pt x="22650" y="49613"/>
                  </a:moveTo>
                  <a:cubicBezTo>
                    <a:pt x="24807" y="49613"/>
                    <a:pt x="26964" y="49613"/>
                    <a:pt x="28042" y="48535"/>
                  </a:cubicBezTo>
                  <a:cubicBezTo>
                    <a:pt x="30199" y="47456"/>
                    <a:pt x="31278" y="46378"/>
                    <a:pt x="33435" y="44220"/>
                  </a:cubicBezTo>
                  <a:lnTo>
                    <a:pt x="33435" y="33435"/>
                  </a:lnTo>
                  <a:cubicBezTo>
                    <a:pt x="29121" y="34514"/>
                    <a:pt x="25885" y="34514"/>
                    <a:pt x="22650" y="35592"/>
                  </a:cubicBezTo>
                  <a:cubicBezTo>
                    <a:pt x="19414" y="36671"/>
                    <a:pt x="18335" y="37749"/>
                    <a:pt x="17257" y="38828"/>
                  </a:cubicBezTo>
                  <a:cubicBezTo>
                    <a:pt x="16178" y="39906"/>
                    <a:pt x="15100" y="42063"/>
                    <a:pt x="15100" y="43142"/>
                  </a:cubicBezTo>
                  <a:cubicBezTo>
                    <a:pt x="15100" y="45299"/>
                    <a:pt x="16178" y="46378"/>
                    <a:pt x="17257" y="47456"/>
                  </a:cubicBezTo>
                  <a:cubicBezTo>
                    <a:pt x="19414" y="49613"/>
                    <a:pt x="20492" y="49613"/>
                    <a:pt x="22650" y="49613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3" name="Freihandform: Form 2272">
              <a:extLst>
                <a:ext uri="{FF2B5EF4-FFF2-40B4-BE49-F238E27FC236}">
                  <a16:creationId xmlns:a16="http://schemas.microsoft.com/office/drawing/2014/main" id="{1EAB8C38-93F5-49D8-B720-ABF94F6A120D}"/>
                </a:ext>
              </a:extLst>
            </p:cNvPr>
            <p:cNvSpPr/>
            <p:nvPr/>
          </p:nvSpPr>
          <p:spPr>
            <a:xfrm>
              <a:off x="5158738" y="3336450"/>
              <a:ext cx="53927" cy="83048"/>
            </a:xfrm>
            <a:custGeom>
              <a:avLst/>
              <a:gdLst>
                <a:gd name="connsiteX0" fmla="*/ 0 w 53927"/>
                <a:gd name="connsiteY0" fmla="*/ 83048 h 83048"/>
                <a:gd name="connsiteX1" fmla="*/ 0 w 53927"/>
                <a:gd name="connsiteY1" fmla="*/ 0 h 83048"/>
                <a:gd name="connsiteX2" fmla="*/ 16178 w 53927"/>
                <a:gd name="connsiteY2" fmla="*/ 0 h 83048"/>
                <a:gd name="connsiteX3" fmla="*/ 16178 w 53927"/>
                <a:gd name="connsiteY3" fmla="*/ 49613 h 83048"/>
                <a:gd name="connsiteX4" fmla="*/ 16178 w 53927"/>
                <a:gd name="connsiteY4" fmla="*/ 49613 h 83048"/>
                <a:gd name="connsiteX5" fmla="*/ 35592 w 53927"/>
                <a:gd name="connsiteY5" fmla="*/ 24807 h 83048"/>
                <a:gd name="connsiteX6" fmla="*/ 52849 w 53927"/>
                <a:gd name="connsiteY6" fmla="*/ 24807 h 83048"/>
                <a:gd name="connsiteX7" fmla="*/ 32357 w 53927"/>
                <a:gd name="connsiteY7" fmla="*/ 48535 h 83048"/>
                <a:gd name="connsiteX8" fmla="*/ 53928 w 53927"/>
                <a:gd name="connsiteY8" fmla="*/ 83048 h 83048"/>
                <a:gd name="connsiteX9" fmla="*/ 36671 w 53927"/>
                <a:gd name="connsiteY9" fmla="*/ 83048 h 83048"/>
                <a:gd name="connsiteX10" fmla="*/ 22650 w 53927"/>
                <a:gd name="connsiteY10" fmla="*/ 59320 h 83048"/>
                <a:gd name="connsiteX11" fmla="*/ 15100 w 53927"/>
                <a:gd name="connsiteY11" fmla="*/ 67949 h 83048"/>
                <a:gd name="connsiteX12" fmla="*/ 15100 w 53927"/>
                <a:gd name="connsiteY12" fmla="*/ 83048 h 83048"/>
                <a:gd name="connsiteX13" fmla="*/ 0 w 53927"/>
                <a:gd name="connsiteY13" fmla="*/ 83048 h 8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927" h="83048">
                  <a:moveTo>
                    <a:pt x="0" y="83048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49613"/>
                  </a:lnTo>
                  <a:lnTo>
                    <a:pt x="16178" y="49613"/>
                  </a:lnTo>
                  <a:lnTo>
                    <a:pt x="35592" y="24807"/>
                  </a:lnTo>
                  <a:lnTo>
                    <a:pt x="52849" y="24807"/>
                  </a:lnTo>
                  <a:lnTo>
                    <a:pt x="32357" y="48535"/>
                  </a:lnTo>
                  <a:lnTo>
                    <a:pt x="53928" y="83048"/>
                  </a:lnTo>
                  <a:lnTo>
                    <a:pt x="36671" y="83048"/>
                  </a:lnTo>
                  <a:lnTo>
                    <a:pt x="22650" y="59320"/>
                  </a:lnTo>
                  <a:lnTo>
                    <a:pt x="15100" y="67949"/>
                  </a:lnTo>
                  <a:lnTo>
                    <a:pt x="15100" y="83048"/>
                  </a:lnTo>
                  <a:lnTo>
                    <a:pt x="0" y="83048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4" name="Freihandform: Form 2273">
              <a:extLst>
                <a:ext uri="{FF2B5EF4-FFF2-40B4-BE49-F238E27FC236}">
                  <a16:creationId xmlns:a16="http://schemas.microsoft.com/office/drawing/2014/main" id="{04F685C1-E3A8-42C7-81D9-3354232D1436}"/>
                </a:ext>
              </a:extLst>
            </p:cNvPr>
            <p:cNvSpPr/>
            <p:nvPr/>
          </p:nvSpPr>
          <p:spPr>
            <a:xfrm>
              <a:off x="5214822" y="3359099"/>
              <a:ext cx="52849" cy="61477"/>
            </a:xfrm>
            <a:custGeom>
              <a:avLst/>
              <a:gdLst>
                <a:gd name="connsiteX0" fmla="*/ 30200 w 52849"/>
                <a:gd name="connsiteY0" fmla="*/ 61478 h 61477"/>
                <a:gd name="connsiteX1" fmla="*/ 15100 w 52849"/>
                <a:gd name="connsiteY1" fmla="*/ 58242 h 61477"/>
                <a:gd name="connsiteX2" fmla="*/ 4314 w 52849"/>
                <a:gd name="connsiteY2" fmla="*/ 47456 h 61477"/>
                <a:gd name="connsiteX3" fmla="*/ 0 w 52849"/>
                <a:gd name="connsiteY3" fmla="*/ 31278 h 61477"/>
                <a:gd name="connsiteX4" fmla="*/ 4314 w 52849"/>
                <a:gd name="connsiteY4" fmla="*/ 15100 h 61477"/>
                <a:gd name="connsiteX5" fmla="*/ 14021 w 52849"/>
                <a:gd name="connsiteY5" fmla="*/ 4314 h 61477"/>
                <a:gd name="connsiteX6" fmla="*/ 26964 w 52849"/>
                <a:gd name="connsiteY6" fmla="*/ 0 h 61477"/>
                <a:gd name="connsiteX7" fmla="*/ 40985 w 52849"/>
                <a:gd name="connsiteY7" fmla="*/ 3236 h 61477"/>
                <a:gd name="connsiteX8" fmla="*/ 49613 w 52849"/>
                <a:gd name="connsiteY8" fmla="*/ 12943 h 61477"/>
                <a:gd name="connsiteX9" fmla="*/ 52849 w 52849"/>
                <a:gd name="connsiteY9" fmla="*/ 26964 h 61477"/>
                <a:gd name="connsiteX10" fmla="*/ 52849 w 52849"/>
                <a:gd name="connsiteY10" fmla="*/ 31278 h 61477"/>
                <a:gd name="connsiteX11" fmla="*/ 52849 w 52849"/>
                <a:gd name="connsiteY11" fmla="*/ 34514 h 61477"/>
                <a:gd name="connsiteX12" fmla="*/ 14021 w 52849"/>
                <a:gd name="connsiteY12" fmla="*/ 34514 h 61477"/>
                <a:gd name="connsiteX13" fmla="*/ 14021 w 52849"/>
                <a:gd name="connsiteY13" fmla="*/ 23728 h 61477"/>
                <a:gd name="connsiteX14" fmla="*/ 39907 w 52849"/>
                <a:gd name="connsiteY14" fmla="*/ 23728 h 61477"/>
                <a:gd name="connsiteX15" fmla="*/ 37749 w 52849"/>
                <a:gd name="connsiteY15" fmla="*/ 15100 h 61477"/>
                <a:gd name="connsiteX16" fmla="*/ 30200 w 52849"/>
                <a:gd name="connsiteY16" fmla="*/ 11864 h 61477"/>
                <a:gd name="connsiteX17" fmla="*/ 23728 w 52849"/>
                <a:gd name="connsiteY17" fmla="*/ 14021 h 61477"/>
                <a:gd name="connsiteX18" fmla="*/ 18335 w 52849"/>
                <a:gd name="connsiteY18" fmla="*/ 19414 h 61477"/>
                <a:gd name="connsiteX19" fmla="*/ 16178 w 52849"/>
                <a:gd name="connsiteY19" fmla="*/ 30199 h 61477"/>
                <a:gd name="connsiteX20" fmla="*/ 18335 w 52849"/>
                <a:gd name="connsiteY20" fmla="*/ 40985 h 61477"/>
                <a:gd name="connsiteX21" fmla="*/ 24807 w 52849"/>
                <a:gd name="connsiteY21" fmla="*/ 46378 h 61477"/>
                <a:gd name="connsiteX22" fmla="*/ 32357 w 52849"/>
                <a:gd name="connsiteY22" fmla="*/ 48535 h 61477"/>
                <a:gd name="connsiteX23" fmla="*/ 38828 w 52849"/>
                <a:gd name="connsiteY23" fmla="*/ 47456 h 61477"/>
                <a:gd name="connsiteX24" fmla="*/ 45299 w 52849"/>
                <a:gd name="connsiteY24" fmla="*/ 44221 h 61477"/>
                <a:gd name="connsiteX25" fmla="*/ 50692 w 52849"/>
                <a:gd name="connsiteY25" fmla="*/ 53928 h 61477"/>
                <a:gd name="connsiteX26" fmla="*/ 40985 w 52849"/>
                <a:gd name="connsiteY26" fmla="*/ 58242 h 61477"/>
                <a:gd name="connsiteX27" fmla="*/ 30200 w 52849"/>
                <a:gd name="connsiteY27" fmla="*/ 61478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9" h="61477">
                  <a:moveTo>
                    <a:pt x="30200" y="61478"/>
                  </a:moveTo>
                  <a:cubicBezTo>
                    <a:pt x="24807" y="61478"/>
                    <a:pt x="19414" y="60399"/>
                    <a:pt x="15100" y="58242"/>
                  </a:cubicBezTo>
                  <a:cubicBezTo>
                    <a:pt x="10786" y="56085"/>
                    <a:pt x="7550" y="51770"/>
                    <a:pt x="4314" y="47456"/>
                  </a:cubicBezTo>
                  <a:cubicBezTo>
                    <a:pt x="1079" y="43142"/>
                    <a:pt x="0" y="37749"/>
                    <a:pt x="0" y="31278"/>
                  </a:cubicBezTo>
                  <a:cubicBezTo>
                    <a:pt x="0" y="24807"/>
                    <a:pt x="1079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8335" y="2157"/>
                    <a:pt x="22650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4221" y="5393"/>
                    <a:pt x="47457" y="8628"/>
                    <a:pt x="49613" y="12943"/>
                  </a:cubicBezTo>
                  <a:cubicBezTo>
                    <a:pt x="51771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7" y="23728"/>
                  </a:lnTo>
                  <a:cubicBezTo>
                    <a:pt x="39907" y="20493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200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3" y="17257"/>
                    <a:pt x="18335" y="19414"/>
                  </a:cubicBezTo>
                  <a:cubicBezTo>
                    <a:pt x="16178" y="21571"/>
                    <a:pt x="16178" y="25885"/>
                    <a:pt x="16178" y="30199"/>
                  </a:cubicBezTo>
                  <a:cubicBezTo>
                    <a:pt x="16178" y="34514"/>
                    <a:pt x="17257" y="38828"/>
                    <a:pt x="18335" y="40985"/>
                  </a:cubicBezTo>
                  <a:cubicBezTo>
                    <a:pt x="20493" y="43142"/>
                    <a:pt x="21571" y="45299"/>
                    <a:pt x="24807" y="46378"/>
                  </a:cubicBezTo>
                  <a:cubicBezTo>
                    <a:pt x="26964" y="47456"/>
                    <a:pt x="30200" y="48535"/>
                    <a:pt x="32357" y="48535"/>
                  </a:cubicBezTo>
                  <a:cubicBezTo>
                    <a:pt x="34514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7" y="56085"/>
                    <a:pt x="44221" y="57163"/>
                    <a:pt x="40985" y="58242"/>
                  </a:cubicBezTo>
                  <a:cubicBezTo>
                    <a:pt x="37749" y="61478"/>
                    <a:pt x="33435" y="61478"/>
                    <a:pt x="30200" y="61478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5" name="Freihandform: Form 2274">
              <a:extLst>
                <a:ext uri="{FF2B5EF4-FFF2-40B4-BE49-F238E27FC236}">
                  <a16:creationId xmlns:a16="http://schemas.microsoft.com/office/drawing/2014/main" id="{41DC312E-C87E-449C-86C8-2737802F3655}"/>
                </a:ext>
              </a:extLst>
            </p:cNvPr>
            <p:cNvSpPr/>
            <p:nvPr/>
          </p:nvSpPr>
          <p:spPr>
            <a:xfrm>
              <a:off x="5280614" y="3360178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3 w 37749"/>
                <a:gd name="connsiteY2" fmla="*/ 1079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200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9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2 w 37749"/>
                <a:gd name="connsiteY11" fmla="*/ 14021 h 59320"/>
                <a:gd name="connsiteX12" fmla="*/ 20492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2" y="0"/>
                    <a:pt x="30200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2" y="0"/>
                    <a:pt x="36671" y="0"/>
                    <a:pt x="37749" y="1079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200" y="12943"/>
                    <a:pt x="29121" y="14021"/>
                    <a:pt x="28042" y="14021"/>
                  </a:cubicBezTo>
                  <a:cubicBezTo>
                    <a:pt x="25885" y="14021"/>
                    <a:pt x="23728" y="15100"/>
                    <a:pt x="20492" y="16178"/>
                  </a:cubicBezTo>
                  <a:cubicBezTo>
                    <a:pt x="18335" y="18335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6" name="Freihandform: Form 2275">
              <a:extLst>
                <a:ext uri="{FF2B5EF4-FFF2-40B4-BE49-F238E27FC236}">
                  <a16:creationId xmlns:a16="http://schemas.microsoft.com/office/drawing/2014/main" id="{9201BB52-A1D7-4FD3-BB01-52AA887ECA52}"/>
                </a:ext>
              </a:extLst>
            </p:cNvPr>
            <p:cNvSpPr/>
            <p:nvPr/>
          </p:nvSpPr>
          <p:spPr>
            <a:xfrm>
              <a:off x="5319442" y="3361256"/>
              <a:ext cx="46377" cy="59320"/>
            </a:xfrm>
            <a:custGeom>
              <a:avLst/>
              <a:gdLst>
                <a:gd name="connsiteX0" fmla="*/ 22650 w 46377"/>
                <a:gd name="connsiteY0" fmla="*/ 59320 h 59320"/>
                <a:gd name="connsiteX1" fmla="*/ 10786 w 46377"/>
                <a:gd name="connsiteY1" fmla="*/ 57163 h 59320"/>
                <a:gd name="connsiteX2" fmla="*/ 0 w 46377"/>
                <a:gd name="connsiteY2" fmla="*/ 51770 h 59320"/>
                <a:gd name="connsiteX3" fmla="*/ 7550 w 46377"/>
                <a:gd name="connsiteY3" fmla="*/ 42063 h 59320"/>
                <a:gd name="connsiteX4" fmla="*/ 15100 w 46377"/>
                <a:gd name="connsiteY4" fmla="*/ 46378 h 59320"/>
                <a:gd name="connsiteX5" fmla="*/ 22650 w 46377"/>
                <a:gd name="connsiteY5" fmla="*/ 48535 h 59320"/>
                <a:gd name="connsiteX6" fmla="*/ 29121 w 46377"/>
                <a:gd name="connsiteY6" fmla="*/ 47456 h 59320"/>
                <a:gd name="connsiteX7" fmla="*/ 31278 w 46377"/>
                <a:gd name="connsiteY7" fmla="*/ 43142 h 59320"/>
                <a:gd name="connsiteX8" fmla="*/ 29121 w 46377"/>
                <a:gd name="connsiteY8" fmla="*/ 39906 h 59320"/>
                <a:gd name="connsiteX9" fmla="*/ 24807 w 46377"/>
                <a:gd name="connsiteY9" fmla="*/ 37749 h 59320"/>
                <a:gd name="connsiteX10" fmla="*/ 19414 w 46377"/>
                <a:gd name="connsiteY10" fmla="*/ 35592 h 59320"/>
                <a:gd name="connsiteX11" fmla="*/ 11864 w 46377"/>
                <a:gd name="connsiteY11" fmla="*/ 32357 h 59320"/>
                <a:gd name="connsiteX12" fmla="*/ 5393 w 46377"/>
                <a:gd name="connsiteY12" fmla="*/ 26964 h 59320"/>
                <a:gd name="connsiteX13" fmla="*/ 3236 w 46377"/>
                <a:gd name="connsiteY13" fmla="*/ 18335 h 59320"/>
                <a:gd name="connsiteX14" fmla="*/ 9707 w 46377"/>
                <a:gd name="connsiteY14" fmla="*/ 5393 h 59320"/>
                <a:gd name="connsiteX15" fmla="*/ 25885 w 46377"/>
                <a:gd name="connsiteY15" fmla="*/ 0 h 59320"/>
                <a:gd name="connsiteX16" fmla="*/ 37749 w 46377"/>
                <a:gd name="connsiteY16" fmla="*/ 2157 h 59320"/>
                <a:gd name="connsiteX17" fmla="*/ 46378 w 46377"/>
                <a:gd name="connsiteY17" fmla="*/ 7550 h 59320"/>
                <a:gd name="connsiteX18" fmla="*/ 38828 w 46377"/>
                <a:gd name="connsiteY18" fmla="*/ 17257 h 59320"/>
                <a:gd name="connsiteX19" fmla="*/ 32357 w 46377"/>
                <a:gd name="connsiteY19" fmla="*/ 14021 h 59320"/>
                <a:gd name="connsiteX20" fmla="*/ 25885 w 46377"/>
                <a:gd name="connsiteY20" fmla="*/ 12943 h 59320"/>
                <a:gd name="connsiteX21" fmla="*/ 20492 w 46377"/>
                <a:gd name="connsiteY21" fmla="*/ 14021 h 59320"/>
                <a:gd name="connsiteX22" fmla="*/ 18335 w 46377"/>
                <a:gd name="connsiteY22" fmla="*/ 18335 h 59320"/>
                <a:gd name="connsiteX23" fmla="*/ 20492 w 46377"/>
                <a:gd name="connsiteY23" fmla="*/ 21571 h 59320"/>
                <a:gd name="connsiteX24" fmla="*/ 24807 w 46377"/>
                <a:gd name="connsiteY24" fmla="*/ 23728 h 59320"/>
                <a:gd name="connsiteX25" fmla="*/ 30199 w 46377"/>
                <a:gd name="connsiteY25" fmla="*/ 25885 h 59320"/>
                <a:gd name="connsiteX26" fmla="*/ 37749 w 46377"/>
                <a:gd name="connsiteY26" fmla="*/ 29121 h 59320"/>
                <a:gd name="connsiteX27" fmla="*/ 44221 w 46377"/>
                <a:gd name="connsiteY27" fmla="*/ 34514 h 59320"/>
                <a:gd name="connsiteX28" fmla="*/ 46378 w 46377"/>
                <a:gd name="connsiteY28" fmla="*/ 43142 h 59320"/>
                <a:gd name="connsiteX29" fmla="*/ 43142 w 46377"/>
                <a:gd name="connsiteY29" fmla="*/ 52849 h 59320"/>
                <a:gd name="connsiteX30" fmla="*/ 35592 w 46377"/>
                <a:gd name="connsiteY30" fmla="*/ 59320 h 59320"/>
                <a:gd name="connsiteX31" fmla="*/ 22650 w 46377"/>
                <a:gd name="connsiteY31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320">
                  <a:moveTo>
                    <a:pt x="22650" y="59320"/>
                  </a:moveTo>
                  <a:cubicBezTo>
                    <a:pt x="18335" y="59320"/>
                    <a:pt x="15100" y="58242"/>
                    <a:pt x="10786" y="57163"/>
                  </a:cubicBezTo>
                  <a:cubicBezTo>
                    <a:pt x="6471" y="56085"/>
                    <a:pt x="3236" y="53928"/>
                    <a:pt x="0" y="51770"/>
                  </a:cubicBezTo>
                  <a:lnTo>
                    <a:pt x="7550" y="42063"/>
                  </a:lnTo>
                  <a:cubicBezTo>
                    <a:pt x="9707" y="44220"/>
                    <a:pt x="12943" y="45299"/>
                    <a:pt x="15100" y="46378"/>
                  </a:cubicBezTo>
                  <a:cubicBezTo>
                    <a:pt x="17257" y="47456"/>
                    <a:pt x="20492" y="48535"/>
                    <a:pt x="22650" y="48535"/>
                  </a:cubicBezTo>
                  <a:cubicBezTo>
                    <a:pt x="25885" y="48535"/>
                    <a:pt x="26964" y="48535"/>
                    <a:pt x="29121" y="47456"/>
                  </a:cubicBezTo>
                  <a:cubicBezTo>
                    <a:pt x="30199" y="46378"/>
                    <a:pt x="31278" y="45299"/>
                    <a:pt x="31278" y="43142"/>
                  </a:cubicBezTo>
                  <a:cubicBezTo>
                    <a:pt x="31278" y="42063"/>
                    <a:pt x="30199" y="40985"/>
                    <a:pt x="29121" y="39906"/>
                  </a:cubicBezTo>
                  <a:cubicBezTo>
                    <a:pt x="28042" y="38828"/>
                    <a:pt x="25885" y="37749"/>
                    <a:pt x="24807" y="37749"/>
                  </a:cubicBezTo>
                  <a:cubicBezTo>
                    <a:pt x="22650" y="36671"/>
                    <a:pt x="20492" y="36671"/>
                    <a:pt x="19414" y="35592"/>
                  </a:cubicBezTo>
                  <a:cubicBezTo>
                    <a:pt x="17257" y="34514"/>
                    <a:pt x="14021" y="33435"/>
                    <a:pt x="11864" y="32357"/>
                  </a:cubicBezTo>
                  <a:cubicBezTo>
                    <a:pt x="9707" y="31278"/>
                    <a:pt x="7550" y="29121"/>
                    <a:pt x="5393" y="26964"/>
                  </a:cubicBezTo>
                  <a:cubicBezTo>
                    <a:pt x="3236" y="24807"/>
                    <a:pt x="3236" y="21571"/>
                    <a:pt x="3236" y="18335"/>
                  </a:cubicBezTo>
                  <a:cubicBezTo>
                    <a:pt x="3236" y="12943"/>
                    <a:pt x="5393" y="8628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199" y="0"/>
                    <a:pt x="34514" y="1078"/>
                    <a:pt x="37749" y="2157"/>
                  </a:cubicBezTo>
                  <a:cubicBezTo>
                    <a:pt x="40985" y="3236"/>
                    <a:pt x="44221" y="5393"/>
                    <a:pt x="46378" y="7550"/>
                  </a:cubicBezTo>
                  <a:lnTo>
                    <a:pt x="38828" y="17257"/>
                  </a:lnTo>
                  <a:cubicBezTo>
                    <a:pt x="36671" y="16178"/>
                    <a:pt x="34514" y="14021"/>
                    <a:pt x="32357" y="14021"/>
                  </a:cubicBezTo>
                  <a:cubicBezTo>
                    <a:pt x="30199" y="12943"/>
                    <a:pt x="28042" y="12943"/>
                    <a:pt x="25885" y="12943"/>
                  </a:cubicBezTo>
                  <a:cubicBezTo>
                    <a:pt x="23728" y="12943"/>
                    <a:pt x="21571" y="12943"/>
                    <a:pt x="20492" y="14021"/>
                  </a:cubicBezTo>
                  <a:cubicBezTo>
                    <a:pt x="19414" y="15100"/>
                    <a:pt x="18335" y="16178"/>
                    <a:pt x="18335" y="18335"/>
                  </a:cubicBezTo>
                  <a:cubicBezTo>
                    <a:pt x="18335" y="19414"/>
                    <a:pt x="19414" y="20492"/>
                    <a:pt x="20492" y="21571"/>
                  </a:cubicBezTo>
                  <a:cubicBezTo>
                    <a:pt x="21571" y="22649"/>
                    <a:pt x="22650" y="23728"/>
                    <a:pt x="24807" y="23728"/>
                  </a:cubicBezTo>
                  <a:cubicBezTo>
                    <a:pt x="26964" y="24807"/>
                    <a:pt x="28042" y="24807"/>
                    <a:pt x="30199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7" y="30199"/>
                    <a:pt x="42063" y="32357"/>
                    <a:pt x="44221" y="34514"/>
                  </a:cubicBezTo>
                  <a:cubicBezTo>
                    <a:pt x="46378" y="36671"/>
                    <a:pt x="46378" y="39906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5"/>
                    <a:pt x="38828" y="58242"/>
                    <a:pt x="35592" y="59320"/>
                  </a:cubicBezTo>
                  <a:cubicBezTo>
                    <a:pt x="32357" y="58242"/>
                    <a:pt x="28042" y="59320"/>
                    <a:pt x="22650" y="59320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277" name="Freihandform: Form 2276">
            <a:extLst>
              <a:ext uri="{FF2B5EF4-FFF2-40B4-BE49-F238E27FC236}">
                <a16:creationId xmlns:a16="http://schemas.microsoft.com/office/drawing/2014/main" id="{2C9B4678-2EBC-4A09-9A13-32192A95AB51}"/>
              </a:ext>
            </a:extLst>
          </p:cNvPr>
          <p:cNvSpPr/>
          <p:nvPr/>
        </p:nvSpPr>
        <p:spPr>
          <a:xfrm rot="16200000">
            <a:off x="3076491" y="4173697"/>
            <a:ext cx="83048" cy="78734"/>
          </a:xfrm>
          <a:custGeom>
            <a:avLst/>
            <a:gdLst>
              <a:gd name="connsiteX0" fmla="*/ 0 w 83048"/>
              <a:gd name="connsiteY0" fmla="*/ 0 h 78734"/>
              <a:gd name="connsiteX1" fmla="*/ 83048 w 83048"/>
              <a:gd name="connsiteY1" fmla="*/ 0 h 78734"/>
              <a:gd name="connsiteX2" fmla="*/ 83048 w 83048"/>
              <a:gd name="connsiteY2" fmla="*/ 78734 h 78734"/>
              <a:gd name="connsiteX3" fmla="*/ 0 w 83048"/>
              <a:gd name="connsiteY3" fmla="*/ 78734 h 78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048" h="78734">
                <a:moveTo>
                  <a:pt x="0" y="0"/>
                </a:moveTo>
                <a:lnTo>
                  <a:pt x="83048" y="0"/>
                </a:lnTo>
                <a:lnTo>
                  <a:pt x="83048" y="78734"/>
                </a:lnTo>
                <a:lnTo>
                  <a:pt x="0" y="78734"/>
                </a:lnTo>
                <a:close/>
              </a:path>
            </a:pathLst>
          </a:custGeom>
          <a:solidFill>
            <a:srgbClr val="E84E0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278" name="Freihandform: Form 2277">
            <a:extLst>
              <a:ext uri="{FF2B5EF4-FFF2-40B4-BE49-F238E27FC236}">
                <a16:creationId xmlns:a16="http://schemas.microsoft.com/office/drawing/2014/main" id="{A88FAAF9-B7BB-44B4-A512-A804B9B69E57}"/>
              </a:ext>
            </a:extLst>
          </p:cNvPr>
          <p:cNvSpPr/>
          <p:nvPr/>
        </p:nvSpPr>
        <p:spPr>
          <a:xfrm rot="16200000">
            <a:off x="1156666" y="4173697"/>
            <a:ext cx="83048" cy="78734"/>
          </a:xfrm>
          <a:custGeom>
            <a:avLst/>
            <a:gdLst>
              <a:gd name="connsiteX0" fmla="*/ 0 w 83048"/>
              <a:gd name="connsiteY0" fmla="*/ 0 h 78734"/>
              <a:gd name="connsiteX1" fmla="*/ 83048 w 83048"/>
              <a:gd name="connsiteY1" fmla="*/ 0 h 78734"/>
              <a:gd name="connsiteX2" fmla="*/ 83048 w 83048"/>
              <a:gd name="connsiteY2" fmla="*/ 78734 h 78734"/>
              <a:gd name="connsiteX3" fmla="*/ 0 w 83048"/>
              <a:gd name="connsiteY3" fmla="*/ 78734 h 78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048" h="78734">
                <a:moveTo>
                  <a:pt x="0" y="0"/>
                </a:moveTo>
                <a:lnTo>
                  <a:pt x="83048" y="0"/>
                </a:lnTo>
                <a:lnTo>
                  <a:pt x="83048" y="78734"/>
                </a:lnTo>
                <a:lnTo>
                  <a:pt x="0" y="78734"/>
                </a:ln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279" name="Freihandform: Form 2278">
            <a:extLst>
              <a:ext uri="{FF2B5EF4-FFF2-40B4-BE49-F238E27FC236}">
                <a16:creationId xmlns:a16="http://schemas.microsoft.com/office/drawing/2014/main" id="{C30690F7-07C6-4A7D-A58F-EADC4A4FF451}"/>
              </a:ext>
            </a:extLst>
          </p:cNvPr>
          <p:cNvSpPr/>
          <p:nvPr/>
        </p:nvSpPr>
        <p:spPr>
          <a:xfrm>
            <a:off x="2092417" y="4162620"/>
            <a:ext cx="99226" cy="99226"/>
          </a:xfrm>
          <a:custGeom>
            <a:avLst/>
            <a:gdLst>
              <a:gd name="connsiteX0" fmla="*/ 99227 w 99226"/>
              <a:gd name="connsiteY0" fmla="*/ 49613 h 99226"/>
              <a:gd name="connsiteX1" fmla="*/ 49613 w 99226"/>
              <a:gd name="connsiteY1" fmla="*/ 99227 h 99226"/>
              <a:gd name="connsiteX2" fmla="*/ 0 w 99226"/>
              <a:gd name="connsiteY2" fmla="*/ 49613 h 99226"/>
              <a:gd name="connsiteX3" fmla="*/ 49613 w 99226"/>
              <a:gd name="connsiteY3" fmla="*/ 0 h 99226"/>
              <a:gd name="connsiteX4" fmla="*/ 99227 w 99226"/>
              <a:gd name="connsiteY4" fmla="*/ 49613 h 99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226" h="99226">
                <a:moveTo>
                  <a:pt x="99227" y="49613"/>
                </a:moveTo>
                <a:cubicBezTo>
                  <a:pt x="99227" y="77014"/>
                  <a:pt x="77014" y="99227"/>
                  <a:pt x="49613" y="99227"/>
                </a:cubicBezTo>
                <a:cubicBezTo>
                  <a:pt x="22213" y="99227"/>
                  <a:pt x="0" y="77014"/>
                  <a:pt x="0" y="49613"/>
                </a:cubicBezTo>
                <a:cubicBezTo>
                  <a:pt x="0" y="22213"/>
                  <a:pt x="22213" y="0"/>
                  <a:pt x="49613" y="0"/>
                </a:cubicBezTo>
                <a:cubicBezTo>
                  <a:pt x="77014" y="0"/>
                  <a:pt x="99227" y="22213"/>
                  <a:pt x="99227" y="49613"/>
                </a:cubicBezTo>
                <a:close/>
              </a:path>
            </a:pathLst>
          </a:custGeom>
          <a:solidFill>
            <a:srgbClr val="0DB19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280" name="Freihandform: Form 2279">
            <a:extLst>
              <a:ext uri="{FF2B5EF4-FFF2-40B4-BE49-F238E27FC236}">
                <a16:creationId xmlns:a16="http://schemas.microsoft.com/office/drawing/2014/main" id="{AA81A433-A7ED-413C-A2F2-FE5EC0E0AF11}"/>
              </a:ext>
            </a:extLst>
          </p:cNvPr>
          <p:cNvSpPr/>
          <p:nvPr/>
        </p:nvSpPr>
        <p:spPr>
          <a:xfrm>
            <a:off x="1663154" y="4175562"/>
            <a:ext cx="77655" cy="77655"/>
          </a:xfrm>
          <a:custGeom>
            <a:avLst/>
            <a:gdLst>
              <a:gd name="connsiteX0" fmla="*/ 77656 w 77655"/>
              <a:gd name="connsiteY0" fmla="*/ 38828 h 77655"/>
              <a:gd name="connsiteX1" fmla="*/ 38828 w 77655"/>
              <a:gd name="connsiteY1" fmla="*/ 77656 h 77655"/>
              <a:gd name="connsiteX2" fmla="*/ 0 w 77655"/>
              <a:gd name="connsiteY2" fmla="*/ 38828 h 77655"/>
              <a:gd name="connsiteX3" fmla="*/ 38828 w 77655"/>
              <a:gd name="connsiteY3" fmla="*/ 0 h 77655"/>
              <a:gd name="connsiteX4" fmla="*/ 77656 w 77655"/>
              <a:gd name="connsiteY4" fmla="*/ 38828 h 7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655" h="77655">
                <a:moveTo>
                  <a:pt x="77656" y="38828"/>
                </a:moveTo>
                <a:cubicBezTo>
                  <a:pt x="77656" y="60272"/>
                  <a:pt x="60272" y="77656"/>
                  <a:pt x="38828" y="77656"/>
                </a:cubicBezTo>
                <a:cubicBezTo>
                  <a:pt x="17384" y="77656"/>
                  <a:pt x="0" y="60272"/>
                  <a:pt x="0" y="38828"/>
                </a:cubicBezTo>
                <a:cubicBezTo>
                  <a:pt x="0" y="17384"/>
                  <a:pt x="17384" y="0"/>
                  <a:pt x="38828" y="0"/>
                </a:cubicBezTo>
                <a:cubicBezTo>
                  <a:pt x="60272" y="0"/>
                  <a:pt x="77656" y="17384"/>
                  <a:pt x="77656" y="38828"/>
                </a:cubicBezTo>
                <a:close/>
              </a:path>
            </a:pathLst>
          </a:custGeom>
          <a:solidFill>
            <a:srgbClr val="77777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281" name="Freihandform: Form 2280">
            <a:extLst>
              <a:ext uri="{FF2B5EF4-FFF2-40B4-BE49-F238E27FC236}">
                <a16:creationId xmlns:a16="http://schemas.microsoft.com/office/drawing/2014/main" id="{B23749F1-1825-4680-849B-02AAB16F1DE0}"/>
              </a:ext>
            </a:extLst>
          </p:cNvPr>
          <p:cNvSpPr/>
          <p:nvPr/>
        </p:nvSpPr>
        <p:spPr>
          <a:xfrm>
            <a:off x="2546487" y="4175562"/>
            <a:ext cx="77655" cy="77655"/>
          </a:xfrm>
          <a:custGeom>
            <a:avLst/>
            <a:gdLst>
              <a:gd name="connsiteX0" fmla="*/ 77656 w 77655"/>
              <a:gd name="connsiteY0" fmla="*/ 38828 h 77655"/>
              <a:gd name="connsiteX1" fmla="*/ 38828 w 77655"/>
              <a:gd name="connsiteY1" fmla="*/ 77656 h 77655"/>
              <a:gd name="connsiteX2" fmla="*/ 0 w 77655"/>
              <a:gd name="connsiteY2" fmla="*/ 38828 h 77655"/>
              <a:gd name="connsiteX3" fmla="*/ 38828 w 77655"/>
              <a:gd name="connsiteY3" fmla="*/ 0 h 77655"/>
              <a:gd name="connsiteX4" fmla="*/ 77656 w 77655"/>
              <a:gd name="connsiteY4" fmla="*/ 38828 h 7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655" h="77655">
                <a:moveTo>
                  <a:pt x="77656" y="38828"/>
                </a:moveTo>
                <a:cubicBezTo>
                  <a:pt x="77656" y="60272"/>
                  <a:pt x="60272" y="77656"/>
                  <a:pt x="38828" y="77656"/>
                </a:cubicBezTo>
                <a:cubicBezTo>
                  <a:pt x="17384" y="77656"/>
                  <a:pt x="0" y="60272"/>
                  <a:pt x="0" y="38828"/>
                </a:cubicBezTo>
                <a:cubicBezTo>
                  <a:pt x="0" y="17384"/>
                  <a:pt x="17384" y="0"/>
                  <a:pt x="38828" y="0"/>
                </a:cubicBezTo>
                <a:cubicBezTo>
                  <a:pt x="60272" y="0"/>
                  <a:pt x="77656" y="17384"/>
                  <a:pt x="77656" y="38828"/>
                </a:cubicBezTo>
                <a:close/>
              </a:path>
            </a:pathLst>
          </a:custGeom>
          <a:solidFill>
            <a:srgbClr val="77777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282" name="Freihandform: Form 2281">
            <a:extLst>
              <a:ext uri="{FF2B5EF4-FFF2-40B4-BE49-F238E27FC236}">
                <a16:creationId xmlns:a16="http://schemas.microsoft.com/office/drawing/2014/main" id="{A499911E-A20D-4002-B991-8EFBB9D7AB9C}"/>
              </a:ext>
            </a:extLst>
          </p:cNvPr>
          <p:cNvSpPr/>
          <p:nvPr/>
        </p:nvSpPr>
        <p:spPr>
          <a:xfrm>
            <a:off x="5730370" y="4141049"/>
            <a:ext cx="99226" cy="99226"/>
          </a:xfrm>
          <a:custGeom>
            <a:avLst/>
            <a:gdLst>
              <a:gd name="connsiteX0" fmla="*/ 99227 w 99226"/>
              <a:gd name="connsiteY0" fmla="*/ 49613 h 99226"/>
              <a:gd name="connsiteX1" fmla="*/ 49613 w 99226"/>
              <a:gd name="connsiteY1" fmla="*/ 99227 h 99226"/>
              <a:gd name="connsiteX2" fmla="*/ 0 w 99226"/>
              <a:gd name="connsiteY2" fmla="*/ 49613 h 99226"/>
              <a:gd name="connsiteX3" fmla="*/ 49613 w 99226"/>
              <a:gd name="connsiteY3" fmla="*/ 0 h 99226"/>
              <a:gd name="connsiteX4" fmla="*/ 99227 w 99226"/>
              <a:gd name="connsiteY4" fmla="*/ 49613 h 99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226" h="99226">
                <a:moveTo>
                  <a:pt x="99227" y="49613"/>
                </a:moveTo>
                <a:cubicBezTo>
                  <a:pt x="99227" y="77014"/>
                  <a:pt x="77014" y="99227"/>
                  <a:pt x="49613" y="99227"/>
                </a:cubicBezTo>
                <a:cubicBezTo>
                  <a:pt x="22213" y="99227"/>
                  <a:pt x="0" y="77014"/>
                  <a:pt x="0" y="49613"/>
                </a:cubicBezTo>
                <a:cubicBezTo>
                  <a:pt x="0" y="22213"/>
                  <a:pt x="22212" y="0"/>
                  <a:pt x="49613" y="0"/>
                </a:cubicBezTo>
                <a:cubicBezTo>
                  <a:pt x="77014" y="0"/>
                  <a:pt x="99227" y="22213"/>
                  <a:pt x="99227" y="49613"/>
                </a:cubicBezTo>
                <a:close/>
              </a:path>
            </a:pathLst>
          </a:custGeom>
          <a:solidFill>
            <a:srgbClr val="0DB19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2283" name="Grafik 2">
            <a:extLst>
              <a:ext uri="{FF2B5EF4-FFF2-40B4-BE49-F238E27FC236}">
                <a16:creationId xmlns:a16="http://schemas.microsoft.com/office/drawing/2014/main" id="{4CB42634-A31E-4F51-B5C1-1A69CE0B2601}"/>
              </a:ext>
            </a:extLst>
          </p:cNvPr>
          <p:cNvGrpSpPr/>
          <p:nvPr/>
        </p:nvGrpSpPr>
        <p:grpSpPr>
          <a:xfrm>
            <a:off x="1256540" y="3511175"/>
            <a:ext cx="825091" cy="1282397"/>
            <a:chOff x="1256540" y="3511175"/>
            <a:chExt cx="825091" cy="1282397"/>
          </a:xfrm>
          <a:noFill/>
        </p:grpSpPr>
        <p:grpSp>
          <p:nvGrpSpPr>
            <p:cNvPr id="2284" name="Grafik 2">
              <a:extLst>
                <a:ext uri="{FF2B5EF4-FFF2-40B4-BE49-F238E27FC236}">
                  <a16:creationId xmlns:a16="http://schemas.microsoft.com/office/drawing/2014/main" id="{69E0B433-A902-4C56-81F7-C253F46A1352}"/>
                </a:ext>
              </a:extLst>
            </p:cNvPr>
            <p:cNvGrpSpPr/>
            <p:nvPr/>
          </p:nvGrpSpPr>
          <p:grpSpPr>
            <a:xfrm>
              <a:off x="1260854" y="3520882"/>
              <a:ext cx="817541" cy="1269454"/>
              <a:chOff x="1260854" y="3520882"/>
              <a:chExt cx="817541" cy="1269454"/>
            </a:xfrm>
            <a:noFill/>
          </p:grpSpPr>
          <p:sp>
            <p:nvSpPr>
              <p:cNvPr id="2285" name="Freihandform: Form 2284">
                <a:extLst>
                  <a:ext uri="{FF2B5EF4-FFF2-40B4-BE49-F238E27FC236}">
                    <a16:creationId xmlns:a16="http://schemas.microsoft.com/office/drawing/2014/main" id="{BED11DA2-0FFD-406F-A97F-0AADC2BE888F}"/>
                  </a:ext>
                </a:extLst>
              </p:cNvPr>
              <p:cNvSpPr/>
              <p:nvPr/>
            </p:nvSpPr>
            <p:spPr>
              <a:xfrm>
                <a:off x="1701982" y="3520882"/>
                <a:ext cx="376414" cy="693508"/>
              </a:xfrm>
              <a:custGeom>
                <a:avLst/>
                <a:gdLst>
                  <a:gd name="connsiteX0" fmla="*/ 0 w 376414"/>
                  <a:gd name="connsiteY0" fmla="*/ 0 h 693508"/>
                  <a:gd name="connsiteX1" fmla="*/ 0 w 376414"/>
                  <a:gd name="connsiteY1" fmla="*/ 693508 h 693508"/>
                  <a:gd name="connsiteX2" fmla="*/ 376414 w 376414"/>
                  <a:gd name="connsiteY2" fmla="*/ 693508 h 693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6414" h="693508">
                    <a:moveTo>
                      <a:pt x="0" y="0"/>
                    </a:moveTo>
                    <a:lnTo>
                      <a:pt x="0" y="693508"/>
                    </a:lnTo>
                    <a:lnTo>
                      <a:pt x="376414" y="693508"/>
                    </a:lnTo>
                  </a:path>
                </a:pathLst>
              </a:custGeom>
              <a:noFill/>
              <a:ln w="5389" cap="flat">
                <a:solidFill>
                  <a:srgbClr val="77777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86" name="Freihandform: Form 2285">
                <a:extLst>
                  <a:ext uri="{FF2B5EF4-FFF2-40B4-BE49-F238E27FC236}">
                    <a16:creationId xmlns:a16="http://schemas.microsoft.com/office/drawing/2014/main" id="{E5216BED-5910-404D-A301-FEFF31717D36}"/>
                  </a:ext>
                </a:extLst>
              </p:cNvPr>
              <p:cNvSpPr/>
              <p:nvPr/>
            </p:nvSpPr>
            <p:spPr>
              <a:xfrm>
                <a:off x="1260854" y="4214390"/>
                <a:ext cx="441127" cy="575946"/>
              </a:xfrm>
              <a:custGeom>
                <a:avLst/>
                <a:gdLst>
                  <a:gd name="connsiteX0" fmla="*/ 441127 w 441127"/>
                  <a:gd name="connsiteY0" fmla="*/ 575946 h 575946"/>
                  <a:gd name="connsiteX1" fmla="*/ 441127 w 441127"/>
                  <a:gd name="connsiteY1" fmla="*/ 0 h 575946"/>
                  <a:gd name="connsiteX2" fmla="*/ 0 w 441127"/>
                  <a:gd name="connsiteY2" fmla="*/ 0 h 575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127" h="575946">
                    <a:moveTo>
                      <a:pt x="441127" y="575946"/>
                    </a:moveTo>
                    <a:lnTo>
                      <a:pt x="441127" y="0"/>
                    </a:lnTo>
                    <a:lnTo>
                      <a:pt x="0" y="0"/>
                    </a:lnTo>
                  </a:path>
                </a:pathLst>
              </a:custGeom>
              <a:noFill/>
              <a:ln w="5389" cap="flat">
                <a:solidFill>
                  <a:srgbClr val="77777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2287" name="Freihandform: Form 2286">
              <a:extLst>
                <a:ext uri="{FF2B5EF4-FFF2-40B4-BE49-F238E27FC236}">
                  <a16:creationId xmlns:a16="http://schemas.microsoft.com/office/drawing/2014/main" id="{A39B63D3-C702-49C4-9080-EEFED035C26D}"/>
                </a:ext>
              </a:extLst>
            </p:cNvPr>
            <p:cNvSpPr/>
            <p:nvPr/>
          </p:nvSpPr>
          <p:spPr>
            <a:xfrm>
              <a:off x="1671782" y="3511175"/>
              <a:ext cx="60398" cy="87362"/>
            </a:xfrm>
            <a:custGeom>
              <a:avLst/>
              <a:gdLst>
                <a:gd name="connsiteX0" fmla="*/ 0 w 60398"/>
                <a:gd name="connsiteY0" fmla="*/ 87363 h 87362"/>
                <a:gd name="connsiteX1" fmla="*/ 30199 w 60398"/>
                <a:gd name="connsiteY1" fmla="*/ 0 h 87362"/>
                <a:gd name="connsiteX2" fmla="*/ 60399 w 60398"/>
                <a:gd name="connsiteY2" fmla="*/ 87363 h 87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398" h="87362">
                  <a:moveTo>
                    <a:pt x="0" y="87363"/>
                  </a:moveTo>
                  <a:lnTo>
                    <a:pt x="30199" y="0"/>
                  </a:lnTo>
                  <a:lnTo>
                    <a:pt x="60399" y="87363"/>
                  </a:lnTo>
                </a:path>
              </a:pathLst>
            </a:custGeom>
            <a:noFill/>
            <a:ln w="5389" cap="rnd">
              <a:solidFill>
                <a:srgbClr val="77777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8" name="Freihandform: Form 2287">
              <a:extLst>
                <a:ext uri="{FF2B5EF4-FFF2-40B4-BE49-F238E27FC236}">
                  <a16:creationId xmlns:a16="http://schemas.microsoft.com/office/drawing/2014/main" id="{BB4B3991-CB16-4CE8-8388-EFAE75F0E044}"/>
                </a:ext>
              </a:extLst>
            </p:cNvPr>
            <p:cNvSpPr/>
            <p:nvPr/>
          </p:nvSpPr>
          <p:spPr>
            <a:xfrm>
              <a:off x="1671782" y="4706209"/>
              <a:ext cx="60398" cy="87362"/>
            </a:xfrm>
            <a:custGeom>
              <a:avLst/>
              <a:gdLst>
                <a:gd name="connsiteX0" fmla="*/ 60399 w 60398"/>
                <a:gd name="connsiteY0" fmla="*/ 0 h 87362"/>
                <a:gd name="connsiteX1" fmla="*/ 30199 w 60398"/>
                <a:gd name="connsiteY1" fmla="*/ 87363 h 87362"/>
                <a:gd name="connsiteX2" fmla="*/ 0 w 60398"/>
                <a:gd name="connsiteY2" fmla="*/ 0 h 87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398" h="87362">
                  <a:moveTo>
                    <a:pt x="60399" y="0"/>
                  </a:moveTo>
                  <a:lnTo>
                    <a:pt x="30199" y="87363"/>
                  </a:lnTo>
                  <a:lnTo>
                    <a:pt x="0" y="0"/>
                  </a:lnTo>
                </a:path>
              </a:pathLst>
            </a:custGeom>
            <a:noFill/>
            <a:ln w="5389" cap="rnd">
              <a:solidFill>
                <a:srgbClr val="77777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9" name="Freihandform: Form 2288">
              <a:extLst>
                <a:ext uri="{FF2B5EF4-FFF2-40B4-BE49-F238E27FC236}">
                  <a16:creationId xmlns:a16="http://schemas.microsoft.com/office/drawing/2014/main" id="{775581AD-D025-4044-B74F-1C661729AD20}"/>
                </a:ext>
              </a:extLst>
            </p:cNvPr>
            <p:cNvSpPr/>
            <p:nvPr/>
          </p:nvSpPr>
          <p:spPr>
            <a:xfrm>
              <a:off x="1256540" y="4185269"/>
              <a:ext cx="87362" cy="59320"/>
            </a:xfrm>
            <a:custGeom>
              <a:avLst/>
              <a:gdLst>
                <a:gd name="connsiteX0" fmla="*/ 87363 w 87362"/>
                <a:gd name="connsiteY0" fmla="*/ 59320 h 59320"/>
                <a:gd name="connsiteX1" fmla="*/ 0 w 87362"/>
                <a:gd name="connsiteY1" fmla="*/ 29121 h 59320"/>
                <a:gd name="connsiteX2" fmla="*/ 87363 w 87362"/>
                <a:gd name="connsiteY2" fmla="*/ 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362" h="59320">
                  <a:moveTo>
                    <a:pt x="87363" y="59320"/>
                  </a:moveTo>
                  <a:lnTo>
                    <a:pt x="0" y="29121"/>
                  </a:lnTo>
                  <a:lnTo>
                    <a:pt x="87363" y="0"/>
                  </a:lnTo>
                </a:path>
              </a:pathLst>
            </a:custGeom>
            <a:noFill/>
            <a:ln w="5389" cap="rnd">
              <a:solidFill>
                <a:srgbClr val="77777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90" name="Freihandform: Form 2289">
              <a:extLst>
                <a:ext uri="{FF2B5EF4-FFF2-40B4-BE49-F238E27FC236}">
                  <a16:creationId xmlns:a16="http://schemas.microsoft.com/office/drawing/2014/main" id="{0111ADC1-8453-42CC-A743-3745C9C6BF25}"/>
                </a:ext>
              </a:extLst>
            </p:cNvPr>
            <p:cNvSpPr/>
            <p:nvPr/>
          </p:nvSpPr>
          <p:spPr>
            <a:xfrm>
              <a:off x="1994269" y="4185269"/>
              <a:ext cx="87362" cy="59320"/>
            </a:xfrm>
            <a:custGeom>
              <a:avLst/>
              <a:gdLst>
                <a:gd name="connsiteX0" fmla="*/ 0 w 87362"/>
                <a:gd name="connsiteY0" fmla="*/ 0 h 59320"/>
                <a:gd name="connsiteX1" fmla="*/ 87363 w 87362"/>
                <a:gd name="connsiteY1" fmla="*/ 30199 h 59320"/>
                <a:gd name="connsiteX2" fmla="*/ 0 w 87362"/>
                <a:gd name="connsiteY2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362" h="59320">
                  <a:moveTo>
                    <a:pt x="0" y="0"/>
                  </a:moveTo>
                  <a:lnTo>
                    <a:pt x="87363" y="30199"/>
                  </a:lnTo>
                  <a:lnTo>
                    <a:pt x="0" y="59320"/>
                  </a:lnTo>
                </a:path>
              </a:pathLst>
            </a:custGeom>
            <a:noFill/>
            <a:ln w="5389" cap="rnd">
              <a:solidFill>
                <a:srgbClr val="77777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291" name="Freihandform: Form 2290">
            <a:extLst>
              <a:ext uri="{FF2B5EF4-FFF2-40B4-BE49-F238E27FC236}">
                <a16:creationId xmlns:a16="http://schemas.microsoft.com/office/drawing/2014/main" id="{640C7D28-180C-41E1-8EAB-0F91D789D148}"/>
              </a:ext>
            </a:extLst>
          </p:cNvPr>
          <p:cNvSpPr/>
          <p:nvPr/>
        </p:nvSpPr>
        <p:spPr>
          <a:xfrm>
            <a:off x="2583158" y="3520882"/>
            <a:ext cx="451912" cy="693508"/>
          </a:xfrm>
          <a:custGeom>
            <a:avLst/>
            <a:gdLst>
              <a:gd name="connsiteX0" fmla="*/ 0 w 451912"/>
              <a:gd name="connsiteY0" fmla="*/ 0 h 693508"/>
              <a:gd name="connsiteX1" fmla="*/ 0 w 451912"/>
              <a:gd name="connsiteY1" fmla="*/ 693508 h 693508"/>
              <a:gd name="connsiteX2" fmla="*/ 451913 w 451912"/>
              <a:gd name="connsiteY2" fmla="*/ 693508 h 69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1912" h="693508">
                <a:moveTo>
                  <a:pt x="0" y="0"/>
                </a:moveTo>
                <a:lnTo>
                  <a:pt x="0" y="693508"/>
                </a:lnTo>
                <a:lnTo>
                  <a:pt x="451913" y="693508"/>
                </a:lnTo>
              </a:path>
            </a:pathLst>
          </a:custGeom>
          <a:noFill/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292" name="Freihandform: Form 2291">
            <a:extLst>
              <a:ext uri="{FF2B5EF4-FFF2-40B4-BE49-F238E27FC236}">
                <a16:creationId xmlns:a16="http://schemas.microsoft.com/office/drawing/2014/main" id="{1F95C4DB-9E92-40BF-9DD1-3AB03A28BC0E}"/>
              </a:ext>
            </a:extLst>
          </p:cNvPr>
          <p:cNvSpPr/>
          <p:nvPr/>
        </p:nvSpPr>
        <p:spPr>
          <a:xfrm>
            <a:off x="2206744" y="4214390"/>
            <a:ext cx="376414" cy="575946"/>
          </a:xfrm>
          <a:custGeom>
            <a:avLst/>
            <a:gdLst>
              <a:gd name="connsiteX0" fmla="*/ 376414 w 376414"/>
              <a:gd name="connsiteY0" fmla="*/ 575946 h 575946"/>
              <a:gd name="connsiteX1" fmla="*/ 376414 w 376414"/>
              <a:gd name="connsiteY1" fmla="*/ 0 h 575946"/>
              <a:gd name="connsiteX2" fmla="*/ 0 w 376414"/>
              <a:gd name="connsiteY2" fmla="*/ 0 h 575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6414" h="575946">
                <a:moveTo>
                  <a:pt x="376414" y="575946"/>
                </a:moveTo>
                <a:lnTo>
                  <a:pt x="376414" y="0"/>
                </a:lnTo>
                <a:lnTo>
                  <a:pt x="0" y="0"/>
                </a:lnTo>
              </a:path>
            </a:pathLst>
          </a:custGeom>
          <a:noFill/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293" name="Freihandform: Form 2292">
            <a:extLst>
              <a:ext uri="{FF2B5EF4-FFF2-40B4-BE49-F238E27FC236}">
                <a16:creationId xmlns:a16="http://schemas.microsoft.com/office/drawing/2014/main" id="{D91414B4-9AD7-48D5-979C-3202311D5BF2}"/>
              </a:ext>
            </a:extLst>
          </p:cNvPr>
          <p:cNvSpPr/>
          <p:nvPr/>
        </p:nvSpPr>
        <p:spPr>
          <a:xfrm>
            <a:off x="2552958" y="3511175"/>
            <a:ext cx="60398" cy="87362"/>
          </a:xfrm>
          <a:custGeom>
            <a:avLst/>
            <a:gdLst>
              <a:gd name="connsiteX0" fmla="*/ 0 w 60398"/>
              <a:gd name="connsiteY0" fmla="*/ 87363 h 87362"/>
              <a:gd name="connsiteX1" fmla="*/ 30199 w 60398"/>
              <a:gd name="connsiteY1" fmla="*/ 0 h 87362"/>
              <a:gd name="connsiteX2" fmla="*/ 60399 w 60398"/>
              <a:gd name="connsiteY2" fmla="*/ 87363 h 8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98" h="87362">
                <a:moveTo>
                  <a:pt x="0" y="87363"/>
                </a:moveTo>
                <a:lnTo>
                  <a:pt x="30199" y="0"/>
                </a:lnTo>
                <a:lnTo>
                  <a:pt x="60399" y="87363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294" name="Freihandform: Form 2293">
            <a:extLst>
              <a:ext uri="{FF2B5EF4-FFF2-40B4-BE49-F238E27FC236}">
                <a16:creationId xmlns:a16="http://schemas.microsoft.com/office/drawing/2014/main" id="{253A005B-8882-4748-A396-BC00F8425039}"/>
              </a:ext>
            </a:extLst>
          </p:cNvPr>
          <p:cNvSpPr/>
          <p:nvPr/>
        </p:nvSpPr>
        <p:spPr>
          <a:xfrm>
            <a:off x="5003426" y="2780996"/>
            <a:ext cx="84126" cy="83048"/>
          </a:xfrm>
          <a:custGeom>
            <a:avLst/>
            <a:gdLst>
              <a:gd name="connsiteX0" fmla="*/ 84127 w 84126"/>
              <a:gd name="connsiteY0" fmla="*/ 43142 h 83048"/>
              <a:gd name="connsiteX1" fmla="*/ 0 w 84126"/>
              <a:gd name="connsiteY1" fmla="*/ 83048 h 83048"/>
              <a:gd name="connsiteX2" fmla="*/ 42063 w 84126"/>
              <a:gd name="connsiteY2" fmla="*/ 0 h 83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6" h="83048">
                <a:moveTo>
                  <a:pt x="84127" y="43142"/>
                </a:moveTo>
                <a:lnTo>
                  <a:pt x="0" y="83048"/>
                </a:lnTo>
                <a:lnTo>
                  <a:pt x="42063" y="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295" name="Freihandform: Form 2294">
            <a:extLst>
              <a:ext uri="{FF2B5EF4-FFF2-40B4-BE49-F238E27FC236}">
                <a16:creationId xmlns:a16="http://schemas.microsoft.com/office/drawing/2014/main" id="{29F03DB6-8A2F-4440-A670-FF03A0D717AB}"/>
              </a:ext>
            </a:extLst>
          </p:cNvPr>
          <p:cNvSpPr/>
          <p:nvPr/>
        </p:nvSpPr>
        <p:spPr>
          <a:xfrm>
            <a:off x="5768119" y="2756189"/>
            <a:ext cx="64713" cy="92755"/>
          </a:xfrm>
          <a:custGeom>
            <a:avLst/>
            <a:gdLst>
              <a:gd name="connsiteX0" fmla="*/ 53928 w 64713"/>
              <a:gd name="connsiteY0" fmla="*/ 0 h 92755"/>
              <a:gd name="connsiteX1" fmla="*/ 64713 w 64713"/>
              <a:gd name="connsiteY1" fmla="*/ 92755 h 92755"/>
              <a:gd name="connsiteX2" fmla="*/ 0 w 64713"/>
              <a:gd name="connsiteY2" fmla="*/ 25885 h 92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13" h="92755">
                <a:moveTo>
                  <a:pt x="53928" y="0"/>
                </a:moveTo>
                <a:lnTo>
                  <a:pt x="64713" y="92755"/>
                </a:lnTo>
                <a:lnTo>
                  <a:pt x="0" y="25885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296" name="Freihandform: Form 2295">
            <a:extLst>
              <a:ext uri="{FF2B5EF4-FFF2-40B4-BE49-F238E27FC236}">
                <a16:creationId xmlns:a16="http://schemas.microsoft.com/office/drawing/2014/main" id="{DBB86430-12F0-42B2-850D-54BFC377DCE7}"/>
              </a:ext>
            </a:extLst>
          </p:cNvPr>
          <p:cNvSpPr/>
          <p:nvPr/>
        </p:nvSpPr>
        <p:spPr>
          <a:xfrm>
            <a:off x="5387390" y="3442148"/>
            <a:ext cx="74420" cy="89519"/>
          </a:xfrm>
          <a:custGeom>
            <a:avLst/>
            <a:gdLst>
              <a:gd name="connsiteX0" fmla="*/ 74420 w 74420"/>
              <a:gd name="connsiteY0" fmla="*/ 34514 h 89519"/>
              <a:gd name="connsiteX1" fmla="*/ 0 w 74420"/>
              <a:gd name="connsiteY1" fmla="*/ 89520 h 89519"/>
              <a:gd name="connsiteX2" fmla="*/ 24807 w 74420"/>
              <a:gd name="connsiteY2" fmla="*/ 0 h 8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420" h="89519">
                <a:moveTo>
                  <a:pt x="74420" y="34514"/>
                </a:moveTo>
                <a:lnTo>
                  <a:pt x="0" y="89520"/>
                </a:lnTo>
                <a:lnTo>
                  <a:pt x="24807" y="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297" name="Freihandform: Form 2296">
            <a:extLst>
              <a:ext uri="{FF2B5EF4-FFF2-40B4-BE49-F238E27FC236}">
                <a16:creationId xmlns:a16="http://schemas.microsoft.com/office/drawing/2014/main" id="{0542C314-0C08-4957-9227-EF5BC90D2063}"/>
              </a:ext>
            </a:extLst>
          </p:cNvPr>
          <p:cNvSpPr/>
          <p:nvPr/>
        </p:nvSpPr>
        <p:spPr>
          <a:xfrm>
            <a:off x="5290321" y="6491211"/>
            <a:ext cx="81969" cy="83048"/>
          </a:xfrm>
          <a:custGeom>
            <a:avLst/>
            <a:gdLst>
              <a:gd name="connsiteX0" fmla="*/ 42064 w 81969"/>
              <a:gd name="connsiteY0" fmla="*/ 0 h 83048"/>
              <a:gd name="connsiteX1" fmla="*/ 81970 w 81969"/>
              <a:gd name="connsiteY1" fmla="*/ 83049 h 83048"/>
              <a:gd name="connsiteX2" fmla="*/ 0 w 81969"/>
              <a:gd name="connsiteY2" fmla="*/ 42064 h 83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969" h="83048">
                <a:moveTo>
                  <a:pt x="42064" y="0"/>
                </a:moveTo>
                <a:lnTo>
                  <a:pt x="81970" y="83049"/>
                </a:lnTo>
                <a:lnTo>
                  <a:pt x="0" y="42064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298" name="Freihandform: Form 2297">
            <a:extLst>
              <a:ext uri="{FF2B5EF4-FFF2-40B4-BE49-F238E27FC236}">
                <a16:creationId xmlns:a16="http://schemas.microsoft.com/office/drawing/2014/main" id="{4360FAEC-36CF-4C70-9FF9-B0E742695C0B}"/>
              </a:ext>
            </a:extLst>
          </p:cNvPr>
          <p:cNvSpPr/>
          <p:nvPr/>
        </p:nvSpPr>
        <p:spPr>
          <a:xfrm>
            <a:off x="5452104" y="6194610"/>
            <a:ext cx="433577" cy="373178"/>
          </a:xfrm>
          <a:custGeom>
            <a:avLst/>
            <a:gdLst>
              <a:gd name="connsiteX0" fmla="*/ 433578 w 433577"/>
              <a:gd name="connsiteY0" fmla="*/ 0 h 373178"/>
              <a:gd name="connsiteX1" fmla="*/ 0 w 433577"/>
              <a:gd name="connsiteY1" fmla="*/ 373179 h 373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3577" h="373178">
                <a:moveTo>
                  <a:pt x="433578" y="0"/>
                </a:moveTo>
                <a:lnTo>
                  <a:pt x="0" y="373179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299" name="Freihandform: Form 2298">
            <a:extLst>
              <a:ext uri="{FF2B5EF4-FFF2-40B4-BE49-F238E27FC236}">
                <a16:creationId xmlns:a16="http://schemas.microsoft.com/office/drawing/2014/main" id="{9B2CFEBA-0669-4E5C-BEA9-2E683D6EDFB3}"/>
              </a:ext>
            </a:extLst>
          </p:cNvPr>
          <p:cNvSpPr/>
          <p:nvPr/>
        </p:nvSpPr>
        <p:spPr>
          <a:xfrm>
            <a:off x="5449947" y="6492290"/>
            <a:ext cx="85205" cy="79812"/>
          </a:xfrm>
          <a:custGeom>
            <a:avLst/>
            <a:gdLst>
              <a:gd name="connsiteX0" fmla="*/ 85205 w 85205"/>
              <a:gd name="connsiteY0" fmla="*/ 45299 h 79812"/>
              <a:gd name="connsiteX1" fmla="*/ 0 w 85205"/>
              <a:gd name="connsiteY1" fmla="*/ 79813 h 79812"/>
              <a:gd name="connsiteX2" fmla="*/ 45299 w 85205"/>
              <a:gd name="connsiteY2" fmla="*/ 0 h 79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205" h="79812">
                <a:moveTo>
                  <a:pt x="85205" y="45299"/>
                </a:moveTo>
                <a:lnTo>
                  <a:pt x="0" y="79813"/>
                </a:lnTo>
                <a:lnTo>
                  <a:pt x="45299" y="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00" name="Freihandform: Form 2299">
            <a:extLst>
              <a:ext uri="{FF2B5EF4-FFF2-40B4-BE49-F238E27FC236}">
                <a16:creationId xmlns:a16="http://schemas.microsoft.com/office/drawing/2014/main" id="{57D2FD77-1FA1-4DC1-9647-5C5E0690111D}"/>
              </a:ext>
            </a:extLst>
          </p:cNvPr>
          <p:cNvSpPr/>
          <p:nvPr/>
        </p:nvSpPr>
        <p:spPr>
          <a:xfrm>
            <a:off x="6078742" y="3391456"/>
            <a:ext cx="71184" cy="89519"/>
          </a:xfrm>
          <a:custGeom>
            <a:avLst/>
            <a:gdLst>
              <a:gd name="connsiteX0" fmla="*/ 62556 w 71184"/>
              <a:gd name="connsiteY0" fmla="*/ 0 h 89519"/>
              <a:gd name="connsiteX1" fmla="*/ 71184 w 71184"/>
              <a:gd name="connsiteY1" fmla="*/ 89520 h 89519"/>
              <a:gd name="connsiteX2" fmla="*/ 0 w 71184"/>
              <a:gd name="connsiteY2" fmla="*/ 31278 h 8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184" h="89519">
                <a:moveTo>
                  <a:pt x="62556" y="0"/>
                </a:moveTo>
                <a:lnTo>
                  <a:pt x="71184" y="89520"/>
                </a:lnTo>
                <a:lnTo>
                  <a:pt x="0" y="31278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01" name="Freihandform: Form 2300">
            <a:extLst>
              <a:ext uri="{FF2B5EF4-FFF2-40B4-BE49-F238E27FC236}">
                <a16:creationId xmlns:a16="http://schemas.microsoft.com/office/drawing/2014/main" id="{0BBB620E-7F26-4327-A758-CCC2D68E5CDD}"/>
              </a:ext>
            </a:extLst>
          </p:cNvPr>
          <p:cNvSpPr/>
          <p:nvPr/>
        </p:nvSpPr>
        <p:spPr>
          <a:xfrm>
            <a:off x="6211404" y="5007125"/>
            <a:ext cx="85205" cy="80891"/>
          </a:xfrm>
          <a:custGeom>
            <a:avLst/>
            <a:gdLst>
              <a:gd name="connsiteX0" fmla="*/ 39907 w 85205"/>
              <a:gd name="connsiteY0" fmla="*/ 0 h 80891"/>
              <a:gd name="connsiteX1" fmla="*/ 85205 w 85205"/>
              <a:gd name="connsiteY1" fmla="*/ 80891 h 80891"/>
              <a:gd name="connsiteX2" fmla="*/ 0 w 85205"/>
              <a:gd name="connsiteY2" fmla="*/ 44220 h 8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205" h="80891">
                <a:moveTo>
                  <a:pt x="39907" y="0"/>
                </a:moveTo>
                <a:lnTo>
                  <a:pt x="85205" y="80891"/>
                </a:lnTo>
                <a:lnTo>
                  <a:pt x="0" y="4422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02" name="Freihandform: Form 2301">
            <a:extLst>
              <a:ext uri="{FF2B5EF4-FFF2-40B4-BE49-F238E27FC236}">
                <a16:creationId xmlns:a16="http://schemas.microsoft.com/office/drawing/2014/main" id="{8D68F2ED-74DF-411D-A5AA-F9622BA53F63}"/>
              </a:ext>
            </a:extLst>
          </p:cNvPr>
          <p:cNvSpPr/>
          <p:nvPr/>
        </p:nvSpPr>
        <p:spPr>
          <a:xfrm>
            <a:off x="7215534" y="5000654"/>
            <a:ext cx="85205" cy="80891"/>
          </a:xfrm>
          <a:custGeom>
            <a:avLst/>
            <a:gdLst>
              <a:gd name="connsiteX0" fmla="*/ 38828 w 85205"/>
              <a:gd name="connsiteY0" fmla="*/ 0 h 80891"/>
              <a:gd name="connsiteX1" fmla="*/ 85206 w 85205"/>
              <a:gd name="connsiteY1" fmla="*/ 80891 h 80891"/>
              <a:gd name="connsiteX2" fmla="*/ 0 w 85205"/>
              <a:gd name="connsiteY2" fmla="*/ 45299 h 8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205" h="80891">
                <a:moveTo>
                  <a:pt x="38828" y="0"/>
                </a:moveTo>
                <a:lnTo>
                  <a:pt x="85206" y="80891"/>
                </a:lnTo>
                <a:lnTo>
                  <a:pt x="0" y="45299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03" name="Freihandform: Form 2302">
            <a:extLst>
              <a:ext uri="{FF2B5EF4-FFF2-40B4-BE49-F238E27FC236}">
                <a16:creationId xmlns:a16="http://schemas.microsoft.com/office/drawing/2014/main" id="{3DFFD4FF-2B88-447A-BA63-15DE3D40789F}"/>
              </a:ext>
            </a:extLst>
          </p:cNvPr>
          <p:cNvSpPr/>
          <p:nvPr/>
        </p:nvSpPr>
        <p:spPr>
          <a:xfrm>
            <a:off x="4348746" y="3402241"/>
            <a:ext cx="84126" cy="81969"/>
          </a:xfrm>
          <a:custGeom>
            <a:avLst/>
            <a:gdLst>
              <a:gd name="connsiteX0" fmla="*/ 84127 w 84126"/>
              <a:gd name="connsiteY0" fmla="*/ 43142 h 81969"/>
              <a:gd name="connsiteX1" fmla="*/ 0 w 84126"/>
              <a:gd name="connsiteY1" fmla="*/ 81970 h 81969"/>
              <a:gd name="connsiteX2" fmla="*/ 42063 w 84126"/>
              <a:gd name="connsiteY2" fmla="*/ 0 h 81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6" h="81969">
                <a:moveTo>
                  <a:pt x="84127" y="43142"/>
                </a:moveTo>
                <a:lnTo>
                  <a:pt x="0" y="81970"/>
                </a:lnTo>
                <a:lnTo>
                  <a:pt x="42063" y="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04" name="Freihandform: Form 2303">
            <a:extLst>
              <a:ext uri="{FF2B5EF4-FFF2-40B4-BE49-F238E27FC236}">
                <a16:creationId xmlns:a16="http://schemas.microsoft.com/office/drawing/2014/main" id="{18F963C7-7469-4E26-AB89-D5D0C5812579}"/>
              </a:ext>
            </a:extLst>
          </p:cNvPr>
          <p:cNvSpPr/>
          <p:nvPr/>
        </p:nvSpPr>
        <p:spPr>
          <a:xfrm>
            <a:off x="2552958" y="4706209"/>
            <a:ext cx="60398" cy="87362"/>
          </a:xfrm>
          <a:custGeom>
            <a:avLst/>
            <a:gdLst>
              <a:gd name="connsiteX0" fmla="*/ 60399 w 60398"/>
              <a:gd name="connsiteY0" fmla="*/ 0 h 87362"/>
              <a:gd name="connsiteX1" fmla="*/ 30199 w 60398"/>
              <a:gd name="connsiteY1" fmla="*/ 87363 h 87362"/>
              <a:gd name="connsiteX2" fmla="*/ 0 w 60398"/>
              <a:gd name="connsiteY2" fmla="*/ 0 h 8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98" h="87362">
                <a:moveTo>
                  <a:pt x="60399" y="0"/>
                </a:moveTo>
                <a:lnTo>
                  <a:pt x="30199" y="87363"/>
                </a:lnTo>
                <a:lnTo>
                  <a:pt x="0" y="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05" name="Freihandform: Form 2304">
            <a:extLst>
              <a:ext uri="{FF2B5EF4-FFF2-40B4-BE49-F238E27FC236}">
                <a16:creationId xmlns:a16="http://schemas.microsoft.com/office/drawing/2014/main" id="{C2ED558D-A49A-4EE6-8FAA-0AC7C8193F04}"/>
              </a:ext>
            </a:extLst>
          </p:cNvPr>
          <p:cNvSpPr/>
          <p:nvPr/>
        </p:nvSpPr>
        <p:spPr>
          <a:xfrm>
            <a:off x="4918221" y="5466588"/>
            <a:ext cx="59320" cy="88441"/>
          </a:xfrm>
          <a:custGeom>
            <a:avLst/>
            <a:gdLst>
              <a:gd name="connsiteX0" fmla="*/ 59320 w 59320"/>
              <a:gd name="connsiteY0" fmla="*/ 0 h 88441"/>
              <a:gd name="connsiteX1" fmla="*/ 29121 w 59320"/>
              <a:gd name="connsiteY1" fmla="*/ 88441 h 88441"/>
              <a:gd name="connsiteX2" fmla="*/ 0 w 59320"/>
              <a:gd name="connsiteY2" fmla="*/ 0 h 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320" h="88441">
                <a:moveTo>
                  <a:pt x="59320" y="0"/>
                </a:moveTo>
                <a:lnTo>
                  <a:pt x="29121" y="88441"/>
                </a:lnTo>
                <a:lnTo>
                  <a:pt x="0" y="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06" name="Freihandform: Form 2305">
            <a:extLst>
              <a:ext uri="{FF2B5EF4-FFF2-40B4-BE49-F238E27FC236}">
                <a16:creationId xmlns:a16="http://schemas.microsoft.com/office/drawing/2014/main" id="{D01159B1-CD8B-4975-AC2B-02F734D0E2B7}"/>
              </a:ext>
            </a:extLst>
          </p:cNvPr>
          <p:cNvSpPr/>
          <p:nvPr/>
        </p:nvSpPr>
        <p:spPr>
          <a:xfrm>
            <a:off x="4967834" y="4838871"/>
            <a:ext cx="63634" cy="92755"/>
          </a:xfrm>
          <a:custGeom>
            <a:avLst/>
            <a:gdLst>
              <a:gd name="connsiteX0" fmla="*/ 63634 w 63634"/>
              <a:gd name="connsiteY0" fmla="*/ 24807 h 92755"/>
              <a:gd name="connsiteX1" fmla="*/ 0 w 63634"/>
              <a:gd name="connsiteY1" fmla="*/ 92755 h 92755"/>
              <a:gd name="connsiteX2" fmla="*/ 8629 w 63634"/>
              <a:gd name="connsiteY2" fmla="*/ 0 h 92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634" h="92755">
                <a:moveTo>
                  <a:pt x="63634" y="24807"/>
                </a:moveTo>
                <a:lnTo>
                  <a:pt x="0" y="92755"/>
                </a:lnTo>
                <a:lnTo>
                  <a:pt x="8629" y="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07" name="Freihandform: Form 2306">
            <a:extLst>
              <a:ext uri="{FF2B5EF4-FFF2-40B4-BE49-F238E27FC236}">
                <a16:creationId xmlns:a16="http://schemas.microsoft.com/office/drawing/2014/main" id="{264E37D2-637D-4D8E-94E2-93A02B9E57B8}"/>
              </a:ext>
            </a:extLst>
          </p:cNvPr>
          <p:cNvSpPr/>
          <p:nvPr/>
        </p:nvSpPr>
        <p:spPr>
          <a:xfrm>
            <a:off x="5908331" y="4839950"/>
            <a:ext cx="65791" cy="91676"/>
          </a:xfrm>
          <a:custGeom>
            <a:avLst/>
            <a:gdLst>
              <a:gd name="connsiteX0" fmla="*/ 65792 w 65791"/>
              <a:gd name="connsiteY0" fmla="*/ 25885 h 91676"/>
              <a:gd name="connsiteX1" fmla="*/ 0 w 65791"/>
              <a:gd name="connsiteY1" fmla="*/ 91677 h 91676"/>
              <a:gd name="connsiteX2" fmla="*/ 11864 w 65791"/>
              <a:gd name="connsiteY2" fmla="*/ 0 h 9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791" h="91676">
                <a:moveTo>
                  <a:pt x="65792" y="25885"/>
                </a:moveTo>
                <a:lnTo>
                  <a:pt x="0" y="91677"/>
                </a:lnTo>
                <a:lnTo>
                  <a:pt x="11864" y="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08" name="Freihandform: Form 2307">
            <a:extLst>
              <a:ext uri="{FF2B5EF4-FFF2-40B4-BE49-F238E27FC236}">
                <a16:creationId xmlns:a16="http://schemas.microsoft.com/office/drawing/2014/main" id="{23AAD74A-7404-46D5-8C3C-8827213CD128}"/>
              </a:ext>
            </a:extLst>
          </p:cNvPr>
          <p:cNvSpPr/>
          <p:nvPr/>
        </p:nvSpPr>
        <p:spPr>
          <a:xfrm>
            <a:off x="5855482" y="5466588"/>
            <a:ext cx="60398" cy="88441"/>
          </a:xfrm>
          <a:custGeom>
            <a:avLst/>
            <a:gdLst>
              <a:gd name="connsiteX0" fmla="*/ 60399 w 60398"/>
              <a:gd name="connsiteY0" fmla="*/ 0 h 88441"/>
              <a:gd name="connsiteX1" fmla="*/ 30199 w 60398"/>
              <a:gd name="connsiteY1" fmla="*/ 88441 h 88441"/>
              <a:gd name="connsiteX2" fmla="*/ 0 w 60398"/>
              <a:gd name="connsiteY2" fmla="*/ 0 h 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98" h="88441">
                <a:moveTo>
                  <a:pt x="60399" y="0"/>
                </a:moveTo>
                <a:lnTo>
                  <a:pt x="30199" y="88441"/>
                </a:lnTo>
                <a:lnTo>
                  <a:pt x="0" y="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09" name="Freihandform: Form 2308">
            <a:extLst>
              <a:ext uri="{FF2B5EF4-FFF2-40B4-BE49-F238E27FC236}">
                <a16:creationId xmlns:a16="http://schemas.microsoft.com/office/drawing/2014/main" id="{CAAF6CB1-2545-46DB-A302-2A4B9A0C2301}"/>
              </a:ext>
            </a:extLst>
          </p:cNvPr>
          <p:cNvSpPr/>
          <p:nvPr/>
        </p:nvSpPr>
        <p:spPr>
          <a:xfrm>
            <a:off x="6252388" y="3807777"/>
            <a:ext cx="59320" cy="87362"/>
          </a:xfrm>
          <a:custGeom>
            <a:avLst/>
            <a:gdLst>
              <a:gd name="connsiteX0" fmla="*/ 0 w 59320"/>
              <a:gd name="connsiteY0" fmla="*/ 87363 h 87362"/>
              <a:gd name="connsiteX1" fmla="*/ 30199 w 59320"/>
              <a:gd name="connsiteY1" fmla="*/ 0 h 87362"/>
              <a:gd name="connsiteX2" fmla="*/ 59320 w 59320"/>
              <a:gd name="connsiteY2" fmla="*/ 87363 h 8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320" h="87362">
                <a:moveTo>
                  <a:pt x="0" y="87363"/>
                </a:moveTo>
                <a:lnTo>
                  <a:pt x="30199" y="0"/>
                </a:lnTo>
                <a:lnTo>
                  <a:pt x="59320" y="87363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10" name="Freihandform: Form 2309">
            <a:extLst>
              <a:ext uri="{FF2B5EF4-FFF2-40B4-BE49-F238E27FC236}">
                <a16:creationId xmlns:a16="http://schemas.microsoft.com/office/drawing/2014/main" id="{7172DA6F-E930-4DA7-B8A8-AAA84003450B}"/>
              </a:ext>
            </a:extLst>
          </p:cNvPr>
          <p:cNvSpPr/>
          <p:nvPr/>
        </p:nvSpPr>
        <p:spPr>
          <a:xfrm>
            <a:off x="5254729" y="3807777"/>
            <a:ext cx="60398" cy="87362"/>
          </a:xfrm>
          <a:custGeom>
            <a:avLst/>
            <a:gdLst>
              <a:gd name="connsiteX0" fmla="*/ 0 w 60398"/>
              <a:gd name="connsiteY0" fmla="*/ 87363 h 87362"/>
              <a:gd name="connsiteX1" fmla="*/ 30199 w 60398"/>
              <a:gd name="connsiteY1" fmla="*/ 0 h 87362"/>
              <a:gd name="connsiteX2" fmla="*/ 60399 w 60398"/>
              <a:gd name="connsiteY2" fmla="*/ 87363 h 8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98" h="87362">
                <a:moveTo>
                  <a:pt x="0" y="87363"/>
                </a:moveTo>
                <a:lnTo>
                  <a:pt x="30199" y="0"/>
                </a:lnTo>
                <a:lnTo>
                  <a:pt x="60399" y="87363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11" name="Freihandform: Form 2310">
            <a:extLst>
              <a:ext uri="{FF2B5EF4-FFF2-40B4-BE49-F238E27FC236}">
                <a16:creationId xmlns:a16="http://schemas.microsoft.com/office/drawing/2014/main" id="{3F5A40D1-C57B-4C4A-BE84-3066F3C590EB}"/>
              </a:ext>
            </a:extLst>
          </p:cNvPr>
          <p:cNvSpPr/>
          <p:nvPr/>
        </p:nvSpPr>
        <p:spPr>
          <a:xfrm>
            <a:off x="4918221" y="6069498"/>
            <a:ext cx="59320" cy="87362"/>
          </a:xfrm>
          <a:custGeom>
            <a:avLst/>
            <a:gdLst>
              <a:gd name="connsiteX0" fmla="*/ 59320 w 59320"/>
              <a:gd name="connsiteY0" fmla="*/ 0 h 87362"/>
              <a:gd name="connsiteX1" fmla="*/ 29121 w 59320"/>
              <a:gd name="connsiteY1" fmla="*/ 87362 h 87362"/>
              <a:gd name="connsiteX2" fmla="*/ 0 w 59320"/>
              <a:gd name="connsiteY2" fmla="*/ 0 h 8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320" h="87362">
                <a:moveTo>
                  <a:pt x="59320" y="0"/>
                </a:moveTo>
                <a:lnTo>
                  <a:pt x="29121" y="87362"/>
                </a:lnTo>
                <a:lnTo>
                  <a:pt x="0" y="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12" name="Freihandform: Form 2311">
            <a:extLst>
              <a:ext uri="{FF2B5EF4-FFF2-40B4-BE49-F238E27FC236}">
                <a16:creationId xmlns:a16="http://schemas.microsoft.com/office/drawing/2014/main" id="{E3972661-B66D-443E-BE1E-52125E335B52}"/>
              </a:ext>
            </a:extLst>
          </p:cNvPr>
          <p:cNvSpPr/>
          <p:nvPr/>
        </p:nvSpPr>
        <p:spPr>
          <a:xfrm>
            <a:off x="5855482" y="6069498"/>
            <a:ext cx="60398" cy="87362"/>
          </a:xfrm>
          <a:custGeom>
            <a:avLst/>
            <a:gdLst>
              <a:gd name="connsiteX0" fmla="*/ 60399 w 60398"/>
              <a:gd name="connsiteY0" fmla="*/ 0 h 87362"/>
              <a:gd name="connsiteX1" fmla="*/ 30199 w 60398"/>
              <a:gd name="connsiteY1" fmla="*/ 87362 h 87362"/>
              <a:gd name="connsiteX2" fmla="*/ 0 w 60398"/>
              <a:gd name="connsiteY2" fmla="*/ 0 h 8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98" h="87362">
                <a:moveTo>
                  <a:pt x="60399" y="0"/>
                </a:moveTo>
                <a:lnTo>
                  <a:pt x="30199" y="87362"/>
                </a:lnTo>
                <a:lnTo>
                  <a:pt x="0" y="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13" name="Freihandform: Form 2312">
            <a:extLst>
              <a:ext uri="{FF2B5EF4-FFF2-40B4-BE49-F238E27FC236}">
                <a16:creationId xmlns:a16="http://schemas.microsoft.com/office/drawing/2014/main" id="{265C7C84-3726-450E-B5FC-F6ED9F19BEB1}"/>
              </a:ext>
            </a:extLst>
          </p:cNvPr>
          <p:cNvSpPr/>
          <p:nvPr/>
        </p:nvSpPr>
        <p:spPr>
          <a:xfrm>
            <a:off x="2202429" y="4185269"/>
            <a:ext cx="87362" cy="59320"/>
          </a:xfrm>
          <a:custGeom>
            <a:avLst/>
            <a:gdLst>
              <a:gd name="connsiteX0" fmla="*/ 87363 w 87362"/>
              <a:gd name="connsiteY0" fmla="*/ 59320 h 59320"/>
              <a:gd name="connsiteX1" fmla="*/ 0 w 87362"/>
              <a:gd name="connsiteY1" fmla="*/ 29121 h 59320"/>
              <a:gd name="connsiteX2" fmla="*/ 87363 w 87362"/>
              <a:gd name="connsiteY2" fmla="*/ 0 h 5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362" h="59320">
                <a:moveTo>
                  <a:pt x="87363" y="59320"/>
                </a:moveTo>
                <a:lnTo>
                  <a:pt x="0" y="29121"/>
                </a:lnTo>
                <a:lnTo>
                  <a:pt x="87363" y="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14" name="Freihandform: Form 2313">
            <a:extLst>
              <a:ext uri="{FF2B5EF4-FFF2-40B4-BE49-F238E27FC236}">
                <a16:creationId xmlns:a16="http://schemas.microsoft.com/office/drawing/2014/main" id="{D813D106-FA97-4D5E-995C-C1B8363114B7}"/>
              </a:ext>
            </a:extLst>
          </p:cNvPr>
          <p:cNvSpPr/>
          <p:nvPr/>
        </p:nvSpPr>
        <p:spPr>
          <a:xfrm>
            <a:off x="5833911" y="4160463"/>
            <a:ext cx="87362" cy="60398"/>
          </a:xfrm>
          <a:custGeom>
            <a:avLst/>
            <a:gdLst>
              <a:gd name="connsiteX0" fmla="*/ 87362 w 87362"/>
              <a:gd name="connsiteY0" fmla="*/ 60399 h 60398"/>
              <a:gd name="connsiteX1" fmla="*/ 0 w 87362"/>
              <a:gd name="connsiteY1" fmla="*/ 30199 h 60398"/>
              <a:gd name="connsiteX2" fmla="*/ 87362 w 87362"/>
              <a:gd name="connsiteY2" fmla="*/ 0 h 6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362" h="60398">
                <a:moveTo>
                  <a:pt x="87362" y="60399"/>
                </a:moveTo>
                <a:lnTo>
                  <a:pt x="0" y="30199"/>
                </a:lnTo>
                <a:lnTo>
                  <a:pt x="87362" y="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15" name="Freihandform: Form 2314">
            <a:extLst>
              <a:ext uri="{FF2B5EF4-FFF2-40B4-BE49-F238E27FC236}">
                <a16:creationId xmlns:a16="http://schemas.microsoft.com/office/drawing/2014/main" id="{E6A084BC-64BD-4CDD-8B2C-D0E214D22FE4}"/>
              </a:ext>
            </a:extLst>
          </p:cNvPr>
          <p:cNvSpPr/>
          <p:nvPr/>
        </p:nvSpPr>
        <p:spPr>
          <a:xfrm>
            <a:off x="2949865" y="4185269"/>
            <a:ext cx="88441" cy="59320"/>
          </a:xfrm>
          <a:custGeom>
            <a:avLst/>
            <a:gdLst>
              <a:gd name="connsiteX0" fmla="*/ 0 w 88441"/>
              <a:gd name="connsiteY0" fmla="*/ 0 h 59320"/>
              <a:gd name="connsiteX1" fmla="*/ 88441 w 88441"/>
              <a:gd name="connsiteY1" fmla="*/ 30199 h 59320"/>
              <a:gd name="connsiteX2" fmla="*/ 0 w 88441"/>
              <a:gd name="connsiteY2" fmla="*/ 59320 h 5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441" h="59320">
                <a:moveTo>
                  <a:pt x="0" y="0"/>
                </a:moveTo>
                <a:lnTo>
                  <a:pt x="88441" y="30199"/>
                </a:lnTo>
                <a:lnTo>
                  <a:pt x="0" y="5932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16" name="Freihandform: Form 2315">
            <a:extLst>
              <a:ext uri="{FF2B5EF4-FFF2-40B4-BE49-F238E27FC236}">
                <a16:creationId xmlns:a16="http://schemas.microsoft.com/office/drawing/2014/main" id="{11D4795A-54DB-4373-AC4B-66196AE6749D}"/>
              </a:ext>
            </a:extLst>
          </p:cNvPr>
          <p:cNvSpPr/>
          <p:nvPr/>
        </p:nvSpPr>
        <p:spPr>
          <a:xfrm>
            <a:off x="6334358" y="5124687"/>
            <a:ext cx="938339" cy="10785"/>
          </a:xfrm>
          <a:custGeom>
            <a:avLst/>
            <a:gdLst>
              <a:gd name="connsiteX0" fmla="*/ 0 w 938339"/>
              <a:gd name="connsiteY0" fmla="*/ 0 h 10785"/>
              <a:gd name="connsiteX1" fmla="*/ 938339 w 938339"/>
              <a:gd name="connsiteY1" fmla="*/ 0 h 10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8339" h="10785">
                <a:moveTo>
                  <a:pt x="0" y="0"/>
                </a:moveTo>
                <a:lnTo>
                  <a:pt x="938339" y="0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17" name="Freihandform: Form 2316">
            <a:extLst>
              <a:ext uri="{FF2B5EF4-FFF2-40B4-BE49-F238E27FC236}">
                <a16:creationId xmlns:a16="http://schemas.microsoft.com/office/drawing/2014/main" id="{52DCDA9C-A86D-4C30-B78F-8D703D95A88F}"/>
              </a:ext>
            </a:extLst>
          </p:cNvPr>
          <p:cNvSpPr/>
          <p:nvPr/>
        </p:nvSpPr>
        <p:spPr>
          <a:xfrm>
            <a:off x="7187492" y="5094488"/>
            <a:ext cx="88441" cy="60398"/>
          </a:xfrm>
          <a:custGeom>
            <a:avLst/>
            <a:gdLst>
              <a:gd name="connsiteX0" fmla="*/ 0 w 88441"/>
              <a:gd name="connsiteY0" fmla="*/ 0 h 60398"/>
              <a:gd name="connsiteX1" fmla="*/ 88441 w 88441"/>
              <a:gd name="connsiteY1" fmla="*/ 30200 h 60398"/>
              <a:gd name="connsiteX2" fmla="*/ 0 w 88441"/>
              <a:gd name="connsiteY2" fmla="*/ 60399 h 6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441" h="60398">
                <a:moveTo>
                  <a:pt x="0" y="0"/>
                </a:moveTo>
                <a:lnTo>
                  <a:pt x="88441" y="30200"/>
                </a:lnTo>
                <a:lnTo>
                  <a:pt x="0" y="60399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18" name="Freihandform: Form 2317">
            <a:extLst>
              <a:ext uri="{FF2B5EF4-FFF2-40B4-BE49-F238E27FC236}">
                <a16:creationId xmlns:a16="http://schemas.microsoft.com/office/drawing/2014/main" id="{B3F791C9-57D7-4227-853E-197294B2B9BF}"/>
              </a:ext>
            </a:extLst>
          </p:cNvPr>
          <p:cNvSpPr/>
          <p:nvPr/>
        </p:nvSpPr>
        <p:spPr>
          <a:xfrm>
            <a:off x="5638693" y="4160463"/>
            <a:ext cx="87362" cy="60398"/>
          </a:xfrm>
          <a:custGeom>
            <a:avLst/>
            <a:gdLst>
              <a:gd name="connsiteX0" fmla="*/ 0 w 87362"/>
              <a:gd name="connsiteY0" fmla="*/ 0 h 60398"/>
              <a:gd name="connsiteX1" fmla="*/ 87363 w 87362"/>
              <a:gd name="connsiteY1" fmla="*/ 30199 h 60398"/>
              <a:gd name="connsiteX2" fmla="*/ 0 w 87362"/>
              <a:gd name="connsiteY2" fmla="*/ 60399 h 6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362" h="60398">
                <a:moveTo>
                  <a:pt x="0" y="0"/>
                </a:moveTo>
                <a:lnTo>
                  <a:pt x="87363" y="30199"/>
                </a:lnTo>
                <a:lnTo>
                  <a:pt x="0" y="60399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2319" name="Grafik 2">
            <a:extLst>
              <a:ext uri="{FF2B5EF4-FFF2-40B4-BE49-F238E27FC236}">
                <a16:creationId xmlns:a16="http://schemas.microsoft.com/office/drawing/2014/main" id="{1439FBDF-D8FA-4688-A1DD-92C3D70A2ECA}"/>
              </a:ext>
            </a:extLst>
          </p:cNvPr>
          <p:cNvGrpSpPr/>
          <p:nvPr/>
        </p:nvGrpSpPr>
        <p:grpSpPr>
          <a:xfrm>
            <a:off x="4455522" y="2746036"/>
            <a:ext cx="410927" cy="260315"/>
            <a:chOff x="4455522" y="2746036"/>
            <a:chExt cx="410927" cy="260315"/>
          </a:xfrm>
          <a:solidFill>
            <a:srgbClr val="454545"/>
          </a:solidFill>
        </p:grpSpPr>
        <p:sp>
          <p:nvSpPr>
            <p:cNvPr id="2320" name="Freihandform: Form 2319">
              <a:extLst>
                <a:ext uri="{FF2B5EF4-FFF2-40B4-BE49-F238E27FC236}">
                  <a16:creationId xmlns:a16="http://schemas.microsoft.com/office/drawing/2014/main" id="{74436CBB-E9E3-4E4C-BC1E-27F23E9ED887}"/>
                </a:ext>
              </a:extLst>
            </p:cNvPr>
            <p:cNvSpPr/>
            <p:nvPr/>
          </p:nvSpPr>
          <p:spPr>
            <a:xfrm>
              <a:off x="4458796" y="2764312"/>
              <a:ext cx="153115" cy="194645"/>
            </a:xfrm>
            <a:custGeom>
              <a:avLst/>
              <a:gdLst>
                <a:gd name="connsiteX0" fmla="*/ 4276 w 153115"/>
                <a:gd name="connsiteY0" fmla="*/ 194645 h 194645"/>
                <a:gd name="connsiteX1" fmla="*/ 2119 w 153115"/>
                <a:gd name="connsiteY1" fmla="*/ 192488 h 194645"/>
                <a:gd name="connsiteX2" fmla="*/ 9669 w 153115"/>
                <a:gd name="connsiteY2" fmla="*/ 114832 h 194645"/>
                <a:gd name="connsiteX3" fmla="*/ 17218 w 153115"/>
                <a:gd name="connsiteY3" fmla="*/ 4820 h 194645"/>
                <a:gd name="connsiteX4" fmla="*/ 19376 w 153115"/>
                <a:gd name="connsiteY4" fmla="*/ 2663 h 194645"/>
                <a:gd name="connsiteX5" fmla="*/ 152037 w 153115"/>
                <a:gd name="connsiteY5" fmla="*/ 9134 h 194645"/>
                <a:gd name="connsiteX6" fmla="*/ 153116 w 153115"/>
                <a:gd name="connsiteY6" fmla="*/ 11292 h 194645"/>
                <a:gd name="connsiteX7" fmla="*/ 153116 w 153115"/>
                <a:gd name="connsiteY7" fmla="*/ 23156 h 194645"/>
                <a:gd name="connsiteX8" fmla="*/ 152037 w 153115"/>
                <a:gd name="connsiteY8" fmla="*/ 26391 h 194645"/>
                <a:gd name="connsiteX9" fmla="*/ 148802 w 153115"/>
                <a:gd name="connsiteY9" fmla="*/ 25313 h 194645"/>
                <a:gd name="connsiteX10" fmla="*/ 147723 w 153115"/>
                <a:gd name="connsiteY10" fmla="*/ 13449 h 194645"/>
                <a:gd name="connsiteX11" fmla="*/ 21533 w 153115"/>
                <a:gd name="connsiteY11" fmla="*/ 8056 h 194645"/>
                <a:gd name="connsiteX12" fmla="*/ 13983 w 153115"/>
                <a:gd name="connsiteY12" fmla="*/ 116990 h 194645"/>
                <a:gd name="connsiteX13" fmla="*/ 6433 w 153115"/>
                <a:gd name="connsiteY13" fmla="*/ 191410 h 194645"/>
                <a:gd name="connsiteX14" fmla="*/ 4276 w 153115"/>
                <a:gd name="connsiteY14" fmla="*/ 194645 h 194645"/>
                <a:gd name="connsiteX15" fmla="*/ 4276 w 153115"/>
                <a:gd name="connsiteY15" fmla="*/ 194645 h 194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3115" h="194645">
                  <a:moveTo>
                    <a:pt x="4276" y="194645"/>
                  </a:moveTo>
                  <a:cubicBezTo>
                    <a:pt x="3197" y="194645"/>
                    <a:pt x="2119" y="193567"/>
                    <a:pt x="2119" y="192488"/>
                  </a:cubicBezTo>
                  <a:cubicBezTo>
                    <a:pt x="-2195" y="177388"/>
                    <a:pt x="-38" y="143953"/>
                    <a:pt x="9669" y="114832"/>
                  </a:cubicBezTo>
                  <a:cubicBezTo>
                    <a:pt x="20454" y="82476"/>
                    <a:pt x="17218" y="5899"/>
                    <a:pt x="17218" y="4820"/>
                  </a:cubicBezTo>
                  <a:cubicBezTo>
                    <a:pt x="17218" y="3742"/>
                    <a:pt x="18297" y="2663"/>
                    <a:pt x="19376" y="2663"/>
                  </a:cubicBezTo>
                  <a:cubicBezTo>
                    <a:pt x="122917" y="-5965"/>
                    <a:pt x="150959" y="9134"/>
                    <a:pt x="152037" y="9134"/>
                  </a:cubicBezTo>
                  <a:cubicBezTo>
                    <a:pt x="153116" y="9134"/>
                    <a:pt x="153116" y="10213"/>
                    <a:pt x="153116" y="11292"/>
                  </a:cubicBezTo>
                  <a:cubicBezTo>
                    <a:pt x="153116" y="14527"/>
                    <a:pt x="153116" y="20998"/>
                    <a:pt x="153116" y="23156"/>
                  </a:cubicBezTo>
                  <a:cubicBezTo>
                    <a:pt x="153116" y="24234"/>
                    <a:pt x="153116" y="25313"/>
                    <a:pt x="152037" y="26391"/>
                  </a:cubicBezTo>
                  <a:cubicBezTo>
                    <a:pt x="150959" y="26391"/>
                    <a:pt x="149880" y="26391"/>
                    <a:pt x="148802" y="25313"/>
                  </a:cubicBezTo>
                  <a:cubicBezTo>
                    <a:pt x="147723" y="23156"/>
                    <a:pt x="147723" y="16684"/>
                    <a:pt x="147723" y="13449"/>
                  </a:cubicBezTo>
                  <a:cubicBezTo>
                    <a:pt x="141252" y="11292"/>
                    <a:pt x="109974" y="506"/>
                    <a:pt x="21533" y="8056"/>
                  </a:cubicBezTo>
                  <a:cubicBezTo>
                    <a:pt x="21533" y="20998"/>
                    <a:pt x="23690" y="86790"/>
                    <a:pt x="13983" y="116990"/>
                  </a:cubicBezTo>
                  <a:cubicBezTo>
                    <a:pt x="5355" y="143953"/>
                    <a:pt x="3197" y="177388"/>
                    <a:pt x="6433" y="191410"/>
                  </a:cubicBezTo>
                  <a:cubicBezTo>
                    <a:pt x="6433" y="193567"/>
                    <a:pt x="6433" y="194645"/>
                    <a:pt x="4276" y="194645"/>
                  </a:cubicBezTo>
                  <a:cubicBezTo>
                    <a:pt x="4276" y="194645"/>
                    <a:pt x="4276" y="194645"/>
                    <a:pt x="4276" y="194645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1" name="Freihandform: Form 2320">
              <a:extLst>
                <a:ext uri="{FF2B5EF4-FFF2-40B4-BE49-F238E27FC236}">
                  <a16:creationId xmlns:a16="http://schemas.microsoft.com/office/drawing/2014/main" id="{B465A333-E37F-4620-9D29-58553A54C1AF}"/>
                </a:ext>
              </a:extLst>
            </p:cNvPr>
            <p:cNvSpPr/>
            <p:nvPr/>
          </p:nvSpPr>
          <p:spPr>
            <a:xfrm>
              <a:off x="4703142" y="2895954"/>
              <a:ext cx="154881" cy="43588"/>
            </a:xfrm>
            <a:custGeom>
              <a:avLst/>
              <a:gdLst>
                <a:gd name="connsiteX0" fmla="*/ 151444 w 154881"/>
                <a:gd name="connsiteY0" fmla="*/ 43589 h 43588"/>
                <a:gd name="connsiteX1" fmla="*/ 151444 w 154881"/>
                <a:gd name="connsiteY1" fmla="*/ 43589 h 43588"/>
                <a:gd name="connsiteX2" fmla="*/ 149287 w 154881"/>
                <a:gd name="connsiteY2" fmla="*/ 41432 h 43588"/>
                <a:gd name="connsiteX3" fmla="*/ 140658 w 154881"/>
                <a:gd name="connsiteY3" fmla="*/ 24175 h 43588"/>
                <a:gd name="connsiteX4" fmla="*/ 102909 w 154881"/>
                <a:gd name="connsiteY4" fmla="*/ 15546 h 43588"/>
                <a:gd name="connsiteX5" fmla="*/ 88888 w 154881"/>
                <a:gd name="connsiteY5" fmla="*/ 18782 h 43588"/>
                <a:gd name="connsiteX6" fmla="*/ 1525 w 154881"/>
                <a:gd name="connsiteY6" fmla="*/ 14468 h 43588"/>
                <a:gd name="connsiteX7" fmla="*/ 447 w 154881"/>
                <a:gd name="connsiteY7" fmla="*/ 11232 h 43588"/>
                <a:gd name="connsiteX8" fmla="*/ 1525 w 154881"/>
                <a:gd name="connsiteY8" fmla="*/ 4761 h 43588"/>
                <a:gd name="connsiteX9" fmla="*/ 447 w 154881"/>
                <a:gd name="connsiteY9" fmla="*/ 1525 h 43588"/>
                <a:gd name="connsiteX10" fmla="*/ 3683 w 154881"/>
                <a:gd name="connsiteY10" fmla="*/ 447 h 43588"/>
                <a:gd name="connsiteX11" fmla="*/ 5840 w 154881"/>
                <a:gd name="connsiteY11" fmla="*/ 11232 h 43588"/>
                <a:gd name="connsiteX12" fmla="*/ 88888 w 154881"/>
                <a:gd name="connsiteY12" fmla="*/ 14468 h 43588"/>
                <a:gd name="connsiteX13" fmla="*/ 102909 w 154881"/>
                <a:gd name="connsiteY13" fmla="*/ 11232 h 43588"/>
                <a:gd name="connsiteX14" fmla="*/ 144973 w 154881"/>
                <a:gd name="connsiteY14" fmla="*/ 20939 h 43588"/>
                <a:gd name="connsiteX15" fmla="*/ 154680 w 154881"/>
                <a:gd name="connsiteY15" fmla="*/ 42510 h 43588"/>
                <a:gd name="connsiteX16" fmla="*/ 151444 w 154881"/>
                <a:gd name="connsiteY16" fmla="*/ 43589 h 4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81" h="43588">
                  <a:moveTo>
                    <a:pt x="151444" y="43589"/>
                  </a:moveTo>
                  <a:cubicBezTo>
                    <a:pt x="151444" y="43589"/>
                    <a:pt x="151444" y="43589"/>
                    <a:pt x="151444" y="43589"/>
                  </a:cubicBezTo>
                  <a:cubicBezTo>
                    <a:pt x="150365" y="43589"/>
                    <a:pt x="149287" y="42510"/>
                    <a:pt x="149287" y="41432"/>
                  </a:cubicBezTo>
                  <a:cubicBezTo>
                    <a:pt x="149287" y="37117"/>
                    <a:pt x="147130" y="29568"/>
                    <a:pt x="140658" y="24175"/>
                  </a:cubicBezTo>
                  <a:cubicBezTo>
                    <a:pt x="134187" y="18782"/>
                    <a:pt x="122323" y="12311"/>
                    <a:pt x="102909" y="15546"/>
                  </a:cubicBezTo>
                  <a:cubicBezTo>
                    <a:pt x="98595" y="16625"/>
                    <a:pt x="93202" y="17704"/>
                    <a:pt x="88888" y="18782"/>
                  </a:cubicBezTo>
                  <a:cubicBezTo>
                    <a:pt x="56532" y="25253"/>
                    <a:pt x="31725" y="30646"/>
                    <a:pt x="1525" y="14468"/>
                  </a:cubicBezTo>
                  <a:cubicBezTo>
                    <a:pt x="447" y="14468"/>
                    <a:pt x="447" y="12311"/>
                    <a:pt x="447" y="11232"/>
                  </a:cubicBezTo>
                  <a:cubicBezTo>
                    <a:pt x="1525" y="9075"/>
                    <a:pt x="1525" y="5839"/>
                    <a:pt x="1525" y="4761"/>
                  </a:cubicBezTo>
                  <a:cubicBezTo>
                    <a:pt x="447" y="4761"/>
                    <a:pt x="-632" y="2604"/>
                    <a:pt x="447" y="1525"/>
                  </a:cubicBezTo>
                  <a:cubicBezTo>
                    <a:pt x="447" y="447"/>
                    <a:pt x="2604" y="-632"/>
                    <a:pt x="3683" y="447"/>
                  </a:cubicBezTo>
                  <a:cubicBezTo>
                    <a:pt x="7997" y="1525"/>
                    <a:pt x="6918" y="6918"/>
                    <a:pt x="5840" y="11232"/>
                  </a:cubicBezTo>
                  <a:cubicBezTo>
                    <a:pt x="32803" y="25253"/>
                    <a:pt x="57610" y="19861"/>
                    <a:pt x="88888" y="14468"/>
                  </a:cubicBezTo>
                  <a:cubicBezTo>
                    <a:pt x="93202" y="13389"/>
                    <a:pt x="98595" y="12311"/>
                    <a:pt x="102909" y="11232"/>
                  </a:cubicBezTo>
                  <a:cubicBezTo>
                    <a:pt x="124480" y="6918"/>
                    <a:pt x="137423" y="14468"/>
                    <a:pt x="144973" y="20939"/>
                  </a:cubicBezTo>
                  <a:cubicBezTo>
                    <a:pt x="152523" y="28489"/>
                    <a:pt x="155758" y="37117"/>
                    <a:pt x="154680" y="42510"/>
                  </a:cubicBezTo>
                  <a:cubicBezTo>
                    <a:pt x="153601" y="42510"/>
                    <a:pt x="152523" y="42510"/>
                    <a:pt x="151444" y="43589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2" name="Freihandform: Form 2321">
              <a:extLst>
                <a:ext uri="{FF2B5EF4-FFF2-40B4-BE49-F238E27FC236}">
                  <a16:creationId xmlns:a16="http://schemas.microsoft.com/office/drawing/2014/main" id="{F55F2A76-1602-4694-8286-84729F9BCD4D}"/>
                </a:ext>
              </a:extLst>
            </p:cNvPr>
            <p:cNvSpPr/>
            <p:nvPr/>
          </p:nvSpPr>
          <p:spPr>
            <a:xfrm>
              <a:off x="4572006" y="2909343"/>
              <a:ext cx="144525" cy="60398"/>
            </a:xfrm>
            <a:custGeom>
              <a:avLst/>
              <a:gdLst>
                <a:gd name="connsiteX0" fmla="*/ 2157 w 144525"/>
                <a:gd name="connsiteY0" fmla="*/ 60399 h 60398"/>
                <a:gd name="connsiteX1" fmla="*/ 2157 w 144525"/>
                <a:gd name="connsiteY1" fmla="*/ 60399 h 60398"/>
                <a:gd name="connsiteX2" fmla="*/ 0 w 144525"/>
                <a:gd name="connsiteY2" fmla="*/ 58242 h 60398"/>
                <a:gd name="connsiteX3" fmla="*/ 58242 w 144525"/>
                <a:gd name="connsiteY3" fmla="*/ 23728 h 60398"/>
                <a:gd name="connsiteX4" fmla="*/ 59320 w 144525"/>
                <a:gd name="connsiteY4" fmla="*/ 23728 h 60398"/>
                <a:gd name="connsiteX5" fmla="*/ 132662 w 144525"/>
                <a:gd name="connsiteY5" fmla="*/ 26964 h 60398"/>
                <a:gd name="connsiteX6" fmla="*/ 139133 w 144525"/>
                <a:gd name="connsiteY6" fmla="*/ 2157 h 60398"/>
                <a:gd name="connsiteX7" fmla="*/ 142369 w 144525"/>
                <a:gd name="connsiteY7" fmla="*/ 0 h 60398"/>
                <a:gd name="connsiteX8" fmla="*/ 144526 w 144525"/>
                <a:gd name="connsiteY8" fmla="*/ 3236 h 60398"/>
                <a:gd name="connsiteX9" fmla="*/ 138054 w 144525"/>
                <a:gd name="connsiteY9" fmla="*/ 30199 h 60398"/>
                <a:gd name="connsiteX10" fmla="*/ 135897 w 144525"/>
                <a:gd name="connsiteY10" fmla="*/ 32357 h 60398"/>
                <a:gd name="connsiteX11" fmla="*/ 61477 w 144525"/>
                <a:gd name="connsiteY11" fmla="*/ 28042 h 60398"/>
                <a:gd name="connsiteX12" fmla="*/ 60399 w 144525"/>
                <a:gd name="connsiteY12" fmla="*/ 28042 h 60398"/>
                <a:gd name="connsiteX13" fmla="*/ 7550 w 144525"/>
                <a:gd name="connsiteY13" fmla="*/ 58242 h 60398"/>
                <a:gd name="connsiteX14" fmla="*/ 2157 w 144525"/>
                <a:gd name="connsiteY14" fmla="*/ 60399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4525" h="60398">
                  <a:moveTo>
                    <a:pt x="2157" y="60399"/>
                  </a:moveTo>
                  <a:cubicBezTo>
                    <a:pt x="2157" y="60399"/>
                    <a:pt x="2157" y="60399"/>
                    <a:pt x="2157" y="60399"/>
                  </a:cubicBezTo>
                  <a:cubicBezTo>
                    <a:pt x="1078" y="60399"/>
                    <a:pt x="0" y="59320"/>
                    <a:pt x="0" y="58242"/>
                  </a:cubicBezTo>
                  <a:cubicBezTo>
                    <a:pt x="0" y="57163"/>
                    <a:pt x="5393" y="24807"/>
                    <a:pt x="58242" y="23728"/>
                  </a:cubicBezTo>
                  <a:cubicBezTo>
                    <a:pt x="58242" y="23728"/>
                    <a:pt x="59320" y="23728"/>
                    <a:pt x="59320" y="23728"/>
                  </a:cubicBezTo>
                  <a:cubicBezTo>
                    <a:pt x="102462" y="22650"/>
                    <a:pt x="126190" y="25885"/>
                    <a:pt x="132662" y="26964"/>
                  </a:cubicBezTo>
                  <a:lnTo>
                    <a:pt x="139133" y="2157"/>
                  </a:lnTo>
                  <a:cubicBezTo>
                    <a:pt x="139133" y="1079"/>
                    <a:pt x="140212" y="0"/>
                    <a:pt x="142369" y="0"/>
                  </a:cubicBezTo>
                  <a:cubicBezTo>
                    <a:pt x="143447" y="0"/>
                    <a:pt x="144526" y="1079"/>
                    <a:pt x="144526" y="3236"/>
                  </a:cubicBezTo>
                  <a:lnTo>
                    <a:pt x="138054" y="30199"/>
                  </a:lnTo>
                  <a:cubicBezTo>
                    <a:pt x="138054" y="31278"/>
                    <a:pt x="136976" y="32357"/>
                    <a:pt x="135897" y="32357"/>
                  </a:cubicBezTo>
                  <a:cubicBezTo>
                    <a:pt x="135897" y="32357"/>
                    <a:pt x="113248" y="26964"/>
                    <a:pt x="61477" y="28042"/>
                  </a:cubicBezTo>
                  <a:cubicBezTo>
                    <a:pt x="61477" y="28042"/>
                    <a:pt x="60399" y="28042"/>
                    <a:pt x="60399" y="28042"/>
                  </a:cubicBezTo>
                  <a:cubicBezTo>
                    <a:pt x="11864" y="29121"/>
                    <a:pt x="7550" y="58242"/>
                    <a:pt x="7550" y="58242"/>
                  </a:cubicBezTo>
                  <a:cubicBezTo>
                    <a:pt x="4314" y="59320"/>
                    <a:pt x="3236" y="60399"/>
                    <a:pt x="2157" y="60399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3" name="Freihandform: Form 2322">
              <a:extLst>
                <a:ext uri="{FF2B5EF4-FFF2-40B4-BE49-F238E27FC236}">
                  <a16:creationId xmlns:a16="http://schemas.microsoft.com/office/drawing/2014/main" id="{CC3D4E85-8D4F-4858-9C17-9F9E4280C0D0}"/>
                </a:ext>
              </a:extLst>
            </p:cNvPr>
            <p:cNvSpPr/>
            <p:nvPr/>
          </p:nvSpPr>
          <p:spPr>
            <a:xfrm>
              <a:off x="4761384" y="2922918"/>
              <a:ext cx="15736" cy="58688"/>
            </a:xfrm>
            <a:custGeom>
              <a:avLst/>
              <a:gdLst>
                <a:gd name="connsiteX0" fmla="*/ 11232 w 15736"/>
                <a:gd name="connsiteY0" fmla="*/ 58689 h 58688"/>
                <a:gd name="connsiteX1" fmla="*/ 11232 w 15736"/>
                <a:gd name="connsiteY1" fmla="*/ 58689 h 58688"/>
                <a:gd name="connsiteX2" fmla="*/ 9075 w 15736"/>
                <a:gd name="connsiteY2" fmla="*/ 56531 h 58688"/>
                <a:gd name="connsiteX3" fmla="*/ 447 w 15736"/>
                <a:gd name="connsiteY3" fmla="*/ 3682 h 58688"/>
                <a:gd name="connsiteX4" fmla="*/ 1525 w 15736"/>
                <a:gd name="connsiteY4" fmla="*/ 447 h 58688"/>
                <a:gd name="connsiteX5" fmla="*/ 4761 w 15736"/>
                <a:gd name="connsiteY5" fmla="*/ 1525 h 58688"/>
                <a:gd name="connsiteX6" fmla="*/ 14468 w 15736"/>
                <a:gd name="connsiteY6" fmla="*/ 56531 h 58688"/>
                <a:gd name="connsiteX7" fmla="*/ 11232 w 15736"/>
                <a:gd name="connsiteY7" fmla="*/ 58689 h 58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36" h="58688">
                  <a:moveTo>
                    <a:pt x="11232" y="58689"/>
                  </a:moveTo>
                  <a:cubicBezTo>
                    <a:pt x="11232" y="58689"/>
                    <a:pt x="10154" y="58689"/>
                    <a:pt x="11232" y="58689"/>
                  </a:cubicBezTo>
                  <a:cubicBezTo>
                    <a:pt x="9075" y="58689"/>
                    <a:pt x="9075" y="57610"/>
                    <a:pt x="9075" y="56531"/>
                  </a:cubicBezTo>
                  <a:cubicBezTo>
                    <a:pt x="13389" y="34960"/>
                    <a:pt x="6918" y="15546"/>
                    <a:pt x="447" y="3682"/>
                  </a:cubicBezTo>
                  <a:cubicBezTo>
                    <a:pt x="-632" y="2604"/>
                    <a:pt x="447" y="1525"/>
                    <a:pt x="1525" y="447"/>
                  </a:cubicBezTo>
                  <a:cubicBezTo>
                    <a:pt x="2604" y="-632"/>
                    <a:pt x="3682" y="447"/>
                    <a:pt x="4761" y="1525"/>
                  </a:cubicBezTo>
                  <a:cubicBezTo>
                    <a:pt x="11232" y="14468"/>
                    <a:pt x="18782" y="33882"/>
                    <a:pt x="14468" y="56531"/>
                  </a:cubicBezTo>
                  <a:cubicBezTo>
                    <a:pt x="13389" y="57610"/>
                    <a:pt x="12311" y="58689"/>
                    <a:pt x="11232" y="58689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4" name="Freihandform: Form 2323">
              <a:extLst>
                <a:ext uri="{FF2B5EF4-FFF2-40B4-BE49-F238E27FC236}">
                  <a16:creationId xmlns:a16="http://schemas.microsoft.com/office/drawing/2014/main" id="{917CC37A-5303-4D3D-A0EA-C3CA146596B1}"/>
                </a:ext>
              </a:extLst>
            </p:cNvPr>
            <p:cNvSpPr/>
            <p:nvPr/>
          </p:nvSpPr>
          <p:spPr>
            <a:xfrm>
              <a:off x="4771538" y="2921208"/>
              <a:ext cx="15289" cy="56084"/>
            </a:xfrm>
            <a:custGeom>
              <a:avLst/>
              <a:gdLst>
                <a:gd name="connsiteX0" fmla="*/ 11864 w 15289"/>
                <a:gd name="connsiteY0" fmla="*/ 56085 h 56084"/>
                <a:gd name="connsiteX1" fmla="*/ 11864 w 15289"/>
                <a:gd name="connsiteY1" fmla="*/ 56085 h 56084"/>
                <a:gd name="connsiteX2" fmla="*/ 9707 w 15289"/>
                <a:gd name="connsiteY2" fmla="*/ 52849 h 56084"/>
                <a:gd name="connsiteX3" fmla="*/ 0 w 15289"/>
                <a:gd name="connsiteY3" fmla="*/ 3236 h 56084"/>
                <a:gd name="connsiteX4" fmla="*/ 1078 w 15289"/>
                <a:gd name="connsiteY4" fmla="*/ 0 h 56084"/>
                <a:gd name="connsiteX5" fmla="*/ 4314 w 15289"/>
                <a:gd name="connsiteY5" fmla="*/ 1079 h 56084"/>
                <a:gd name="connsiteX6" fmla="*/ 14021 w 15289"/>
                <a:gd name="connsiteY6" fmla="*/ 53928 h 56084"/>
                <a:gd name="connsiteX7" fmla="*/ 11864 w 15289"/>
                <a:gd name="connsiteY7" fmla="*/ 56085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89" h="56084">
                  <a:moveTo>
                    <a:pt x="11864" y="56085"/>
                  </a:moveTo>
                  <a:cubicBezTo>
                    <a:pt x="10786" y="56085"/>
                    <a:pt x="10786" y="56085"/>
                    <a:pt x="11864" y="56085"/>
                  </a:cubicBezTo>
                  <a:cubicBezTo>
                    <a:pt x="9707" y="56085"/>
                    <a:pt x="9707" y="55006"/>
                    <a:pt x="9707" y="52849"/>
                  </a:cubicBezTo>
                  <a:cubicBezTo>
                    <a:pt x="12942" y="35592"/>
                    <a:pt x="6471" y="16178"/>
                    <a:pt x="0" y="3236"/>
                  </a:cubicBezTo>
                  <a:cubicBezTo>
                    <a:pt x="0" y="2157"/>
                    <a:pt x="0" y="1079"/>
                    <a:pt x="1078" y="0"/>
                  </a:cubicBezTo>
                  <a:cubicBezTo>
                    <a:pt x="2157" y="0"/>
                    <a:pt x="3236" y="0"/>
                    <a:pt x="4314" y="1079"/>
                  </a:cubicBezTo>
                  <a:cubicBezTo>
                    <a:pt x="10786" y="15100"/>
                    <a:pt x="18335" y="35592"/>
                    <a:pt x="14021" y="53928"/>
                  </a:cubicBezTo>
                  <a:cubicBezTo>
                    <a:pt x="12942" y="55006"/>
                    <a:pt x="11864" y="56085"/>
                    <a:pt x="11864" y="56085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5" name="Freihandform: Form 2324">
              <a:extLst>
                <a:ext uri="{FF2B5EF4-FFF2-40B4-BE49-F238E27FC236}">
                  <a16:creationId xmlns:a16="http://schemas.microsoft.com/office/drawing/2014/main" id="{9DB52B15-1AD0-4E1B-9276-3210C75CF3AA}"/>
                </a:ext>
              </a:extLst>
            </p:cNvPr>
            <p:cNvSpPr/>
            <p:nvPr/>
          </p:nvSpPr>
          <p:spPr>
            <a:xfrm>
              <a:off x="4471254" y="2865755"/>
              <a:ext cx="84573" cy="101830"/>
            </a:xfrm>
            <a:custGeom>
              <a:avLst/>
              <a:gdLst>
                <a:gd name="connsiteX0" fmla="*/ 81338 w 84573"/>
                <a:gd name="connsiteY0" fmla="*/ 101831 h 101830"/>
                <a:gd name="connsiteX1" fmla="*/ 79181 w 84573"/>
                <a:gd name="connsiteY1" fmla="*/ 100752 h 101830"/>
                <a:gd name="connsiteX2" fmla="*/ 73788 w 84573"/>
                <a:gd name="connsiteY2" fmla="*/ 78102 h 101830"/>
                <a:gd name="connsiteX3" fmla="*/ 63003 w 84573"/>
                <a:gd name="connsiteY3" fmla="*/ 43589 h 101830"/>
                <a:gd name="connsiteX4" fmla="*/ 1525 w 84573"/>
                <a:gd name="connsiteY4" fmla="*/ 4761 h 101830"/>
                <a:gd name="connsiteX5" fmla="*/ 447 w 84573"/>
                <a:gd name="connsiteY5" fmla="*/ 1525 h 101830"/>
                <a:gd name="connsiteX6" fmla="*/ 3683 w 84573"/>
                <a:gd name="connsiteY6" fmla="*/ 447 h 101830"/>
                <a:gd name="connsiteX7" fmla="*/ 67317 w 84573"/>
                <a:gd name="connsiteY7" fmla="*/ 41432 h 101830"/>
                <a:gd name="connsiteX8" fmla="*/ 79181 w 84573"/>
                <a:gd name="connsiteY8" fmla="*/ 77024 h 101830"/>
                <a:gd name="connsiteX9" fmla="*/ 84574 w 84573"/>
                <a:gd name="connsiteY9" fmla="*/ 98595 h 101830"/>
                <a:gd name="connsiteX10" fmla="*/ 81338 w 84573"/>
                <a:gd name="connsiteY10" fmla="*/ 101831 h 101830"/>
                <a:gd name="connsiteX11" fmla="*/ 81338 w 84573"/>
                <a:gd name="connsiteY11" fmla="*/ 101831 h 10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573" h="101830">
                  <a:moveTo>
                    <a:pt x="81338" y="101831"/>
                  </a:moveTo>
                  <a:cubicBezTo>
                    <a:pt x="80259" y="101831"/>
                    <a:pt x="79181" y="101831"/>
                    <a:pt x="79181" y="100752"/>
                  </a:cubicBezTo>
                  <a:cubicBezTo>
                    <a:pt x="74867" y="92124"/>
                    <a:pt x="74867" y="85652"/>
                    <a:pt x="73788" y="78102"/>
                  </a:cubicBezTo>
                  <a:cubicBezTo>
                    <a:pt x="72710" y="68395"/>
                    <a:pt x="71631" y="57610"/>
                    <a:pt x="63003" y="43589"/>
                  </a:cubicBezTo>
                  <a:cubicBezTo>
                    <a:pt x="46825" y="19861"/>
                    <a:pt x="2604" y="4761"/>
                    <a:pt x="1525" y="4761"/>
                  </a:cubicBezTo>
                  <a:cubicBezTo>
                    <a:pt x="447" y="4761"/>
                    <a:pt x="-632" y="2604"/>
                    <a:pt x="447" y="1525"/>
                  </a:cubicBezTo>
                  <a:cubicBezTo>
                    <a:pt x="447" y="447"/>
                    <a:pt x="2604" y="-632"/>
                    <a:pt x="3683" y="447"/>
                  </a:cubicBezTo>
                  <a:cubicBezTo>
                    <a:pt x="5840" y="1525"/>
                    <a:pt x="51139" y="15546"/>
                    <a:pt x="67317" y="41432"/>
                  </a:cubicBezTo>
                  <a:cubicBezTo>
                    <a:pt x="77024" y="56531"/>
                    <a:pt x="78103" y="67317"/>
                    <a:pt x="79181" y="77024"/>
                  </a:cubicBezTo>
                  <a:cubicBezTo>
                    <a:pt x="80259" y="84574"/>
                    <a:pt x="80259" y="91045"/>
                    <a:pt x="84574" y="98595"/>
                  </a:cubicBezTo>
                  <a:cubicBezTo>
                    <a:pt x="84574" y="99673"/>
                    <a:pt x="83495" y="100752"/>
                    <a:pt x="81338" y="101831"/>
                  </a:cubicBezTo>
                  <a:cubicBezTo>
                    <a:pt x="82417" y="101831"/>
                    <a:pt x="82417" y="101831"/>
                    <a:pt x="81338" y="101831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6" name="Freihandform: Form 2325">
              <a:extLst>
                <a:ext uri="{FF2B5EF4-FFF2-40B4-BE49-F238E27FC236}">
                  <a16:creationId xmlns:a16="http://schemas.microsoft.com/office/drawing/2014/main" id="{EE1609D0-682F-4690-9958-FE1184C75622}"/>
                </a:ext>
              </a:extLst>
            </p:cNvPr>
            <p:cNvSpPr/>
            <p:nvPr/>
          </p:nvSpPr>
          <p:spPr>
            <a:xfrm>
              <a:off x="4455522" y="2934150"/>
              <a:ext cx="410927" cy="72200"/>
            </a:xfrm>
            <a:custGeom>
              <a:avLst/>
              <a:gdLst>
                <a:gd name="connsiteX0" fmla="*/ 252381 w 410927"/>
                <a:gd name="connsiteY0" fmla="*/ 71184 h 72200"/>
                <a:gd name="connsiteX1" fmla="*/ 207082 w 410927"/>
                <a:gd name="connsiteY1" fmla="*/ 65792 h 72200"/>
                <a:gd name="connsiteX2" fmla="*/ 119719 w 410927"/>
                <a:gd name="connsiteY2" fmla="*/ 49613 h 72200"/>
                <a:gd name="connsiteX3" fmla="*/ 119719 w 410927"/>
                <a:gd name="connsiteY3" fmla="*/ 67949 h 72200"/>
                <a:gd name="connsiteX4" fmla="*/ 117562 w 410927"/>
                <a:gd name="connsiteY4" fmla="*/ 70106 h 72200"/>
                <a:gd name="connsiteX5" fmla="*/ 2157 w 410927"/>
                <a:gd name="connsiteY5" fmla="*/ 66870 h 72200"/>
                <a:gd name="connsiteX6" fmla="*/ 0 w 410927"/>
                <a:gd name="connsiteY6" fmla="*/ 37749 h 72200"/>
                <a:gd name="connsiteX7" fmla="*/ 0 w 410927"/>
                <a:gd name="connsiteY7" fmla="*/ 30199 h 72200"/>
                <a:gd name="connsiteX8" fmla="*/ 8629 w 410927"/>
                <a:gd name="connsiteY8" fmla="*/ 21571 h 72200"/>
                <a:gd name="connsiteX9" fmla="*/ 10786 w 410927"/>
                <a:gd name="connsiteY9" fmla="*/ 22650 h 72200"/>
                <a:gd name="connsiteX10" fmla="*/ 15100 w 410927"/>
                <a:gd name="connsiteY10" fmla="*/ 24807 h 72200"/>
                <a:gd name="connsiteX11" fmla="*/ 61478 w 410927"/>
                <a:gd name="connsiteY11" fmla="*/ 28042 h 72200"/>
                <a:gd name="connsiteX12" fmla="*/ 142369 w 410927"/>
                <a:gd name="connsiteY12" fmla="*/ 33435 h 72200"/>
                <a:gd name="connsiteX13" fmla="*/ 313858 w 410927"/>
                <a:gd name="connsiteY13" fmla="*/ 44221 h 72200"/>
                <a:gd name="connsiteX14" fmla="*/ 401221 w 410927"/>
                <a:gd name="connsiteY14" fmla="*/ 0 h 72200"/>
                <a:gd name="connsiteX15" fmla="*/ 403378 w 410927"/>
                <a:gd name="connsiteY15" fmla="*/ 0 h 72200"/>
                <a:gd name="connsiteX16" fmla="*/ 410928 w 410927"/>
                <a:gd name="connsiteY16" fmla="*/ 9707 h 72200"/>
                <a:gd name="connsiteX17" fmla="*/ 406614 w 410927"/>
                <a:gd name="connsiteY17" fmla="*/ 20492 h 72200"/>
                <a:gd name="connsiteX18" fmla="*/ 324644 w 410927"/>
                <a:gd name="connsiteY18" fmla="*/ 59320 h 72200"/>
                <a:gd name="connsiteX19" fmla="*/ 252381 w 410927"/>
                <a:gd name="connsiteY19" fmla="*/ 71184 h 72200"/>
                <a:gd name="connsiteX20" fmla="*/ 117562 w 410927"/>
                <a:gd name="connsiteY20" fmla="*/ 45299 h 72200"/>
                <a:gd name="connsiteX21" fmla="*/ 117562 w 410927"/>
                <a:gd name="connsiteY21" fmla="*/ 45299 h 72200"/>
                <a:gd name="connsiteX22" fmla="*/ 208161 w 410927"/>
                <a:gd name="connsiteY22" fmla="*/ 62556 h 72200"/>
                <a:gd name="connsiteX23" fmla="*/ 322487 w 410927"/>
                <a:gd name="connsiteY23" fmla="*/ 55006 h 72200"/>
                <a:gd name="connsiteX24" fmla="*/ 403378 w 410927"/>
                <a:gd name="connsiteY24" fmla="*/ 17257 h 72200"/>
                <a:gd name="connsiteX25" fmla="*/ 403378 w 410927"/>
                <a:gd name="connsiteY25" fmla="*/ 17257 h 72200"/>
                <a:gd name="connsiteX26" fmla="*/ 406614 w 410927"/>
                <a:gd name="connsiteY26" fmla="*/ 10786 h 72200"/>
                <a:gd name="connsiteX27" fmla="*/ 406614 w 410927"/>
                <a:gd name="connsiteY27" fmla="*/ 10786 h 72200"/>
                <a:gd name="connsiteX28" fmla="*/ 402300 w 410927"/>
                <a:gd name="connsiteY28" fmla="*/ 5393 h 72200"/>
                <a:gd name="connsiteX29" fmla="*/ 314937 w 410927"/>
                <a:gd name="connsiteY29" fmla="*/ 49613 h 72200"/>
                <a:gd name="connsiteX30" fmla="*/ 140212 w 410927"/>
                <a:gd name="connsiteY30" fmla="*/ 39906 h 72200"/>
                <a:gd name="connsiteX31" fmla="*/ 60399 w 410927"/>
                <a:gd name="connsiteY31" fmla="*/ 34514 h 72200"/>
                <a:gd name="connsiteX32" fmla="*/ 12943 w 410927"/>
                <a:gd name="connsiteY32" fmla="*/ 31278 h 72200"/>
                <a:gd name="connsiteX33" fmla="*/ 7550 w 410927"/>
                <a:gd name="connsiteY33" fmla="*/ 29121 h 72200"/>
                <a:gd name="connsiteX34" fmla="*/ 4314 w 410927"/>
                <a:gd name="connsiteY34" fmla="*/ 32357 h 72200"/>
                <a:gd name="connsiteX35" fmla="*/ 4314 w 410927"/>
                <a:gd name="connsiteY35" fmla="*/ 39906 h 72200"/>
                <a:gd name="connsiteX36" fmla="*/ 4314 w 410927"/>
                <a:gd name="connsiteY36" fmla="*/ 65792 h 72200"/>
                <a:gd name="connsiteX37" fmla="*/ 115405 w 410927"/>
                <a:gd name="connsiteY37" fmla="*/ 67949 h 72200"/>
                <a:gd name="connsiteX38" fmla="*/ 115405 w 410927"/>
                <a:gd name="connsiteY38" fmla="*/ 48535 h 72200"/>
                <a:gd name="connsiteX39" fmla="*/ 116484 w 410927"/>
                <a:gd name="connsiteY39" fmla="*/ 46378 h 72200"/>
                <a:gd name="connsiteX40" fmla="*/ 117562 w 410927"/>
                <a:gd name="connsiteY40" fmla="*/ 45299 h 7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10927" h="72200">
                  <a:moveTo>
                    <a:pt x="252381" y="71184"/>
                  </a:moveTo>
                  <a:cubicBezTo>
                    <a:pt x="237281" y="71184"/>
                    <a:pt x="222182" y="70106"/>
                    <a:pt x="207082" y="65792"/>
                  </a:cubicBezTo>
                  <a:cubicBezTo>
                    <a:pt x="163940" y="52849"/>
                    <a:pt x="129426" y="49613"/>
                    <a:pt x="119719" y="49613"/>
                  </a:cubicBezTo>
                  <a:lnTo>
                    <a:pt x="119719" y="67949"/>
                  </a:lnTo>
                  <a:cubicBezTo>
                    <a:pt x="119719" y="69027"/>
                    <a:pt x="118641" y="70106"/>
                    <a:pt x="117562" y="70106"/>
                  </a:cubicBezTo>
                  <a:cubicBezTo>
                    <a:pt x="39907" y="75499"/>
                    <a:pt x="5393" y="69027"/>
                    <a:pt x="2157" y="66870"/>
                  </a:cubicBezTo>
                  <a:cubicBezTo>
                    <a:pt x="0" y="65792"/>
                    <a:pt x="0" y="65792"/>
                    <a:pt x="0" y="37749"/>
                  </a:cubicBezTo>
                  <a:cubicBezTo>
                    <a:pt x="0" y="34514"/>
                    <a:pt x="0" y="31278"/>
                    <a:pt x="0" y="30199"/>
                  </a:cubicBezTo>
                  <a:cubicBezTo>
                    <a:pt x="0" y="24807"/>
                    <a:pt x="5393" y="22650"/>
                    <a:pt x="8629" y="21571"/>
                  </a:cubicBezTo>
                  <a:cubicBezTo>
                    <a:pt x="9707" y="21571"/>
                    <a:pt x="9707" y="21571"/>
                    <a:pt x="10786" y="22650"/>
                  </a:cubicBezTo>
                  <a:cubicBezTo>
                    <a:pt x="11864" y="23728"/>
                    <a:pt x="12943" y="24807"/>
                    <a:pt x="15100" y="24807"/>
                  </a:cubicBezTo>
                  <a:cubicBezTo>
                    <a:pt x="24807" y="28042"/>
                    <a:pt x="42063" y="28042"/>
                    <a:pt x="61478" y="28042"/>
                  </a:cubicBezTo>
                  <a:cubicBezTo>
                    <a:pt x="87363" y="28042"/>
                    <a:pt x="115405" y="28042"/>
                    <a:pt x="142369" y="33435"/>
                  </a:cubicBezTo>
                  <a:cubicBezTo>
                    <a:pt x="197375" y="45299"/>
                    <a:pt x="275031" y="59320"/>
                    <a:pt x="313858" y="44221"/>
                  </a:cubicBezTo>
                  <a:cubicBezTo>
                    <a:pt x="353765" y="28042"/>
                    <a:pt x="401221" y="0"/>
                    <a:pt x="401221" y="0"/>
                  </a:cubicBezTo>
                  <a:cubicBezTo>
                    <a:pt x="402300" y="0"/>
                    <a:pt x="402300" y="0"/>
                    <a:pt x="403378" y="0"/>
                  </a:cubicBezTo>
                  <a:cubicBezTo>
                    <a:pt x="407692" y="1079"/>
                    <a:pt x="410928" y="5393"/>
                    <a:pt x="410928" y="9707"/>
                  </a:cubicBezTo>
                  <a:cubicBezTo>
                    <a:pt x="410928" y="16178"/>
                    <a:pt x="406614" y="20492"/>
                    <a:pt x="406614" y="20492"/>
                  </a:cubicBezTo>
                  <a:cubicBezTo>
                    <a:pt x="377493" y="43142"/>
                    <a:pt x="326801" y="58242"/>
                    <a:pt x="324644" y="59320"/>
                  </a:cubicBezTo>
                  <a:cubicBezTo>
                    <a:pt x="321408" y="59320"/>
                    <a:pt x="290130" y="70106"/>
                    <a:pt x="252381" y="71184"/>
                  </a:cubicBezTo>
                  <a:close/>
                  <a:moveTo>
                    <a:pt x="117562" y="45299"/>
                  </a:moveTo>
                  <a:cubicBezTo>
                    <a:pt x="117562" y="45299"/>
                    <a:pt x="117562" y="45299"/>
                    <a:pt x="117562" y="45299"/>
                  </a:cubicBezTo>
                  <a:cubicBezTo>
                    <a:pt x="118641" y="45299"/>
                    <a:pt x="157469" y="47456"/>
                    <a:pt x="208161" y="62556"/>
                  </a:cubicBezTo>
                  <a:cubicBezTo>
                    <a:pt x="258852" y="76577"/>
                    <a:pt x="321408" y="55006"/>
                    <a:pt x="322487" y="55006"/>
                  </a:cubicBezTo>
                  <a:cubicBezTo>
                    <a:pt x="323565" y="55006"/>
                    <a:pt x="374257" y="38828"/>
                    <a:pt x="403378" y="17257"/>
                  </a:cubicBezTo>
                  <a:lnTo>
                    <a:pt x="403378" y="17257"/>
                  </a:lnTo>
                  <a:cubicBezTo>
                    <a:pt x="403378" y="17257"/>
                    <a:pt x="406614" y="14021"/>
                    <a:pt x="406614" y="10786"/>
                  </a:cubicBezTo>
                  <a:cubicBezTo>
                    <a:pt x="406614" y="10786"/>
                    <a:pt x="406614" y="10786"/>
                    <a:pt x="406614" y="10786"/>
                  </a:cubicBezTo>
                  <a:cubicBezTo>
                    <a:pt x="406614" y="8628"/>
                    <a:pt x="404457" y="6471"/>
                    <a:pt x="402300" y="5393"/>
                  </a:cubicBezTo>
                  <a:cubicBezTo>
                    <a:pt x="395828" y="9707"/>
                    <a:pt x="351608" y="34514"/>
                    <a:pt x="314937" y="49613"/>
                  </a:cubicBezTo>
                  <a:cubicBezTo>
                    <a:pt x="275031" y="65792"/>
                    <a:pt x="200611" y="52849"/>
                    <a:pt x="140212" y="39906"/>
                  </a:cubicBezTo>
                  <a:cubicBezTo>
                    <a:pt x="114326" y="34514"/>
                    <a:pt x="86284" y="34514"/>
                    <a:pt x="60399" y="34514"/>
                  </a:cubicBezTo>
                  <a:cubicBezTo>
                    <a:pt x="40985" y="34514"/>
                    <a:pt x="23728" y="34514"/>
                    <a:pt x="12943" y="31278"/>
                  </a:cubicBezTo>
                  <a:cubicBezTo>
                    <a:pt x="10786" y="30199"/>
                    <a:pt x="8629" y="30199"/>
                    <a:pt x="7550" y="29121"/>
                  </a:cubicBezTo>
                  <a:cubicBezTo>
                    <a:pt x="6471" y="29121"/>
                    <a:pt x="4314" y="30199"/>
                    <a:pt x="4314" y="32357"/>
                  </a:cubicBezTo>
                  <a:cubicBezTo>
                    <a:pt x="4314" y="33435"/>
                    <a:pt x="4314" y="36671"/>
                    <a:pt x="4314" y="39906"/>
                  </a:cubicBezTo>
                  <a:cubicBezTo>
                    <a:pt x="4314" y="47456"/>
                    <a:pt x="4314" y="61477"/>
                    <a:pt x="4314" y="65792"/>
                  </a:cubicBezTo>
                  <a:cubicBezTo>
                    <a:pt x="9707" y="66870"/>
                    <a:pt x="38828" y="73342"/>
                    <a:pt x="115405" y="67949"/>
                  </a:cubicBezTo>
                  <a:lnTo>
                    <a:pt x="115405" y="48535"/>
                  </a:lnTo>
                  <a:cubicBezTo>
                    <a:pt x="115405" y="47456"/>
                    <a:pt x="115405" y="47456"/>
                    <a:pt x="116484" y="46378"/>
                  </a:cubicBezTo>
                  <a:cubicBezTo>
                    <a:pt x="116484" y="45299"/>
                    <a:pt x="116484" y="45299"/>
                    <a:pt x="117562" y="45299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7" name="Freihandform: Form 2326">
              <a:extLst>
                <a:ext uri="{FF2B5EF4-FFF2-40B4-BE49-F238E27FC236}">
                  <a16:creationId xmlns:a16="http://schemas.microsoft.com/office/drawing/2014/main" id="{66CFA193-1730-4765-8BA3-A90E770C69EA}"/>
                </a:ext>
              </a:extLst>
            </p:cNvPr>
            <p:cNvSpPr/>
            <p:nvPr/>
          </p:nvSpPr>
          <p:spPr>
            <a:xfrm>
              <a:off x="4457680" y="2986999"/>
              <a:ext cx="115404" cy="9191"/>
            </a:xfrm>
            <a:custGeom>
              <a:avLst/>
              <a:gdLst>
                <a:gd name="connsiteX0" fmla="*/ 77655 w 115404"/>
                <a:gd name="connsiteY0" fmla="*/ 8628 h 9191"/>
                <a:gd name="connsiteX1" fmla="*/ 1079 w 115404"/>
                <a:gd name="connsiteY1" fmla="*/ 4314 h 9191"/>
                <a:gd name="connsiteX2" fmla="*/ 0 w 115404"/>
                <a:gd name="connsiteY2" fmla="*/ 1079 h 9191"/>
                <a:gd name="connsiteX3" fmla="*/ 3236 w 115404"/>
                <a:gd name="connsiteY3" fmla="*/ 0 h 9191"/>
                <a:gd name="connsiteX4" fmla="*/ 113248 w 115404"/>
                <a:gd name="connsiteY4" fmla="*/ 2157 h 9191"/>
                <a:gd name="connsiteX5" fmla="*/ 113248 w 115404"/>
                <a:gd name="connsiteY5" fmla="*/ 2157 h 9191"/>
                <a:gd name="connsiteX6" fmla="*/ 115405 w 115404"/>
                <a:gd name="connsiteY6" fmla="*/ 4314 h 9191"/>
                <a:gd name="connsiteX7" fmla="*/ 113248 w 115404"/>
                <a:gd name="connsiteY7" fmla="*/ 6471 h 9191"/>
                <a:gd name="connsiteX8" fmla="*/ 77655 w 115404"/>
                <a:gd name="connsiteY8" fmla="*/ 8628 h 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404" h="9191">
                  <a:moveTo>
                    <a:pt x="77655" y="8628"/>
                  </a:moveTo>
                  <a:cubicBezTo>
                    <a:pt x="48535" y="9707"/>
                    <a:pt x="11864" y="9707"/>
                    <a:pt x="1079" y="4314"/>
                  </a:cubicBezTo>
                  <a:cubicBezTo>
                    <a:pt x="0" y="3236"/>
                    <a:pt x="0" y="2157"/>
                    <a:pt x="0" y="1079"/>
                  </a:cubicBezTo>
                  <a:cubicBezTo>
                    <a:pt x="1079" y="0"/>
                    <a:pt x="2157" y="0"/>
                    <a:pt x="3236" y="0"/>
                  </a:cubicBezTo>
                  <a:cubicBezTo>
                    <a:pt x="16178" y="6471"/>
                    <a:pt x="80891" y="4314"/>
                    <a:pt x="113248" y="2157"/>
                  </a:cubicBezTo>
                  <a:cubicBezTo>
                    <a:pt x="113248" y="2157"/>
                    <a:pt x="113248" y="2157"/>
                    <a:pt x="113248" y="2157"/>
                  </a:cubicBezTo>
                  <a:cubicBezTo>
                    <a:pt x="114326" y="2157"/>
                    <a:pt x="115405" y="3236"/>
                    <a:pt x="115405" y="4314"/>
                  </a:cubicBezTo>
                  <a:cubicBezTo>
                    <a:pt x="115405" y="5393"/>
                    <a:pt x="114326" y="6471"/>
                    <a:pt x="113248" y="6471"/>
                  </a:cubicBezTo>
                  <a:cubicBezTo>
                    <a:pt x="112169" y="7550"/>
                    <a:pt x="97070" y="8628"/>
                    <a:pt x="77655" y="8628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8" name="Freihandform: Form 2327">
              <a:extLst>
                <a:ext uri="{FF2B5EF4-FFF2-40B4-BE49-F238E27FC236}">
                  <a16:creationId xmlns:a16="http://schemas.microsoft.com/office/drawing/2014/main" id="{9284DFDD-CDE5-4D0B-8BFE-A26AAAC18EB8}"/>
                </a:ext>
              </a:extLst>
            </p:cNvPr>
            <p:cNvSpPr/>
            <p:nvPr/>
          </p:nvSpPr>
          <p:spPr>
            <a:xfrm>
              <a:off x="4598970" y="2786726"/>
              <a:ext cx="16624" cy="6134"/>
            </a:xfrm>
            <a:custGeom>
              <a:avLst/>
              <a:gdLst>
                <a:gd name="connsiteX0" fmla="*/ 2157 w 16624"/>
                <a:gd name="connsiteY0" fmla="*/ 6134 h 6134"/>
                <a:gd name="connsiteX1" fmla="*/ 0 w 16624"/>
                <a:gd name="connsiteY1" fmla="*/ 5056 h 6134"/>
                <a:gd name="connsiteX2" fmla="*/ 1078 w 16624"/>
                <a:gd name="connsiteY2" fmla="*/ 1820 h 6134"/>
                <a:gd name="connsiteX3" fmla="*/ 15100 w 16624"/>
                <a:gd name="connsiteY3" fmla="*/ 742 h 6134"/>
                <a:gd name="connsiteX4" fmla="*/ 16178 w 16624"/>
                <a:gd name="connsiteY4" fmla="*/ 3977 h 6134"/>
                <a:gd name="connsiteX5" fmla="*/ 12942 w 16624"/>
                <a:gd name="connsiteY5" fmla="*/ 5056 h 6134"/>
                <a:gd name="connsiteX6" fmla="*/ 2157 w 16624"/>
                <a:gd name="connsiteY6" fmla="*/ 6134 h 6134"/>
                <a:gd name="connsiteX7" fmla="*/ 2157 w 16624"/>
                <a:gd name="connsiteY7" fmla="*/ 6134 h 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24" h="6134">
                  <a:moveTo>
                    <a:pt x="2157" y="6134"/>
                  </a:moveTo>
                  <a:cubicBezTo>
                    <a:pt x="1078" y="6134"/>
                    <a:pt x="0" y="5056"/>
                    <a:pt x="0" y="5056"/>
                  </a:cubicBezTo>
                  <a:cubicBezTo>
                    <a:pt x="0" y="3977"/>
                    <a:pt x="0" y="2899"/>
                    <a:pt x="1078" y="1820"/>
                  </a:cubicBezTo>
                  <a:cubicBezTo>
                    <a:pt x="1078" y="1820"/>
                    <a:pt x="8628" y="-1416"/>
                    <a:pt x="15100" y="742"/>
                  </a:cubicBezTo>
                  <a:cubicBezTo>
                    <a:pt x="16178" y="742"/>
                    <a:pt x="17257" y="2899"/>
                    <a:pt x="16178" y="3977"/>
                  </a:cubicBezTo>
                  <a:cubicBezTo>
                    <a:pt x="16178" y="5056"/>
                    <a:pt x="14021" y="6134"/>
                    <a:pt x="12942" y="5056"/>
                  </a:cubicBezTo>
                  <a:cubicBezTo>
                    <a:pt x="9707" y="3977"/>
                    <a:pt x="3236" y="6134"/>
                    <a:pt x="2157" y="6134"/>
                  </a:cubicBezTo>
                  <a:cubicBezTo>
                    <a:pt x="3236" y="6134"/>
                    <a:pt x="2157" y="6134"/>
                    <a:pt x="2157" y="6134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9" name="Freihandform: Form 2328">
              <a:extLst>
                <a:ext uri="{FF2B5EF4-FFF2-40B4-BE49-F238E27FC236}">
                  <a16:creationId xmlns:a16="http://schemas.microsoft.com/office/drawing/2014/main" id="{B418452C-38F5-4758-962C-F68BDC0BC4DA}"/>
                </a:ext>
              </a:extLst>
            </p:cNvPr>
            <p:cNvSpPr/>
            <p:nvPr/>
          </p:nvSpPr>
          <p:spPr>
            <a:xfrm>
              <a:off x="4604363" y="2803199"/>
              <a:ext cx="14467" cy="7996"/>
            </a:xfrm>
            <a:custGeom>
              <a:avLst/>
              <a:gdLst>
                <a:gd name="connsiteX0" fmla="*/ 2157 w 14467"/>
                <a:gd name="connsiteY0" fmla="*/ 7997 h 7996"/>
                <a:gd name="connsiteX1" fmla="*/ 0 w 14467"/>
                <a:gd name="connsiteY1" fmla="*/ 5839 h 7996"/>
                <a:gd name="connsiteX2" fmla="*/ 2157 w 14467"/>
                <a:gd name="connsiteY2" fmla="*/ 3682 h 7996"/>
                <a:gd name="connsiteX3" fmla="*/ 10786 w 14467"/>
                <a:gd name="connsiteY3" fmla="*/ 447 h 7996"/>
                <a:gd name="connsiteX4" fmla="*/ 14021 w 14467"/>
                <a:gd name="connsiteY4" fmla="*/ 1525 h 7996"/>
                <a:gd name="connsiteX5" fmla="*/ 12942 w 14467"/>
                <a:gd name="connsiteY5" fmla="*/ 4761 h 7996"/>
                <a:gd name="connsiteX6" fmla="*/ 2157 w 14467"/>
                <a:gd name="connsiteY6" fmla="*/ 7997 h 7996"/>
                <a:gd name="connsiteX7" fmla="*/ 2157 w 14467"/>
                <a:gd name="connsiteY7" fmla="*/ 7997 h 7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7" h="7996">
                  <a:moveTo>
                    <a:pt x="2157" y="7997"/>
                  </a:moveTo>
                  <a:cubicBezTo>
                    <a:pt x="1078" y="7997"/>
                    <a:pt x="0" y="6918"/>
                    <a:pt x="0" y="5839"/>
                  </a:cubicBezTo>
                  <a:cubicBezTo>
                    <a:pt x="0" y="4761"/>
                    <a:pt x="1078" y="3682"/>
                    <a:pt x="2157" y="3682"/>
                  </a:cubicBezTo>
                  <a:cubicBezTo>
                    <a:pt x="3236" y="3682"/>
                    <a:pt x="8628" y="2604"/>
                    <a:pt x="10786" y="447"/>
                  </a:cubicBezTo>
                  <a:cubicBezTo>
                    <a:pt x="11864" y="-632"/>
                    <a:pt x="12942" y="447"/>
                    <a:pt x="14021" y="1525"/>
                  </a:cubicBezTo>
                  <a:cubicBezTo>
                    <a:pt x="15100" y="2604"/>
                    <a:pt x="14021" y="3682"/>
                    <a:pt x="12942" y="4761"/>
                  </a:cubicBezTo>
                  <a:cubicBezTo>
                    <a:pt x="8628" y="6918"/>
                    <a:pt x="2157" y="7997"/>
                    <a:pt x="2157" y="7997"/>
                  </a:cubicBezTo>
                  <a:cubicBezTo>
                    <a:pt x="2157" y="7997"/>
                    <a:pt x="2157" y="7997"/>
                    <a:pt x="2157" y="7997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30" name="Freihandform: Form 2329">
              <a:extLst>
                <a:ext uri="{FF2B5EF4-FFF2-40B4-BE49-F238E27FC236}">
                  <a16:creationId xmlns:a16="http://schemas.microsoft.com/office/drawing/2014/main" id="{A71A5020-0FFB-4947-B6AF-467DB3AE6B49}"/>
                </a:ext>
              </a:extLst>
            </p:cNvPr>
            <p:cNvSpPr/>
            <p:nvPr/>
          </p:nvSpPr>
          <p:spPr>
            <a:xfrm>
              <a:off x="4608677" y="2818745"/>
              <a:ext cx="18335" cy="10785"/>
            </a:xfrm>
            <a:custGeom>
              <a:avLst/>
              <a:gdLst>
                <a:gd name="connsiteX0" fmla="*/ 4314 w 18335"/>
                <a:gd name="connsiteY0" fmla="*/ 10786 h 10785"/>
                <a:gd name="connsiteX1" fmla="*/ 2157 w 18335"/>
                <a:gd name="connsiteY1" fmla="*/ 10786 h 10785"/>
                <a:gd name="connsiteX2" fmla="*/ 0 w 18335"/>
                <a:gd name="connsiteY2" fmla="*/ 8628 h 10785"/>
                <a:gd name="connsiteX3" fmla="*/ 2157 w 18335"/>
                <a:gd name="connsiteY3" fmla="*/ 6471 h 10785"/>
                <a:gd name="connsiteX4" fmla="*/ 14021 w 18335"/>
                <a:gd name="connsiteY4" fmla="*/ 1079 h 10785"/>
                <a:gd name="connsiteX5" fmla="*/ 17257 w 18335"/>
                <a:gd name="connsiteY5" fmla="*/ 0 h 10785"/>
                <a:gd name="connsiteX6" fmla="*/ 18335 w 18335"/>
                <a:gd name="connsiteY6" fmla="*/ 3236 h 10785"/>
                <a:gd name="connsiteX7" fmla="*/ 4314 w 18335"/>
                <a:gd name="connsiteY7" fmla="*/ 10786 h 1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35" h="10785">
                  <a:moveTo>
                    <a:pt x="4314" y="10786"/>
                  </a:moveTo>
                  <a:cubicBezTo>
                    <a:pt x="3236" y="10786"/>
                    <a:pt x="3236" y="10786"/>
                    <a:pt x="2157" y="10786"/>
                  </a:cubicBezTo>
                  <a:cubicBezTo>
                    <a:pt x="1079" y="10786"/>
                    <a:pt x="0" y="9707"/>
                    <a:pt x="0" y="8628"/>
                  </a:cubicBezTo>
                  <a:cubicBezTo>
                    <a:pt x="0" y="7550"/>
                    <a:pt x="1079" y="6471"/>
                    <a:pt x="2157" y="6471"/>
                  </a:cubicBezTo>
                  <a:cubicBezTo>
                    <a:pt x="2157" y="6471"/>
                    <a:pt x="9707" y="7550"/>
                    <a:pt x="14021" y="1079"/>
                  </a:cubicBezTo>
                  <a:cubicBezTo>
                    <a:pt x="15100" y="0"/>
                    <a:pt x="16178" y="0"/>
                    <a:pt x="17257" y="0"/>
                  </a:cubicBezTo>
                  <a:cubicBezTo>
                    <a:pt x="18335" y="1079"/>
                    <a:pt x="18335" y="2157"/>
                    <a:pt x="18335" y="3236"/>
                  </a:cubicBezTo>
                  <a:cubicBezTo>
                    <a:pt x="14021" y="9707"/>
                    <a:pt x="7550" y="10786"/>
                    <a:pt x="4314" y="10786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31" name="Freihandform: Form 2330">
              <a:extLst>
                <a:ext uri="{FF2B5EF4-FFF2-40B4-BE49-F238E27FC236}">
                  <a16:creationId xmlns:a16="http://schemas.microsoft.com/office/drawing/2014/main" id="{3CE73E47-D355-48FE-8FCE-026FED26CF44}"/>
                </a:ext>
              </a:extLst>
            </p:cNvPr>
            <p:cNvSpPr/>
            <p:nvPr/>
          </p:nvSpPr>
          <p:spPr>
            <a:xfrm>
              <a:off x="4619462" y="2834924"/>
              <a:ext cx="14021" cy="12942"/>
            </a:xfrm>
            <a:custGeom>
              <a:avLst/>
              <a:gdLst>
                <a:gd name="connsiteX0" fmla="*/ 3236 w 14021"/>
                <a:gd name="connsiteY0" fmla="*/ 12943 h 12942"/>
                <a:gd name="connsiteX1" fmla="*/ 3236 w 14021"/>
                <a:gd name="connsiteY1" fmla="*/ 12943 h 12942"/>
                <a:gd name="connsiteX2" fmla="*/ 0 w 14021"/>
                <a:gd name="connsiteY2" fmla="*/ 10786 h 12942"/>
                <a:gd name="connsiteX3" fmla="*/ 2157 w 14021"/>
                <a:gd name="connsiteY3" fmla="*/ 8628 h 12942"/>
                <a:gd name="connsiteX4" fmla="*/ 9707 w 14021"/>
                <a:gd name="connsiteY4" fmla="*/ 2157 h 12942"/>
                <a:gd name="connsiteX5" fmla="*/ 11864 w 14021"/>
                <a:gd name="connsiteY5" fmla="*/ 0 h 12942"/>
                <a:gd name="connsiteX6" fmla="*/ 14021 w 14021"/>
                <a:gd name="connsiteY6" fmla="*/ 2157 h 12942"/>
                <a:gd name="connsiteX7" fmla="*/ 3236 w 14021"/>
                <a:gd name="connsiteY7" fmla="*/ 12943 h 1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21" h="12942">
                  <a:moveTo>
                    <a:pt x="3236" y="12943"/>
                  </a:moveTo>
                  <a:cubicBezTo>
                    <a:pt x="2157" y="12943"/>
                    <a:pt x="2157" y="12943"/>
                    <a:pt x="3236" y="12943"/>
                  </a:cubicBezTo>
                  <a:cubicBezTo>
                    <a:pt x="1079" y="12943"/>
                    <a:pt x="0" y="11864"/>
                    <a:pt x="0" y="10786"/>
                  </a:cubicBezTo>
                  <a:cubicBezTo>
                    <a:pt x="0" y="9707"/>
                    <a:pt x="1079" y="8628"/>
                    <a:pt x="2157" y="8628"/>
                  </a:cubicBezTo>
                  <a:cubicBezTo>
                    <a:pt x="3236" y="8628"/>
                    <a:pt x="7550" y="8628"/>
                    <a:pt x="9707" y="2157"/>
                  </a:cubicBezTo>
                  <a:cubicBezTo>
                    <a:pt x="9707" y="1079"/>
                    <a:pt x="10786" y="0"/>
                    <a:pt x="11864" y="0"/>
                  </a:cubicBezTo>
                  <a:cubicBezTo>
                    <a:pt x="12942" y="0"/>
                    <a:pt x="14021" y="1079"/>
                    <a:pt x="14021" y="2157"/>
                  </a:cubicBezTo>
                  <a:cubicBezTo>
                    <a:pt x="11864" y="10786"/>
                    <a:pt x="6471" y="12943"/>
                    <a:pt x="3236" y="12943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32" name="Freihandform: Form 2331">
              <a:extLst>
                <a:ext uri="{FF2B5EF4-FFF2-40B4-BE49-F238E27FC236}">
                  <a16:creationId xmlns:a16="http://schemas.microsoft.com/office/drawing/2014/main" id="{721A8029-1B63-4C69-AD57-7C039A5E82D9}"/>
                </a:ext>
              </a:extLst>
            </p:cNvPr>
            <p:cNvSpPr/>
            <p:nvPr/>
          </p:nvSpPr>
          <p:spPr>
            <a:xfrm>
              <a:off x="4632405" y="2848945"/>
              <a:ext cx="12942" cy="15099"/>
            </a:xfrm>
            <a:custGeom>
              <a:avLst/>
              <a:gdLst>
                <a:gd name="connsiteX0" fmla="*/ 2157 w 12942"/>
                <a:gd name="connsiteY0" fmla="*/ 15100 h 15099"/>
                <a:gd name="connsiteX1" fmla="*/ 0 w 12942"/>
                <a:gd name="connsiteY1" fmla="*/ 12943 h 15099"/>
                <a:gd name="connsiteX2" fmla="*/ 2157 w 12942"/>
                <a:gd name="connsiteY2" fmla="*/ 10786 h 15099"/>
                <a:gd name="connsiteX3" fmla="*/ 8629 w 12942"/>
                <a:gd name="connsiteY3" fmla="*/ 2157 h 15099"/>
                <a:gd name="connsiteX4" fmla="*/ 10786 w 12942"/>
                <a:gd name="connsiteY4" fmla="*/ 0 h 15099"/>
                <a:gd name="connsiteX5" fmla="*/ 12943 w 12942"/>
                <a:gd name="connsiteY5" fmla="*/ 2157 h 15099"/>
                <a:gd name="connsiteX6" fmla="*/ 2157 w 12942"/>
                <a:gd name="connsiteY6" fmla="*/ 15100 h 15099"/>
                <a:gd name="connsiteX7" fmla="*/ 2157 w 12942"/>
                <a:gd name="connsiteY7" fmla="*/ 15100 h 15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42" h="15099">
                  <a:moveTo>
                    <a:pt x="2157" y="15100"/>
                  </a:moveTo>
                  <a:cubicBezTo>
                    <a:pt x="1079" y="15100"/>
                    <a:pt x="0" y="14021"/>
                    <a:pt x="0" y="12943"/>
                  </a:cubicBezTo>
                  <a:cubicBezTo>
                    <a:pt x="0" y="11864"/>
                    <a:pt x="0" y="10786"/>
                    <a:pt x="2157" y="10786"/>
                  </a:cubicBezTo>
                  <a:cubicBezTo>
                    <a:pt x="2157" y="10786"/>
                    <a:pt x="8629" y="9707"/>
                    <a:pt x="8629" y="2157"/>
                  </a:cubicBezTo>
                  <a:cubicBezTo>
                    <a:pt x="8629" y="1079"/>
                    <a:pt x="9707" y="0"/>
                    <a:pt x="10786" y="0"/>
                  </a:cubicBezTo>
                  <a:cubicBezTo>
                    <a:pt x="11864" y="0"/>
                    <a:pt x="12943" y="1079"/>
                    <a:pt x="12943" y="2157"/>
                  </a:cubicBezTo>
                  <a:cubicBezTo>
                    <a:pt x="11864" y="10786"/>
                    <a:pt x="6471" y="14021"/>
                    <a:pt x="2157" y="15100"/>
                  </a:cubicBezTo>
                  <a:cubicBezTo>
                    <a:pt x="3236" y="15100"/>
                    <a:pt x="2157" y="15100"/>
                    <a:pt x="2157" y="15100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33" name="Freihandform: Form 2332">
              <a:extLst>
                <a:ext uri="{FF2B5EF4-FFF2-40B4-BE49-F238E27FC236}">
                  <a16:creationId xmlns:a16="http://schemas.microsoft.com/office/drawing/2014/main" id="{BCE109D7-6A37-45F2-B863-08C32206A932}"/>
                </a:ext>
              </a:extLst>
            </p:cNvPr>
            <p:cNvSpPr/>
            <p:nvPr/>
          </p:nvSpPr>
          <p:spPr>
            <a:xfrm>
              <a:off x="4649931" y="2861887"/>
              <a:ext cx="10657" cy="17256"/>
            </a:xfrm>
            <a:custGeom>
              <a:avLst/>
              <a:gdLst>
                <a:gd name="connsiteX0" fmla="*/ 1888 w 10657"/>
                <a:gd name="connsiteY0" fmla="*/ 17257 h 17256"/>
                <a:gd name="connsiteX1" fmla="*/ 809 w 10657"/>
                <a:gd name="connsiteY1" fmla="*/ 16178 h 17256"/>
                <a:gd name="connsiteX2" fmla="*/ 809 w 10657"/>
                <a:gd name="connsiteY2" fmla="*/ 12943 h 17256"/>
                <a:gd name="connsiteX3" fmla="*/ 5123 w 10657"/>
                <a:gd name="connsiteY3" fmla="*/ 3236 h 17256"/>
                <a:gd name="connsiteX4" fmla="*/ 7280 w 10657"/>
                <a:gd name="connsiteY4" fmla="*/ 0 h 17256"/>
                <a:gd name="connsiteX5" fmla="*/ 10516 w 10657"/>
                <a:gd name="connsiteY5" fmla="*/ 2157 h 17256"/>
                <a:gd name="connsiteX6" fmla="*/ 5123 w 10657"/>
                <a:gd name="connsiteY6" fmla="*/ 16178 h 17256"/>
                <a:gd name="connsiteX7" fmla="*/ 1888 w 10657"/>
                <a:gd name="connsiteY7" fmla="*/ 17257 h 1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57" h="17256">
                  <a:moveTo>
                    <a:pt x="1888" y="17257"/>
                  </a:moveTo>
                  <a:cubicBezTo>
                    <a:pt x="809" y="17257"/>
                    <a:pt x="809" y="17257"/>
                    <a:pt x="809" y="16178"/>
                  </a:cubicBezTo>
                  <a:cubicBezTo>
                    <a:pt x="-270" y="15100"/>
                    <a:pt x="-270" y="14021"/>
                    <a:pt x="809" y="12943"/>
                  </a:cubicBezTo>
                  <a:cubicBezTo>
                    <a:pt x="1888" y="11864"/>
                    <a:pt x="6202" y="6471"/>
                    <a:pt x="5123" y="3236"/>
                  </a:cubicBezTo>
                  <a:cubicBezTo>
                    <a:pt x="5123" y="2157"/>
                    <a:pt x="5123" y="1079"/>
                    <a:pt x="7280" y="0"/>
                  </a:cubicBezTo>
                  <a:cubicBezTo>
                    <a:pt x="8359" y="0"/>
                    <a:pt x="9437" y="0"/>
                    <a:pt x="10516" y="2157"/>
                  </a:cubicBezTo>
                  <a:cubicBezTo>
                    <a:pt x="11594" y="8628"/>
                    <a:pt x="6202" y="15100"/>
                    <a:pt x="5123" y="16178"/>
                  </a:cubicBezTo>
                  <a:cubicBezTo>
                    <a:pt x="2966" y="17257"/>
                    <a:pt x="2966" y="17257"/>
                    <a:pt x="1888" y="17257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34" name="Freihandform: Form 2333">
              <a:extLst>
                <a:ext uri="{FF2B5EF4-FFF2-40B4-BE49-F238E27FC236}">
                  <a16:creationId xmlns:a16="http://schemas.microsoft.com/office/drawing/2014/main" id="{DF69FE76-CB8F-4EDB-8707-DB902FB53F1C}"/>
                </a:ext>
              </a:extLst>
            </p:cNvPr>
            <p:cNvSpPr/>
            <p:nvPr/>
          </p:nvSpPr>
          <p:spPr>
            <a:xfrm>
              <a:off x="4663952" y="2872673"/>
              <a:ext cx="9824" cy="18335"/>
            </a:xfrm>
            <a:custGeom>
              <a:avLst/>
              <a:gdLst>
                <a:gd name="connsiteX0" fmla="*/ 2966 w 9824"/>
                <a:gd name="connsiteY0" fmla="*/ 18335 h 18335"/>
                <a:gd name="connsiteX1" fmla="*/ 809 w 9824"/>
                <a:gd name="connsiteY1" fmla="*/ 17257 h 18335"/>
                <a:gd name="connsiteX2" fmla="*/ 809 w 9824"/>
                <a:gd name="connsiteY2" fmla="*/ 14021 h 18335"/>
                <a:gd name="connsiteX3" fmla="*/ 5123 w 9824"/>
                <a:gd name="connsiteY3" fmla="*/ 3236 h 18335"/>
                <a:gd name="connsiteX4" fmla="*/ 6201 w 9824"/>
                <a:gd name="connsiteY4" fmla="*/ 0 h 18335"/>
                <a:gd name="connsiteX5" fmla="*/ 9437 w 9824"/>
                <a:gd name="connsiteY5" fmla="*/ 1079 h 18335"/>
                <a:gd name="connsiteX6" fmla="*/ 4045 w 9824"/>
                <a:gd name="connsiteY6" fmla="*/ 16178 h 18335"/>
                <a:gd name="connsiteX7" fmla="*/ 2966 w 9824"/>
                <a:gd name="connsiteY7" fmla="*/ 18335 h 18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24" h="18335">
                  <a:moveTo>
                    <a:pt x="2966" y="18335"/>
                  </a:moveTo>
                  <a:cubicBezTo>
                    <a:pt x="1887" y="18335"/>
                    <a:pt x="1887" y="18335"/>
                    <a:pt x="809" y="17257"/>
                  </a:cubicBezTo>
                  <a:cubicBezTo>
                    <a:pt x="-270" y="16178"/>
                    <a:pt x="-270" y="15100"/>
                    <a:pt x="809" y="14021"/>
                  </a:cubicBezTo>
                  <a:cubicBezTo>
                    <a:pt x="809" y="14021"/>
                    <a:pt x="6201" y="9707"/>
                    <a:pt x="5123" y="3236"/>
                  </a:cubicBezTo>
                  <a:cubicBezTo>
                    <a:pt x="5123" y="2157"/>
                    <a:pt x="5123" y="1079"/>
                    <a:pt x="6201" y="0"/>
                  </a:cubicBezTo>
                  <a:cubicBezTo>
                    <a:pt x="7280" y="0"/>
                    <a:pt x="8359" y="0"/>
                    <a:pt x="9437" y="1079"/>
                  </a:cubicBezTo>
                  <a:cubicBezTo>
                    <a:pt x="11594" y="9707"/>
                    <a:pt x="4045" y="16178"/>
                    <a:pt x="4045" y="16178"/>
                  </a:cubicBezTo>
                  <a:cubicBezTo>
                    <a:pt x="4045" y="18335"/>
                    <a:pt x="2966" y="18335"/>
                    <a:pt x="2966" y="18335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35" name="Freihandform: Form 2334">
              <a:extLst>
                <a:ext uri="{FF2B5EF4-FFF2-40B4-BE49-F238E27FC236}">
                  <a16:creationId xmlns:a16="http://schemas.microsoft.com/office/drawing/2014/main" id="{5624239A-8CAC-4D52-BF54-FF5F70AE3614}"/>
                </a:ext>
              </a:extLst>
            </p:cNvPr>
            <p:cNvSpPr/>
            <p:nvPr/>
          </p:nvSpPr>
          <p:spPr>
            <a:xfrm>
              <a:off x="4679052" y="2883458"/>
              <a:ext cx="9824" cy="18335"/>
            </a:xfrm>
            <a:custGeom>
              <a:avLst/>
              <a:gdLst>
                <a:gd name="connsiteX0" fmla="*/ 2966 w 9824"/>
                <a:gd name="connsiteY0" fmla="*/ 18335 h 18335"/>
                <a:gd name="connsiteX1" fmla="*/ 809 w 9824"/>
                <a:gd name="connsiteY1" fmla="*/ 17257 h 18335"/>
                <a:gd name="connsiteX2" fmla="*/ 809 w 9824"/>
                <a:gd name="connsiteY2" fmla="*/ 14021 h 18335"/>
                <a:gd name="connsiteX3" fmla="*/ 5123 w 9824"/>
                <a:gd name="connsiteY3" fmla="*/ 3236 h 18335"/>
                <a:gd name="connsiteX4" fmla="*/ 6202 w 9824"/>
                <a:gd name="connsiteY4" fmla="*/ 0 h 18335"/>
                <a:gd name="connsiteX5" fmla="*/ 9437 w 9824"/>
                <a:gd name="connsiteY5" fmla="*/ 1079 h 18335"/>
                <a:gd name="connsiteX6" fmla="*/ 4044 w 9824"/>
                <a:gd name="connsiteY6" fmla="*/ 16178 h 18335"/>
                <a:gd name="connsiteX7" fmla="*/ 2966 w 9824"/>
                <a:gd name="connsiteY7" fmla="*/ 18335 h 18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24" h="18335">
                  <a:moveTo>
                    <a:pt x="2966" y="18335"/>
                  </a:moveTo>
                  <a:cubicBezTo>
                    <a:pt x="1887" y="18335"/>
                    <a:pt x="1887" y="18335"/>
                    <a:pt x="809" y="17257"/>
                  </a:cubicBezTo>
                  <a:cubicBezTo>
                    <a:pt x="-270" y="16178"/>
                    <a:pt x="-270" y="15100"/>
                    <a:pt x="809" y="14021"/>
                  </a:cubicBezTo>
                  <a:cubicBezTo>
                    <a:pt x="809" y="14021"/>
                    <a:pt x="6202" y="9707"/>
                    <a:pt x="5123" y="3236"/>
                  </a:cubicBezTo>
                  <a:cubicBezTo>
                    <a:pt x="5123" y="2157"/>
                    <a:pt x="5123" y="1079"/>
                    <a:pt x="6202" y="0"/>
                  </a:cubicBezTo>
                  <a:cubicBezTo>
                    <a:pt x="7280" y="0"/>
                    <a:pt x="8359" y="0"/>
                    <a:pt x="9437" y="1079"/>
                  </a:cubicBezTo>
                  <a:cubicBezTo>
                    <a:pt x="11594" y="9707"/>
                    <a:pt x="4044" y="16178"/>
                    <a:pt x="4044" y="16178"/>
                  </a:cubicBezTo>
                  <a:cubicBezTo>
                    <a:pt x="4044" y="18335"/>
                    <a:pt x="2966" y="18335"/>
                    <a:pt x="2966" y="18335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36" name="Freihandform: Form 2335">
              <a:extLst>
                <a:ext uri="{FF2B5EF4-FFF2-40B4-BE49-F238E27FC236}">
                  <a16:creationId xmlns:a16="http://schemas.microsoft.com/office/drawing/2014/main" id="{576DD54B-F99E-4831-A159-43A0EBEC1C1F}"/>
                </a:ext>
              </a:extLst>
            </p:cNvPr>
            <p:cNvSpPr/>
            <p:nvPr/>
          </p:nvSpPr>
          <p:spPr>
            <a:xfrm>
              <a:off x="4461547" y="2746036"/>
              <a:ext cx="18885" cy="26331"/>
            </a:xfrm>
            <a:custGeom>
              <a:avLst/>
              <a:gdLst>
                <a:gd name="connsiteX0" fmla="*/ 16625 w 18885"/>
                <a:gd name="connsiteY0" fmla="*/ 26332 h 26331"/>
                <a:gd name="connsiteX1" fmla="*/ 16625 w 18885"/>
                <a:gd name="connsiteY1" fmla="*/ 26332 h 26331"/>
                <a:gd name="connsiteX2" fmla="*/ 14468 w 18885"/>
                <a:gd name="connsiteY2" fmla="*/ 24175 h 26331"/>
                <a:gd name="connsiteX3" fmla="*/ 2604 w 18885"/>
                <a:gd name="connsiteY3" fmla="*/ 4761 h 26331"/>
                <a:gd name="connsiteX4" fmla="*/ 1525 w 18885"/>
                <a:gd name="connsiteY4" fmla="*/ 4761 h 26331"/>
                <a:gd name="connsiteX5" fmla="*/ 447 w 18885"/>
                <a:gd name="connsiteY5" fmla="*/ 1525 h 26331"/>
                <a:gd name="connsiteX6" fmla="*/ 3682 w 18885"/>
                <a:gd name="connsiteY6" fmla="*/ 447 h 26331"/>
                <a:gd name="connsiteX7" fmla="*/ 4761 w 18885"/>
                <a:gd name="connsiteY7" fmla="*/ 447 h 26331"/>
                <a:gd name="connsiteX8" fmla="*/ 18782 w 18885"/>
                <a:gd name="connsiteY8" fmla="*/ 24175 h 26331"/>
                <a:gd name="connsiteX9" fmla="*/ 16625 w 18885"/>
                <a:gd name="connsiteY9" fmla="*/ 26332 h 2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885" h="26331">
                  <a:moveTo>
                    <a:pt x="16625" y="26332"/>
                  </a:moveTo>
                  <a:cubicBezTo>
                    <a:pt x="15546" y="26332"/>
                    <a:pt x="15546" y="26332"/>
                    <a:pt x="16625" y="26332"/>
                  </a:cubicBezTo>
                  <a:cubicBezTo>
                    <a:pt x="15546" y="26332"/>
                    <a:pt x="14468" y="25253"/>
                    <a:pt x="14468" y="24175"/>
                  </a:cubicBezTo>
                  <a:cubicBezTo>
                    <a:pt x="15546" y="10154"/>
                    <a:pt x="10154" y="7997"/>
                    <a:pt x="2604" y="4761"/>
                  </a:cubicBezTo>
                  <a:lnTo>
                    <a:pt x="1525" y="4761"/>
                  </a:lnTo>
                  <a:cubicBezTo>
                    <a:pt x="447" y="4761"/>
                    <a:pt x="-632" y="2604"/>
                    <a:pt x="447" y="1525"/>
                  </a:cubicBezTo>
                  <a:cubicBezTo>
                    <a:pt x="447" y="447"/>
                    <a:pt x="2604" y="-632"/>
                    <a:pt x="3682" y="447"/>
                  </a:cubicBezTo>
                  <a:lnTo>
                    <a:pt x="4761" y="447"/>
                  </a:lnTo>
                  <a:cubicBezTo>
                    <a:pt x="12311" y="3682"/>
                    <a:pt x="19861" y="6918"/>
                    <a:pt x="18782" y="24175"/>
                  </a:cubicBezTo>
                  <a:cubicBezTo>
                    <a:pt x="17704" y="26332"/>
                    <a:pt x="17704" y="26332"/>
                    <a:pt x="16625" y="26332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337" name="Freihandform: Form 2336">
            <a:extLst>
              <a:ext uri="{FF2B5EF4-FFF2-40B4-BE49-F238E27FC236}">
                <a16:creationId xmlns:a16="http://schemas.microsoft.com/office/drawing/2014/main" id="{BB8C6F47-C430-4B1A-807E-5554359213F4}"/>
              </a:ext>
            </a:extLst>
          </p:cNvPr>
          <p:cNvSpPr/>
          <p:nvPr/>
        </p:nvSpPr>
        <p:spPr>
          <a:xfrm>
            <a:off x="4914985" y="2846788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77777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38" name="Freihandform: Form 2337">
            <a:extLst>
              <a:ext uri="{FF2B5EF4-FFF2-40B4-BE49-F238E27FC236}">
                <a16:creationId xmlns:a16="http://schemas.microsoft.com/office/drawing/2014/main" id="{67873DAD-A526-4475-A841-A90A621645E7}"/>
              </a:ext>
            </a:extLst>
          </p:cNvPr>
          <p:cNvSpPr/>
          <p:nvPr/>
        </p:nvSpPr>
        <p:spPr>
          <a:xfrm>
            <a:off x="5523288" y="2272998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77777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39" name="Freihandform: Form 2338">
            <a:extLst>
              <a:ext uri="{FF2B5EF4-FFF2-40B4-BE49-F238E27FC236}">
                <a16:creationId xmlns:a16="http://schemas.microsoft.com/office/drawing/2014/main" id="{71BA3A92-3FB4-4C11-AB36-417D81A56375}"/>
              </a:ext>
            </a:extLst>
          </p:cNvPr>
          <p:cNvSpPr/>
          <p:nvPr/>
        </p:nvSpPr>
        <p:spPr>
          <a:xfrm>
            <a:off x="4263540" y="3469112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77777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40" name="Freihandform: Form 2339">
            <a:extLst>
              <a:ext uri="{FF2B5EF4-FFF2-40B4-BE49-F238E27FC236}">
                <a16:creationId xmlns:a16="http://schemas.microsoft.com/office/drawing/2014/main" id="{09259010-4935-4621-9040-822618C18C43}"/>
              </a:ext>
            </a:extLst>
          </p:cNvPr>
          <p:cNvSpPr/>
          <p:nvPr/>
        </p:nvSpPr>
        <p:spPr>
          <a:xfrm>
            <a:off x="5309735" y="3525196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41" name="Freihandform: Form 2340">
            <a:extLst>
              <a:ext uri="{FF2B5EF4-FFF2-40B4-BE49-F238E27FC236}">
                <a16:creationId xmlns:a16="http://schemas.microsoft.com/office/drawing/2014/main" id="{584E63B8-3EBA-4178-98CC-6BF099445165}"/>
              </a:ext>
            </a:extLst>
          </p:cNvPr>
          <p:cNvSpPr/>
          <p:nvPr/>
        </p:nvSpPr>
        <p:spPr>
          <a:xfrm>
            <a:off x="5236393" y="4142127"/>
            <a:ext cx="97069" cy="97069"/>
          </a:xfrm>
          <a:custGeom>
            <a:avLst/>
            <a:gdLst>
              <a:gd name="connsiteX0" fmla="*/ 97069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69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69" y="48535"/>
                </a:moveTo>
                <a:cubicBezTo>
                  <a:pt x="97069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69" y="21730"/>
                  <a:pt x="97069" y="48535"/>
                </a:cubicBez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42" name="Freihandform: Form 2341">
            <a:extLst>
              <a:ext uri="{FF2B5EF4-FFF2-40B4-BE49-F238E27FC236}">
                <a16:creationId xmlns:a16="http://schemas.microsoft.com/office/drawing/2014/main" id="{00C3EC92-E1DB-4E96-8C7B-A0ACBCACA146}"/>
              </a:ext>
            </a:extLst>
          </p:cNvPr>
          <p:cNvSpPr/>
          <p:nvPr/>
        </p:nvSpPr>
        <p:spPr>
          <a:xfrm>
            <a:off x="4902043" y="4928391"/>
            <a:ext cx="97069" cy="97069"/>
          </a:xfrm>
          <a:custGeom>
            <a:avLst/>
            <a:gdLst>
              <a:gd name="connsiteX0" fmla="*/ 97069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69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69" y="48535"/>
                </a:moveTo>
                <a:cubicBezTo>
                  <a:pt x="97069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69" y="21730"/>
                  <a:pt x="97069" y="48535"/>
                </a:cubicBez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43" name="Freihandform: Form 2342">
            <a:extLst>
              <a:ext uri="{FF2B5EF4-FFF2-40B4-BE49-F238E27FC236}">
                <a16:creationId xmlns:a16="http://schemas.microsoft.com/office/drawing/2014/main" id="{8EADE45B-3C28-4424-820B-E170A9CEB8B6}"/>
              </a:ext>
            </a:extLst>
          </p:cNvPr>
          <p:cNvSpPr/>
          <p:nvPr/>
        </p:nvSpPr>
        <p:spPr>
          <a:xfrm>
            <a:off x="6285823" y="5076153"/>
            <a:ext cx="97069" cy="97069"/>
          </a:xfrm>
          <a:custGeom>
            <a:avLst/>
            <a:gdLst>
              <a:gd name="connsiteX0" fmla="*/ 97069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69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69" y="48535"/>
                </a:moveTo>
                <a:cubicBezTo>
                  <a:pt x="97069" y="75340"/>
                  <a:pt x="75340" y="97070"/>
                  <a:pt x="48535" y="97070"/>
                </a:cubicBezTo>
                <a:cubicBezTo>
                  <a:pt x="21729" y="97070"/>
                  <a:pt x="0" y="75340"/>
                  <a:pt x="0" y="48535"/>
                </a:cubicBezTo>
                <a:cubicBezTo>
                  <a:pt x="0" y="21730"/>
                  <a:pt x="21729" y="0"/>
                  <a:pt x="48535" y="0"/>
                </a:cubicBezTo>
                <a:cubicBezTo>
                  <a:pt x="75340" y="0"/>
                  <a:pt x="97069" y="21730"/>
                  <a:pt x="97069" y="48535"/>
                </a:cubicBez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44" name="Freihandform: Form 2343">
            <a:extLst>
              <a:ext uri="{FF2B5EF4-FFF2-40B4-BE49-F238E27FC236}">
                <a16:creationId xmlns:a16="http://schemas.microsoft.com/office/drawing/2014/main" id="{61CE6327-B143-44AA-8121-8DA5FA640AF7}"/>
              </a:ext>
            </a:extLst>
          </p:cNvPr>
          <p:cNvSpPr/>
          <p:nvPr/>
        </p:nvSpPr>
        <p:spPr>
          <a:xfrm>
            <a:off x="4895571" y="5557186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2345" name="Grafik 2">
            <a:extLst>
              <a:ext uri="{FF2B5EF4-FFF2-40B4-BE49-F238E27FC236}">
                <a16:creationId xmlns:a16="http://schemas.microsoft.com/office/drawing/2014/main" id="{CE522F9E-7F54-40AC-81AD-35B2569D40B2}"/>
              </a:ext>
            </a:extLst>
          </p:cNvPr>
          <p:cNvGrpSpPr/>
          <p:nvPr/>
        </p:nvGrpSpPr>
        <p:grpSpPr>
          <a:xfrm>
            <a:off x="4632405" y="5571208"/>
            <a:ext cx="218946" cy="84126"/>
            <a:chOff x="4632405" y="5571208"/>
            <a:chExt cx="218946" cy="84126"/>
          </a:xfrm>
          <a:solidFill>
            <a:srgbClr val="60605F"/>
          </a:solidFill>
        </p:grpSpPr>
        <p:sp>
          <p:nvSpPr>
            <p:cNvPr id="2346" name="Freihandform: Form 2345">
              <a:extLst>
                <a:ext uri="{FF2B5EF4-FFF2-40B4-BE49-F238E27FC236}">
                  <a16:creationId xmlns:a16="http://schemas.microsoft.com/office/drawing/2014/main" id="{92670F9C-176F-4559-9D96-32BCD5175B50}"/>
                </a:ext>
              </a:extLst>
            </p:cNvPr>
            <p:cNvSpPr/>
            <p:nvPr/>
          </p:nvSpPr>
          <p:spPr>
            <a:xfrm>
              <a:off x="4632405" y="5576600"/>
              <a:ext cx="57163" cy="77655"/>
            </a:xfrm>
            <a:custGeom>
              <a:avLst/>
              <a:gdLst>
                <a:gd name="connsiteX0" fmla="*/ 0 w 57163"/>
                <a:gd name="connsiteY0" fmla="*/ 77656 h 77655"/>
                <a:gd name="connsiteX1" fmla="*/ 0 w 57163"/>
                <a:gd name="connsiteY1" fmla="*/ 0 h 77655"/>
                <a:gd name="connsiteX2" fmla="*/ 25885 w 57163"/>
                <a:gd name="connsiteY2" fmla="*/ 0 h 77655"/>
                <a:gd name="connsiteX3" fmla="*/ 39907 w 57163"/>
                <a:gd name="connsiteY3" fmla="*/ 2157 h 77655"/>
                <a:gd name="connsiteX4" fmla="*/ 49613 w 57163"/>
                <a:gd name="connsiteY4" fmla="*/ 7550 h 77655"/>
                <a:gd name="connsiteX5" fmla="*/ 52849 w 57163"/>
                <a:gd name="connsiteY5" fmla="*/ 19414 h 77655"/>
                <a:gd name="connsiteX6" fmla="*/ 49613 w 57163"/>
                <a:gd name="connsiteY6" fmla="*/ 29121 h 77655"/>
                <a:gd name="connsiteX7" fmla="*/ 42064 w 57163"/>
                <a:gd name="connsiteY7" fmla="*/ 35592 h 77655"/>
                <a:gd name="connsiteX8" fmla="*/ 42064 w 57163"/>
                <a:gd name="connsiteY8" fmla="*/ 35592 h 77655"/>
                <a:gd name="connsiteX9" fmla="*/ 52849 w 57163"/>
                <a:gd name="connsiteY9" fmla="*/ 40985 h 77655"/>
                <a:gd name="connsiteX10" fmla="*/ 57163 w 57163"/>
                <a:gd name="connsiteY10" fmla="*/ 52849 h 77655"/>
                <a:gd name="connsiteX11" fmla="*/ 52849 w 57163"/>
                <a:gd name="connsiteY11" fmla="*/ 65792 h 77655"/>
                <a:gd name="connsiteX12" fmla="*/ 42064 w 57163"/>
                <a:gd name="connsiteY12" fmla="*/ 73341 h 77655"/>
                <a:gd name="connsiteX13" fmla="*/ 26964 w 57163"/>
                <a:gd name="connsiteY13" fmla="*/ 75499 h 77655"/>
                <a:gd name="connsiteX14" fmla="*/ 0 w 57163"/>
                <a:gd name="connsiteY14" fmla="*/ 75499 h 77655"/>
                <a:gd name="connsiteX15" fmla="*/ 16178 w 57163"/>
                <a:gd name="connsiteY15" fmla="*/ 31278 h 77655"/>
                <a:gd name="connsiteX16" fmla="*/ 24807 w 57163"/>
                <a:gd name="connsiteY16" fmla="*/ 31278 h 77655"/>
                <a:gd name="connsiteX17" fmla="*/ 34514 w 57163"/>
                <a:gd name="connsiteY17" fmla="*/ 29121 h 77655"/>
                <a:gd name="connsiteX18" fmla="*/ 37749 w 57163"/>
                <a:gd name="connsiteY18" fmla="*/ 21571 h 77655"/>
                <a:gd name="connsiteX19" fmla="*/ 34514 w 57163"/>
                <a:gd name="connsiteY19" fmla="*/ 15100 h 77655"/>
                <a:gd name="connsiteX20" fmla="*/ 24807 w 57163"/>
                <a:gd name="connsiteY20" fmla="*/ 12943 h 77655"/>
                <a:gd name="connsiteX21" fmla="*/ 16178 w 57163"/>
                <a:gd name="connsiteY21" fmla="*/ 12943 h 77655"/>
                <a:gd name="connsiteX22" fmla="*/ 16178 w 57163"/>
                <a:gd name="connsiteY22" fmla="*/ 31278 h 77655"/>
                <a:gd name="connsiteX23" fmla="*/ 16178 w 57163"/>
                <a:gd name="connsiteY23" fmla="*/ 64713 h 77655"/>
                <a:gd name="connsiteX24" fmla="*/ 26964 w 57163"/>
                <a:gd name="connsiteY24" fmla="*/ 64713 h 77655"/>
                <a:gd name="connsiteX25" fmla="*/ 38828 w 57163"/>
                <a:gd name="connsiteY25" fmla="*/ 61478 h 77655"/>
                <a:gd name="connsiteX26" fmla="*/ 43142 w 57163"/>
                <a:gd name="connsiteY26" fmla="*/ 52849 h 77655"/>
                <a:gd name="connsiteX27" fmla="*/ 38828 w 57163"/>
                <a:gd name="connsiteY27" fmla="*/ 45299 h 77655"/>
                <a:gd name="connsiteX28" fmla="*/ 26964 w 57163"/>
                <a:gd name="connsiteY28" fmla="*/ 43142 h 77655"/>
                <a:gd name="connsiteX29" fmla="*/ 16178 w 57163"/>
                <a:gd name="connsiteY29" fmla="*/ 43142 h 77655"/>
                <a:gd name="connsiteX30" fmla="*/ 16178 w 57163"/>
                <a:gd name="connsiteY30" fmla="*/ 64713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163" h="77655">
                  <a:moveTo>
                    <a:pt x="0" y="77656"/>
                  </a:moveTo>
                  <a:lnTo>
                    <a:pt x="0" y="0"/>
                  </a:lnTo>
                  <a:lnTo>
                    <a:pt x="25885" y="0"/>
                  </a:lnTo>
                  <a:cubicBezTo>
                    <a:pt x="31278" y="0"/>
                    <a:pt x="35592" y="1079"/>
                    <a:pt x="39907" y="2157"/>
                  </a:cubicBezTo>
                  <a:cubicBezTo>
                    <a:pt x="44221" y="3236"/>
                    <a:pt x="47457" y="5393"/>
                    <a:pt x="49613" y="7550"/>
                  </a:cubicBezTo>
                  <a:cubicBezTo>
                    <a:pt x="51771" y="10786"/>
                    <a:pt x="52849" y="14021"/>
                    <a:pt x="52849" y="19414"/>
                  </a:cubicBezTo>
                  <a:cubicBezTo>
                    <a:pt x="52849" y="22650"/>
                    <a:pt x="51771" y="25885"/>
                    <a:pt x="49613" y="29121"/>
                  </a:cubicBezTo>
                  <a:cubicBezTo>
                    <a:pt x="47457" y="32357"/>
                    <a:pt x="45299" y="34514"/>
                    <a:pt x="42064" y="35592"/>
                  </a:cubicBezTo>
                  <a:lnTo>
                    <a:pt x="42064" y="35592"/>
                  </a:lnTo>
                  <a:cubicBezTo>
                    <a:pt x="46378" y="36671"/>
                    <a:pt x="49613" y="38828"/>
                    <a:pt x="52849" y="40985"/>
                  </a:cubicBezTo>
                  <a:cubicBezTo>
                    <a:pt x="56085" y="44221"/>
                    <a:pt x="57163" y="48535"/>
                    <a:pt x="57163" y="52849"/>
                  </a:cubicBezTo>
                  <a:cubicBezTo>
                    <a:pt x="57163" y="58242"/>
                    <a:pt x="56085" y="62556"/>
                    <a:pt x="52849" y="65792"/>
                  </a:cubicBezTo>
                  <a:cubicBezTo>
                    <a:pt x="49613" y="69027"/>
                    <a:pt x="46378" y="71184"/>
                    <a:pt x="42064" y="73341"/>
                  </a:cubicBezTo>
                  <a:cubicBezTo>
                    <a:pt x="37749" y="75499"/>
                    <a:pt x="32357" y="75499"/>
                    <a:pt x="26964" y="75499"/>
                  </a:cubicBezTo>
                  <a:lnTo>
                    <a:pt x="0" y="75499"/>
                  </a:lnTo>
                  <a:close/>
                  <a:moveTo>
                    <a:pt x="16178" y="31278"/>
                  </a:moveTo>
                  <a:lnTo>
                    <a:pt x="24807" y="31278"/>
                  </a:lnTo>
                  <a:cubicBezTo>
                    <a:pt x="29121" y="31278"/>
                    <a:pt x="32357" y="30199"/>
                    <a:pt x="34514" y="29121"/>
                  </a:cubicBezTo>
                  <a:cubicBezTo>
                    <a:pt x="36671" y="28042"/>
                    <a:pt x="37749" y="24807"/>
                    <a:pt x="37749" y="21571"/>
                  </a:cubicBezTo>
                  <a:cubicBezTo>
                    <a:pt x="37749" y="18336"/>
                    <a:pt x="36671" y="16178"/>
                    <a:pt x="34514" y="15100"/>
                  </a:cubicBezTo>
                  <a:cubicBezTo>
                    <a:pt x="32357" y="14021"/>
                    <a:pt x="29121" y="12943"/>
                    <a:pt x="24807" y="12943"/>
                  </a:cubicBezTo>
                  <a:lnTo>
                    <a:pt x="16178" y="12943"/>
                  </a:lnTo>
                  <a:lnTo>
                    <a:pt x="16178" y="31278"/>
                  </a:lnTo>
                  <a:close/>
                  <a:moveTo>
                    <a:pt x="16178" y="64713"/>
                  </a:moveTo>
                  <a:lnTo>
                    <a:pt x="26964" y="64713"/>
                  </a:lnTo>
                  <a:cubicBezTo>
                    <a:pt x="32357" y="64713"/>
                    <a:pt x="35592" y="63634"/>
                    <a:pt x="38828" y="61478"/>
                  </a:cubicBezTo>
                  <a:cubicBezTo>
                    <a:pt x="40985" y="59320"/>
                    <a:pt x="43142" y="57163"/>
                    <a:pt x="43142" y="52849"/>
                  </a:cubicBezTo>
                  <a:cubicBezTo>
                    <a:pt x="43142" y="49613"/>
                    <a:pt x="42064" y="46378"/>
                    <a:pt x="38828" y="45299"/>
                  </a:cubicBezTo>
                  <a:cubicBezTo>
                    <a:pt x="36671" y="44221"/>
                    <a:pt x="32357" y="43142"/>
                    <a:pt x="26964" y="43142"/>
                  </a:cubicBezTo>
                  <a:lnTo>
                    <a:pt x="16178" y="43142"/>
                  </a:lnTo>
                  <a:lnTo>
                    <a:pt x="16178" y="64713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47" name="Freihandform: Form 2346">
              <a:extLst>
                <a:ext uri="{FF2B5EF4-FFF2-40B4-BE49-F238E27FC236}">
                  <a16:creationId xmlns:a16="http://schemas.microsoft.com/office/drawing/2014/main" id="{A32AC903-6AF3-4C97-91C8-56489441E734}"/>
                </a:ext>
              </a:extLst>
            </p:cNvPr>
            <p:cNvSpPr/>
            <p:nvPr/>
          </p:nvSpPr>
          <p:spPr>
            <a:xfrm>
              <a:off x="4703589" y="5571208"/>
              <a:ext cx="23728" cy="84126"/>
            </a:xfrm>
            <a:custGeom>
              <a:avLst/>
              <a:gdLst>
                <a:gd name="connsiteX0" fmla="*/ 14021 w 23728"/>
                <a:gd name="connsiteY0" fmla="*/ 84127 h 84126"/>
                <a:gd name="connsiteX1" fmla="*/ 5393 w 23728"/>
                <a:gd name="connsiteY1" fmla="*/ 81970 h 84126"/>
                <a:gd name="connsiteX2" fmla="*/ 1079 w 23728"/>
                <a:gd name="connsiteY2" fmla="*/ 75499 h 84126"/>
                <a:gd name="connsiteX3" fmla="*/ 0 w 23728"/>
                <a:gd name="connsiteY3" fmla="*/ 65792 h 84126"/>
                <a:gd name="connsiteX4" fmla="*/ 0 w 23728"/>
                <a:gd name="connsiteY4" fmla="*/ 0 h 84126"/>
                <a:gd name="connsiteX5" fmla="*/ 16178 w 23728"/>
                <a:gd name="connsiteY5" fmla="*/ 0 h 84126"/>
                <a:gd name="connsiteX6" fmla="*/ 16178 w 23728"/>
                <a:gd name="connsiteY6" fmla="*/ 66870 h 84126"/>
                <a:gd name="connsiteX7" fmla="*/ 17257 w 23728"/>
                <a:gd name="connsiteY7" fmla="*/ 70106 h 84126"/>
                <a:gd name="connsiteX8" fmla="*/ 19414 w 23728"/>
                <a:gd name="connsiteY8" fmla="*/ 71184 h 84126"/>
                <a:gd name="connsiteX9" fmla="*/ 20492 w 23728"/>
                <a:gd name="connsiteY9" fmla="*/ 71184 h 84126"/>
                <a:gd name="connsiteX10" fmla="*/ 21571 w 23728"/>
                <a:gd name="connsiteY10" fmla="*/ 71184 h 84126"/>
                <a:gd name="connsiteX11" fmla="*/ 23728 w 23728"/>
                <a:gd name="connsiteY11" fmla="*/ 83049 h 84126"/>
                <a:gd name="connsiteX12" fmla="*/ 20492 w 23728"/>
                <a:gd name="connsiteY12" fmla="*/ 84127 h 84126"/>
                <a:gd name="connsiteX13" fmla="*/ 14021 w 23728"/>
                <a:gd name="connsiteY13" fmla="*/ 84127 h 8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28" h="84126">
                  <a:moveTo>
                    <a:pt x="14021" y="84127"/>
                  </a:moveTo>
                  <a:cubicBezTo>
                    <a:pt x="10786" y="84127"/>
                    <a:pt x="7550" y="83049"/>
                    <a:pt x="5393" y="81970"/>
                  </a:cubicBezTo>
                  <a:cubicBezTo>
                    <a:pt x="3236" y="80891"/>
                    <a:pt x="1079" y="78734"/>
                    <a:pt x="1079" y="75499"/>
                  </a:cubicBezTo>
                  <a:cubicBezTo>
                    <a:pt x="1079" y="72263"/>
                    <a:pt x="0" y="69027"/>
                    <a:pt x="0" y="65792"/>
                  </a:cubicBezTo>
                  <a:lnTo>
                    <a:pt x="0" y="0"/>
                  </a:lnTo>
                  <a:lnTo>
                    <a:pt x="16178" y="0"/>
                  </a:lnTo>
                  <a:lnTo>
                    <a:pt x="16178" y="66870"/>
                  </a:lnTo>
                  <a:cubicBezTo>
                    <a:pt x="16178" y="69027"/>
                    <a:pt x="16178" y="70106"/>
                    <a:pt x="17257" y="70106"/>
                  </a:cubicBezTo>
                  <a:cubicBezTo>
                    <a:pt x="18335" y="71184"/>
                    <a:pt x="18335" y="71184"/>
                    <a:pt x="19414" y="71184"/>
                  </a:cubicBezTo>
                  <a:cubicBezTo>
                    <a:pt x="19414" y="71184"/>
                    <a:pt x="20492" y="71184"/>
                    <a:pt x="20492" y="71184"/>
                  </a:cubicBezTo>
                  <a:cubicBezTo>
                    <a:pt x="20492" y="71184"/>
                    <a:pt x="21571" y="71184"/>
                    <a:pt x="21571" y="71184"/>
                  </a:cubicBezTo>
                  <a:lnTo>
                    <a:pt x="23728" y="83049"/>
                  </a:lnTo>
                  <a:cubicBezTo>
                    <a:pt x="22650" y="83049"/>
                    <a:pt x="21571" y="84127"/>
                    <a:pt x="20492" y="84127"/>
                  </a:cubicBezTo>
                  <a:cubicBezTo>
                    <a:pt x="17257" y="84127"/>
                    <a:pt x="16178" y="84127"/>
                    <a:pt x="14021" y="8412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48" name="Freihandform: Form 2347">
              <a:extLst>
                <a:ext uri="{FF2B5EF4-FFF2-40B4-BE49-F238E27FC236}">
                  <a16:creationId xmlns:a16="http://schemas.microsoft.com/office/drawing/2014/main" id="{49E7C30D-76E6-4648-B5EF-6273EE701B94}"/>
                </a:ext>
              </a:extLst>
            </p:cNvPr>
            <p:cNvSpPr/>
            <p:nvPr/>
          </p:nvSpPr>
          <p:spPr>
            <a:xfrm>
              <a:off x="4734867" y="5594936"/>
              <a:ext cx="51770" cy="60398"/>
            </a:xfrm>
            <a:custGeom>
              <a:avLst/>
              <a:gdLst>
                <a:gd name="connsiteX0" fmla="*/ 18335 w 51770"/>
                <a:gd name="connsiteY0" fmla="*/ 60399 h 60398"/>
                <a:gd name="connsiteX1" fmla="*/ 4314 w 51770"/>
                <a:gd name="connsiteY1" fmla="*/ 53928 h 60398"/>
                <a:gd name="connsiteX2" fmla="*/ 0 w 51770"/>
                <a:gd name="connsiteY2" fmla="*/ 36671 h 60398"/>
                <a:gd name="connsiteX3" fmla="*/ 0 w 51770"/>
                <a:gd name="connsiteY3" fmla="*/ 0 h 60398"/>
                <a:gd name="connsiteX4" fmla="*/ 16178 w 51770"/>
                <a:gd name="connsiteY4" fmla="*/ 0 h 60398"/>
                <a:gd name="connsiteX5" fmla="*/ 16178 w 51770"/>
                <a:gd name="connsiteY5" fmla="*/ 34513 h 60398"/>
                <a:gd name="connsiteX6" fmla="*/ 18335 w 51770"/>
                <a:gd name="connsiteY6" fmla="*/ 44220 h 60398"/>
                <a:gd name="connsiteX7" fmla="*/ 24807 w 51770"/>
                <a:gd name="connsiteY7" fmla="*/ 46378 h 60398"/>
                <a:gd name="connsiteX8" fmla="*/ 30200 w 51770"/>
                <a:gd name="connsiteY8" fmla="*/ 45299 h 60398"/>
                <a:gd name="connsiteX9" fmla="*/ 35592 w 51770"/>
                <a:gd name="connsiteY9" fmla="*/ 39906 h 60398"/>
                <a:gd name="connsiteX10" fmla="*/ 35592 w 51770"/>
                <a:gd name="connsiteY10" fmla="*/ 1078 h 60398"/>
                <a:gd name="connsiteX11" fmla="*/ 51771 w 51770"/>
                <a:gd name="connsiteY11" fmla="*/ 1078 h 60398"/>
                <a:gd name="connsiteX12" fmla="*/ 51771 w 51770"/>
                <a:gd name="connsiteY12" fmla="*/ 59320 h 60398"/>
                <a:gd name="connsiteX13" fmla="*/ 38828 w 51770"/>
                <a:gd name="connsiteY13" fmla="*/ 59320 h 60398"/>
                <a:gd name="connsiteX14" fmla="*/ 37749 w 51770"/>
                <a:gd name="connsiteY14" fmla="*/ 50692 h 60398"/>
                <a:gd name="connsiteX15" fmla="*/ 37749 w 51770"/>
                <a:gd name="connsiteY15" fmla="*/ 50692 h 60398"/>
                <a:gd name="connsiteX16" fmla="*/ 29121 w 51770"/>
                <a:gd name="connsiteY16" fmla="*/ 58242 h 60398"/>
                <a:gd name="connsiteX17" fmla="*/ 18335 w 51770"/>
                <a:gd name="connsiteY17" fmla="*/ 60399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18335" y="60399"/>
                  </a:moveTo>
                  <a:cubicBezTo>
                    <a:pt x="11864" y="60399"/>
                    <a:pt x="7550" y="58242"/>
                    <a:pt x="4314" y="53928"/>
                  </a:cubicBezTo>
                  <a:cubicBezTo>
                    <a:pt x="1079" y="49613"/>
                    <a:pt x="0" y="44220"/>
                    <a:pt x="0" y="36671"/>
                  </a:cubicBezTo>
                  <a:lnTo>
                    <a:pt x="0" y="0"/>
                  </a:lnTo>
                  <a:lnTo>
                    <a:pt x="16178" y="0"/>
                  </a:lnTo>
                  <a:lnTo>
                    <a:pt x="16178" y="34513"/>
                  </a:lnTo>
                  <a:cubicBezTo>
                    <a:pt x="16178" y="38828"/>
                    <a:pt x="17257" y="42063"/>
                    <a:pt x="18335" y="44220"/>
                  </a:cubicBezTo>
                  <a:cubicBezTo>
                    <a:pt x="19414" y="46378"/>
                    <a:pt x="21571" y="46378"/>
                    <a:pt x="24807" y="46378"/>
                  </a:cubicBezTo>
                  <a:cubicBezTo>
                    <a:pt x="26964" y="46378"/>
                    <a:pt x="29121" y="46378"/>
                    <a:pt x="30200" y="45299"/>
                  </a:cubicBezTo>
                  <a:cubicBezTo>
                    <a:pt x="32357" y="44220"/>
                    <a:pt x="33435" y="42063"/>
                    <a:pt x="35592" y="39906"/>
                  </a:cubicBezTo>
                  <a:lnTo>
                    <a:pt x="35592" y="1078"/>
                  </a:lnTo>
                  <a:lnTo>
                    <a:pt x="51771" y="1078"/>
                  </a:lnTo>
                  <a:lnTo>
                    <a:pt x="51771" y="59320"/>
                  </a:lnTo>
                  <a:lnTo>
                    <a:pt x="38828" y="59320"/>
                  </a:lnTo>
                  <a:lnTo>
                    <a:pt x="37749" y="50692"/>
                  </a:lnTo>
                  <a:lnTo>
                    <a:pt x="37749" y="50692"/>
                  </a:lnTo>
                  <a:cubicBezTo>
                    <a:pt x="35592" y="53928"/>
                    <a:pt x="32357" y="56084"/>
                    <a:pt x="29121" y="58242"/>
                  </a:cubicBezTo>
                  <a:cubicBezTo>
                    <a:pt x="25885" y="59320"/>
                    <a:pt x="22650" y="60399"/>
                    <a:pt x="18335" y="60399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49" name="Freihandform: Form 2348">
              <a:extLst>
                <a:ext uri="{FF2B5EF4-FFF2-40B4-BE49-F238E27FC236}">
                  <a16:creationId xmlns:a16="http://schemas.microsoft.com/office/drawing/2014/main" id="{47F1E92A-3529-4E71-A358-B59332B7118D}"/>
                </a:ext>
              </a:extLst>
            </p:cNvPr>
            <p:cNvSpPr/>
            <p:nvPr/>
          </p:nvSpPr>
          <p:spPr>
            <a:xfrm>
              <a:off x="4798502" y="5593857"/>
              <a:ext cx="52848" cy="61477"/>
            </a:xfrm>
            <a:custGeom>
              <a:avLst/>
              <a:gdLst>
                <a:gd name="connsiteX0" fmla="*/ 30199 w 52848"/>
                <a:gd name="connsiteY0" fmla="*/ 61477 h 61477"/>
                <a:gd name="connsiteX1" fmla="*/ 15100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2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3 h 61477"/>
                <a:gd name="connsiteX12" fmla="*/ 14021 w 52848"/>
                <a:gd name="connsiteY12" fmla="*/ 34513 h 61477"/>
                <a:gd name="connsiteX13" fmla="*/ 14021 w 52848"/>
                <a:gd name="connsiteY13" fmla="*/ 23728 h 61477"/>
                <a:gd name="connsiteX14" fmla="*/ 39906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1 h 61477"/>
                <a:gd name="connsiteX25" fmla="*/ 50692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7"/>
                  </a:moveTo>
                  <a:cubicBezTo>
                    <a:pt x="24807" y="61477"/>
                    <a:pt x="19414" y="60399"/>
                    <a:pt x="15100" y="58242"/>
                  </a:cubicBezTo>
                  <a:cubicBezTo>
                    <a:pt x="10786" y="56084"/>
                    <a:pt x="7550" y="51770"/>
                    <a:pt x="4314" y="47456"/>
                  </a:cubicBezTo>
                  <a:cubicBezTo>
                    <a:pt x="2157" y="43142"/>
                    <a:pt x="0" y="37749"/>
                    <a:pt x="0" y="31278"/>
                  </a:cubicBezTo>
                  <a:cubicBezTo>
                    <a:pt x="0" y="24807"/>
                    <a:pt x="1078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7257" y="2157"/>
                    <a:pt x="22649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4220" y="5393"/>
                    <a:pt x="47456" y="8628"/>
                    <a:pt x="49613" y="12942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3"/>
                  </a:cubicBezTo>
                  <a:lnTo>
                    <a:pt x="14021" y="34513"/>
                  </a:lnTo>
                  <a:lnTo>
                    <a:pt x="14021" y="23728"/>
                  </a:lnTo>
                  <a:lnTo>
                    <a:pt x="39906" y="23728"/>
                  </a:lnTo>
                  <a:cubicBezTo>
                    <a:pt x="39906" y="20492"/>
                    <a:pt x="38828" y="17257"/>
                    <a:pt x="37749" y="15100"/>
                  </a:cubicBezTo>
                  <a:cubicBezTo>
                    <a:pt x="35592" y="12942"/>
                    <a:pt x="33435" y="11864"/>
                    <a:pt x="30199" y="11864"/>
                  </a:cubicBezTo>
                  <a:cubicBezTo>
                    <a:pt x="28042" y="11864"/>
                    <a:pt x="25885" y="12942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6178" y="21571"/>
                    <a:pt x="16178" y="25885"/>
                    <a:pt x="16178" y="30199"/>
                  </a:cubicBezTo>
                  <a:cubicBezTo>
                    <a:pt x="16178" y="34513"/>
                    <a:pt x="17257" y="38828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3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6" y="56084"/>
                    <a:pt x="44220" y="57163"/>
                    <a:pt x="40985" y="58242"/>
                  </a:cubicBezTo>
                  <a:cubicBezTo>
                    <a:pt x="37749" y="61477"/>
                    <a:pt x="33435" y="61477"/>
                    <a:pt x="30199" y="614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350" name="Grafik 2">
            <a:extLst>
              <a:ext uri="{FF2B5EF4-FFF2-40B4-BE49-F238E27FC236}">
                <a16:creationId xmlns:a16="http://schemas.microsoft.com/office/drawing/2014/main" id="{41A8375C-A158-4FDD-AC3A-0EC9E59A8F21}"/>
              </a:ext>
            </a:extLst>
          </p:cNvPr>
          <p:cNvGrpSpPr/>
          <p:nvPr/>
        </p:nvGrpSpPr>
        <p:grpSpPr>
          <a:xfrm>
            <a:off x="4540728" y="4918684"/>
            <a:ext cx="314937" cy="110012"/>
            <a:chOff x="4540728" y="4918684"/>
            <a:chExt cx="314937" cy="110012"/>
          </a:xfrm>
          <a:solidFill>
            <a:srgbClr val="163156"/>
          </a:solidFill>
        </p:grpSpPr>
        <p:sp>
          <p:nvSpPr>
            <p:cNvPr id="2351" name="Freihandform: Form 2350">
              <a:extLst>
                <a:ext uri="{FF2B5EF4-FFF2-40B4-BE49-F238E27FC236}">
                  <a16:creationId xmlns:a16="http://schemas.microsoft.com/office/drawing/2014/main" id="{599C65BA-75D4-4ECD-88E3-47D8F0B8D244}"/>
                </a:ext>
              </a:extLst>
            </p:cNvPr>
            <p:cNvSpPr/>
            <p:nvPr/>
          </p:nvSpPr>
          <p:spPr>
            <a:xfrm>
              <a:off x="4540728" y="4926234"/>
              <a:ext cx="16178" cy="77655"/>
            </a:xfrm>
            <a:custGeom>
              <a:avLst/>
              <a:gdLst>
                <a:gd name="connsiteX0" fmla="*/ 0 w 16178"/>
                <a:gd name="connsiteY0" fmla="*/ 77655 h 77655"/>
                <a:gd name="connsiteX1" fmla="*/ 0 w 16178"/>
                <a:gd name="connsiteY1" fmla="*/ 0 h 77655"/>
                <a:gd name="connsiteX2" fmla="*/ 16178 w 16178"/>
                <a:gd name="connsiteY2" fmla="*/ 0 h 77655"/>
                <a:gd name="connsiteX3" fmla="*/ 16178 w 16178"/>
                <a:gd name="connsiteY3" fmla="*/ 77655 h 77655"/>
                <a:gd name="connsiteX4" fmla="*/ 0 w 16178"/>
                <a:gd name="connsiteY4" fmla="*/ 77655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78" h="77655">
                  <a:moveTo>
                    <a:pt x="0" y="77655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77655"/>
                  </a:lnTo>
                  <a:lnTo>
                    <a:pt x="0" y="77655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52" name="Freihandform: Form 2351">
              <a:extLst>
                <a:ext uri="{FF2B5EF4-FFF2-40B4-BE49-F238E27FC236}">
                  <a16:creationId xmlns:a16="http://schemas.microsoft.com/office/drawing/2014/main" id="{DA182D08-73DB-468A-A905-39F157A5DFD1}"/>
                </a:ext>
              </a:extLst>
            </p:cNvPr>
            <p:cNvSpPr/>
            <p:nvPr/>
          </p:nvSpPr>
          <p:spPr>
            <a:xfrm>
              <a:off x="4574163" y="4944569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9 h 60398"/>
                <a:gd name="connsiteX2" fmla="*/ 12943 w 51770"/>
                <a:gd name="connsiteY2" fmla="*/ 1079 h 60398"/>
                <a:gd name="connsiteX3" fmla="*/ 14021 w 51770"/>
                <a:gd name="connsiteY3" fmla="*/ 8629 h 60398"/>
                <a:gd name="connsiteX4" fmla="*/ 14021 w 51770"/>
                <a:gd name="connsiteY4" fmla="*/ 8629 h 60398"/>
                <a:gd name="connsiteX5" fmla="*/ 22650 w 51770"/>
                <a:gd name="connsiteY5" fmla="*/ 2157 h 60398"/>
                <a:gd name="connsiteX6" fmla="*/ 33435 w 51770"/>
                <a:gd name="connsiteY6" fmla="*/ 0 h 60398"/>
                <a:gd name="connsiteX7" fmla="*/ 47456 w 51770"/>
                <a:gd name="connsiteY7" fmla="*/ 6471 h 60398"/>
                <a:gd name="connsiteX8" fmla="*/ 51771 w 51770"/>
                <a:gd name="connsiteY8" fmla="*/ 23728 h 60398"/>
                <a:gd name="connsiteX9" fmla="*/ 51771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2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8629"/>
                  </a:lnTo>
                  <a:lnTo>
                    <a:pt x="14021" y="8629"/>
                  </a:lnTo>
                  <a:cubicBezTo>
                    <a:pt x="16178" y="6471"/>
                    <a:pt x="19414" y="4314"/>
                    <a:pt x="22650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7" y="0"/>
                    <a:pt x="44221" y="2157"/>
                    <a:pt x="47456" y="6471"/>
                  </a:cubicBezTo>
                  <a:cubicBezTo>
                    <a:pt x="50692" y="10786"/>
                    <a:pt x="51771" y="16178"/>
                    <a:pt x="51771" y="23728"/>
                  </a:cubicBezTo>
                  <a:lnTo>
                    <a:pt x="51771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4" y="18336"/>
                    <a:pt x="33435" y="16178"/>
                  </a:cubicBezTo>
                  <a:cubicBezTo>
                    <a:pt x="32357" y="14021"/>
                    <a:pt x="30200" y="14021"/>
                    <a:pt x="26964" y="14021"/>
                  </a:cubicBezTo>
                  <a:cubicBezTo>
                    <a:pt x="24807" y="14021"/>
                    <a:pt x="22650" y="14021"/>
                    <a:pt x="20492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53" name="Freihandform: Form 2352">
              <a:extLst>
                <a:ext uri="{FF2B5EF4-FFF2-40B4-BE49-F238E27FC236}">
                  <a16:creationId xmlns:a16="http://schemas.microsoft.com/office/drawing/2014/main" id="{1BEEFEFF-3665-4CB6-BB15-F4CB295DC34A}"/>
                </a:ext>
              </a:extLst>
            </p:cNvPr>
            <p:cNvSpPr/>
            <p:nvPr/>
          </p:nvSpPr>
          <p:spPr>
            <a:xfrm>
              <a:off x="4638876" y="4920841"/>
              <a:ext cx="53927" cy="84126"/>
            </a:xfrm>
            <a:custGeom>
              <a:avLst/>
              <a:gdLst>
                <a:gd name="connsiteX0" fmla="*/ 23728 w 53927"/>
                <a:gd name="connsiteY0" fmla="*/ 84127 h 84126"/>
                <a:gd name="connsiteX1" fmla="*/ 6471 w 53927"/>
                <a:gd name="connsiteY1" fmla="*/ 75499 h 84126"/>
                <a:gd name="connsiteX2" fmla="*/ 0 w 53927"/>
                <a:gd name="connsiteY2" fmla="*/ 52849 h 84126"/>
                <a:gd name="connsiteX3" fmla="*/ 3236 w 53927"/>
                <a:gd name="connsiteY3" fmla="*/ 36671 h 84126"/>
                <a:gd name="connsiteX4" fmla="*/ 11864 w 53927"/>
                <a:gd name="connsiteY4" fmla="*/ 25885 h 84126"/>
                <a:gd name="connsiteX5" fmla="*/ 23728 w 53927"/>
                <a:gd name="connsiteY5" fmla="*/ 22649 h 84126"/>
                <a:gd name="connsiteX6" fmla="*/ 32357 w 53927"/>
                <a:gd name="connsiteY6" fmla="*/ 24807 h 84126"/>
                <a:gd name="connsiteX7" fmla="*/ 38828 w 53927"/>
                <a:gd name="connsiteY7" fmla="*/ 29121 h 84126"/>
                <a:gd name="connsiteX8" fmla="*/ 37749 w 53927"/>
                <a:gd name="connsiteY8" fmla="*/ 20492 h 84126"/>
                <a:gd name="connsiteX9" fmla="*/ 37749 w 53927"/>
                <a:gd name="connsiteY9" fmla="*/ 0 h 84126"/>
                <a:gd name="connsiteX10" fmla="*/ 53928 w 53927"/>
                <a:gd name="connsiteY10" fmla="*/ 0 h 84126"/>
                <a:gd name="connsiteX11" fmla="*/ 53928 w 53927"/>
                <a:gd name="connsiteY11" fmla="*/ 83048 h 84126"/>
                <a:gd name="connsiteX12" fmla="*/ 40985 w 53927"/>
                <a:gd name="connsiteY12" fmla="*/ 83048 h 84126"/>
                <a:gd name="connsiteX13" fmla="*/ 39907 w 53927"/>
                <a:gd name="connsiteY13" fmla="*/ 76577 h 84126"/>
                <a:gd name="connsiteX14" fmla="*/ 39907 w 53927"/>
                <a:gd name="connsiteY14" fmla="*/ 76577 h 84126"/>
                <a:gd name="connsiteX15" fmla="*/ 32357 w 53927"/>
                <a:gd name="connsiteY15" fmla="*/ 81970 h 84126"/>
                <a:gd name="connsiteX16" fmla="*/ 23728 w 53927"/>
                <a:gd name="connsiteY16" fmla="*/ 84127 h 84126"/>
                <a:gd name="connsiteX17" fmla="*/ 26964 w 53927"/>
                <a:gd name="connsiteY17" fmla="*/ 71184 h 84126"/>
                <a:gd name="connsiteX18" fmla="*/ 32357 w 53927"/>
                <a:gd name="connsiteY18" fmla="*/ 70106 h 84126"/>
                <a:gd name="connsiteX19" fmla="*/ 37749 w 53927"/>
                <a:gd name="connsiteY19" fmla="*/ 65791 h 84126"/>
                <a:gd name="connsiteX20" fmla="*/ 37749 w 53927"/>
                <a:gd name="connsiteY20" fmla="*/ 40985 h 84126"/>
                <a:gd name="connsiteX21" fmla="*/ 32357 w 53927"/>
                <a:gd name="connsiteY21" fmla="*/ 37749 h 84126"/>
                <a:gd name="connsiteX22" fmla="*/ 26964 w 53927"/>
                <a:gd name="connsiteY22" fmla="*/ 36671 h 84126"/>
                <a:gd name="connsiteX23" fmla="*/ 21571 w 53927"/>
                <a:gd name="connsiteY23" fmla="*/ 38828 h 84126"/>
                <a:gd name="connsiteX24" fmla="*/ 17257 w 53927"/>
                <a:gd name="connsiteY24" fmla="*/ 44220 h 84126"/>
                <a:gd name="connsiteX25" fmla="*/ 16178 w 53927"/>
                <a:gd name="connsiteY25" fmla="*/ 53928 h 84126"/>
                <a:gd name="connsiteX26" fmla="*/ 19414 w 53927"/>
                <a:gd name="connsiteY26" fmla="*/ 66870 h 84126"/>
                <a:gd name="connsiteX27" fmla="*/ 26964 w 53927"/>
                <a:gd name="connsiteY27" fmla="*/ 71184 h 8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3927" h="84126">
                  <a:moveTo>
                    <a:pt x="23728" y="84127"/>
                  </a:moveTo>
                  <a:cubicBezTo>
                    <a:pt x="16178" y="84127"/>
                    <a:pt x="10786" y="80891"/>
                    <a:pt x="6471" y="75499"/>
                  </a:cubicBezTo>
                  <a:cubicBezTo>
                    <a:pt x="2157" y="70106"/>
                    <a:pt x="0" y="62556"/>
                    <a:pt x="0" y="52849"/>
                  </a:cubicBezTo>
                  <a:cubicBezTo>
                    <a:pt x="0" y="46378"/>
                    <a:pt x="1079" y="40985"/>
                    <a:pt x="3236" y="36671"/>
                  </a:cubicBezTo>
                  <a:cubicBezTo>
                    <a:pt x="5393" y="32357"/>
                    <a:pt x="8629" y="28042"/>
                    <a:pt x="11864" y="25885"/>
                  </a:cubicBezTo>
                  <a:cubicBezTo>
                    <a:pt x="15100" y="23728"/>
                    <a:pt x="19414" y="22649"/>
                    <a:pt x="23728" y="22649"/>
                  </a:cubicBezTo>
                  <a:cubicBezTo>
                    <a:pt x="26964" y="22649"/>
                    <a:pt x="30200" y="23728"/>
                    <a:pt x="32357" y="24807"/>
                  </a:cubicBezTo>
                  <a:cubicBezTo>
                    <a:pt x="34514" y="25885"/>
                    <a:pt x="36671" y="26964"/>
                    <a:pt x="38828" y="29121"/>
                  </a:cubicBezTo>
                  <a:lnTo>
                    <a:pt x="37749" y="20492"/>
                  </a:lnTo>
                  <a:lnTo>
                    <a:pt x="37749" y="0"/>
                  </a:lnTo>
                  <a:lnTo>
                    <a:pt x="53928" y="0"/>
                  </a:lnTo>
                  <a:lnTo>
                    <a:pt x="53928" y="83048"/>
                  </a:lnTo>
                  <a:lnTo>
                    <a:pt x="40985" y="83048"/>
                  </a:lnTo>
                  <a:lnTo>
                    <a:pt x="39907" y="76577"/>
                  </a:lnTo>
                  <a:lnTo>
                    <a:pt x="39907" y="76577"/>
                  </a:lnTo>
                  <a:cubicBezTo>
                    <a:pt x="37749" y="78734"/>
                    <a:pt x="35592" y="80891"/>
                    <a:pt x="32357" y="81970"/>
                  </a:cubicBezTo>
                  <a:cubicBezTo>
                    <a:pt x="29121" y="83048"/>
                    <a:pt x="25885" y="84127"/>
                    <a:pt x="23728" y="84127"/>
                  </a:cubicBezTo>
                  <a:close/>
                  <a:moveTo>
                    <a:pt x="26964" y="71184"/>
                  </a:moveTo>
                  <a:cubicBezTo>
                    <a:pt x="29121" y="71184"/>
                    <a:pt x="31278" y="71184"/>
                    <a:pt x="32357" y="70106"/>
                  </a:cubicBezTo>
                  <a:cubicBezTo>
                    <a:pt x="34514" y="69027"/>
                    <a:pt x="35592" y="67949"/>
                    <a:pt x="37749" y="65791"/>
                  </a:cubicBezTo>
                  <a:lnTo>
                    <a:pt x="37749" y="40985"/>
                  </a:lnTo>
                  <a:cubicBezTo>
                    <a:pt x="35592" y="39906"/>
                    <a:pt x="34514" y="38828"/>
                    <a:pt x="32357" y="37749"/>
                  </a:cubicBezTo>
                  <a:cubicBezTo>
                    <a:pt x="30200" y="36671"/>
                    <a:pt x="29121" y="36671"/>
                    <a:pt x="26964" y="36671"/>
                  </a:cubicBezTo>
                  <a:cubicBezTo>
                    <a:pt x="24807" y="36671"/>
                    <a:pt x="22650" y="37749"/>
                    <a:pt x="21571" y="38828"/>
                  </a:cubicBezTo>
                  <a:cubicBezTo>
                    <a:pt x="19414" y="39906"/>
                    <a:pt x="18335" y="42063"/>
                    <a:pt x="17257" y="44220"/>
                  </a:cubicBezTo>
                  <a:cubicBezTo>
                    <a:pt x="16178" y="46378"/>
                    <a:pt x="16178" y="49613"/>
                    <a:pt x="16178" y="53928"/>
                  </a:cubicBezTo>
                  <a:cubicBezTo>
                    <a:pt x="16178" y="59320"/>
                    <a:pt x="17257" y="64713"/>
                    <a:pt x="19414" y="66870"/>
                  </a:cubicBezTo>
                  <a:cubicBezTo>
                    <a:pt x="20492" y="69027"/>
                    <a:pt x="23728" y="71184"/>
                    <a:pt x="26964" y="71184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54" name="Freihandform: Form 2353">
              <a:extLst>
                <a:ext uri="{FF2B5EF4-FFF2-40B4-BE49-F238E27FC236}">
                  <a16:creationId xmlns:a16="http://schemas.microsoft.com/office/drawing/2014/main" id="{C3BC6DAE-0333-4C4F-9436-2F4DFF11339F}"/>
                </a:ext>
              </a:extLst>
            </p:cNvPr>
            <p:cNvSpPr/>
            <p:nvPr/>
          </p:nvSpPr>
          <p:spPr>
            <a:xfrm>
              <a:off x="4707903" y="4918684"/>
              <a:ext cx="17256" cy="85205"/>
            </a:xfrm>
            <a:custGeom>
              <a:avLst/>
              <a:gdLst>
                <a:gd name="connsiteX0" fmla="*/ 8629 w 17256"/>
                <a:gd name="connsiteY0" fmla="*/ 17257 h 85205"/>
                <a:gd name="connsiteX1" fmla="*/ 2157 w 17256"/>
                <a:gd name="connsiteY1" fmla="*/ 15100 h 85205"/>
                <a:gd name="connsiteX2" fmla="*/ 0 w 17256"/>
                <a:gd name="connsiteY2" fmla="*/ 8628 h 85205"/>
                <a:gd name="connsiteX3" fmla="*/ 2157 w 17256"/>
                <a:gd name="connsiteY3" fmla="*/ 2157 h 85205"/>
                <a:gd name="connsiteX4" fmla="*/ 8629 w 17256"/>
                <a:gd name="connsiteY4" fmla="*/ 0 h 85205"/>
                <a:gd name="connsiteX5" fmla="*/ 15100 w 17256"/>
                <a:gd name="connsiteY5" fmla="*/ 2157 h 85205"/>
                <a:gd name="connsiteX6" fmla="*/ 17257 w 17256"/>
                <a:gd name="connsiteY6" fmla="*/ 8628 h 85205"/>
                <a:gd name="connsiteX7" fmla="*/ 15100 w 17256"/>
                <a:gd name="connsiteY7" fmla="*/ 15100 h 85205"/>
                <a:gd name="connsiteX8" fmla="*/ 8629 w 17256"/>
                <a:gd name="connsiteY8" fmla="*/ 17257 h 85205"/>
                <a:gd name="connsiteX9" fmla="*/ 1079 w 17256"/>
                <a:gd name="connsiteY9" fmla="*/ 85205 h 85205"/>
                <a:gd name="connsiteX10" fmla="*/ 1079 w 17256"/>
                <a:gd name="connsiteY10" fmla="*/ 26964 h 85205"/>
                <a:gd name="connsiteX11" fmla="*/ 17257 w 17256"/>
                <a:gd name="connsiteY11" fmla="*/ 26964 h 85205"/>
                <a:gd name="connsiteX12" fmla="*/ 17257 w 17256"/>
                <a:gd name="connsiteY12" fmla="*/ 85205 h 85205"/>
                <a:gd name="connsiteX13" fmla="*/ 1079 w 17256"/>
                <a:gd name="connsiteY13" fmla="*/ 85205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5205">
                  <a:moveTo>
                    <a:pt x="8629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8"/>
                  </a:cubicBezTo>
                  <a:cubicBezTo>
                    <a:pt x="0" y="6471"/>
                    <a:pt x="1079" y="4314"/>
                    <a:pt x="2157" y="2157"/>
                  </a:cubicBezTo>
                  <a:cubicBezTo>
                    <a:pt x="3236" y="0"/>
                    <a:pt x="6471" y="0"/>
                    <a:pt x="8629" y="0"/>
                  </a:cubicBezTo>
                  <a:cubicBezTo>
                    <a:pt x="10786" y="0"/>
                    <a:pt x="14021" y="1079"/>
                    <a:pt x="15100" y="2157"/>
                  </a:cubicBezTo>
                  <a:cubicBezTo>
                    <a:pt x="17257" y="4314"/>
                    <a:pt x="17257" y="5393"/>
                    <a:pt x="17257" y="8628"/>
                  </a:cubicBezTo>
                  <a:cubicBezTo>
                    <a:pt x="17257" y="10786"/>
                    <a:pt x="16178" y="12943"/>
                    <a:pt x="15100" y="15100"/>
                  </a:cubicBezTo>
                  <a:cubicBezTo>
                    <a:pt x="14021" y="16178"/>
                    <a:pt x="11864" y="17257"/>
                    <a:pt x="8629" y="17257"/>
                  </a:cubicBezTo>
                  <a:close/>
                  <a:moveTo>
                    <a:pt x="1079" y="85205"/>
                  </a:moveTo>
                  <a:lnTo>
                    <a:pt x="1079" y="26964"/>
                  </a:lnTo>
                  <a:lnTo>
                    <a:pt x="17257" y="26964"/>
                  </a:lnTo>
                  <a:lnTo>
                    <a:pt x="17257" y="85205"/>
                  </a:lnTo>
                  <a:lnTo>
                    <a:pt x="1079" y="85205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55" name="Freihandform: Form 2354">
              <a:extLst>
                <a:ext uri="{FF2B5EF4-FFF2-40B4-BE49-F238E27FC236}">
                  <a16:creationId xmlns:a16="http://schemas.microsoft.com/office/drawing/2014/main" id="{C02D8AA1-B407-4A1C-B668-3EBEC7C34DBD}"/>
                </a:ext>
              </a:extLst>
            </p:cNvPr>
            <p:cNvSpPr/>
            <p:nvPr/>
          </p:nvSpPr>
          <p:spPr>
            <a:xfrm>
              <a:off x="4737024" y="4943491"/>
              <a:ext cx="56084" cy="85205"/>
            </a:xfrm>
            <a:custGeom>
              <a:avLst/>
              <a:gdLst>
                <a:gd name="connsiteX0" fmla="*/ 24807 w 56084"/>
                <a:gd name="connsiteY0" fmla="*/ 85206 h 85205"/>
                <a:gd name="connsiteX1" fmla="*/ 11864 w 56084"/>
                <a:gd name="connsiteY1" fmla="*/ 84127 h 85205"/>
                <a:gd name="connsiteX2" fmla="*/ 3236 w 56084"/>
                <a:gd name="connsiteY2" fmla="*/ 78734 h 85205"/>
                <a:gd name="connsiteX3" fmla="*/ 0 w 56084"/>
                <a:gd name="connsiteY3" fmla="*/ 70106 h 85205"/>
                <a:gd name="connsiteX4" fmla="*/ 2157 w 56084"/>
                <a:gd name="connsiteY4" fmla="*/ 63635 h 85205"/>
                <a:gd name="connsiteX5" fmla="*/ 8628 w 56084"/>
                <a:gd name="connsiteY5" fmla="*/ 58242 h 85205"/>
                <a:gd name="connsiteX6" fmla="*/ 8628 w 56084"/>
                <a:gd name="connsiteY6" fmla="*/ 58242 h 85205"/>
                <a:gd name="connsiteX7" fmla="*/ 4314 w 56084"/>
                <a:gd name="connsiteY7" fmla="*/ 53928 h 85205"/>
                <a:gd name="connsiteX8" fmla="*/ 3236 w 56084"/>
                <a:gd name="connsiteY8" fmla="*/ 47457 h 85205"/>
                <a:gd name="connsiteX9" fmla="*/ 5393 w 56084"/>
                <a:gd name="connsiteY9" fmla="*/ 40985 h 85205"/>
                <a:gd name="connsiteX10" fmla="*/ 9707 w 56084"/>
                <a:gd name="connsiteY10" fmla="*/ 36671 h 85205"/>
                <a:gd name="connsiteX11" fmla="*/ 9707 w 56084"/>
                <a:gd name="connsiteY11" fmla="*/ 36671 h 85205"/>
                <a:gd name="connsiteX12" fmla="*/ 4314 w 56084"/>
                <a:gd name="connsiteY12" fmla="*/ 30200 h 85205"/>
                <a:gd name="connsiteX13" fmla="*/ 2157 w 56084"/>
                <a:gd name="connsiteY13" fmla="*/ 21571 h 85205"/>
                <a:gd name="connsiteX14" fmla="*/ 5393 w 56084"/>
                <a:gd name="connsiteY14" fmla="*/ 9707 h 85205"/>
                <a:gd name="connsiteX15" fmla="*/ 14021 w 56084"/>
                <a:gd name="connsiteY15" fmla="*/ 2157 h 85205"/>
                <a:gd name="connsiteX16" fmla="*/ 25885 w 56084"/>
                <a:gd name="connsiteY16" fmla="*/ 0 h 85205"/>
                <a:gd name="connsiteX17" fmla="*/ 30199 w 56084"/>
                <a:gd name="connsiteY17" fmla="*/ 0 h 85205"/>
                <a:gd name="connsiteX18" fmla="*/ 34514 w 56084"/>
                <a:gd name="connsiteY18" fmla="*/ 1079 h 85205"/>
                <a:gd name="connsiteX19" fmla="*/ 56085 w 56084"/>
                <a:gd name="connsiteY19" fmla="*/ 1079 h 85205"/>
                <a:gd name="connsiteX20" fmla="*/ 56085 w 56084"/>
                <a:gd name="connsiteY20" fmla="*/ 12943 h 85205"/>
                <a:gd name="connsiteX21" fmla="*/ 46378 w 56084"/>
                <a:gd name="connsiteY21" fmla="*/ 12943 h 85205"/>
                <a:gd name="connsiteX22" fmla="*/ 48535 w 56084"/>
                <a:gd name="connsiteY22" fmla="*/ 16178 h 85205"/>
                <a:gd name="connsiteX23" fmla="*/ 49613 w 56084"/>
                <a:gd name="connsiteY23" fmla="*/ 20493 h 85205"/>
                <a:gd name="connsiteX24" fmla="*/ 46378 w 56084"/>
                <a:gd name="connsiteY24" fmla="*/ 31278 h 85205"/>
                <a:gd name="connsiteX25" fmla="*/ 37749 w 56084"/>
                <a:gd name="connsiteY25" fmla="*/ 37749 h 85205"/>
                <a:gd name="connsiteX26" fmla="*/ 25885 w 56084"/>
                <a:gd name="connsiteY26" fmla="*/ 39907 h 85205"/>
                <a:gd name="connsiteX27" fmla="*/ 22650 w 56084"/>
                <a:gd name="connsiteY27" fmla="*/ 39907 h 85205"/>
                <a:gd name="connsiteX28" fmla="*/ 18335 w 56084"/>
                <a:gd name="connsiteY28" fmla="*/ 38828 h 85205"/>
                <a:gd name="connsiteX29" fmla="*/ 16178 w 56084"/>
                <a:gd name="connsiteY29" fmla="*/ 40985 h 85205"/>
                <a:gd name="connsiteX30" fmla="*/ 15100 w 56084"/>
                <a:gd name="connsiteY30" fmla="*/ 44221 h 85205"/>
                <a:gd name="connsiteX31" fmla="*/ 17257 w 56084"/>
                <a:gd name="connsiteY31" fmla="*/ 47457 h 85205"/>
                <a:gd name="connsiteX32" fmla="*/ 23728 w 56084"/>
                <a:gd name="connsiteY32" fmla="*/ 48535 h 85205"/>
                <a:gd name="connsiteX33" fmla="*/ 33435 w 56084"/>
                <a:gd name="connsiteY33" fmla="*/ 48535 h 85205"/>
                <a:gd name="connsiteX34" fmla="*/ 49613 w 56084"/>
                <a:gd name="connsiteY34" fmla="*/ 51771 h 85205"/>
                <a:gd name="connsiteX35" fmla="*/ 55006 w 56084"/>
                <a:gd name="connsiteY35" fmla="*/ 62556 h 85205"/>
                <a:gd name="connsiteX36" fmla="*/ 50692 w 56084"/>
                <a:gd name="connsiteY36" fmla="*/ 73342 h 85205"/>
                <a:gd name="connsiteX37" fmla="*/ 39907 w 56084"/>
                <a:gd name="connsiteY37" fmla="*/ 80891 h 85205"/>
                <a:gd name="connsiteX38" fmla="*/ 24807 w 56084"/>
                <a:gd name="connsiteY38" fmla="*/ 85206 h 85205"/>
                <a:gd name="connsiteX39" fmla="*/ 26964 w 56084"/>
                <a:gd name="connsiteY39" fmla="*/ 74420 h 85205"/>
                <a:gd name="connsiteX40" fmla="*/ 34514 w 56084"/>
                <a:gd name="connsiteY40" fmla="*/ 73342 h 85205"/>
                <a:gd name="connsiteX41" fmla="*/ 39907 w 56084"/>
                <a:gd name="connsiteY41" fmla="*/ 70106 h 85205"/>
                <a:gd name="connsiteX42" fmla="*/ 42063 w 56084"/>
                <a:gd name="connsiteY42" fmla="*/ 65792 h 85205"/>
                <a:gd name="connsiteX43" fmla="*/ 39907 w 56084"/>
                <a:gd name="connsiteY43" fmla="*/ 61478 h 85205"/>
                <a:gd name="connsiteX44" fmla="*/ 33435 w 56084"/>
                <a:gd name="connsiteY44" fmla="*/ 60399 h 85205"/>
                <a:gd name="connsiteX45" fmla="*/ 26964 w 56084"/>
                <a:gd name="connsiteY45" fmla="*/ 60399 h 85205"/>
                <a:gd name="connsiteX46" fmla="*/ 22650 w 56084"/>
                <a:gd name="connsiteY46" fmla="*/ 60399 h 85205"/>
                <a:gd name="connsiteX47" fmla="*/ 19414 w 56084"/>
                <a:gd name="connsiteY47" fmla="*/ 60399 h 85205"/>
                <a:gd name="connsiteX48" fmla="*/ 16178 w 56084"/>
                <a:gd name="connsiteY48" fmla="*/ 63635 h 85205"/>
                <a:gd name="connsiteX49" fmla="*/ 15100 w 56084"/>
                <a:gd name="connsiteY49" fmla="*/ 66870 h 85205"/>
                <a:gd name="connsiteX50" fmla="*/ 18335 w 56084"/>
                <a:gd name="connsiteY50" fmla="*/ 72263 h 85205"/>
                <a:gd name="connsiteX51" fmla="*/ 26964 w 56084"/>
                <a:gd name="connsiteY51" fmla="*/ 74420 h 85205"/>
                <a:gd name="connsiteX52" fmla="*/ 25885 w 56084"/>
                <a:gd name="connsiteY52" fmla="*/ 31278 h 85205"/>
                <a:gd name="connsiteX53" fmla="*/ 30199 w 56084"/>
                <a:gd name="connsiteY53" fmla="*/ 30200 h 85205"/>
                <a:gd name="connsiteX54" fmla="*/ 33435 w 56084"/>
                <a:gd name="connsiteY54" fmla="*/ 26964 h 85205"/>
                <a:gd name="connsiteX55" fmla="*/ 34514 w 56084"/>
                <a:gd name="connsiteY55" fmla="*/ 21571 h 85205"/>
                <a:gd name="connsiteX56" fmla="*/ 33435 w 56084"/>
                <a:gd name="connsiteY56" fmla="*/ 16178 h 85205"/>
                <a:gd name="connsiteX57" fmla="*/ 30199 w 56084"/>
                <a:gd name="connsiteY57" fmla="*/ 12943 h 85205"/>
                <a:gd name="connsiteX58" fmla="*/ 25885 w 56084"/>
                <a:gd name="connsiteY58" fmla="*/ 11864 h 85205"/>
                <a:gd name="connsiteX59" fmla="*/ 19414 w 56084"/>
                <a:gd name="connsiteY59" fmla="*/ 14021 h 85205"/>
                <a:gd name="connsiteX60" fmla="*/ 17257 w 56084"/>
                <a:gd name="connsiteY60" fmla="*/ 21571 h 85205"/>
                <a:gd name="connsiteX61" fmla="*/ 18335 w 56084"/>
                <a:gd name="connsiteY61" fmla="*/ 26964 h 85205"/>
                <a:gd name="connsiteX62" fmla="*/ 21571 w 56084"/>
                <a:gd name="connsiteY62" fmla="*/ 30200 h 85205"/>
                <a:gd name="connsiteX63" fmla="*/ 25885 w 56084"/>
                <a:gd name="connsiteY63" fmla="*/ 31278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6084" h="85205">
                  <a:moveTo>
                    <a:pt x="24807" y="85206"/>
                  </a:moveTo>
                  <a:cubicBezTo>
                    <a:pt x="20492" y="85206"/>
                    <a:pt x="16178" y="85206"/>
                    <a:pt x="11864" y="84127"/>
                  </a:cubicBezTo>
                  <a:cubicBezTo>
                    <a:pt x="7550" y="83049"/>
                    <a:pt x="5393" y="80891"/>
                    <a:pt x="3236" y="78734"/>
                  </a:cubicBezTo>
                  <a:cubicBezTo>
                    <a:pt x="1079" y="76577"/>
                    <a:pt x="0" y="73342"/>
                    <a:pt x="0" y="70106"/>
                  </a:cubicBezTo>
                  <a:cubicBezTo>
                    <a:pt x="0" y="67949"/>
                    <a:pt x="1079" y="65792"/>
                    <a:pt x="2157" y="63635"/>
                  </a:cubicBezTo>
                  <a:cubicBezTo>
                    <a:pt x="3236" y="61478"/>
                    <a:pt x="5393" y="60399"/>
                    <a:pt x="8628" y="58242"/>
                  </a:cubicBezTo>
                  <a:lnTo>
                    <a:pt x="8628" y="58242"/>
                  </a:lnTo>
                  <a:cubicBezTo>
                    <a:pt x="7550" y="57163"/>
                    <a:pt x="5393" y="56085"/>
                    <a:pt x="4314" y="53928"/>
                  </a:cubicBezTo>
                  <a:cubicBezTo>
                    <a:pt x="3236" y="52849"/>
                    <a:pt x="3236" y="50692"/>
                    <a:pt x="3236" y="47457"/>
                  </a:cubicBezTo>
                  <a:cubicBezTo>
                    <a:pt x="3236" y="45299"/>
                    <a:pt x="4314" y="43142"/>
                    <a:pt x="5393" y="40985"/>
                  </a:cubicBezTo>
                  <a:cubicBezTo>
                    <a:pt x="6471" y="38828"/>
                    <a:pt x="8628" y="37749"/>
                    <a:pt x="9707" y="36671"/>
                  </a:cubicBezTo>
                  <a:lnTo>
                    <a:pt x="9707" y="36671"/>
                  </a:lnTo>
                  <a:cubicBezTo>
                    <a:pt x="7550" y="35592"/>
                    <a:pt x="5393" y="33435"/>
                    <a:pt x="4314" y="30200"/>
                  </a:cubicBezTo>
                  <a:cubicBezTo>
                    <a:pt x="3236" y="28042"/>
                    <a:pt x="2157" y="24807"/>
                    <a:pt x="2157" y="21571"/>
                  </a:cubicBezTo>
                  <a:cubicBezTo>
                    <a:pt x="2157" y="17257"/>
                    <a:pt x="3236" y="12943"/>
                    <a:pt x="5393" y="9707"/>
                  </a:cubicBezTo>
                  <a:cubicBezTo>
                    <a:pt x="7550" y="6471"/>
                    <a:pt x="10786" y="4314"/>
                    <a:pt x="14021" y="2157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28042" y="0"/>
                    <a:pt x="29121" y="0"/>
                    <a:pt x="30199" y="0"/>
                  </a:cubicBezTo>
                  <a:cubicBezTo>
                    <a:pt x="31278" y="0"/>
                    <a:pt x="33435" y="1079"/>
                    <a:pt x="34514" y="1079"/>
                  </a:cubicBezTo>
                  <a:lnTo>
                    <a:pt x="56085" y="1079"/>
                  </a:lnTo>
                  <a:lnTo>
                    <a:pt x="56085" y="12943"/>
                  </a:lnTo>
                  <a:lnTo>
                    <a:pt x="46378" y="12943"/>
                  </a:lnTo>
                  <a:cubicBezTo>
                    <a:pt x="47456" y="14021"/>
                    <a:pt x="47456" y="15100"/>
                    <a:pt x="48535" y="16178"/>
                  </a:cubicBezTo>
                  <a:cubicBezTo>
                    <a:pt x="48535" y="17257"/>
                    <a:pt x="49613" y="19414"/>
                    <a:pt x="49613" y="20493"/>
                  </a:cubicBezTo>
                  <a:cubicBezTo>
                    <a:pt x="49613" y="24807"/>
                    <a:pt x="48535" y="29121"/>
                    <a:pt x="46378" y="31278"/>
                  </a:cubicBezTo>
                  <a:cubicBezTo>
                    <a:pt x="44221" y="34514"/>
                    <a:pt x="42063" y="36671"/>
                    <a:pt x="37749" y="37749"/>
                  </a:cubicBezTo>
                  <a:cubicBezTo>
                    <a:pt x="34514" y="38828"/>
                    <a:pt x="30199" y="39907"/>
                    <a:pt x="25885" y="39907"/>
                  </a:cubicBezTo>
                  <a:cubicBezTo>
                    <a:pt x="24807" y="39907"/>
                    <a:pt x="23728" y="39907"/>
                    <a:pt x="22650" y="39907"/>
                  </a:cubicBezTo>
                  <a:cubicBezTo>
                    <a:pt x="21571" y="39907"/>
                    <a:pt x="20492" y="39907"/>
                    <a:pt x="18335" y="38828"/>
                  </a:cubicBezTo>
                  <a:cubicBezTo>
                    <a:pt x="17257" y="39907"/>
                    <a:pt x="17257" y="39907"/>
                    <a:pt x="16178" y="40985"/>
                  </a:cubicBezTo>
                  <a:cubicBezTo>
                    <a:pt x="16178" y="42064"/>
                    <a:pt x="15100" y="42064"/>
                    <a:pt x="15100" y="44221"/>
                  </a:cubicBezTo>
                  <a:cubicBezTo>
                    <a:pt x="15100" y="45299"/>
                    <a:pt x="16178" y="46378"/>
                    <a:pt x="17257" y="47457"/>
                  </a:cubicBezTo>
                  <a:cubicBezTo>
                    <a:pt x="18335" y="48535"/>
                    <a:pt x="20492" y="48535"/>
                    <a:pt x="23728" y="48535"/>
                  </a:cubicBezTo>
                  <a:lnTo>
                    <a:pt x="33435" y="48535"/>
                  </a:lnTo>
                  <a:cubicBezTo>
                    <a:pt x="40985" y="48535"/>
                    <a:pt x="46378" y="49613"/>
                    <a:pt x="49613" y="51771"/>
                  </a:cubicBezTo>
                  <a:cubicBezTo>
                    <a:pt x="53928" y="53928"/>
                    <a:pt x="55006" y="58242"/>
                    <a:pt x="55006" y="62556"/>
                  </a:cubicBezTo>
                  <a:cubicBezTo>
                    <a:pt x="55006" y="66870"/>
                    <a:pt x="53928" y="70106"/>
                    <a:pt x="50692" y="73342"/>
                  </a:cubicBezTo>
                  <a:cubicBezTo>
                    <a:pt x="48535" y="76577"/>
                    <a:pt x="44221" y="78734"/>
                    <a:pt x="39907" y="80891"/>
                  </a:cubicBezTo>
                  <a:cubicBezTo>
                    <a:pt x="35592" y="83049"/>
                    <a:pt x="31278" y="85206"/>
                    <a:pt x="24807" y="85206"/>
                  </a:cubicBezTo>
                  <a:close/>
                  <a:moveTo>
                    <a:pt x="26964" y="74420"/>
                  </a:moveTo>
                  <a:cubicBezTo>
                    <a:pt x="30199" y="74420"/>
                    <a:pt x="32357" y="74420"/>
                    <a:pt x="34514" y="73342"/>
                  </a:cubicBezTo>
                  <a:cubicBezTo>
                    <a:pt x="36671" y="72263"/>
                    <a:pt x="38828" y="71184"/>
                    <a:pt x="39907" y="70106"/>
                  </a:cubicBezTo>
                  <a:cubicBezTo>
                    <a:pt x="40985" y="69028"/>
                    <a:pt x="42063" y="67949"/>
                    <a:pt x="42063" y="65792"/>
                  </a:cubicBezTo>
                  <a:cubicBezTo>
                    <a:pt x="42063" y="63635"/>
                    <a:pt x="40985" y="62556"/>
                    <a:pt x="39907" y="61478"/>
                  </a:cubicBezTo>
                  <a:cubicBezTo>
                    <a:pt x="38828" y="60399"/>
                    <a:pt x="35592" y="60399"/>
                    <a:pt x="33435" y="60399"/>
                  </a:cubicBezTo>
                  <a:lnTo>
                    <a:pt x="26964" y="60399"/>
                  </a:lnTo>
                  <a:cubicBezTo>
                    <a:pt x="24807" y="60399"/>
                    <a:pt x="23728" y="60399"/>
                    <a:pt x="22650" y="60399"/>
                  </a:cubicBezTo>
                  <a:cubicBezTo>
                    <a:pt x="21571" y="60399"/>
                    <a:pt x="20492" y="60399"/>
                    <a:pt x="19414" y="60399"/>
                  </a:cubicBezTo>
                  <a:cubicBezTo>
                    <a:pt x="18335" y="61478"/>
                    <a:pt x="17257" y="62556"/>
                    <a:pt x="16178" y="63635"/>
                  </a:cubicBezTo>
                  <a:cubicBezTo>
                    <a:pt x="15100" y="64713"/>
                    <a:pt x="15100" y="65792"/>
                    <a:pt x="15100" y="66870"/>
                  </a:cubicBezTo>
                  <a:cubicBezTo>
                    <a:pt x="15100" y="69028"/>
                    <a:pt x="16178" y="71184"/>
                    <a:pt x="18335" y="72263"/>
                  </a:cubicBezTo>
                  <a:cubicBezTo>
                    <a:pt x="20492" y="74420"/>
                    <a:pt x="23728" y="74420"/>
                    <a:pt x="26964" y="74420"/>
                  </a:cubicBezTo>
                  <a:close/>
                  <a:moveTo>
                    <a:pt x="25885" y="31278"/>
                  </a:moveTo>
                  <a:cubicBezTo>
                    <a:pt x="28042" y="31278"/>
                    <a:pt x="29121" y="31278"/>
                    <a:pt x="30199" y="30200"/>
                  </a:cubicBezTo>
                  <a:cubicBezTo>
                    <a:pt x="31278" y="29121"/>
                    <a:pt x="32357" y="28042"/>
                    <a:pt x="33435" y="26964"/>
                  </a:cubicBezTo>
                  <a:cubicBezTo>
                    <a:pt x="34514" y="25885"/>
                    <a:pt x="34514" y="23728"/>
                    <a:pt x="34514" y="21571"/>
                  </a:cubicBezTo>
                  <a:cubicBezTo>
                    <a:pt x="34514" y="19414"/>
                    <a:pt x="34514" y="17257"/>
                    <a:pt x="33435" y="16178"/>
                  </a:cubicBezTo>
                  <a:cubicBezTo>
                    <a:pt x="32357" y="15100"/>
                    <a:pt x="31278" y="14021"/>
                    <a:pt x="30199" y="12943"/>
                  </a:cubicBezTo>
                  <a:cubicBezTo>
                    <a:pt x="29121" y="11864"/>
                    <a:pt x="26964" y="11864"/>
                    <a:pt x="25885" y="11864"/>
                  </a:cubicBezTo>
                  <a:cubicBezTo>
                    <a:pt x="23728" y="11864"/>
                    <a:pt x="21571" y="12943"/>
                    <a:pt x="19414" y="14021"/>
                  </a:cubicBezTo>
                  <a:cubicBezTo>
                    <a:pt x="17257" y="16178"/>
                    <a:pt x="17257" y="18336"/>
                    <a:pt x="17257" y="21571"/>
                  </a:cubicBezTo>
                  <a:cubicBezTo>
                    <a:pt x="17257" y="23728"/>
                    <a:pt x="17257" y="25885"/>
                    <a:pt x="18335" y="26964"/>
                  </a:cubicBezTo>
                  <a:cubicBezTo>
                    <a:pt x="19414" y="28042"/>
                    <a:pt x="20492" y="30200"/>
                    <a:pt x="21571" y="30200"/>
                  </a:cubicBezTo>
                  <a:cubicBezTo>
                    <a:pt x="22650" y="30200"/>
                    <a:pt x="24807" y="31278"/>
                    <a:pt x="25885" y="31278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56" name="Freihandform: Form 2355">
              <a:extLst>
                <a:ext uri="{FF2B5EF4-FFF2-40B4-BE49-F238E27FC236}">
                  <a16:creationId xmlns:a16="http://schemas.microsoft.com/office/drawing/2014/main" id="{BA04F39B-2474-4E55-B5C7-B20D69860F85}"/>
                </a:ext>
              </a:extLst>
            </p:cNvPr>
            <p:cNvSpPr/>
            <p:nvPr/>
          </p:nvSpPr>
          <p:spPr>
            <a:xfrm>
              <a:off x="4797423" y="4944569"/>
              <a:ext cx="58241" cy="60398"/>
            </a:xfrm>
            <a:custGeom>
              <a:avLst/>
              <a:gdLst>
                <a:gd name="connsiteX0" fmla="*/ 29121 w 58241"/>
                <a:gd name="connsiteY0" fmla="*/ 60399 h 60398"/>
                <a:gd name="connsiteX1" fmla="*/ 15100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200 h 60398"/>
                <a:gd name="connsiteX4" fmla="*/ 4314 w 58241"/>
                <a:gd name="connsiteY4" fmla="*/ 14021 h 60398"/>
                <a:gd name="connsiteX5" fmla="*/ 15100 w 58241"/>
                <a:gd name="connsiteY5" fmla="*/ 3236 h 60398"/>
                <a:gd name="connsiteX6" fmla="*/ 29121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2 w 58241"/>
                <a:gd name="connsiteY9" fmla="*/ 30200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1 w 58241"/>
                <a:gd name="connsiteY12" fmla="*/ 60399 h 60398"/>
                <a:gd name="connsiteX13" fmla="*/ 29121 w 58241"/>
                <a:gd name="connsiteY13" fmla="*/ 47456 h 60398"/>
                <a:gd name="connsiteX14" fmla="*/ 35592 w 58241"/>
                <a:gd name="connsiteY14" fmla="*/ 45299 h 60398"/>
                <a:gd name="connsiteX15" fmla="*/ 39906 w 58241"/>
                <a:gd name="connsiteY15" fmla="*/ 38828 h 60398"/>
                <a:gd name="connsiteX16" fmla="*/ 40985 w 58241"/>
                <a:gd name="connsiteY16" fmla="*/ 29121 h 60398"/>
                <a:gd name="connsiteX17" fmla="*/ 39906 w 58241"/>
                <a:gd name="connsiteY17" fmla="*/ 19414 h 60398"/>
                <a:gd name="connsiteX18" fmla="*/ 35592 w 58241"/>
                <a:gd name="connsiteY18" fmla="*/ 12943 h 60398"/>
                <a:gd name="connsiteX19" fmla="*/ 29121 w 58241"/>
                <a:gd name="connsiteY19" fmla="*/ 10786 h 60398"/>
                <a:gd name="connsiteX20" fmla="*/ 22650 w 58241"/>
                <a:gd name="connsiteY20" fmla="*/ 12943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50 w 58241"/>
                <a:gd name="connsiteY24" fmla="*/ 45299 h 60398"/>
                <a:gd name="connsiteX25" fmla="*/ 29121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1"/>
                    <a:pt x="4314" y="46378"/>
                  </a:cubicBezTo>
                  <a:cubicBezTo>
                    <a:pt x="2157" y="42063"/>
                    <a:pt x="0" y="36671"/>
                    <a:pt x="0" y="30200"/>
                  </a:cubicBezTo>
                  <a:cubicBezTo>
                    <a:pt x="0" y="23728"/>
                    <a:pt x="1079" y="18336"/>
                    <a:pt x="4314" y="14021"/>
                  </a:cubicBezTo>
                  <a:cubicBezTo>
                    <a:pt x="6471" y="9707"/>
                    <a:pt x="10786" y="5393"/>
                    <a:pt x="15100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3" y="0"/>
                    <a:pt x="38828" y="1079"/>
                    <a:pt x="43142" y="3236"/>
                  </a:cubicBezTo>
                  <a:cubicBezTo>
                    <a:pt x="47456" y="5393"/>
                    <a:pt x="50692" y="9707"/>
                    <a:pt x="53928" y="14021"/>
                  </a:cubicBezTo>
                  <a:cubicBezTo>
                    <a:pt x="56084" y="18336"/>
                    <a:pt x="58242" y="23728"/>
                    <a:pt x="58242" y="30200"/>
                  </a:cubicBezTo>
                  <a:cubicBezTo>
                    <a:pt x="58242" y="36671"/>
                    <a:pt x="57163" y="42063"/>
                    <a:pt x="53928" y="46378"/>
                  </a:cubicBezTo>
                  <a:cubicBezTo>
                    <a:pt x="51770" y="50692"/>
                    <a:pt x="47456" y="53928"/>
                    <a:pt x="43142" y="57163"/>
                  </a:cubicBezTo>
                  <a:cubicBezTo>
                    <a:pt x="38828" y="59320"/>
                    <a:pt x="34513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3"/>
                    <a:pt x="39906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50"/>
                    <a:pt x="39906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3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50" y="45299"/>
                  </a:cubicBezTo>
                  <a:cubicBezTo>
                    <a:pt x="24807" y="46378"/>
                    <a:pt x="26964" y="47456"/>
                    <a:pt x="29121" y="47456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357" name="Grafik 2">
            <a:extLst>
              <a:ext uri="{FF2B5EF4-FFF2-40B4-BE49-F238E27FC236}">
                <a16:creationId xmlns:a16="http://schemas.microsoft.com/office/drawing/2014/main" id="{CBE21A73-5E55-4814-801C-BDABCD75146F}"/>
              </a:ext>
            </a:extLst>
          </p:cNvPr>
          <p:cNvGrpSpPr/>
          <p:nvPr/>
        </p:nvGrpSpPr>
        <p:grpSpPr>
          <a:xfrm>
            <a:off x="5357191" y="4843186"/>
            <a:ext cx="426027" cy="198932"/>
            <a:chOff x="5357191" y="4843186"/>
            <a:chExt cx="426027" cy="198932"/>
          </a:xfrm>
          <a:solidFill>
            <a:srgbClr val="E84E0F"/>
          </a:solidFill>
        </p:grpSpPr>
        <p:sp>
          <p:nvSpPr>
            <p:cNvPr id="2358" name="Freihandform: Form 2357">
              <a:extLst>
                <a:ext uri="{FF2B5EF4-FFF2-40B4-BE49-F238E27FC236}">
                  <a16:creationId xmlns:a16="http://schemas.microsoft.com/office/drawing/2014/main" id="{B2CFE869-633C-4D1D-B97F-23FE8B20C375}"/>
                </a:ext>
              </a:extLst>
            </p:cNvPr>
            <p:cNvSpPr/>
            <p:nvPr/>
          </p:nvSpPr>
          <p:spPr>
            <a:xfrm>
              <a:off x="5471518" y="4850736"/>
              <a:ext cx="57163" cy="77655"/>
            </a:xfrm>
            <a:custGeom>
              <a:avLst/>
              <a:gdLst>
                <a:gd name="connsiteX0" fmla="*/ 0 w 57163"/>
                <a:gd name="connsiteY0" fmla="*/ 77655 h 77655"/>
                <a:gd name="connsiteX1" fmla="*/ 0 w 57163"/>
                <a:gd name="connsiteY1" fmla="*/ 0 h 77655"/>
                <a:gd name="connsiteX2" fmla="*/ 25885 w 57163"/>
                <a:gd name="connsiteY2" fmla="*/ 0 h 77655"/>
                <a:gd name="connsiteX3" fmla="*/ 39906 w 57163"/>
                <a:gd name="connsiteY3" fmla="*/ 2157 h 77655"/>
                <a:gd name="connsiteX4" fmla="*/ 49613 w 57163"/>
                <a:gd name="connsiteY4" fmla="*/ 8628 h 77655"/>
                <a:gd name="connsiteX5" fmla="*/ 52849 w 57163"/>
                <a:gd name="connsiteY5" fmla="*/ 20492 h 77655"/>
                <a:gd name="connsiteX6" fmla="*/ 49613 w 57163"/>
                <a:gd name="connsiteY6" fmla="*/ 30199 h 77655"/>
                <a:gd name="connsiteX7" fmla="*/ 42063 w 57163"/>
                <a:gd name="connsiteY7" fmla="*/ 36671 h 77655"/>
                <a:gd name="connsiteX8" fmla="*/ 42063 w 57163"/>
                <a:gd name="connsiteY8" fmla="*/ 36671 h 77655"/>
                <a:gd name="connsiteX9" fmla="*/ 52849 w 57163"/>
                <a:gd name="connsiteY9" fmla="*/ 43142 h 77655"/>
                <a:gd name="connsiteX10" fmla="*/ 57163 w 57163"/>
                <a:gd name="connsiteY10" fmla="*/ 55006 h 77655"/>
                <a:gd name="connsiteX11" fmla="*/ 52849 w 57163"/>
                <a:gd name="connsiteY11" fmla="*/ 67949 h 77655"/>
                <a:gd name="connsiteX12" fmla="*/ 42063 w 57163"/>
                <a:gd name="connsiteY12" fmla="*/ 75499 h 77655"/>
                <a:gd name="connsiteX13" fmla="*/ 26964 w 57163"/>
                <a:gd name="connsiteY13" fmla="*/ 77655 h 77655"/>
                <a:gd name="connsiteX14" fmla="*/ 0 w 57163"/>
                <a:gd name="connsiteY14" fmla="*/ 77655 h 77655"/>
                <a:gd name="connsiteX15" fmla="*/ 16178 w 57163"/>
                <a:gd name="connsiteY15" fmla="*/ 31278 h 77655"/>
                <a:gd name="connsiteX16" fmla="*/ 24807 w 57163"/>
                <a:gd name="connsiteY16" fmla="*/ 31278 h 77655"/>
                <a:gd name="connsiteX17" fmla="*/ 34513 w 57163"/>
                <a:gd name="connsiteY17" fmla="*/ 29121 h 77655"/>
                <a:gd name="connsiteX18" fmla="*/ 37749 w 57163"/>
                <a:gd name="connsiteY18" fmla="*/ 21571 h 77655"/>
                <a:gd name="connsiteX19" fmla="*/ 34513 w 57163"/>
                <a:gd name="connsiteY19" fmla="*/ 15100 h 77655"/>
                <a:gd name="connsiteX20" fmla="*/ 24807 w 57163"/>
                <a:gd name="connsiteY20" fmla="*/ 12942 h 77655"/>
                <a:gd name="connsiteX21" fmla="*/ 16178 w 57163"/>
                <a:gd name="connsiteY21" fmla="*/ 12942 h 77655"/>
                <a:gd name="connsiteX22" fmla="*/ 16178 w 57163"/>
                <a:gd name="connsiteY22" fmla="*/ 31278 h 77655"/>
                <a:gd name="connsiteX23" fmla="*/ 16178 w 57163"/>
                <a:gd name="connsiteY23" fmla="*/ 64713 h 77655"/>
                <a:gd name="connsiteX24" fmla="*/ 26964 w 57163"/>
                <a:gd name="connsiteY24" fmla="*/ 64713 h 77655"/>
                <a:gd name="connsiteX25" fmla="*/ 38828 w 57163"/>
                <a:gd name="connsiteY25" fmla="*/ 61477 h 77655"/>
                <a:gd name="connsiteX26" fmla="*/ 43142 w 57163"/>
                <a:gd name="connsiteY26" fmla="*/ 52849 h 77655"/>
                <a:gd name="connsiteX27" fmla="*/ 38828 w 57163"/>
                <a:gd name="connsiteY27" fmla="*/ 45299 h 77655"/>
                <a:gd name="connsiteX28" fmla="*/ 26964 w 57163"/>
                <a:gd name="connsiteY28" fmla="*/ 43142 h 77655"/>
                <a:gd name="connsiteX29" fmla="*/ 16178 w 57163"/>
                <a:gd name="connsiteY29" fmla="*/ 43142 h 77655"/>
                <a:gd name="connsiteX30" fmla="*/ 16178 w 57163"/>
                <a:gd name="connsiteY30" fmla="*/ 64713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163" h="77655">
                  <a:moveTo>
                    <a:pt x="0" y="77655"/>
                  </a:moveTo>
                  <a:lnTo>
                    <a:pt x="0" y="0"/>
                  </a:lnTo>
                  <a:lnTo>
                    <a:pt x="25885" y="0"/>
                  </a:lnTo>
                  <a:cubicBezTo>
                    <a:pt x="31278" y="0"/>
                    <a:pt x="35592" y="1078"/>
                    <a:pt x="39906" y="2157"/>
                  </a:cubicBezTo>
                  <a:cubicBezTo>
                    <a:pt x="44221" y="3236"/>
                    <a:pt x="47456" y="5393"/>
                    <a:pt x="49613" y="8628"/>
                  </a:cubicBezTo>
                  <a:cubicBezTo>
                    <a:pt x="51770" y="11864"/>
                    <a:pt x="52849" y="15100"/>
                    <a:pt x="52849" y="20492"/>
                  </a:cubicBezTo>
                  <a:cubicBezTo>
                    <a:pt x="52849" y="23728"/>
                    <a:pt x="51770" y="26964"/>
                    <a:pt x="49613" y="30199"/>
                  </a:cubicBezTo>
                  <a:cubicBezTo>
                    <a:pt x="47456" y="33435"/>
                    <a:pt x="45299" y="35592"/>
                    <a:pt x="42063" y="36671"/>
                  </a:cubicBezTo>
                  <a:lnTo>
                    <a:pt x="42063" y="36671"/>
                  </a:lnTo>
                  <a:cubicBezTo>
                    <a:pt x="46378" y="37749"/>
                    <a:pt x="49613" y="39906"/>
                    <a:pt x="52849" y="43142"/>
                  </a:cubicBezTo>
                  <a:cubicBezTo>
                    <a:pt x="56084" y="46378"/>
                    <a:pt x="57163" y="50692"/>
                    <a:pt x="57163" y="55006"/>
                  </a:cubicBezTo>
                  <a:cubicBezTo>
                    <a:pt x="57163" y="59320"/>
                    <a:pt x="56084" y="64713"/>
                    <a:pt x="52849" y="67949"/>
                  </a:cubicBezTo>
                  <a:cubicBezTo>
                    <a:pt x="50692" y="71184"/>
                    <a:pt x="46378" y="73341"/>
                    <a:pt x="42063" y="75499"/>
                  </a:cubicBezTo>
                  <a:cubicBezTo>
                    <a:pt x="37749" y="77655"/>
                    <a:pt x="32357" y="77655"/>
                    <a:pt x="26964" y="77655"/>
                  </a:cubicBezTo>
                  <a:lnTo>
                    <a:pt x="0" y="77655"/>
                  </a:lnTo>
                  <a:close/>
                  <a:moveTo>
                    <a:pt x="16178" y="31278"/>
                  </a:moveTo>
                  <a:lnTo>
                    <a:pt x="24807" y="31278"/>
                  </a:lnTo>
                  <a:cubicBezTo>
                    <a:pt x="29121" y="31278"/>
                    <a:pt x="32357" y="30199"/>
                    <a:pt x="34513" y="29121"/>
                  </a:cubicBezTo>
                  <a:cubicBezTo>
                    <a:pt x="36671" y="26964"/>
                    <a:pt x="37749" y="24807"/>
                    <a:pt x="37749" y="21571"/>
                  </a:cubicBezTo>
                  <a:cubicBezTo>
                    <a:pt x="37749" y="18335"/>
                    <a:pt x="36671" y="16178"/>
                    <a:pt x="34513" y="15100"/>
                  </a:cubicBezTo>
                  <a:cubicBezTo>
                    <a:pt x="32357" y="14021"/>
                    <a:pt x="29121" y="12942"/>
                    <a:pt x="24807" y="12942"/>
                  </a:cubicBezTo>
                  <a:lnTo>
                    <a:pt x="16178" y="12942"/>
                  </a:lnTo>
                  <a:lnTo>
                    <a:pt x="16178" y="31278"/>
                  </a:lnTo>
                  <a:close/>
                  <a:moveTo>
                    <a:pt x="16178" y="64713"/>
                  </a:moveTo>
                  <a:lnTo>
                    <a:pt x="26964" y="64713"/>
                  </a:lnTo>
                  <a:cubicBezTo>
                    <a:pt x="32357" y="64713"/>
                    <a:pt x="35592" y="63634"/>
                    <a:pt x="38828" y="61477"/>
                  </a:cubicBezTo>
                  <a:cubicBezTo>
                    <a:pt x="40985" y="59320"/>
                    <a:pt x="43142" y="57163"/>
                    <a:pt x="43142" y="52849"/>
                  </a:cubicBezTo>
                  <a:cubicBezTo>
                    <a:pt x="43142" y="49613"/>
                    <a:pt x="42063" y="46378"/>
                    <a:pt x="38828" y="45299"/>
                  </a:cubicBezTo>
                  <a:cubicBezTo>
                    <a:pt x="36671" y="43142"/>
                    <a:pt x="32357" y="43142"/>
                    <a:pt x="26964" y="43142"/>
                  </a:cubicBezTo>
                  <a:lnTo>
                    <a:pt x="16178" y="43142"/>
                  </a:lnTo>
                  <a:lnTo>
                    <a:pt x="16178" y="64713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59" name="Freihandform: Form 2358">
              <a:extLst>
                <a:ext uri="{FF2B5EF4-FFF2-40B4-BE49-F238E27FC236}">
                  <a16:creationId xmlns:a16="http://schemas.microsoft.com/office/drawing/2014/main" id="{D76A8130-87F6-408C-9231-3FA79CD04C57}"/>
                </a:ext>
              </a:extLst>
            </p:cNvPr>
            <p:cNvSpPr/>
            <p:nvPr/>
          </p:nvSpPr>
          <p:spPr>
            <a:xfrm>
              <a:off x="5541623" y="4869071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2 w 37749"/>
                <a:gd name="connsiteY2" fmla="*/ 1079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3 w 37749"/>
                <a:gd name="connsiteY7" fmla="*/ 0 h 59320"/>
                <a:gd name="connsiteX8" fmla="*/ 37749 w 37749"/>
                <a:gd name="connsiteY8" fmla="*/ 1079 h 59320"/>
                <a:gd name="connsiteX9" fmla="*/ 34513 w 37749"/>
                <a:gd name="connsiteY9" fmla="*/ 15100 h 59320"/>
                <a:gd name="connsiteX10" fmla="*/ 31278 w 37749"/>
                <a:gd name="connsiteY10" fmla="*/ 14021 h 59320"/>
                <a:gd name="connsiteX11" fmla="*/ 28042 w 37749"/>
                <a:gd name="connsiteY11" fmla="*/ 14021 h 59320"/>
                <a:gd name="connsiteX12" fmla="*/ 20492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2" y="1079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2" y="0"/>
                    <a:pt x="30199" y="0"/>
                  </a:cubicBezTo>
                  <a:cubicBezTo>
                    <a:pt x="31278" y="0"/>
                    <a:pt x="33435" y="0"/>
                    <a:pt x="34513" y="0"/>
                  </a:cubicBezTo>
                  <a:cubicBezTo>
                    <a:pt x="35592" y="0"/>
                    <a:pt x="36671" y="0"/>
                    <a:pt x="37749" y="1079"/>
                  </a:cubicBezTo>
                  <a:lnTo>
                    <a:pt x="34513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2943"/>
                    <a:pt x="29121" y="14021"/>
                    <a:pt x="28042" y="14021"/>
                  </a:cubicBezTo>
                  <a:cubicBezTo>
                    <a:pt x="25885" y="14021"/>
                    <a:pt x="23728" y="15100"/>
                    <a:pt x="20492" y="16178"/>
                  </a:cubicBezTo>
                  <a:cubicBezTo>
                    <a:pt x="18335" y="18336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60" name="Freihandform: Form 2359">
              <a:extLst>
                <a:ext uri="{FF2B5EF4-FFF2-40B4-BE49-F238E27FC236}">
                  <a16:creationId xmlns:a16="http://schemas.microsoft.com/office/drawing/2014/main" id="{CDD17ECC-3671-4B2B-B4C5-8AB37676FC4D}"/>
                </a:ext>
              </a:extLst>
            </p:cNvPr>
            <p:cNvSpPr/>
            <p:nvPr/>
          </p:nvSpPr>
          <p:spPr>
            <a:xfrm>
              <a:off x="5586922" y="4843186"/>
              <a:ext cx="17256" cy="85205"/>
            </a:xfrm>
            <a:custGeom>
              <a:avLst/>
              <a:gdLst>
                <a:gd name="connsiteX0" fmla="*/ 8629 w 17256"/>
                <a:gd name="connsiteY0" fmla="*/ 17257 h 85205"/>
                <a:gd name="connsiteX1" fmla="*/ 2157 w 17256"/>
                <a:gd name="connsiteY1" fmla="*/ 15100 h 85205"/>
                <a:gd name="connsiteX2" fmla="*/ 0 w 17256"/>
                <a:gd name="connsiteY2" fmla="*/ 8628 h 85205"/>
                <a:gd name="connsiteX3" fmla="*/ 2157 w 17256"/>
                <a:gd name="connsiteY3" fmla="*/ 2157 h 85205"/>
                <a:gd name="connsiteX4" fmla="*/ 8629 w 17256"/>
                <a:gd name="connsiteY4" fmla="*/ 0 h 85205"/>
                <a:gd name="connsiteX5" fmla="*/ 15100 w 17256"/>
                <a:gd name="connsiteY5" fmla="*/ 2157 h 85205"/>
                <a:gd name="connsiteX6" fmla="*/ 17257 w 17256"/>
                <a:gd name="connsiteY6" fmla="*/ 8628 h 85205"/>
                <a:gd name="connsiteX7" fmla="*/ 15100 w 17256"/>
                <a:gd name="connsiteY7" fmla="*/ 15100 h 85205"/>
                <a:gd name="connsiteX8" fmla="*/ 8629 w 17256"/>
                <a:gd name="connsiteY8" fmla="*/ 17257 h 85205"/>
                <a:gd name="connsiteX9" fmla="*/ 1079 w 17256"/>
                <a:gd name="connsiteY9" fmla="*/ 85205 h 85205"/>
                <a:gd name="connsiteX10" fmla="*/ 1079 w 17256"/>
                <a:gd name="connsiteY10" fmla="*/ 26964 h 85205"/>
                <a:gd name="connsiteX11" fmla="*/ 17257 w 17256"/>
                <a:gd name="connsiteY11" fmla="*/ 26964 h 85205"/>
                <a:gd name="connsiteX12" fmla="*/ 17257 w 17256"/>
                <a:gd name="connsiteY12" fmla="*/ 85205 h 85205"/>
                <a:gd name="connsiteX13" fmla="*/ 1079 w 17256"/>
                <a:gd name="connsiteY13" fmla="*/ 85205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5205">
                  <a:moveTo>
                    <a:pt x="8629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8"/>
                  </a:cubicBezTo>
                  <a:cubicBezTo>
                    <a:pt x="0" y="6471"/>
                    <a:pt x="1079" y="4314"/>
                    <a:pt x="2157" y="2157"/>
                  </a:cubicBezTo>
                  <a:cubicBezTo>
                    <a:pt x="3236" y="0"/>
                    <a:pt x="6471" y="0"/>
                    <a:pt x="8629" y="0"/>
                  </a:cubicBezTo>
                  <a:cubicBezTo>
                    <a:pt x="10786" y="0"/>
                    <a:pt x="14021" y="1079"/>
                    <a:pt x="15100" y="2157"/>
                  </a:cubicBezTo>
                  <a:cubicBezTo>
                    <a:pt x="17257" y="4314"/>
                    <a:pt x="17257" y="5393"/>
                    <a:pt x="17257" y="8628"/>
                  </a:cubicBezTo>
                  <a:cubicBezTo>
                    <a:pt x="17257" y="10786"/>
                    <a:pt x="16178" y="12943"/>
                    <a:pt x="15100" y="15100"/>
                  </a:cubicBezTo>
                  <a:cubicBezTo>
                    <a:pt x="14021" y="16178"/>
                    <a:pt x="11864" y="17257"/>
                    <a:pt x="8629" y="17257"/>
                  </a:cubicBezTo>
                  <a:close/>
                  <a:moveTo>
                    <a:pt x="1079" y="85205"/>
                  </a:moveTo>
                  <a:lnTo>
                    <a:pt x="1079" y="26964"/>
                  </a:lnTo>
                  <a:lnTo>
                    <a:pt x="17257" y="26964"/>
                  </a:lnTo>
                  <a:lnTo>
                    <a:pt x="17257" y="85205"/>
                  </a:lnTo>
                  <a:lnTo>
                    <a:pt x="1079" y="85205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61" name="Freihandform: Form 2360">
              <a:extLst>
                <a:ext uri="{FF2B5EF4-FFF2-40B4-BE49-F238E27FC236}">
                  <a16:creationId xmlns:a16="http://schemas.microsoft.com/office/drawing/2014/main" id="{5BAFA10F-5559-4267-A7DD-7CA1056A3ABF}"/>
                </a:ext>
              </a:extLst>
            </p:cNvPr>
            <p:cNvSpPr/>
            <p:nvPr/>
          </p:nvSpPr>
          <p:spPr>
            <a:xfrm>
              <a:off x="5616043" y="4867992"/>
              <a:ext cx="56084" cy="85205"/>
            </a:xfrm>
            <a:custGeom>
              <a:avLst/>
              <a:gdLst>
                <a:gd name="connsiteX0" fmla="*/ 24807 w 56084"/>
                <a:gd name="connsiteY0" fmla="*/ 85206 h 85205"/>
                <a:gd name="connsiteX1" fmla="*/ 11864 w 56084"/>
                <a:gd name="connsiteY1" fmla="*/ 84127 h 85205"/>
                <a:gd name="connsiteX2" fmla="*/ 3236 w 56084"/>
                <a:gd name="connsiteY2" fmla="*/ 78734 h 85205"/>
                <a:gd name="connsiteX3" fmla="*/ 0 w 56084"/>
                <a:gd name="connsiteY3" fmla="*/ 70106 h 85205"/>
                <a:gd name="connsiteX4" fmla="*/ 2157 w 56084"/>
                <a:gd name="connsiteY4" fmla="*/ 63635 h 85205"/>
                <a:gd name="connsiteX5" fmla="*/ 8628 w 56084"/>
                <a:gd name="connsiteY5" fmla="*/ 58242 h 85205"/>
                <a:gd name="connsiteX6" fmla="*/ 8628 w 56084"/>
                <a:gd name="connsiteY6" fmla="*/ 58242 h 85205"/>
                <a:gd name="connsiteX7" fmla="*/ 4314 w 56084"/>
                <a:gd name="connsiteY7" fmla="*/ 53928 h 85205"/>
                <a:gd name="connsiteX8" fmla="*/ 3236 w 56084"/>
                <a:gd name="connsiteY8" fmla="*/ 47457 h 85205"/>
                <a:gd name="connsiteX9" fmla="*/ 5393 w 56084"/>
                <a:gd name="connsiteY9" fmla="*/ 40985 h 85205"/>
                <a:gd name="connsiteX10" fmla="*/ 9707 w 56084"/>
                <a:gd name="connsiteY10" fmla="*/ 36671 h 85205"/>
                <a:gd name="connsiteX11" fmla="*/ 9707 w 56084"/>
                <a:gd name="connsiteY11" fmla="*/ 36671 h 85205"/>
                <a:gd name="connsiteX12" fmla="*/ 4314 w 56084"/>
                <a:gd name="connsiteY12" fmla="*/ 30200 h 85205"/>
                <a:gd name="connsiteX13" fmla="*/ 2157 w 56084"/>
                <a:gd name="connsiteY13" fmla="*/ 21571 h 85205"/>
                <a:gd name="connsiteX14" fmla="*/ 5393 w 56084"/>
                <a:gd name="connsiteY14" fmla="*/ 9707 h 85205"/>
                <a:gd name="connsiteX15" fmla="*/ 14021 w 56084"/>
                <a:gd name="connsiteY15" fmla="*/ 2157 h 85205"/>
                <a:gd name="connsiteX16" fmla="*/ 25885 w 56084"/>
                <a:gd name="connsiteY16" fmla="*/ 0 h 85205"/>
                <a:gd name="connsiteX17" fmla="*/ 30199 w 56084"/>
                <a:gd name="connsiteY17" fmla="*/ 0 h 85205"/>
                <a:gd name="connsiteX18" fmla="*/ 34514 w 56084"/>
                <a:gd name="connsiteY18" fmla="*/ 1079 h 85205"/>
                <a:gd name="connsiteX19" fmla="*/ 56085 w 56084"/>
                <a:gd name="connsiteY19" fmla="*/ 1079 h 85205"/>
                <a:gd name="connsiteX20" fmla="*/ 56085 w 56084"/>
                <a:gd name="connsiteY20" fmla="*/ 12943 h 85205"/>
                <a:gd name="connsiteX21" fmla="*/ 46378 w 56084"/>
                <a:gd name="connsiteY21" fmla="*/ 12943 h 85205"/>
                <a:gd name="connsiteX22" fmla="*/ 48535 w 56084"/>
                <a:gd name="connsiteY22" fmla="*/ 16178 h 85205"/>
                <a:gd name="connsiteX23" fmla="*/ 49613 w 56084"/>
                <a:gd name="connsiteY23" fmla="*/ 20493 h 85205"/>
                <a:gd name="connsiteX24" fmla="*/ 46378 w 56084"/>
                <a:gd name="connsiteY24" fmla="*/ 31278 h 85205"/>
                <a:gd name="connsiteX25" fmla="*/ 37749 w 56084"/>
                <a:gd name="connsiteY25" fmla="*/ 37749 h 85205"/>
                <a:gd name="connsiteX26" fmla="*/ 25885 w 56084"/>
                <a:gd name="connsiteY26" fmla="*/ 39907 h 85205"/>
                <a:gd name="connsiteX27" fmla="*/ 22650 w 56084"/>
                <a:gd name="connsiteY27" fmla="*/ 39907 h 85205"/>
                <a:gd name="connsiteX28" fmla="*/ 18335 w 56084"/>
                <a:gd name="connsiteY28" fmla="*/ 38828 h 85205"/>
                <a:gd name="connsiteX29" fmla="*/ 16178 w 56084"/>
                <a:gd name="connsiteY29" fmla="*/ 40985 h 85205"/>
                <a:gd name="connsiteX30" fmla="*/ 15100 w 56084"/>
                <a:gd name="connsiteY30" fmla="*/ 44221 h 85205"/>
                <a:gd name="connsiteX31" fmla="*/ 17257 w 56084"/>
                <a:gd name="connsiteY31" fmla="*/ 47457 h 85205"/>
                <a:gd name="connsiteX32" fmla="*/ 23728 w 56084"/>
                <a:gd name="connsiteY32" fmla="*/ 48535 h 85205"/>
                <a:gd name="connsiteX33" fmla="*/ 33435 w 56084"/>
                <a:gd name="connsiteY33" fmla="*/ 48535 h 85205"/>
                <a:gd name="connsiteX34" fmla="*/ 49613 w 56084"/>
                <a:gd name="connsiteY34" fmla="*/ 51771 h 85205"/>
                <a:gd name="connsiteX35" fmla="*/ 55006 w 56084"/>
                <a:gd name="connsiteY35" fmla="*/ 62556 h 85205"/>
                <a:gd name="connsiteX36" fmla="*/ 50692 w 56084"/>
                <a:gd name="connsiteY36" fmla="*/ 73342 h 85205"/>
                <a:gd name="connsiteX37" fmla="*/ 39907 w 56084"/>
                <a:gd name="connsiteY37" fmla="*/ 80891 h 85205"/>
                <a:gd name="connsiteX38" fmla="*/ 24807 w 56084"/>
                <a:gd name="connsiteY38" fmla="*/ 85206 h 85205"/>
                <a:gd name="connsiteX39" fmla="*/ 26964 w 56084"/>
                <a:gd name="connsiteY39" fmla="*/ 74420 h 85205"/>
                <a:gd name="connsiteX40" fmla="*/ 34514 w 56084"/>
                <a:gd name="connsiteY40" fmla="*/ 73342 h 85205"/>
                <a:gd name="connsiteX41" fmla="*/ 39907 w 56084"/>
                <a:gd name="connsiteY41" fmla="*/ 70106 h 85205"/>
                <a:gd name="connsiteX42" fmla="*/ 42063 w 56084"/>
                <a:gd name="connsiteY42" fmla="*/ 65792 h 85205"/>
                <a:gd name="connsiteX43" fmla="*/ 39907 w 56084"/>
                <a:gd name="connsiteY43" fmla="*/ 61478 h 85205"/>
                <a:gd name="connsiteX44" fmla="*/ 33435 w 56084"/>
                <a:gd name="connsiteY44" fmla="*/ 60399 h 85205"/>
                <a:gd name="connsiteX45" fmla="*/ 26964 w 56084"/>
                <a:gd name="connsiteY45" fmla="*/ 60399 h 85205"/>
                <a:gd name="connsiteX46" fmla="*/ 22650 w 56084"/>
                <a:gd name="connsiteY46" fmla="*/ 60399 h 85205"/>
                <a:gd name="connsiteX47" fmla="*/ 19414 w 56084"/>
                <a:gd name="connsiteY47" fmla="*/ 60399 h 85205"/>
                <a:gd name="connsiteX48" fmla="*/ 16178 w 56084"/>
                <a:gd name="connsiteY48" fmla="*/ 63635 h 85205"/>
                <a:gd name="connsiteX49" fmla="*/ 15100 w 56084"/>
                <a:gd name="connsiteY49" fmla="*/ 66870 h 85205"/>
                <a:gd name="connsiteX50" fmla="*/ 18335 w 56084"/>
                <a:gd name="connsiteY50" fmla="*/ 72263 h 85205"/>
                <a:gd name="connsiteX51" fmla="*/ 26964 w 56084"/>
                <a:gd name="connsiteY51" fmla="*/ 74420 h 85205"/>
                <a:gd name="connsiteX52" fmla="*/ 25885 w 56084"/>
                <a:gd name="connsiteY52" fmla="*/ 31278 h 85205"/>
                <a:gd name="connsiteX53" fmla="*/ 30199 w 56084"/>
                <a:gd name="connsiteY53" fmla="*/ 30200 h 85205"/>
                <a:gd name="connsiteX54" fmla="*/ 33435 w 56084"/>
                <a:gd name="connsiteY54" fmla="*/ 26964 h 85205"/>
                <a:gd name="connsiteX55" fmla="*/ 34514 w 56084"/>
                <a:gd name="connsiteY55" fmla="*/ 21571 h 85205"/>
                <a:gd name="connsiteX56" fmla="*/ 33435 w 56084"/>
                <a:gd name="connsiteY56" fmla="*/ 16178 h 85205"/>
                <a:gd name="connsiteX57" fmla="*/ 30199 w 56084"/>
                <a:gd name="connsiteY57" fmla="*/ 12943 h 85205"/>
                <a:gd name="connsiteX58" fmla="*/ 25885 w 56084"/>
                <a:gd name="connsiteY58" fmla="*/ 11864 h 85205"/>
                <a:gd name="connsiteX59" fmla="*/ 19414 w 56084"/>
                <a:gd name="connsiteY59" fmla="*/ 14021 h 85205"/>
                <a:gd name="connsiteX60" fmla="*/ 17257 w 56084"/>
                <a:gd name="connsiteY60" fmla="*/ 21571 h 85205"/>
                <a:gd name="connsiteX61" fmla="*/ 18335 w 56084"/>
                <a:gd name="connsiteY61" fmla="*/ 26964 h 85205"/>
                <a:gd name="connsiteX62" fmla="*/ 21571 w 56084"/>
                <a:gd name="connsiteY62" fmla="*/ 30200 h 85205"/>
                <a:gd name="connsiteX63" fmla="*/ 25885 w 56084"/>
                <a:gd name="connsiteY63" fmla="*/ 31278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6084" h="85205">
                  <a:moveTo>
                    <a:pt x="24807" y="85206"/>
                  </a:moveTo>
                  <a:cubicBezTo>
                    <a:pt x="20492" y="85206"/>
                    <a:pt x="16178" y="85206"/>
                    <a:pt x="11864" y="84127"/>
                  </a:cubicBezTo>
                  <a:cubicBezTo>
                    <a:pt x="7550" y="83049"/>
                    <a:pt x="5393" y="80891"/>
                    <a:pt x="3236" y="78734"/>
                  </a:cubicBezTo>
                  <a:cubicBezTo>
                    <a:pt x="1079" y="76577"/>
                    <a:pt x="0" y="73342"/>
                    <a:pt x="0" y="70106"/>
                  </a:cubicBezTo>
                  <a:cubicBezTo>
                    <a:pt x="0" y="67949"/>
                    <a:pt x="1079" y="65792"/>
                    <a:pt x="2157" y="63635"/>
                  </a:cubicBezTo>
                  <a:cubicBezTo>
                    <a:pt x="3236" y="61478"/>
                    <a:pt x="5393" y="60399"/>
                    <a:pt x="8628" y="58242"/>
                  </a:cubicBezTo>
                  <a:lnTo>
                    <a:pt x="8628" y="58242"/>
                  </a:lnTo>
                  <a:cubicBezTo>
                    <a:pt x="7550" y="57163"/>
                    <a:pt x="5393" y="56085"/>
                    <a:pt x="4314" y="53928"/>
                  </a:cubicBezTo>
                  <a:cubicBezTo>
                    <a:pt x="3236" y="52849"/>
                    <a:pt x="3236" y="50692"/>
                    <a:pt x="3236" y="47457"/>
                  </a:cubicBezTo>
                  <a:cubicBezTo>
                    <a:pt x="3236" y="45299"/>
                    <a:pt x="4314" y="43142"/>
                    <a:pt x="5393" y="40985"/>
                  </a:cubicBezTo>
                  <a:cubicBezTo>
                    <a:pt x="6471" y="38828"/>
                    <a:pt x="8628" y="37749"/>
                    <a:pt x="9707" y="36671"/>
                  </a:cubicBezTo>
                  <a:lnTo>
                    <a:pt x="9707" y="36671"/>
                  </a:lnTo>
                  <a:cubicBezTo>
                    <a:pt x="7550" y="35592"/>
                    <a:pt x="5393" y="33435"/>
                    <a:pt x="4314" y="30200"/>
                  </a:cubicBezTo>
                  <a:cubicBezTo>
                    <a:pt x="3236" y="28042"/>
                    <a:pt x="2157" y="24807"/>
                    <a:pt x="2157" y="21571"/>
                  </a:cubicBezTo>
                  <a:cubicBezTo>
                    <a:pt x="2157" y="17257"/>
                    <a:pt x="3236" y="12943"/>
                    <a:pt x="5393" y="9707"/>
                  </a:cubicBezTo>
                  <a:cubicBezTo>
                    <a:pt x="7550" y="6471"/>
                    <a:pt x="10786" y="4314"/>
                    <a:pt x="14021" y="2157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28042" y="0"/>
                    <a:pt x="29121" y="0"/>
                    <a:pt x="30199" y="0"/>
                  </a:cubicBezTo>
                  <a:cubicBezTo>
                    <a:pt x="31278" y="0"/>
                    <a:pt x="33435" y="1079"/>
                    <a:pt x="34514" y="1079"/>
                  </a:cubicBezTo>
                  <a:lnTo>
                    <a:pt x="56085" y="1079"/>
                  </a:lnTo>
                  <a:lnTo>
                    <a:pt x="56085" y="12943"/>
                  </a:lnTo>
                  <a:lnTo>
                    <a:pt x="46378" y="12943"/>
                  </a:lnTo>
                  <a:cubicBezTo>
                    <a:pt x="47456" y="14021"/>
                    <a:pt x="47456" y="15100"/>
                    <a:pt x="48535" y="16178"/>
                  </a:cubicBezTo>
                  <a:cubicBezTo>
                    <a:pt x="48535" y="17257"/>
                    <a:pt x="49613" y="19414"/>
                    <a:pt x="49613" y="20493"/>
                  </a:cubicBezTo>
                  <a:cubicBezTo>
                    <a:pt x="49613" y="24807"/>
                    <a:pt x="48535" y="29121"/>
                    <a:pt x="46378" y="31278"/>
                  </a:cubicBezTo>
                  <a:cubicBezTo>
                    <a:pt x="44221" y="34514"/>
                    <a:pt x="42063" y="36671"/>
                    <a:pt x="37749" y="37749"/>
                  </a:cubicBezTo>
                  <a:cubicBezTo>
                    <a:pt x="34514" y="38828"/>
                    <a:pt x="30199" y="39907"/>
                    <a:pt x="25885" y="39907"/>
                  </a:cubicBezTo>
                  <a:cubicBezTo>
                    <a:pt x="24807" y="39907"/>
                    <a:pt x="23728" y="39907"/>
                    <a:pt x="22650" y="39907"/>
                  </a:cubicBezTo>
                  <a:cubicBezTo>
                    <a:pt x="21571" y="39907"/>
                    <a:pt x="20492" y="39907"/>
                    <a:pt x="18335" y="38828"/>
                  </a:cubicBezTo>
                  <a:cubicBezTo>
                    <a:pt x="17257" y="39907"/>
                    <a:pt x="17257" y="39907"/>
                    <a:pt x="16178" y="40985"/>
                  </a:cubicBezTo>
                  <a:cubicBezTo>
                    <a:pt x="16178" y="42064"/>
                    <a:pt x="15100" y="42064"/>
                    <a:pt x="15100" y="44221"/>
                  </a:cubicBezTo>
                  <a:cubicBezTo>
                    <a:pt x="15100" y="45299"/>
                    <a:pt x="16178" y="46378"/>
                    <a:pt x="17257" y="47457"/>
                  </a:cubicBezTo>
                  <a:cubicBezTo>
                    <a:pt x="18335" y="48535"/>
                    <a:pt x="20492" y="48535"/>
                    <a:pt x="23728" y="48535"/>
                  </a:cubicBezTo>
                  <a:lnTo>
                    <a:pt x="33435" y="48535"/>
                  </a:lnTo>
                  <a:cubicBezTo>
                    <a:pt x="40985" y="48535"/>
                    <a:pt x="46378" y="49613"/>
                    <a:pt x="49613" y="51771"/>
                  </a:cubicBezTo>
                  <a:cubicBezTo>
                    <a:pt x="53928" y="53928"/>
                    <a:pt x="55006" y="58242"/>
                    <a:pt x="55006" y="62556"/>
                  </a:cubicBezTo>
                  <a:cubicBezTo>
                    <a:pt x="55006" y="66870"/>
                    <a:pt x="53928" y="70106"/>
                    <a:pt x="50692" y="73342"/>
                  </a:cubicBezTo>
                  <a:cubicBezTo>
                    <a:pt x="48535" y="76577"/>
                    <a:pt x="44221" y="78734"/>
                    <a:pt x="39907" y="80891"/>
                  </a:cubicBezTo>
                  <a:cubicBezTo>
                    <a:pt x="35592" y="83049"/>
                    <a:pt x="31278" y="85206"/>
                    <a:pt x="24807" y="85206"/>
                  </a:cubicBezTo>
                  <a:close/>
                  <a:moveTo>
                    <a:pt x="26964" y="74420"/>
                  </a:moveTo>
                  <a:cubicBezTo>
                    <a:pt x="30199" y="74420"/>
                    <a:pt x="32357" y="74420"/>
                    <a:pt x="34514" y="73342"/>
                  </a:cubicBezTo>
                  <a:cubicBezTo>
                    <a:pt x="36671" y="72263"/>
                    <a:pt x="38828" y="71184"/>
                    <a:pt x="39907" y="70106"/>
                  </a:cubicBezTo>
                  <a:cubicBezTo>
                    <a:pt x="40985" y="69028"/>
                    <a:pt x="42063" y="67949"/>
                    <a:pt x="42063" y="65792"/>
                  </a:cubicBezTo>
                  <a:cubicBezTo>
                    <a:pt x="42063" y="63635"/>
                    <a:pt x="40985" y="62556"/>
                    <a:pt x="39907" y="61478"/>
                  </a:cubicBezTo>
                  <a:cubicBezTo>
                    <a:pt x="38828" y="60399"/>
                    <a:pt x="35592" y="60399"/>
                    <a:pt x="33435" y="60399"/>
                  </a:cubicBezTo>
                  <a:lnTo>
                    <a:pt x="26964" y="60399"/>
                  </a:lnTo>
                  <a:cubicBezTo>
                    <a:pt x="24807" y="60399"/>
                    <a:pt x="23728" y="60399"/>
                    <a:pt x="22650" y="60399"/>
                  </a:cubicBezTo>
                  <a:cubicBezTo>
                    <a:pt x="21571" y="60399"/>
                    <a:pt x="20492" y="60399"/>
                    <a:pt x="19414" y="60399"/>
                  </a:cubicBezTo>
                  <a:cubicBezTo>
                    <a:pt x="18335" y="61478"/>
                    <a:pt x="17257" y="62556"/>
                    <a:pt x="16178" y="63635"/>
                  </a:cubicBezTo>
                  <a:cubicBezTo>
                    <a:pt x="15100" y="64713"/>
                    <a:pt x="15100" y="65792"/>
                    <a:pt x="15100" y="66870"/>
                  </a:cubicBezTo>
                  <a:cubicBezTo>
                    <a:pt x="15100" y="69028"/>
                    <a:pt x="16178" y="71184"/>
                    <a:pt x="18335" y="72263"/>
                  </a:cubicBezTo>
                  <a:cubicBezTo>
                    <a:pt x="19414" y="74420"/>
                    <a:pt x="22650" y="74420"/>
                    <a:pt x="26964" y="74420"/>
                  </a:cubicBezTo>
                  <a:close/>
                  <a:moveTo>
                    <a:pt x="25885" y="31278"/>
                  </a:moveTo>
                  <a:cubicBezTo>
                    <a:pt x="28042" y="31278"/>
                    <a:pt x="29121" y="31278"/>
                    <a:pt x="30199" y="30200"/>
                  </a:cubicBezTo>
                  <a:cubicBezTo>
                    <a:pt x="31278" y="29121"/>
                    <a:pt x="32357" y="28042"/>
                    <a:pt x="33435" y="26964"/>
                  </a:cubicBezTo>
                  <a:cubicBezTo>
                    <a:pt x="34514" y="25885"/>
                    <a:pt x="34514" y="23728"/>
                    <a:pt x="34514" y="21571"/>
                  </a:cubicBezTo>
                  <a:cubicBezTo>
                    <a:pt x="34514" y="19414"/>
                    <a:pt x="34514" y="17257"/>
                    <a:pt x="33435" y="16178"/>
                  </a:cubicBezTo>
                  <a:cubicBezTo>
                    <a:pt x="32357" y="15100"/>
                    <a:pt x="31278" y="14021"/>
                    <a:pt x="30199" y="12943"/>
                  </a:cubicBezTo>
                  <a:cubicBezTo>
                    <a:pt x="29121" y="11864"/>
                    <a:pt x="26964" y="11864"/>
                    <a:pt x="25885" y="11864"/>
                  </a:cubicBezTo>
                  <a:cubicBezTo>
                    <a:pt x="23728" y="11864"/>
                    <a:pt x="21571" y="12943"/>
                    <a:pt x="19414" y="14021"/>
                  </a:cubicBezTo>
                  <a:cubicBezTo>
                    <a:pt x="17257" y="16178"/>
                    <a:pt x="17257" y="18336"/>
                    <a:pt x="17257" y="21571"/>
                  </a:cubicBezTo>
                  <a:cubicBezTo>
                    <a:pt x="17257" y="23728"/>
                    <a:pt x="17257" y="25885"/>
                    <a:pt x="18335" y="26964"/>
                  </a:cubicBezTo>
                  <a:cubicBezTo>
                    <a:pt x="19414" y="28042"/>
                    <a:pt x="20492" y="30200"/>
                    <a:pt x="21571" y="30200"/>
                  </a:cubicBezTo>
                  <a:cubicBezTo>
                    <a:pt x="22650" y="30200"/>
                    <a:pt x="23728" y="31278"/>
                    <a:pt x="25885" y="312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62" name="Freihandform: Form 2361">
              <a:extLst>
                <a:ext uri="{FF2B5EF4-FFF2-40B4-BE49-F238E27FC236}">
                  <a16:creationId xmlns:a16="http://schemas.microsoft.com/office/drawing/2014/main" id="{55E75D29-DA4A-4D49-8863-0AD963E29E0A}"/>
                </a:ext>
              </a:extLst>
            </p:cNvPr>
            <p:cNvSpPr/>
            <p:nvPr/>
          </p:nvSpPr>
          <p:spPr>
            <a:xfrm>
              <a:off x="5682914" y="4845343"/>
              <a:ext cx="51770" cy="84126"/>
            </a:xfrm>
            <a:custGeom>
              <a:avLst/>
              <a:gdLst>
                <a:gd name="connsiteX0" fmla="*/ 0 w 51770"/>
                <a:gd name="connsiteY0" fmla="*/ 83048 h 84126"/>
                <a:gd name="connsiteX1" fmla="*/ 0 w 51770"/>
                <a:gd name="connsiteY1" fmla="*/ 0 h 84126"/>
                <a:gd name="connsiteX2" fmla="*/ 16178 w 51770"/>
                <a:gd name="connsiteY2" fmla="*/ 0 h 84126"/>
                <a:gd name="connsiteX3" fmla="*/ 16178 w 51770"/>
                <a:gd name="connsiteY3" fmla="*/ 20492 h 84126"/>
                <a:gd name="connsiteX4" fmla="*/ 15100 w 51770"/>
                <a:gd name="connsiteY4" fmla="*/ 31278 h 84126"/>
                <a:gd name="connsiteX5" fmla="*/ 22649 w 51770"/>
                <a:gd name="connsiteY5" fmla="*/ 25885 h 84126"/>
                <a:gd name="connsiteX6" fmla="*/ 33435 w 51770"/>
                <a:gd name="connsiteY6" fmla="*/ 23728 h 84126"/>
                <a:gd name="connsiteX7" fmla="*/ 47456 w 51770"/>
                <a:gd name="connsiteY7" fmla="*/ 30199 h 84126"/>
                <a:gd name="connsiteX8" fmla="*/ 51770 w 51770"/>
                <a:gd name="connsiteY8" fmla="*/ 47456 h 84126"/>
                <a:gd name="connsiteX9" fmla="*/ 51770 w 51770"/>
                <a:gd name="connsiteY9" fmla="*/ 84127 h 84126"/>
                <a:gd name="connsiteX10" fmla="*/ 35592 w 51770"/>
                <a:gd name="connsiteY10" fmla="*/ 84127 h 84126"/>
                <a:gd name="connsiteX11" fmla="*/ 35592 w 51770"/>
                <a:gd name="connsiteY11" fmla="*/ 49613 h 84126"/>
                <a:gd name="connsiteX12" fmla="*/ 33435 w 51770"/>
                <a:gd name="connsiteY12" fmla="*/ 39906 h 84126"/>
                <a:gd name="connsiteX13" fmla="*/ 26964 w 51770"/>
                <a:gd name="connsiteY13" fmla="*/ 37749 h 84126"/>
                <a:gd name="connsiteX14" fmla="*/ 20492 w 51770"/>
                <a:gd name="connsiteY14" fmla="*/ 38828 h 84126"/>
                <a:gd name="connsiteX15" fmla="*/ 15100 w 51770"/>
                <a:gd name="connsiteY15" fmla="*/ 43142 h 84126"/>
                <a:gd name="connsiteX16" fmla="*/ 15100 w 51770"/>
                <a:gd name="connsiteY16" fmla="*/ 83048 h 84126"/>
                <a:gd name="connsiteX17" fmla="*/ 0 w 51770"/>
                <a:gd name="connsiteY17" fmla="*/ 83048 h 8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84126">
                  <a:moveTo>
                    <a:pt x="0" y="83048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20492"/>
                  </a:lnTo>
                  <a:lnTo>
                    <a:pt x="15100" y="31278"/>
                  </a:lnTo>
                  <a:cubicBezTo>
                    <a:pt x="17257" y="29121"/>
                    <a:pt x="20492" y="26964"/>
                    <a:pt x="22649" y="25885"/>
                  </a:cubicBezTo>
                  <a:cubicBezTo>
                    <a:pt x="25885" y="23728"/>
                    <a:pt x="29121" y="23728"/>
                    <a:pt x="33435" y="23728"/>
                  </a:cubicBezTo>
                  <a:cubicBezTo>
                    <a:pt x="39906" y="23728"/>
                    <a:pt x="44220" y="25885"/>
                    <a:pt x="47456" y="30199"/>
                  </a:cubicBezTo>
                  <a:cubicBezTo>
                    <a:pt x="50692" y="34513"/>
                    <a:pt x="51770" y="39906"/>
                    <a:pt x="51770" y="47456"/>
                  </a:cubicBezTo>
                  <a:lnTo>
                    <a:pt x="51770" y="84127"/>
                  </a:lnTo>
                  <a:lnTo>
                    <a:pt x="35592" y="84127"/>
                  </a:lnTo>
                  <a:lnTo>
                    <a:pt x="35592" y="49613"/>
                  </a:lnTo>
                  <a:cubicBezTo>
                    <a:pt x="35592" y="45299"/>
                    <a:pt x="34513" y="42063"/>
                    <a:pt x="33435" y="39906"/>
                  </a:cubicBezTo>
                  <a:cubicBezTo>
                    <a:pt x="32357" y="37749"/>
                    <a:pt x="30199" y="37749"/>
                    <a:pt x="26964" y="37749"/>
                  </a:cubicBezTo>
                  <a:cubicBezTo>
                    <a:pt x="24807" y="37749"/>
                    <a:pt x="22649" y="37749"/>
                    <a:pt x="20492" y="38828"/>
                  </a:cubicBezTo>
                  <a:cubicBezTo>
                    <a:pt x="18335" y="39906"/>
                    <a:pt x="17257" y="40985"/>
                    <a:pt x="15100" y="43142"/>
                  </a:cubicBezTo>
                  <a:lnTo>
                    <a:pt x="15100" y="83048"/>
                  </a:lnTo>
                  <a:lnTo>
                    <a:pt x="0" y="83048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63" name="Freihandform: Form 2362">
              <a:extLst>
                <a:ext uri="{FF2B5EF4-FFF2-40B4-BE49-F238E27FC236}">
                  <a16:creationId xmlns:a16="http://schemas.microsoft.com/office/drawing/2014/main" id="{C7B6E1F0-AA3E-4ABA-9515-CF8E1A7F009F}"/>
                </a:ext>
              </a:extLst>
            </p:cNvPr>
            <p:cNvSpPr/>
            <p:nvPr/>
          </p:nvSpPr>
          <p:spPr>
            <a:xfrm>
              <a:off x="5743312" y="4852892"/>
              <a:ext cx="39906" cy="76577"/>
            </a:xfrm>
            <a:custGeom>
              <a:avLst/>
              <a:gdLst>
                <a:gd name="connsiteX0" fmla="*/ 28042 w 39906"/>
                <a:gd name="connsiteY0" fmla="*/ 76577 h 76577"/>
                <a:gd name="connsiteX1" fmla="*/ 12943 w 39906"/>
                <a:gd name="connsiteY1" fmla="*/ 70106 h 76577"/>
                <a:gd name="connsiteX2" fmla="*/ 8629 w 39906"/>
                <a:gd name="connsiteY2" fmla="*/ 53928 h 76577"/>
                <a:gd name="connsiteX3" fmla="*/ 8629 w 39906"/>
                <a:gd name="connsiteY3" fmla="*/ 29121 h 76577"/>
                <a:gd name="connsiteX4" fmla="*/ 0 w 39906"/>
                <a:gd name="connsiteY4" fmla="*/ 29121 h 76577"/>
                <a:gd name="connsiteX5" fmla="*/ 0 w 39906"/>
                <a:gd name="connsiteY5" fmla="*/ 17257 h 76577"/>
                <a:gd name="connsiteX6" fmla="*/ 8629 w 39906"/>
                <a:gd name="connsiteY6" fmla="*/ 16178 h 76577"/>
                <a:gd name="connsiteX7" fmla="*/ 10786 w 39906"/>
                <a:gd name="connsiteY7" fmla="*/ 0 h 76577"/>
                <a:gd name="connsiteX8" fmla="*/ 23728 w 39906"/>
                <a:gd name="connsiteY8" fmla="*/ 0 h 76577"/>
                <a:gd name="connsiteX9" fmla="*/ 23728 w 39906"/>
                <a:gd name="connsiteY9" fmla="*/ 16178 h 76577"/>
                <a:gd name="connsiteX10" fmla="*/ 37749 w 39906"/>
                <a:gd name="connsiteY10" fmla="*/ 16178 h 76577"/>
                <a:gd name="connsiteX11" fmla="*/ 37749 w 39906"/>
                <a:gd name="connsiteY11" fmla="*/ 29121 h 76577"/>
                <a:gd name="connsiteX12" fmla="*/ 23728 w 39906"/>
                <a:gd name="connsiteY12" fmla="*/ 29121 h 76577"/>
                <a:gd name="connsiteX13" fmla="*/ 23728 w 39906"/>
                <a:gd name="connsiteY13" fmla="*/ 53928 h 76577"/>
                <a:gd name="connsiteX14" fmla="*/ 25885 w 39906"/>
                <a:gd name="connsiteY14" fmla="*/ 61478 h 76577"/>
                <a:gd name="connsiteX15" fmla="*/ 31278 w 39906"/>
                <a:gd name="connsiteY15" fmla="*/ 63634 h 76577"/>
                <a:gd name="connsiteX16" fmla="*/ 34514 w 39906"/>
                <a:gd name="connsiteY16" fmla="*/ 63634 h 76577"/>
                <a:gd name="connsiteX17" fmla="*/ 37749 w 39906"/>
                <a:gd name="connsiteY17" fmla="*/ 62556 h 76577"/>
                <a:gd name="connsiteX18" fmla="*/ 39907 w 39906"/>
                <a:gd name="connsiteY18" fmla="*/ 74420 h 76577"/>
                <a:gd name="connsiteX19" fmla="*/ 34514 w 39906"/>
                <a:gd name="connsiteY19" fmla="*/ 75499 h 76577"/>
                <a:gd name="connsiteX20" fmla="*/ 28042 w 39906"/>
                <a:gd name="connsiteY20" fmla="*/ 76577 h 7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906" h="76577">
                  <a:moveTo>
                    <a:pt x="28042" y="76577"/>
                  </a:moveTo>
                  <a:cubicBezTo>
                    <a:pt x="20493" y="76577"/>
                    <a:pt x="16178" y="74420"/>
                    <a:pt x="12943" y="70106"/>
                  </a:cubicBezTo>
                  <a:cubicBezTo>
                    <a:pt x="9707" y="65792"/>
                    <a:pt x="8629" y="60399"/>
                    <a:pt x="8629" y="53928"/>
                  </a:cubicBezTo>
                  <a:lnTo>
                    <a:pt x="8629" y="29121"/>
                  </a:lnTo>
                  <a:lnTo>
                    <a:pt x="0" y="29121"/>
                  </a:lnTo>
                  <a:lnTo>
                    <a:pt x="0" y="17257"/>
                  </a:lnTo>
                  <a:lnTo>
                    <a:pt x="8629" y="16178"/>
                  </a:lnTo>
                  <a:lnTo>
                    <a:pt x="10786" y="0"/>
                  </a:lnTo>
                  <a:lnTo>
                    <a:pt x="23728" y="0"/>
                  </a:lnTo>
                  <a:lnTo>
                    <a:pt x="23728" y="16178"/>
                  </a:lnTo>
                  <a:lnTo>
                    <a:pt x="37749" y="16178"/>
                  </a:lnTo>
                  <a:lnTo>
                    <a:pt x="37749" y="29121"/>
                  </a:lnTo>
                  <a:lnTo>
                    <a:pt x="23728" y="29121"/>
                  </a:lnTo>
                  <a:lnTo>
                    <a:pt x="23728" y="53928"/>
                  </a:lnTo>
                  <a:cubicBezTo>
                    <a:pt x="23728" y="57163"/>
                    <a:pt x="24807" y="59320"/>
                    <a:pt x="25885" y="61478"/>
                  </a:cubicBezTo>
                  <a:cubicBezTo>
                    <a:pt x="26964" y="62556"/>
                    <a:pt x="29121" y="63634"/>
                    <a:pt x="31278" y="63634"/>
                  </a:cubicBezTo>
                  <a:cubicBezTo>
                    <a:pt x="32357" y="63634"/>
                    <a:pt x="33435" y="63634"/>
                    <a:pt x="34514" y="63634"/>
                  </a:cubicBezTo>
                  <a:cubicBezTo>
                    <a:pt x="35592" y="63634"/>
                    <a:pt x="36671" y="63634"/>
                    <a:pt x="37749" y="62556"/>
                  </a:cubicBezTo>
                  <a:lnTo>
                    <a:pt x="39907" y="74420"/>
                  </a:lnTo>
                  <a:cubicBezTo>
                    <a:pt x="38828" y="74420"/>
                    <a:pt x="36671" y="75499"/>
                    <a:pt x="34514" y="75499"/>
                  </a:cubicBezTo>
                  <a:cubicBezTo>
                    <a:pt x="33435" y="76577"/>
                    <a:pt x="31278" y="76577"/>
                    <a:pt x="28042" y="7657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64" name="Freihandform: Form 2363">
              <a:extLst>
                <a:ext uri="{FF2B5EF4-FFF2-40B4-BE49-F238E27FC236}">
                  <a16:creationId xmlns:a16="http://schemas.microsoft.com/office/drawing/2014/main" id="{78BC5309-B7E8-4084-B5A3-9902E9932541}"/>
                </a:ext>
              </a:extLst>
            </p:cNvPr>
            <p:cNvSpPr/>
            <p:nvPr/>
          </p:nvSpPr>
          <p:spPr>
            <a:xfrm>
              <a:off x="5357191" y="4961826"/>
              <a:ext cx="60398" cy="79812"/>
            </a:xfrm>
            <a:custGeom>
              <a:avLst/>
              <a:gdLst>
                <a:gd name="connsiteX0" fmla="*/ 36671 w 60398"/>
                <a:gd name="connsiteY0" fmla="*/ 79813 h 79812"/>
                <a:gd name="connsiteX1" fmla="*/ 18335 w 60398"/>
                <a:gd name="connsiteY1" fmla="*/ 75499 h 79812"/>
                <a:gd name="connsiteX2" fmla="*/ 5393 w 60398"/>
                <a:gd name="connsiteY2" fmla="*/ 62556 h 79812"/>
                <a:gd name="connsiteX3" fmla="*/ 0 w 60398"/>
                <a:gd name="connsiteY3" fmla="*/ 40985 h 79812"/>
                <a:gd name="connsiteX4" fmla="*/ 3236 w 60398"/>
                <a:gd name="connsiteY4" fmla="*/ 23728 h 79812"/>
                <a:gd name="connsiteX5" fmla="*/ 10786 w 60398"/>
                <a:gd name="connsiteY5" fmla="*/ 10786 h 79812"/>
                <a:gd name="connsiteX6" fmla="*/ 22650 w 60398"/>
                <a:gd name="connsiteY6" fmla="*/ 3236 h 79812"/>
                <a:gd name="connsiteX7" fmla="*/ 36671 w 60398"/>
                <a:gd name="connsiteY7" fmla="*/ 0 h 79812"/>
                <a:gd name="connsiteX8" fmla="*/ 49613 w 60398"/>
                <a:gd name="connsiteY8" fmla="*/ 3236 h 79812"/>
                <a:gd name="connsiteX9" fmla="*/ 59320 w 60398"/>
                <a:gd name="connsiteY9" fmla="*/ 9707 h 79812"/>
                <a:gd name="connsiteX10" fmla="*/ 50692 w 60398"/>
                <a:gd name="connsiteY10" fmla="*/ 20492 h 79812"/>
                <a:gd name="connsiteX11" fmla="*/ 44221 w 60398"/>
                <a:gd name="connsiteY11" fmla="*/ 16178 h 79812"/>
                <a:gd name="connsiteX12" fmla="*/ 36671 w 60398"/>
                <a:gd name="connsiteY12" fmla="*/ 14021 h 79812"/>
                <a:gd name="connsiteX13" fmla="*/ 26964 w 60398"/>
                <a:gd name="connsiteY13" fmla="*/ 17257 h 79812"/>
                <a:gd name="connsiteX14" fmla="*/ 19414 w 60398"/>
                <a:gd name="connsiteY14" fmla="*/ 25885 h 79812"/>
                <a:gd name="connsiteX15" fmla="*/ 17257 w 60398"/>
                <a:gd name="connsiteY15" fmla="*/ 39907 h 79812"/>
                <a:gd name="connsiteX16" fmla="*/ 19414 w 60398"/>
                <a:gd name="connsiteY16" fmla="*/ 53928 h 79812"/>
                <a:gd name="connsiteX17" fmla="*/ 25885 w 60398"/>
                <a:gd name="connsiteY17" fmla="*/ 62556 h 79812"/>
                <a:gd name="connsiteX18" fmla="*/ 36671 w 60398"/>
                <a:gd name="connsiteY18" fmla="*/ 65792 h 79812"/>
                <a:gd name="connsiteX19" fmla="*/ 45299 w 60398"/>
                <a:gd name="connsiteY19" fmla="*/ 63634 h 79812"/>
                <a:gd name="connsiteX20" fmla="*/ 51770 w 60398"/>
                <a:gd name="connsiteY20" fmla="*/ 58242 h 79812"/>
                <a:gd name="connsiteX21" fmla="*/ 60399 w 60398"/>
                <a:gd name="connsiteY21" fmla="*/ 67949 h 79812"/>
                <a:gd name="connsiteX22" fmla="*/ 49613 w 60398"/>
                <a:gd name="connsiteY22" fmla="*/ 76577 h 79812"/>
                <a:gd name="connsiteX23" fmla="*/ 36671 w 60398"/>
                <a:gd name="connsiteY23" fmla="*/ 79813 h 79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398" h="79812">
                  <a:moveTo>
                    <a:pt x="36671" y="79813"/>
                  </a:moveTo>
                  <a:cubicBezTo>
                    <a:pt x="30199" y="79813"/>
                    <a:pt x="23728" y="78734"/>
                    <a:pt x="18335" y="75499"/>
                  </a:cubicBezTo>
                  <a:cubicBezTo>
                    <a:pt x="12943" y="72263"/>
                    <a:pt x="8628" y="67949"/>
                    <a:pt x="5393" y="62556"/>
                  </a:cubicBezTo>
                  <a:cubicBezTo>
                    <a:pt x="2157" y="56085"/>
                    <a:pt x="0" y="49613"/>
                    <a:pt x="0" y="40985"/>
                  </a:cubicBezTo>
                  <a:cubicBezTo>
                    <a:pt x="0" y="34514"/>
                    <a:pt x="1079" y="29121"/>
                    <a:pt x="3236" y="23728"/>
                  </a:cubicBezTo>
                  <a:cubicBezTo>
                    <a:pt x="5393" y="18336"/>
                    <a:pt x="7550" y="14021"/>
                    <a:pt x="10786" y="10786"/>
                  </a:cubicBezTo>
                  <a:cubicBezTo>
                    <a:pt x="14021" y="7550"/>
                    <a:pt x="18335" y="4314"/>
                    <a:pt x="22650" y="3236"/>
                  </a:cubicBezTo>
                  <a:cubicBezTo>
                    <a:pt x="26964" y="2157"/>
                    <a:pt x="31278" y="0"/>
                    <a:pt x="36671" y="0"/>
                  </a:cubicBezTo>
                  <a:cubicBezTo>
                    <a:pt x="42063" y="0"/>
                    <a:pt x="46378" y="1079"/>
                    <a:pt x="49613" y="3236"/>
                  </a:cubicBezTo>
                  <a:cubicBezTo>
                    <a:pt x="53928" y="5393"/>
                    <a:pt x="57163" y="7550"/>
                    <a:pt x="59320" y="9707"/>
                  </a:cubicBezTo>
                  <a:lnTo>
                    <a:pt x="50692" y="20492"/>
                  </a:lnTo>
                  <a:cubicBezTo>
                    <a:pt x="48535" y="18336"/>
                    <a:pt x="46378" y="17257"/>
                    <a:pt x="44221" y="16178"/>
                  </a:cubicBezTo>
                  <a:cubicBezTo>
                    <a:pt x="42063" y="15100"/>
                    <a:pt x="39907" y="14021"/>
                    <a:pt x="36671" y="14021"/>
                  </a:cubicBezTo>
                  <a:cubicBezTo>
                    <a:pt x="33435" y="14021"/>
                    <a:pt x="29121" y="15100"/>
                    <a:pt x="26964" y="17257"/>
                  </a:cubicBezTo>
                  <a:cubicBezTo>
                    <a:pt x="23728" y="19414"/>
                    <a:pt x="21571" y="22650"/>
                    <a:pt x="19414" y="25885"/>
                  </a:cubicBezTo>
                  <a:cubicBezTo>
                    <a:pt x="17257" y="30199"/>
                    <a:pt x="17257" y="34514"/>
                    <a:pt x="17257" y="39907"/>
                  </a:cubicBezTo>
                  <a:cubicBezTo>
                    <a:pt x="17257" y="45299"/>
                    <a:pt x="18335" y="50692"/>
                    <a:pt x="19414" y="53928"/>
                  </a:cubicBezTo>
                  <a:cubicBezTo>
                    <a:pt x="20492" y="58242"/>
                    <a:pt x="23728" y="60399"/>
                    <a:pt x="25885" y="62556"/>
                  </a:cubicBezTo>
                  <a:cubicBezTo>
                    <a:pt x="29121" y="64713"/>
                    <a:pt x="32357" y="65792"/>
                    <a:pt x="36671" y="65792"/>
                  </a:cubicBezTo>
                  <a:cubicBezTo>
                    <a:pt x="39907" y="65792"/>
                    <a:pt x="43142" y="64713"/>
                    <a:pt x="45299" y="63634"/>
                  </a:cubicBezTo>
                  <a:cubicBezTo>
                    <a:pt x="47456" y="62556"/>
                    <a:pt x="49613" y="60399"/>
                    <a:pt x="51770" y="58242"/>
                  </a:cubicBezTo>
                  <a:lnTo>
                    <a:pt x="60399" y="67949"/>
                  </a:lnTo>
                  <a:cubicBezTo>
                    <a:pt x="57163" y="71184"/>
                    <a:pt x="53928" y="74420"/>
                    <a:pt x="49613" y="76577"/>
                  </a:cubicBezTo>
                  <a:cubicBezTo>
                    <a:pt x="46378" y="78734"/>
                    <a:pt x="42063" y="79813"/>
                    <a:pt x="36671" y="79813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65" name="Freihandform: Form 2364">
              <a:extLst>
                <a:ext uri="{FF2B5EF4-FFF2-40B4-BE49-F238E27FC236}">
                  <a16:creationId xmlns:a16="http://schemas.microsoft.com/office/drawing/2014/main" id="{EAFCFDD7-6588-4FF6-A3AE-0E07EA3591F3}"/>
                </a:ext>
              </a:extLst>
            </p:cNvPr>
            <p:cNvSpPr/>
            <p:nvPr/>
          </p:nvSpPr>
          <p:spPr>
            <a:xfrm>
              <a:off x="5429454" y="4981240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2 w 37749"/>
                <a:gd name="connsiteY2" fmla="*/ 1079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3 w 37749"/>
                <a:gd name="connsiteY7" fmla="*/ 0 h 59320"/>
                <a:gd name="connsiteX8" fmla="*/ 37749 w 37749"/>
                <a:gd name="connsiteY8" fmla="*/ 1079 h 59320"/>
                <a:gd name="connsiteX9" fmla="*/ 34513 w 37749"/>
                <a:gd name="connsiteY9" fmla="*/ 15100 h 59320"/>
                <a:gd name="connsiteX10" fmla="*/ 31278 w 37749"/>
                <a:gd name="connsiteY10" fmla="*/ 14021 h 59320"/>
                <a:gd name="connsiteX11" fmla="*/ 28042 w 37749"/>
                <a:gd name="connsiteY11" fmla="*/ 14021 h 59320"/>
                <a:gd name="connsiteX12" fmla="*/ 20492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2" y="1079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2" y="0"/>
                    <a:pt x="30199" y="0"/>
                  </a:cubicBezTo>
                  <a:cubicBezTo>
                    <a:pt x="31278" y="0"/>
                    <a:pt x="33435" y="0"/>
                    <a:pt x="34513" y="0"/>
                  </a:cubicBezTo>
                  <a:cubicBezTo>
                    <a:pt x="35592" y="0"/>
                    <a:pt x="36671" y="0"/>
                    <a:pt x="37749" y="1079"/>
                  </a:cubicBezTo>
                  <a:lnTo>
                    <a:pt x="34513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4021"/>
                    <a:pt x="29121" y="14021"/>
                    <a:pt x="28042" y="14021"/>
                  </a:cubicBezTo>
                  <a:cubicBezTo>
                    <a:pt x="25885" y="14021"/>
                    <a:pt x="23728" y="15100"/>
                    <a:pt x="20492" y="16178"/>
                  </a:cubicBezTo>
                  <a:cubicBezTo>
                    <a:pt x="18335" y="18336"/>
                    <a:pt x="16178" y="20493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66" name="Freihandform: Form 2365">
              <a:extLst>
                <a:ext uri="{FF2B5EF4-FFF2-40B4-BE49-F238E27FC236}">
                  <a16:creationId xmlns:a16="http://schemas.microsoft.com/office/drawing/2014/main" id="{293C2299-BFE0-4EF5-9334-CE6840D2C49D}"/>
                </a:ext>
              </a:extLst>
            </p:cNvPr>
            <p:cNvSpPr/>
            <p:nvPr/>
          </p:nvSpPr>
          <p:spPr>
            <a:xfrm>
              <a:off x="5475832" y="4955355"/>
              <a:ext cx="17256" cy="85205"/>
            </a:xfrm>
            <a:custGeom>
              <a:avLst/>
              <a:gdLst>
                <a:gd name="connsiteX0" fmla="*/ 8628 w 17256"/>
                <a:gd name="connsiteY0" fmla="*/ 17257 h 85205"/>
                <a:gd name="connsiteX1" fmla="*/ 2157 w 17256"/>
                <a:gd name="connsiteY1" fmla="*/ 15100 h 85205"/>
                <a:gd name="connsiteX2" fmla="*/ 0 w 17256"/>
                <a:gd name="connsiteY2" fmla="*/ 8629 h 85205"/>
                <a:gd name="connsiteX3" fmla="*/ 2157 w 17256"/>
                <a:gd name="connsiteY3" fmla="*/ 2157 h 85205"/>
                <a:gd name="connsiteX4" fmla="*/ 8628 w 17256"/>
                <a:gd name="connsiteY4" fmla="*/ 0 h 85205"/>
                <a:gd name="connsiteX5" fmla="*/ 15100 w 17256"/>
                <a:gd name="connsiteY5" fmla="*/ 2157 h 85205"/>
                <a:gd name="connsiteX6" fmla="*/ 17257 w 17256"/>
                <a:gd name="connsiteY6" fmla="*/ 8629 h 85205"/>
                <a:gd name="connsiteX7" fmla="*/ 15100 w 17256"/>
                <a:gd name="connsiteY7" fmla="*/ 15100 h 85205"/>
                <a:gd name="connsiteX8" fmla="*/ 8628 w 17256"/>
                <a:gd name="connsiteY8" fmla="*/ 17257 h 85205"/>
                <a:gd name="connsiteX9" fmla="*/ 0 w 17256"/>
                <a:gd name="connsiteY9" fmla="*/ 85205 h 85205"/>
                <a:gd name="connsiteX10" fmla="*/ 0 w 17256"/>
                <a:gd name="connsiteY10" fmla="*/ 26964 h 85205"/>
                <a:gd name="connsiteX11" fmla="*/ 16178 w 17256"/>
                <a:gd name="connsiteY11" fmla="*/ 26964 h 85205"/>
                <a:gd name="connsiteX12" fmla="*/ 16178 w 17256"/>
                <a:gd name="connsiteY12" fmla="*/ 85205 h 85205"/>
                <a:gd name="connsiteX13" fmla="*/ 0 w 17256"/>
                <a:gd name="connsiteY13" fmla="*/ 85205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5205">
                  <a:moveTo>
                    <a:pt x="8628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9"/>
                  </a:cubicBezTo>
                  <a:cubicBezTo>
                    <a:pt x="0" y="5393"/>
                    <a:pt x="1079" y="4314"/>
                    <a:pt x="2157" y="2157"/>
                  </a:cubicBezTo>
                  <a:cubicBezTo>
                    <a:pt x="4314" y="0"/>
                    <a:pt x="6471" y="0"/>
                    <a:pt x="8628" y="0"/>
                  </a:cubicBezTo>
                  <a:cubicBezTo>
                    <a:pt x="10786" y="0"/>
                    <a:pt x="14021" y="1079"/>
                    <a:pt x="15100" y="2157"/>
                  </a:cubicBezTo>
                  <a:cubicBezTo>
                    <a:pt x="17257" y="4314"/>
                    <a:pt x="17257" y="5393"/>
                    <a:pt x="17257" y="8629"/>
                  </a:cubicBezTo>
                  <a:cubicBezTo>
                    <a:pt x="17257" y="11864"/>
                    <a:pt x="16178" y="12943"/>
                    <a:pt x="15100" y="15100"/>
                  </a:cubicBezTo>
                  <a:cubicBezTo>
                    <a:pt x="12943" y="16178"/>
                    <a:pt x="10786" y="17257"/>
                    <a:pt x="8628" y="17257"/>
                  </a:cubicBezTo>
                  <a:close/>
                  <a:moveTo>
                    <a:pt x="0" y="85205"/>
                  </a:moveTo>
                  <a:lnTo>
                    <a:pt x="0" y="26964"/>
                  </a:lnTo>
                  <a:lnTo>
                    <a:pt x="16178" y="26964"/>
                  </a:lnTo>
                  <a:lnTo>
                    <a:pt x="16178" y="85205"/>
                  </a:lnTo>
                  <a:lnTo>
                    <a:pt x="0" y="85205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67" name="Freihandform: Form 2366">
              <a:extLst>
                <a:ext uri="{FF2B5EF4-FFF2-40B4-BE49-F238E27FC236}">
                  <a16:creationId xmlns:a16="http://schemas.microsoft.com/office/drawing/2014/main" id="{057310B0-B223-4A7B-98ED-5B4E12D4A358}"/>
                </a:ext>
              </a:extLst>
            </p:cNvPr>
            <p:cNvSpPr/>
            <p:nvPr/>
          </p:nvSpPr>
          <p:spPr>
            <a:xfrm>
              <a:off x="5508188" y="4979083"/>
              <a:ext cx="84126" cy="61477"/>
            </a:xfrm>
            <a:custGeom>
              <a:avLst/>
              <a:gdLst>
                <a:gd name="connsiteX0" fmla="*/ 0 w 84126"/>
                <a:gd name="connsiteY0" fmla="*/ 61477 h 61477"/>
                <a:gd name="connsiteX1" fmla="*/ 0 w 84126"/>
                <a:gd name="connsiteY1" fmla="*/ 3236 h 61477"/>
                <a:gd name="connsiteX2" fmla="*/ 12943 w 84126"/>
                <a:gd name="connsiteY2" fmla="*/ 3236 h 61477"/>
                <a:gd name="connsiteX3" fmla="*/ 14021 w 84126"/>
                <a:gd name="connsiteY3" fmla="*/ 10786 h 61477"/>
                <a:gd name="connsiteX4" fmla="*/ 14021 w 84126"/>
                <a:gd name="connsiteY4" fmla="*/ 10786 h 61477"/>
                <a:gd name="connsiteX5" fmla="*/ 21571 w 84126"/>
                <a:gd name="connsiteY5" fmla="*/ 4314 h 61477"/>
                <a:gd name="connsiteX6" fmla="*/ 31278 w 84126"/>
                <a:gd name="connsiteY6" fmla="*/ 1079 h 61477"/>
                <a:gd name="connsiteX7" fmla="*/ 40985 w 84126"/>
                <a:gd name="connsiteY7" fmla="*/ 3236 h 61477"/>
                <a:gd name="connsiteX8" fmla="*/ 47456 w 84126"/>
                <a:gd name="connsiteY8" fmla="*/ 10786 h 61477"/>
                <a:gd name="connsiteX9" fmla="*/ 56085 w 84126"/>
                <a:gd name="connsiteY9" fmla="*/ 3236 h 61477"/>
                <a:gd name="connsiteX10" fmla="*/ 65792 w 84126"/>
                <a:gd name="connsiteY10" fmla="*/ 0 h 61477"/>
                <a:gd name="connsiteX11" fmla="*/ 79813 w 84126"/>
                <a:gd name="connsiteY11" fmla="*/ 6471 h 61477"/>
                <a:gd name="connsiteX12" fmla="*/ 84127 w 84126"/>
                <a:gd name="connsiteY12" fmla="*/ 23728 h 61477"/>
                <a:gd name="connsiteX13" fmla="*/ 84127 w 84126"/>
                <a:gd name="connsiteY13" fmla="*/ 60399 h 61477"/>
                <a:gd name="connsiteX14" fmla="*/ 70106 w 84126"/>
                <a:gd name="connsiteY14" fmla="*/ 60399 h 61477"/>
                <a:gd name="connsiteX15" fmla="*/ 70106 w 84126"/>
                <a:gd name="connsiteY15" fmla="*/ 25885 h 61477"/>
                <a:gd name="connsiteX16" fmla="*/ 67949 w 84126"/>
                <a:gd name="connsiteY16" fmla="*/ 16178 h 61477"/>
                <a:gd name="connsiteX17" fmla="*/ 62556 w 84126"/>
                <a:gd name="connsiteY17" fmla="*/ 14021 h 61477"/>
                <a:gd name="connsiteX18" fmla="*/ 57163 w 84126"/>
                <a:gd name="connsiteY18" fmla="*/ 15100 h 61477"/>
                <a:gd name="connsiteX19" fmla="*/ 51770 w 84126"/>
                <a:gd name="connsiteY19" fmla="*/ 19414 h 61477"/>
                <a:gd name="connsiteX20" fmla="*/ 51770 w 84126"/>
                <a:gd name="connsiteY20" fmla="*/ 59320 h 61477"/>
                <a:gd name="connsiteX21" fmla="*/ 35592 w 84126"/>
                <a:gd name="connsiteY21" fmla="*/ 59320 h 61477"/>
                <a:gd name="connsiteX22" fmla="*/ 35592 w 84126"/>
                <a:gd name="connsiteY22" fmla="*/ 24807 h 61477"/>
                <a:gd name="connsiteX23" fmla="*/ 33435 w 84126"/>
                <a:gd name="connsiteY23" fmla="*/ 15100 h 61477"/>
                <a:gd name="connsiteX24" fmla="*/ 28042 w 84126"/>
                <a:gd name="connsiteY24" fmla="*/ 12942 h 61477"/>
                <a:gd name="connsiteX25" fmla="*/ 17257 w 84126"/>
                <a:gd name="connsiteY25" fmla="*/ 19414 h 61477"/>
                <a:gd name="connsiteX26" fmla="*/ 17257 w 84126"/>
                <a:gd name="connsiteY26" fmla="*/ 59320 h 61477"/>
                <a:gd name="connsiteX27" fmla="*/ 0 w 84126"/>
                <a:gd name="connsiteY27" fmla="*/ 59320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126" h="61477">
                  <a:moveTo>
                    <a:pt x="0" y="61477"/>
                  </a:moveTo>
                  <a:lnTo>
                    <a:pt x="0" y="3236"/>
                  </a:lnTo>
                  <a:lnTo>
                    <a:pt x="12943" y="3236"/>
                  </a:lnTo>
                  <a:lnTo>
                    <a:pt x="14021" y="10786"/>
                  </a:lnTo>
                  <a:lnTo>
                    <a:pt x="14021" y="10786"/>
                  </a:lnTo>
                  <a:cubicBezTo>
                    <a:pt x="16178" y="8628"/>
                    <a:pt x="19414" y="6471"/>
                    <a:pt x="21571" y="4314"/>
                  </a:cubicBezTo>
                  <a:cubicBezTo>
                    <a:pt x="24807" y="2157"/>
                    <a:pt x="28042" y="1079"/>
                    <a:pt x="31278" y="1079"/>
                  </a:cubicBezTo>
                  <a:cubicBezTo>
                    <a:pt x="35592" y="1079"/>
                    <a:pt x="38828" y="2157"/>
                    <a:pt x="40985" y="3236"/>
                  </a:cubicBezTo>
                  <a:cubicBezTo>
                    <a:pt x="43142" y="4314"/>
                    <a:pt x="45299" y="7550"/>
                    <a:pt x="47456" y="10786"/>
                  </a:cubicBezTo>
                  <a:cubicBezTo>
                    <a:pt x="49613" y="7550"/>
                    <a:pt x="52849" y="5393"/>
                    <a:pt x="56085" y="3236"/>
                  </a:cubicBezTo>
                  <a:cubicBezTo>
                    <a:pt x="59320" y="1079"/>
                    <a:pt x="62556" y="0"/>
                    <a:pt x="65792" y="0"/>
                  </a:cubicBezTo>
                  <a:cubicBezTo>
                    <a:pt x="72263" y="0"/>
                    <a:pt x="76577" y="2157"/>
                    <a:pt x="79813" y="6471"/>
                  </a:cubicBezTo>
                  <a:cubicBezTo>
                    <a:pt x="83049" y="10786"/>
                    <a:pt x="84127" y="16178"/>
                    <a:pt x="84127" y="23728"/>
                  </a:cubicBezTo>
                  <a:lnTo>
                    <a:pt x="84127" y="60399"/>
                  </a:lnTo>
                  <a:lnTo>
                    <a:pt x="70106" y="60399"/>
                  </a:lnTo>
                  <a:lnTo>
                    <a:pt x="70106" y="25885"/>
                  </a:lnTo>
                  <a:cubicBezTo>
                    <a:pt x="70106" y="21571"/>
                    <a:pt x="69027" y="18335"/>
                    <a:pt x="67949" y="16178"/>
                  </a:cubicBezTo>
                  <a:cubicBezTo>
                    <a:pt x="66870" y="14021"/>
                    <a:pt x="64713" y="14021"/>
                    <a:pt x="62556" y="14021"/>
                  </a:cubicBezTo>
                  <a:cubicBezTo>
                    <a:pt x="60399" y="14021"/>
                    <a:pt x="59320" y="14021"/>
                    <a:pt x="57163" y="15100"/>
                  </a:cubicBezTo>
                  <a:cubicBezTo>
                    <a:pt x="55006" y="16178"/>
                    <a:pt x="53928" y="17257"/>
                    <a:pt x="51770" y="19414"/>
                  </a:cubicBezTo>
                  <a:lnTo>
                    <a:pt x="51770" y="59320"/>
                  </a:lnTo>
                  <a:lnTo>
                    <a:pt x="35592" y="59320"/>
                  </a:lnTo>
                  <a:lnTo>
                    <a:pt x="35592" y="24807"/>
                  </a:lnTo>
                  <a:cubicBezTo>
                    <a:pt x="35592" y="20492"/>
                    <a:pt x="34514" y="17257"/>
                    <a:pt x="33435" y="15100"/>
                  </a:cubicBezTo>
                  <a:cubicBezTo>
                    <a:pt x="32357" y="12942"/>
                    <a:pt x="30199" y="12942"/>
                    <a:pt x="28042" y="12942"/>
                  </a:cubicBezTo>
                  <a:cubicBezTo>
                    <a:pt x="24807" y="12942"/>
                    <a:pt x="21571" y="15100"/>
                    <a:pt x="17257" y="19414"/>
                  </a:cubicBezTo>
                  <a:lnTo>
                    <a:pt x="17257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68" name="Freihandform: Form 2367">
              <a:extLst>
                <a:ext uri="{FF2B5EF4-FFF2-40B4-BE49-F238E27FC236}">
                  <a16:creationId xmlns:a16="http://schemas.microsoft.com/office/drawing/2014/main" id="{2D7764E7-CE72-4D01-9DF9-FC5B60E21C61}"/>
                </a:ext>
              </a:extLst>
            </p:cNvPr>
            <p:cNvSpPr/>
            <p:nvPr/>
          </p:nvSpPr>
          <p:spPr>
            <a:xfrm>
              <a:off x="5604179" y="4982319"/>
              <a:ext cx="46377" cy="59799"/>
            </a:xfrm>
            <a:custGeom>
              <a:avLst/>
              <a:gdLst>
                <a:gd name="connsiteX0" fmla="*/ 22650 w 46377"/>
                <a:gd name="connsiteY0" fmla="*/ 59320 h 59799"/>
                <a:gd name="connsiteX1" fmla="*/ 10786 w 46377"/>
                <a:gd name="connsiteY1" fmla="*/ 57163 h 59799"/>
                <a:gd name="connsiteX2" fmla="*/ 0 w 46377"/>
                <a:gd name="connsiteY2" fmla="*/ 51771 h 59799"/>
                <a:gd name="connsiteX3" fmla="*/ 7550 w 46377"/>
                <a:gd name="connsiteY3" fmla="*/ 42063 h 59799"/>
                <a:gd name="connsiteX4" fmla="*/ 15100 w 46377"/>
                <a:gd name="connsiteY4" fmla="*/ 46378 h 59799"/>
                <a:gd name="connsiteX5" fmla="*/ 22650 w 46377"/>
                <a:gd name="connsiteY5" fmla="*/ 48535 h 59799"/>
                <a:gd name="connsiteX6" fmla="*/ 29121 w 46377"/>
                <a:gd name="connsiteY6" fmla="*/ 47456 h 59799"/>
                <a:gd name="connsiteX7" fmla="*/ 31278 w 46377"/>
                <a:gd name="connsiteY7" fmla="*/ 43142 h 59799"/>
                <a:gd name="connsiteX8" fmla="*/ 29121 w 46377"/>
                <a:gd name="connsiteY8" fmla="*/ 39907 h 59799"/>
                <a:gd name="connsiteX9" fmla="*/ 24807 w 46377"/>
                <a:gd name="connsiteY9" fmla="*/ 37749 h 59799"/>
                <a:gd name="connsiteX10" fmla="*/ 19414 w 46377"/>
                <a:gd name="connsiteY10" fmla="*/ 35592 h 59799"/>
                <a:gd name="connsiteX11" fmla="*/ 11864 w 46377"/>
                <a:gd name="connsiteY11" fmla="*/ 32357 h 59799"/>
                <a:gd name="connsiteX12" fmla="*/ 5393 w 46377"/>
                <a:gd name="connsiteY12" fmla="*/ 26964 h 59799"/>
                <a:gd name="connsiteX13" fmla="*/ 3236 w 46377"/>
                <a:gd name="connsiteY13" fmla="*/ 18336 h 59799"/>
                <a:gd name="connsiteX14" fmla="*/ 9707 w 46377"/>
                <a:gd name="connsiteY14" fmla="*/ 5393 h 59799"/>
                <a:gd name="connsiteX15" fmla="*/ 25885 w 46377"/>
                <a:gd name="connsiteY15" fmla="*/ 0 h 59799"/>
                <a:gd name="connsiteX16" fmla="*/ 37749 w 46377"/>
                <a:gd name="connsiteY16" fmla="*/ 2157 h 59799"/>
                <a:gd name="connsiteX17" fmla="*/ 46378 w 46377"/>
                <a:gd name="connsiteY17" fmla="*/ 7550 h 59799"/>
                <a:gd name="connsiteX18" fmla="*/ 38828 w 46377"/>
                <a:gd name="connsiteY18" fmla="*/ 17257 h 59799"/>
                <a:gd name="connsiteX19" fmla="*/ 32357 w 46377"/>
                <a:gd name="connsiteY19" fmla="*/ 14021 h 59799"/>
                <a:gd name="connsiteX20" fmla="*/ 25885 w 46377"/>
                <a:gd name="connsiteY20" fmla="*/ 12943 h 59799"/>
                <a:gd name="connsiteX21" fmla="*/ 20492 w 46377"/>
                <a:gd name="connsiteY21" fmla="*/ 14021 h 59799"/>
                <a:gd name="connsiteX22" fmla="*/ 18335 w 46377"/>
                <a:gd name="connsiteY22" fmla="*/ 18336 h 59799"/>
                <a:gd name="connsiteX23" fmla="*/ 20492 w 46377"/>
                <a:gd name="connsiteY23" fmla="*/ 21571 h 59799"/>
                <a:gd name="connsiteX24" fmla="*/ 24807 w 46377"/>
                <a:gd name="connsiteY24" fmla="*/ 23728 h 59799"/>
                <a:gd name="connsiteX25" fmla="*/ 30200 w 46377"/>
                <a:gd name="connsiteY25" fmla="*/ 25885 h 59799"/>
                <a:gd name="connsiteX26" fmla="*/ 37749 w 46377"/>
                <a:gd name="connsiteY26" fmla="*/ 29121 h 59799"/>
                <a:gd name="connsiteX27" fmla="*/ 44221 w 46377"/>
                <a:gd name="connsiteY27" fmla="*/ 34514 h 59799"/>
                <a:gd name="connsiteX28" fmla="*/ 46378 w 46377"/>
                <a:gd name="connsiteY28" fmla="*/ 43142 h 59799"/>
                <a:gd name="connsiteX29" fmla="*/ 43142 w 46377"/>
                <a:gd name="connsiteY29" fmla="*/ 52849 h 59799"/>
                <a:gd name="connsiteX30" fmla="*/ 35592 w 46377"/>
                <a:gd name="connsiteY30" fmla="*/ 59320 h 59799"/>
                <a:gd name="connsiteX31" fmla="*/ 22650 w 46377"/>
                <a:gd name="connsiteY31" fmla="*/ 59320 h 59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799">
                  <a:moveTo>
                    <a:pt x="22650" y="59320"/>
                  </a:moveTo>
                  <a:cubicBezTo>
                    <a:pt x="18335" y="59320"/>
                    <a:pt x="15100" y="58242"/>
                    <a:pt x="10786" y="57163"/>
                  </a:cubicBezTo>
                  <a:cubicBezTo>
                    <a:pt x="6471" y="56085"/>
                    <a:pt x="3236" y="53928"/>
                    <a:pt x="0" y="51771"/>
                  </a:cubicBezTo>
                  <a:lnTo>
                    <a:pt x="7550" y="42063"/>
                  </a:lnTo>
                  <a:cubicBezTo>
                    <a:pt x="9707" y="44221"/>
                    <a:pt x="12943" y="45299"/>
                    <a:pt x="15100" y="46378"/>
                  </a:cubicBezTo>
                  <a:cubicBezTo>
                    <a:pt x="17257" y="47456"/>
                    <a:pt x="20492" y="48535"/>
                    <a:pt x="22650" y="48535"/>
                  </a:cubicBezTo>
                  <a:cubicBezTo>
                    <a:pt x="25885" y="48535"/>
                    <a:pt x="26964" y="48535"/>
                    <a:pt x="29121" y="47456"/>
                  </a:cubicBezTo>
                  <a:cubicBezTo>
                    <a:pt x="30200" y="46378"/>
                    <a:pt x="31278" y="45299"/>
                    <a:pt x="31278" y="43142"/>
                  </a:cubicBezTo>
                  <a:cubicBezTo>
                    <a:pt x="31278" y="42063"/>
                    <a:pt x="30200" y="40985"/>
                    <a:pt x="29121" y="39907"/>
                  </a:cubicBezTo>
                  <a:cubicBezTo>
                    <a:pt x="28042" y="38828"/>
                    <a:pt x="25885" y="37749"/>
                    <a:pt x="24807" y="37749"/>
                  </a:cubicBezTo>
                  <a:cubicBezTo>
                    <a:pt x="22650" y="36671"/>
                    <a:pt x="20492" y="36671"/>
                    <a:pt x="19414" y="35592"/>
                  </a:cubicBezTo>
                  <a:cubicBezTo>
                    <a:pt x="17257" y="34514"/>
                    <a:pt x="14021" y="33435"/>
                    <a:pt x="11864" y="32357"/>
                  </a:cubicBezTo>
                  <a:cubicBezTo>
                    <a:pt x="9707" y="31278"/>
                    <a:pt x="7550" y="29121"/>
                    <a:pt x="5393" y="26964"/>
                  </a:cubicBezTo>
                  <a:cubicBezTo>
                    <a:pt x="3236" y="24807"/>
                    <a:pt x="3236" y="21571"/>
                    <a:pt x="3236" y="18336"/>
                  </a:cubicBezTo>
                  <a:cubicBezTo>
                    <a:pt x="3236" y="12943"/>
                    <a:pt x="5393" y="8629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200" y="0"/>
                    <a:pt x="34514" y="1079"/>
                    <a:pt x="37749" y="2157"/>
                  </a:cubicBezTo>
                  <a:cubicBezTo>
                    <a:pt x="40985" y="3236"/>
                    <a:pt x="44221" y="5393"/>
                    <a:pt x="46378" y="7550"/>
                  </a:cubicBezTo>
                  <a:lnTo>
                    <a:pt x="38828" y="17257"/>
                  </a:lnTo>
                  <a:cubicBezTo>
                    <a:pt x="36671" y="16178"/>
                    <a:pt x="34514" y="14021"/>
                    <a:pt x="32357" y="14021"/>
                  </a:cubicBezTo>
                  <a:cubicBezTo>
                    <a:pt x="30200" y="12943"/>
                    <a:pt x="28042" y="12943"/>
                    <a:pt x="25885" y="12943"/>
                  </a:cubicBezTo>
                  <a:cubicBezTo>
                    <a:pt x="23728" y="12943"/>
                    <a:pt x="21571" y="12943"/>
                    <a:pt x="20492" y="14021"/>
                  </a:cubicBezTo>
                  <a:cubicBezTo>
                    <a:pt x="19414" y="15100"/>
                    <a:pt x="18335" y="16178"/>
                    <a:pt x="18335" y="18336"/>
                  </a:cubicBezTo>
                  <a:cubicBezTo>
                    <a:pt x="18335" y="19414"/>
                    <a:pt x="19414" y="20492"/>
                    <a:pt x="20492" y="21571"/>
                  </a:cubicBezTo>
                  <a:cubicBezTo>
                    <a:pt x="21571" y="22650"/>
                    <a:pt x="22650" y="23728"/>
                    <a:pt x="24807" y="23728"/>
                  </a:cubicBezTo>
                  <a:cubicBezTo>
                    <a:pt x="26964" y="24807"/>
                    <a:pt x="28042" y="24807"/>
                    <a:pt x="30200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7" y="30200"/>
                    <a:pt x="42063" y="32357"/>
                    <a:pt x="44221" y="34514"/>
                  </a:cubicBezTo>
                  <a:cubicBezTo>
                    <a:pt x="46378" y="36671"/>
                    <a:pt x="46378" y="39907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5"/>
                    <a:pt x="38828" y="58242"/>
                    <a:pt x="35592" y="59320"/>
                  </a:cubicBezTo>
                  <a:cubicBezTo>
                    <a:pt x="32357" y="60399"/>
                    <a:pt x="26964" y="59320"/>
                    <a:pt x="22650" y="5932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69" name="Freihandform: Form 2368">
              <a:extLst>
                <a:ext uri="{FF2B5EF4-FFF2-40B4-BE49-F238E27FC236}">
                  <a16:creationId xmlns:a16="http://schemas.microsoft.com/office/drawing/2014/main" id="{51E0861A-4D96-4C99-8C2A-CD4303F84C7E}"/>
                </a:ext>
              </a:extLst>
            </p:cNvPr>
            <p:cNvSpPr/>
            <p:nvPr/>
          </p:nvSpPr>
          <p:spPr>
            <a:xfrm>
              <a:off x="5657028" y="4981240"/>
              <a:ext cx="58242" cy="60398"/>
            </a:xfrm>
            <a:custGeom>
              <a:avLst/>
              <a:gdLst>
                <a:gd name="connsiteX0" fmla="*/ 29121 w 58242"/>
                <a:gd name="connsiteY0" fmla="*/ 60399 h 60398"/>
                <a:gd name="connsiteX1" fmla="*/ 15100 w 58242"/>
                <a:gd name="connsiteY1" fmla="*/ 57163 h 60398"/>
                <a:gd name="connsiteX2" fmla="*/ 4314 w 58242"/>
                <a:gd name="connsiteY2" fmla="*/ 46378 h 60398"/>
                <a:gd name="connsiteX3" fmla="*/ 0 w 58242"/>
                <a:gd name="connsiteY3" fmla="*/ 30200 h 60398"/>
                <a:gd name="connsiteX4" fmla="*/ 4314 w 58242"/>
                <a:gd name="connsiteY4" fmla="*/ 14021 h 60398"/>
                <a:gd name="connsiteX5" fmla="*/ 15100 w 58242"/>
                <a:gd name="connsiteY5" fmla="*/ 3236 h 60398"/>
                <a:gd name="connsiteX6" fmla="*/ 29121 w 58242"/>
                <a:gd name="connsiteY6" fmla="*/ 0 h 60398"/>
                <a:gd name="connsiteX7" fmla="*/ 43142 w 58242"/>
                <a:gd name="connsiteY7" fmla="*/ 3236 h 60398"/>
                <a:gd name="connsiteX8" fmla="*/ 53928 w 58242"/>
                <a:gd name="connsiteY8" fmla="*/ 14021 h 60398"/>
                <a:gd name="connsiteX9" fmla="*/ 58242 w 58242"/>
                <a:gd name="connsiteY9" fmla="*/ 30200 h 60398"/>
                <a:gd name="connsiteX10" fmla="*/ 53928 w 58242"/>
                <a:gd name="connsiteY10" fmla="*/ 46378 h 60398"/>
                <a:gd name="connsiteX11" fmla="*/ 43142 w 58242"/>
                <a:gd name="connsiteY11" fmla="*/ 57163 h 60398"/>
                <a:gd name="connsiteX12" fmla="*/ 29121 w 58242"/>
                <a:gd name="connsiteY12" fmla="*/ 60399 h 60398"/>
                <a:gd name="connsiteX13" fmla="*/ 29121 w 58242"/>
                <a:gd name="connsiteY13" fmla="*/ 47457 h 60398"/>
                <a:gd name="connsiteX14" fmla="*/ 35592 w 58242"/>
                <a:gd name="connsiteY14" fmla="*/ 45299 h 60398"/>
                <a:gd name="connsiteX15" fmla="*/ 39907 w 58242"/>
                <a:gd name="connsiteY15" fmla="*/ 38828 h 60398"/>
                <a:gd name="connsiteX16" fmla="*/ 40985 w 58242"/>
                <a:gd name="connsiteY16" fmla="*/ 29121 h 60398"/>
                <a:gd name="connsiteX17" fmla="*/ 39907 w 58242"/>
                <a:gd name="connsiteY17" fmla="*/ 19414 h 60398"/>
                <a:gd name="connsiteX18" fmla="*/ 35592 w 58242"/>
                <a:gd name="connsiteY18" fmla="*/ 12943 h 60398"/>
                <a:gd name="connsiteX19" fmla="*/ 29121 w 58242"/>
                <a:gd name="connsiteY19" fmla="*/ 10786 h 60398"/>
                <a:gd name="connsiteX20" fmla="*/ 22650 w 58242"/>
                <a:gd name="connsiteY20" fmla="*/ 12943 h 60398"/>
                <a:gd name="connsiteX21" fmla="*/ 18335 w 58242"/>
                <a:gd name="connsiteY21" fmla="*/ 19414 h 60398"/>
                <a:gd name="connsiteX22" fmla="*/ 17257 w 58242"/>
                <a:gd name="connsiteY22" fmla="*/ 29121 h 60398"/>
                <a:gd name="connsiteX23" fmla="*/ 18335 w 58242"/>
                <a:gd name="connsiteY23" fmla="*/ 38828 h 60398"/>
                <a:gd name="connsiteX24" fmla="*/ 22650 w 58242"/>
                <a:gd name="connsiteY24" fmla="*/ 45299 h 60398"/>
                <a:gd name="connsiteX25" fmla="*/ 29121 w 58242"/>
                <a:gd name="connsiteY25" fmla="*/ 47457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2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1"/>
                    <a:pt x="4314" y="46378"/>
                  </a:cubicBezTo>
                  <a:cubicBezTo>
                    <a:pt x="2157" y="42064"/>
                    <a:pt x="0" y="36671"/>
                    <a:pt x="0" y="30200"/>
                  </a:cubicBezTo>
                  <a:cubicBezTo>
                    <a:pt x="0" y="23728"/>
                    <a:pt x="1079" y="18336"/>
                    <a:pt x="4314" y="14021"/>
                  </a:cubicBezTo>
                  <a:cubicBezTo>
                    <a:pt x="6471" y="9707"/>
                    <a:pt x="10786" y="5393"/>
                    <a:pt x="15100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4" y="0"/>
                    <a:pt x="38828" y="1079"/>
                    <a:pt x="43142" y="3236"/>
                  </a:cubicBezTo>
                  <a:cubicBezTo>
                    <a:pt x="47457" y="5393"/>
                    <a:pt x="50692" y="9707"/>
                    <a:pt x="53928" y="14021"/>
                  </a:cubicBezTo>
                  <a:cubicBezTo>
                    <a:pt x="56085" y="18336"/>
                    <a:pt x="58242" y="23728"/>
                    <a:pt x="58242" y="30200"/>
                  </a:cubicBezTo>
                  <a:cubicBezTo>
                    <a:pt x="58242" y="36671"/>
                    <a:pt x="57163" y="42064"/>
                    <a:pt x="53928" y="46378"/>
                  </a:cubicBezTo>
                  <a:cubicBezTo>
                    <a:pt x="51771" y="50692"/>
                    <a:pt x="47457" y="55006"/>
                    <a:pt x="43142" y="57163"/>
                  </a:cubicBezTo>
                  <a:cubicBezTo>
                    <a:pt x="38828" y="59320"/>
                    <a:pt x="34514" y="60399"/>
                    <a:pt x="29121" y="60399"/>
                  </a:cubicBezTo>
                  <a:close/>
                  <a:moveTo>
                    <a:pt x="29121" y="47457"/>
                  </a:moveTo>
                  <a:cubicBezTo>
                    <a:pt x="31278" y="47457"/>
                    <a:pt x="33435" y="46378"/>
                    <a:pt x="35592" y="45299"/>
                  </a:cubicBezTo>
                  <a:cubicBezTo>
                    <a:pt x="37749" y="44221"/>
                    <a:pt x="38828" y="42064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4807"/>
                    <a:pt x="40985" y="22650"/>
                    <a:pt x="39907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3"/>
                  </a:cubicBezTo>
                  <a:cubicBezTo>
                    <a:pt x="20493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3435"/>
                    <a:pt x="17257" y="35592"/>
                    <a:pt x="18335" y="38828"/>
                  </a:cubicBezTo>
                  <a:cubicBezTo>
                    <a:pt x="19414" y="40985"/>
                    <a:pt x="20493" y="43142"/>
                    <a:pt x="22650" y="45299"/>
                  </a:cubicBezTo>
                  <a:cubicBezTo>
                    <a:pt x="24807" y="46378"/>
                    <a:pt x="26964" y="47457"/>
                    <a:pt x="29121" y="474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70" name="Freihandform: Form 2369">
              <a:extLst>
                <a:ext uri="{FF2B5EF4-FFF2-40B4-BE49-F238E27FC236}">
                  <a16:creationId xmlns:a16="http://schemas.microsoft.com/office/drawing/2014/main" id="{EABDCCAD-7C44-433A-8FBE-68ABAA44F413}"/>
                </a:ext>
              </a:extLst>
            </p:cNvPr>
            <p:cNvSpPr/>
            <p:nvPr/>
          </p:nvSpPr>
          <p:spPr>
            <a:xfrm>
              <a:off x="5727134" y="4981240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9 h 60398"/>
                <a:gd name="connsiteX2" fmla="*/ 12943 w 51770"/>
                <a:gd name="connsiteY2" fmla="*/ 1079 h 60398"/>
                <a:gd name="connsiteX3" fmla="*/ 14021 w 51770"/>
                <a:gd name="connsiteY3" fmla="*/ 8629 h 60398"/>
                <a:gd name="connsiteX4" fmla="*/ 14021 w 51770"/>
                <a:gd name="connsiteY4" fmla="*/ 8629 h 60398"/>
                <a:gd name="connsiteX5" fmla="*/ 22650 w 51770"/>
                <a:gd name="connsiteY5" fmla="*/ 2157 h 60398"/>
                <a:gd name="connsiteX6" fmla="*/ 33435 w 51770"/>
                <a:gd name="connsiteY6" fmla="*/ 0 h 60398"/>
                <a:gd name="connsiteX7" fmla="*/ 47457 w 51770"/>
                <a:gd name="connsiteY7" fmla="*/ 6471 h 60398"/>
                <a:gd name="connsiteX8" fmla="*/ 51771 w 51770"/>
                <a:gd name="connsiteY8" fmla="*/ 23728 h 60398"/>
                <a:gd name="connsiteX9" fmla="*/ 51771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3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8629"/>
                  </a:lnTo>
                  <a:lnTo>
                    <a:pt x="14021" y="8629"/>
                  </a:lnTo>
                  <a:cubicBezTo>
                    <a:pt x="16178" y="6471"/>
                    <a:pt x="19414" y="4314"/>
                    <a:pt x="22650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7" y="0"/>
                    <a:pt x="44221" y="2157"/>
                    <a:pt x="47457" y="6471"/>
                  </a:cubicBezTo>
                  <a:cubicBezTo>
                    <a:pt x="50692" y="10786"/>
                    <a:pt x="51771" y="16178"/>
                    <a:pt x="51771" y="23728"/>
                  </a:cubicBezTo>
                  <a:lnTo>
                    <a:pt x="51771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4" y="18336"/>
                    <a:pt x="33435" y="16178"/>
                  </a:cubicBezTo>
                  <a:cubicBezTo>
                    <a:pt x="32357" y="14021"/>
                    <a:pt x="30200" y="14021"/>
                    <a:pt x="26964" y="14021"/>
                  </a:cubicBezTo>
                  <a:cubicBezTo>
                    <a:pt x="24807" y="14021"/>
                    <a:pt x="22650" y="14021"/>
                    <a:pt x="20493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371" name="Freihandform: Form 2370">
            <a:extLst>
              <a:ext uri="{FF2B5EF4-FFF2-40B4-BE49-F238E27FC236}">
                <a16:creationId xmlns:a16="http://schemas.microsoft.com/office/drawing/2014/main" id="{B6BA4863-A39B-49A3-8F7B-0D338E626562}"/>
              </a:ext>
            </a:extLst>
          </p:cNvPr>
          <p:cNvSpPr/>
          <p:nvPr/>
        </p:nvSpPr>
        <p:spPr>
          <a:xfrm>
            <a:off x="5841460" y="5557186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E84E0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72" name="Freihandform: Form 2371">
            <a:extLst>
              <a:ext uri="{FF2B5EF4-FFF2-40B4-BE49-F238E27FC236}">
                <a16:creationId xmlns:a16="http://schemas.microsoft.com/office/drawing/2014/main" id="{256826CC-DA29-4D02-8C69-E58A5E99475C}"/>
              </a:ext>
            </a:extLst>
          </p:cNvPr>
          <p:cNvSpPr/>
          <p:nvPr/>
        </p:nvSpPr>
        <p:spPr>
          <a:xfrm>
            <a:off x="5836068" y="4928391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E84E0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73" name="Freihandform: Form 2372">
            <a:extLst>
              <a:ext uri="{FF2B5EF4-FFF2-40B4-BE49-F238E27FC236}">
                <a16:creationId xmlns:a16="http://schemas.microsoft.com/office/drawing/2014/main" id="{F4BAB0D0-C874-46EE-8A8E-4FD9F17CEC62}"/>
              </a:ext>
            </a:extLst>
          </p:cNvPr>
          <p:cNvSpPr/>
          <p:nvPr/>
        </p:nvSpPr>
        <p:spPr>
          <a:xfrm>
            <a:off x="4904200" y="6154704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74" name="Freihandform: Form 2373">
            <a:extLst>
              <a:ext uri="{FF2B5EF4-FFF2-40B4-BE49-F238E27FC236}">
                <a16:creationId xmlns:a16="http://schemas.microsoft.com/office/drawing/2014/main" id="{065E50CD-038D-400E-A817-4D0687CE821B}"/>
              </a:ext>
            </a:extLst>
          </p:cNvPr>
          <p:cNvSpPr/>
          <p:nvPr/>
        </p:nvSpPr>
        <p:spPr>
          <a:xfrm>
            <a:off x="5836068" y="6154704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E84E0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75" name="Freihandform: Form 2374">
            <a:extLst>
              <a:ext uri="{FF2B5EF4-FFF2-40B4-BE49-F238E27FC236}">
                <a16:creationId xmlns:a16="http://schemas.microsoft.com/office/drawing/2014/main" id="{186680AA-B52A-48E7-A5F3-0C68BA130155}"/>
              </a:ext>
            </a:extLst>
          </p:cNvPr>
          <p:cNvSpPr/>
          <p:nvPr/>
        </p:nvSpPr>
        <p:spPr>
          <a:xfrm>
            <a:off x="5362584" y="6554846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E84E0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76" name="Freihandform: Form 2375">
            <a:extLst>
              <a:ext uri="{FF2B5EF4-FFF2-40B4-BE49-F238E27FC236}">
                <a16:creationId xmlns:a16="http://schemas.microsoft.com/office/drawing/2014/main" id="{D8108582-CD4F-4895-BD7F-46F1369F936D}"/>
              </a:ext>
            </a:extLst>
          </p:cNvPr>
          <p:cNvSpPr/>
          <p:nvPr/>
        </p:nvSpPr>
        <p:spPr>
          <a:xfrm>
            <a:off x="7277012" y="5076153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E84E0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77" name="Freihandform: Form 2376">
            <a:extLst>
              <a:ext uri="{FF2B5EF4-FFF2-40B4-BE49-F238E27FC236}">
                <a16:creationId xmlns:a16="http://schemas.microsoft.com/office/drawing/2014/main" id="{C1747987-31DB-4648-9117-1CFDFD4258B0}"/>
              </a:ext>
            </a:extLst>
          </p:cNvPr>
          <p:cNvSpPr/>
          <p:nvPr/>
        </p:nvSpPr>
        <p:spPr>
          <a:xfrm>
            <a:off x="6234053" y="4142127"/>
            <a:ext cx="97069" cy="97069"/>
          </a:xfrm>
          <a:custGeom>
            <a:avLst/>
            <a:gdLst>
              <a:gd name="connsiteX0" fmla="*/ 97069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69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69" y="48535"/>
                </a:moveTo>
                <a:cubicBezTo>
                  <a:pt x="97069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69" y="21730"/>
                  <a:pt x="97069" y="48535"/>
                </a:cubicBezTo>
                <a:close/>
              </a:path>
            </a:pathLst>
          </a:custGeom>
          <a:solidFill>
            <a:srgbClr val="E84E0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2378" name="Grafik 2">
            <a:extLst>
              <a:ext uri="{FF2B5EF4-FFF2-40B4-BE49-F238E27FC236}">
                <a16:creationId xmlns:a16="http://schemas.microsoft.com/office/drawing/2014/main" id="{B426CD9C-5B9B-4903-94B5-C684D09B2883}"/>
              </a:ext>
            </a:extLst>
          </p:cNvPr>
          <p:cNvGrpSpPr/>
          <p:nvPr/>
        </p:nvGrpSpPr>
        <p:grpSpPr>
          <a:xfrm>
            <a:off x="681673" y="1693817"/>
            <a:ext cx="5729859" cy="1313323"/>
            <a:chOff x="681673" y="1693817"/>
            <a:chExt cx="5729859" cy="1313323"/>
          </a:xfrm>
          <a:noFill/>
        </p:grpSpPr>
        <p:sp>
          <p:nvSpPr>
            <p:cNvPr id="2379" name="Freihandform: Form 2378">
              <a:extLst>
                <a:ext uri="{FF2B5EF4-FFF2-40B4-BE49-F238E27FC236}">
                  <a16:creationId xmlns:a16="http://schemas.microsoft.com/office/drawing/2014/main" id="{506C6661-2D53-44FE-B95D-DDE1D46CFF80}"/>
                </a:ext>
              </a:extLst>
            </p:cNvPr>
            <p:cNvSpPr/>
            <p:nvPr/>
          </p:nvSpPr>
          <p:spPr>
            <a:xfrm>
              <a:off x="5970553" y="2943857"/>
              <a:ext cx="440978" cy="63283"/>
            </a:xfrm>
            <a:custGeom>
              <a:avLst/>
              <a:gdLst>
                <a:gd name="connsiteX0" fmla="*/ 437147 w 440978"/>
                <a:gd name="connsiteY0" fmla="*/ 0 h 63283"/>
                <a:gd name="connsiteX1" fmla="*/ 433911 w 440978"/>
                <a:gd name="connsiteY1" fmla="*/ 38828 h 63283"/>
                <a:gd name="connsiteX2" fmla="*/ 367041 w 440978"/>
                <a:gd name="connsiteY2" fmla="*/ 60399 h 63283"/>
                <a:gd name="connsiteX3" fmla="*/ 76911 w 440978"/>
                <a:gd name="connsiteY3" fmla="*/ 59320 h 63283"/>
                <a:gd name="connsiteX4" fmla="*/ 2491 w 440978"/>
                <a:gd name="connsiteY4" fmla="*/ 50692 h 63283"/>
                <a:gd name="connsiteX5" fmla="*/ 2491 w 440978"/>
                <a:gd name="connsiteY5" fmla="*/ 16178 h 6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0978" h="63283">
                  <a:moveTo>
                    <a:pt x="437147" y="0"/>
                  </a:moveTo>
                  <a:cubicBezTo>
                    <a:pt x="443618" y="16178"/>
                    <a:pt x="441461" y="29121"/>
                    <a:pt x="433911" y="38828"/>
                  </a:cubicBezTo>
                  <a:cubicBezTo>
                    <a:pt x="418812" y="51770"/>
                    <a:pt x="392926" y="58242"/>
                    <a:pt x="367041" y="60399"/>
                  </a:cubicBezTo>
                  <a:cubicBezTo>
                    <a:pt x="309878" y="65792"/>
                    <a:pt x="123288" y="62556"/>
                    <a:pt x="76911" y="59320"/>
                  </a:cubicBezTo>
                  <a:cubicBezTo>
                    <a:pt x="57497" y="58242"/>
                    <a:pt x="32690" y="57163"/>
                    <a:pt x="2491" y="50692"/>
                  </a:cubicBezTo>
                  <a:cubicBezTo>
                    <a:pt x="334" y="40985"/>
                    <a:pt x="-1823" y="25885"/>
                    <a:pt x="2491" y="16178"/>
                  </a:cubicBezTo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80" name="Freihandform: Form 2379">
              <a:extLst>
                <a:ext uri="{FF2B5EF4-FFF2-40B4-BE49-F238E27FC236}">
                  <a16:creationId xmlns:a16="http://schemas.microsoft.com/office/drawing/2014/main" id="{B73E51A6-E2C7-4024-8F08-961FAB75A0B8}"/>
                </a:ext>
              </a:extLst>
            </p:cNvPr>
            <p:cNvSpPr/>
            <p:nvPr/>
          </p:nvSpPr>
          <p:spPr>
            <a:xfrm>
              <a:off x="5967178" y="2832650"/>
              <a:ext cx="440647" cy="149465"/>
            </a:xfrm>
            <a:custGeom>
              <a:avLst/>
              <a:gdLst>
                <a:gd name="connsiteX0" fmla="*/ 4787 w 440647"/>
                <a:gd name="connsiteY0" fmla="*/ 127386 h 149465"/>
                <a:gd name="connsiteX1" fmla="*/ 22044 w 440647"/>
                <a:gd name="connsiteY1" fmla="*/ 11980 h 149465"/>
                <a:gd name="connsiteX2" fmla="*/ 63029 w 440647"/>
                <a:gd name="connsiteY2" fmla="*/ 27080 h 149465"/>
                <a:gd name="connsiteX3" fmla="*/ 121271 w 440647"/>
                <a:gd name="connsiteY3" fmla="*/ 36787 h 149465"/>
                <a:gd name="connsiteX4" fmla="*/ 195691 w 440647"/>
                <a:gd name="connsiteY4" fmla="*/ 4431 h 149465"/>
                <a:gd name="connsiteX5" fmla="*/ 335903 w 440647"/>
                <a:gd name="connsiteY5" fmla="*/ 79929 h 149465"/>
                <a:gd name="connsiteX6" fmla="*/ 440522 w 440647"/>
                <a:gd name="connsiteY6" fmla="*/ 111207 h 149465"/>
                <a:gd name="connsiteX7" fmla="*/ 403851 w 440647"/>
                <a:gd name="connsiteY7" fmla="*/ 148957 h 149465"/>
                <a:gd name="connsiteX8" fmla="*/ 176277 w 440647"/>
                <a:gd name="connsiteY8" fmla="*/ 145721 h 149465"/>
                <a:gd name="connsiteX9" fmla="*/ 4787 w 440647"/>
                <a:gd name="connsiteY9" fmla="*/ 127386 h 14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0647" h="149465">
                  <a:moveTo>
                    <a:pt x="4787" y="127386"/>
                  </a:moveTo>
                  <a:cubicBezTo>
                    <a:pt x="-7077" y="102579"/>
                    <a:pt x="4787" y="36787"/>
                    <a:pt x="22044" y="11980"/>
                  </a:cubicBezTo>
                  <a:cubicBezTo>
                    <a:pt x="39301" y="-12826"/>
                    <a:pt x="55480" y="8745"/>
                    <a:pt x="63029" y="27080"/>
                  </a:cubicBezTo>
                  <a:cubicBezTo>
                    <a:pt x="69501" y="45416"/>
                    <a:pt x="89993" y="61594"/>
                    <a:pt x="121271" y="36787"/>
                  </a:cubicBezTo>
                  <a:cubicBezTo>
                    <a:pt x="152549" y="11980"/>
                    <a:pt x="167649" y="-9591"/>
                    <a:pt x="195691" y="4431"/>
                  </a:cubicBezTo>
                  <a:cubicBezTo>
                    <a:pt x="223733" y="18452"/>
                    <a:pt x="302467" y="70222"/>
                    <a:pt x="335903" y="79929"/>
                  </a:cubicBezTo>
                  <a:cubicBezTo>
                    <a:pt x="369338" y="89636"/>
                    <a:pt x="439443" y="84243"/>
                    <a:pt x="440522" y="111207"/>
                  </a:cubicBezTo>
                  <a:cubicBezTo>
                    <a:pt x="441601" y="138171"/>
                    <a:pt x="436208" y="146799"/>
                    <a:pt x="403851" y="148957"/>
                  </a:cubicBezTo>
                  <a:cubicBezTo>
                    <a:pt x="370417" y="151114"/>
                    <a:pt x="176277" y="145721"/>
                    <a:pt x="176277" y="145721"/>
                  </a:cubicBezTo>
                  <a:lnTo>
                    <a:pt x="4787" y="127386"/>
                  </a:lnTo>
                  <a:close/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81" name="Freihandform: Form 2380">
              <a:extLst>
                <a:ext uri="{FF2B5EF4-FFF2-40B4-BE49-F238E27FC236}">
                  <a16:creationId xmlns:a16="http://schemas.microsoft.com/office/drawing/2014/main" id="{30AB407B-F306-49A8-A48A-49052DB554E6}"/>
                </a:ext>
              </a:extLst>
            </p:cNvPr>
            <p:cNvSpPr/>
            <p:nvPr/>
          </p:nvSpPr>
          <p:spPr>
            <a:xfrm>
              <a:off x="6007557" y="2897479"/>
              <a:ext cx="253459" cy="69027"/>
            </a:xfrm>
            <a:custGeom>
              <a:avLst/>
              <a:gdLst>
                <a:gd name="connsiteX0" fmla="*/ 253459 w 253459"/>
                <a:gd name="connsiteY0" fmla="*/ 69027 h 69027"/>
                <a:gd name="connsiteX1" fmla="*/ 157469 w 253459"/>
                <a:gd name="connsiteY1" fmla="*/ 15100 h 69027"/>
                <a:gd name="connsiteX2" fmla="*/ 0 w 253459"/>
                <a:gd name="connsiteY2" fmla="*/ 0 h 69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459" h="69027">
                  <a:moveTo>
                    <a:pt x="253459" y="69027"/>
                  </a:moveTo>
                  <a:cubicBezTo>
                    <a:pt x="232967" y="40985"/>
                    <a:pt x="193061" y="18335"/>
                    <a:pt x="157469" y="15100"/>
                  </a:cubicBezTo>
                  <a:lnTo>
                    <a:pt x="0" y="0"/>
                  </a:lnTo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82" name="Freihandform: Form 2381">
              <a:extLst>
                <a:ext uri="{FF2B5EF4-FFF2-40B4-BE49-F238E27FC236}">
                  <a16:creationId xmlns:a16="http://schemas.microsoft.com/office/drawing/2014/main" id="{169B81C1-AB71-4FA2-9BEC-EEF76C2A76CD}"/>
                </a:ext>
              </a:extLst>
            </p:cNvPr>
            <p:cNvSpPr/>
            <p:nvPr/>
          </p:nvSpPr>
          <p:spPr>
            <a:xfrm>
              <a:off x="681673" y="1693817"/>
              <a:ext cx="10785" cy="10785"/>
            </a:xfrm>
            <a:custGeom>
              <a:avLst/>
              <a:gdLst/>
              <a:ahLst/>
              <a:cxnLst/>
              <a:rect l="l" t="t" r="r" b="b"/>
              <a:pathLst>
                <a:path w="10785" h="10785"/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83" name="Freihandform: Form 2382">
              <a:extLst>
                <a:ext uri="{FF2B5EF4-FFF2-40B4-BE49-F238E27FC236}">
                  <a16:creationId xmlns:a16="http://schemas.microsoft.com/office/drawing/2014/main" id="{22020829-9282-4C14-98AC-66E17AE6626C}"/>
                </a:ext>
              </a:extLst>
            </p:cNvPr>
            <p:cNvSpPr/>
            <p:nvPr/>
          </p:nvSpPr>
          <p:spPr>
            <a:xfrm>
              <a:off x="6012950" y="2921208"/>
              <a:ext cx="228652" cy="59320"/>
            </a:xfrm>
            <a:custGeom>
              <a:avLst/>
              <a:gdLst>
                <a:gd name="connsiteX0" fmla="*/ 0 w 228652"/>
                <a:gd name="connsiteY0" fmla="*/ 0 h 59320"/>
                <a:gd name="connsiteX1" fmla="*/ 149919 w 228652"/>
                <a:gd name="connsiteY1" fmla="*/ 15100 h 59320"/>
                <a:gd name="connsiteX2" fmla="*/ 228653 w 228652"/>
                <a:gd name="connsiteY2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52" h="59320">
                  <a:moveTo>
                    <a:pt x="0" y="0"/>
                  </a:moveTo>
                  <a:lnTo>
                    <a:pt x="149919" y="15100"/>
                  </a:lnTo>
                  <a:cubicBezTo>
                    <a:pt x="173647" y="18335"/>
                    <a:pt x="213553" y="38828"/>
                    <a:pt x="228653" y="59320"/>
                  </a:cubicBezTo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84" name="Freihandform: Form 2383">
              <a:extLst>
                <a:ext uri="{FF2B5EF4-FFF2-40B4-BE49-F238E27FC236}">
                  <a16:creationId xmlns:a16="http://schemas.microsoft.com/office/drawing/2014/main" id="{A8AF2C59-0997-4851-8146-DB6CDDC285FA}"/>
                </a:ext>
              </a:extLst>
            </p:cNvPr>
            <p:cNvSpPr/>
            <p:nvPr/>
          </p:nvSpPr>
          <p:spPr>
            <a:xfrm>
              <a:off x="5967080" y="2853162"/>
              <a:ext cx="77148" cy="114423"/>
            </a:xfrm>
            <a:custGeom>
              <a:avLst/>
              <a:gdLst>
                <a:gd name="connsiteX0" fmla="*/ 51263 w 77148"/>
                <a:gd name="connsiteY0" fmla="*/ 84224 h 114423"/>
                <a:gd name="connsiteX1" fmla="*/ 40477 w 77148"/>
                <a:gd name="connsiteY1" fmla="*/ 23825 h 114423"/>
                <a:gd name="connsiteX2" fmla="*/ 29692 w 77148"/>
                <a:gd name="connsiteY2" fmla="*/ 1176 h 114423"/>
                <a:gd name="connsiteX3" fmla="*/ 15671 w 77148"/>
                <a:gd name="connsiteY3" fmla="*/ 2254 h 114423"/>
                <a:gd name="connsiteX4" fmla="*/ 4885 w 77148"/>
                <a:gd name="connsiteY4" fmla="*/ 106874 h 114423"/>
                <a:gd name="connsiteX5" fmla="*/ 77148 w 77148"/>
                <a:gd name="connsiteY5" fmla="*/ 114424 h 114423"/>
                <a:gd name="connsiteX6" fmla="*/ 51263 w 77148"/>
                <a:gd name="connsiteY6" fmla="*/ 84224 h 11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48" h="114423">
                  <a:moveTo>
                    <a:pt x="51263" y="84224"/>
                  </a:moveTo>
                  <a:cubicBezTo>
                    <a:pt x="42635" y="64810"/>
                    <a:pt x="42635" y="44318"/>
                    <a:pt x="40477" y="23825"/>
                  </a:cubicBezTo>
                  <a:cubicBezTo>
                    <a:pt x="39399" y="15197"/>
                    <a:pt x="39399" y="3333"/>
                    <a:pt x="29692" y="1176"/>
                  </a:cubicBezTo>
                  <a:cubicBezTo>
                    <a:pt x="23221" y="-981"/>
                    <a:pt x="19985" y="97"/>
                    <a:pt x="15671" y="2254"/>
                  </a:cubicBezTo>
                  <a:cubicBezTo>
                    <a:pt x="2728" y="32454"/>
                    <a:pt x="-5900" y="85303"/>
                    <a:pt x="4885" y="106874"/>
                  </a:cubicBezTo>
                  <a:lnTo>
                    <a:pt x="77148" y="114424"/>
                  </a:lnTo>
                  <a:cubicBezTo>
                    <a:pt x="66363" y="105795"/>
                    <a:pt x="56656" y="96088"/>
                    <a:pt x="51263" y="84224"/>
                  </a:cubicBezTo>
                  <a:close/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85" name="Freihandform: Form 2384">
              <a:extLst>
                <a:ext uri="{FF2B5EF4-FFF2-40B4-BE49-F238E27FC236}">
                  <a16:creationId xmlns:a16="http://schemas.microsoft.com/office/drawing/2014/main" id="{5E78396D-9438-49BA-B622-398BCD17038D}"/>
                </a:ext>
              </a:extLst>
            </p:cNvPr>
            <p:cNvSpPr/>
            <p:nvPr/>
          </p:nvSpPr>
          <p:spPr>
            <a:xfrm>
              <a:off x="6235132" y="2930915"/>
              <a:ext cx="172711" cy="51138"/>
            </a:xfrm>
            <a:custGeom>
              <a:avLst/>
              <a:gdLst>
                <a:gd name="connsiteX0" fmla="*/ 0 w 172711"/>
                <a:gd name="connsiteY0" fmla="*/ 49613 h 51138"/>
                <a:gd name="connsiteX1" fmla="*/ 135897 w 172711"/>
                <a:gd name="connsiteY1" fmla="*/ 50692 h 51138"/>
                <a:gd name="connsiteX2" fmla="*/ 172568 w 172711"/>
                <a:gd name="connsiteY2" fmla="*/ 12943 h 51138"/>
                <a:gd name="connsiteX3" fmla="*/ 163939 w 172711"/>
                <a:gd name="connsiteY3" fmla="*/ 0 h 5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11" h="51138">
                  <a:moveTo>
                    <a:pt x="0" y="49613"/>
                  </a:moveTo>
                  <a:cubicBezTo>
                    <a:pt x="55006" y="50692"/>
                    <a:pt x="118641" y="51770"/>
                    <a:pt x="135897" y="50692"/>
                  </a:cubicBezTo>
                  <a:cubicBezTo>
                    <a:pt x="169332" y="48535"/>
                    <a:pt x="173646" y="39906"/>
                    <a:pt x="172568" y="12943"/>
                  </a:cubicBezTo>
                  <a:cubicBezTo>
                    <a:pt x="172568" y="7550"/>
                    <a:pt x="169332" y="3236"/>
                    <a:pt x="163939" y="0"/>
                  </a:cubicBezTo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86" name="Freihandform: Form 2385">
              <a:extLst>
                <a:ext uri="{FF2B5EF4-FFF2-40B4-BE49-F238E27FC236}">
                  <a16:creationId xmlns:a16="http://schemas.microsoft.com/office/drawing/2014/main" id="{48899FAB-A4C7-4757-AA82-E5536953E2B3}"/>
                </a:ext>
              </a:extLst>
            </p:cNvPr>
            <p:cNvSpPr/>
            <p:nvPr/>
          </p:nvSpPr>
          <p:spPr>
            <a:xfrm>
              <a:off x="6235132" y="2930915"/>
              <a:ext cx="169331" cy="49613"/>
            </a:xfrm>
            <a:custGeom>
              <a:avLst/>
              <a:gdLst>
                <a:gd name="connsiteX0" fmla="*/ 0 w 169331"/>
                <a:gd name="connsiteY0" fmla="*/ 49613 h 49613"/>
                <a:gd name="connsiteX1" fmla="*/ 6471 w 169331"/>
                <a:gd name="connsiteY1" fmla="*/ 49613 h 49613"/>
                <a:gd name="connsiteX2" fmla="*/ 48535 w 169331"/>
                <a:gd name="connsiteY2" fmla="*/ 19414 h 49613"/>
                <a:gd name="connsiteX3" fmla="*/ 169332 w 169331"/>
                <a:gd name="connsiteY3" fmla="*/ 3236 h 49613"/>
                <a:gd name="connsiteX4" fmla="*/ 165018 w 169331"/>
                <a:gd name="connsiteY4" fmla="*/ 0 h 4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331" h="49613">
                  <a:moveTo>
                    <a:pt x="0" y="49613"/>
                  </a:moveTo>
                  <a:cubicBezTo>
                    <a:pt x="2157" y="49613"/>
                    <a:pt x="4314" y="49613"/>
                    <a:pt x="6471" y="49613"/>
                  </a:cubicBezTo>
                  <a:cubicBezTo>
                    <a:pt x="20492" y="39906"/>
                    <a:pt x="34513" y="30199"/>
                    <a:pt x="48535" y="19414"/>
                  </a:cubicBezTo>
                  <a:cubicBezTo>
                    <a:pt x="125112" y="21571"/>
                    <a:pt x="158546" y="19414"/>
                    <a:pt x="169332" y="3236"/>
                  </a:cubicBezTo>
                  <a:cubicBezTo>
                    <a:pt x="168254" y="2157"/>
                    <a:pt x="167175" y="1079"/>
                    <a:pt x="165018" y="0"/>
                  </a:cubicBezTo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87" name="Freihandform: Form 2386">
              <a:extLst>
                <a:ext uri="{FF2B5EF4-FFF2-40B4-BE49-F238E27FC236}">
                  <a16:creationId xmlns:a16="http://schemas.microsoft.com/office/drawing/2014/main" id="{BB403D14-EBA8-418E-994C-04376902116F}"/>
                </a:ext>
              </a:extLst>
            </p:cNvPr>
            <p:cNvSpPr/>
            <p:nvPr/>
          </p:nvSpPr>
          <p:spPr>
            <a:xfrm>
              <a:off x="6111098" y="2832766"/>
              <a:ext cx="188746" cy="96960"/>
            </a:xfrm>
            <a:custGeom>
              <a:avLst/>
              <a:gdLst>
                <a:gd name="connsiteX0" fmla="*/ 0 w 188746"/>
                <a:gd name="connsiteY0" fmla="*/ 16178 h 96960"/>
                <a:gd name="connsiteX1" fmla="*/ 159626 w 188746"/>
                <a:gd name="connsiteY1" fmla="*/ 95991 h 96960"/>
                <a:gd name="connsiteX2" fmla="*/ 188747 w 188746"/>
                <a:gd name="connsiteY2" fmla="*/ 78734 h 96960"/>
                <a:gd name="connsiteX3" fmla="*/ 166097 w 188746"/>
                <a:gd name="connsiteY3" fmla="*/ 69027 h 96960"/>
                <a:gd name="connsiteX4" fmla="*/ 147761 w 188746"/>
                <a:gd name="connsiteY4" fmla="*/ 73342 h 96960"/>
                <a:gd name="connsiteX5" fmla="*/ 25885 w 188746"/>
                <a:gd name="connsiteY5" fmla="*/ 0 h 96960"/>
                <a:gd name="connsiteX6" fmla="*/ 0 w 188746"/>
                <a:gd name="connsiteY6" fmla="*/ 16178 h 96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746" h="96960">
                  <a:moveTo>
                    <a:pt x="0" y="16178"/>
                  </a:moveTo>
                  <a:cubicBezTo>
                    <a:pt x="32357" y="39906"/>
                    <a:pt x="140212" y="105698"/>
                    <a:pt x="159626" y="95991"/>
                  </a:cubicBezTo>
                  <a:cubicBezTo>
                    <a:pt x="174725" y="89520"/>
                    <a:pt x="183354" y="83048"/>
                    <a:pt x="188747" y="78734"/>
                  </a:cubicBezTo>
                  <a:cubicBezTo>
                    <a:pt x="182275" y="76577"/>
                    <a:pt x="174725" y="73342"/>
                    <a:pt x="166097" y="69027"/>
                  </a:cubicBezTo>
                  <a:cubicBezTo>
                    <a:pt x="159626" y="72263"/>
                    <a:pt x="153154" y="75499"/>
                    <a:pt x="147761" y="73342"/>
                  </a:cubicBezTo>
                  <a:cubicBezTo>
                    <a:pt x="138055" y="71184"/>
                    <a:pt x="53928" y="18335"/>
                    <a:pt x="25885" y="0"/>
                  </a:cubicBezTo>
                  <a:cubicBezTo>
                    <a:pt x="17257" y="3236"/>
                    <a:pt x="8629" y="8628"/>
                    <a:pt x="0" y="16178"/>
                  </a:cubicBezTo>
                  <a:close/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88" name="Freihandform: Form 2387">
              <a:extLst>
                <a:ext uri="{FF2B5EF4-FFF2-40B4-BE49-F238E27FC236}">
                  <a16:creationId xmlns:a16="http://schemas.microsoft.com/office/drawing/2014/main" id="{2A2F7496-F2DF-43EA-AFFA-F5ED946FB33D}"/>
                </a:ext>
              </a:extLst>
            </p:cNvPr>
            <p:cNvSpPr/>
            <p:nvPr/>
          </p:nvSpPr>
          <p:spPr>
            <a:xfrm>
              <a:off x="6161145" y="2838666"/>
              <a:ext cx="26934" cy="32494"/>
            </a:xfrm>
            <a:custGeom>
              <a:avLst/>
              <a:gdLst>
                <a:gd name="connsiteX0" fmla="*/ 23295 w 26934"/>
                <a:gd name="connsiteY0" fmla="*/ 2729 h 32494"/>
                <a:gd name="connsiteX1" fmla="*/ 26530 w 26934"/>
                <a:gd name="connsiteY1" fmla="*/ 8121 h 32494"/>
                <a:gd name="connsiteX2" fmla="*/ 11431 w 26934"/>
                <a:gd name="connsiteY2" fmla="*/ 29692 h 32494"/>
                <a:gd name="connsiteX3" fmla="*/ 2802 w 26934"/>
                <a:gd name="connsiteY3" fmla="*/ 31849 h 32494"/>
                <a:gd name="connsiteX4" fmla="*/ 2802 w 26934"/>
                <a:gd name="connsiteY4" fmla="*/ 31849 h 32494"/>
                <a:gd name="connsiteX5" fmla="*/ 645 w 26934"/>
                <a:gd name="connsiteY5" fmla="*/ 23221 h 32494"/>
                <a:gd name="connsiteX6" fmla="*/ 15745 w 26934"/>
                <a:gd name="connsiteY6" fmla="*/ 1650 h 32494"/>
                <a:gd name="connsiteX7" fmla="*/ 23295 w 26934"/>
                <a:gd name="connsiteY7" fmla="*/ 2729 h 32494"/>
                <a:gd name="connsiteX8" fmla="*/ 23295 w 26934"/>
                <a:gd name="connsiteY8" fmla="*/ 2729 h 3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34" h="32494">
                  <a:moveTo>
                    <a:pt x="23295" y="2729"/>
                  </a:moveTo>
                  <a:cubicBezTo>
                    <a:pt x="26530" y="4886"/>
                    <a:pt x="27609" y="5964"/>
                    <a:pt x="26530" y="8121"/>
                  </a:cubicBezTo>
                  <a:lnTo>
                    <a:pt x="11431" y="29692"/>
                  </a:lnTo>
                  <a:cubicBezTo>
                    <a:pt x="9273" y="32928"/>
                    <a:pt x="6038" y="32928"/>
                    <a:pt x="2802" y="31849"/>
                  </a:cubicBezTo>
                  <a:lnTo>
                    <a:pt x="2802" y="31849"/>
                  </a:lnTo>
                  <a:cubicBezTo>
                    <a:pt x="-434" y="29692"/>
                    <a:pt x="-434" y="26457"/>
                    <a:pt x="645" y="23221"/>
                  </a:cubicBezTo>
                  <a:lnTo>
                    <a:pt x="15745" y="1650"/>
                  </a:lnTo>
                  <a:cubicBezTo>
                    <a:pt x="17902" y="-1586"/>
                    <a:pt x="21138" y="571"/>
                    <a:pt x="23295" y="2729"/>
                  </a:cubicBezTo>
                  <a:lnTo>
                    <a:pt x="23295" y="2729"/>
                  </a:lnTo>
                  <a:close/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89" name="Freihandform: Form 2388">
              <a:extLst>
                <a:ext uri="{FF2B5EF4-FFF2-40B4-BE49-F238E27FC236}">
                  <a16:creationId xmlns:a16="http://schemas.microsoft.com/office/drawing/2014/main" id="{EACF00A3-207A-4014-930B-3AF4F78831DA}"/>
                </a:ext>
              </a:extLst>
            </p:cNvPr>
            <p:cNvSpPr/>
            <p:nvPr/>
          </p:nvSpPr>
          <p:spPr>
            <a:xfrm>
              <a:off x="6135260" y="2822488"/>
              <a:ext cx="26934" cy="32494"/>
            </a:xfrm>
            <a:custGeom>
              <a:avLst/>
              <a:gdLst>
                <a:gd name="connsiteX0" fmla="*/ 23294 w 26934"/>
                <a:gd name="connsiteY0" fmla="*/ 2729 h 32494"/>
                <a:gd name="connsiteX1" fmla="*/ 26530 w 26934"/>
                <a:gd name="connsiteY1" fmla="*/ 8121 h 32494"/>
                <a:gd name="connsiteX2" fmla="*/ 11431 w 26934"/>
                <a:gd name="connsiteY2" fmla="*/ 29692 h 32494"/>
                <a:gd name="connsiteX3" fmla="*/ 2802 w 26934"/>
                <a:gd name="connsiteY3" fmla="*/ 31849 h 32494"/>
                <a:gd name="connsiteX4" fmla="*/ 2802 w 26934"/>
                <a:gd name="connsiteY4" fmla="*/ 31849 h 32494"/>
                <a:gd name="connsiteX5" fmla="*/ 645 w 26934"/>
                <a:gd name="connsiteY5" fmla="*/ 23221 h 32494"/>
                <a:gd name="connsiteX6" fmla="*/ 15745 w 26934"/>
                <a:gd name="connsiteY6" fmla="*/ 1650 h 32494"/>
                <a:gd name="connsiteX7" fmla="*/ 23294 w 26934"/>
                <a:gd name="connsiteY7" fmla="*/ 2729 h 32494"/>
                <a:gd name="connsiteX8" fmla="*/ 23294 w 26934"/>
                <a:gd name="connsiteY8" fmla="*/ 2729 h 3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34" h="32494">
                  <a:moveTo>
                    <a:pt x="23294" y="2729"/>
                  </a:moveTo>
                  <a:cubicBezTo>
                    <a:pt x="26530" y="4886"/>
                    <a:pt x="27609" y="5964"/>
                    <a:pt x="26530" y="8121"/>
                  </a:cubicBezTo>
                  <a:lnTo>
                    <a:pt x="11431" y="29692"/>
                  </a:lnTo>
                  <a:cubicBezTo>
                    <a:pt x="9273" y="32928"/>
                    <a:pt x="6038" y="32928"/>
                    <a:pt x="2802" y="31849"/>
                  </a:cubicBezTo>
                  <a:lnTo>
                    <a:pt x="2802" y="31849"/>
                  </a:lnTo>
                  <a:cubicBezTo>
                    <a:pt x="-434" y="29692"/>
                    <a:pt x="-434" y="26457"/>
                    <a:pt x="645" y="23221"/>
                  </a:cubicBezTo>
                  <a:lnTo>
                    <a:pt x="15745" y="1650"/>
                  </a:lnTo>
                  <a:cubicBezTo>
                    <a:pt x="17902" y="-1586"/>
                    <a:pt x="21138" y="571"/>
                    <a:pt x="23294" y="2729"/>
                  </a:cubicBezTo>
                  <a:lnTo>
                    <a:pt x="23294" y="2729"/>
                  </a:lnTo>
                  <a:close/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90" name="Freihandform: Form 2389">
              <a:extLst>
                <a:ext uri="{FF2B5EF4-FFF2-40B4-BE49-F238E27FC236}">
                  <a16:creationId xmlns:a16="http://schemas.microsoft.com/office/drawing/2014/main" id="{318AA732-1D8B-41AA-AF67-6CD509C32CF6}"/>
                </a:ext>
              </a:extLst>
            </p:cNvPr>
            <p:cNvSpPr/>
            <p:nvPr/>
          </p:nvSpPr>
          <p:spPr>
            <a:xfrm>
              <a:off x="6185475" y="2852336"/>
              <a:ext cx="26797" cy="32244"/>
            </a:xfrm>
            <a:custGeom>
              <a:avLst/>
              <a:gdLst>
                <a:gd name="connsiteX0" fmla="*/ 22694 w 26797"/>
                <a:gd name="connsiteY0" fmla="*/ 2001 h 32244"/>
                <a:gd name="connsiteX1" fmla="*/ 25929 w 26797"/>
                <a:gd name="connsiteY1" fmla="*/ 7394 h 32244"/>
                <a:gd name="connsiteX2" fmla="*/ 11908 w 26797"/>
                <a:gd name="connsiteY2" fmla="*/ 28965 h 32244"/>
                <a:gd name="connsiteX3" fmla="*/ 3279 w 26797"/>
                <a:gd name="connsiteY3" fmla="*/ 31122 h 32244"/>
                <a:gd name="connsiteX4" fmla="*/ 3279 w 26797"/>
                <a:gd name="connsiteY4" fmla="*/ 31122 h 32244"/>
                <a:gd name="connsiteX5" fmla="*/ 1122 w 26797"/>
                <a:gd name="connsiteY5" fmla="*/ 22494 h 32244"/>
                <a:gd name="connsiteX6" fmla="*/ 15144 w 26797"/>
                <a:gd name="connsiteY6" fmla="*/ 923 h 32244"/>
                <a:gd name="connsiteX7" fmla="*/ 22694 w 26797"/>
                <a:gd name="connsiteY7" fmla="*/ 2001 h 32244"/>
                <a:gd name="connsiteX8" fmla="*/ 22694 w 26797"/>
                <a:gd name="connsiteY8" fmla="*/ 2001 h 3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7" h="32244">
                  <a:moveTo>
                    <a:pt x="22694" y="2001"/>
                  </a:moveTo>
                  <a:cubicBezTo>
                    <a:pt x="25929" y="4159"/>
                    <a:pt x="28086" y="4159"/>
                    <a:pt x="25929" y="7394"/>
                  </a:cubicBezTo>
                  <a:lnTo>
                    <a:pt x="11908" y="28965"/>
                  </a:lnTo>
                  <a:cubicBezTo>
                    <a:pt x="9751" y="32201"/>
                    <a:pt x="6515" y="33279"/>
                    <a:pt x="3279" y="31122"/>
                  </a:cubicBezTo>
                  <a:lnTo>
                    <a:pt x="3279" y="31122"/>
                  </a:lnTo>
                  <a:cubicBezTo>
                    <a:pt x="44" y="28965"/>
                    <a:pt x="-1035" y="25730"/>
                    <a:pt x="1122" y="22494"/>
                  </a:cubicBezTo>
                  <a:lnTo>
                    <a:pt x="15144" y="923"/>
                  </a:lnTo>
                  <a:cubicBezTo>
                    <a:pt x="16222" y="-1234"/>
                    <a:pt x="19457" y="923"/>
                    <a:pt x="22694" y="2001"/>
                  </a:cubicBezTo>
                  <a:lnTo>
                    <a:pt x="22694" y="2001"/>
                  </a:lnTo>
                  <a:close/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91" name="Freihandform: Form 2390">
              <a:extLst>
                <a:ext uri="{FF2B5EF4-FFF2-40B4-BE49-F238E27FC236}">
                  <a16:creationId xmlns:a16="http://schemas.microsoft.com/office/drawing/2014/main" id="{75D6057A-B01D-47CC-99D5-5534B2D55D07}"/>
                </a:ext>
              </a:extLst>
            </p:cNvPr>
            <p:cNvSpPr/>
            <p:nvPr/>
          </p:nvSpPr>
          <p:spPr>
            <a:xfrm>
              <a:off x="6210281" y="2866709"/>
              <a:ext cx="24640" cy="31893"/>
            </a:xfrm>
            <a:custGeom>
              <a:avLst/>
              <a:gdLst>
                <a:gd name="connsiteX0" fmla="*/ 20536 w 24640"/>
                <a:gd name="connsiteY0" fmla="*/ 2729 h 31893"/>
                <a:gd name="connsiteX1" fmla="*/ 23772 w 24640"/>
                <a:gd name="connsiteY1" fmla="*/ 8121 h 31893"/>
                <a:gd name="connsiteX2" fmla="*/ 11908 w 24640"/>
                <a:gd name="connsiteY2" fmla="*/ 28614 h 31893"/>
                <a:gd name="connsiteX3" fmla="*/ 3280 w 24640"/>
                <a:gd name="connsiteY3" fmla="*/ 30771 h 31893"/>
                <a:gd name="connsiteX4" fmla="*/ 3280 w 24640"/>
                <a:gd name="connsiteY4" fmla="*/ 30771 h 31893"/>
                <a:gd name="connsiteX5" fmla="*/ 1122 w 24640"/>
                <a:gd name="connsiteY5" fmla="*/ 22142 h 31893"/>
                <a:gd name="connsiteX6" fmla="*/ 12986 w 24640"/>
                <a:gd name="connsiteY6" fmla="*/ 1650 h 31893"/>
                <a:gd name="connsiteX7" fmla="*/ 20536 w 24640"/>
                <a:gd name="connsiteY7" fmla="*/ 2729 h 31893"/>
                <a:gd name="connsiteX8" fmla="*/ 20536 w 24640"/>
                <a:gd name="connsiteY8" fmla="*/ 2729 h 31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640" h="31893">
                  <a:moveTo>
                    <a:pt x="20536" y="2729"/>
                  </a:moveTo>
                  <a:cubicBezTo>
                    <a:pt x="23772" y="4886"/>
                    <a:pt x="25929" y="4886"/>
                    <a:pt x="23772" y="8121"/>
                  </a:cubicBezTo>
                  <a:lnTo>
                    <a:pt x="11908" y="28614"/>
                  </a:lnTo>
                  <a:cubicBezTo>
                    <a:pt x="9751" y="31849"/>
                    <a:pt x="6515" y="32928"/>
                    <a:pt x="3280" y="30771"/>
                  </a:cubicBezTo>
                  <a:lnTo>
                    <a:pt x="3280" y="30771"/>
                  </a:lnTo>
                  <a:cubicBezTo>
                    <a:pt x="43" y="28614"/>
                    <a:pt x="-1035" y="25378"/>
                    <a:pt x="1122" y="22142"/>
                  </a:cubicBezTo>
                  <a:lnTo>
                    <a:pt x="12986" y="1650"/>
                  </a:lnTo>
                  <a:cubicBezTo>
                    <a:pt x="15143" y="-1586"/>
                    <a:pt x="17301" y="571"/>
                    <a:pt x="20536" y="2729"/>
                  </a:cubicBezTo>
                  <a:lnTo>
                    <a:pt x="20536" y="2729"/>
                  </a:lnTo>
                  <a:close/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92" name="Freihandform: Form 2391">
              <a:extLst>
                <a:ext uri="{FF2B5EF4-FFF2-40B4-BE49-F238E27FC236}">
                  <a16:creationId xmlns:a16="http://schemas.microsoft.com/office/drawing/2014/main" id="{AE251EED-0F9C-4610-B182-016AF380978C}"/>
                </a:ext>
              </a:extLst>
            </p:cNvPr>
            <p:cNvSpPr/>
            <p:nvPr/>
          </p:nvSpPr>
          <p:spPr>
            <a:xfrm>
              <a:off x="6237245" y="2881808"/>
              <a:ext cx="23561" cy="30814"/>
            </a:xfrm>
            <a:custGeom>
              <a:avLst/>
              <a:gdLst>
                <a:gd name="connsiteX0" fmla="*/ 19458 w 23561"/>
                <a:gd name="connsiteY0" fmla="*/ 2729 h 30814"/>
                <a:gd name="connsiteX1" fmla="*/ 22693 w 23561"/>
                <a:gd name="connsiteY1" fmla="*/ 8121 h 30814"/>
                <a:gd name="connsiteX2" fmla="*/ 11908 w 23561"/>
                <a:gd name="connsiteY2" fmla="*/ 27535 h 30814"/>
                <a:gd name="connsiteX3" fmla="*/ 3280 w 23561"/>
                <a:gd name="connsiteY3" fmla="*/ 29692 h 30814"/>
                <a:gd name="connsiteX4" fmla="*/ 3280 w 23561"/>
                <a:gd name="connsiteY4" fmla="*/ 29692 h 30814"/>
                <a:gd name="connsiteX5" fmla="*/ 1122 w 23561"/>
                <a:gd name="connsiteY5" fmla="*/ 21064 h 30814"/>
                <a:gd name="connsiteX6" fmla="*/ 11908 w 23561"/>
                <a:gd name="connsiteY6" fmla="*/ 1650 h 30814"/>
                <a:gd name="connsiteX7" fmla="*/ 19458 w 23561"/>
                <a:gd name="connsiteY7" fmla="*/ 2729 h 30814"/>
                <a:gd name="connsiteX8" fmla="*/ 19458 w 23561"/>
                <a:gd name="connsiteY8" fmla="*/ 2729 h 3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1" h="30814">
                  <a:moveTo>
                    <a:pt x="19458" y="2729"/>
                  </a:moveTo>
                  <a:cubicBezTo>
                    <a:pt x="22693" y="4886"/>
                    <a:pt x="24851" y="4886"/>
                    <a:pt x="22693" y="8121"/>
                  </a:cubicBezTo>
                  <a:lnTo>
                    <a:pt x="11908" y="27535"/>
                  </a:lnTo>
                  <a:cubicBezTo>
                    <a:pt x="9751" y="30771"/>
                    <a:pt x="6515" y="31849"/>
                    <a:pt x="3280" y="29692"/>
                  </a:cubicBezTo>
                  <a:lnTo>
                    <a:pt x="3280" y="29692"/>
                  </a:lnTo>
                  <a:cubicBezTo>
                    <a:pt x="43" y="27535"/>
                    <a:pt x="-1035" y="24300"/>
                    <a:pt x="1122" y="21064"/>
                  </a:cubicBezTo>
                  <a:lnTo>
                    <a:pt x="11908" y="1650"/>
                  </a:lnTo>
                  <a:cubicBezTo>
                    <a:pt x="12986" y="-1586"/>
                    <a:pt x="16222" y="571"/>
                    <a:pt x="19458" y="2729"/>
                  </a:cubicBezTo>
                  <a:lnTo>
                    <a:pt x="19458" y="2729"/>
                  </a:lnTo>
                  <a:close/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393" name="Grafik 2">
            <a:extLst>
              <a:ext uri="{FF2B5EF4-FFF2-40B4-BE49-F238E27FC236}">
                <a16:creationId xmlns:a16="http://schemas.microsoft.com/office/drawing/2014/main" id="{FC89B006-8E77-4A90-81F1-42827A978A6E}"/>
              </a:ext>
            </a:extLst>
          </p:cNvPr>
          <p:cNvGrpSpPr/>
          <p:nvPr/>
        </p:nvGrpSpPr>
        <p:grpSpPr>
          <a:xfrm>
            <a:off x="5068140" y="3479474"/>
            <a:ext cx="468091" cy="315360"/>
            <a:chOff x="5068140" y="3479474"/>
            <a:chExt cx="468091" cy="315360"/>
          </a:xfrm>
        </p:grpSpPr>
        <p:grpSp>
          <p:nvGrpSpPr>
            <p:cNvPr id="2394" name="Grafik 2">
              <a:extLst>
                <a:ext uri="{FF2B5EF4-FFF2-40B4-BE49-F238E27FC236}">
                  <a16:creationId xmlns:a16="http://schemas.microsoft.com/office/drawing/2014/main" id="{5D74B92C-C85C-4673-AC4D-A0027D520DD2}"/>
                </a:ext>
              </a:extLst>
            </p:cNvPr>
            <p:cNvGrpSpPr/>
            <p:nvPr/>
          </p:nvGrpSpPr>
          <p:grpSpPr>
            <a:xfrm>
              <a:off x="5068140" y="3479474"/>
              <a:ext cx="468091" cy="315360"/>
              <a:chOff x="5068140" y="3479474"/>
              <a:chExt cx="468091" cy="315360"/>
            </a:xfrm>
          </p:grpSpPr>
          <p:sp>
            <p:nvSpPr>
              <p:cNvPr id="2395" name="Freihandform: Form 2394">
                <a:extLst>
                  <a:ext uri="{FF2B5EF4-FFF2-40B4-BE49-F238E27FC236}">
                    <a16:creationId xmlns:a16="http://schemas.microsoft.com/office/drawing/2014/main" id="{FC970DFF-41DE-4F46-9C2F-3F56E5953E55}"/>
                  </a:ext>
                </a:extLst>
              </p:cNvPr>
              <p:cNvSpPr/>
              <p:nvPr/>
            </p:nvSpPr>
            <p:spPr>
              <a:xfrm>
                <a:off x="5069218" y="3503625"/>
                <a:ext cx="467012" cy="291208"/>
              </a:xfrm>
              <a:custGeom>
                <a:avLst/>
                <a:gdLst>
                  <a:gd name="connsiteX0" fmla="*/ 465934 w 467012"/>
                  <a:gd name="connsiteY0" fmla="*/ 255617 h 291208"/>
                  <a:gd name="connsiteX1" fmla="*/ 464856 w 467012"/>
                  <a:gd name="connsiteY1" fmla="*/ 250224 h 291208"/>
                  <a:gd name="connsiteX2" fmla="*/ 463777 w 467012"/>
                  <a:gd name="connsiteY2" fmla="*/ 238360 h 291208"/>
                  <a:gd name="connsiteX3" fmla="*/ 462699 w 467012"/>
                  <a:gd name="connsiteY3" fmla="*/ 226496 h 291208"/>
                  <a:gd name="connsiteX4" fmla="*/ 461620 w 467012"/>
                  <a:gd name="connsiteY4" fmla="*/ 221103 h 291208"/>
                  <a:gd name="connsiteX5" fmla="*/ 461620 w 467012"/>
                  <a:gd name="connsiteY5" fmla="*/ 220024 h 291208"/>
                  <a:gd name="connsiteX6" fmla="*/ 461620 w 467012"/>
                  <a:gd name="connsiteY6" fmla="*/ 220024 h 291208"/>
                  <a:gd name="connsiteX7" fmla="*/ 461620 w 467012"/>
                  <a:gd name="connsiteY7" fmla="*/ 220024 h 291208"/>
                  <a:gd name="connsiteX8" fmla="*/ 461620 w 467012"/>
                  <a:gd name="connsiteY8" fmla="*/ 220024 h 291208"/>
                  <a:gd name="connsiteX9" fmla="*/ 461620 w 467012"/>
                  <a:gd name="connsiteY9" fmla="*/ 217867 h 291208"/>
                  <a:gd name="connsiteX10" fmla="*/ 459463 w 467012"/>
                  <a:gd name="connsiteY10" fmla="*/ 214632 h 291208"/>
                  <a:gd name="connsiteX11" fmla="*/ 458384 w 467012"/>
                  <a:gd name="connsiteY11" fmla="*/ 213553 h 291208"/>
                  <a:gd name="connsiteX12" fmla="*/ 457306 w 467012"/>
                  <a:gd name="connsiteY12" fmla="*/ 212475 h 291208"/>
                  <a:gd name="connsiteX13" fmla="*/ 457306 w 467012"/>
                  <a:gd name="connsiteY13" fmla="*/ 212475 h 291208"/>
                  <a:gd name="connsiteX14" fmla="*/ 457306 w 467012"/>
                  <a:gd name="connsiteY14" fmla="*/ 212475 h 291208"/>
                  <a:gd name="connsiteX15" fmla="*/ 457306 w 467012"/>
                  <a:gd name="connsiteY15" fmla="*/ 212475 h 291208"/>
                  <a:gd name="connsiteX16" fmla="*/ 457306 w 467012"/>
                  <a:gd name="connsiteY16" fmla="*/ 212475 h 291208"/>
                  <a:gd name="connsiteX17" fmla="*/ 456227 w 467012"/>
                  <a:gd name="connsiteY17" fmla="*/ 211396 h 291208"/>
                  <a:gd name="connsiteX18" fmla="*/ 455149 w 467012"/>
                  <a:gd name="connsiteY18" fmla="*/ 210317 h 291208"/>
                  <a:gd name="connsiteX19" fmla="*/ 413085 w 467012"/>
                  <a:gd name="connsiteY19" fmla="*/ 185511 h 291208"/>
                  <a:gd name="connsiteX20" fmla="*/ 326801 w 467012"/>
                  <a:gd name="connsiteY20" fmla="*/ 175804 h 291208"/>
                  <a:gd name="connsiteX21" fmla="*/ 183354 w 467012"/>
                  <a:gd name="connsiteY21" fmla="*/ 85205 h 291208"/>
                  <a:gd name="connsiteX22" fmla="*/ 160704 w 467012"/>
                  <a:gd name="connsiteY22" fmla="*/ 24807 h 291208"/>
                  <a:gd name="connsiteX23" fmla="*/ 130505 w 467012"/>
                  <a:gd name="connsiteY23" fmla="*/ 5393 h 291208"/>
                  <a:gd name="connsiteX24" fmla="*/ 31278 w 467012"/>
                  <a:gd name="connsiteY24" fmla="*/ 0 h 291208"/>
                  <a:gd name="connsiteX25" fmla="*/ 25885 w 467012"/>
                  <a:gd name="connsiteY25" fmla="*/ 1078 h 291208"/>
                  <a:gd name="connsiteX26" fmla="*/ 23728 w 467012"/>
                  <a:gd name="connsiteY26" fmla="*/ 6471 h 291208"/>
                  <a:gd name="connsiteX27" fmla="*/ 24807 w 467012"/>
                  <a:gd name="connsiteY27" fmla="*/ 80891 h 291208"/>
                  <a:gd name="connsiteX28" fmla="*/ 20493 w 467012"/>
                  <a:gd name="connsiteY28" fmla="*/ 144526 h 291208"/>
                  <a:gd name="connsiteX29" fmla="*/ 8629 w 467012"/>
                  <a:gd name="connsiteY29" fmla="*/ 223260 h 291208"/>
                  <a:gd name="connsiteX30" fmla="*/ 6471 w 467012"/>
                  <a:gd name="connsiteY30" fmla="*/ 224339 h 291208"/>
                  <a:gd name="connsiteX31" fmla="*/ 3236 w 467012"/>
                  <a:gd name="connsiteY31" fmla="*/ 226496 h 291208"/>
                  <a:gd name="connsiteX32" fmla="*/ 2157 w 467012"/>
                  <a:gd name="connsiteY32" fmla="*/ 227574 h 291208"/>
                  <a:gd name="connsiteX33" fmla="*/ 2157 w 467012"/>
                  <a:gd name="connsiteY33" fmla="*/ 227574 h 291208"/>
                  <a:gd name="connsiteX34" fmla="*/ 2157 w 467012"/>
                  <a:gd name="connsiteY34" fmla="*/ 227574 h 291208"/>
                  <a:gd name="connsiteX35" fmla="*/ 2157 w 467012"/>
                  <a:gd name="connsiteY35" fmla="*/ 227574 h 291208"/>
                  <a:gd name="connsiteX36" fmla="*/ 1079 w 467012"/>
                  <a:gd name="connsiteY36" fmla="*/ 228653 h 291208"/>
                  <a:gd name="connsiteX37" fmla="*/ 0 w 467012"/>
                  <a:gd name="connsiteY37" fmla="*/ 231888 h 291208"/>
                  <a:gd name="connsiteX38" fmla="*/ 0 w 467012"/>
                  <a:gd name="connsiteY38" fmla="*/ 235124 h 291208"/>
                  <a:gd name="connsiteX39" fmla="*/ 0 w 467012"/>
                  <a:gd name="connsiteY39" fmla="*/ 238360 h 291208"/>
                  <a:gd name="connsiteX40" fmla="*/ 0 w 467012"/>
                  <a:gd name="connsiteY40" fmla="*/ 243752 h 291208"/>
                  <a:gd name="connsiteX41" fmla="*/ 0 w 467012"/>
                  <a:gd name="connsiteY41" fmla="*/ 266402 h 291208"/>
                  <a:gd name="connsiteX42" fmla="*/ 0 w 467012"/>
                  <a:gd name="connsiteY42" fmla="*/ 277188 h 291208"/>
                  <a:gd name="connsiteX43" fmla="*/ 0 w 467012"/>
                  <a:gd name="connsiteY43" fmla="*/ 280423 h 291208"/>
                  <a:gd name="connsiteX44" fmla="*/ 0 w 467012"/>
                  <a:gd name="connsiteY44" fmla="*/ 281502 h 291208"/>
                  <a:gd name="connsiteX45" fmla="*/ 0 w 467012"/>
                  <a:gd name="connsiteY45" fmla="*/ 282580 h 291208"/>
                  <a:gd name="connsiteX46" fmla="*/ 0 w 467012"/>
                  <a:gd name="connsiteY46" fmla="*/ 283659 h 291208"/>
                  <a:gd name="connsiteX47" fmla="*/ 3236 w 467012"/>
                  <a:gd name="connsiteY47" fmla="*/ 289052 h 291208"/>
                  <a:gd name="connsiteX48" fmla="*/ 3236 w 467012"/>
                  <a:gd name="connsiteY48" fmla="*/ 289052 h 291208"/>
                  <a:gd name="connsiteX49" fmla="*/ 8629 w 467012"/>
                  <a:gd name="connsiteY49" fmla="*/ 291209 h 291208"/>
                  <a:gd name="connsiteX50" fmla="*/ 11864 w 467012"/>
                  <a:gd name="connsiteY50" fmla="*/ 291209 h 291208"/>
                  <a:gd name="connsiteX51" fmla="*/ 14021 w 467012"/>
                  <a:gd name="connsiteY51" fmla="*/ 291209 h 291208"/>
                  <a:gd name="connsiteX52" fmla="*/ 23728 w 467012"/>
                  <a:gd name="connsiteY52" fmla="*/ 291209 h 291208"/>
                  <a:gd name="connsiteX53" fmla="*/ 42064 w 467012"/>
                  <a:gd name="connsiteY53" fmla="*/ 291209 h 291208"/>
                  <a:gd name="connsiteX54" fmla="*/ 79813 w 467012"/>
                  <a:gd name="connsiteY54" fmla="*/ 291209 h 291208"/>
                  <a:gd name="connsiteX55" fmla="*/ 155312 w 467012"/>
                  <a:gd name="connsiteY55" fmla="*/ 291209 h 291208"/>
                  <a:gd name="connsiteX56" fmla="*/ 305230 w 467012"/>
                  <a:gd name="connsiteY56" fmla="*/ 291209 h 291208"/>
                  <a:gd name="connsiteX57" fmla="*/ 305230 w 467012"/>
                  <a:gd name="connsiteY57" fmla="*/ 291209 h 291208"/>
                  <a:gd name="connsiteX58" fmla="*/ 351608 w 467012"/>
                  <a:gd name="connsiteY58" fmla="*/ 289052 h 291208"/>
                  <a:gd name="connsiteX59" fmla="*/ 397986 w 467012"/>
                  <a:gd name="connsiteY59" fmla="*/ 283659 h 291208"/>
                  <a:gd name="connsiteX60" fmla="*/ 420635 w 467012"/>
                  <a:gd name="connsiteY60" fmla="*/ 279345 h 291208"/>
                  <a:gd name="connsiteX61" fmla="*/ 443285 w 467012"/>
                  <a:gd name="connsiteY61" fmla="*/ 272873 h 291208"/>
                  <a:gd name="connsiteX62" fmla="*/ 454070 w 467012"/>
                  <a:gd name="connsiteY62" fmla="*/ 268559 h 291208"/>
                  <a:gd name="connsiteX63" fmla="*/ 459463 w 467012"/>
                  <a:gd name="connsiteY63" fmla="*/ 265323 h 291208"/>
                  <a:gd name="connsiteX64" fmla="*/ 460541 w 467012"/>
                  <a:gd name="connsiteY64" fmla="*/ 265323 h 291208"/>
                  <a:gd name="connsiteX65" fmla="*/ 460541 w 467012"/>
                  <a:gd name="connsiteY65" fmla="*/ 265323 h 291208"/>
                  <a:gd name="connsiteX66" fmla="*/ 460541 w 467012"/>
                  <a:gd name="connsiteY66" fmla="*/ 265323 h 291208"/>
                  <a:gd name="connsiteX67" fmla="*/ 460541 w 467012"/>
                  <a:gd name="connsiteY67" fmla="*/ 265323 h 291208"/>
                  <a:gd name="connsiteX68" fmla="*/ 460541 w 467012"/>
                  <a:gd name="connsiteY68" fmla="*/ 265323 h 291208"/>
                  <a:gd name="connsiteX69" fmla="*/ 461620 w 467012"/>
                  <a:gd name="connsiteY69" fmla="*/ 265323 h 291208"/>
                  <a:gd name="connsiteX70" fmla="*/ 462699 w 467012"/>
                  <a:gd name="connsiteY70" fmla="*/ 264245 h 291208"/>
                  <a:gd name="connsiteX71" fmla="*/ 463777 w 467012"/>
                  <a:gd name="connsiteY71" fmla="*/ 263166 h 291208"/>
                  <a:gd name="connsiteX72" fmla="*/ 464856 w 467012"/>
                  <a:gd name="connsiteY72" fmla="*/ 262088 h 291208"/>
                  <a:gd name="connsiteX73" fmla="*/ 465934 w 467012"/>
                  <a:gd name="connsiteY73" fmla="*/ 261009 h 291208"/>
                  <a:gd name="connsiteX74" fmla="*/ 467013 w 467012"/>
                  <a:gd name="connsiteY74" fmla="*/ 257774 h 291208"/>
                  <a:gd name="connsiteX75" fmla="*/ 467013 w 467012"/>
                  <a:gd name="connsiteY75" fmla="*/ 255617 h 291208"/>
                  <a:gd name="connsiteX76" fmla="*/ 465934 w 467012"/>
                  <a:gd name="connsiteY76" fmla="*/ 255617 h 291208"/>
                  <a:gd name="connsiteX77" fmla="*/ 78734 w 467012"/>
                  <a:gd name="connsiteY77" fmla="*/ 287973 h 291208"/>
                  <a:gd name="connsiteX78" fmla="*/ 40985 w 467012"/>
                  <a:gd name="connsiteY78" fmla="*/ 287973 h 291208"/>
                  <a:gd name="connsiteX79" fmla="*/ 22650 w 467012"/>
                  <a:gd name="connsiteY79" fmla="*/ 287973 h 291208"/>
                  <a:gd name="connsiteX80" fmla="*/ 12943 w 467012"/>
                  <a:gd name="connsiteY80" fmla="*/ 287973 h 291208"/>
                  <a:gd name="connsiteX81" fmla="*/ 8629 w 467012"/>
                  <a:gd name="connsiteY81" fmla="*/ 287973 h 291208"/>
                  <a:gd name="connsiteX82" fmla="*/ 5393 w 467012"/>
                  <a:gd name="connsiteY82" fmla="*/ 286894 h 291208"/>
                  <a:gd name="connsiteX83" fmla="*/ 5393 w 467012"/>
                  <a:gd name="connsiteY83" fmla="*/ 286894 h 291208"/>
                  <a:gd name="connsiteX84" fmla="*/ 3236 w 467012"/>
                  <a:gd name="connsiteY84" fmla="*/ 283659 h 291208"/>
                  <a:gd name="connsiteX85" fmla="*/ 3236 w 467012"/>
                  <a:gd name="connsiteY85" fmla="*/ 283659 h 291208"/>
                  <a:gd name="connsiteX86" fmla="*/ 3236 w 467012"/>
                  <a:gd name="connsiteY86" fmla="*/ 283659 h 291208"/>
                  <a:gd name="connsiteX87" fmla="*/ 3236 w 467012"/>
                  <a:gd name="connsiteY87" fmla="*/ 282580 h 291208"/>
                  <a:gd name="connsiteX88" fmla="*/ 3236 w 467012"/>
                  <a:gd name="connsiteY88" fmla="*/ 279345 h 291208"/>
                  <a:gd name="connsiteX89" fmla="*/ 3236 w 467012"/>
                  <a:gd name="connsiteY89" fmla="*/ 268559 h 291208"/>
                  <a:gd name="connsiteX90" fmla="*/ 3236 w 467012"/>
                  <a:gd name="connsiteY90" fmla="*/ 245910 h 291208"/>
                  <a:gd name="connsiteX91" fmla="*/ 3236 w 467012"/>
                  <a:gd name="connsiteY91" fmla="*/ 240517 h 291208"/>
                  <a:gd name="connsiteX92" fmla="*/ 3236 w 467012"/>
                  <a:gd name="connsiteY92" fmla="*/ 237281 h 291208"/>
                  <a:gd name="connsiteX93" fmla="*/ 3236 w 467012"/>
                  <a:gd name="connsiteY93" fmla="*/ 235124 h 291208"/>
                  <a:gd name="connsiteX94" fmla="*/ 4314 w 467012"/>
                  <a:gd name="connsiteY94" fmla="*/ 232967 h 291208"/>
                  <a:gd name="connsiteX95" fmla="*/ 4314 w 467012"/>
                  <a:gd name="connsiteY95" fmla="*/ 232967 h 291208"/>
                  <a:gd name="connsiteX96" fmla="*/ 4314 w 467012"/>
                  <a:gd name="connsiteY96" fmla="*/ 232967 h 291208"/>
                  <a:gd name="connsiteX97" fmla="*/ 4314 w 467012"/>
                  <a:gd name="connsiteY97" fmla="*/ 232967 h 291208"/>
                  <a:gd name="connsiteX98" fmla="*/ 4314 w 467012"/>
                  <a:gd name="connsiteY98" fmla="*/ 232967 h 291208"/>
                  <a:gd name="connsiteX99" fmla="*/ 4314 w 467012"/>
                  <a:gd name="connsiteY99" fmla="*/ 232967 h 291208"/>
                  <a:gd name="connsiteX100" fmla="*/ 4314 w 467012"/>
                  <a:gd name="connsiteY100" fmla="*/ 232967 h 291208"/>
                  <a:gd name="connsiteX101" fmla="*/ 4314 w 467012"/>
                  <a:gd name="connsiteY101" fmla="*/ 232967 h 291208"/>
                  <a:gd name="connsiteX102" fmla="*/ 6471 w 467012"/>
                  <a:gd name="connsiteY102" fmla="*/ 231888 h 291208"/>
                  <a:gd name="connsiteX103" fmla="*/ 8629 w 467012"/>
                  <a:gd name="connsiteY103" fmla="*/ 231888 h 291208"/>
                  <a:gd name="connsiteX104" fmla="*/ 9707 w 467012"/>
                  <a:gd name="connsiteY104" fmla="*/ 231888 h 291208"/>
                  <a:gd name="connsiteX105" fmla="*/ 9707 w 467012"/>
                  <a:gd name="connsiteY105" fmla="*/ 231888 h 291208"/>
                  <a:gd name="connsiteX106" fmla="*/ 9707 w 467012"/>
                  <a:gd name="connsiteY106" fmla="*/ 231888 h 291208"/>
                  <a:gd name="connsiteX107" fmla="*/ 9707 w 467012"/>
                  <a:gd name="connsiteY107" fmla="*/ 231888 h 291208"/>
                  <a:gd name="connsiteX108" fmla="*/ 10786 w 467012"/>
                  <a:gd name="connsiteY108" fmla="*/ 231888 h 291208"/>
                  <a:gd name="connsiteX109" fmla="*/ 14021 w 467012"/>
                  <a:gd name="connsiteY109" fmla="*/ 231888 h 291208"/>
                  <a:gd name="connsiteX110" fmla="*/ 19414 w 467012"/>
                  <a:gd name="connsiteY110" fmla="*/ 231888 h 291208"/>
                  <a:gd name="connsiteX111" fmla="*/ 30200 w 467012"/>
                  <a:gd name="connsiteY111" fmla="*/ 231888 h 291208"/>
                  <a:gd name="connsiteX112" fmla="*/ 118641 w 467012"/>
                  <a:gd name="connsiteY112" fmla="*/ 231888 h 291208"/>
                  <a:gd name="connsiteX113" fmla="*/ 293366 w 467012"/>
                  <a:gd name="connsiteY113" fmla="*/ 231888 h 291208"/>
                  <a:gd name="connsiteX114" fmla="*/ 298759 w 467012"/>
                  <a:gd name="connsiteY114" fmla="*/ 290130 h 291208"/>
                  <a:gd name="connsiteX115" fmla="*/ 153154 w 467012"/>
                  <a:gd name="connsiteY115" fmla="*/ 290130 h 291208"/>
                  <a:gd name="connsiteX116" fmla="*/ 78734 w 467012"/>
                  <a:gd name="connsiteY116" fmla="*/ 290130 h 291208"/>
                  <a:gd name="connsiteX117" fmla="*/ 460541 w 467012"/>
                  <a:gd name="connsiteY117" fmla="*/ 259931 h 291208"/>
                  <a:gd name="connsiteX118" fmla="*/ 460541 w 467012"/>
                  <a:gd name="connsiteY118" fmla="*/ 259931 h 291208"/>
                  <a:gd name="connsiteX119" fmla="*/ 459463 w 467012"/>
                  <a:gd name="connsiteY119" fmla="*/ 261009 h 291208"/>
                  <a:gd name="connsiteX120" fmla="*/ 459463 w 467012"/>
                  <a:gd name="connsiteY120" fmla="*/ 261009 h 291208"/>
                  <a:gd name="connsiteX121" fmla="*/ 459463 w 467012"/>
                  <a:gd name="connsiteY121" fmla="*/ 261009 h 291208"/>
                  <a:gd name="connsiteX122" fmla="*/ 459463 w 467012"/>
                  <a:gd name="connsiteY122" fmla="*/ 261009 h 291208"/>
                  <a:gd name="connsiteX123" fmla="*/ 458384 w 467012"/>
                  <a:gd name="connsiteY123" fmla="*/ 261009 h 291208"/>
                  <a:gd name="connsiteX124" fmla="*/ 458384 w 467012"/>
                  <a:gd name="connsiteY124" fmla="*/ 261009 h 291208"/>
                  <a:gd name="connsiteX125" fmla="*/ 458384 w 467012"/>
                  <a:gd name="connsiteY125" fmla="*/ 261009 h 291208"/>
                  <a:gd name="connsiteX126" fmla="*/ 458384 w 467012"/>
                  <a:gd name="connsiteY126" fmla="*/ 261009 h 291208"/>
                  <a:gd name="connsiteX127" fmla="*/ 457306 w 467012"/>
                  <a:gd name="connsiteY127" fmla="*/ 261009 h 291208"/>
                  <a:gd name="connsiteX128" fmla="*/ 451913 w 467012"/>
                  <a:gd name="connsiteY128" fmla="*/ 263166 h 291208"/>
                  <a:gd name="connsiteX129" fmla="*/ 441128 w 467012"/>
                  <a:gd name="connsiteY129" fmla="*/ 267481 h 291208"/>
                  <a:gd name="connsiteX130" fmla="*/ 418478 w 467012"/>
                  <a:gd name="connsiteY130" fmla="*/ 272873 h 291208"/>
                  <a:gd name="connsiteX131" fmla="*/ 395828 w 467012"/>
                  <a:gd name="connsiteY131" fmla="*/ 277188 h 291208"/>
                  <a:gd name="connsiteX132" fmla="*/ 349451 w 467012"/>
                  <a:gd name="connsiteY132" fmla="*/ 282580 h 291208"/>
                  <a:gd name="connsiteX133" fmla="*/ 303073 w 467012"/>
                  <a:gd name="connsiteY133" fmla="*/ 284737 h 291208"/>
                  <a:gd name="connsiteX134" fmla="*/ 297680 w 467012"/>
                  <a:gd name="connsiteY134" fmla="*/ 226496 h 291208"/>
                  <a:gd name="connsiteX135" fmla="*/ 318173 w 467012"/>
                  <a:gd name="connsiteY135" fmla="*/ 226496 h 291208"/>
                  <a:gd name="connsiteX136" fmla="*/ 341901 w 467012"/>
                  <a:gd name="connsiteY136" fmla="*/ 225417 h 291208"/>
                  <a:gd name="connsiteX137" fmla="*/ 365629 w 467012"/>
                  <a:gd name="connsiteY137" fmla="*/ 223260 h 291208"/>
                  <a:gd name="connsiteX138" fmla="*/ 377493 w 467012"/>
                  <a:gd name="connsiteY138" fmla="*/ 222181 h 291208"/>
                  <a:gd name="connsiteX139" fmla="*/ 389357 w 467012"/>
                  <a:gd name="connsiteY139" fmla="*/ 221103 h 291208"/>
                  <a:gd name="connsiteX140" fmla="*/ 413085 w 467012"/>
                  <a:gd name="connsiteY140" fmla="*/ 217867 h 291208"/>
                  <a:gd name="connsiteX141" fmla="*/ 424949 w 467012"/>
                  <a:gd name="connsiteY141" fmla="*/ 215710 h 291208"/>
                  <a:gd name="connsiteX142" fmla="*/ 436813 w 467012"/>
                  <a:gd name="connsiteY142" fmla="*/ 213553 h 291208"/>
                  <a:gd name="connsiteX143" fmla="*/ 442206 w 467012"/>
                  <a:gd name="connsiteY143" fmla="*/ 212475 h 291208"/>
                  <a:gd name="connsiteX144" fmla="*/ 447599 w 467012"/>
                  <a:gd name="connsiteY144" fmla="*/ 211396 h 291208"/>
                  <a:gd name="connsiteX145" fmla="*/ 448677 w 467012"/>
                  <a:gd name="connsiteY145" fmla="*/ 211396 h 291208"/>
                  <a:gd name="connsiteX146" fmla="*/ 448677 w 467012"/>
                  <a:gd name="connsiteY146" fmla="*/ 211396 h 291208"/>
                  <a:gd name="connsiteX147" fmla="*/ 448677 w 467012"/>
                  <a:gd name="connsiteY147" fmla="*/ 211396 h 291208"/>
                  <a:gd name="connsiteX148" fmla="*/ 449756 w 467012"/>
                  <a:gd name="connsiteY148" fmla="*/ 211396 h 291208"/>
                  <a:gd name="connsiteX149" fmla="*/ 451913 w 467012"/>
                  <a:gd name="connsiteY149" fmla="*/ 211396 h 291208"/>
                  <a:gd name="connsiteX150" fmla="*/ 452991 w 467012"/>
                  <a:gd name="connsiteY150" fmla="*/ 211396 h 291208"/>
                  <a:gd name="connsiteX151" fmla="*/ 454070 w 467012"/>
                  <a:gd name="connsiteY151" fmla="*/ 212475 h 291208"/>
                  <a:gd name="connsiteX152" fmla="*/ 454070 w 467012"/>
                  <a:gd name="connsiteY152" fmla="*/ 212475 h 291208"/>
                  <a:gd name="connsiteX153" fmla="*/ 454070 w 467012"/>
                  <a:gd name="connsiteY153" fmla="*/ 212475 h 291208"/>
                  <a:gd name="connsiteX154" fmla="*/ 454070 w 467012"/>
                  <a:gd name="connsiteY154" fmla="*/ 212475 h 291208"/>
                  <a:gd name="connsiteX155" fmla="*/ 454070 w 467012"/>
                  <a:gd name="connsiteY155" fmla="*/ 212475 h 291208"/>
                  <a:gd name="connsiteX156" fmla="*/ 455149 w 467012"/>
                  <a:gd name="connsiteY156" fmla="*/ 213553 h 291208"/>
                  <a:gd name="connsiteX157" fmla="*/ 456227 w 467012"/>
                  <a:gd name="connsiteY157" fmla="*/ 215710 h 291208"/>
                  <a:gd name="connsiteX158" fmla="*/ 456227 w 467012"/>
                  <a:gd name="connsiteY158" fmla="*/ 216789 h 291208"/>
                  <a:gd name="connsiteX159" fmla="*/ 456227 w 467012"/>
                  <a:gd name="connsiteY159" fmla="*/ 216789 h 291208"/>
                  <a:gd name="connsiteX160" fmla="*/ 456227 w 467012"/>
                  <a:gd name="connsiteY160" fmla="*/ 216789 h 291208"/>
                  <a:gd name="connsiteX161" fmla="*/ 456227 w 467012"/>
                  <a:gd name="connsiteY161" fmla="*/ 216789 h 291208"/>
                  <a:gd name="connsiteX162" fmla="*/ 456227 w 467012"/>
                  <a:gd name="connsiteY162" fmla="*/ 216789 h 291208"/>
                  <a:gd name="connsiteX163" fmla="*/ 456227 w 467012"/>
                  <a:gd name="connsiteY163" fmla="*/ 217867 h 291208"/>
                  <a:gd name="connsiteX164" fmla="*/ 457306 w 467012"/>
                  <a:gd name="connsiteY164" fmla="*/ 223260 h 291208"/>
                  <a:gd name="connsiteX165" fmla="*/ 458384 w 467012"/>
                  <a:gd name="connsiteY165" fmla="*/ 235124 h 291208"/>
                  <a:gd name="connsiteX166" fmla="*/ 459463 w 467012"/>
                  <a:gd name="connsiteY166" fmla="*/ 246988 h 291208"/>
                  <a:gd name="connsiteX167" fmla="*/ 460541 w 467012"/>
                  <a:gd name="connsiteY167" fmla="*/ 252381 h 291208"/>
                  <a:gd name="connsiteX168" fmla="*/ 460541 w 467012"/>
                  <a:gd name="connsiteY168" fmla="*/ 259931 h 291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467012" h="291208">
                    <a:moveTo>
                      <a:pt x="465934" y="255617"/>
                    </a:moveTo>
                    <a:lnTo>
                      <a:pt x="464856" y="250224"/>
                    </a:lnTo>
                    <a:lnTo>
                      <a:pt x="463777" y="238360"/>
                    </a:lnTo>
                    <a:lnTo>
                      <a:pt x="462699" y="226496"/>
                    </a:lnTo>
                    <a:lnTo>
                      <a:pt x="461620" y="221103"/>
                    </a:lnTo>
                    <a:lnTo>
                      <a:pt x="461620" y="220024"/>
                    </a:lnTo>
                    <a:lnTo>
                      <a:pt x="461620" y="220024"/>
                    </a:lnTo>
                    <a:lnTo>
                      <a:pt x="461620" y="220024"/>
                    </a:lnTo>
                    <a:lnTo>
                      <a:pt x="461620" y="220024"/>
                    </a:lnTo>
                    <a:cubicBezTo>
                      <a:pt x="461620" y="220024"/>
                      <a:pt x="461620" y="218946"/>
                      <a:pt x="461620" y="217867"/>
                    </a:cubicBezTo>
                    <a:cubicBezTo>
                      <a:pt x="461620" y="216789"/>
                      <a:pt x="460541" y="215710"/>
                      <a:pt x="459463" y="214632"/>
                    </a:cubicBezTo>
                    <a:cubicBezTo>
                      <a:pt x="459463" y="214632"/>
                      <a:pt x="458384" y="213553"/>
                      <a:pt x="458384" y="213553"/>
                    </a:cubicBezTo>
                    <a:cubicBezTo>
                      <a:pt x="458384" y="213553"/>
                      <a:pt x="458384" y="213553"/>
                      <a:pt x="457306" y="212475"/>
                    </a:cubicBezTo>
                    <a:lnTo>
                      <a:pt x="457306" y="212475"/>
                    </a:lnTo>
                    <a:lnTo>
                      <a:pt x="457306" y="212475"/>
                    </a:lnTo>
                    <a:lnTo>
                      <a:pt x="457306" y="212475"/>
                    </a:lnTo>
                    <a:cubicBezTo>
                      <a:pt x="457306" y="212475"/>
                      <a:pt x="457306" y="212475"/>
                      <a:pt x="457306" y="212475"/>
                    </a:cubicBezTo>
                    <a:cubicBezTo>
                      <a:pt x="457306" y="212475"/>
                      <a:pt x="456227" y="212475"/>
                      <a:pt x="456227" y="211396"/>
                    </a:cubicBezTo>
                    <a:cubicBezTo>
                      <a:pt x="456227" y="211396"/>
                      <a:pt x="455149" y="211396"/>
                      <a:pt x="455149" y="210317"/>
                    </a:cubicBezTo>
                    <a:cubicBezTo>
                      <a:pt x="447599" y="193061"/>
                      <a:pt x="424949" y="186589"/>
                      <a:pt x="413085" y="185511"/>
                    </a:cubicBezTo>
                    <a:lnTo>
                      <a:pt x="326801" y="175804"/>
                    </a:lnTo>
                    <a:cubicBezTo>
                      <a:pt x="279345" y="170411"/>
                      <a:pt x="203846" y="139133"/>
                      <a:pt x="183354" y="85205"/>
                    </a:cubicBezTo>
                    <a:lnTo>
                      <a:pt x="160704" y="24807"/>
                    </a:lnTo>
                    <a:cubicBezTo>
                      <a:pt x="156390" y="12943"/>
                      <a:pt x="144526" y="5393"/>
                      <a:pt x="130505" y="5393"/>
                    </a:cubicBezTo>
                    <a:cubicBezTo>
                      <a:pt x="97070" y="7550"/>
                      <a:pt x="64713" y="5393"/>
                      <a:pt x="31278" y="0"/>
                    </a:cubicBezTo>
                    <a:cubicBezTo>
                      <a:pt x="29121" y="0"/>
                      <a:pt x="26964" y="0"/>
                      <a:pt x="25885" y="1078"/>
                    </a:cubicBezTo>
                    <a:cubicBezTo>
                      <a:pt x="24807" y="2157"/>
                      <a:pt x="23728" y="4314"/>
                      <a:pt x="23728" y="6471"/>
                    </a:cubicBezTo>
                    <a:lnTo>
                      <a:pt x="24807" y="80891"/>
                    </a:lnTo>
                    <a:cubicBezTo>
                      <a:pt x="24807" y="102462"/>
                      <a:pt x="23728" y="124033"/>
                      <a:pt x="20493" y="144526"/>
                    </a:cubicBezTo>
                    <a:lnTo>
                      <a:pt x="8629" y="223260"/>
                    </a:lnTo>
                    <a:cubicBezTo>
                      <a:pt x="7550" y="223260"/>
                      <a:pt x="7550" y="223260"/>
                      <a:pt x="6471" y="224339"/>
                    </a:cubicBezTo>
                    <a:cubicBezTo>
                      <a:pt x="5393" y="224339"/>
                      <a:pt x="4314" y="225417"/>
                      <a:pt x="3236" y="226496"/>
                    </a:cubicBezTo>
                    <a:lnTo>
                      <a:pt x="2157" y="227574"/>
                    </a:lnTo>
                    <a:lnTo>
                      <a:pt x="2157" y="227574"/>
                    </a:lnTo>
                    <a:lnTo>
                      <a:pt x="2157" y="227574"/>
                    </a:lnTo>
                    <a:lnTo>
                      <a:pt x="2157" y="227574"/>
                    </a:lnTo>
                    <a:cubicBezTo>
                      <a:pt x="2157" y="227574"/>
                      <a:pt x="1079" y="228653"/>
                      <a:pt x="1079" y="228653"/>
                    </a:cubicBezTo>
                    <a:cubicBezTo>
                      <a:pt x="0" y="229731"/>
                      <a:pt x="0" y="230810"/>
                      <a:pt x="0" y="231888"/>
                    </a:cubicBezTo>
                    <a:cubicBezTo>
                      <a:pt x="0" y="232967"/>
                      <a:pt x="0" y="234046"/>
                      <a:pt x="0" y="235124"/>
                    </a:cubicBezTo>
                    <a:lnTo>
                      <a:pt x="0" y="238360"/>
                    </a:lnTo>
                    <a:lnTo>
                      <a:pt x="0" y="243752"/>
                    </a:lnTo>
                    <a:lnTo>
                      <a:pt x="0" y="266402"/>
                    </a:lnTo>
                    <a:lnTo>
                      <a:pt x="0" y="277188"/>
                    </a:lnTo>
                    <a:lnTo>
                      <a:pt x="0" y="280423"/>
                    </a:lnTo>
                    <a:cubicBezTo>
                      <a:pt x="0" y="281502"/>
                      <a:pt x="0" y="281502"/>
                      <a:pt x="0" y="281502"/>
                    </a:cubicBezTo>
                    <a:lnTo>
                      <a:pt x="0" y="282580"/>
                    </a:lnTo>
                    <a:cubicBezTo>
                      <a:pt x="0" y="282580"/>
                      <a:pt x="0" y="283659"/>
                      <a:pt x="0" y="283659"/>
                    </a:cubicBezTo>
                    <a:cubicBezTo>
                      <a:pt x="1079" y="285816"/>
                      <a:pt x="2157" y="287973"/>
                      <a:pt x="3236" y="289052"/>
                    </a:cubicBezTo>
                    <a:lnTo>
                      <a:pt x="3236" y="289052"/>
                    </a:lnTo>
                    <a:cubicBezTo>
                      <a:pt x="4314" y="290130"/>
                      <a:pt x="6471" y="291209"/>
                      <a:pt x="8629" y="291209"/>
                    </a:cubicBezTo>
                    <a:cubicBezTo>
                      <a:pt x="9707" y="291209"/>
                      <a:pt x="10786" y="291209"/>
                      <a:pt x="11864" y="291209"/>
                    </a:cubicBezTo>
                    <a:lnTo>
                      <a:pt x="14021" y="291209"/>
                    </a:lnTo>
                    <a:lnTo>
                      <a:pt x="23728" y="291209"/>
                    </a:lnTo>
                    <a:lnTo>
                      <a:pt x="42064" y="291209"/>
                    </a:lnTo>
                    <a:lnTo>
                      <a:pt x="79813" y="291209"/>
                    </a:lnTo>
                    <a:lnTo>
                      <a:pt x="155312" y="291209"/>
                    </a:lnTo>
                    <a:lnTo>
                      <a:pt x="305230" y="291209"/>
                    </a:lnTo>
                    <a:lnTo>
                      <a:pt x="305230" y="291209"/>
                    </a:lnTo>
                    <a:cubicBezTo>
                      <a:pt x="321408" y="291209"/>
                      <a:pt x="336508" y="290130"/>
                      <a:pt x="351608" y="289052"/>
                    </a:cubicBezTo>
                    <a:cubicBezTo>
                      <a:pt x="366707" y="287973"/>
                      <a:pt x="382886" y="285816"/>
                      <a:pt x="397986" y="283659"/>
                    </a:cubicBezTo>
                    <a:cubicBezTo>
                      <a:pt x="405535" y="282580"/>
                      <a:pt x="413085" y="281502"/>
                      <a:pt x="420635" y="279345"/>
                    </a:cubicBezTo>
                    <a:cubicBezTo>
                      <a:pt x="428185" y="277188"/>
                      <a:pt x="435735" y="276109"/>
                      <a:pt x="443285" y="272873"/>
                    </a:cubicBezTo>
                    <a:cubicBezTo>
                      <a:pt x="446520" y="271795"/>
                      <a:pt x="450835" y="270716"/>
                      <a:pt x="454070" y="268559"/>
                    </a:cubicBezTo>
                    <a:cubicBezTo>
                      <a:pt x="456227" y="267481"/>
                      <a:pt x="457306" y="266402"/>
                      <a:pt x="459463" y="265323"/>
                    </a:cubicBezTo>
                    <a:lnTo>
                      <a:pt x="460541" y="265323"/>
                    </a:lnTo>
                    <a:lnTo>
                      <a:pt x="460541" y="265323"/>
                    </a:lnTo>
                    <a:lnTo>
                      <a:pt x="460541" y="265323"/>
                    </a:lnTo>
                    <a:lnTo>
                      <a:pt x="460541" y="265323"/>
                    </a:lnTo>
                    <a:lnTo>
                      <a:pt x="460541" y="265323"/>
                    </a:lnTo>
                    <a:lnTo>
                      <a:pt x="461620" y="265323"/>
                    </a:lnTo>
                    <a:cubicBezTo>
                      <a:pt x="461620" y="265323"/>
                      <a:pt x="461620" y="265323"/>
                      <a:pt x="462699" y="264245"/>
                    </a:cubicBezTo>
                    <a:lnTo>
                      <a:pt x="463777" y="263166"/>
                    </a:lnTo>
                    <a:lnTo>
                      <a:pt x="464856" y="262088"/>
                    </a:lnTo>
                    <a:cubicBezTo>
                      <a:pt x="464856" y="262088"/>
                      <a:pt x="465934" y="261009"/>
                      <a:pt x="465934" y="261009"/>
                    </a:cubicBezTo>
                    <a:cubicBezTo>
                      <a:pt x="467013" y="259931"/>
                      <a:pt x="467013" y="258852"/>
                      <a:pt x="467013" y="257774"/>
                    </a:cubicBezTo>
                    <a:cubicBezTo>
                      <a:pt x="467013" y="256695"/>
                      <a:pt x="467013" y="256695"/>
                      <a:pt x="467013" y="255617"/>
                    </a:cubicBezTo>
                    <a:cubicBezTo>
                      <a:pt x="465934" y="256695"/>
                      <a:pt x="465934" y="255617"/>
                      <a:pt x="465934" y="255617"/>
                    </a:cubicBezTo>
                    <a:close/>
                    <a:moveTo>
                      <a:pt x="78734" y="287973"/>
                    </a:moveTo>
                    <a:lnTo>
                      <a:pt x="40985" y="287973"/>
                    </a:lnTo>
                    <a:lnTo>
                      <a:pt x="22650" y="287973"/>
                    </a:lnTo>
                    <a:lnTo>
                      <a:pt x="12943" y="287973"/>
                    </a:lnTo>
                    <a:cubicBezTo>
                      <a:pt x="11864" y="287973"/>
                      <a:pt x="9707" y="287973"/>
                      <a:pt x="8629" y="287973"/>
                    </a:cubicBezTo>
                    <a:cubicBezTo>
                      <a:pt x="7550" y="287973"/>
                      <a:pt x="6471" y="286894"/>
                      <a:pt x="5393" y="286894"/>
                    </a:cubicBezTo>
                    <a:lnTo>
                      <a:pt x="5393" y="286894"/>
                    </a:lnTo>
                    <a:cubicBezTo>
                      <a:pt x="4314" y="285816"/>
                      <a:pt x="3236" y="284737"/>
                      <a:pt x="3236" y="283659"/>
                    </a:cubicBezTo>
                    <a:lnTo>
                      <a:pt x="3236" y="283659"/>
                    </a:lnTo>
                    <a:cubicBezTo>
                      <a:pt x="3236" y="283659"/>
                      <a:pt x="3236" y="283659"/>
                      <a:pt x="3236" y="283659"/>
                    </a:cubicBezTo>
                    <a:cubicBezTo>
                      <a:pt x="3236" y="283659"/>
                      <a:pt x="3236" y="282580"/>
                      <a:pt x="3236" y="282580"/>
                    </a:cubicBezTo>
                    <a:lnTo>
                      <a:pt x="3236" y="279345"/>
                    </a:lnTo>
                    <a:lnTo>
                      <a:pt x="3236" y="268559"/>
                    </a:lnTo>
                    <a:lnTo>
                      <a:pt x="3236" y="245910"/>
                    </a:lnTo>
                    <a:lnTo>
                      <a:pt x="3236" y="240517"/>
                    </a:lnTo>
                    <a:lnTo>
                      <a:pt x="3236" y="237281"/>
                    </a:lnTo>
                    <a:cubicBezTo>
                      <a:pt x="3236" y="236203"/>
                      <a:pt x="3236" y="236203"/>
                      <a:pt x="3236" y="235124"/>
                    </a:cubicBezTo>
                    <a:cubicBezTo>
                      <a:pt x="3236" y="234046"/>
                      <a:pt x="3236" y="234046"/>
                      <a:pt x="4314" y="232967"/>
                    </a:cubicBezTo>
                    <a:cubicBezTo>
                      <a:pt x="4314" y="232967"/>
                      <a:pt x="4314" y="232967"/>
                      <a:pt x="4314" y="232967"/>
                    </a:cubicBezTo>
                    <a:cubicBezTo>
                      <a:pt x="4314" y="232967"/>
                      <a:pt x="4314" y="232967"/>
                      <a:pt x="4314" y="232967"/>
                    </a:cubicBezTo>
                    <a:lnTo>
                      <a:pt x="4314" y="232967"/>
                    </a:lnTo>
                    <a:lnTo>
                      <a:pt x="4314" y="232967"/>
                    </a:lnTo>
                    <a:lnTo>
                      <a:pt x="4314" y="232967"/>
                    </a:lnTo>
                    <a:lnTo>
                      <a:pt x="4314" y="232967"/>
                    </a:lnTo>
                    <a:lnTo>
                      <a:pt x="4314" y="232967"/>
                    </a:lnTo>
                    <a:cubicBezTo>
                      <a:pt x="4314" y="232967"/>
                      <a:pt x="5393" y="231888"/>
                      <a:pt x="6471" y="231888"/>
                    </a:cubicBezTo>
                    <a:cubicBezTo>
                      <a:pt x="7550" y="231888"/>
                      <a:pt x="7550" y="231888"/>
                      <a:pt x="8629" y="231888"/>
                    </a:cubicBezTo>
                    <a:lnTo>
                      <a:pt x="9707" y="231888"/>
                    </a:lnTo>
                    <a:lnTo>
                      <a:pt x="9707" y="231888"/>
                    </a:lnTo>
                    <a:lnTo>
                      <a:pt x="9707" y="231888"/>
                    </a:lnTo>
                    <a:lnTo>
                      <a:pt x="9707" y="231888"/>
                    </a:lnTo>
                    <a:lnTo>
                      <a:pt x="10786" y="231888"/>
                    </a:lnTo>
                    <a:lnTo>
                      <a:pt x="14021" y="231888"/>
                    </a:lnTo>
                    <a:lnTo>
                      <a:pt x="19414" y="231888"/>
                    </a:lnTo>
                    <a:lnTo>
                      <a:pt x="30200" y="231888"/>
                    </a:lnTo>
                    <a:lnTo>
                      <a:pt x="118641" y="231888"/>
                    </a:lnTo>
                    <a:lnTo>
                      <a:pt x="293366" y="231888"/>
                    </a:lnTo>
                    <a:lnTo>
                      <a:pt x="298759" y="290130"/>
                    </a:lnTo>
                    <a:lnTo>
                      <a:pt x="153154" y="290130"/>
                    </a:lnTo>
                    <a:lnTo>
                      <a:pt x="78734" y="290130"/>
                    </a:lnTo>
                    <a:close/>
                    <a:moveTo>
                      <a:pt x="460541" y="259931"/>
                    </a:moveTo>
                    <a:cubicBezTo>
                      <a:pt x="460541" y="261009"/>
                      <a:pt x="460541" y="261009"/>
                      <a:pt x="460541" y="259931"/>
                    </a:cubicBezTo>
                    <a:lnTo>
                      <a:pt x="459463" y="261009"/>
                    </a:lnTo>
                    <a:cubicBezTo>
                      <a:pt x="459463" y="261009"/>
                      <a:pt x="459463" y="261009"/>
                      <a:pt x="459463" y="261009"/>
                    </a:cubicBezTo>
                    <a:lnTo>
                      <a:pt x="459463" y="261009"/>
                    </a:lnTo>
                    <a:cubicBezTo>
                      <a:pt x="459463" y="261009"/>
                      <a:pt x="459463" y="261009"/>
                      <a:pt x="459463" y="261009"/>
                    </a:cubicBezTo>
                    <a:lnTo>
                      <a:pt x="458384" y="261009"/>
                    </a:lnTo>
                    <a:lnTo>
                      <a:pt x="458384" y="261009"/>
                    </a:lnTo>
                    <a:lnTo>
                      <a:pt x="458384" y="261009"/>
                    </a:lnTo>
                    <a:lnTo>
                      <a:pt x="458384" y="261009"/>
                    </a:lnTo>
                    <a:lnTo>
                      <a:pt x="457306" y="261009"/>
                    </a:lnTo>
                    <a:cubicBezTo>
                      <a:pt x="456227" y="262088"/>
                      <a:pt x="454070" y="263166"/>
                      <a:pt x="451913" y="263166"/>
                    </a:cubicBezTo>
                    <a:cubicBezTo>
                      <a:pt x="448677" y="264245"/>
                      <a:pt x="445442" y="266402"/>
                      <a:pt x="441128" y="267481"/>
                    </a:cubicBezTo>
                    <a:cubicBezTo>
                      <a:pt x="433578" y="269638"/>
                      <a:pt x="426028" y="271795"/>
                      <a:pt x="418478" y="272873"/>
                    </a:cubicBezTo>
                    <a:cubicBezTo>
                      <a:pt x="410928" y="275031"/>
                      <a:pt x="403378" y="276109"/>
                      <a:pt x="395828" y="277188"/>
                    </a:cubicBezTo>
                    <a:cubicBezTo>
                      <a:pt x="380729" y="279345"/>
                      <a:pt x="365629" y="281502"/>
                      <a:pt x="349451" y="282580"/>
                    </a:cubicBezTo>
                    <a:cubicBezTo>
                      <a:pt x="334351" y="283659"/>
                      <a:pt x="318173" y="284737"/>
                      <a:pt x="303073" y="284737"/>
                    </a:cubicBezTo>
                    <a:lnTo>
                      <a:pt x="297680" y="226496"/>
                    </a:lnTo>
                    <a:cubicBezTo>
                      <a:pt x="304152" y="226496"/>
                      <a:pt x="311702" y="226496"/>
                      <a:pt x="318173" y="226496"/>
                    </a:cubicBezTo>
                    <a:cubicBezTo>
                      <a:pt x="325723" y="226496"/>
                      <a:pt x="333273" y="225417"/>
                      <a:pt x="341901" y="225417"/>
                    </a:cubicBezTo>
                    <a:cubicBezTo>
                      <a:pt x="349451" y="225417"/>
                      <a:pt x="357000" y="224339"/>
                      <a:pt x="365629" y="223260"/>
                    </a:cubicBezTo>
                    <a:cubicBezTo>
                      <a:pt x="369943" y="223260"/>
                      <a:pt x="373179" y="222181"/>
                      <a:pt x="377493" y="222181"/>
                    </a:cubicBezTo>
                    <a:cubicBezTo>
                      <a:pt x="381807" y="222181"/>
                      <a:pt x="385043" y="221103"/>
                      <a:pt x="389357" y="221103"/>
                    </a:cubicBezTo>
                    <a:cubicBezTo>
                      <a:pt x="396907" y="220024"/>
                      <a:pt x="404457" y="218946"/>
                      <a:pt x="413085" y="217867"/>
                    </a:cubicBezTo>
                    <a:cubicBezTo>
                      <a:pt x="417399" y="216789"/>
                      <a:pt x="420635" y="216789"/>
                      <a:pt x="424949" y="215710"/>
                    </a:cubicBezTo>
                    <a:cubicBezTo>
                      <a:pt x="429264" y="214632"/>
                      <a:pt x="432499" y="214632"/>
                      <a:pt x="436813" y="213553"/>
                    </a:cubicBezTo>
                    <a:cubicBezTo>
                      <a:pt x="438970" y="213553"/>
                      <a:pt x="441128" y="212475"/>
                      <a:pt x="442206" y="212475"/>
                    </a:cubicBezTo>
                    <a:lnTo>
                      <a:pt x="447599" y="211396"/>
                    </a:lnTo>
                    <a:lnTo>
                      <a:pt x="448677" y="211396"/>
                    </a:lnTo>
                    <a:lnTo>
                      <a:pt x="448677" y="211396"/>
                    </a:lnTo>
                    <a:lnTo>
                      <a:pt x="448677" y="211396"/>
                    </a:lnTo>
                    <a:cubicBezTo>
                      <a:pt x="448677" y="211396"/>
                      <a:pt x="449756" y="211396"/>
                      <a:pt x="449756" y="211396"/>
                    </a:cubicBezTo>
                    <a:cubicBezTo>
                      <a:pt x="450835" y="211396"/>
                      <a:pt x="450835" y="211396"/>
                      <a:pt x="451913" y="211396"/>
                    </a:cubicBezTo>
                    <a:cubicBezTo>
                      <a:pt x="451913" y="211396"/>
                      <a:pt x="452991" y="211396"/>
                      <a:pt x="452991" y="211396"/>
                    </a:cubicBezTo>
                    <a:cubicBezTo>
                      <a:pt x="452991" y="211396"/>
                      <a:pt x="454070" y="211396"/>
                      <a:pt x="454070" y="212475"/>
                    </a:cubicBezTo>
                    <a:lnTo>
                      <a:pt x="454070" y="212475"/>
                    </a:lnTo>
                    <a:lnTo>
                      <a:pt x="454070" y="212475"/>
                    </a:lnTo>
                    <a:lnTo>
                      <a:pt x="454070" y="212475"/>
                    </a:lnTo>
                    <a:cubicBezTo>
                      <a:pt x="454070" y="212475"/>
                      <a:pt x="454070" y="212475"/>
                      <a:pt x="454070" y="212475"/>
                    </a:cubicBezTo>
                    <a:cubicBezTo>
                      <a:pt x="454070" y="212475"/>
                      <a:pt x="454070" y="212475"/>
                      <a:pt x="455149" y="213553"/>
                    </a:cubicBezTo>
                    <a:cubicBezTo>
                      <a:pt x="455149" y="214632"/>
                      <a:pt x="456227" y="214632"/>
                      <a:pt x="456227" y="215710"/>
                    </a:cubicBezTo>
                    <a:cubicBezTo>
                      <a:pt x="456227" y="215710"/>
                      <a:pt x="456227" y="215710"/>
                      <a:pt x="456227" y="216789"/>
                    </a:cubicBezTo>
                    <a:lnTo>
                      <a:pt x="456227" y="216789"/>
                    </a:lnTo>
                    <a:lnTo>
                      <a:pt x="456227" y="216789"/>
                    </a:lnTo>
                    <a:cubicBezTo>
                      <a:pt x="456227" y="216789"/>
                      <a:pt x="456227" y="216789"/>
                      <a:pt x="456227" y="216789"/>
                    </a:cubicBezTo>
                    <a:lnTo>
                      <a:pt x="456227" y="216789"/>
                    </a:lnTo>
                    <a:lnTo>
                      <a:pt x="456227" y="217867"/>
                    </a:lnTo>
                    <a:lnTo>
                      <a:pt x="457306" y="223260"/>
                    </a:lnTo>
                    <a:lnTo>
                      <a:pt x="458384" y="235124"/>
                    </a:lnTo>
                    <a:lnTo>
                      <a:pt x="459463" y="246988"/>
                    </a:lnTo>
                    <a:lnTo>
                      <a:pt x="460541" y="252381"/>
                    </a:lnTo>
                    <a:cubicBezTo>
                      <a:pt x="461620" y="257774"/>
                      <a:pt x="461620" y="258852"/>
                      <a:pt x="460541" y="259931"/>
                    </a:cubicBezTo>
                    <a:close/>
                  </a:path>
                </a:pathLst>
              </a:custGeom>
              <a:solidFill>
                <a:srgbClr val="163156"/>
              </a:solidFill>
              <a:ln w="10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96" name="Freihandform: Form 2395">
                <a:extLst>
                  <a:ext uri="{FF2B5EF4-FFF2-40B4-BE49-F238E27FC236}">
                    <a16:creationId xmlns:a16="http://schemas.microsoft.com/office/drawing/2014/main" id="{9B93FD7E-C975-419F-9C2F-510067164A91}"/>
                  </a:ext>
                </a:extLst>
              </p:cNvPr>
              <p:cNvSpPr/>
              <p:nvPr/>
            </p:nvSpPr>
            <p:spPr>
              <a:xfrm>
                <a:off x="5440240" y="3685454"/>
                <a:ext cx="9075" cy="43588"/>
              </a:xfrm>
              <a:custGeom>
                <a:avLst/>
                <a:gdLst>
                  <a:gd name="connsiteX0" fmla="*/ 3236 w 9075"/>
                  <a:gd name="connsiteY0" fmla="*/ 43589 h 43588"/>
                  <a:gd name="connsiteX1" fmla="*/ 1078 w 9075"/>
                  <a:gd name="connsiteY1" fmla="*/ 41432 h 43588"/>
                  <a:gd name="connsiteX2" fmla="*/ 0 w 9075"/>
                  <a:gd name="connsiteY2" fmla="*/ 29568 h 43588"/>
                  <a:gd name="connsiteX3" fmla="*/ 4314 w 9075"/>
                  <a:gd name="connsiteY3" fmla="*/ 1525 h 43588"/>
                  <a:gd name="connsiteX4" fmla="*/ 7550 w 9075"/>
                  <a:gd name="connsiteY4" fmla="*/ 447 h 43588"/>
                  <a:gd name="connsiteX5" fmla="*/ 8628 w 9075"/>
                  <a:gd name="connsiteY5" fmla="*/ 3682 h 43588"/>
                  <a:gd name="connsiteX6" fmla="*/ 4314 w 9075"/>
                  <a:gd name="connsiteY6" fmla="*/ 30646 h 43588"/>
                  <a:gd name="connsiteX7" fmla="*/ 5393 w 9075"/>
                  <a:gd name="connsiteY7" fmla="*/ 42510 h 43588"/>
                  <a:gd name="connsiteX8" fmla="*/ 3236 w 9075"/>
                  <a:gd name="connsiteY8" fmla="*/ 43589 h 43588"/>
                  <a:gd name="connsiteX9" fmla="*/ 3236 w 9075"/>
                  <a:gd name="connsiteY9" fmla="*/ 43589 h 43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075" h="43588">
                    <a:moveTo>
                      <a:pt x="3236" y="43589"/>
                    </a:moveTo>
                    <a:cubicBezTo>
                      <a:pt x="2157" y="43589"/>
                      <a:pt x="1078" y="42510"/>
                      <a:pt x="1078" y="41432"/>
                    </a:cubicBezTo>
                    <a:cubicBezTo>
                      <a:pt x="1078" y="37118"/>
                      <a:pt x="0" y="33882"/>
                      <a:pt x="0" y="29568"/>
                    </a:cubicBezTo>
                    <a:cubicBezTo>
                      <a:pt x="0" y="19861"/>
                      <a:pt x="1078" y="10154"/>
                      <a:pt x="4314" y="1525"/>
                    </a:cubicBezTo>
                    <a:cubicBezTo>
                      <a:pt x="4314" y="447"/>
                      <a:pt x="6471" y="-632"/>
                      <a:pt x="7550" y="447"/>
                    </a:cubicBezTo>
                    <a:cubicBezTo>
                      <a:pt x="8628" y="447"/>
                      <a:pt x="9707" y="2604"/>
                      <a:pt x="8628" y="3682"/>
                    </a:cubicBezTo>
                    <a:cubicBezTo>
                      <a:pt x="6471" y="12311"/>
                      <a:pt x="4314" y="20939"/>
                      <a:pt x="4314" y="30646"/>
                    </a:cubicBezTo>
                    <a:cubicBezTo>
                      <a:pt x="4314" y="34960"/>
                      <a:pt x="4314" y="38196"/>
                      <a:pt x="5393" y="42510"/>
                    </a:cubicBezTo>
                    <a:cubicBezTo>
                      <a:pt x="5393" y="42510"/>
                      <a:pt x="5393" y="43589"/>
                      <a:pt x="3236" y="43589"/>
                    </a:cubicBezTo>
                    <a:cubicBezTo>
                      <a:pt x="3236" y="43589"/>
                      <a:pt x="3236" y="43589"/>
                      <a:pt x="3236" y="43589"/>
                    </a:cubicBezTo>
                    <a:close/>
                  </a:path>
                </a:pathLst>
              </a:custGeom>
              <a:solidFill>
                <a:srgbClr val="163156"/>
              </a:solidFill>
              <a:ln w="10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2397" name="Grafik 2">
                <a:extLst>
                  <a:ext uri="{FF2B5EF4-FFF2-40B4-BE49-F238E27FC236}">
                    <a16:creationId xmlns:a16="http://schemas.microsoft.com/office/drawing/2014/main" id="{0E7244E1-6DA6-43A8-B9F9-D8325EBFC42C}"/>
                  </a:ext>
                </a:extLst>
              </p:cNvPr>
              <p:cNvGrpSpPr/>
              <p:nvPr/>
            </p:nvGrpSpPr>
            <p:grpSpPr>
              <a:xfrm>
                <a:off x="5374448" y="3691293"/>
                <a:ext cx="23727" cy="23728"/>
                <a:chOff x="5374448" y="3691293"/>
                <a:chExt cx="23727" cy="23728"/>
              </a:xfrm>
              <a:solidFill>
                <a:srgbClr val="FFFFFF"/>
              </a:solidFill>
            </p:grpSpPr>
            <p:sp>
              <p:nvSpPr>
                <p:cNvPr id="2398" name="Freihandform: Form 2397">
                  <a:extLst>
                    <a:ext uri="{FF2B5EF4-FFF2-40B4-BE49-F238E27FC236}">
                      <a16:creationId xmlns:a16="http://schemas.microsoft.com/office/drawing/2014/main" id="{237650E8-9C9F-4014-966A-3FE697470220}"/>
                    </a:ext>
                  </a:extLst>
                </p:cNvPr>
                <p:cNvSpPr/>
                <p:nvPr/>
              </p:nvSpPr>
              <p:spPr>
                <a:xfrm>
                  <a:off x="5374448" y="3691293"/>
                  <a:ext cx="23727" cy="23728"/>
                </a:xfrm>
                <a:custGeom>
                  <a:avLst/>
                  <a:gdLst>
                    <a:gd name="connsiteX0" fmla="*/ 11864 w 23727"/>
                    <a:gd name="connsiteY0" fmla="*/ 23728 h 23728"/>
                    <a:gd name="connsiteX1" fmla="*/ 0 w 23727"/>
                    <a:gd name="connsiteY1" fmla="*/ 11864 h 23728"/>
                    <a:gd name="connsiteX2" fmla="*/ 11864 w 23727"/>
                    <a:gd name="connsiteY2" fmla="*/ 0 h 23728"/>
                    <a:gd name="connsiteX3" fmla="*/ 23728 w 23727"/>
                    <a:gd name="connsiteY3" fmla="*/ 11864 h 23728"/>
                    <a:gd name="connsiteX4" fmla="*/ 11864 w 23727"/>
                    <a:gd name="connsiteY4" fmla="*/ 23728 h 23728"/>
                    <a:gd name="connsiteX5" fmla="*/ 11864 w 23727"/>
                    <a:gd name="connsiteY5" fmla="*/ 4314 h 23728"/>
                    <a:gd name="connsiteX6" fmla="*/ 3236 w 23727"/>
                    <a:gd name="connsiteY6" fmla="*/ 11864 h 23728"/>
                    <a:gd name="connsiteX7" fmla="*/ 11864 w 23727"/>
                    <a:gd name="connsiteY7" fmla="*/ 19414 h 23728"/>
                    <a:gd name="connsiteX8" fmla="*/ 20492 w 23727"/>
                    <a:gd name="connsiteY8" fmla="*/ 11864 h 23728"/>
                    <a:gd name="connsiteX9" fmla="*/ 11864 w 23727"/>
                    <a:gd name="connsiteY9" fmla="*/ 4314 h 23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727" h="23728">
                      <a:moveTo>
                        <a:pt x="11864" y="23728"/>
                      </a:moveTo>
                      <a:cubicBezTo>
                        <a:pt x="5393" y="23728"/>
                        <a:pt x="0" y="18335"/>
                        <a:pt x="0" y="11864"/>
                      </a:cubicBezTo>
                      <a:cubicBezTo>
                        <a:pt x="0" y="5393"/>
                        <a:pt x="5393" y="0"/>
                        <a:pt x="11864" y="0"/>
                      </a:cubicBezTo>
                      <a:cubicBezTo>
                        <a:pt x="18335" y="0"/>
                        <a:pt x="23728" y="5393"/>
                        <a:pt x="23728" y="11864"/>
                      </a:cubicBezTo>
                      <a:cubicBezTo>
                        <a:pt x="23728" y="18335"/>
                        <a:pt x="18335" y="23728"/>
                        <a:pt x="11864" y="23728"/>
                      </a:cubicBezTo>
                      <a:close/>
                      <a:moveTo>
                        <a:pt x="11864" y="4314"/>
                      </a:moveTo>
                      <a:cubicBezTo>
                        <a:pt x="7550" y="4314"/>
                        <a:pt x="3236" y="7550"/>
                        <a:pt x="3236" y="11864"/>
                      </a:cubicBezTo>
                      <a:cubicBezTo>
                        <a:pt x="3236" y="16178"/>
                        <a:pt x="7550" y="19414"/>
                        <a:pt x="11864" y="19414"/>
                      </a:cubicBezTo>
                      <a:cubicBezTo>
                        <a:pt x="16178" y="19414"/>
                        <a:pt x="20492" y="16178"/>
                        <a:pt x="20492" y="11864"/>
                      </a:cubicBezTo>
                      <a:cubicBezTo>
                        <a:pt x="20492" y="7550"/>
                        <a:pt x="16178" y="4314"/>
                        <a:pt x="11864" y="43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399" name="Freihandform: Form 2398">
                  <a:extLst>
                    <a:ext uri="{FF2B5EF4-FFF2-40B4-BE49-F238E27FC236}">
                      <a16:creationId xmlns:a16="http://schemas.microsoft.com/office/drawing/2014/main" id="{F57A2DD7-004C-4950-B835-A4EDF4B33FB7}"/>
                    </a:ext>
                  </a:extLst>
                </p:cNvPr>
                <p:cNvSpPr/>
                <p:nvPr/>
              </p:nvSpPr>
              <p:spPr>
                <a:xfrm>
                  <a:off x="5379841" y="3696686"/>
                  <a:ext cx="12942" cy="12942"/>
                </a:xfrm>
                <a:custGeom>
                  <a:avLst/>
                  <a:gdLst>
                    <a:gd name="connsiteX0" fmla="*/ 6471 w 12942"/>
                    <a:gd name="connsiteY0" fmla="*/ 12943 h 12942"/>
                    <a:gd name="connsiteX1" fmla="*/ 0 w 12942"/>
                    <a:gd name="connsiteY1" fmla="*/ 6471 h 12942"/>
                    <a:gd name="connsiteX2" fmla="*/ 6471 w 12942"/>
                    <a:gd name="connsiteY2" fmla="*/ 0 h 12942"/>
                    <a:gd name="connsiteX3" fmla="*/ 12942 w 12942"/>
                    <a:gd name="connsiteY3" fmla="*/ 6471 h 12942"/>
                    <a:gd name="connsiteX4" fmla="*/ 6471 w 12942"/>
                    <a:gd name="connsiteY4" fmla="*/ 12943 h 12942"/>
                    <a:gd name="connsiteX5" fmla="*/ 6471 w 12942"/>
                    <a:gd name="connsiteY5" fmla="*/ 2157 h 12942"/>
                    <a:gd name="connsiteX6" fmla="*/ 2157 w 12942"/>
                    <a:gd name="connsiteY6" fmla="*/ 6471 h 12942"/>
                    <a:gd name="connsiteX7" fmla="*/ 6471 w 12942"/>
                    <a:gd name="connsiteY7" fmla="*/ 10786 h 12942"/>
                    <a:gd name="connsiteX8" fmla="*/ 10786 w 12942"/>
                    <a:gd name="connsiteY8" fmla="*/ 6471 h 12942"/>
                    <a:gd name="connsiteX9" fmla="*/ 6471 w 12942"/>
                    <a:gd name="connsiteY9" fmla="*/ 2157 h 12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942" h="12942">
                      <a:moveTo>
                        <a:pt x="6471" y="12943"/>
                      </a:moveTo>
                      <a:cubicBezTo>
                        <a:pt x="2157" y="12943"/>
                        <a:pt x="0" y="9707"/>
                        <a:pt x="0" y="6471"/>
                      </a:cubicBezTo>
                      <a:cubicBezTo>
                        <a:pt x="0" y="3236"/>
                        <a:pt x="3236" y="0"/>
                        <a:pt x="6471" y="0"/>
                      </a:cubicBezTo>
                      <a:cubicBezTo>
                        <a:pt x="10786" y="0"/>
                        <a:pt x="12942" y="3236"/>
                        <a:pt x="12942" y="6471"/>
                      </a:cubicBezTo>
                      <a:cubicBezTo>
                        <a:pt x="12942" y="9707"/>
                        <a:pt x="10786" y="12943"/>
                        <a:pt x="6471" y="12943"/>
                      </a:cubicBezTo>
                      <a:close/>
                      <a:moveTo>
                        <a:pt x="6471" y="2157"/>
                      </a:moveTo>
                      <a:cubicBezTo>
                        <a:pt x="4314" y="2157"/>
                        <a:pt x="2157" y="4314"/>
                        <a:pt x="2157" y="6471"/>
                      </a:cubicBezTo>
                      <a:cubicBezTo>
                        <a:pt x="2157" y="8628"/>
                        <a:pt x="4314" y="10786"/>
                        <a:pt x="6471" y="10786"/>
                      </a:cubicBezTo>
                      <a:cubicBezTo>
                        <a:pt x="8628" y="10786"/>
                        <a:pt x="10786" y="8628"/>
                        <a:pt x="10786" y="6471"/>
                      </a:cubicBezTo>
                      <a:cubicBezTo>
                        <a:pt x="10786" y="4314"/>
                        <a:pt x="8628" y="2157"/>
                        <a:pt x="6471" y="21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2400" name="Grafik 2">
                <a:extLst>
                  <a:ext uri="{FF2B5EF4-FFF2-40B4-BE49-F238E27FC236}">
                    <a16:creationId xmlns:a16="http://schemas.microsoft.com/office/drawing/2014/main" id="{36243D1E-CC32-4190-813B-16D217768504}"/>
                  </a:ext>
                </a:extLst>
              </p:cNvPr>
              <p:cNvGrpSpPr/>
              <p:nvPr/>
            </p:nvGrpSpPr>
            <p:grpSpPr>
              <a:xfrm>
                <a:off x="5326992" y="3678350"/>
                <a:ext cx="23727" cy="23728"/>
                <a:chOff x="5326992" y="3678350"/>
                <a:chExt cx="23727" cy="23728"/>
              </a:xfrm>
              <a:solidFill>
                <a:srgbClr val="FFFFFF"/>
              </a:solidFill>
            </p:grpSpPr>
            <p:sp>
              <p:nvSpPr>
                <p:cNvPr id="2401" name="Freihandform: Form 2400">
                  <a:extLst>
                    <a:ext uri="{FF2B5EF4-FFF2-40B4-BE49-F238E27FC236}">
                      <a16:creationId xmlns:a16="http://schemas.microsoft.com/office/drawing/2014/main" id="{C3FAA1B5-0B6C-4FFA-B7CA-05FE6E3C84BE}"/>
                    </a:ext>
                  </a:extLst>
                </p:cNvPr>
                <p:cNvSpPr/>
                <p:nvPr/>
              </p:nvSpPr>
              <p:spPr>
                <a:xfrm>
                  <a:off x="5326992" y="3678350"/>
                  <a:ext cx="23727" cy="23728"/>
                </a:xfrm>
                <a:custGeom>
                  <a:avLst/>
                  <a:gdLst>
                    <a:gd name="connsiteX0" fmla="*/ 11864 w 23727"/>
                    <a:gd name="connsiteY0" fmla="*/ 23728 h 23728"/>
                    <a:gd name="connsiteX1" fmla="*/ 0 w 23727"/>
                    <a:gd name="connsiteY1" fmla="*/ 11864 h 23728"/>
                    <a:gd name="connsiteX2" fmla="*/ 11864 w 23727"/>
                    <a:gd name="connsiteY2" fmla="*/ 0 h 23728"/>
                    <a:gd name="connsiteX3" fmla="*/ 23728 w 23727"/>
                    <a:gd name="connsiteY3" fmla="*/ 11864 h 23728"/>
                    <a:gd name="connsiteX4" fmla="*/ 11864 w 23727"/>
                    <a:gd name="connsiteY4" fmla="*/ 23728 h 23728"/>
                    <a:gd name="connsiteX5" fmla="*/ 11864 w 23727"/>
                    <a:gd name="connsiteY5" fmla="*/ 4314 h 23728"/>
                    <a:gd name="connsiteX6" fmla="*/ 3236 w 23727"/>
                    <a:gd name="connsiteY6" fmla="*/ 11864 h 23728"/>
                    <a:gd name="connsiteX7" fmla="*/ 11864 w 23727"/>
                    <a:gd name="connsiteY7" fmla="*/ 19414 h 23728"/>
                    <a:gd name="connsiteX8" fmla="*/ 20492 w 23727"/>
                    <a:gd name="connsiteY8" fmla="*/ 11864 h 23728"/>
                    <a:gd name="connsiteX9" fmla="*/ 11864 w 23727"/>
                    <a:gd name="connsiteY9" fmla="*/ 4314 h 23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727" h="23728">
                      <a:moveTo>
                        <a:pt x="11864" y="23728"/>
                      </a:moveTo>
                      <a:cubicBezTo>
                        <a:pt x="5393" y="23728"/>
                        <a:pt x="0" y="18335"/>
                        <a:pt x="0" y="11864"/>
                      </a:cubicBezTo>
                      <a:cubicBezTo>
                        <a:pt x="0" y="5393"/>
                        <a:pt x="5393" y="0"/>
                        <a:pt x="11864" y="0"/>
                      </a:cubicBezTo>
                      <a:cubicBezTo>
                        <a:pt x="18335" y="0"/>
                        <a:pt x="23728" y="5393"/>
                        <a:pt x="23728" y="11864"/>
                      </a:cubicBezTo>
                      <a:cubicBezTo>
                        <a:pt x="23728" y="18335"/>
                        <a:pt x="18335" y="23728"/>
                        <a:pt x="11864" y="23728"/>
                      </a:cubicBezTo>
                      <a:close/>
                      <a:moveTo>
                        <a:pt x="11864" y="4314"/>
                      </a:moveTo>
                      <a:cubicBezTo>
                        <a:pt x="7550" y="4314"/>
                        <a:pt x="3236" y="7550"/>
                        <a:pt x="3236" y="11864"/>
                      </a:cubicBezTo>
                      <a:cubicBezTo>
                        <a:pt x="3236" y="16178"/>
                        <a:pt x="7550" y="19414"/>
                        <a:pt x="11864" y="19414"/>
                      </a:cubicBezTo>
                      <a:cubicBezTo>
                        <a:pt x="16178" y="19414"/>
                        <a:pt x="20492" y="16178"/>
                        <a:pt x="20492" y="11864"/>
                      </a:cubicBezTo>
                      <a:cubicBezTo>
                        <a:pt x="20492" y="7550"/>
                        <a:pt x="16178" y="4314"/>
                        <a:pt x="11864" y="43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02" name="Freihandform: Form 2401">
                  <a:extLst>
                    <a:ext uri="{FF2B5EF4-FFF2-40B4-BE49-F238E27FC236}">
                      <a16:creationId xmlns:a16="http://schemas.microsoft.com/office/drawing/2014/main" id="{606E20BE-42D5-494D-9960-6BFAAA497BF3}"/>
                    </a:ext>
                  </a:extLst>
                </p:cNvPr>
                <p:cNvSpPr/>
                <p:nvPr/>
              </p:nvSpPr>
              <p:spPr>
                <a:xfrm>
                  <a:off x="5332385" y="3683743"/>
                  <a:ext cx="12942" cy="12942"/>
                </a:xfrm>
                <a:custGeom>
                  <a:avLst/>
                  <a:gdLst>
                    <a:gd name="connsiteX0" fmla="*/ 6471 w 12942"/>
                    <a:gd name="connsiteY0" fmla="*/ 12943 h 12942"/>
                    <a:gd name="connsiteX1" fmla="*/ 0 w 12942"/>
                    <a:gd name="connsiteY1" fmla="*/ 6471 h 12942"/>
                    <a:gd name="connsiteX2" fmla="*/ 6471 w 12942"/>
                    <a:gd name="connsiteY2" fmla="*/ 0 h 12942"/>
                    <a:gd name="connsiteX3" fmla="*/ 12942 w 12942"/>
                    <a:gd name="connsiteY3" fmla="*/ 6471 h 12942"/>
                    <a:gd name="connsiteX4" fmla="*/ 6471 w 12942"/>
                    <a:gd name="connsiteY4" fmla="*/ 12943 h 12942"/>
                    <a:gd name="connsiteX5" fmla="*/ 6471 w 12942"/>
                    <a:gd name="connsiteY5" fmla="*/ 2157 h 12942"/>
                    <a:gd name="connsiteX6" fmla="*/ 2157 w 12942"/>
                    <a:gd name="connsiteY6" fmla="*/ 6471 h 12942"/>
                    <a:gd name="connsiteX7" fmla="*/ 6471 w 12942"/>
                    <a:gd name="connsiteY7" fmla="*/ 10786 h 12942"/>
                    <a:gd name="connsiteX8" fmla="*/ 10786 w 12942"/>
                    <a:gd name="connsiteY8" fmla="*/ 6471 h 12942"/>
                    <a:gd name="connsiteX9" fmla="*/ 6471 w 12942"/>
                    <a:gd name="connsiteY9" fmla="*/ 2157 h 12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942" h="12942">
                      <a:moveTo>
                        <a:pt x="6471" y="12943"/>
                      </a:moveTo>
                      <a:cubicBezTo>
                        <a:pt x="2157" y="12943"/>
                        <a:pt x="0" y="9707"/>
                        <a:pt x="0" y="6471"/>
                      </a:cubicBezTo>
                      <a:cubicBezTo>
                        <a:pt x="0" y="3236"/>
                        <a:pt x="3236" y="0"/>
                        <a:pt x="6471" y="0"/>
                      </a:cubicBezTo>
                      <a:cubicBezTo>
                        <a:pt x="10786" y="0"/>
                        <a:pt x="12942" y="3236"/>
                        <a:pt x="12942" y="6471"/>
                      </a:cubicBezTo>
                      <a:cubicBezTo>
                        <a:pt x="12942" y="9707"/>
                        <a:pt x="9707" y="12943"/>
                        <a:pt x="6471" y="12943"/>
                      </a:cubicBezTo>
                      <a:close/>
                      <a:moveTo>
                        <a:pt x="6471" y="2157"/>
                      </a:moveTo>
                      <a:cubicBezTo>
                        <a:pt x="4314" y="2157"/>
                        <a:pt x="2157" y="4314"/>
                        <a:pt x="2157" y="6471"/>
                      </a:cubicBezTo>
                      <a:cubicBezTo>
                        <a:pt x="2157" y="8628"/>
                        <a:pt x="4314" y="10786"/>
                        <a:pt x="6471" y="10786"/>
                      </a:cubicBezTo>
                      <a:cubicBezTo>
                        <a:pt x="8628" y="10786"/>
                        <a:pt x="10786" y="8628"/>
                        <a:pt x="10786" y="6471"/>
                      </a:cubicBezTo>
                      <a:cubicBezTo>
                        <a:pt x="10786" y="4314"/>
                        <a:pt x="8628" y="2157"/>
                        <a:pt x="6471" y="21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2403" name="Grafik 2">
                <a:extLst>
                  <a:ext uri="{FF2B5EF4-FFF2-40B4-BE49-F238E27FC236}">
                    <a16:creationId xmlns:a16="http://schemas.microsoft.com/office/drawing/2014/main" id="{AD96EBFB-60FD-42FC-BAE6-D09B60392161}"/>
                  </a:ext>
                </a:extLst>
              </p:cNvPr>
              <p:cNvGrpSpPr/>
              <p:nvPr/>
            </p:nvGrpSpPr>
            <p:grpSpPr>
              <a:xfrm>
                <a:off x="5281692" y="3658936"/>
                <a:ext cx="23728" cy="23728"/>
                <a:chOff x="5281692" y="3658936"/>
                <a:chExt cx="23728" cy="23728"/>
              </a:xfrm>
              <a:solidFill>
                <a:srgbClr val="FFFFFF"/>
              </a:solidFill>
            </p:grpSpPr>
            <p:sp>
              <p:nvSpPr>
                <p:cNvPr id="2404" name="Freihandform: Form 2403">
                  <a:extLst>
                    <a:ext uri="{FF2B5EF4-FFF2-40B4-BE49-F238E27FC236}">
                      <a16:creationId xmlns:a16="http://schemas.microsoft.com/office/drawing/2014/main" id="{AA3981C4-08D6-467F-BC27-5844950B82F9}"/>
                    </a:ext>
                  </a:extLst>
                </p:cNvPr>
                <p:cNvSpPr/>
                <p:nvPr/>
              </p:nvSpPr>
              <p:spPr>
                <a:xfrm>
                  <a:off x="5281692" y="3658936"/>
                  <a:ext cx="23728" cy="23728"/>
                </a:xfrm>
                <a:custGeom>
                  <a:avLst/>
                  <a:gdLst>
                    <a:gd name="connsiteX0" fmla="*/ 11864 w 23728"/>
                    <a:gd name="connsiteY0" fmla="*/ 23728 h 23728"/>
                    <a:gd name="connsiteX1" fmla="*/ 0 w 23728"/>
                    <a:gd name="connsiteY1" fmla="*/ 11864 h 23728"/>
                    <a:gd name="connsiteX2" fmla="*/ 11864 w 23728"/>
                    <a:gd name="connsiteY2" fmla="*/ 0 h 23728"/>
                    <a:gd name="connsiteX3" fmla="*/ 23728 w 23728"/>
                    <a:gd name="connsiteY3" fmla="*/ 11864 h 23728"/>
                    <a:gd name="connsiteX4" fmla="*/ 11864 w 23728"/>
                    <a:gd name="connsiteY4" fmla="*/ 23728 h 23728"/>
                    <a:gd name="connsiteX5" fmla="*/ 11864 w 23728"/>
                    <a:gd name="connsiteY5" fmla="*/ 3236 h 23728"/>
                    <a:gd name="connsiteX6" fmla="*/ 3236 w 23728"/>
                    <a:gd name="connsiteY6" fmla="*/ 10786 h 23728"/>
                    <a:gd name="connsiteX7" fmla="*/ 11864 w 23728"/>
                    <a:gd name="connsiteY7" fmla="*/ 18335 h 23728"/>
                    <a:gd name="connsiteX8" fmla="*/ 20492 w 23728"/>
                    <a:gd name="connsiteY8" fmla="*/ 10786 h 23728"/>
                    <a:gd name="connsiteX9" fmla="*/ 11864 w 23728"/>
                    <a:gd name="connsiteY9" fmla="*/ 3236 h 23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728" h="23728">
                      <a:moveTo>
                        <a:pt x="11864" y="23728"/>
                      </a:moveTo>
                      <a:cubicBezTo>
                        <a:pt x="5393" y="23728"/>
                        <a:pt x="0" y="18335"/>
                        <a:pt x="0" y="11864"/>
                      </a:cubicBezTo>
                      <a:cubicBezTo>
                        <a:pt x="0" y="5393"/>
                        <a:pt x="5393" y="0"/>
                        <a:pt x="11864" y="0"/>
                      </a:cubicBezTo>
                      <a:cubicBezTo>
                        <a:pt x="18335" y="0"/>
                        <a:pt x="23728" y="5393"/>
                        <a:pt x="23728" y="11864"/>
                      </a:cubicBezTo>
                      <a:cubicBezTo>
                        <a:pt x="23728" y="18335"/>
                        <a:pt x="18335" y="23728"/>
                        <a:pt x="11864" y="23728"/>
                      </a:cubicBezTo>
                      <a:close/>
                      <a:moveTo>
                        <a:pt x="11864" y="3236"/>
                      </a:moveTo>
                      <a:cubicBezTo>
                        <a:pt x="7550" y="3236"/>
                        <a:pt x="3236" y="6471"/>
                        <a:pt x="3236" y="10786"/>
                      </a:cubicBezTo>
                      <a:cubicBezTo>
                        <a:pt x="3236" y="15100"/>
                        <a:pt x="7550" y="18335"/>
                        <a:pt x="11864" y="18335"/>
                      </a:cubicBezTo>
                      <a:cubicBezTo>
                        <a:pt x="16178" y="18335"/>
                        <a:pt x="20492" y="15100"/>
                        <a:pt x="20492" y="10786"/>
                      </a:cubicBezTo>
                      <a:cubicBezTo>
                        <a:pt x="20492" y="7550"/>
                        <a:pt x="17257" y="3236"/>
                        <a:pt x="11864" y="323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05" name="Freihandform: Form 2404">
                  <a:extLst>
                    <a:ext uri="{FF2B5EF4-FFF2-40B4-BE49-F238E27FC236}">
                      <a16:creationId xmlns:a16="http://schemas.microsoft.com/office/drawing/2014/main" id="{F0C7480D-0E49-4682-A8F7-FC2C6864685A}"/>
                    </a:ext>
                  </a:extLst>
                </p:cNvPr>
                <p:cNvSpPr/>
                <p:nvPr/>
              </p:nvSpPr>
              <p:spPr>
                <a:xfrm>
                  <a:off x="5287085" y="3664329"/>
                  <a:ext cx="13151" cy="12942"/>
                </a:xfrm>
                <a:custGeom>
                  <a:avLst/>
                  <a:gdLst>
                    <a:gd name="connsiteX0" fmla="*/ 6471 w 13151"/>
                    <a:gd name="connsiteY0" fmla="*/ 12943 h 12942"/>
                    <a:gd name="connsiteX1" fmla="*/ 0 w 13151"/>
                    <a:gd name="connsiteY1" fmla="*/ 6471 h 12942"/>
                    <a:gd name="connsiteX2" fmla="*/ 6471 w 13151"/>
                    <a:gd name="connsiteY2" fmla="*/ 0 h 12942"/>
                    <a:gd name="connsiteX3" fmla="*/ 12943 w 13151"/>
                    <a:gd name="connsiteY3" fmla="*/ 6471 h 12942"/>
                    <a:gd name="connsiteX4" fmla="*/ 6471 w 13151"/>
                    <a:gd name="connsiteY4" fmla="*/ 12943 h 12942"/>
                    <a:gd name="connsiteX5" fmla="*/ 6471 w 13151"/>
                    <a:gd name="connsiteY5" fmla="*/ 2157 h 12942"/>
                    <a:gd name="connsiteX6" fmla="*/ 2157 w 13151"/>
                    <a:gd name="connsiteY6" fmla="*/ 6471 h 12942"/>
                    <a:gd name="connsiteX7" fmla="*/ 6471 w 13151"/>
                    <a:gd name="connsiteY7" fmla="*/ 10786 h 12942"/>
                    <a:gd name="connsiteX8" fmla="*/ 10786 w 13151"/>
                    <a:gd name="connsiteY8" fmla="*/ 6471 h 12942"/>
                    <a:gd name="connsiteX9" fmla="*/ 6471 w 13151"/>
                    <a:gd name="connsiteY9" fmla="*/ 2157 h 12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151" h="12942">
                      <a:moveTo>
                        <a:pt x="6471" y="12943"/>
                      </a:moveTo>
                      <a:cubicBezTo>
                        <a:pt x="2157" y="12943"/>
                        <a:pt x="0" y="9707"/>
                        <a:pt x="0" y="6471"/>
                      </a:cubicBezTo>
                      <a:cubicBezTo>
                        <a:pt x="0" y="3236"/>
                        <a:pt x="3236" y="0"/>
                        <a:pt x="6471" y="0"/>
                      </a:cubicBezTo>
                      <a:cubicBezTo>
                        <a:pt x="9707" y="0"/>
                        <a:pt x="12943" y="3236"/>
                        <a:pt x="12943" y="6471"/>
                      </a:cubicBezTo>
                      <a:cubicBezTo>
                        <a:pt x="14021" y="9707"/>
                        <a:pt x="10786" y="12943"/>
                        <a:pt x="6471" y="12943"/>
                      </a:cubicBezTo>
                      <a:close/>
                      <a:moveTo>
                        <a:pt x="6471" y="2157"/>
                      </a:moveTo>
                      <a:cubicBezTo>
                        <a:pt x="4314" y="2157"/>
                        <a:pt x="2157" y="4314"/>
                        <a:pt x="2157" y="6471"/>
                      </a:cubicBezTo>
                      <a:cubicBezTo>
                        <a:pt x="2157" y="8628"/>
                        <a:pt x="4314" y="10786"/>
                        <a:pt x="6471" y="10786"/>
                      </a:cubicBezTo>
                      <a:cubicBezTo>
                        <a:pt x="8628" y="10786"/>
                        <a:pt x="10786" y="8628"/>
                        <a:pt x="10786" y="6471"/>
                      </a:cubicBezTo>
                      <a:cubicBezTo>
                        <a:pt x="10786" y="4314"/>
                        <a:pt x="8628" y="2157"/>
                        <a:pt x="6471" y="21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2406" name="Grafik 2">
                <a:extLst>
                  <a:ext uri="{FF2B5EF4-FFF2-40B4-BE49-F238E27FC236}">
                    <a16:creationId xmlns:a16="http://schemas.microsoft.com/office/drawing/2014/main" id="{A55016D1-59C4-4A54-963F-11C35490A9D9}"/>
                  </a:ext>
                </a:extLst>
              </p:cNvPr>
              <p:cNvGrpSpPr/>
              <p:nvPr/>
            </p:nvGrpSpPr>
            <p:grpSpPr>
              <a:xfrm>
                <a:off x="5246100" y="3636287"/>
                <a:ext cx="23865" cy="23728"/>
                <a:chOff x="5246100" y="3636287"/>
                <a:chExt cx="23865" cy="23728"/>
              </a:xfrm>
              <a:solidFill>
                <a:srgbClr val="FFFFFF"/>
              </a:solidFill>
            </p:grpSpPr>
            <p:sp>
              <p:nvSpPr>
                <p:cNvPr id="2407" name="Freihandform: Form 2406">
                  <a:extLst>
                    <a:ext uri="{FF2B5EF4-FFF2-40B4-BE49-F238E27FC236}">
                      <a16:creationId xmlns:a16="http://schemas.microsoft.com/office/drawing/2014/main" id="{6710546C-33BD-4854-BA20-B7658326BC86}"/>
                    </a:ext>
                  </a:extLst>
                </p:cNvPr>
                <p:cNvSpPr/>
                <p:nvPr/>
              </p:nvSpPr>
              <p:spPr>
                <a:xfrm>
                  <a:off x="5246100" y="3636287"/>
                  <a:ext cx="23865" cy="23728"/>
                </a:xfrm>
                <a:custGeom>
                  <a:avLst/>
                  <a:gdLst>
                    <a:gd name="connsiteX0" fmla="*/ 11864 w 23865"/>
                    <a:gd name="connsiteY0" fmla="*/ 23728 h 23728"/>
                    <a:gd name="connsiteX1" fmla="*/ 0 w 23865"/>
                    <a:gd name="connsiteY1" fmla="*/ 11864 h 23728"/>
                    <a:gd name="connsiteX2" fmla="*/ 11864 w 23865"/>
                    <a:gd name="connsiteY2" fmla="*/ 0 h 23728"/>
                    <a:gd name="connsiteX3" fmla="*/ 23728 w 23865"/>
                    <a:gd name="connsiteY3" fmla="*/ 11864 h 23728"/>
                    <a:gd name="connsiteX4" fmla="*/ 11864 w 23865"/>
                    <a:gd name="connsiteY4" fmla="*/ 23728 h 23728"/>
                    <a:gd name="connsiteX5" fmla="*/ 11864 w 23865"/>
                    <a:gd name="connsiteY5" fmla="*/ 4314 h 23728"/>
                    <a:gd name="connsiteX6" fmla="*/ 3236 w 23865"/>
                    <a:gd name="connsiteY6" fmla="*/ 11864 h 23728"/>
                    <a:gd name="connsiteX7" fmla="*/ 11864 w 23865"/>
                    <a:gd name="connsiteY7" fmla="*/ 19414 h 23728"/>
                    <a:gd name="connsiteX8" fmla="*/ 20492 w 23865"/>
                    <a:gd name="connsiteY8" fmla="*/ 11864 h 23728"/>
                    <a:gd name="connsiteX9" fmla="*/ 11864 w 23865"/>
                    <a:gd name="connsiteY9" fmla="*/ 4314 h 23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865" h="23728">
                      <a:moveTo>
                        <a:pt x="11864" y="23728"/>
                      </a:moveTo>
                      <a:cubicBezTo>
                        <a:pt x="5393" y="23728"/>
                        <a:pt x="0" y="18335"/>
                        <a:pt x="0" y="11864"/>
                      </a:cubicBezTo>
                      <a:cubicBezTo>
                        <a:pt x="0" y="5393"/>
                        <a:pt x="5393" y="0"/>
                        <a:pt x="11864" y="0"/>
                      </a:cubicBezTo>
                      <a:cubicBezTo>
                        <a:pt x="18335" y="0"/>
                        <a:pt x="23728" y="5393"/>
                        <a:pt x="23728" y="11864"/>
                      </a:cubicBezTo>
                      <a:cubicBezTo>
                        <a:pt x="24807" y="19414"/>
                        <a:pt x="19414" y="23728"/>
                        <a:pt x="11864" y="23728"/>
                      </a:cubicBezTo>
                      <a:close/>
                      <a:moveTo>
                        <a:pt x="11864" y="4314"/>
                      </a:moveTo>
                      <a:cubicBezTo>
                        <a:pt x="7550" y="4314"/>
                        <a:pt x="3236" y="7550"/>
                        <a:pt x="3236" y="11864"/>
                      </a:cubicBezTo>
                      <a:cubicBezTo>
                        <a:pt x="3236" y="16178"/>
                        <a:pt x="7550" y="19414"/>
                        <a:pt x="11864" y="19414"/>
                      </a:cubicBezTo>
                      <a:cubicBezTo>
                        <a:pt x="16178" y="19414"/>
                        <a:pt x="20492" y="16178"/>
                        <a:pt x="20492" y="11864"/>
                      </a:cubicBezTo>
                      <a:cubicBezTo>
                        <a:pt x="20492" y="8628"/>
                        <a:pt x="17257" y="4314"/>
                        <a:pt x="11864" y="43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08" name="Freihandform: Form 2407">
                  <a:extLst>
                    <a:ext uri="{FF2B5EF4-FFF2-40B4-BE49-F238E27FC236}">
                      <a16:creationId xmlns:a16="http://schemas.microsoft.com/office/drawing/2014/main" id="{CD012BFD-49E3-434C-A899-F899C75A641D}"/>
                    </a:ext>
                  </a:extLst>
                </p:cNvPr>
                <p:cNvSpPr/>
                <p:nvPr/>
              </p:nvSpPr>
              <p:spPr>
                <a:xfrm>
                  <a:off x="5251493" y="3642758"/>
                  <a:ext cx="13151" cy="12942"/>
                </a:xfrm>
                <a:custGeom>
                  <a:avLst/>
                  <a:gdLst>
                    <a:gd name="connsiteX0" fmla="*/ 6471 w 13151"/>
                    <a:gd name="connsiteY0" fmla="*/ 12943 h 12942"/>
                    <a:gd name="connsiteX1" fmla="*/ 0 w 13151"/>
                    <a:gd name="connsiteY1" fmla="*/ 6471 h 12942"/>
                    <a:gd name="connsiteX2" fmla="*/ 6471 w 13151"/>
                    <a:gd name="connsiteY2" fmla="*/ 0 h 12942"/>
                    <a:gd name="connsiteX3" fmla="*/ 12942 w 13151"/>
                    <a:gd name="connsiteY3" fmla="*/ 6471 h 12942"/>
                    <a:gd name="connsiteX4" fmla="*/ 6471 w 13151"/>
                    <a:gd name="connsiteY4" fmla="*/ 12943 h 12942"/>
                    <a:gd name="connsiteX5" fmla="*/ 6471 w 13151"/>
                    <a:gd name="connsiteY5" fmla="*/ 2157 h 12942"/>
                    <a:gd name="connsiteX6" fmla="*/ 2157 w 13151"/>
                    <a:gd name="connsiteY6" fmla="*/ 6471 h 12942"/>
                    <a:gd name="connsiteX7" fmla="*/ 6471 w 13151"/>
                    <a:gd name="connsiteY7" fmla="*/ 10786 h 12942"/>
                    <a:gd name="connsiteX8" fmla="*/ 10786 w 13151"/>
                    <a:gd name="connsiteY8" fmla="*/ 6471 h 12942"/>
                    <a:gd name="connsiteX9" fmla="*/ 6471 w 13151"/>
                    <a:gd name="connsiteY9" fmla="*/ 2157 h 12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151" h="12942">
                      <a:moveTo>
                        <a:pt x="6471" y="12943"/>
                      </a:moveTo>
                      <a:cubicBezTo>
                        <a:pt x="2157" y="12943"/>
                        <a:pt x="0" y="9707"/>
                        <a:pt x="0" y="6471"/>
                      </a:cubicBezTo>
                      <a:cubicBezTo>
                        <a:pt x="0" y="3236"/>
                        <a:pt x="3236" y="0"/>
                        <a:pt x="6471" y="0"/>
                      </a:cubicBezTo>
                      <a:cubicBezTo>
                        <a:pt x="10786" y="0"/>
                        <a:pt x="12942" y="3236"/>
                        <a:pt x="12942" y="6471"/>
                      </a:cubicBezTo>
                      <a:cubicBezTo>
                        <a:pt x="14021" y="9707"/>
                        <a:pt x="10786" y="12943"/>
                        <a:pt x="6471" y="12943"/>
                      </a:cubicBezTo>
                      <a:close/>
                      <a:moveTo>
                        <a:pt x="6471" y="2157"/>
                      </a:moveTo>
                      <a:cubicBezTo>
                        <a:pt x="4314" y="2157"/>
                        <a:pt x="2157" y="4314"/>
                        <a:pt x="2157" y="6471"/>
                      </a:cubicBezTo>
                      <a:cubicBezTo>
                        <a:pt x="2157" y="8628"/>
                        <a:pt x="4314" y="10786"/>
                        <a:pt x="6471" y="10786"/>
                      </a:cubicBezTo>
                      <a:cubicBezTo>
                        <a:pt x="8628" y="10786"/>
                        <a:pt x="10786" y="8628"/>
                        <a:pt x="10786" y="6471"/>
                      </a:cubicBezTo>
                      <a:cubicBezTo>
                        <a:pt x="11864" y="4314"/>
                        <a:pt x="9707" y="2157"/>
                        <a:pt x="6471" y="21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2409" name="Grafik 2">
                <a:extLst>
                  <a:ext uri="{FF2B5EF4-FFF2-40B4-BE49-F238E27FC236}">
                    <a16:creationId xmlns:a16="http://schemas.microsoft.com/office/drawing/2014/main" id="{51860B3F-4CBD-4064-A247-21287B5F095C}"/>
                  </a:ext>
                </a:extLst>
              </p:cNvPr>
              <p:cNvGrpSpPr/>
              <p:nvPr/>
            </p:nvGrpSpPr>
            <p:grpSpPr>
              <a:xfrm>
                <a:off x="5220215" y="3603930"/>
                <a:ext cx="23728" cy="23728"/>
                <a:chOff x="5220215" y="3603930"/>
                <a:chExt cx="23728" cy="23728"/>
              </a:xfrm>
              <a:solidFill>
                <a:srgbClr val="FFFFFF"/>
              </a:solidFill>
            </p:grpSpPr>
            <p:sp>
              <p:nvSpPr>
                <p:cNvPr id="2410" name="Freihandform: Form 2409">
                  <a:extLst>
                    <a:ext uri="{FF2B5EF4-FFF2-40B4-BE49-F238E27FC236}">
                      <a16:creationId xmlns:a16="http://schemas.microsoft.com/office/drawing/2014/main" id="{5F83E269-7EB9-42FD-AB6A-B53C8A25C15D}"/>
                    </a:ext>
                  </a:extLst>
                </p:cNvPr>
                <p:cNvSpPr/>
                <p:nvPr/>
              </p:nvSpPr>
              <p:spPr>
                <a:xfrm>
                  <a:off x="5220215" y="3603930"/>
                  <a:ext cx="23728" cy="23728"/>
                </a:xfrm>
                <a:custGeom>
                  <a:avLst/>
                  <a:gdLst>
                    <a:gd name="connsiteX0" fmla="*/ 11864 w 23728"/>
                    <a:gd name="connsiteY0" fmla="*/ 23728 h 23728"/>
                    <a:gd name="connsiteX1" fmla="*/ 0 w 23728"/>
                    <a:gd name="connsiteY1" fmla="*/ 11864 h 23728"/>
                    <a:gd name="connsiteX2" fmla="*/ 11864 w 23728"/>
                    <a:gd name="connsiteY2" fmla="*/ 0 h 23728"/>
                    <a:gd name="connsiteX3" fmla="*/ 23728 w 23728"/>
                    <a:gd name="connsiteY3" fmla="*/ 11864 h 23728"/>
                    <a:gd name="connsiteX4" fmla="*/ 11864 w 23728"/>
                    <a:gd name="connsiteY4" fmla="*/ 23728 h 23728"/>
                    <a:gd name="connsiteX5" fmla="*/ 11864 w 23728"/>
                    <a:gd name="connsiteY5" fmla="*/ 4314 h 23728"/>
                    <a:gd name="connsiteX6" fmla="*/ 3236 w 23728"/>
                    <a:gd name="connsiteY6" fmla="*/ 11864 h 23728"/>
                    <a:gd name="connsiteX7" fmla="*/ 11864 w 23728"/>
                    <a:gd name="connsiteY7" fmla="*/ 19414 h 23728"/>
                    <a:gd name="connsiteX8" fmla="*/ 20493 w 23728"/>
                    <a:gd name="connsiteY8" fmla="*/ 11864 h 23728"/>
                    <a:gd name="connsiteX9" fmla="*/ 11864 w 23728"/>
                    <a:gd name="connsiteY9" fmla="*/ 4314 h 23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728" h="23728">
                      <a:moveTo>
                        <a:pt x="11864" y="23728"/>
                      </a:moveTo>
                      <a:cubicBezTo>
                        <a:pt x="5393" y="23728"/>
                        <a:pt x="0" y="18335"/>
                        <a:pt x="0" y="11864"/>
                      </a:cubicBezTo>
                      <a:cubicBezTo>
                        <a:pt x="0" y="5393"/>
                        <a:pt x="5393" y="0"/>
                        <a:pt x="11864" y="0"/>
                      </a:cubicBezTo>
                      <a:cubicBezTo>
                        <a:pt x="18335" y="0"/>
                        <a:pt x="23728" y="5393"/>
                        <a:pt x="23728" y="11864"/>
                      </a:cubicBezTo>
                      <a:cubicBezTo>
                        <a:pt x="23728" y="18335"/>
                        <a:pt x="18335" y="23728"/>
                        <a:pt x="11864" y="23728"/>
                      </a:cubicBezTo>
                      <a:close/>
                      <a:moveTo>
                        <a:pt x="11864" y="4314"/>
                      </a:moveTo>
                      <a:cubicBezTo>
                        <a:pt x="7550" y="4314"/>
                        <a:pt x="3236" y="7550"/>
                        <a:pt x="3236" y="11864"/>
                      </a:cubicBezTo>
                      <a:cubicBezTo>
                        <a:pt x="3236" y="16178"/>
                        <a:pt x="7550" y="19414"/>
                        <a:pt x="11864" y="19414"/>
                      </a:cubicBezTo>
                      <a:cubicBezTo>
                        <a:pt x="16178" y="19414"/>
                        <a:pt x="20493" y="16178"/>
                        <a:pt x="20493" y="11864"/>
                      </a:cubicBezTo>
                      <a:cubicBezTo>
                        <a:pt x="19414" y="7550"/>
                        <a:pt x="16178" y="4314"/>
                        <a:pt x="11864" y="43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11" name="Freihandform: Form 2410">
                  <a:extLst>
                    <a:ext uri="{FF2B5EF4-FFF2-40B4-BE49-F238E27FC236}">
                      <a16:creationId xmlns:a16="http://schemas.microsoft.com/office/drawing/2014/main" id="{0C635CDB-1EEA-4DB5-A388-6885FF54547D}"/>
                    </a:ext>
                  </a:extLst>
                </p:cNvPr>
                <p:cNvSpPr/>
                <p:nvPr/>
              </p:nvSpPr>
              <p:spPr>
                <a:xfrm>
                  <a:off x="5225608" y="3610402"/>
                  <a:ext cx="12942" cy="12942"/>
                </a:xfrm>
                <a:custGeom>
                  <a:avLst/>
                  <a:gdLst>
                    <a:gd name="connsiteX0" fmla="*/ 6471 w 12942"/>
                    <a:gd name="connsiteY0" fmla="*/ 12943 h 12942"/>
                    <a:gd name="connsiteX1" fmla="*/ 0 w 12942"/>
                    <a:gd name="connsiteY1" fmla="*/ 6471 h 12942"/>
                    <a:gd name="connsiteX2" fmla="*/ 6471 w 12942"/>
                    <a:gd name="connsiteY2" fmla="*/ 0 h 12942"/>
                    <a:gd name="connsiteX3" fmla="*/ 12943 w 12942"/>
                    <a:gd name="connsiteY3" fmla="*/ 6471 h 12942"/>
                    <a:gd name="connsiteX4" fmla="*/ 6471 w 12942"/>
                    <a:gd name="connsiteY4" fmla="*/ 12943 h 12942"/>
                    <a:gd name="connsiteX5" fmla="*/ 6471 w 12942"/>
                    <a:gd name="connsiteY5" fmla="*/ 2157 h 12942"/>
                    <a:gd name="connsiteX6" fmla="*/ 2157 w 12942"/>
                    <a:gd name="connsiteY6" fmla="*/ 6471 h 12942"/>
                    <a:gd name="connsiteX7" fmla="*/ 6471 w 12942"/>
                    <a:gd name="connsiteY7" fmla="*/ 10786 h 12942"/>
                    <a:gd name="connsiteX8" fmla="*/ 10786 w 12942"/>
                    <a:gd name="connsiteY8" fmla="*/ 6471 h 12942"/>
                    <a:gd name="connsiteX9" fmla="*/ 6471 w 12942"/>
                    <a:gd name="connsiteY9" fmla="*/ 2157 h 12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942" h="12942">
                      <a:moveTo>
                        <a:pt x="6471" y="12943"/>
                      </a:moveTo>
                      <a:cubicBezTo>
                        <a:pt x="2157" y="12943"/>
                        <a:pt x="0" y="9707"/>
                        <a:pt x="0" y="6471"/>
                      </a:cubicBezTo>
                      <a:cubicBezTo>
                        <a:pt x="0" y="3236"/>
                        <a:pt x="3236" y="0"/>
                        <a:pt x="6471" y="0"/>
                      </a:cubicBezTo>
                      <a:cubicBezTo>
                        <a:pt x="10786" y="0"/>
                        <a:pt x="12943" y="3236"/>
                        <a:pt x="12943" y="6471"/>
                      </a:cubicBezTo>
                      <a:cubicBezTo>
                        <a:pt x="12943" y="9707"/>
                        <a:pt x="9707" y="12943"/>
                        <a:pt x="6471" y="12943"/>
                      </a:cubicBezTo>
                      <a:close/>
                      <a:moveTo>
                        <a:pt x="6471" y="2157"/>
                      </a:moveTo>
                      <a:cubicBezTo>
                        <a:pt x="4314" y="2157"/>
                        <a:pt x="2157" y="4314"/>
                        <a:pt x="2157" y="6471"/>
                      </a:cubicBezTo>
                      <a:cubicBezTo>
                        <a:pt x="2157" y="8628"/>
                        <a:pt x="4314" y="10786"/>
                        <a:pt x="6471" y="10786"/>
                      </a:cubicBezTo>
                      <a:cubicBezTo>
                        <a:pt x="8629" y="10786"/>
                        <a:pt x="10786" y="8628"/>
                        <a:pt x="10786" y="6471"/>
                      </a:cubicBezTo>
                      <a:cubicBezTo>
                        <a:pt x="10786" y="3236"/>
                        <a:pt x="8629" y="2157"/>
                        <a:pt x="6471" y="21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2412" name="Grafik 2">
                <a:extLst>
                  <a:ext uri="{FF2B5EF4-FFF2-40B4-BE49-F238E27FC236}">
                    <a16:creationId xmlns:a16="http://schemas.microsoft.com/office/drawing/2014/main" id="{B1DFBB08-1003-4153-8836-45FBC3E026E5}"/>
                  </a:ext>
                </a:extLst>
              </p:cNvPr>
              <p:cNvGrpSpPr/>
              <p:nvPr/>
            </p:nvGrpSpPr>
            <p:grpSpPr>
              <a:xfrm>
                <a:off x="5204037" y="3572652"/>
                <a:ext cx="23728" cy="23728"/>
                <a:chOff x="5204037" y="3572652"/>
                <a:chExt cx="23728" cy="23728"/>
              </a:xfrm>
              <a:solidFill>
                <a:srgbClr val="FFFFFF"/>
              </a:solidFill>
            </p:grpSpPr>
            <p:sp>
              <p:nvSpPr>
                <p:cNvPr id="2413" name="Freihandform: Form 2412">
                  <a:extLst>
                    <a:ext uri="{FF2B5EF4-FFF2-40B4-BE49-F238E27FC236}">
                      <a16:creationId xmlns:a16="http://schemas.microsoft.com/office/drawing/2014/main" id="{6B416013-375C-4193-A885-3AF2EF0190D3}"/>
                    </a:ext>
                  </a:extLst>
                </p:cNvPr>
                <p:cNvSpPr/>
                <p:nvPr/>
              </p:nvSpPr>
              <p:spPr>
                <a:xfrm>
                  <a:off x="5204037" y="3572652"/>
                  <a:ext cx="23728" cy="23728"/>
                </a:xfrm>
                <a:custGeom>
                  <a:avLst/>
                  <a:gdLst>
                    <a:gd name="connsiteX0" fmla="*/ 11864 w 23728"/>
                    <a:gd name="connsiteY0" fmla="*/ 23728 h 23728"/>
                    <a:gd name="connsiteX1" fmla="*/ 0 w 23728"/>
                    <a:gd name="connsiteY1" fmla="*/ 11864 h 23728"/>
                    <a:gd name="connsiteX2" fmla="*/ 11864 w 23728"/>
                    <a:gd name="connsiteY2" fmla="*/ 0 h 23728"/>
                    <a:gd name="connsiteX3" fmla="*/ 23728 w 23728"/>
                    <a:gd name="connsiteY3" fmla="*/ 11864 h 23728"/>
                    <a:gd name="connsiteX4" fmla="*/ 11864 w 23728"/>
                    <a:gd name="connsiteY4" fmla="*/ 23728 h 23728"/>
                    <a:gd name="connsiteX5" fmla="*/ 11864 w 23728"/>
                    <a:gd name="connsiteY5" fmla="*/ 4314 h 23728"/>
                    <a:gd name="connsiteX6" fmla="*/ 3236 w 23728"/>
                    <a:gd name="connsiteY6" fmla="*/ 11864 h 23728"/>
                    <a:gd name="connsiteX7" fmla="*/ 11864 w 23728"/>
                    <a:gd name="connsiteY7" fmla="*/ 19414 h 23728"/>
                    <a:gd name="connsiteX8" fmla="*/ 20493 w 23728"/>
                    <a:gd name="connsiteY8" fmla="*/ 11864 h 23728"/>
                    <a:gd name="connsiteX9" fmla="*/ 11864 w 23728"/>
                    <a:gd name="connsiteY9" fmla="*/ 4314 h 23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728" h="23728">
                      <a:moveTo>
                        <a:pt x="11864" y="23728"/>
                      </a:moveTo>
                      <a:cubicBezTo>
                        <a:pt x="5393" y="23728"/>
                        <a:pt x="0" y="18335"/>
                        <a:pt x="0" y="11864"/>
                      </a:cubicBezTo>
                      <a:cubicBezTo>
                        <a:pt x="0" y="5393"/>
                        <a:pt x="5393" y="0"/>
                        <a:pt x="11864" y="0"/>
                      </a:cubicBezTo>
                      <a:cubicBezTo>
                        <a:pt x="18335" y="0"/>
                        <a:pt x="23728" y="5393"/>
                        <a:pt x="23728" y="11864"/>
                      </a:cubicBezTo>
                      <a:cubicBezTo>
                        <a:pt x="23728" y="18335"/>
                        <a:pt x="18335" y="23728"/>
                        <a:pt x="11864" y="23728"/>
                      </a:cubicBezTo>
                      <a:close/>
                      <a:moveTo>
                        <a:pt x="11864" y="4314"/>
                      </a:moveTo>
                      <a:cubicBezTo>
                        <a:pt x="7550" y="4314"/>
                        <a:pt x="3236" y="7550"/>
                        <a:pt x="3236" y="11864"/>
                      </a:cubicBezTo>
                      <a:cubicBezTo>
                        <a:pt x="3236" y="16178"/>
                        <a:pt x="7550" y="19414"/>
                        <a:pt x="11864" y="19414"/>
                      </a:cubicBezTo>
                      <a:cubicBezTo>
                        <a:pt x="16178" y="19414"/>
                        <a:pt x="20493" y="16178"/>
                        <a:pt x="20493" y="11864"/>
                      </a:cubicBezTo>
                      <a:cubicBezTo>
                        <a:pt x="20493" y="7550"/>
                        <a:pt x="16178" y="4314"/>
                        <a:pt x="11864" y="43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14" name="Freihandform: Form 2413">
                  <a:extLst>
                    <a:ext uri="{FF2B5EF4-FFF2-40B4-BE49-F238E27FC236}">
                      <a16:creationId xmlns:a16="http://schemas.microsoft.com/office/drawing/2014/main" id="{94783FE3-3EB4-497F-8802-4195D30DCCAD}"/>
                    </a:ext>
                  </a:extLst>
                </p:cNvPr>
                <p:cNvSpPr/>
                <p:nvPr/>
              </p:nvSpPr>
              <p:spPr>
                <a:xfrm>
                  <a:off x="5209429" y="3578045"/>
                  <a:ext cx="12942" cy="12942"/>
                </a:xfrm>
                <a:custGeom>
                  <a:avLst/>
                  <a:gdLst>
                    <a:gd name="connsiteX0" fmla="*/ 6471 w 12942"/>
                    <a:gd name="connsiteY0" fmla="*/ 12943 h 12942"/>
                    <a:gd name="connsiteX1" fmla="*/ 0 w 12942"/>
                    <a:gd name="connsiteY1" fmla="*/ 6471 h 12942"/>
                    <a:gd name="connsiteX2" fmla="*/ 6471 w 12942"/>
                    <a:gd name="connsiteY2" fmla="*/ 0 h 12942"/>
                    <a:gd name="connsiteX3" fmla="*/ 12943 w 12942"/>
                    <a:gd name="connsiteY3" fmla="*/ 6471 h 12942"/>
                    <a:gd name="connsiteX4" fmla="*/ 6471 w 12942"/>
                    <a:gd name="connsiteY4" fmla="*/ 12943 h 12942"/>
                    <a:gd name="connsiteX5" fmla="*/ 6471 w 12942"/>
                    <a:gd name="connsiteY5" fmla="*/ 2157 h 12942"/>
                    <a:gd name="connsiteX6" fmla="*/ 2157 w 12942"/>
                    <a:gd name="connsiteY6" fmla="*/ 6471 h 12942"/>
                    <a:gd name="connsiteX7" fmla="*/ 6471 w 12942"/>
                    <a:gd name="connsiteY7" fmla="*/ 10786 h 12942"/>
                    <a:gd name="connsiteX8" fmla="*/ 10786 w 12942"/>
                    <a:gd name="connsiteY8" fmla="*/ 6471 h 12942"/>
                    <a:gd name="connsiteX9" fmla="*/ 6471 w 12942"/>
                    <a:gd name="connsiteY9" fmla="*/ 2157 h 12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942" h="12942">
                      <a:moveTo>
                        <a:pt x="6471" y="12943"/>
                      </a:moveTo>
                      <a:cubicBezTo>
                        <a:pt x="2157" y="12943"/>
                        <a:pt x="0" y="9707"/>
                        <a:pt x="0" y="6471"/>
                      </a:cubicBezTo>
                      <a:cubicBezTo>
                        <a:pt x="0" y="3236"/>
                        <a:pt x="3236" y="0"/>
                        <a:pt x="6471" y="0"/>
                      </a:cubicBezTo>
                      <a:cubicBezTo>
                        <a:pt x="10786" y="0"/>
                        <a:pt x="12943" y="3236"/>
                        <a:pt x="12943" y="6471"/>
                      </a:cubicBezTo>
                      <a:cubicBezTo>
                        <a:pt x="12943" y="9707"/>
                        <a:pt x="9707" y="12943"/>
                        <a:pt x="6471" y="12943"/>
                      </a:cubicBezTo>
                      <a:close/>
                      <a:moveTo>
                        <a:pt x="6471" y="2157"/>
                      </a:moveTo>
                      <a:cubicBezTo>
                        <a:pt x="4314" y="2157"/>
                        <a:pt x="2157" y="4314"/>
                        <a:pt x="2157" y="6471"/>
                      </a:cubicBezTo>
                      <a:cubicBezTo>
                        <a:pt x="2157" y="8628"/>
                        <a:pt x="4314" y="10786"/>
                        <a:pt x="6471" y="10786"/>
                      </a:cubicBezTo>
                      <a:cubicBezTo>
                        <a:pt x="8629" y="10786"/>
                        <a:pt x="10786" y="8628"/>
                        <a:pt x="10786" y="6471"/>
                      </a:cubicBezTo>
                      <a:cubicBezTo>
                        <a:pt x="10786" y="4314"/>
                        <a:pt x="8629" y="2157"/>
                        <a:pt x="6471" y="21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2415" name="Grafik 2">
                <a:extLst>
                  <a:ext uri="{FF2B5EF4-FFF2-40B4-BE49-F238E27FC236}">
                    <a16:creationId xmlns:a16="http://schemas.microsoft.com/office/drawing/2014/main" id="{401883D2-2F10-40F8-986A-E6AFAFF56EEA}"/>
                  </a:ext>
                </a:extLst>
              </p:cNvPr>
              <p:cNvGrpSpPr/>
              <p:nvPr/>
            </p:nvGrpSpPr>
            <p:grpSpPr>
              <a:xfrm>
                <a:off x="5190016" y="3533825"/>
                <a:ext cx="23865" cy="23728"/>
                <a:chOff x="5190016" y="3533825"/>
                <a:chExt cx="23865" cy="23728"/>
              </a:xfrm>
              <a:solidFill>
                <a:srgbClr val="FFFFFF"/>
              </a:solidFill>
            </p:grpSpPr>
            <p:sp>
              <p:nvSpPr>
                <p:cNvPr id="2416" name="Freihandform: Form 2415">
                  <a:extLst>
                    <a:ext uri="{FF2B5EF4-FFF2-40B4-BE49-F238E27FC236}">
                      <a16:creationId xmlns:a16="http://schemas.microsoft.com/office/drawing/2014/main" id="{76393857-9248-4A80-8939-903B7AE68EEA}"/>
                    </a:ext>
                  </a:extLst>
                </p:cNvPr>
                <p:cNvSpPr/>
                <p:nvPr/>
              </p:nvSpPr>
              <p:spPr>
                <a:xfrm>
                  <a:off x="5190016" y="3533825"/>
                  <a:ext cx="23865" cy="23728"/>
                </a:xfrm>
                <a:custGeom>
                  <a:avLst/>
                  <a:gdLst>
                    <a:gd name="connsiteX0" fmla="*/ 11864 w 23865"/>
                    <a:gd name="connsiteY0" fmla="*/ 23728 h 23728"/>
                    <a:gd name="connsiteX1" fmla="*/ 0 w 23865"/>
                    <a:gd name="connsiteY1" fmla="*/ 11864 h 23728"/>
                    <a:gd name="connsiteX2" fmla="*/ 11864 w 23865"/>
                    <a:gd name="connsiteY2" fmla="*/ 0 h 23728"/>
                    <a:gd name="connsiteX3" fmla="*/ 23728 w 23865"/>
                    <a:gd name="connsiteY3" fmla="*/ 11864 h 23728"/>
                    <a:gd name="connsiteX4" fmla="*/ 11864 w 23865"/>
                    <a:gd name="connsiteY4" fmla="*/ 23728 h 23728"/>
                    <a:gd name="connsiteX5" fmla="*/ 11864 w 23865"/>
                    <a:gd name="connsiteY5" fmla="*/ 4314 h 23728"/>
                    <a:gd name="connsiteX6" fmla="*/ 3236 w 23865"/>
                    <a:gd name="connsiteY6" fmla="*/ 11864 h 23728"/>
                    <a:gd name="connsiteX7" fmla="*/ 11864 w 23865"/>
                    <a:gd name="connsiteY7" fmla="*/ 19414 h 23728"/>
                    <a:gd name="connsiteX8" fmla="*/ 20492 w 23865"/>
                    <a:gd name="connsiteY8" fmla="*/ 11864 h 23728"/>
                    <a:gd name="connsiteX9" fmla="*/ 11864 w 23865"/>
                    <a:gd name="connsiteY9" fmla="*/ 4314 h 23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865" h="23728">
                      <a:moveTo>
                        <a:pt x="11864" y="23728"/>
                      </a:moveTo>
                      <a:cubicBezTo>
                        <a:pt x="5393" y="23728"/>
                        <a:pt x="0" y="18335"/>
                        <a:pt x="0" y="11864"/>
                      </a:cubicBezTo>
                      <a:cubicBezTo>
                        <a:pt x="0" y="5393"/>
                        <a:pt x="5393" y="0"/>
                        <a:pt x="11864" y="0"/>
                      </a:cubicBezTo>
                      <a:cubicBezTo>
                        <a:pt x="18335" y="0"/>
                        <a:pt x="23728" y="5393"/>
                        <a:pt x="23728" y="11864"/>
                      </a:cubicBezTo>
                      <a:cubicBezTo>
                        <a:pt x="24807" y="19414"/>
                        <a:pt x="19414" y="23728"/>
                        <a:pt x="11864" y="23728"/>
                      </a:cubicBezTo>
                      <a:close/>
                      <a:moveTo>
                        <a:pt x="11864" y="4314"/>
                      </a:moveTo>
                      <a:cubicBezTo>
                        <a:pt x="7550" y="4314"/>
                        <a:pt x="3236" y="7550"/>
                        <a:pt x="3236" y="11864"/>
                      </a:cubicBezTo>
                      <a:cubicBezTo>
                        <a:pt x="3236" y="16178"/>
                        <a:pt x="7550" y="19414"/>
                        <a:pt x="11864" y="19414"/>
                      </a:cubicBezTo>
                      <a:cubicBezTo>
                        <a:pt x="16178" y="19414"/>
                        <a:pt x="20492" y="16178"/>
                        <a:pt x="20492" y="11864"/>
                      </a:cubicBezTo>
                      <a:cubicBezTo>
                        <a:pt x="20492" y="8628"/>
                        <a:pt x="17257" y="4314"/>
                        <a:pt x="11864" y="43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17" name="Freihandform: Form 2416">
                  <a:extLst>
                    <a:ext uri="{FF2B5EF4-FFF2-40B4-BE49-F238E27FC236}">
                      <a16:creationId xmlns:a16="http://schemas.microsoft.com/office/drawing/2014/main" id="{ECB65395-BAC7-4A48-9527-E084C2B55644}"/>
                    </a:ext>
                  </a:extLst>
                </p:cNvPr>
                <p:cNvSpPr/>
                <p:nvPr/>
              </p:nvSpPr>
              <p:spPr>
                <a:xfrm>
                  <a:off x="5195408" y="3540296"/>
                  <a:ext cx="13151" cy="12942"/>
                </a:xfrm>
                <a:custGeom>
                  <a:avLst/>
                  <a:gdLst>
                    <a:gd name="connsiteX0" fmla="*/ 6471 w 13151"/>
                    <a:gd name="connsiteY0" fmla="*/ 12943 h 12942"/>
                    <a:gd name="connsiteX1" fmla="*/ 0 w 13151"/>
                    <a:gd name="connsiteY1" fmla="*/ 6471 h 12942"/>
                    <a:gd name="connsiteX2" fmla="*/ 6471 w 13151"/>
                    <a:gd name="connsiteY2" fmla="*/ 0 h 12942"/>
                    <a:gd name="connsiteX3" fmla="*/ 12943 w 13151"/>
                    <a:gd name="connsiteY3" fmla="*/ 6471 h 12942"/>
                    <a:gd name="connsiteX4" fmla="*/ 6471 w 13151"/>
                    <a:gd name="connsiteY4" fmla="*/ 12943 h 12942"/>
                    <a:gd name="connsiteX5" fmla="*/ 6471 w 13151"/>
                    <a:gd name="connsiteY5" fmla="*/ 2157 h 12942"/>
                    <a:gd name="connsiteX6" fmla="*/ 2157 w 13151"/>
                    <a:gd name="connsiteY6" fmla="*/ 6471 h 12942"/>
                    <a:gd name="connsiteX7" fmla="*/ 6471 w 13151"/>
                    <a:gd name="connsiteY7" fmla="*/ 10786 h 12942"/>
                    <a:gd name="connsiteX8" fmla="*/ 10786 w 13151"/>
                    <a:gd name="connsiteY8" fmla="*/ 6471 h 12942"/>
                    <a:gd name="connsiteX9" fmla="*/ 6471 w 13151"/>
                    <a:gd name="connsiteY9" fmla="*/ 2157 h 12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151" h="12942">
                      <a:moveTo>
                        <a:pt x="6471" y="12943"/>
                      </a:moveTo>
                      <a:cubicBezTo>
                        <a:pt x="2157" y="12943"/>
                        <a:pt x="0" y="9707"/>
                        <a:pt x="0" y="6471"/>
                      </a:cubicBezTo>
                      <a:cubicBezTo>
                        <a:pt x="0" y="3236"/>
                        <a:pt x="3236" y="0"/>
                        <a:pt x="6471" y="0"/>
                      </a:cubicBezTo>
                      <a:cubicBezTo>
                        <a:pt x="10786" y="0"/>
                        <a:pt x="12943" y="3236"/>
                        <a:pt x="12943" y="6471"/>
                      </a:cubicBezTo>
                      <a:cubicBezTo>
                        <a:pt x="14021" y="9707"/>
                        <a:pt x="10786" y="12943"/>
                        <a:pt x="6471" y="12943"/>
                      </a:cubicBezTo>
                      <a:close/>
                      <a:moveTo>
                        <a:pt x="6471" y="2157"/>
                      </a:moveTo>
                      <a:cubicBezTo>
                        <a:pt x="4314" y="2157"/>
                        <a:pt x="2157" y="4314"/>
                        <a:pt x="2157" y="6471"/>
                      </a:cubicBezTo>
                      <a:cubicBezTo>
                        <a:pt x="2157" y="8628"/>
                        <a:pt x="4314" y="10786"/>
                        <a:pt x="6471" y="10786"/>
                      </a:cubicBezTo>
                      <a:cubicBezTo>
                        <a:pt x="8628" y="10786"/>
                        <a:pt x="10786" y="8628"/>
                        <a:pt x="10786" y="6471"/>
                      </a:cubicBezTo>
                      <a:cubicBezTo>
                        <a:pt x="11864" y="4314"/>
                        <a:pt x="9707" y="2157"/>
                        <a:pt x="6471" y="21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sp>
            <p:nvSpPr>
              <p:cNvPr id="2418" name="Freihandform: Form 2417">
                <a:extLst>
                  <a:ext uri="{FF2B5EF4-FFF2-40B4-BE49-F238E27FC236}">
                    <a16:creationId xmlns:a16="http://schemas.microsoft.com/office/drawing/2014/main" id="{2DF0D50D-6B9C-4997-8790-EB72F43A9023}"/>
                  </a:ext>
                </a:extLst>
              </p:cNvPr>
              <p:cNvSpPr/>
              <p:nvPr/>
            </p:nvSpPr>
            <p:spPr>
              <a:xfrm>
                <a:off x="5188128" y="3479474"/>
                <a:ext cx="261818" cy="211819"/>
              </a:xfrm>
              <a:custGeom>
                <a:avLst/>
                <a:gdLst>
                  <a:gd name="connsiteX0" fmla="*/ 258583 w 261818"/>
                  <a:gd name="connsiteY0" fmla="*/ 211819 h 211819"/>
                  <a:gd name="connsiteX1" fmla="*/ 257504 w 261818"/>
                  <a:gd name="connsiteY1" fmla="*/ 211819 h 211819"/>
                  <a:gd name="connsiteX2" fmla="*/ 212205 w 261818"/>
                  <a:gd name="connsiteY2" fmla="*/ 196719 h 211819"/>
                  <a:gd name="connsiteX3" fmla="*/ 93564 w 261818"/>
                  <a:gd name="connsiteY3" fmla="*/ 133085 h 211819"/>
                  <a:gd name="connsiteX4" fmla="*/ 36401 w 261818"/>
                  <a:gd name="connsiteY4" fmla="*/ 6894 h 211819"/>
                  <a:gd name="connsiteX5" fmla="*/ 34244 w 261818"/>
                  <a:gd name="connsiteY5" fmla="*/ 4737 h 211819"/>
                  <a:gd name="connsiteX6" fmla="*/ 31009 w 261818"/>
                  <a:gd name="connsiteY6" fmla="*/ 5816 h 211819"/>
                  <a:gd name="connsiteX7" fmla="*/ 4045 w 261818"/>
                  <a:gd name="connsiteY7" fmla="*/ 34937 h 211819"/>
                  <a:gd name="connsiteX8" fmla="*/ 809 w 261818"/>
                  <a:gd name="connsiteY8" fmla="*/ 34937 h 211819"/>
                  <a:gd name="connsiteX9" fmla="*/ 809 w 261818"/>
                  <a:gd name="connsiteY9" fmla="*/ 31701 h 211819"/>
                  <a:gd name="connsiteX10" fmla="*/ 27773 w 261818"/>
                  <a:gd name="connsiteY10" fmla="*/ 2580 h 211819"/>
                  <a:gd name="connsiteX11" fmla="*/ 35323 w 261818"/>
                  <a:gd name="connsiteY11" fmla="*/ 423 h 211819"/>
                  <a:gd name="connsiteX12" fmla="*/ 41794 w 261818"/>
                  <a:gd name="connsiteY12" fmla="*/ 5816 h 211819"/>
                  <a:gd name="connsiteX13" fmla="*/ 41794 w 261818"/>
                  <a:gd name="connsiteY13" fmla="*/ 5816 h 211819"/>
                  <a:gd name="connsiteX14" fmla="*/ 214362 w 261818"/>
                  <a:gd name="connsiteY14" fmla="*/ 192405 h 211819"/>
                  <a:gd name="connsiteX15" fmla="*/ 260740 w 261818"/>
                  <a:gd name="connsiteY15" fmla="*/ 207505 h 211819"/>
                  <a:gd name="connsiteX16" fmla="*/ 261818 w 261818"/>
                  <a:gd name="connsiteY16" fmla="*/ 210741 h 211819"/>
                  <a:gd name="connsiteX17" fmla="*/ 258583 w 261818"/>
                  <a:gd name="connsiteY17" fmla="*/ 211819 h 211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61818" h="211819">
                    <a:moveTo>
                      <a:pt x="258583" y="211819"/>
                    </a:moveTo>
                    <a:cubicBezTo>
                      <a:pt x="258583" y="211819"/>
                      <a:pt x="257504" y="211819"/>
                      <a:pt x="257504" y="211819"/>
                    </a:cubicBezTo>
                    <a:cubicBezTo>
                      <a:pt x="248876" y="206426"/>
                      <a:pt x="233776" y="202112"/>
                      <a:pt x="212205" y="196719"/>
                    </a:cubicBezTo>
                    <a:cubicBezTo>
                      <a:pt x="157199" y="183777"/>
                      <a:pt x="120528" y="163284"/>
                      <a:pt x="93564" y="133085"/>
                    </a:cubicBezTo>
                    <a:cubicBezTo>
                      <a:pt x="69836" y="106121"/>
                      <a:pt x="53658" y="69450"/>
                      <a:pt x="36401" y="6894"/>
                    </a:cubicBezTo>
                    <a:cubicBezTo>
                      <a:pt x="36401" y="5816"/>
                      <a:pt x="35323" y="4737"/>
                      <a:pt x="34244" y="4737"/>
                    </a:cubicBezTo>
                    <a:cubicBezTo>
                      <a:pt x="33165" y="4737"/>
                      <a:pt x="32087" y="4737"/>
                      <a:pt x="31009" y="5816"/>
                    </a:cubicBezTo>
                    <a:lnTo>
                      <a:pt x="4045" y="34937"/>
                    </a:lnTo>
                    <a:cubicBezTo>
                      <a:pt x="2966" y="36015"/>
                      <a:pt x="1888" y="36015"/>
                      <a:pt x="809" y="34937"/>
                    </a:cubicBezTo>
                    <a:cubicBezTo>
                      <a:pt x="-270" y="33858"/>
                      <a:pt x="-270" y="32780"/>
                      <a:pt x="809" y="31701"/>
                    </a:cubicBezTo>
                    <a:lnTo>
                      <a:pt x="27773" y="2580"/>
                    </a:lnTo>
                    <a:cubicBezTo>
                      <a:pt x="29930" y="423"/>
                      <a:pt x="32087" y="-655"/>
                      <a:pt x="35323" y="423"/>
                    </a:cubicBezTo>
                    <a:cubicBezTo>
                      <a:pt x="38558" y="423"/>
                      <a:pt x="40715" y="2580"/>
                      <a:pt x="41794" y="5816"/>
                    </a:cubicBezTo>
                    <a:cubicBezTo>
                      <a:pt x="41794" y="5816"/>
                      <a:pt x="41794" y="5816"/>
                      <a:pt x="41794" y="5816"/>
                    </a:cubicBezTo>
                    <a:cubicBezTo>
                      <a:pt x="70915" y="112592"/>
                      <a:pt x="102193" y="165441"/>
                      <a:pt x="214362" y="192405"/>
                    </a:cubicBezTo>
                    <a:cubicBezTo>
                      <a:pt x="235933" y="197798"/>
                      <a:pt x="251033" y="202112"/>
                      <a:pt x="260740" y="207505"/>
                    </a:cubicBezTo>
                    <a:cubicBezTo>
                      <a:pt x="261818" y="208583"/>
                      <a:pt x="261818" y="209662"/>
                      <a:pt x="261818" y="210741"/>
                    </a:cubicBezTo>
                    <a:cubicBezTo>
                      <a:pt x="259661" y="211819"/>
                      <a:pt x="259661" y="211819"/>
                      <a:pt x="258583" y="211819"/>
                    </a:cubicBezTo>
                    <a:close/>
                  </a:path>
                </a:pathLst>
              </a:custGeom>
              <a:solidFill>
                <a:srgbClr val="163156"/>
              </a:solidFill>
              <a:ln w="10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2419" name="Grafik 2">
                <a:extLst>
                  <a:ext uri="{FF2B5EF4-FFF2-40B4-BE49-F238E27FC236}">
                    <a16:creationId xmlns:a16="http://schemas.microsoft.com/office/drawing/2014/main" id="{4DC0CCB3-D1D9-43E8-9600-B234EF64F3C1}"/>
                  </a:ext>
                </a:extLst>
              </p:cNvPr>
              <p:cNvGrpSpPr/>
              <p:nvPr/>
            </p:nvGrpSpPr>
            <p:grpSpPr>
              <a:xfrm>
                <a:off x="5068140" y="3776499"/>
                <a:ext cx="304151" cy="4314"/>
                <a:chOff x="5068140" y="3776499"/>
                <a:chExt cx="304151" cy="4314"/>
              </a:xfrm>
            </p:grpSpPr>
            <p:sp>
              <p:nvSpPr>
                <p:cNvPr id="2420" name="Freihandform: Form 2419">
                  <a:extLst>
                    <a:ext uri="{FF2B5EF4-FFF2-40B4-BE49-F238E27FC236}">
                      <a16:creationId xmlns:a16="http://schemas.microsoft.com/office/drawing/2014/main" id="{F1BA67DA-FFBE-44A0-96E7-E11D3437A632}"/>
                    </a:ext>
                  </a:extLst>
                </p:cNvPr>
                <p:cNvSpPr/>
                <p:nvPr/>
              </p:nvSpPr>
              <p:spPr>
                <a:xfrm>
                  <a:off x="5070296" y="3778656"/>
                  <a:ext cx="299837" cy="10785"/>
                </a:xfrm>
                <a:custGeom>
                  <a:avLst/>
                  <a:gdLst>
                    <a:gd name="connsiteX0" fmla="*/ 0 w 299837"/>
                    <a:gd name="connsiteY0" fmla="*/ 0 h 10785"/>
                    <a:gd name="connsiteX1" fmla="*/ 299837 w 299837"/>
                    <a:gd name="connsiteY1" fmla="*/ 0 h 10785"/>
                    <a:gd name="connsiteX2" fmla="*/ 0 w 299837"/>
                    <a:gd name="connsiteY2" fmla="*/ 0 h 107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9837" h="10785">
                      <a:moveTo>
                        <a:pt x="0" y="0"/>
                      </a:moveTo>
                      <a:lnTo>
                        <a:pt x="29983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21" name="Freihandform: Form 2420">
                  <a:extLst>
                    <a:ext uri="{FF2B5EF4-FFF2-40B4-BE49-F238E27FC236}">
                      <a16:creationId xmlns:a16="http://schemas.microsoft.com/office/drawing/2014/main" id="{689C00D1-1147-4509-B5BC-C82CBC6FBFA3}"/>
                    </a:ext>
                  </a:extLst>
                </p:cNvPr>
                <p:cNvSpPr/>
                <p:nvPr/>
              </p:nvSpPr>
              <p:spPr>
                <a:xfrm>
                  <a:off x="5068140" y="3776499"/>
                  <a:ext cx="304151" cy="4314"/>
                </a:xfrm>
                <a:custGeom>
                  <a:avLst/>
                  <a:gdLst>
                    <a:gd name="connsiteX0" fmla="*/ 2157 w 304151"/>
                    <a:gd name="connsiteY0" fmla="*/ 4314 h 4314"/>
                    <a:gd name="connsiteX1" fmla="*/ 0 w 304151"/>
                    <a:gd name="connsiteY1" fmla="*/ 2157 h 4314"/>
                    <a:gd name="connsiteX2" fmla="*/ 2157 w 304151"/>
                    <a:gd name="connsiteY2" fmla="*/ 0 h 4314"/>
                    <a:gd name="connsiteX3" fmla="*/ 301994 w 304151"/>
                    <a:gd name="connsiteY3" fmla="*/ 0 h 4314"/>
                    <a:gd name="connsiteX4" fmla="*/ 301994 w 304151"/>
                    <a:gd name="connsiteY4" fmla="*/ 0 h 4314"/>
                    <a:gd name="connsiteX5" fmla="*/ 304151 w 304151"/>
                    <a:gd name="connsiteY5" fmla="*/ 2157 h 4314"/>
                    <a:gd name="connsiteX6" fmla="*/ 301994 w 304151"/>
                    <a:gd name="connsiteY6" fmla="*/ 4314 h 4314"/>
                    <a:gd name="connsiteX7" fmla="*/ 2157 w 304151"/>
                    <a:gd name="connsiteY7" fmla="*/ 4314 h 4314"/>
                    <a:gd name="connsiteX8" fmla="*/ 2157 w 304151"/>
                    <a:gd name="connsiteY8" fmla="*/ 4314 h 4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4151" h="4314">
                      <a:moveTo>
                        <a:pt x="2157" y="4314"/>
                      </a:moveTo>
                      <a:cubicBezTo>
                        <a:pt x="1078" y="4314"/>
                        <a:pt x="0" y="3236"/>
                        <a:pt x="0" y="2157"/>
                      </a:cubicBezTo>
                      <a:cubicBezTo>
                        <a:pt x="0" y="1078"/>
                        <a:pt x="1078" y="0"/>
                        <a:pt x="2157" y="0"/>
                      </a:cubicBezTo>
                      <a:lnTo>
                        <a:pt x="301994" y="0"/>
                      </a:lnTo>
                      <a:cubicBezTo>
                        <a:pt x="301994" y="0"/>
                        <a:pt x="301994" y="0"/>
                        <a:pt x="301994" y="0"/>
                      </a:cubicBezTo>
                      <a:cubicBezTo>
                        <a:pt x="303073" y="0"/>
                        <a:pt x="304151" y="1078"/>
                        <a:pt x="304151" y="2157"/>
                      </a:cubicBezTo>
                      <a:cubicBezTo>
                        <a:pt x="304151" y="3236"/>
                        <a:pt x="303073" y="4314"/>
                        <a:pt x="301994" y="4314"/>
                      </a:cubicBezTo>
                      <a:lnTo>
                        <a:pt x="2157" y="4314"/>
                      </a:lnTo>
                      <a:cubicBezTo>
                        <a:pt x="2157" y="4314"/>
                        <a:pt x="2157" y="4314"/>
                        <a:pt x="2157" y="4314"/>
                      </a:cubicBez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sp>
            <p:nvSpPr>
              <p:cNvPr id="2422" name="Freihandform: Form 2421">
                <a:extLst>
                  <a:ext uri="{FF2B5EF4-FFF2-40B4-BE49-F238E27FC236}">
                    <a16:creationId xmlns:a16="http://schemas.microsoft.com/office/drawing/2014/main" id="{91CB2944-70F5-4EDA-9F3A-7FF78D9041A5}"/>
                  </a:ext>
                </a:extLst>
              </p:cNvPr>
              <p:cNvSpPr/>
              <p:nvPr/>
            </p:nvSpPr>
            <p:spPr>
              <a:xfrm>
                <a:off x="5520052" y="3729042"/>
                <a:ext cx="2156" cy="21571"/>
              </a:xfrm>
              <a:custGeom>
                <a:avLst/>
                <a:gdLst>
                  <a:gd name="connsiteX0" fmla="*/ 0 w 2156"/>
                  <a:gd name="connsiteY0" fmla="*/ 0 h 21571"/>
                  <a:gd name="connsiteX1" fmla="*/ 2157 w 2156"/>
                  <a:gd name="connsiteY1" fmla="*/ 21571 h 21571"/>
                  <a:gd name="connsiteX2" fmla="*/ 0 w 2156"/>
                  <a:gd name="connsiteY2" fmla="*/ 0 h 21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56" h="21571">
                    <a:moveTo>
                      <a:pt x="0" y="0"/>
                    </a:moveTo>
                    <a:lnTo>
                      <a:pt x="2157" y="215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0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423" name="Grafik 2">
              <a:extLst>
                <a:ext uri="{FF2B5EF4-FFF2-40B4-BE49-F238E27FC236}">
                  <a16:creationId xmlns:a16="http://schemas.microsoft.com/office/drawing/2014/main" id="{FA0BA13C-5AA2-4128-BB66-30A8ECC26DF3}"/>
                </a:ext>
              </a:extLst>
            </p:cNvPr>
            <p:cNvGrpSpPr/>
            <p:nvPr/>
          </p:nvGrpSpPr>
          <p:grpSpPr>
            <a:xfrm>
              <a:off x="5209429" y="3566181"/>
              <a:ext cx="188746" cy="142368"/>
              <a:chOff x="5209429" y="3566181"/>
              <a:chExt cx="188746" cy="142368"/>
            </a:xfrm>
          </p:grpSpPr>
          <p:grpSp>
            <p:nvGrpSpPr>
              <p:cNvPr id="2424" name="Grafik 2">
                <a:extLst>
                  <a:ext uri="{FF2B5EF4-FFF2-40B4-BE49-F238E27FC236}">
                    <a16:creationId xmlns:a16="http://schemas.microsoft.com/office/drawing/2014/main" id="{3236E3EB-0996-4550-8ACB-3CEB999B525A}"/>
                  </a:ext>
                </a:extLst>
              </p:cNvPr>
              <p:cNvGrpSpPr/>
              <p:nvPr/>
            </p:nvGrpSpPr>
            <p:grpSpPr>
              <a:xfrm>
                <a:off x="5380919" y="3662172"/>
                <a:ext cx="17256" cy="46377"/>
                <a:chOff x="5380919" y="3662172"/>
                <a:chExt cx="17256" cy="46377"/>
              </a:xfrm>
            </p:grpSpPr>
            <p:sp>
              <p:nvSpPr>
                <p:cNvPr id="2425" name="Freihandform: Form 2424">
                  <a:extLst>
                    <a:ext uri="{FF2B5EF4-FFF2-40B4-BE49-F238E27FC236}">
                      <a16:creationId xmlns:a16="http://schemas.microsoft.com/office/drawing/2014/main" id="{8BFB7C6B-BDAB-4FD1-B59F-8129D6D1189E}"/>
                    </a:ext>
                  </a:extLst>
                </p:cNvPr>
                <p:cNvSpPr/>
                <p:nvPr/>
              </p:nvSpPr>
              <p:spPr>
                <a:xfrm>
                  <a:off x="5383076" y="3664135"/>
                  <a:ext cx="15099" cy="42258"/>
                </a:xfrm>
                <a:custGeom>
                  <a:avLst/>
                  <a:gdLst>
                    <a:gd name="connsiteX0" fmla="*/ 7550 w 15099"/>
                    <a:gd name="connsiteY0" fmla="*/ 39022 h 42258"/>
                    <a:gd name="connsiteX1" fmla="*/ 0 w 15099"/>
                    <a:gd name="connsiteY1" fmla="*/ 39022 h 42258"/>
                    <a:gd name="connsiteX2" fmla="*/ 1079 w 15099"/>
                    <a:gd name="connsiteY2" fmla="*/ 2352 h 42258"/>
                    <a:gd name="connsiteX3" fmla="*/ 15100 w 15099"/>
                    <a:gd name="connsiteY3" fmla="*/ 4509 h 42258"/>
                    <a:gd name="connsiteX4" fmla="*/ 7550 w 15099"/>
                    <a:gd name="connsiteY4" fmla="*/ 39022 h 42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99" h="42258">
                      <a:moveTo>
                        <a:pt x="7550" y="39022"/>
                      </a:moveTo>
                      <a:cubicBezTo>
                        <a:pt x="7550" y="43337"/>
                        <a:pt x="1079" y="43337"/>
                        <a:pt x="0" y="39022"/>
                      </a:cubicBezTo>
                      <a:lnTo>
                        <a:pt x="1079" y="2352"/>
                      </a:lnTo>
                      <a:cubicBezTo>
                        <a:pt x="3236" y="-1963"/>
                        <a:pt x="14021" y="194"/>
                        <a:pt x="15100" y="4509"/>
                      </a:cubicBezTo>
                      <a:lnTo>
                        <a:pt x="7550" y="3902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26" name="Freihandform: Form 2425">
                  <a:extLst>
                    <a:ext uri="{FF2B5EF4-FFF2-40B4-BE49-F238E27FC236}">
                      <a16:creationId xmlns:a16="http://schemas.microsoft.com/office/drawing/2014/main" id="{E0B6280A-1B21-4578-B19F-1FDB5A76E504}"/>
                    </a:ext>
                  </a:extLst>
                </p:cNvPr>
                <p:cNvSpPr/>
                <p:nvPr/>
              </p:nvSpPr>
              <p:spPr>
                <a:xfrm>
                  <a:off x="5380919" y="3662172"/>
                  <a:ext cx="17256" cy="46377"/>
                </a:xfrm>
                <a:custGeom>
                  <a:avLst/>
                  <a:gdLst>
                    <a:gd name="connsiteX0" fmla="*/ 5393 w 17256"/>
                    <a:gd name="connsiteY0" fmla="*/ 46378 h 46377"/>
                    <a:gd name="connsiteX1" fmla="*/ 0 w 17256"/>
                    <a:gd name="connsiteY1" fmla="*/ 40985 h 46377"/>
                    <a:gd name="connsiteX2" fmla="*/ 0 w 17256"/>
                    <a:gd name="connsiteY2" fmla="*/ 40985 h 46377"/>
                    <a:gd name="connsiteX3" fmla="*/ 1078 w 17256"/>
                    <a:gd name="connsiteY3" fmla="*/ 4314 h 46377"/>
                    <a:gd name="connsiteX4" fmla="*/ 1078 w 17256"/>
                    <a:gd name="connsiteY4" fmla="*/ 3236 h 46377"/>
                    <a:gd name="connsiteX5" fmla="*/ 7550 w 17256"/>
                    <a:gd name="connsiteY5" fmla="*/ 0 h 46377"/>
                    <a:gd name="connsiteX6" fmla="*/ 17257 w 17256"/>
                    <a:gd name="connsiteY6" fmla="*/ 6471 h 46377"/>
                    <a:gd name="connsiteX7" fmla="*/ 17257 w 17256"/>
                    <a:gd name="connsiteY7" fmla="*/ 7550 h 46377"/>
                    <a:gd name="connsiteX8" fmla="*/ 9707 w 17256"/>
                    <a:gd name="connsiteY8" fmla="*/ 40985 h 46377"/>
                    <a:gd name="connsiteX9" fmla="*/ 5393 w 17256"/>
                    <a:gd name="connsiteY9" fmla="*/ 46378 h 46377"/>
                    <a:gd name="connsiteX10" fmla="*/ 4314 w 17256"/>
                    <a:gd name="connsiteY10" fmla="*/ 40985 h 46377"/>
                    <a:gd name="connsiteX11" fmla="*/ 6471 w 17256"/>
                    <a:gd name="connsiteY11" fmla="*/ 43142 h 46377"/>
                    <a:gd name="connsiteX12" fmla="*/ 8628 w 17256"/>
                    <a:gd name="connsiteY12" fmla="*/ 40985 h 46377"/>
                    <a:gd name="connsiteX13" fmla="*/ 8628 w 17256"/>
                    <a:gd name="connsiteY13" fmla="*/ 40985 h 46377"/>
                    <a:gd name="connsiteX14" fmla="*/ 16178 w 17256"/>
                    <a:gd name="connsiteY14" fmla="*/ 7550 h 46377"/>
                    <a:gd name="connsiteX15" fmla="*/ 9707 w 17256"/>
                    <a:gd name="connsiteY15" fmla="*/ 4314 h 46377"/>
                    <a:gd name="connsiteX16" fmla="*/ 6471 w 17256"/>
                    <a:gd name="connsiteY16" fmla="*/ 5393 h 46377"/>
                    <a:gd name="connsiteX17" fmla="*/ 4314 w 17256"/>
                    <a:gd name="connsiteY17" fmla="*/ 40985 h 46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7256" h="46377">
                      <a:moveTo>
                        <a:pt x="5393" y="46378"/>
                      </a:moveTo>
                      <a:cubicBezTo>
                        <a:pt x="2157" y="46378"/>
                        <a:pt x="0" y="44221"/>
                        <a:pt x="0" y="40985"/>
                      </a:cubicBezTo>
                      <a:cubicBezTo>
                        <a:pt x="0" y="40985"/>
                        <a:pt x="0" y="40985"/>
                        <a:pt x="0" y="40985"/>
                      </a:cubicBezTo>
                      <a:lnTo>
                        <a:pt x="1078" y="4314"/>
                      </a:lnTo>
                      <a:cubicBezTo>
                        <a:pt x="1078" y="4314"/>
                        <a:pt x="1078" y="3236"/>
                        <a:pt x="1078" y="3236"/>
                      </a:cubicBezTo>
                      <a:cubicBezTo>
                        <a:pt x="2157" y="1079"/>
                        <a:pt x="4314" y="0"/>
                        <a:pt x="7550" y="0"/>
                      </a:cubicBezTo>
                      <a:cubicBezTo>
                        <a:pt x="11864" y="0"/>
                        <a:pt x="17257" y="2157"/>
                        <a:pt x="17257" y="6471"/>
                      </a:cubicBezTo>
                      <a:cubicBezTo>
                        <a:pt x="17257" y="6471"/>
                        <a:pt x="17257" y="6471"/>
                        <a:pt x="17257" y="7550"/>
                      </a:cubicBezTo>
                      <a:lnTo>
                        <a:pt x="9707" y="40985"/>
                      </a:lnTo>
                      <a:cubicBezTo>
                        <a:pt x="10786" y="44221"/>
                        <a:pt x="8628" y="46378"/>
                        <a:pt x="5393" y="46378"/>
                      </a:cubicBezTo>
                      <a:close/>
                      <a:moveTo>
                        <a:pt x="4314" y="40985"/>
                      </a:moveTo>
                      <a:cubicBezTo>
                        <a:pt x="4314" y="42063"/>
                        <a:pt x="5393" y="43142"/>
                        <a:pt x="6471" y="43142"/>
                      </a:cubicBezTo>
                      <a:cubicBezTo>
                        <a:pt x="7550" y="43142"/>
                        <a:pt x="8628" y="43142"/>
                        <a:pt x="8628" y="40985"/>
                      </a:cubicBezTo>
                      <a:cubicBezTo>
                        <a:pt x="8628" y="40985"/>
                        <a:pt x="8628" y="40985"/>
                        <a:pt x="8628" y="40985"/>
                      </a:cubicBezTo>
                      <a:lnTo>
                        <a:pt x="16178" y="7550"/>
                      </a:lnTo>
                      <a:cubicBezTo>
                        <a:pt x="15100" y="5393"/>
                        <a:pt x="12942" y="4314"/>
                        <a:pt x="9707" y="4314"/>
                      </a:cubicBezTo>
                      <a:cubicBezTo>
                        <a:pt x="7550" y="4314"/>
                        <a:pt x="6471" y="4314"/>
                        <a:pt x="6471" y="5393"/>
                      </a:cubicBezTo>
                      <a:lnTo>
                        <a:pt x="4314" y="40985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2427" name="Grafik 2">
                <a:extLst>
                  <a:ext uri="{FF2B5EF4-FFF2-40B4-BE49-F238E27FC236}">
                    <a16:creationId xmlns:a16="http://schemas.microsoft.com/office/drawing/2014/main" id="{C43D7D44-EF6E-496B-BB91-F052084FC79B}"/>
                  </a:ext>
                </a:extLst>
              </p:cNvPr>
              <p:cNvGrpSpPr/>
              <p:nvPr/>
            </p:nvGrpSpPr>
            <p:grpSpPr>
              <a:xfrm>
                <a:off x="5334811" y="3656779"/>
                <a:ext cx="41524" cy="37749"/>
                <a:chOff x="5334811" y="3656779"/>
                <a:chExt cx="41524" cy="37749"/>
              </a:xfrm>
            </p:grpSpPr>
            <p:sp>
              <p:nvSpPr>
                <p:cNvPr id="2428" name="Freihandform: Form 2427">
                  <a:extLst>
                    <a:ext uri="{FF2B5EF4-FFF2-40B4-BE49-F238E27FC236}">
                      <a16:creationId xmlns:a16="http://schemas.microsoft.com/office/drawing/2014/main" id="{E1403250-E15F-4172-B89D-EAD8D936F72C}"/>
                    </a:ext>
                  </a:extLst>
                </p:cNvPr>
                <p:cNvSpPr/>
                <p:nvPr/>
              </p:nvSpPr>
              <p:spPr>
                <a:xfrm>
                  <a:off x="5335125" y="3657182"/>
                  <a:ext cx="37406" cy="35425"/>
                </a:xfrm>
                <a:custGeom>
                  <a:avLst/>
                  <a:gdLst>
                    <a:gd name="connsiteX0" fmla="*/ 6967 w 37406"/>
                    <a:gd name="connsiteY0" fmla="*/ 34111 h 35425"/>
                    <a:gd name="connsiteX1" fmla="*/ 495 w 37406"/>
                    <a:gd name="connsiteY1" fmla="*/ 29797 h 35425"/>
                    <a:gd name="connsiteX2" fmla="*/ 22066 w 37406"/>
                    <a:gd name="connsiteY2" fmla="*/ 676 h 35425"/>
                    <a:gd name="connsiteX3" fmla="*/ 37166 w 37406"/>
                    <a:gd name="connsiteY3" fmla="*/ 7147 h 35425"/>
                    <a:gd name="connsiteX4" fmla="*/ 6967 w 37406"/>
                    <a:gd name="connsiteY4" fmla="*/ 34111 h 35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406" h="35425">
                      <a:moveTo>
                        <a:pt x="6967" y="34111"/>
                      </a:moveTo>
                      <a:cubicBezTo>
                        <a:pt x="3731" y="37346"/>
                        <a:pt x="-1662" y="34111"/>
                        <a:pt x="495" y="29797"/>
                      </a:cubicBezTo>
                      <a:lnTo>
                        <a:pt x="22066" y="676"/>
                      </a:lnTo>
                      <a:cubicBezTo>
                        <a:pt x="26381" y="-1481"/>
                        <a:pt x="39323" y="1754"/>
                        <a:pt x="37166" y="7147"/>
                      </a:cubicBezTo>
                      <a:lnTo>
                        <a:pt x="6967" y="341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29" name="Freihandform: Form 2428">
                  <a:extLst>
                    <a:ext uri="{FF2B5EF4-FFF2-40B4-BE49-F238E27FC236}">
                      <a16:creationId xmlns:a16="http://schemas.microsoft.com/office/drawing/2014/main" id="{82BEA73C-C5EC-413C-8183-08891109B7EB}"/>
                    </a:ext>
                  </a:extLst>
                </p:cNvPr>
                <p:cNvSpPr/>
                <p:nvPr/>
              </p:nvSpPr>
              <p:spPr>
                <a:xfrm>
                  <a:off x="5334811" y="3656779"/>
                  <a:ext cx="41524" cy="37749"/>
                </a:xfrm>
                <a:custGeom>
                  <a:avLst/>
                  <a:gdLst>
                    <a:gd name="connsiteX0" fmla="*/ 5123 w 41524"/>
                    <a:gd name="connsiteY0" fmla="*/ 37749 h 37749"/>
                    <a:gd name="connsiteX1" fmla="*/ 809 w 41524"/>
                    <a:gd name="connsiteY1" fmla="*/ 35592 h 37749"/>
                    <a:gd name="connsiteX2" fmla="*/ 809 w 41524"/>
                    <a:gd name="connsiteY2" fmla="*/ 30199 h 37749"/>
                    <a:gd name="connsiteX3" fmla="*/ 809 w 41524"/>
                    <a:gd name="connsiteY3" fmla="*/ 30199 h 37749"/>
                    <a:gd name="connsiteX4" fmla="*/ 22380 w 41524"/>
                    <a:gd name="connsiteY4" fmla="*/ 1079 h 37749"/>
                    <a:gd name="connsiteX5" fmla="*/ 23459 w 41524"/>
                    <a:gd name="connsiteY5" fmla="*/ 1079 h 37749"/>
                    <a:gd name="connsiteX6" fmla="*/ 27773 w 41524"/>
                    <a:gd name="connsiteY6" fmla="*/ 0 h 37749"/>
                    <a:gd name="connsiteX7" fmla="*/ 40715 w 41524"/>
                    <a:gd name="connsiteY7" fmla="*/ 5393 h 37749"/>
                    <a:gd name="connsiteX8" fmla="*/ 40715 w 41524"/>
                    <a:gd name="connsiteY8" fmla="*/ 9707 h 37749"/>
                    <a:gd name="connsiteX9" fmla="*/ 40715 w 41524"/>
                    <a:gd name="connsiteY9" fmla="*/ 10786 h 37749"/>
                    <a:gd name="connsiteX10" fmla="*/ 9437 w 41524"/>
                    <a:gd name="connsiteY10" fmla="*/ 37749 h 37749"/>
                    <a:gd name="connsiteX11" fmla="*/ 5123 w 41524"/>
                    <a:gd name="connsiteY11" fmla="*/ 37749 h 37749"/>
                    <a:gd name="connsiteX12" fmla="*/ 2966 w 41524"/>
                    <a:gd name="connsiteY12" fmla="*/ 31278 h 37749"/>
                    <a:gd name="connsiteX13" fmla="*/ 2966 w 41524"/>
                    <a:gd name="connsiteY13" fmla="*/ 33435 h 37749"/>
                    <a:gd name="connsiteX14" fmla="*/ 5123 w 41524"/>
                    <a:gd name="connsiteY14" fmla="*/ 34514 h 37749"/>
                    <a:gd name="connsiteX15" fmla="*/ 6202 w 41524"/>
                    <a:gd name="connsiteY15" fmla="*/ 33435 h 37749"/>
                    <a:gd name="connsiteX16" fmla="*/ 6202 w 41524"/>
                    <a:gd name="connsiteY16" fmla="*/ 33435 h 37749"/>
                    <a:gd name="connsiteX17" fmla="*/ 37480 w 41524"/>
                    <a:gd name="connsiteY17" fmla="*/ 6471 h 37749"/>
                    <a:gd name="connsiteX18" fmla="*/ 37480 w 41524"/>
                    <a:gd name="connsiteY18" fmla="*/ 6471 h 37749"/>
                    <a:gd name="connsiteX19" fmla="*/ 27773 w 41524"/>
                    <a:gd name="connsiteY19" fmla="*/ 3236 h 37749"/>
                    <a:gd name="connsiteX20" fmla="*/ 25616 w 41524"/>
                    <a:gd name="connsiteY20" fmla="*/ 3236 h 37749"/>
                    <a:gd name="connsiteX21" fmla="*/ 2966 w 41524"/>
                    <a:gd name="connsiteY21" fmla="*/ 31278 h 37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41524" h="37749">
                      <a:moveTo>
                        <a:pt x="5123" y="37749"/>
                      </a:moveTo>
                      <a:cubicBezTo>
                        <a:pt x="2966" y="37749"/>
                        <a:pt x="1888" y="36671"/>
                        <a:pt x="809" y="35592"/>
                      </a:cubicBezTo>
                      <a:cubicBezTo>
                        <a:pt x="-270" y="33435"/>
                        <a:pt x="-270" y="32357"/>
                        <a:pt x="809" y="30199"/>
                      </a:cubicBezTo>
                      <a:cubicBezTo>
                        <a:pt x="809" y="30199"/>
                        <a:pt x="809" y="30199"/>
                        <a:pt x="809" y="30199"/>
                      </a:cubicBezTo>
                      <a:lnTo>
                        <a:pt x="22380" y="1079"/>
                      </a:lnTo>
                      <a:cubicBezTo>
                        <a:pt x="22380" y="1079"/>
                        <a:pt x="22380" y="1079"/>
                        <a:pt x="23459" y="1079"/>
                      </a:cubicBezTo>
                      <a:cubicBezTo>
                        <a:pt x="24537" y="1079"/>
                        <a:pt x="25616" y="0"/>
                        <a:pt x="27773" y="0"/>
                      </a:cubicBezTo>
                      <a:cubicBezTo>
                        <a:pt x="32087" y="0"/>
                        <a:pt x="38558" y="2157"/>
                        <a:pt x="40715" y="5393"/>
                      </a:cubicBezTo>
                      <a:cubicBezTo>
                        <a:pt x="41794" y="6471"/>
                        <a:pt x="41794" y="8628"/>
                        <a:pt x="40715" y="9707"/>
                      </a:cubicBezTo>
                      <a:cubicBezTo>
                        <a:pt x="40715" y="9707"/>
                        <a:pt x="40715" y="9707"/>
                        <a:pt x="40715" y="10786"/>
                      </a:cubicBezTo>
                      <a:lnTo>
                        <a:pt x="9437" y="37749"/>
                      </a:lnTo>
                      <a:cubicBezTo>
                        <a:pt x="7280" y="37749"/>
                        <a:pt x="6202" y="37749"/>
                        <a:pt x="5123" y="37749"/>
                      </a:cubicBezTo>
                      <a:close/>
                      <a:moveTo>
                        <a:pt x="2966" y="31278"/>
                      </a:moveTo>
                      <a:cubicBezTo>
                        <a:pt x="2966" y="32357"/>
                        <a:pt x="2966" y="32357"/>
                        <a:pt x="2966" y="33435"/>
                      </a:cubicBezTo>
                      <a:cubicBezTo>
                        <a:pt x="2966" y="34514"/>
                        <a:pt x="4044" y="34514"/>
                        <a:pt x="5123" y="34514"/>
                      </a:cubicBezTo>
                      <a:cubicBezTo>
                        <a:pt x="6202" y="34514"/>
                        <a:pt x="6202" y="34514"/>
                        <a:pt x="6202" y="33435"/>
                      </a:cubicBezTo>
                      <a:cubicBezTo>
                        <a:pt x="6202" y="33435"/>
                        <a:pt x="6202" y="33435"/>
                        <a:pt x="6202" y="33435"/>
                      </a:cubicBezTo>
                      <a:lnTo>
                        <a:pt x="37480" y="6471"/>
                      </a:lnTo>
                      <a:cubicBezTo>
                        <a:pt x="37480" y="6471"/>
                        <a:pt x="37480" y="6471"/>
                        <a:pt x="37480" y="6471"/>
                      </a:cubicBezTo>
                      <a:cubicBezTo>
                        <a:pt x="36401" y="4314"/>
                        <a:pt x="31008" y="3236"/>
                        <a:pt x="27773" y="3236"/>
                      </a:cubicBezTo>
                      <a:cubicBezTo>
                        <a:pt x="26694" y="3236"/>
                        <a:pt x="25616" y="3236"/>
                        <a:pt x="25616" y="3236"/>
                      </a:cubicBezTo>
                      <a:lnTo>
                        <a:pt x="2966" y="31278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2430" name="Grafik 2">
                <a:extLst>
                  <a:ext uri="{FF2B5EF4-FFF2-40B4-BE49-F238E27FC236}">
                    <a16:creationId xmlns:a16="http://schemas.microsoft.com/office/drawing/2014/main" id="{EAAB2F92-14BE-4021-9BF1-45BDBF6303D8}"/>
                  </a:ext>
                </a:extLst>
              </p:cNvPr>
              <p:cNvGrpSpPr/>
              <p:nvPr/>
            </p:nvGrpSpPr>
            <p:grpSpPr>
              <a:xfrm>
                <a:off x="5252841" y="3616873"/>
                <a:ext cx="58680" cy="38827"/>
                <a:chOff x="5252841" y="3616873"/>
                <a:chExt cx="58680" cy="38827"/>
              </a:xfrm>
            </p:grpSpPr>
            <p:sp>
              <p:nvSpPr>
                <p:cNvPr id="2431" name="Freihandform: Form 2430">
                  <a:extLst>
                    <a:ext uri="{FF2B5EF4-FFF2-40B4-BE49-F238E27FC236}">
                      <a16:creationId xmlns:a16="http://schemas.microsoft.com/office/drawing/2014/main" id="{DAAACAD9-185E-4EE3-8D58-A9BB5A2887B3}"/>
                    </a:ext>
                  </a:extLst>
                </p:cNvPr>
                <p:cNvSpPr/>
                <p:nvPr/>
              </p:nvSpPr>
              <p:spPr>
                <a:xfrm>
                  <a:off x="5253155" y="3618692"/>
                  <a:ext cx="56226" cy="35087"/>
                </a:xfrm>
                <a:custGeom>
                  <a:avLst/>
                  <a:gdLst>
                    <a:gd name="connsiteX0" fmla="*/ 6967 w 56226"/>
                    <a:gd name="connsiteY0" fmla="*/ 33773 h 35087"/>
                    <a:gd name="connsiteX1" fmla="*/ 495 w 56226"/>
                    <a:gd name="connsiteY1" fmla="*/ 29459 h 35087"/>
                    <a:gd name="connsiteX2" fmla="*/ 39323 w 56226"/>
                    <a:gd name="connsiteY2" fmla="*/ 338 h 35087"/>
                    <a:gd name="connsiteX3" fmla="*/ 55501 w 56226"/>
                    <a:gd name="connsiteY3" fmla="*/ 13280 h 35087"/>
                    <a:gd name="connsiteX4" fmla="*/ 6967 w 56226"/>
                    <a:gd name="connsiteY4" fmla="*/ 33773 h 35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226" h="35087">
                      <a:moveTo>
                        <a:pt x="6967" y="33773"/>
                      </a:moveTo>
                      <a:cubicBezTo>
                        <a:pt x="3731" y="37008"/>
                        <a:pt x="-1662" y="33773"/>
                        <a:pt x="495" y="29459"/>
                      </a:cubicBezTo>
                      <a:lnTo>
                        <a:pt x="39323" y="338"/>
                      </a:lnTo>
                      <a:cubicBezTo>
                        <a:pt x="43637" y="-1819"/>
                        <a:pt x="59816" y="6809"/>
                        <a:pt x="55501" y="13280"/>
                      </a:cubicBezTo>
                      <a:lnTo>
                        <a:pt x="6967" y="337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32" name="Freihandform: Form 2431">
                  <a:extLst>
                    <a:ext uri="{FF2B5EF4-FFF2-40B4-BE49-F238E27FC236}">
                      <a16:creationId xmlns:a16="http://schemas.microsoft.com/office/drawing/2014/main" id="{CB87FF6D-5C0F-4E19-92F6-19990C86A817}"/>
                    </a:ext>
                  </a:extLst>
                </p:cNvPr>
                <p:cNvSpPr/>
                <p:nvPr/>
              </p:nvSpPr>
              <p:spPr>
                <a:xfrm>
                  <a:off x="5252841" y="3616873"/>
                  <a:ext cx="58680" cy="38827"/>
                </a:xfrm>
                <a:custGeom>
                  <a:avLst/>
                  <a:gdLst>
                    <a:gd name="connsiteX0" fmla="*/ 5123 w 58680"/>
                    <a:gd name="connsiteY0" fmla="*/ 38828 h 38827"/>
                    <a:gd name="connsiteX1" fmla="*/ 809 w 58680"/>
                    <a:gd name="connsiteY1" fmla="*/ 35592 h 38827"/>
                    <a:gd name="connsiteX2" fmla="*/ 809 w 58680"/>
                    <a:gd name="connsiteY2" fmla="*/ 30199 h 38827"/>
                    <a:gd name="connsiteX3" fmla="*/ 809 w 58680"/>
                    <a:gd name="connsiteY3" fmla="*/ 29121 h 38827"/>
                    <a:gd name="connsiteX4" fmla="*/ 39637 w 58680"/>
                    <a:gd name="connsiteY4" fmla="*/ 0 h 38827"/>
                    <a:gd name="connsiteX5" fmla="*/ 39637 w 58680"/>
                    <a:gd name="connsiteY5" fmla="*/ 0 h 38827"/>
                    <a:gd name="connsiteX6" fmla="*/ 41794 w 58680"/>
                    <a:gd name="connsiteY6" fmla="*/ 0 h 38827"/>
                    <a:gd name="connsiteX7" fmla="*/ 57972 w 58680"/>
                    <a:gd name="connsiteY7" fmla="*/ 9707 h 38827"/>
                    <a:gd name="connsiteX8" fmla="*/ 56894 w 58680"/>
                    <a:gd name="connsiteY8" fmla="*/ 16178 h 38827"/>
                    <a:gd name="connsiteX9" fmla="*/ 55815 w 58680"/>
                    <a:gd name="connsiteY9" fmla="*/ 16178 h 38827"/>
                    <a:gd name="connsiteX10" fmla="*/ 7280 w 58680"/>
                    <a:gd name="connsiteY10" fmla="*/ 37749 h 38827"/>
                    <a:gd name="connsiteX11" fmla="*/ 5123 w 58680"/>
                    <a:gd name="connsiteY11" fmla="*/ 38828 h 38827"/>
                    <a:gd name="connsiteX12" fmla="*/ 2966 w 58680"/>
                    <a:gd name="connsiteY12" fmla="*/ 32357 h 38827"/>
                    <a:gd name="connsiteX13" fmla="*/ 2966 w 58680"/>
                    <a:gd name="connsiteY13" fmla="*/ 34514 h 38827"/>
                    <a:gd name="connsiteX14" fmla="*/ 5123 w 58680"/>
                    <a:gd name="connsiteY14" fmla="*/ 35592 h 38827"/>
                    <a:gd name="connsiteX15" fmla="*/ 6202 w 58680"/>
                    <a:gd name="connsiteY15" fmla="*/ 34514 h 38827"/>
                    <a:gd name="connsiteX16" fmla="*/ 7280 w 58680"/>
                    <a:gd name="connsiteY16" fmla="*/ 34514 h 38827"/>
                    <a:gd name="connsiteX17" fmla="*/ 55815 w 58680"/>
                    <a:gd name="connsiteY17" fmla="*/ 12943 h 38827"/>
                    <a:gd name="connsiteX18" fmla="*/ 55815 w 58680"/>
                    <a:gd name="connsiteY18" fmla="*/ 10786 h 38827"/>
                    <a:gd name="connsiteX19" fmla="*/ 42872 w 58680"/>
                    <a:gd name="connsiteY19" fmla="*/ 3236 h 38827"/>
                    <a:gd name="connsiteX20" fmla="*/ 41794 w 58680"/>
                    <a:gd name="connsiteY20" fmla="*/ 3236 h 38827"/>
                    <a:gd name="connsiteX21" fmla="*/ 2966 w 58680"/>
                    <a:gd name="connsiteY21" fmla="*/ 32357 h 38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8680" h="38827">
                      <a:moveTo>
                        <a:pt x="5123" y="38828"/>
                      </a:moveTo>
                      <a:cubicBezTo>
                        <a:pt x="2966" y="38828"/>
                        <a:pt x="1888" y="37749"/>
                        <a:pt x="809" y="35592"/>
                      </a:cubicBezTo>
                      <a:cubicBezTo>
                        <a:pt x="-270" y="33435"/>
                        <a:pt x="-270" y="32357"/>
                        <a:pt x="809" y="30199"/>
                      </a:cubicBezTo>
                      <a:cubicBezTo>
                        <a:pt x="809" y="30199"/>
                        <a:pt x="809" y="30199"/>
                        <a:pt x="809" y="29121"/>
                      </a:cubicBezTo>
                      <a:lnTo>
                        <a:pt x="39637" y="0"/>
                      </a:lnTo>
                      <a:cubicBezTo>
                        <a:pt x="39637" y="0"/>
                        <a:pt x="39637" y="0"/>
                        <a:pt x="39637" y="0"/>
                      </a:cubicBezTo>
                      <a:cubicBezTo>
                        <a:pt x="40715" y="0"/>
                        <a:pt x="40715" y="0"/>
                        <a:pt x="41794" y="0"/>
                      </a:cubicBezTo>
                      <a:cubicBezTo>
                        <a:pt x="47187" y="0"/>
                        <a:pt x="55815" y="4314"/>
                        <a:pt x="57972" y="9707"/>
                      </a:cubicBezTo>
                      <a:cubicBezTo>
                        <a:pt x="59051" y="11864"/>
                        <a:pt x="59051" y="14021"/>
                        <a:pt x="56894" y="16178"/>
                      </a:cubicBezTo>
                      <a:cubicBezTo>
                        <a:pt x="56894" y="16178"/>
                        <a:pt x="56894" y="16178"/>
                        <a:pt x="55815" y="16178"/>
                      </a:cubicBezTo>
                      <a:lnTo>
                        <a:pt x="7280" y="37749"/>
                      </a:lnTo>
                      <a:cubicBezTo>
                        <a:pt x="7280" y="37749"/>
                        <a:pt x="6202" y="38828"/>
                        <a:pt x="5123" y="38828"/>
                      </a:cubicBezTo>
                      <a:close/>
                      <a:moveTo>
                        <a:pt x="2966" y="32357"/>
                      </a:moveTo>
                      <a:cubicBezTo>
                        <a:pt x="2966" y="33435"/>
                        <a:pt x="2966" y="33435"/>
                        <a:pt x="2966" y="34514"/>
                      </a:cubicBezTo>
                      <a:cubicBezTo>
                        <a:pt x="2966" y="35592"/>
                        <a:pt x="4045" y="35592"/>
                        <a:pt x="5123" y="35592"/>
                      </a:cubicBezTo>
                      <a:cubicBezTo>
                        <a:pt x="6202" y="35592"/>
                        <a:pt x="6202" y="35592"/>
                        <a:pt x="6202" y="34514"/>
                      </a:cubicBezTo>
                      <a:cubicBezTo>
                        <a:pt x="6202" y="34514"/>
                        <a:pt x="6202" y="34514"/>
                        <a:pt x="7280" y="34514"/>
                      </a:cubicBezTo>
                      <a:lnTo>
                        <a:pt x="55815" y="12943"/>
                      </a:lnTo>
                      <a:cubicBezTo>
                        <a:pt x="55815" y="11864"/>
                        <a:pt x="55815" y="11864"/>
                        <a:pt x="55815" y="10786"/>
                      </a:cubicBezTo>
                      <a:cubicBezTo>
                        <a:pt x="53658" y="7550"/>
                        <a:pt x="47187" y="3236"/>
                        <a:pt x="42872" y="3236"/>
                      </a:cubicBezTo>
                      <a:cubicBezTo>
                        <a:pt x="42872" y="3236"/>
                        <a:pt x="41794" y="3236"/>
                        <a:pt x="41794" y="3236"/>
                      </a:cubicBezTo>
                      <a:lnTo>
                        <a:pt x="2966" y="32357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2433" name="Grafik 2">
                <a:extLst>
                  <a:ext uri="{FF2B5EF4-FFF2-40B4-BE49-F238E27FC236}">
                    <a16:creationId xmlns:a16="http://schemas.microsoft.com/office/drawing/2014/main" id="{1895A0E8-3D8A-45A7-A436-6198BBB7F7D8}"/>
                  </a:ext>
                </a:extLst>
              </p:cNvPr>
              <p:cNvGrpSpPr/>
              <p:nvPr/>
            </p:nvGrpSpPr>
            <p:grpSpPr>
              <a:xfrm>
                <a:off x="5225203" y="3587752"/>
                <a:ext cx="59354" cy="33434"/>
                <a:chOff x="5225203" y="3587752"/>
                <a:chExt cx="59354" cy="33434"/>
              </a:xfrm>
            </p:grpSpPr>
            <p:sp>
              <p:nvSpPr>
                <p:cNvPr id="2434" name="Freihandform: Form 2433">
                  <a:extLst>
                    <a:ext uri="{FF2B5EF4-FFF2-40B4-BE49-F238E27FC236}">
                      <a16:creationId xmlns:a16="http://schemas.microsoft.com/office/drawing/2014/main" id="{25D94270-D9D0-4664-9753-6717812BDB2C}"/>
                    </a:ext>
                  </a:extLst>
                </p:cNvPr>
                <p:cNvSpPr/>
                <p:nvPr/>
              </p:nvSpPr>
              <p:spPr>
                <a:xfrm>
                  <a:off x="5226879" y="3588493"/>
                  <a:ext cx="55742" cy="30677"/>
                </a:xfrm>
                <a:custGeom>
                  <a:avLst/>
                  <a:gdLst>
                    <a:gd name="connsiteX0" fmla="*/ 7357 w 55742"/>
                    <a:gd name="connsiteY0" fmla="*/ 30537 h 30677"/>
                    <a:gd name="connsiteX1" fmla="*/ 1964 w 55742"/>
                    <a:gd name="connsiteY1" fmla="*/ 22987 h 30677"/>
                    <a:gd name="connsiteX2" fmla="*/ 42949 w 55742"/>
                    <a:gd name="connsiteY2" fmla="*/ 338 h 30677"/>
                    <a:gd name="connsiteX3" fmla="*/ 54813 w 55742"/>
                    <a:gd name="connsiteY3" fmla="*/ 13280 h 30677"/>
                    <a:gd name="connsiteX4" fmla="*/ 7357 w 55742"/>
                    <a:gd name="connsiteY4" fmla="*/ 30537 h 306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742" h="30677">
                      <a:moveTo>
                        <a:pt x="7357" y="30537"/>
                      </a:moveTo>
                      <a:cubicBezTo>
                        <a:pt x="886" y="31616"/>
                        <a:pt x="-2350" y="26223"/>
                        <a:pt x="1964" y="22987"/>
                      </a:cubicBezTo>
                      <a:lnTo>
                        <a:pt x="42949" y="338"/>
                      </a:lnTo>
                      <a:cubicBezTo>
                        <a:pt x="47263" y="-1819"/>
                        <a:pt x="59127" y="6809"/>
                        <a:pt x="54813" y="13280"/>
                      </a:cubicBezTo>
                      <a:lnTo>
                        <a:pt x="7357" y="3053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35" name="Freihandform: Form 2434">
                  <a:extLst>
                    <a:ext uri="{FF2B5EF4-FFF2-40B4-BE49-F238E27FC236}">
                      <a16:creationId xmlns:a16="http://schemas.microsoft.com/office/drawing/2014/main" id="{E49999D3-EFAD-4970-9660-F85779AA8839}"/>
                    </a:ext>
                  </a:extLst>
                </p:cNvPr>
                <p:cNvSpPr/>
                <p:nvPr/>
              </p:nvSpPr>
              <p:spPr>
                <a:xfrm>
                  <a:off x="5225203" y="3587752"/>
                  <a:ext cx="59354" cy="33434"/>
                </a:xfrm>
                <a:custGeom>
                  <a:avLst/>
                  <a:gdLst>
                    <a:gd name="connsiteX0" fmla="*/ 6876 w 59354"/>
                    <a:gd name="connsiteY0" fmla="*/ 33435 h 33434"/>
                    <a:gd name="connsiteX1" fmla="*/ 404 w 59354"/>
                    <a:gd name="connsiteY1" fmla="*/ 29121 h 33434"/>
                    <a:gd name="connsiteX2" fmla="*/ 3640 w 59354"/>
                    <a:gd name="connsiteY2" fmla="*/ 22649 h 33434"/>
                    <a:gd name="connsiteX3" fmla="*/ 3640 w 59354"/>
                    <a:gd name="connsiteY3" fmla="*/ 22649 h 33434"/>
                    <a:gd name="connsiteX4" fmla="*/ 44625 w 59354"/>
                    <a:gd name="connsiteY4" fmla="*/ 0 h 33434"/>
                    <a:gd name="connsiteX5" fmla="*/ 44625 w 59354"/>
                    <a:gd name="connsiteY5" fmla="*/ 0 h 33434"/>
                    <a:gd name="connsiteX6" fmla="*/ 46782 w 59354"/>
                    <a:gd name="connsiteY6" fmla="*/ 0 h 33434"/>
                    <a:gd name="connsiteX7" fmla="*/ 58646 w 59354"/>
                    <a:gd name="connsiteY7" fmla="*/ 8628 h 33434"/>
                    <a:gd name="connsiteX8" fmla="*/ 57568 w 59354"/>
                    <a:gd name="connsiteY8" fmla="*/ 16178 h 33434"/>
                    <a:gd name="connsiteX9" fmla="*/ 56489 w 59354"/>
                    <a:gd name="connsiteY9" fmla="*/ 17257 h 33434"/>
                    <a:gd name="connsiteX10" fmla="*/ 9033 w 59354"/>
                    <a:gd name="connsiteY10" fmla="*/ 33435 h 33434"/>
                    <a:gd name="connsiteX11" fmla="*/ 9033 w 59354"/>
                    <a:gd name="connsiteY11" fmla="*/ 33435 h 33434"/>
                    <a:gd name="connsiteX12" fmla="*/ 6876 w 59354"/>
                    <a:gd name="connsiteY12" fmla="*/ 33435 h 33434"/>
                    <a:gd name="connsiteX13" fmla="*/ 4719 w 59354"/>
                    <a:gd name="connsiteY13" fmla="*/ 25885 h 33434"/>
                    <a:gd name="connsiteX14" fmla="*/ 3640 w 59354"/>
                    <a:gd name="connsiteY14" fmla="*/ 28042 h 33434"/>
                    <a:gd name="connsiteX15" fmla="*/ 6876 w 59354"/>
                    <a:gd name="connsiteY15" fmla="*/ 30199 h 33434"/>
                    <a:gd name="connsiteX16" fmla="*/ 9033 w 59354"/>
                    <a:gd name="connsiteY16" fmla="*/ 30199 h 33434"/>
                    <a:gd name="connsiteX17" fmla="*/ 56489 w 59354"/>
                    <a:gd name="connsiteY17" fmla="*/ 14021 h 33434"/>
                    <a:gd name="connsiteX18" fmla="*/ 56489 w 59354"/>
                    <a:gd name="connsiteY18" fmla="*/ 9707 h 33434"/>
                    <a:gd name="connsiteX19" fmla="*/ 47861 w 59354"/>
                    <a:gd name="connsiteY19" fmla="*/ 3236 h 33434"/>
                    <a:gd name="connsiteX20" fmla="*/ 46782 w 59354"/>
                    <a:gd name="connsiteY20" fmla="*/ 3236 h 33434"/>
                    <a:gd name="connsiteX21" fmla="*/ 4719 w 59354"/>
                    <a:gd name="connsiteY21" fmla="*/ 25885 h 33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9354" h="33434">
                      <a:moveTo>
                        <a:pt x="6876" y="33435"/>
                      </a:moveTo>
                      <a:cubicBezTo>
                        <a:pt x="3640" y="33435"/>
                        <a:pt x="404" y="31278"/>
                        <a:pt x="404" y="29121"/>
                      </a:cubicBezTo>
                      <a:cubicBezTo>
                        <a:pt x="-674" y="26964"/>
                        <a:pt x="404" y="24807"/>
                        <a:pt x="3640" y="22649"/>
                      </a:cubicBezTo>
                      <a:cubicBezTo>
                        <a:pt x="3640" y="22649"/>
                        <a:pt x="3640" y="22649"/>
                        <a:pt x="3640" y="22649"/>
                      </a:cubicBezTo>
                      <a:lnTo>
                        <a:pt x="44625" y="0"/>
                      </a:lnTo>
                      <a:cubicBezTo>
                        <a:pt x="44625" y="0"/>
                        <a:pt x="44625" y="0"/>
                        <a:pt x="44625" y="0"/>
                      </a:cubicBezTo>
                      <a:cubicBezTo>
                        <a:pt x="45704" y="0"/>
                        <a:pt x="45704" y="0"/>
                        <a:pt x="46782" y="0"/>
                      </a:cubicBezTo>
                      <a:cubicBezTo>
                        <a:pt x="51096" y="0"/>
                        <a:pt x="56489" y="4314"/>
                        <a:pt x="58646" y="8628"/>
                      </a:cubicBezTo>
                      <a:cubicBezTo>
                        <a:pt x="59725" y="11864"/>
                        <a:pt x="59725" y="14021"/>
                        <a:pt x="57568" y="16178"/>
                      </a:cubicBezTo>
                      <a:cubicBezTo>
                        <a:pt x="57568" y="16178"/>
                        <a:pt x="57568" y="16178"/>
                        <a:pt x="56489" y="17257"/>
                      </a:cubicBezTo>
                      <a:lnTo>
                        <a:pt x="9033" y="33435"/>
                      </a:lnTo>
                      <a:cubicBezTo>
                        <a:pt x="9033" y="33435"/>
                        <a:pt x="9033" y="33435"/>
                        <a:pt x="9033" y="33435"/>
                      </a:cubicBezTo>
                      <a:cubicBezTo>
                        <a:pt x="9033" y="33435"/>
                        <a:pt x="7954" y="33435"/>
                        <a:pt x="6876" y="33435"/>
                      </a:cubicBezTo>
                      <a:close/>
                      <a:moveTo>
                        <a:pt x="4719" y="25885"/>
                      </a:moveTo>
                      <a:cubicBezTo>
                        <a:pt x="3640" y="26964"/>
                        <a:pt x="2562" y="28042"/>
                        <a:pt x="3640" y="28042"/>
                      </a:cubicBezTo>
                      <a:cubicBezTo>
                        <a:pt x="3640" y="29121"/>
                        <a:pt x="4719" y="30199"/>
                        <a:pt x="6876" y="30199"/>
                      </a:cubicBezTo>
                      <a:cubicBezTo>
                        <a:pt x="6876" y="30199"/>
                        <a:pt x="7954" y="30199"/>
                        <a:pt x="9033" y="30199"/>
                      </a:cubicBezTo>
                      <a:lnTo>
                        <a:pt x="56489" y="14021"/>
                      </a:lnTo>
                      <a:cubicBezTo>
                        <a:pt x="57568" y="12943"/>
                        <a:pt x="57568" y="11864"/>
                        <a:pt x="56489" y="9707"/>
                      </a:cubicBezTo>
                      <a:cubicBezTo>
                        <a:pt x="54332" y="6471"/>
                        <a:pt x="50018" y="3236"/>
                        <a:pt x="47861" y="3236"/>
                      </a:cubicBezTo>
                      <a:cubicBezTo>
                        <a:pt x="47861" y="3236"/>
                        <a:pt x="46782" y="3236"/>
                        <a:pt x="46782" y="3236"/>
                      </a:cubicBezTo>
                      <a:lnTo>
                        <a:pt x="4719" y="25885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2436" name="Grafik 2">
                <a:extLst>
                  <a:ext uri="{FF2B5EF4-FFF2-40B4-BE49-F238E27FC236}">
                    <a16:creationId xmlns:a16="http://schemas.microsoft.com/office/drawing/2014/main" id="{C1A2F43B-7508-4F77-9ACB-AA53DC666482}"/>
                  </a:ext>
                </a:extLst>
              </p:cNvPr>
              <p:cNvGrpSpPr/>
              <p:nvPr/>
            </p:nvGrpSpPr>
            <p:grpSpPr>
              <a:xfrm>
                <a:off x="5209429" y="3566181"/>
                <a:ext cx="62122" cy="24806"/>
                <a:chOff x="5209429" y="3566181"/>
                <a:chExt cx="62122" cy="24806"/>
              </a:xfrm>
            </p:grpSpPr>
            <p:sp>
              <p:nvSpPr>
                <p:cNvPr id="2437" name="Freihandform: Form 2436">
                  <a:extLst>
                    <a:ext uri="{FF2B5EF4-FFF2-40B4-BE49-F238E27FC236}">
                      <a16:creationId xmlns:a16="http://schemas.microsoft.com/office/drawing/2014/main" id="{C6BEB4A5-0FF4-4C07-B7A9-3FC58D117879}"/>
                    </a:ext>
                  </a:extLst>
                </p:cNvPr>
                <p:cNvSpPr/>
                <p:nvPr/>
              </p:nvSpPr>
              <p:spPr>
                <a:xfrm>
                  <a:off x="5211766" y="3568269"/>
                  <a:ext cx="59131" cy="21639"/>
                </a:xfrm>
                <a:custGeom>
                  <a:avLst/>
                  <a:gdLst>
                    <a:gd name="connsiteX0" fmla="*/ 6292 w 59131"/>
                    <a:gd name="connsiteY0" fmla="*/ 21640 h 21639"/>
                    <a:gd name="connsiteX1" fmla="*/ 3056 w 59131"/>
                    <a:gd name="connsiteY1" fmla="*/ 13012 h 21639"/>
                    <a:gd name="connsiteX2" fmla="*/ 48356 w 59131"/>
                    <a:gd name="connsiteY2" fmla="*/ 69 h 21639"/>
                    <a:gd name="connsiteX3" fmla="*/ 56984 w 59131"/>
                    <a:gd name="connsiteY3" fmla="*/ 15169 h 21639"/>
                    <a:gd name="connsiteX4" fmla="*/ 6292 w 59131"/>
                    <a:gd name="connsiteY4" fmla="*/ 21640 h 21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131" h="21639">
                      <a:moveTo>
                        <a:pt x="6292" y="21640"/>
                      </a:moveTo>
                      <a:cubicBezTo>
                        <a:pt x="-179" y="21640"/>
                        <a:pt x="-2336" y="15169"/>
                        <a:pt x="3056" y="13012"/>
                      </a:cubicBezTo>
                      <a:lnTo>
                        <a:pt x="48356" y="69"/>
                      </a:lnTo>
                      <a:cubicBezTo>
                        <a:pt x="53748" y="-1010"/>
                        <a:pt x="63455" y="10854"/>
                        <a:pt x="56984" y="15169"/>
                      </a:cubicBezTo>
                      <a:lnTo>
                        <a:pt x="6292" y="2164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38" name="Freihandform: Form 2437">
                  <a:extLst>
                    <a:ext uri="{FF2B5EF4-FFF2-40B4-BE49-F238E27FC236}">
                      <a16:creationId xmlns:a16="http://schemas.microsoft.com/office/drawing/2014/main" id="{CACCBD22-991F-4CC6-9949-F61F22258939}"/>
                    </a:ext>
                  </a:extLst>
                </p:cNvPr>
                <p:cNvSpPr/>
                <p:nvPr/>
              </p:nvSpPr>
              <p:spPr>
                <a:xfrm>
                  <a:off x="5209429" y="3566181"/>
                  <a:ext cx="62122" cy="24806"/>
                </a:xfrm>
                <a:custGeom>
                  <a:avLst/>
                  <a:gdLst>
                    <a:gd name="connsiteX0" fmla="*/ 7550 w 62122"/>
                    <a:gd name="connsiteY0" fmla="*/ 24807 h 24806"/>
                    <a:gd name="connsiteX1" fmla="*/ 0 w 62122"/>
                    <a:gd name="connsiteY1" fmla="*/ 19414 h 24806"/>
                    <a:gd name="connsiteX2" fmla="*/ 4314 w 62122"/>
                    <a:gd name="connsiteY2" fmla="*/ 12943 h 24806"/>
                    <a:gd name="connsiteX3" fmla="*/ 4314 w 62122"/>
                    <a:gd name="connsiteY3" fmla="*/ 12943 h 24806"/>
                    <a:gd name="connsiteX4" fmla="*/ 49613 w 62122"/>
                    <a:gd name="connsiteY4" fmla="*/ 0 h 24806"/>
                    <a:gd name="connsiteX5" fmla="*/ 49613 w 62122"/>
                    <a:gd name="connsiteY5" fmla="*/ 0 h 24806"/>
                    <a:gd name="connsiteX6" fmla="*/ 50692 w 62122"/>
                    <a:gd name="connsiteY6" fmla="*/ 0 h 24806"/>
                    <a:gd name="connsiteX7" fmla="*/ 61478 w 62122"/>
                    <a:gd name="connsiteY7" fmla="*/ 9707 h 24806"/>
                    <a:gd name="connsiteX8" fmla="*/ 59320 w 62122"/>
                    <a:gd name="connsiteY8" fmla="*/ 18335 h 24806"/>
                    <a:gd name="connsiteX9" fmla="*/ 58242 w 62122"/>
                    <a:gd name="connsiteY9" fmla="*/ 18335 h 24806"/>
                    <a:gd name="connsiteX10" fmla="*/ 7550 w 62122"/>
                    <a:gd name="connsiteY10" fmla="*/ 24807 h 24806"/>
                    <a:gd name="connsiteX11" fmla="*/ 7550 w 62122"/>
                    <a:gd name="connsiteY11" fmla="*/ 24807 h 24806"/>
                    <a:gd name="connsiteX12" fmla="*/ 7550 w 62122"/>
                    <a:gd name="connsiteY12" fmla="*/ 24807 h 24806"/>
                    <a:gd name="connsiteX13" fmla="*/ 5393 w 62122"/>
                    <a:gd name="connsiteY13" fmla="*/ 17257 h 24806"/>
                    <a:gd name="connsiteX14" fmla="*/ 3236 w 62122"/>
                    <a:gd name="connsiteY14" fmla="*/ 19414 h 24806"/>
                    <a:gd name="connsiteX15" fmla="*/ 7550 w 62122"/>
                    <a:gd name="connsiteY15" fmla="*/ 21571 h 24806"/>
                    <a:gd name="connsiteX16" fmla="*/ 7550 w 62122"/>
                    <a:gd name="connsiteY16" fmla="*/ 21571 h 24806"/>
                    <a:gd name="connsiteX17" fmla="*/ 57163 w 62122"/>
                    <a:gd name="connsiteY17" fmla="*/ 16178 h 24806"/>
                    <a:gd name="connsiteX18" fmla="*/ 57163 w 62122"/>
                    <a:gd name="connsiteY18" fmla="*/ 11864 h 24806"/>
                    <a:gd name="connsiteX19" fmla="*/ 49613 w 62122"/>
                    <a:gd name="connsiteY19" fmla="*/ 4314 h 24806"/>
                    <a:gd name="connsiteX20" fmla="*/ 49613 w 62122"/>
                    <a:gd name="connsiteY20" fmla="*/ 4314 h 24806"/>
                    <a:gd name="connsiteX21" fmla="*/ 5393 w 62122"/>
                    <a:gd name="connsiteY21" fmla="*/ 17257 h 248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62122" h="24806">
                      <a:moveTo>
                        <a:pt x="7550" y="24807"/>
                      </a:moveTo>
                      <a:cubicBezTo>
                        <a:pt x="3236" y="24807"/>
                        <a:pt x="0" y="22649"/>
                        <a:pt x="0" y="19414"/>
                      </a:cubicBezTo>
                      <a:cubicBezTo>
                        <a:pt x="0" y="17257"/>
                        <a:pt x="1079" y="15100"/>
                        <a:pt x="4314" y="12943"/>
                      </a:cubicBezTo>
                      <a:cubicBezTo>
                        <a:pt x="4314" y="12943"/>
                        <a:pt x="4314" y="12943"/>
                        <a:pt x="4314" y="12943"/>
                      </a:cubicBezTo>
                      <a:lnTo>
                        <a:pt x="49613" y="0"/>
                      </a:lnTo>
                      <a:cubicBezTo>
                        <a:pt x="49613" y="0"/>
                        <a:pt x="49613" y="0"/>
                        <a:pt x="49613" y="0"/>
                      </a:cubicBezTo>
                      <a:cubicBezTo>
                        <a:pt x="49613" y="0"/>
                        <a:pt x="50692" y="0"/>
                        <a:pt x="50692" y="0"/>
                      </a:cubicBezTo>
                      <a:cubicBezTo>
                        <a:pt x="55006" y="0"/>
                        <a:pt x="60399" y="5393"/>
                        <a:pt x="61478" y="9707"/>
                      </a:cubicBezTo>
                      <a:cubicBezTo>
                        <a:pt x="62556" y="12943"/>
                        <a:pt x="62556" y="16178"/>
                        <a:pt x="59320" y="18335"/>
                      </a:cubicBezTo>
                      <a:cubicBezTo>
                        <a:pt x="59320" y="18335"/>
                        <a:pt x="58242" y="18335"/>
                        <a:pt x="58242" y="18335"/>
                      </a:cubicBezTo>
                      <a:lnTo>
                        <a:pt x="7550" y="24807"/>
                      </a:lnTo>
                      <a:cubicBezTo>
                        <a:pt x="8629" y="24807"/>
                        <a:pt x="8629" y="24807"/>
                        <a:pt x="7550" y="24807"/>
                      </a:cubicBezTo>
                      <a:lnTo>
                        <a:pt x="7550" y="24807"/>
                      </a:lnTo>
                      <a:close/>
                      <a:moveTo>
                        <a:pt x="5393" y="17257"/>
                      </a:moveTo>
                      <a:cubicBezTo>
                        <a:pt x="4314" y="17257"/>
                        <a:pt x="3236" y="18335"/>
                        <a:pt x="3236" y="19414"/>
                      </a:cubicBezTo>
                      <a:cubicBezTo>
                        <a:pt x="3236" y="20492"/>
                        <a:pt x="5393" y="21571"/>
                        <a:pt x="7550" y="21571"/>
                      </a:cubicBezTo>
                      <a:lnTo>
                        <a:pt x="7550" y="21571"/>
                      </a:lnTo>
                      <a:lnTo>
                        <a:pt x="57163" y="16178"/>
                      </a:lnTo>
                      <a:cubicBezTo>
                        <a:pt x="58242" y="15100"/>
                        <a:pt x="58242" y="12943"/>
                        <a:pt x="57163" y="11864"/>
                      </a:cubicBezTo>
                      <a:cubicBezTo>
                        <a:pt x="56085" y="7550"/>
                        <a:pt x="51771" y="4314"/>
                        <a:pt x="49613" y="4314"/>
                      </a:cubicBezTo>
                      <a:cubicBezTo>
                        <a:pt x="49613" y="4314"/>
                        <a:pt x="49613" y="4314"/>
                        <a:pt x="49613" y="4314"/>
                      </a:cubicBezTo>
                      <a:lnTo>
                        <a:pt x="5393" y="17257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2439" name="Grafik 2">
                <a:extLst>
                  <a:ext uri="{FF2B5EF4-FFF2-40B4-BE49-F238E27FC236}">
                    <a16:creationId xmlns:a16="http://schemas.microsoft.com/office/drawing/2014/main" id="{DB06F572-2E5E-4A1E-8E04-0D51459E7377}"/>
                  </a:ext>
                </a:extLst>
              </p:cNvPr>
              <p:cNvGrpSpPr/>
              <p:nvPr/>
            </p:nvGrpSpPr>
            <p:grpSpPr>
              <a:xfrm>
                <a:off x="5288434" y="3639523"/>
                <a:ext cx="51231" cy="36670"/>
                <a:chOff x="5288434" y="3639523"/>
                <a:chExt cx="51231" cy="36670"/>
              </a:xfrm>
            </p:grpSpPr>
            <p:sp>
              <p:nvSpPr>
                <p:cNvPr id="2440" name="Freihandform: Form 2439">
                  <a:extLst>
                    <a:ext uri="{FF2B5EF4-FFF2-40B4-BE49-F238E27FC236}">
                      <a16:creationId xmlns:a16="http://schemas.microsoft.com/office/drawing/2014/main" id="{66AA42F4-2910-400B-8857-DDB8BD7181DF}"/>
                    </a:ext>
                  </a:extLst>
                </p:cNvPr>
                <p:cNvSpPr/>
                <p:nvPr/>
              </p:nvSpPr>
              <p:spPr>
                <a:xfrm>
                  <a:off x="5289826" y="3642184"/>
                  <a:ext cx="48211" cy="32087"/>
                </a:xfrm>
                <a:custGeom>
                  <a:avLst/>
                  <a:gdLst>
                    <a:gd name="connsiteX0" fmla="*/ 6967 w 48211"/>
                    <a:gd name="connsiteY0" fmla="*/ 30773 h 32087"/>
                    <a:gd name="connsiteX1" fmla="*/ 495 w 48211"/>
                    <a:gd name="connsiteY1" fmla="*/ 26459 h 32087"/>
                    <a:gd name="connsiteX2" fmla="*/ 33930 w 48211"/>
                    <a:gd name="connsiteY2" fmla="*/ 574 h 32087"/>
                    <a:gd name="connsiteX3" fmla="*/ 47952 w 48211"/>
                    <a:gd name="connsiteY3" fmla="*/ 7045 h 32087"/>
                    <a:gd name="connsiteX4" fmla="*/ 6967 w 48211"/>
                    <a:gd name="connsiteY4" fmla="*/ 30773 h 32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211" h="32087">
                      <a:moveTo>
                        <a:pt x="6967" y="30773"/>
                      </a:moveTo>
                      <a:cubicBezTo>
                        <a:pt x="3731" y="34009"/>
                        <a:pt x="-1662" y="30773"/>
                        <a:pt x="495" y="26459"/>
                      </a:cubicBezTo>
                      <a:lnTo>
                        <a:pt x="33930" y="574"/>
                      </a:lnTo>
                      <a:cubicBezTo>
                        <a:pt x="38245" y="-1583"/>
                        <a:pt x="50109" y="2731"/>
                        <a:pt x="47952" y="7045"/>
                      </a:cubicBezTo>
                      <a:lnTo>
                        <a:pt x="6967" y="307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41" name="Freihandform: Form 2440">
                  <a:extLst>
                    <a:ext uri="{FF2B5EF4-FFF2-40B4-BE49-F238E27FC236}">
                      <a16:creationId xmlns:a16="http://schemas.microsoft.com/office/drawing/2014/main" id="{84B1AE10-3454-4188-8658-14D51314459B}"/>
                    </a:ext>
                  </a:extLst>
                </p:cNvPr>
                <p:cNvSpPr/>
                <p:nvPr/>
              </p:nvSpPr>
              <p:spPr>
                <a:xfrm>
                  <a:off x="5288434" y="3639523"/>
                  <a:ext cx="51231" cy="36670"/>
                </a:xfrm>
                <a:custGeom>
                  <a:avLst/>
                  <a:gdLst>
                    <a:gd name="connsiteX0" fmla="*/ 5123 w 51231"/>
                    <a:gd name="connsiteY0" fmla="*/ 36671 h 36670"/>
                    <a:gd name="connsiteX1" fmla="*/ 809 w 51231"/>
                    <a:gd name="connsiteY1" fmla="*/ 33435 h 36670"/>
                    <a:gd name="connsiteX2" fmla="*/ 809 w 51231"/>
                    <a:gd name="connsiteY2" fmla="*/ 28042 h 36670"/>
                    <a:gd name="connsiteX3" fmla="*/ 809 w 51231"/>
                    <a:gd name="connsiteY3" fmla="*/ 26964 h 36670"/>
                    <a:gd name="connsiteX4" fmla="*/ 34244 w 51231"/>
                    <a:gd name="connsiteY4" fmla="*/ 1079 h 36670"/>
                    <a:gd name="connsiteX5" fmla="*/ 34244 w 51231"/>
                    <a:gd name="connsiteY5" fmla="*/ 1079 h 36670"/>
                    <a:gd name="connsiteX6" fmla="*/ 38558 w 51231"/>
                    <a:gd name="connsiteY6" fmla="*/ 0 h 36670"/>
                    <a:gd name="connsiteX7" fmla="*/ 50422 w 51231"/>
                    <a:gd name="connsiteY7" fmla="*/ 5393 h 36670"/>
                    <a:gd name="connsiteX8" fmla="*/ 50422 w 51231"/>
                    <a:gd name="connsiteY8" fmla="*/ 9707 h 36670"/>
                    <a:gd name="connsiteX9" fmla="*/ 49344 w 51231"/>
                    <a:gd name="connsiteY9" fmla="*/ 10786 h 36670"/>
                    <a:gd name="connsiteX10" fmla="*/ 8359 w 51231"/>
                    <a:gd name="connsiteY10" fmla="*/ 34514 h 36670"/>
                    <a:gd name="connsiteX11" fmla="*/ 5123 w 51231"/>
                    <a:gd name="connsiteY11" fmla="*/ 36671 h 36670"/>
                    <a:gd name="connsiteX12" fmla="*/ 4044 w 51231"/>
                    <a:gd name="connsiteY12" fmla="*/ 30199 h 36670"/>
                    <a:gd name="connsiteX13" fmla="*/ 4044 w 51231"/>
                    <a:gd name="connsiteY13" fmla="*/ 32357 h 36670"/>
                    <a:gd name="connsiteX14" fmla="*/ 6202 w 51231"/>
                    <a:gd name="connsiteY14" fmla="*/ 33435 h 36670"/>
                    <a:gd name="connsiteX15" fmla="*/ 7280 w 51231"/>
                    <a:gd name="connsiteY15" fmla="*/ 32357 h 36670"/>
                    <a:gd name="connsiteX16" fmla="*/ 7280 w 51231"/>
                    <a:gd name="connsiteY16" fmla="*/ 32357 h 36670"/>
                    <a:gd name="connsiteX17" fmla="*/ 48265 w 51231"/>
                    <a:gd name="connsiteY17" fmla="*/ 8628 h 36670"/>
                    <a:gd name="connsiteX18" fmla="*/ 48265 w 51231"/>
                    <a:gd name="connsiteY18" fmla="*/ 7550 h 36670"/>
                    <a:gd name="connsiteX19" fmla="*/ 39637 w 51231"/>
                    <a:gd name="connsiteY19" fmla="*/ 4314 h 36670"/>
                    <a:gd name="connsiteX20" fmla="*/ 37480 w 51231"/>
                    <a:gd name="connsiteY20" fmla="*/ 4314 h 36670"/>
                    <a:gd name="connsiteX21" fmla="*/ 4044 w 51231"/>
                    <a:gd name="connsiteY21" fmla="*/ 30199 h 36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1231" h="36670">
                      <a:moveTo>
                        <a:pt x="5123" y="36671"/>
                      </a:moveTo>
                      <a:cubicBezTo>
                        <a:pt x="2966" y="36671"/>
                        <a:pt x="1887" y="35592"/>
                        <a:pt x="809" y="33435"/>
                      </a:cubicBezTo>
                      <a:cubicBezTo>
                        <a:pt x="-270" y="31278"/>
                        <a:pt x="-270" y="30199"/>
                        <a:pt x="809" y="28042"/>
                      </a:cubicBezTo>
                      <a:cubicBezTo>
                        <a:pt x="809" y="28042"/>
                        <a:pt x="809" y="28042"/>
                        <a:pt x="809" y="26964"/>
                      </a:cubicBezTo>
                      <a:lnTo>
                        <a:pt x="34244" y="1079"/>
                      </a:lnTo>
                      <a:cubicBezTo>
                        <a:pt x="34244" y="1079"/>
                        <a:pt x="34244" y="1079"/>
                        <a:pt x="34244" y="1079"/>
                      </a:cubicBezTo>
                      <a:cubicBezTo>
                        <a:pt x="35322" y="1079"/>
                        <a:pt x="36401" y="0"/>
                        <a:pt x="38558" y="0"/>
                      </a:cubicBezTo>
                      <a:cubicBezTo>
                        <a:pt x="42872" y="0"/>
                        <a:pt x="48265" y="2157"/>
                        <a:pt x="50422" y="5393"/>
                      </a:cubicBezTo>
                      <a:cubicBezTo>
                        <a:pt x="51501" y="6471"/>
                        <a:pt x="51501" y="8628"/>
                        <a:pt x="50422" y="9707"/>
                      </a:cubicBezTo>
                      <a:cubicBezTo>
                        <a:pt x="50422" y="9707"/>
                        <a:pt x="50422" y="10786"/>
                        <a:pt x="49344" y="10786"/>
                      </a:cubicBezTo>
                      <a:lnTo>
                        <a:pt x="8359" y="34514"/>
                      </a:lnTo>
                      <a:cubicBezTo>
                        <a:pt x="8359" y="35592"/>
                        <a:pt x="7280" y="36671"/>
                        <a:pt x="5123" y="36671"/>
                      </a:cubicBezTo>
                      <a:close/>
                      <a:moveTo>
                        <a:pt x="4044" y="30199"/>
                      </a:moveTo>
                      <a:cubicBezTo>
                        <a:pt x="4044" y="31278"/>
                        <a:pt x="4044" y="31278"/>
                        <a:pt x="4044" y="32357"/>
                      </a:cubicBezTo>
                      <a:cubicBezTo>
                        <a:pt x="4044" y="33435"/>
                        <a:pt x="5123" y="33435"/>
                        <a:pt x="6202" y="33435"/>
                      </a:cubicBezTo>
                      <a:cubicBezTo>
                        <a:pt x="7280" y="33435"/>
                        <a:pt x="7280" y="33435"/>
                        <a:pt x="7280" y="32357"/>
                      </a:cubicBezTo>
                      <a:cubicBezTo>
                        <a:pt x="7280" y="32357"/>
                        <a:pt x="7280" y="32357"/>
                        <a:pt x="7280" y="32357"/>
                      </a:cubicBezTo>
                      <a:lnTo>
                        <a:pt x="48265" y="8628"/>
                      </a:lnTo>
                      <a:cubicBezTo>
                        <a:pt x="48265" y="8628"/>
                        <a:pt x="48265" y="8628"/>
                        <a:pt x="48265" y="7550"/>
                      </a:cubicBezTo>
                      <a:cubicBezTo>
                        <a:pt x="47187" y="5393"/>
                        <a:pt x="42872" y="4314"/>
                        <a:pt x="39637" y="4314"/>
                      </a:cubicBezTo>
                      <a:cubicBezTo>
                        <a:pt x="38558" y="4314"/>
                        <a:pt x="37480" y="4314"/>
                        <a:pt x="37480" y="4314"/>
                      </a:cubicBezTo>
                      <a:lnTo>
                        <a:pt x="4044" y="30199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</p:grpSp>
      <p:sp>
        <p:nvSpPr>
          <p:cNvPr id="2442" name="Freihandform: Form 2441">
            <a:extLst>
              <a:ext uri="{FF2B5EF4-FFF2-40B4-BE49-F238E27FC236}">
                <a16:creationId xmlns:a16="http://schemas.microsoft.com/office/drawing/2014/main" id="{B7F23B5F-EC34-476B-88B4-8AF16E53BF9E}"/>
              </a:ext>
            </a:extLst>
          </p:cNvPr>
          <p:cNvSpPr/>
          <p:nvPr/>
        </p:nvSpPr>
        <p:spPr>
          <a:xfrm>
            <a:off x="5791847" y="2846788"/>
            <a:ext cx="97069" cy="97069"/>
          </a:xfrm>
          <a:custGeom>
            <a:avLst/>
            <a:gdLst>
              <a:gd name="connsiteX0" fmla="*/ 97069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69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69" y="48535"/>
                </a:moveTo>
                <a:cubicBezTo>
                  <a:pt x="97069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69" y="21730"/>
                  <a:pt x="97069" y="48535"/>
                </a:cubicBezTo>
                <a:close/>
              </a:path>
            </a:pathLst>
          </a:custGeom>
          <a:solidFill>
            <a:srgbClr val="77777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443" name="Freihandform: Form 2442">
            <a:extLst>
              <a:ext uri="{FF2B5EF4-FFF2-40B4-BE49-F238E27FC236}">
                <a16:creationId xmlns:a16="http://schemas.microsoft.com/office/drawing/2014/main" id="{3953804A-EAF1-4737-8514-9383BC5C9B13}"/>
              </a:ext>
            </a:extLst>
          </p:cNvPr>
          <p:cNvSpPr/>
          <p:nvPr/>
        </p:nvSpPr>
        <p:spPr>
          <a:xfrm>
            <a:off x="6126198" y="3476661"/>
            <a:ext cx="97069" cy="97069"/>
          </a:xfrm>
          <a:custGeom>
            <a:avLst/>
            <a:gdLst>
              <a:gd name="connsiteX0" fmla="*/ 97069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69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69" y="48535"/>
                </a:moveTo>
                <a:cubicBezTo>
                  <a:pt x="97069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69" y="21730"/>
                  <a:pt x="97069" y="48535"/>
                </a:cubicBezTo>
                <a:close/>
              </a:path>
            </a:pathLst>
          </a:custGeom>
          <a:solidFill>
            <a:srgbClr val="E84E0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2444" name="Grafik 2">
            <a:extLst>
              <a:ext uri="{FF2B5EF4-FFF2-40B4-BE49-F238E27FC236}">
                <a16:creationId xmlns:a16="http://schemas.microsoft.com/office/drawing/2014/main" id="{6B837AB0-D34B-4D0B-95DF-4DA1D4CCB33B}"/>
              </a:ext>
            </a:extLst>
          </p:cNvPr>
          <p:cNvGrpSpPr/>
          <p:nvPr/>
        </p:nvGrpSpPr>
        <p:grpSpPr>
          <a:xfrm>
            <a:off x="1714924" y="1841578"/>
            <a:ext cx="903825" cy="176882"/>
            <a:chOff x="1714924" y="1841578"/>
            <a:chExt cx="903825" cy="176882"/>
          </a:xfrm>
          <a:solidFill>
            <a:srgbClr val="777776"/>
          </a:solidFill>
        </p:grpSpPr>
        <p:sp>
          <p:nvSpPr>
            <p:cNvPr id="2445" name="Freihandform: Form 2444">
              <a:extLst>
                <a:ext uri="{FF2B5EF4-FFF2-40B4-BE49-F238E27FC236}">
                  <a16:creationId xmlns:a16="http://schemas.microsoft.com/office/drawing/2014/main" id="{BAE21130-4611-48F8-A5E1-3A5ABAFB15D1}"/>
                </a:ext>
              </a:extLst>
            </p:cNvPr>
            <p:cNvSpPr/>
            <p:nvPr/>
          </p:nvSpPr>
          <p:spPr>
            <a:xfrm>
              <a:off x="1714924" y="1852364"/>
              <a:ext cx="83048" cy="127269"/>
            </a:xfrm>
            <a:custGeom>
              <a:avLst/>
              <a:gdLst>
                <a:gd name="connsiteX0" fmla="*/ 1079 w 83048"/>
                <a:gd name="connsiteY0" fmla="*/ 0 h 127269"/>
                <a:gd name="connsiteX1" fmla="*/ 36671 w 83048"/>
                <a:gd name="connsiteY1" fmla="*/ 0 h 127269"/>
                <a:gd name="connsiteX2" fmla="*/ 71184 w 83048"/>
                <a:gd name="connsiteY2" fmla="*/ 8628 h 127269"/>
                <a:gd name="connsiteX3" fmla="*/ 83048 w 83048"/>
                <a:gd name="connsiteY3" fmla="*/ 36671 h 127269"/>
                <a:gd name="connsiteX4" fmla="*/ 70106 w 83048"/>
                <a:gd name="connsiteY4" fmla="*/ 65792 h 127269"/>
                <a:gd name="connsiteX5" fmla="*/ 35592 w 83048"/>
                <a:gd name="connsiteY5" fmla="*/ 75499 h 127269"/>
                <a:gd name="connsiteX6" fmla="*/ 14021 w 83048"/>
                <a:gd name="connsiteY6" fmla="*/ 75499 h 127269"/>
                <a:gd name="connsiteX7" fmla="*/ 14021 w 83048"/>
                <a:gd name="connsiteY7" fmla="*/ 127269 h 127269"/>
                <a:gd name="connsiteX8" fmla="*/ 0 w 83048"/>
                <a:gd name="connsiteY8" fmla="*/ 127269 h 127269"/>
                <a:gd name="connsiteX9" fmla="*/ 0 w 83048"/>
                <a:gd name="connsiteY9" fmla="*/ 0 h 127269"/>
                <a:gd name="connsiteX10" fmla="*/ 34514 w 83048"/>
                <a:gd name="connsiteY10" fmla="*/ 63635 h 127269"/>
                <a:gd name="connsiteX11" fmla="*/ 60399 w 83048"/>
                <a:gd name="connsiteY11" fmla="*/ 57163 h 127269"/>
                <a:gd name="connsiteX12" fmla="*/ 69027 w 83048"/>
                <a:gd name="connsiteY12" fmla="*/ 36671 h 127269"/>
                <a:gd name="connsiteX13" fmla="*/ 60399 w 83048"/>
                <a:gd name="connsiteY13" fmla="*/ 17257 h 127269"/>
                <a:gd name="connsiteX14" fmla="*/ 33435 w 83048"/>
                <a:gd name="connsiteY14" fmla="*/ 11864 h 127269"/>
                <a:gd name="connsiteX15" fmla="*/ 15100 w 83048"/>
                <a:gd name="connsiteY15" fmla="*/ 11864 h 127269"/>
                <a:gd name="connsiteX16" fmla="*/ 15100 w 83048"/>
                <a:gd name="connsiteY16" fmla="*/ 64713 h 127269"/>
                <a:gd name="connsiteX17" fmla="*/ 34514 w 83048"/>
                <a:gd name="connsiteY17" fmla="*/ 64713 h 12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048" h="127269">
                  <a:moveTo>
                    <a:pt x="1079" y="0"/>
                  </a:moveTo>
                  <a:lnTo>
                    <a:pt x="36671" y="0"/>
                  </a:lnTo>
                  <a:cubicBezTo>
                    <a:pt x="51770" y="0"/>
                    <a:pt x="63634" y="3236"/>
                    <a:pt x="71184" y="8628"/>
                  </a:cubicBezTo>
                  <a:cubicBezTo>
                    <a:pt x="79813" y="14021"/>
                    <a:pt x="83048" y="23728"/>
                    <a:pt x="83048" y="36671"/>
                  </a:cubicBezTo>
                  <a:cubicBezTo>
                    <a:pt x="83048" y="49613"/>
                    <a:pt x="78734" y="59320"/>
                    <a:pt x="70106" y="65792"/>
                  </a:cubicBezTo>
                  <a:cubicBezTo>
                    <a:pt x="61477" y="72263"/>
                    <a:pt x="50692" y="75499"/>
                    <a:pt x="35592" y="75499"/>
                  </a:cubicBezTo>
                  <a:lnTo>
                    <a:pt x="14021" y="75499"/>
                  </a:lnTo>
                  <a:lnTo>
                    <a:pt x="14021" y="127269"/>
                  </a:lnTo>
                  <a:lnTo>
                    <a:pt x="0" y="127269"/>
                  </a:lnTo>
                  <a:lnTo>
                    <a:pt x="0" y="0"/>
                  </a:lnTo>
                  <a:close/>
                  <a:moveTo>
                    <a:pt x="34514" y="63635"/>
                  </a:moveTo>
                  <a:cubicBezTo>
                    <a:pt x="46378" y="63635"/>
                    <a:pt x="55006" y="61477"/>
                    <a:pt x="60399" y="57163"/>
                  </a:cubicBezTo>
                  <a:cubicBezTo>
                    <a:pt x="65792" y="52849"/>
                    <a:pt x="69027" y="46378"/>
                    <a:pt x="69027" y="36671"/>
                  </a:cubicBezTo>
                  <a:cubicBezTo>
                    <a:pt x="69027" y="26964"/>
                    <a:pt x="65792" y="20492"/>
                    <a:pt x="60399" y="17257"/>
                  </a:cubicBezTo>
                  <a:cubicBezTo>
                    <a:pt x="55006" y="12943"/>
                    <a:pt x="45299" y="11864"/>
                    <a:pt x="33435" y="11864"/>
                  </a:cubicBezTo>
                  <a:lnTo>
                    <a:pt x="15100" y="11864"/>
                  </a:lnTo>
                  <a:lnTo>
                    <a:pt x="15100" y="64713"/>
                  </a:lnTo>
                  <a:lnTo>
                    <a:pt x="34514" y="64713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46" name="Freihandform: Form 2445">
              <a:extLst>
                <a:ext uri="{FF2B5EF4-FFF2-40B4-BE49-F238E27FC236}">
                  <a16:creationId xmlns:a16="http://schemas.microsoft.com/office/drawing/2014/main" id="{3E27AC69-D0D9-4D84-A242-29CD54219463}"/>
                </a:ext>
              </a:extLst>
            </p:cNvPr>
            <p:cNvSpPr/>
            <p:nvPr/>
          </p:nvSpPr>
          <p:spPr>
            <a:xfrm>
              <a:off x="1823858" y="1841578"/>
              <a:ext cx="23728" cy="141290"/>
            </a:xfrm>
            <a:custGeom>
              <a:avLst/>
              <a:gdLst>
                <a:gd name="connsiteX0" fmla="*/ 3236 w 23728"/>
                <a:gd name="connsiteY0" fmla="*/ 135897 h 141290"/>
                <a:gd name="connsiteX1" fmla="*/ 0 w 23728"/>
                <a:gd name="connsiteY1" fmla="*/ 120798 h 141290"/>
                <a:gd name="connsiteX2" fmla="*/ 0 w 23728"/>
                <a:gd name="connsiteY2" fmla="*/ 0 h 141290"/>
                <a:gd name="connsiteX3" fmla="*/ 14021 w 23728"/>
                <a:gd name="connsiteY3" fmla="*/ 0 h 141290"/>
                <a:gd name="connsiteX4" fmla="*/ 14021 w 23728"/>
                <a:gd name="connsiteY4" fmla="*/ 121876 h 141290"/>
                <a:gd name="connsiteX5" fmla="*/ 15100 w 23728"/>
                <a:gd name="connsiteY5" fmla="*/ 127269 h 141290"/>
                <a:gd name="connsiteX6" fmla="*/ 18335 w 23728"/>
                <a:gd name="connsiteY6" fmla="*/ 129426 h 141290"/>
                <a:gd name="connsiteX7" fmla="*/ 21571 w 23728"/>
                <a:gd name="connsiteY7" fmla="*/ 129426 h 141290"/>
                <a:gd name="connsiteX8" fmla="*/ 23728 w 23728"/>
                <a:gd name="connsiteY8" fmla="*/ 140212 h 141290"/>
                <a:gd name="connsiteX9" fmla="*/ 15100 w 23728"/>
                <a:gd name="connsiteY9" fmla="*/ 141290 h 141290"/>
                <a:gd name="connsiteX10" fmla="*/ 3236 w 23728"/>
                <a:gd name="connsiteY10" fmla="*/ 135897 h 141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728" h="141290">
                  <a:moveTo>
                    <a:pt x="3236" y="135897"/>
                  </a:moveTo>
                  <a:cubicBezTo>
                    <a:pt x="1079" y="132662"/>
                    <a:pt x="0" y="127269"/>
                    <a:pt x="0" y="120798"/>
                  </a:cubicBezTo>
                  <a:lnTo>
                    <a:pt x="0" y="0"/>
                  </a:lnTo>
                  <a:lnTo>
                    <a:pt x="14021" y="0"/>
                  </a:lnTo>
                  <a:lnTo>
                    <a:pt x="14021" y="121876"/>
                  </a:lnTo>
                  <a:cubicBezTo>
                    <a:pt x="14021" y="124033"/>
                    <a:pt x="14021" y="126190"/>
                    <a:pt x="15100" y="127269"/>
                  </a:cubicBezTo>
                  <a:cubicBezTo>
                    <a:pt x="16178" y="128348"/>
                    <a:pt x="17257" y="129426"/>
                    <a:pt x="18335" y="129426"/>
                  </a:cubicBezTo>
                  <a:cubicBezTo>
                    <a:pt x="19414" y="129426"/>
                    <a:pt x="20492" y="129426"/>
                    <a:pt x="21571" y="129426"/>
                  </a:cubicBezTo>
                  <a:lnTo>
                    <a:pt x="23728" y="140212"/>
                  </a:lnTo>
                  <a:cubicBezTo>
                    <a:pt x="21571" y="141290"/>
                    <a:pt x="18335" y="141290"/>
                    <a:pt x="15100" y="141290"/>
                  </a:cubicBezTo>
                  <a:cubicBezTo>
                    <a:pt x="9707" y="140212"/>
                    <a:pt x="5393" y="139133"/>
                    <a:pt x="3236" y="135897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47" name="Freihandform: Form 2446">
              <a:extLst>
                <a:ext uri="{FF2B5EF4-FFF2-40B4-BE49-F238E27FC236}">
                  <a16:creationId xmlns:a16="http://schemas.microsoft.com/office/drawing/2014/main" id="{CAEA32B8-60E3-4163-9564-EA470DD82EB9}"/>
                </a:ext>
              </a:extLst>
            </p:cNvPr>
            <p:cNvSpPr/>
            <p:nvPr/>
          </p:nvSpPr>
          <p:spPr>
            <a:xfrm>
              <a:off x="1865922" y="1882563"/>
              <a:ext cx="73341" cy="98423"/>
            </a:xfrm>
            <a:custGeom>
              <a:avLst/>
              <a:gdLst>
                <a:gd name="connsiteX0" fmla="*/ 7550 w 73341"/>
                <a:gd name="connsiteY0" fmla="*/ 92755 h 98423"/>
                <a:gd name="connsiteX1" fmla="*/ 0 w 73341"/>
                <a:gd name="connsiteY1" fmla="*/ 73341 h 98423"/>
                <a:gd name="connsiteX2" fmla="*/ 14021 w 73341"/>
                <a:gd name="connsiteY2" fmla="*/ 49613 h 98423"/>
                <a:gd name="connsiteX3" fmla="*/ 58242 w 73341"/>
                <a:gd name="connsiteY3" fmla="*/ 37749 h 98423"/>
                <a:gd name="connsiteX4" fmla="*/ 53928 w 73341"/>
                <a:gd name="connsiteY4" fmla="*/ 19414 h 98423"/>
                <a:gd name="connsiteX5" fmla="*/ 38828 w 73341"/>
                <a:gd name="connsiteY5" fmla="*/ 11864 h 98423"/>
                <a:gd name="connsiteX6" fmla="*/ 10786 w 73341"/>
                <a:gd name="connsiteY6" fmla="*/ 22650 h 98423"/>
                <a:gd name="connsiteX7" fmla="*/ 5393 w 73341"/>
                <a:gd name="connsiteY7" fmla="*/ 12943 h 98423"/>
                <a:gd name="connsiteX8" fmla="*/ 42063 w 73341"/>
                <a:gd name="connsiteY8" fmla="*/ 0 h 98423"/>
                <a:gd name="connsiteX9" fmla="*/ 65792 w 73341"/>
                <a:gd name="connsiteY9" fmla="*/ 9707 h 98423"/>
                <a:gd name="connsiteX10" fmla="*/ 73341 w 73341"/>
                <a:gd name="connsiteY10" fmla="*/ 37749 h 98423"/>
                <a:gd name="connsiteX11" fmla="*/ 73341 w 73341"/>
                <a:gd name="connsiteY11" fmla="*/ 95991 h 98423"/>
                <a:gd name="connsiteX12" fmla="*/ 61477 w 73341"/>
                <a:gd name="connsiteY12" fmla="*/ 95991 h 98423"/>
                <a:gd name="connsiteX13" fmla="*/ 60399 w 73341"/>
                <a:gd name="connsiteY13" fmla="*/ 84127 h 98423"/>
                <a:gd name="connsiteX14" fmla="*/ 59320 w 73341"/>
                <a:gd name="connsiteY14" fmla="*/ 84127 h 98423"/>
                <a:gd name="connsiteX15" fmla="*/ 28042 w 73341"/>
                <a:gd name="connsiteY15" fmla="*/ 98148 h 98423"/>
                <a:gd name="connsiteX16" fmla="*/ 7550 w 73341"/>
                <a:gd name="connsiteY16" fmla="*/ 92755 h 98423"/>
                <a:gd name="connsiteX17" fmla="*/ 44221 w 73341"/>
                <a:gd name="connsiteY17" fmla="*/ 85206 h 98423"/>
                <a:gd name="connsiteX18" fmla="*/ 58242 w 73341"/>
                <a:gd name="connsiteY18" fmla="*/ 75499 h 98423"/>
                <a:gd name="connsiteX19" fmla="*/ 58242 w 73341"/>
                <a:gd name="connsiteY19" fmla="*/ 47456 h 98423"/>
                <a:gd name="connsiteX20" fmla="*/ 23728 w 73341"/>
                <a:gd name="connsiteY20" fmla="*/ 56085 h 98423"/>
                <a:gd name="connsiteX21" fmla="*/ 14021 w 73341"/>
                <a:gd name="connsiteY21" fmla="*/ 72263 h 98423"/>
                <a:gd name="connsiteX22" fmla="*/ 19414 w 73341"/>
                <a:gd name="connsiteY22" fmla="*/ 84127 h 98423"/>
                <a:gd name="connsiteX23" fmla="*/ 32357 w 73341"/>
                <a:gd name="connsiteY23" fmla="*/ 88441 h 98423"/>
                <a:gd name="connsiteX24" fmla="*/ 44221 w 73341"/>
                <a:gd name="connsiteY24" fmla="*/ 85206 h 98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3341" h="98423">
                  <a:moveTo>
                    <a:pt x="7550" y="92755"/>
                  </a:moveTo>
                  <a:cubicBezTo>
                    <a:pt x="2157" y="88441"/>
                    <a:pt x="0" y="81970"/>
                    <a:pt x="0" y="73341"/>
                  </a:cubicBezTo>
                  <a:cubicBezTo>
                    <a:pt x="0" y="63635"/>
                    <a:pt x="4314" y="55006"/>
                    <a:pt x="14021" y="49613"/>
                  </a:cubicBezTo>
                  <a:cubicBezTo>
                    <a:pt x="23728" y="44221"/>
                    <a:pt x="37749" y="39906"/>
                    <a:pt x="58242" y="37749"/>
                  </a:cubicBezTo>
                  <a:cubicBezTo>
                    <a:pt x="58242" y="30199"/>
                    <a:pt x="57163" y="24807"/>
                    <a:pt x="53928" y="19414"/>
                  </a:cubicBezTo>
                  <a:cubicBezTo>
                    <a:pt x="50692" y="15100"/>
                    <a:pt x="45299" y="11864"/>
                    <a:pt x="38828" y="11864"/>
                  </a:cubicBezTo>
                  <a:cubicBezTo>
                    <a:pt x="30199" y="11864"/>
                    <a:pt x="20492" y="15100"/>
                    <a:pt x="10786" y="22650"/>
                  </a:cubicBezTo>
                  <a:lnTo>
                    <a:pt x="5393" y="12943"/>
                  </a:lnTo>
                  <a:cubicBezTo>
                    <a:pt x="18335" y="4314"/>
                    <a:pt x="30199" y="0"/>
                    <a:pt x="42063" y="0"/>
                  </a:cubicBezTo>
                  <a:cubicBezTo>
                    <a:pt x="52849" y="0"/>
                    <a:pt x="61477" y="3236"/>
                    <a:pt x="65792" y="9707"/>
                  </a:cubicBezTo>
                  <a:cubicBezTo>
                    <a:pt x="70106" y="16178"/>
                    <a:pt x="73341" y="25885"/>
                    <a:pt x="73341" y="37749"/>
                  </a:cubicBezTo>
                  <a:lnTo>
                    <a:pt x="73341" y="95991"/>
                  </a:lnTo>
                  <a:lnTo>
                    <a:pt x="61477" y="95991"/>
                  </a:lnTo>
                  <a:lnTo>
                    <a:pt x="60399" y="84127"/>
                  </a:lnTo>
                  <a:lnTo>
                    <a:pt x="59320" y="84127"/>
                  </a:lnTo>
                  <a:cubicBezTo>
                    <a:pt x="48535" y="93834"/>
                    <a:pt x="37749" y="98148"/>
                    <a:pt x="28042" y="98148"/>
                  </a:cubicBezTo>
                  <a:cubicBezTo>
                    <a:pt x="19414" y="99227"/>
                    <a:pt x="12943" y="97070"/>
                    <a:pt x="7550" y="92755"/>
                  </a:cubicBezTo>
                  <a:close/>
                  <a:moveTo>
                    <a:pt x="44221" y="85206"/>
                  </a:moveTo>
                  <a:cubicBezTo>
                    <a:pt x="48535" y="83048"/>
                    <a:pt x="52849" y="79813"/>
                    <a:pt x="58242" y="75499"/>
                  </a:cubicBezTo>
                  <a:lnTo>
                    <a:pt x="58242" y="47456"/>
                  </a:lnTo>
                  <a:cubicBezTo>
                    <a:pt x="42063" y="49613"/>
                    <a:pt x="30199" y="52849"/>
                    <a:pt x="23728" y="56085"/>
                  </a:cubicBezTo>
                  <a:cubicBezTo>
                    <a:pt x="17257" y="60399"/>
                    <a:pt x="14021" y="65792"/>
                    <a:pt x="14021" y="72263"/>
                  </a:cubicBezTo>
                  <a:cubicBezTo>
                    <a:pt x="14021" y="77656"/>
                    <a:pt x="15100" y="81970"/>
                    <a:pt x="19414" y="84127"/>
                  </a:cubicBezTo>
                  <a:cubicBezTo>
                    <a:pt x="22650" y="86284"/>
                    <a:pt x="26964" y="88441"/>
                    <a:pt x="32357" y="88441"/>
                  </a:cubicBezTo>
                  <a:cubicBezTo>
                    <a:pt x="35592" y="88441"/>
                    <a:pt x="39906" y="87363"/>
                    <a:pt x="44221" y="85206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48" name="Freihandform: Form 2447">
              <a:extLst>
                <a:ext uri="{FF2B5EF4-FFF2-40B4-BE49-F238E27FC236}">
                  <a16:creationId xmlns:a16="http://schemas.microsoft.com/office/drawing/2014/main" id="{FBC6CABB-58C8-4FA1-B3FB-439394C9FA4F}"/>
                </a:ext>
              </a:extLst>
            </p:cNvPr>
            <p:cNvSpPr/>
            <p:nvPr/>
          </p:nvSpPr>
          <p:spPr>
            <a:xfrm>
              <a:off x="1966227" y="1846971"/>
              <a:ext cx="19413" cy="132661"/>
            </a:xfrm>
            <a:custGeom>
              <a:avLst/>
              <a:gdLst>
                <a:gd name="connsiteX0" fmla="*/ 3236 w 19413"/>
                <a:gd name="connsiteY0" fmla="*/ 16178 h 132661"/>
                <a:gd name="connsiteX1" fmla="*/ 0 w 19413"/>
                <a:gd name="connsiteY1" fmla="*/ 8628 h 132661"/>
                <a:gd name="connsiteX2" fmla="*/ 3236 w 19413"/>
                <a:gd name="connsiteY2" fmla="*/ 2157 h 132661"/>
                <a:gd name="connsiteX3" fmla="*/ 9707 w 19413"/>
                <a:gd name="connsiteY3" fmla="*/ 0 h 132661"/>
                <a:gd name="connsiteX4" fmla="*/ 16178 w 19413"/>
                <a:gd name="connsiteY4" fmla="*/ 2157 h 132661"/>
                <a:gd name="connsiteX5" fmla="*/ 19414 w 19413"/>
                <a:gd name="connsiteY5" fmla="*/ 8628 h 132661"/>
                <a:gd name="connsiteX6" fmla="*/ 16178 w 19413"/>
                <a:gd name="connsiteY6" fmla="*/ 16178 h 132661"/>
                <a:gd name="connsiteX7" fmla="*/ 9707 w 19413"/>
                <a:gd name="connsiteY7" fmla="*/ 19414 h 132661"/>
                <a:gd name="connsiteX8" fmla="*/ 3236 w 19413"/>
                <a:gd name="connsiteY8" fmla="*/ 16178 h 132661"/>
                <a:gd name="connsiteX9" fmla="*/ 3236 w 19413"/>
                <a:gd name="connsiteY9" fmla="*/ 38828 h 132661"/>
                <a:gd name="connsiteX10" fmla="*/ 17257 w 19413"/>
                <a:gd name="connsiteY10" fmla="*/ 38828 h 132661"/>
                <a:gd name="connsiteX11" fmla="*/ 17257 w 19413"/>
                <a:gd name="connsiteY11" fmla="*/ 132662 h 132661"/>
                <a:gd name="connsiteX12" fmla="*/ 3236 w 19413"/>
                <a:gd name="connsiteY12" fmla="*/ 132662 h 132661"/>
                <a:gd name="connsiteX13" fmla="*/ 3236 w 19413"/>
                <a:gd name="connsiteY13" fmla="*/ 38828 h 13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413" h="132661">
                  <a:moveTo>
                    <a:pt x="3236" y="16178"/>
                  </a:moveTo>
                  <a:cubicBezTo>
                    <a:pt x="1079" y="14021"/>
                    <a:pt x="0" y="11864"/>
                    <a:pt x="0" y="8628"/>
                  </a:cubicBezTo>
                  <a:cubicBezTo>
                    <a:pt x="0" y="5393"/>
                    <a:pt x="1079" y="3236"/>
                    <a:pt x="3236" y="2157"/>
                  </a:cubicBezTo>
                  <a:cubicBezTo>
                    <a:pt x="5393" y="0"/>
                    <a:pt x="7550" y="0"/>
                    <a:pt x="9707" y="0"/>
                  </a:cubicBezTo>
                  <a:cubicBezTo>
                    <a:pt x="12943" y="0"/>
                    <a:pt x="15100" y="1079"/>
                    <a:pt x="16178" y="2157"/>
                  </a:cubicBezTo>
                  <a:cubicBezTo>
                    <a:pt x="18335" y="4314"/>
                    <a:pt x="19414" y="6471"/>
                    <a:pt x="19414" y="8628"/>
                  </a:cubicBezTo>
                  <a:cubicBezTo>
                    <a:pt x="19414" y="11864"/>
                    <a:pt x="18335" y="14021"/>
                    <a:pt x="16178" y="16178"/>
                  </a:cubicBezTo>
                  <a:cubicBezTo>
                    <a:pt x="14021" y="18335"/>
                    <a:pt x="11864" y="19414"/>
                    <a:pt x="9707" y="19414"/>
                  </a:cubicBezTo>
                  <a:cubicBezTo>
                    <a:pt x="7550" y="18335"/>
                    <a:pt x="4314" y="17257"/>
                    <a:pt x="3236" y="16178"/>
                  </a:cubicBezTo>
                  <a:close/>
                  <a:moveTo>
                    <a:pt x="3236" y="38828"/>
                  </a:moveTo>
                  <a:lnTo>
                    <a:pt x="17257" y="38828"/>
                  </a:lnTo>
                  <a:lnTo>
                    <a:pt x="17257" y="132662"/>
                  </a:lnTo>
                  <a:lnTo>
                    <a:pt x="3236" y="132662"/>
                  </a:lnTo>
                  <a:lnTo>
                    <a:pt x="3236" y="388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49" name="Freihandform: Form 2448">
              <a:extLst>
                <a:ext uri="{FF2B5EF4-FFF2-40B4-BE49-F238E27FC236}">
                  <a16:creationId xmlns:a16="http://schemas.microsoft.com/office/drawing/2014/main" id="{9F841409-1E39-4B51-9CD2-368D64E75CAA}"/>
                </a:ext>
              </a:extLst>
            </p:cNvPr>
            <p:cNvSpPr/>
            <p:nvPr/>
          </p:nvSpPr>
          <p:spPr>
            <a:xfrm>
              <a:off x="2015840" y="1883641"/>
              <a:ext cx="73341" cy="95991"/>
            </a:xfrm>
            <a:custGeom>
              <a:avLst/>
              <a:gdLst>
                <a:gd name="connsiteX0" fmla="*/ 0 w 73341"/>
                <a:gd name="connsiteY0" fmla="*/ 2157 h 95991"/>
                <a:gd name="connsiteX1" fmla="*/ 11864 w 73341"/>
                <a:gd name="connsiteY1" fmla="*/ 2157 h 95991"/>
                <a:gd name="connsiteX2" fmla="*/ 12943 w 73341"/>
                <a:gd name="connsiteY2" fmla="*/ 16178 h 95991"/>
                <a:gd name="connsiteX3" fmla="*/ 14021 w 73341"/>
                <a:gd name="connsiteY3" fmla="*/ 16178 h 95991"/>
                <a:gd name="connsiteX4" fmla="*/ 29121 w 73341"/>
                <a:gd name="connsiteY4" fmla="*/ 4314 h 95991"/>
                <a:gd name="connsiteX5" fmla="*/ 45299 w 73341"/>
                <a:gd name="connsiteY5" fmla="*/ 0 h 95991"/>
                <a:gd name="connsiteX6" fmla="*/ 66870 w 73341"/>
                <a:gd name="connsiteY6" fmla="*/ 9707 h 95991"/>
                <a:gd name="connsiteX7" fmla="*/ 73342 w 73341"/>
                <a:gd name="connsiteY7" fmla="*/ 36671 h 95991"/>
                <a:gd name="connsiteX8" fmla="*/ 73342 w 73341"/>
                <a:gd name="connsiteY8" fmla="*/ 95991 h 95991"/>
                <a:gd name="connsiteX9" fmla="*/ 59320 w 73341"/>
                <a:gd name="connsiteY9" fmla="*/ 95991 h 95991"/>
                <a:gd name="connsiteX10" fmla="*/ 59320 w 73341"/>
                <a:gd name="connsiteY10" fmla="*/ 37749 h 95991"/>
                <a:gd name="connsiteX11" fmla="*/ 55006 w 73341"/>
                <a:gd name="connsiteY11" fmla="*/ 18335 h 95991"/>
                <a:gd name="connsiteX12" fmla="*/ 40985 w 73341"/>
                <a:gd name="connsiteY12" fmla="*/ 11864 h 95991"/>
                <a:gd name="connsiteX13" fmla="*/ 28042 w 73341"/>
                <a:gd name="connsiteY13" fmla="*/ 15100 h 95991"/>
                <a:gd name="connsiteX14" fmla="*/ 14021 w 73341"/>
                <a:gd name="connsiteY14" fmla="*/ 26964 h 95991"/>
                <a:gd name="connsiteX15" fmla="*/ 14021 w 73341"/>
                <a:gd name="connsiteY15" fmla="*/ 95991 h 95991"/>
                <a:gd name="connsiteX16" fmla="*/ 0 w 73341"/>
                <a:gd name="connsiteY16" fmla="*/ 95991 h 95991"/>
                <a:gd name="connsiteX17" fmla="*/ 0 w 73341"/>
                <a:gd name="connsiteY17" fmla="*/ 2157 h 9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41" h="95991">
                  <a:moveTo>
                    <a:pt x="0" y="2157"/>
                  </a:moveTo>
                  <a:lnTo>
                    <a:pt x="11864" y="2157"/>
                  </a:lnTo>
                  <a:lnTo>
                    <a:pt x="12943" y="16178"/>
                  </a:lnTo>
                  <a:lnTo>
                    <a:pt x="14021" y="16178"/>
                  </a:lnTo>
                  <a:cubicBezTo>
                    <a:pt x="19414" y="10786"/>
                    <a:pt x="24807" y="6471"/>
                    <a:pt x="29121" y="4314"/>
                  </a:cubicBezTo>
                  <a:cubicBezTo>
                    <a:pt x="34514" y="1079"/>
                    <a:pt x="39906" y="0"/>
                    <a:pt x="45299" y="0"/>
                  </a:cubicBezTo>
                  <a:cubicBezTo>
                    <a:pt x="55006" y="0"/>
                    <a:pt x="62556" y="3236"/>
                    <a:pt x="66870" y="9707"/>
                  </a:cubicBezTo>
                  <a:cubicBezTo>
                    <a:pt x="71184" y="16178"/>
                    <a:pt x="73342" y="24807"/>
                    <a:pt x="73342" y="36671"/>
                  </a:cubicBezTo>
                  <a:lnTo>
                    <a:pt x="73342" y="95991"/>
                  </a:lnTo>
                  <a:lnTo>
                    <a:pt x="59320" y="95991"/>
                  </a:lnTo>
                  <a:lnTo>
                    <a:pt x="59320" y="37749"/>
                  </a:lnTo>
                  <a:cubicBezTo>
                    <a:pt x="59320" y="29121"/>
                    <a:pt x="58242" y="21571"/>
                    <a:pt x="55006" y="18335"/>
                  </a:cubicBezTo>
                  <a:cubicBezTo>
                    <a:pt x="51770" y="14021"/>
                    <a:pt x="47456" y="11864"/>
                    <a:pt x="40985" y="11864"/>
                  </a:cubicBezTo>
                  <a:cubicBezTo>
                    <a:pt x="36671" y="11864"/>
                    <a:pt x="32357" y="12943"/>
                    <a:pt x="28042" y="15100"/>
                  </a:cubicBezTo>
                  <a:cubicBezTo>
                    <a:pt x="23728" y="17257"/>
                    <a:pt x="19414" y="21571"/>
                    <a:pt x="14021" y="26964"/>
                  </a:cubicBezTo>
                  <a:lnTo>
                    <a:pt x="14021" y="95991"/>
                  </a:lnTo>
                  <a:lnTo>
                    <a:pt x="0" y="95991"/>
                  </a:lnTo>
                  <a:lnTo>
                    <a:pt x="0" y="2157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50" name="Freihandform: Form 2449">
              <a:extLst>
                <a:ext uri="{FF2B5EF4-FFF2-40B4-BE49-F238E27FC236}">
                  <a16:creationId xmlns:a16="http://schemas.microsoft.com/office/drawing/2014/main" id="{EDA42D05-1C09-4A03-9CC0-0BFBA3D636C4}"/>
                </a:ext>
              </a:extLst>
            </p:cNvPr>
            <p:cNvSpPr/>
            <p:nvPr/>
          </p:nvSpPr>
          <p:spPr>
            <a:xfrm>
              <a:off x="2152816" y="1850206"/>
              <a:ext cx="98148" cy="131583"/>
            </a:xfrm>
            <a:custGeom>
              <a:avLst/>
              <a:gdLst>
                <a:gd name="connsiteX0" fmla="*/ 28042 w 98148"/>
                <a:gd name="connsiteY0" fmla="*/ 124033 h 131583"/>
                <a:gd name="connsiteX1" fmla="*/ 7550 w 98148"/>
                <a:gd name="connsiteY1" fmla="*/ 101384 h 131583"/>
                <a:gd name="connsiteX2" fmla="*/ 0 w 98148"/>
                <a:gd name="connsiteY2" fmla="*/ 65792 h 131583"/>
                <a:gd name="connsiteX3" fmla="*/ 7550 w 98148"/>
                <a:gd name="connsiteY3" fmla="*/ 30199 h 131583"/>
                <a:gd name="connsiteX4" fmla="*/ 28042 w 98148"/>
                <a:gd name="connsiteY4" fmla="*/ 7550 h 131583"/>
                <a:gd name="connsiteX5" fmla="*/ 58242 w 98148"/>
                <a:gd name="connsiteY5" fmla="*/ 0 h 131583"/>
                <a:gd name="connsiteX6" fmla="*/ 94913 w 98148"/>
                <a:gd name="connsiteY6" fmla="*/ 15100 h 131583"/>
                <a:gd name="connsiteX7" fmla="*/ 87363 w 98148"/>
                <a:gd name="connsiteY7" fmla="*/ 24807 h 131583"/>
                <a:gd name="connsiteX8" fmla="*/ 59320 w 98148"/>
                <a:gd name="connsiteY8" fmla="*/ 11864 h 131583"/>
                <a:gd name="connsiteX9" fmla="*/ 36671 w 98148"/>
                <a:gd name="connsiteY9" fmla="*/ 18335 h 131583"/>
                <a:gd name="connsiteX10" fmla="*/ 21571 w 98148"/>
                <a:gd name="connsiteY10" fmla="*/ 36671 h 131583"/>
                <a:gd name="connsiteX11" fmla="*/ 16178 w 98148"/>
                <a:gd name="connsiteY11" fmla="*/ 64713 h 131583"/>
                <a:gd name="connsiteX12" fmla="*/ 28042 w 98148"/>
                <a:gd name="connsiteY12" fmla="*/ 103541 h 131583"/>
                <a:gd name="connsiteX13" fmla="*/ 60399 w 98148"/>
                <a:gd name="connsiteY13" fmla="*/ 117562 h 131583"/>
                <a:gd name="connsiteX14" fmla="*/ 74420 w 98148"/>
                <a:gd name="connsiteY14" fmla="*/ 115405 h 131583"/>
                <a:gd name="connsiteX15" fmla="*/ 85206 w 98148"/>
                <a:gd name="connsiteY15" fmla="*/ 110012 h 131583"/>
                <a:gd name="connsiteX16" fmla="*/ 85206 w 98148"/>
                <a:gd name="connsiteY16" fmla="*/ 75499 h 131583"/>
                <a:gd name="connsiteX17" fmla="*/ 57163 w 98148"/>
                <a:gd name="connsiteY17" fmla="*/ 75499 h 131583"/>
                <a:gd name="connsiteX18" fmla="*/ 57163 w 98148"/>
                <a:gd name="connsiteY18" fmla="*/ 63635 h 131583"/>
                <a:gd name="connsiteX19" fmla="*/ 98148 w 98148"/>
                <a:gd name="connsiteY19" fmla="*/ 63635 h 131583"/>
                <a:gd name="connsiteX20" fmla="*/ 98148 w 98148"/>
                <a:gd name="connsiteY20" fmla="*/ 116484 h 131583"/>
                <a:gd name="connsiteX21" fmla="*/ 81970 w 98148"/>
                <a:gd name="connsiteY21" fmla="*/ 127269 h 131583"/>
                <a:gd name="connsiteX22" fmla="*/ 59320 w 98148"/>
                <a:gd name="connsiteY22" fmla="*/ 131583 h 131583"/>
                <a:gd name="connsiteX23" fmla="*/ 28042 w 98148"/>
                <a:gd name="connsiteY23" fmla="*/ 124033 h 131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8148" h="131583">
                  <a:moveTo>
                    <a:pt x="28042" y="124033"/>
                  </a:moveTo>
                  <a:cubicBezTo>
                    <a:pt x="19414" y="118641"/>
                    <a:pt x="12943" y="111091"/>
                    <a:pt x="7550" y="101384"/>
                  </a:cubicBezTo>
                  <a:cubicBezTo>
                    <a:pt x="3236" y="91677"/>
                    <a:pt x="0" y="79813"/>
                    <a:pt x="0" y="65792"/>
                  </a:cubicBezTo>
                  <a:cubicBezTo>
                    <a:pt x="0" y="51770"/>
                    <a:pt x="2157" y="40985"/>
                    <a:pt x="7550" y="30199"/>
                  </a:cubicBezTo>
                  <a:cubicBezTo>
                    <a:pt x="12943" y="20492"/>
                    <a:pt x="19414" y="12943"/>
                    <a:pt x="28042" y="7550"/>
                  </a:cubicBezTo>
                  <a:cubicBezTo>
                    <a:pt x="36671" y="2157"/>
                    <a:pt x="46378" y="0"/>
                    <a:pt x="58242" y="0"/>
                  </a:cubicBezTo>
                  <a:cubicBezTo>
                    <a:pt x="72263" y="0"/>
                    <a:pt x="84127" y="5393"/>
                    <a:pt x="94913" y="15100"/>
                  </a:cubicBezTo>
                  <a:lnTo>
                    <a:pt x="87363" y="24807"/>
                  </a:lnTo>
                  <a:cubicBezTo>
                    <a:pt x="79813" y="16178"/>
                    <a:pt x="70106" y="11864"/>
                    <a:pt x="59320" y="11864"/>
                  </a:cubicBezTo>
                  <a:cubicBezTo>
                    <a:pt x="50692" y="11864"/>
                    <a:pt x="43142" y="14021"/>
                    <a:pt x="36671" y="18335"/>
                  </a:cubicBezTo>
                  <a:cubicBezTo>
                    <a:pt x="30199" y="22650"/>
                    <a:pt x="24807" y="29121"/>
                    <a:pt x="21571" y="36671"/>
                  </a:cubicBezTo>
                  <a:cubicBezTo>
                    <a:pt x="18335" y="44221"/>
                    <a:pt x="16178" y="53928"/>
                    <a:pt x="16178" y="64713"/>
                  </a:cubicBezTo>
                  <a:cubicBezTo>
                    <a:pt x="16178" y="80891"/>
                    <a:pt x="20493" y="94912"/>
                    <a:pt x="28042" y="103541"/>
                  </a:cubicBezTo>
                  <a:cubicBezTo>
                    <a:pt x="35592" y="112169"/>
                    <a:pt x="46378" y="117562"/>
                    <a:pt x="60399" y="117562"/>
                  </a:cubicBezTo>
                  <a:cubicBezTo>
                    <a:pt x="64713" y="117562"/>
                    <a:pt x="70106" y="116484"/>
                    <a:pt x="74420" y="115405"/>
                  </a:cubicBezTo>
                  <a:cubicBezTo>
                    <a:pt x="78734" y="114326"/>
                    <a:pt x="81970" y="112169"/>
                    <a:pt x="85206" y="110012"/>
                  </a:cubicBezTo>
                  <a:lnTo>
                    <a:pt x="85206" y="75499"/>
                  </a:lnTo>
                  <a:lnTo>
                    <a:pt x="57163" y="75499"/>
                  </a:lnTo>
                  <a:lnTo>
                    <a:pt x="57163" y="63635"/>
                  </a:lnTo>
                  <a:lnTo>
                    <a:pt x="98148" y="63635"/>
                  </a:lnTo>
                  <a:lnTo>
                    <a:pt x="98148" y="116484"/>
                  </a:lnTo>
                  <a:cubicBezTo>
                    <a:pt x="93834" y="120798"/>
                    <a:pt x="88441" y="125112"/>
                    <a:pt x="81970" y="127269"/>
                  </a:cubicBezTo>
                  <a:cubicBezTo>
                    <a:pt x="75499" y="129426"/>
                    <a:pt x="67949" y="131583"/>
                    <a:pt x="59320" y="131583"/>
                  </a:cubicBezTo>
                  <a:cubicBezTo>
                    <a:pt x="46378" y="131583"/>
                    <a:pt x="36671" y="129426"/>
                    <a:pt x="28042" y="12403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51" name="Freihandform: Form 2450">
              <a:extLst>
                <a:ext uri="{FF2B5EF4-FFF2-40B4-BE49-F238E27FC236}">
                  <a16:creationId xmlns:a16="http://schemas.microsoft.com/office/drawing/2014/main" id="{4C7C0DA2-832B-468E-B937-1CC66480DB4D}"/>
                </a:ext>
              </a:extLst>
            </p:cNvPr>
            <p:cNvSpPr/>
            <p:nvPr/>
          </p:nvSpPr>
          <p:spPr>
            <a:xfrm>
              <a:off x="2279007" y="1883641"/>
              <a:ext cx="50691" cy="98148"/>
            </a:xfrm>
            <a:custGeom>
              <a:avLst/>
              <a:gdLst>
                <a:gd name="connsiteX0" fmla="*/ 0 w 50691"/>
                <a:gd name="connsiteY0" fmla="*/ 2157 h 98148"/>
                <a:gd name="connsiteX1" fmla="*/ 11864 w 50691"/>
                <a:gd name="connsiteY1" fmla="*/ 2157 h 98148"/>
                <a:gd name="connsiteX2" fmla="*/ 12943 w 50691"/>
                <a:gd name="connsiteY2" fmla="*/ 19414 h 98148"/>
                <a:gd name="connsiteX3" fmla="*/ 14021 w 50691"/>
                <a:gd name="connsiteY3" fmla="*/ 19414 h 98148"/>
                <a:gd name="connsiteX4" fmla="*/ 25885 w 50691"/>
                <a:gd name="connsiteY4" fmla="*/ 5393 h 98148"/>
                <a:gd name="connsiteX5" fmla="*/ 40985 w 50691"/>
                <a:gd name="connsiteY5" fmla="*/ 0 h 98148"/>
                <a:gd name="connsiteX6" fmla="*/ 50692 w 50691"/>
                <a:gd name="connsiteY6" fmla="*/ 2157 h 98148"/>
                <a:gd name="connsiteX7" fmla="*/ 47456 w 50691"/>
                <a:gd name="connsiteY7" fmla="*/ 15100 h 98148"/>
                <a:gd name="connsiteX8" fmla="*/ 38828 w 50691"/>
                <a:gd name="connsiteY8" fmla="*/ 14021 h 98148"/>
                <a:gd name="connsiteX9" fmla="*/ 25885 w 50691"/>
                <a:gd name="connsiteY9" fmla="*/ 19414 h 98148"/>
                <a:gd name="connsiteX10" fmla="*/ 15100 w 50691"/>
                <a:gd name="connsiteY10" fmla="*/ 36671 h 98148"/>
                <a:gd name="connsiteX11" fmla="*/ 15100 w 50691"/>
                <a:gd name="connsiteY11" fmla="*/ 98148 h 98148"/>
                <a:gd name="connsiteX12" fmla="*/ 1078 w 50691"/>
                <a:gd name="connsiteY12" fmla="*/ 98148 h 98148"/>
                <a:gd name="connsiteX13" fmla="*/ 1078 w 50691"/>
                <a:gd name="connsiteY13" fmla="*/ 2157 h 9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691" h="98148">
                  <a:moveTo>
                    <a:pt x="0" y="2157"/>
                  </a:moveTo>
                  <a:lnTo>
                    <a:pt x="11864" y="2157"/>
                  </a:lnTo>
                  <a:lnTo>
                    <a:pt x="12943" y="19414"/>
                  </a:lnTo>
                  <a:lnTo>
                    <a:pt x="14021" y="19414"/>
                  </a:lnTo>
                  <a:cubicBezTo>
                    <a:pt x="17257" y="12943"/>
                    <a:pt x="21571" y="8628"/>
                    <a:pt x="25885" y="5393"/>
                  </a:cubicBezTo>
                  <a:cubicBezTo>
                    <a:pt x="30199" y="2157"/>
                    <a:pt x="35592" y="0"/>
                    <a:pt x="40985" y="0"/>
                  </a:cubicBezTo>
                  <a:cubicBezTo>
                    <a:pt x="44220" y="0"/>
                    <a:pt x="47456" y="1079"/>
                    <a:pt x="50692" y="2157"/>
                  </a:cubicBezTo>
                  <a:lnTo>
                    <a:pt x="47456" y="15100"/>
                  </a:lnTo>
                  <a:cubicBezTo>
                    <a:pt x="44220" y="14021"/>
                    <a:pt x="40985" y="14021"/>
                    <a:pt x="38828" y="14021"/>
                  </a:cubicBezTo>
                  <a:cubicBezTo>
                    <a:pt x="34514" y="14021"/>
                    <a:pt x="30199" y="16178"/>
                    <a:pt x="25885" y="19414"/>
                  </a:cubicBezTo>
                  <a:cubicBezTo>
                    <a:pt x="21571" y="22650"/>
                    <a:pt x="18335" y="29121"/>
                    <a:pt x="15100" y="36671"/>
                  </a:cubicBezTo>
                  <a:lnTo>
                    <a:pt x="15100" y="98148"/>
                  </a:lnTo>
                  <a:lnTo>
                    <a:pt x="1078" y="98148"/>
                  </a:lnTo>
                  <a:lnTo>
                    <a:pt x="1078" y="2157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52" name="Freihandform: Form 2451">
              <a:extLst>
                <a:ext uri="{FF2B5EF4-FFF2-40B4-BE49-F238E27FC236}">
                  <a16:creationId xmlns:a16="http://schemas.microsoft.com/office/drawing/2014/main" id="{077804D4-5A23-4F58-8A7B-C8CF096B142D}"/>
                </a:ext>
              </a:extLst>
            </p:cNvPr>
            <p:cNvSpPr/>
            <p:nvPr/>
          </p:nvSpPr>
          <p:spPr>
            <a:xfrm>
              <a:off x="2335091" y="1882563"/>
              <a:ext cx="73341" cy="98423"/>
            </a:xfrm>
            <a:custGeom>
              <a:avLst/>
              <a:gdLst>
                <a:gd name="connsiteX0" fmla="*/ 7550 w 73341"/>
                <a:gd name="connsiteY0" fmla="*/ 92755 h 98423"/>
                <a:gd name="connsiteX1" fmla="*/ 0 w 73341"/>
                <a:gd name="connsiteY1" fmla="*/ 73341 h 98423"/>
                <a:gd name="connsiteX2" fmla="*/ 14021 w 73341"/>
                <a:gd name="connsiteY2" fmla="*/ 49613 h 98423"/>
                <a:gd name="connsiteX3" fmla="*/ 58242 w 73341"/>
                <a:gd name="connsiteY3" fmla="*/ 37749 h 98423"/>
                <a:gd name="connsiteX4" fmla="*/ 53928 w 73341"/>
                <a:gd name="connsiteY4" fmla="*/ 19414 h 98423"/>
                <a:gd name="connsiteX5" fmla="*/ 38828 w 73341"/>
                <a:gd name="connsiteY5" fmla="*/ 11864 h 98423"/>
                <a:gd name="connsiteX6" fmla="*/ 10786 w 73341"/>
                <a:gd name="connsiteY6" fmla="*/ 22650 h 98423"/>
                <a:gd name="connsiteX7" fmla="*/ 5393 w 73341"/>
                <a:gd name="connsiteY7" fmla="*/ 12943 h 98423"/>
                <a:gd name="connsiteX8" fmla="*/ 42063 w 73341"/>
                <a:gd name="connsiteY8" fmla="*/ 0 h 98423"/>
                <a:gd name="connsiteX9" fmla="*/ 65792 w 73341"/>
                <a:gd name="connsiteY9" fmla="*/ 9707 h 98423"/>
                <a:gd name="connsiteX10" fmla="*/ 73342 w 73341"/>
                <a:gd name="connsiteY10" fmla="*/ 37749 h 98423"/>
                <a:gd name="connsiteX11" fmla="*/ 73342 w 73341"/>
                <a:gd name="connsiteY11" fmla="*/ 95991 h 98423"/>
                <a:gd name="connsiteX12" fmla="*/ 61477 w 73341"/>
                <a:gd name="connsiteY12" fmla="*/ 95991 h 98423"/>
                <a:gd name="connsiteX13" fmla="*/ 60399 w 73341"/>
                <a:gd name="connsiteY13" fmla="*/ 84127 h 98423"/>
                <a:gd name="connsiteX14" fmla="*/ 59320 w 73341"/>
                <a:gd name="connsiteY14" fmla="*/ 84127 h 98423"/>
                <a:gd name="connsiteX15" fmla="*/ 28042 w 73341"/>
                <a:gd name="connsiteY15" fmla="*/ 98148 h 98423"/>
                <a:gd name="connsiteX16" fmla="*/ 7550 w 73341"/>
                <a:gd name="connsiteY16" fmla="*/ 92755 h 98423"/>
                <a:gd name="connsiteX17" fmla="*/ 44220 w 73341"/>
                <a:gd name="connsiteY17" fmla="*/ 85206 h 98423"/>
                <a:gd name="connsiteX18" fmla="*/ 58242 w 73341"/>
                <a:gd name="connsiteY18" fmla="*/ 75499 h 98423"/>
                <a:gd name="connsiteX19" fmla="*/ 58242 w 73341"/>
                <a:gd name="connsiteY19" fmla="*/ 47456 h 98423"/>
                <a:gd name="connsiteX20" fmla="*/ 23728 w 73341"/>
                <a:gd name="connsiteY20" fmla="*/ 56085 h 98423"/>
                <a:gd name="connsiteX21" fmla="*/ 14021 w 73341"/>
                <a:gd name="connsiteY21" fmla="*/ 72263 h 98423"/>
                <a:gd name="connsiteX22" fmla="*/ 19414 w 73341"/>
                <a:gd name="connsiteY22" fmla="*/ 84127 h 98423"/>
                <a:gd name="connsiteX23" fmla="*/ 32357 w 73341"/>
                <a:gd name="connsiteY23" fmla="*/ 88441 h 98423"/>
                <a:gd name="connsiteX24" fmla="*/ 44220 w 73341"/>
                <a:gd name="connsiteY24" fmla="*/ 85206 h 98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3341" h="98423">
                  <a:moveTo>
                    <a:pt x="7550" y="92755"/>
                  </a:moveTo>
                  <a:cubicBezTo>
                    <a:pt x="2157" y="88441"/>
                    <a:pt x="0" y="81970"/>
                    <a:pt x="0" y="73341"/>
                  </a:cubicBezTo>
                  <a:cubicBezTo>
                    <a:pt x="0" y="63635"/>
                    <a:pt x="4314" y="55006"/>
                    <a:pt x="14021" y="49613"/>
                  </a:cubicBezTo>
                  <a:cubicBezTo>
                    <a:pt x="23728" y="44221"/>
                    <a:pt x="37749" y="39906"/>
                    <a:pt x="58242" y="37749"/>
                  </a:cubicBezTo>
                  <a:cubicBezTo>
                    <a:pt x="58242" y="30199"/>
                    <a:pt x="57163" y="24807"/>
                    <a:pt x="53928" y="19414"/>
                  </a:cubicBezTo>
                  <a:cubicBezTo>
                    <a:pt x="50692" y="15100"/>
                    <a:pt x="45299" y="11864"/>
                    <a:pt x="38828" y="11864"/>
                  </a:cubicBezTo>
                  <a:cubicBezTo>
                    <a:pt x="30199" y="11864"/>
                    <a:pt x="20492" y="15100"/>
                    <a:pt x="10786" y="22650"/>
                  </a:cubicBezTo>
                  <a:lnTo>
                    <a:pt x="5393" y="12943"/>
                  </a:lnTo>
                  <a:cubicBezTo>
                    <a:pt x="18335" y="4314"/>
                    <a:pt x="30199" y="0"/>
                    <a:pt x="42063" y="0"/>
                  </a:cubicBezTo>
                  <a:cubicBezTo>
                    <a:pt x="52849" y="0"/>
                    <a:pt x="61477" y="3236"/>
                    <a:pt x="65792" y="9707"/>
                  </a:cubicBezTo>
                  <a:cubicBezTo>
                    <a:pt x="70106" y="16178"/>
                    <a:pt x="73342" y="25885"/>
                    <a:pt x="73342" y="37749"/>
                  </a:cubicBezTo>
                  <a:lnTo>
                    <a:pt x="73342" y="95991"/>
                  </a:lnTo>
                  <a:lnTo>
                    <a:pt x="61477" y="95991"/>
                  </a:lnTo>
                  <a:lnTo>
                    <a:pt x="60399" y="84127"/>
                  </a:lnTo>
                  <a:lnTo>
                    <a:pt x="59320" y="84127"/>
                  </a:lnTo>
                  <a:cubicBezTo>
                    <a:pt x="48535" y="93834"/>
                    <a:pt x="37749" y="98148"/>
                    <a:pt x="28042" y="98148"/>
                  </a:cubicBezTo>
                  <a:cubicBezTo>
                    <a:pt x="19414" y="99227"/>
                    <a:pt x="12943" y="97070"/>
                    <a:pt x="7550" y="92755"/>
                  </a:cubicBezTo>
                  <a:close/>
                  <a:moveTo>
                    <a:pt x="44220" y="85206"/>
                  </a:moveTo>
                  <a:cubicBezTo>
                    <a:pt x="48535" y="83048"/>
                    <a:pt x="52849" y="79813"/>
                    <a:pt x="58242" y="75499"/>
                  </a:cubicBezTo>
                  <a:lnTo>
                    <a:pt x="58242" y="47456"/>
                  </a:lnTo>
                  <a:cubicBezTo>
                    <a:pt x="42063" y="49613"/>
                    <a:pt x="30199" y="52849"/>
                    <a:pt x="23728" y="56085"/>
                  </a:cubicBezTo>
                  <a:cubicBezTo>
                    <a:pt x="17257" y="60399"/>
                    <a:pt x="14021" y="65792"/>
                    <a:pt x="14021" y="72263"/>
                  </a:cubicBezTo>
                  <a:cubicBezTo>
                    <a:pt x="14021" y="77656"/>
                    <a:pt x="15100" y="81970"/>
                    <a:pt x="19414" y="84127"/>
                  </a:cubicBezTo>
                  <a:cubicBezTo>
                    <a:pt x="22649" y="86284"/>
                    <a:pt x="26964" y="88441"/>
                    <a:pt x="32357" y="88441"/>
                  </a:cubicBezTo>
                  <a:cubicBezTo>
                    <a:pt x="35592" y="88441"/>
                    <a:pt x="39906" y="87363"/>
                    <a:pt x="44220" y="85206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53" name="Freihandform: Form 2452">
              <a:extLst>
                <a:ext uri="{FF2B5EF4-FFF2-40B4-BE49-F238E27FC236}">
                  <a16:creationId xmlns:a16="http://schemas.microsoft.com/office/drawing/2014/main" id="{9479DF20-3DD7-48D8-876B-6B23A47ED604}"/>
                </a:ext>
              </a:extLst>
            </p:cNvPr>
            <p:cNvSpPr/>
            <p:nvPr/>
          </p:nvSpPr>
          <p:spPr>
            <a:xfrm>
              <a:off x="2438632" y="1882563"/>
              <a:ext cx="81969" cy="135897"/>
            </a:xfrm>
            <a:custGeom>
              <a:avLst/>
              <a:gdLst>
                <a:gd name="connsiteX0" fmla="*/ 0 w 81969"/>
                <a:gd name="connsiteY0" fmla="*/ 3236 h 135897"/>
                <a:gd name="connsiteX1" fmla="*/ 11864 w 81969"/>
                <a:gd name="connsiteY1" fmla="*/ 3236 h 135897"/>
                <a:gd name="connsiteX2" fmla="*/ 12943 w 81969"/>
                <a:gd name="connsiteY2" fmla="*/ 14021 h 135897"/>
                <a:gd name="connsiteX3" fmla="*/ 14021 w 81969"/>
                <a:gd name="connsiteY3" fmla="*/ 14021 h 135897"/>
                <a:gd name="connsiteX4" fmla="*/ 44221 w 81969"/>
                <a:gd name="connsiteY4" fmla="*/ 0 h 135897"/>
                <a:gd name="connsiteX5" fmla="*/ 72263 w 81969"/>
                <a:gd name="connsiteY5" fmla="*/ 12943 h 135897"/>
                <a:gd name="connsiteX6" fmla="*/ 81970 w 81969"/>
                <a:gd name="connsiteY6" fmla="*/ 47456 h 135897"/>
                <a:gd name="connsiteX7" fmla="*/ 76577 w 81969"/>
                <a:gd name="connsiteY7" fmla="*/ 74420 h 135897"/>
                <a:gd name="connsiteX8" fmla="*/ 61478 w 81969"/>
                <a:gd name="connsiteY8" fmla="*/ 91677 h 135897"/>
                <a:gd name="connsiteX9" fmla="*/ 40985 w 81969"/>
                <a:gd name="connsiteY9" fmla="*/ 98148 h 135897"/>
                <a:gd name="connsiteX10" fmla="*/ 14021 w 81969"/>
                <a:gd name="connsiteY10" fmla="*/ 87363 h 135897"/>
                <a:gd name="connsiteX11" fmla="*/ 14021 w 81969"/>
                <a:gd name="connsiteY11" fmla="*/ 103541 h 135897"/>
                <a:gd name="connsiteX12" fmla="*/ 14021 w 81969"/>
                <a:gd name="connsiteY12" fmla="*/ 135897 h 135897"/>
                <a:gd name="connsiteX13" fmla="*/ 0 w 81969"/>
                <a:gd name="connsiteY13" fmla="*/ 135897 h 135897"/>
                <a:gd name="connsiteX14" fmla="*/ 0 w 81969"/>
                <a:gd name="connsiteY14" fmla="*/ 3236 h 135897"/>
                <a:gd name="connsiteX15" fmla="*/ 52849 w 81969"/>
                <a:gd name="connsiteY15" fmla="*/ 83048 h 135897"/>
                <a:gd name="connsiteX16" fmla="*/ 62556 w 81969"/>
                <a:gd name="connsiteY16" fmla="*/ 69027 h 135897"/>
                <a:gd name="connsiteX17" fmla="*/ 65792 w 81969"/>
                <a:gd name="connsiteY17" fmla="*/ 48535 h 135897"/>
                <a:gd name="connsiteX18" fmla="*/ 59320 w 81969"/>
                <a:gd name="connsiteY18" fmla="*/ 21571 h 135897"/>
                <a:gd name="connsiteX19" fmla="*/ 39907 w 81969"/>
                <a:gd name="connsiteY19" fmla="*/ 11864 h 135897"/>
                <a:gd name="connsiteX20" fmla="*/ 12943 w 81969"/>
                <a:gd name="connsiteY20" fmla="*/ 25885 h 135897"/>
                <a:gd name="connsiteX21" fmla="*/ 12943 w 81969"/>
                <a:gd name="connsiteY21" fmla="*/ 76577 h 135897"/>
                <a:gd name="connsiteX22" fmla="*/ 25885 w 81969"/>
                <a:gd name="connsiteY22" fmla="*/ 84127 h 135897"/>
                <a:gd name="connsiteX23" fmla="*/ 37749 w 81969"/>
                <a:gd name="connsiteY23" fmla="*/ 86284 h 135897"/>
                <a:gd name="connsiteX24" fmla="*/ 52849 w 81969"/>
                <a:gd name="connsiteY24" fmla="*/ 83048 h 13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1969" h="135897">
                  <a:moveTo>
                    <a:pt x="0" y="3236"/>
                  </a:moveTo>
                  <a:lnTo>
                    <a:pt x="11864" y="3236"/>
                  </a:lnTo>
                  <a:lnTo>
                    <a:pt x="12943" y="14021"/>
                  </a:lnTo>
                  <a:lnTo>
                    <a:pt x="14021" y="14021"/>
                  </a:lnTo>
                  <a:cubicBezTo>
                    <a:pt x="24807" y="5393"/>
                    <a:pt x="35592" y="0"/>
                    <a:pt x="44221" y="0"/>
                  </a:cubicBezTo>
                  <a:cubicBezTo>
                    <a:pt x="56085" y="0"/>
                    <a:pt x="65792" y="4314"/>
                    <a:pt x="72263" y="12943"/>
                  </a:cubicBezTo>
                  <a:cubicBezTo>
                    <a:pt x="78734" y="21571"/>
                    <a:pt x="81970" y="33435"/>
                    <a:pt x="81970" y="47456"/>
                  </a:cubicBezTo>
                  <a:cubicBezTo>
                    <a:pt x="81970" y="58242"/>
                    <a:pt x="79813" y="66870"/>
                    <a:pt x="76577" y="74420"/>
                  </a:cubicBezTo>
                  <a:cubicBezTo>
                    <a:pt x="73342" y="81970"/>
                    <a:pt x="67949" y="88441"/>
                    <a:pt x="61478" y="91677"/>
                  </a:cubicBezTo>
                  <a:cubicBezTo>
                    <a:pt x="55006" y="94912"/>
                    <a:pt x="48535" y="98148"/>
                    <a:pt x="40985" y="98148"/>
                  </a:cubicBezTo>
                  <a:cubicBezTo>
                    <a:pt x="32357" y="98148"/>
                    <a:pt x="23728" y="94912"/>
                    <a:pt x="14021" y="87363"/>
                  </a:cubicBezTo>
                  <a:lnTo>
                    <a:pt x="14021" y="103541"/>
                  </a:lnTo>
                  <a:lnTo>
                    <a:pt x="14021" y="135897"/>
                  </a:lnTo>
                  <a:lnTo>
                    <a:pt x="0" y="135897"/>
                  </a:lnTo>
                  <a:lnTo>
                    <a:pt x="0" y="3236"/>
                  </a:lnTo>
                  <a:close/>
                  <a:moveTo>
                    <a:pt x="52849" y="83048"/>
                  </a:moveTo>
                  <a:cubicBezTo>
                    <a:pt x="57163" y="79813"/>
                    <a:pt x="60399" y="75499"/>
                    <a:pt x="62556" y="69027"/>
                  </a:cubicBezTo>
                  <a:cubicBezTo>
                    <a:pt x="64713" y="62556"/>
                    <a:pt x="65792" y="56085"/>
                    <a:pt x="65792" y="48535"/>
                  </a:cubicBezTo>
                  <a:cubicBezTo>
                    <a:pt x="65792" y="37749"/>
                    <a:pt x="63635" y="28042"/>
                    <a:pt x="59320" y="21571"/>
                  </a:cubicBezTo>
                  <a:cubicBezTo>
                    <a:pt x="55006" y="15100"/>
                    <a:pt x="48535" y="11864"/>
                    <a:pt x="39907" y="11864"/>
                  </a:cubicBezTo>
                  <a:cubicBezTo>
                    <a:pt x="32357" y="11864"/>
                    <a:pt x="22650" y="16178"/>
                    <a:pt x="12943" y="25885"/>
                  </a:cubicBezTo>
                  <a:lnTo>
                    <a:pt x="12943" y="76577"/>
                  </a:lnTo>
                  <a:cubicBezTo>
                    <a:pt x="17257" y="79813"/>
                    <a:pt x="21571" y="83048"/>
                    <a:pt x="25885" y="84127"/>
                  </a:cubicBezTo>
                  <a:cubicBezTo>
                    <a:pt x="30199" y="86284"/>
                    <a:pt x="33435" y="86284"/>
                    <a:pt x="37749" y="86284"/>
                  </a:cubicBezTo>
                  <a:cubicBezTo>
                    <a:pt x="43142" y="87363"/>
                    <a:pt x="47456" y="86284"/>
                    <a:pt x="52849" y="83048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54" name="Freihandform: Form 2453">
              <a:extLst>
                <a:ext uri="{FF2B5EF4-FFF2-40B4-BE49-F238E27FC236}">
                  <a16:creationId xmlns:a16="http://schemas.microsoft.com/office/drawing/2014/main" id="{3F474DA0-169D-4DEC-92C7-5F117FABE6B9}"/>
                </a:ext>
              </a:extLst>
            </p:cNvPr>
            <p:cNvSpPr/>
            <p:nvPr/>
          </p:nvSpPr>
          <p:spPr>
            <a:xfrm>
              <a:off x="2545409" y="1841578"/>
              <a:ext cx="73341" cy="138054"/>
            </a:xfrm>
            <a:custGeom>
              <a:avLst/>
              <a:gdLst>
                <a:gd name="connsiteX0" fmla="*/ 0 w 73341"/>
                <a:gd name="connsiteY0" fmla="*/ 0 h 138054"/>
                <a:gd name="connsiteX1" fmla="*/ 14021 w 73341"/>
                <a:gd name="connsiteY1" fmla="*/ 0 h 138054"/>
                <a:gd name="connsiteX2" fmla="*/ 14021 w 73341"/>
                <a:gd name="connsiteY2" fmla="*/ 38828 h 138054"/>
                <a:gd name="connsiteX3" fmla="*/ 14021 w 73341"/>
                <a:gd name="connsiteY3" fmla="*/ 58242 h 138054"/>
                <a:gd name="connsiteX4" fmla="*/ 29121 w 73341"/>
                <a:gd name="connsiteY4" fmla="*/ 46378 h 138054"/>
                <a:gd name="connsiteX5" fmla="*/ 45299 w 73341"/>
                <a:gd name="connsiteY5" fmla="*/ 42063 h 138054"/>
                <a:gd name="connsiteX6" fmla="*/ 66870 w 73341"/>
                <a:gd name="connsiteY6" fmla="*/ 51770 h 138054"/>
                <a:gd name="connsiteX7" fmla="*/ 73342 w 73341"/>
                <a:gd name="connsiteY7" fmla="*/ 78734 h 138054"/>
                <a:gd name="connsiteX8" fmla="*/ 73342 w 73341"/>
                <a:gd name="connsiteY8" fmla="*/ 138055 h 138054"/>
                <a:gd name="connsiteX9" fmla="*/ 59320 w 73341"/>
                <a:gd name="connsiteY9" fmla="*/ 138055 h 138054"/>
                <a:gd name="connsiteX10" fmla="*/ 59320 w 73341"/>
                <a:gd name="connsiteY10" fmla="*/ 79813 h 138054"/>
                <a:gd name="connsiteX11" fmla="*/ 55006 w 73341"/>
                <a:gd name="connsiteY11" fmla="*/ 60399 h 138054"/>
                <a:gd name="connsiteX12" fmla="*/ 40985 w 73341"/>
                <a:gd name="connsiteY12" fmla="*/ 53928 h 138054"/>
                <a:gd name="connsiteX13" fmla="*/ 28042 w 73341"/>
                <a:gd name="connsiteY13" fmla="*/ 57163 h 138054"/>
                <a:gd name="connsiteX14" fmla="*/ 14021 w 73341"/>
                <a:gd name="connsiteY14" fmla="*/ 69027 h 138054"/>
                <a:gd name="connsiteX15" fmla="*/ 14021 w 73341"/>
                <a:gd name="connsiteY15" fmla="*/ 138055 h 138054"/>
                <a:gd name="connsiteX16" fmla="*/ 0 w 73341"/>
                <a:gd name="connsiteY16" fmla="*/ 138055 h 138054"/>
                <a:gd name="connsiteX17" fmla="*/ 0 w 73341"/>
                <a:gd name="connsiteY17" fmla="*/ 0 h 138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41" h="138054">
                  <a:moveTo>
                    <a:pt x="0" y="0"/>
                  </a:moveTo>
                  <a:lnTo>
                    <a:pt x="14021" y="0"/>
                  </a:lnTo>
                  <a:lnTo>
                    <a:pt x="14021" y="38828"/>
                  </a:lnTo>
                  <a:lnTo>
                    <a:pt x="14021" y="58242"/>
                  </a:lnTo>
                  <a:cubicBezTo>
                    <a:pt x="19414" y="52849"/>
                    <a:pt x="23728" y="49613"/>
                    <a:pt x="29121" y="46378"/>
                  </a:cubicBezTo>
                  <a:cubicBezTo>
                    <a:pt x="34514" y="43142"/>
                    <a:pt x="39906" y="42063"/>
                    <a:pt x="45299" y="42063"/>
                  </a:cubicBezTo>
                  <a:cubicBezTo>
                    <a:pt x="55006" y="42063"/>
                    <a:pt x="62556" y="45299"/>
                    <a:pt x="66870" y="51770"/>
                  </a:cubicBezTo>
                  <a:cubicBezTo>
                    <a:pt x="71184" y="58242"/>
                    <a:pt x="73342" y="66870"/>
                    <a:pt x="73342" y="78734"/>
                  </a:cubicBezTo>
                  <a:lnTo>
                    <a:pt x="73342" y="138055"/>
                  </a:lnTo>
                  <a:lnTo>
                    <a:pt x="59320" y="138055"/>
                  </a:lnTo>
                  <a:lnTo>
                    <a:pt x="59320" y="79813"/>
                  </a:lnTo>
                  <a:cubicBezTo>
                    <a:pt x="59320" y="71184"/>
                    <a:pt x="58242" y="63635"/>
                    <a:pt x="55006" y="60399"/>
                  </a:cubicBezTo>
                  <a:cubicBezTo>
                    <a:pt x="51770" y="56085"/>
                    <a:pt x="47456" y="53928"/>
                    <a:pt x="40985" y="53928"/>
                  </a:cubicBezTo>
                  <a:cubicBezTo>
                    <a:pt x="36671" y="53928"/>
                    <a:pt x="32357" y="55006"/>
                    <a:pt x="28042" y="57163"/>
                  </a:cubicBezTo>
                  <a:cubicBezTo>
                    <a:pt x="23728" y="59320"/>
                    <a:pt x="19414" y="63635"/>
                    <a:pt x="14021" y="69027"/>
                  </a:cubicBezTo>
                  <a:lnTo>
                    <a:pt x="14021" y="138055"/>
                  </a:lnTo>
                  <a:lnTo>
                    <a:pt x="0" y="1380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455" name="Grafik 2">
            <a:extLst>
              <a:ext uri="{FF2B5EF4-FFF2-40B4-BE49-F238E27FC236}">
                <a16:creationId xmlns:a16="http://schemas.microsoft.com/office/drawing/2014/main" id="{D670DE74-DAF8-4ED1-B2B2-1764F3B9EB93}"/>
              </a:ext>
            </a:extLst>
          </p:cNvPr>
          <p:cNvGrpSpPr/>
          <p:nvPr/>
        </p:nvGrpSpPr>
        <p:grpSpPr>
          <a:xfrm>
            <a:off x="4919299" y="1841578"/>
            <a:ext cx="1395644" cy="182275"/>
            <a:chOff x="4919299" y="1841578"/>
            <a:chExt cx="1395644" cy="182275"/>
          </a:xfrm>
          <a:solidFill>
            <a:srgbClr val="0DB19F"/>
          </a:solidFill>
        </p:grpSpPr>
        <p:sp>
          <p:nvSpPr>
            <p:cNvPr id="2456" name="Freihandform: Form 2455">
              <a:extLst>
                <a:ext uri="{FF2B5EF4-FFF2-40B4-BE49-F238E27FC236}">
                  <a16:creationId xmlns:a16="http://schemas.microsoft.com/office/drawing/2014/main" id="{E5F70FDE-5618-4580-9E17-688AF612EB6C}"/>
                </a:ext>
              </a:extLst>
            </p:cNvPr>
            <p:cNvSpPr/>
            <p:nvPr/>
          </p:nvSpPr>
          <p:spPr>
            <a:xfrm>
              <a:off x="4919299" y="1852364"/>
              <a:ext cx="91676" cy="127269"/>
            </a:xfrm>
            <a:custGeom>
              <a:avLst/>
              <a:gdLst>
                <a:gd name="connsiteX0" fmla="*/ 0 w 91676"/>
                <a:gd name="connsiteY0" fmla="*/ 0 h 127269"/>
                <a:gd name="connsiteX1" fmla="*/ 14021 w 91676"/>
                <a:gd name="connsiteY1" fmla="*/ 0 h 127269"/>
                <a:gd name="connsiteX2" fmla="*/ 14021 w 91676"/>
                <a:gd name="connsiteY2" fmla="*/ 65792 h 127269"/>
                <a:gd name="connsiteX3" fmla="*/ 14021 w 91676"/>
                <a:gd name="connsiteY3" fmla="*/ 65792 h 127269"/>
                <a:gd name="connsiteX4" fmla="*/ 69027 w 91676"/>
                <a:gd name="connsiteY4" fmla="*/ 0 h 127269"/>
                <a:gd name="connsiteX5" fmla="*/ 85205 w 91676"/>
                <a:gd name="connsiteY5" fmla="*/ 0 h 127269"/>
                <a:gd name="connsiteX6" fmla="*/ 45299 w 91676"/>
                <a:gd name="connsiteY6" fmla="*/ 48535 h 127269"/>
                <a:gd name="connsiteX7" fmla="*/ 91677 w 91676"/>
                <a:gd name="connsiteY7" fmla="*/ 127269 h 127269"/>
                <a:gd name="connsiteX8" fmla="*/ 75499 w 91676"/>
                <a:gd name="connsiteY8" fmla="*/ 127269 h 127269"/>
                <a:gd name="connsiteX9" fmla="*/ 36671 w 91676"/>
                <a:gd name="connsiteY9" fmla="*/ 59320 h 127269"/>
                <a:gd name="connsiteX10" fmla="*/ 14021 w 91676"/>
                <a:gd name="connsiteY10" fmla="*/ 86284 h 127269"/>
                <a:gd name="connsiteX11" fmla="*/ 14021 w 91676"/>
                <a:gd name="connsiteY11" fmla="*/ 127269 h 127269"/>
                <a:gd name="connsiteX12" fmla="*/ 0 w 91676"/>
                <a:gd name="connsiteY12" fmla="*/ 127269 h 127269"/>
                <a:gd name="connsiteX13" fmla="*/ 0 w 91676"/>
                <a:gd name="connsiteY13" fmla="*/ 0 h 12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1676" h="127269">
                  <a:moveTo>
                    <a:pt x="0" y="0"/>
                  </a:moveTo>
                  <a:lnTo>
                    <a:pt x="14021" y="0"/>
                  </a:lnTo>
                  <a:lnTo>
                    <a:pt x="14021" y="65792"/>
                  </a:lnTo>
                  <a:lnTo>
                    <a:pt x="14021" y="65792"/>
                  </a:lnTo>
                  <a:lnTo>
                    <a:pt x="69027" y="0"/>
                  </a:lnTo>
                  <a:lnTo>
                    <a:pt x="85205" y="0"/>
                  </a:lnTo>
                  <a:lnTo>
                    <a:pt x="45299" y="48535"/>
                  </a:lnTo>
                  <a:lnTo>
                    <a:pt x="91677" y="127269"/>
                  </a:lnTo>
                  <a:lnTo>
                    <a:pt x="75499" y="127269"/>
                  </a:lnTo>
                  <a:lnTo>
                    <a:pt x="36671" y="59320"/>
                  </a:lnTo>
                  <a:lnTo>
                    <a:pt x="14021" y="86284"/>
                  </a:lnTo>
                  <a:lnTo>
                    <a:pt x="14021" y="127269"/>
                  </a:lnTo>
                  <a:lnTo>
                    <a:pt x="0" y="127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57" name="Freihandform: Form 2456">
              <a:extLst>
                <a:ext uri="{FF2B5EF4-FFF2-40B4-BE49-F238E27FC236}">
                  <a16:creationId xmlns:a16="http://schemas.microsoft.com/office/drawing/2014/main" id="{D4364DBA-E2F3-406F-9067-DAF33445B97E}"/>
                </a:ext>
              </a:extLst>
            </p:cNvPr>
            <p:cNvSpPr/>
            <p:nvPr/>
          </p:nvSpPr>
          <p:spPr>
            <a:xfrm>
              <a:off x="5028233" y="1883641"/>
              <a:ext cx="73341" cy="95991"/>
            </a:xfrm>
            <a:custGeom>
              <a:avLst/>
              <a:gdLst>
                <a:gd name="connsiteX0" fmla="*/ 0 w 73341"/>
                <a:gd name="connsiteY0" fmla="*/ 2157 h 95991"/>
                <a:gd name="connsiteX1" fmla="*/ 11864 w 73341"/>
                <a:gd name="connsiteY1" fmla="*/ 2157 h 95991"/>
                <a:gd name="connsiteX2" fmla="*/ 12943 w 73341"/>
                <a:gd name="connsiteY2" fmla="*/ 16178 h 95991"/>
                <a:gd name="connsiteX3" fmla="*/ 14021 w 73341"/>
                <a:gd name="connsiteY3" fmla="*/ 16178 h 95991"/>
                <a:gd name="connsiteX4" fmla="*/ 29121 w 73341"/>
                <a:gd name="connsiteY4" fmla="*/ 4314 h 95991"/>
                <a:gd name="connsiteX5" fmla="*/ 45299 w 73341"/>
                <a:gd name="connsiteY5" fmla="*/ 0 h 95991"/>
                <a:gd name="connsiteX6" fmla="*/ 66870 w 73341"/>
                <a:gd name="connsiteY6" fmla="*/ 9707 h 95991"/>
                <a:gd name="connsiteX7" fmla="*/ 73341 w 73341"/>
                <a:gd name="connsiteY7" fmla="*/ 36671 h 95991"/>
                <a:gd name="connsiteX8" fmla="*/ 73341 w 73341"/>
                <a:gd name="connsiteY8" fmla="*/ 95991 h 95991"/>
                <a:gd name="connsiteX9" fmla="*/ 59320 w 73341"/>
                <a:gd name="connsiteY9" fmla="*/ 95991 h 95991"/>
                <a:gd name="connsiteX10" fmla="*/ 59320 w 73341"/>
                <a:gd name="connsiteY10" fmla="*/ 37749 h 95991"/>
                <a:gd name="connsiteX11" fmla="*/ 55006 w 73341"/>
                <a:gd name="connsiteY11" fmla="*/ 18335 h 95991"/>
                <a:gd name="connsiteX12" fmla="*/ 40985 w 73341"/>
                <a:gd name="connsiteY12" fmla="*/ 11864 h 95991"/>
                <a:gd name="connsiteX13" fmla="*/ 28042 w 73341"/>
                <a:gd name="connsiteY13" fmla="*/ 15100 h 95991"/>
                <a:gd name="connsiteX14" fmla="*/ 14021 w 73341"/>
                <a:gd name="connsiteY14" fmla="*/ 26964 h 95991"/>
                <a:gd name="connsiteX15" fmla="*/ 14021 w 73341"/>
                <a:gd name="connsiteY15" fmla="*/ 95991 h 95991"/>
                <a:gd name="connsiteX16" fmla="*/ 0 w 73341"/>
                <a:gd name="connsiteY16" fmla="*/ 95991 h 95991"/>
                <a:gd name="connsiteX17" fmla="*/ 0 w 73341"/>
                <a:gd name="connsiteY17" fmla="*/ 2157 h 9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41" h="95991">
                  <a:moveTo>
                    <a:pt x="0" y="2157"/>
                  </a:moveTo>
                  <a:lnTo>
                    <a:pt x="11864" y="2157"/>
                  </a:lnTo>
                  <a:lnTo>
                    <a:pt x="12943" y="16178"/>
                  </a:lnTo>
                  <a:lnTo>
                    <a:pt x="14021" y="16178"/>
                  </a:lnTo>
                  <a:cubicBezTo>
                    <a:pt x="19414" y="10786"/>
                    <a:pt x="24807" y="6471"/>
                    <a:pt x="29121" y="4314"/>
                  </a:cubicBezTo>
                  <a:cubicBezTo>
                    <a:pt x="34514" y="1079"/>
                    <a:pt x="39907" y="0"/>
                    <a:pt x="45299" y="0"/>
                  </a:cubicBezTo>
                  <a:cubicBezTo>
                    <a:pt x="55006" y="0"/>
                    <a:pt x="62556" y="3236"/>
                    <a:pt x="66870" y="9707"/>
                  </a:cubicBezTo>
                  <a:cubicBezTo>
                    <a:pt x="71184" y="16178"/>
                    <a:pt x="73341" y="24807"/>
                    <a:pt x="73341" y="36671"/>
                  </a:cubicBezTo>
                  <a:lnTo>
                    <a:pt x="73341" y="95991"/>
                  </a:lnTo>
                  <a:lnTo>
                    <a:pt x="59320" y="95991"/>
                  </a:lnTo>
                  <a:lnTo>
                    <a:pt x="59320" y="37749"/>
                  </a:lnTo>
                  <a:cubicBezTo>
                    <a:pt x="59320" y="29121"/>
                    <a:pt x="58242" y="21571"/>
                    <a:pt x="55006" y="18335"/>
                  </a:cubicBezTo>
                  <a:cubicBezTo>
                    <a:pt x="51770" y="14021"/>
                    <a:pt x="47456" y="11864"/>
                    <a:pt x="40985" y="11864"/>
                  </a:cubicBezTo>
                  <a:cubicBezTo>
                    <a:pt x="36671" y="11864"/>
                    <a:pt x="32357" y="12943"/>
                    <a:pt x="28042" y="15100"/>
                  </a:cubicBezTo>
                  <a:cubicBezTo>
                    <a:pt x="23728" y="17257"/>
                    <a:pt x="19414" y="21571"/>
                    <a:pt x="14021" y="26964"/>
                  </a:cubicBezTo>
                  <a:lnTo>
                    <a:pt x="14021" y="95991"/>
                  </a:lnTo>
                  <a:lnTo>
                    <a:pt x="0" y="95991"/>
                  </a:lnTo>
                  <a:lnTo>
                    <a:pt x="0" y="2157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58" name="Freihandform: Form 2457">
              <a:extLst>
                <a:ext uri="{FF2B5EF4-FFF2-40B4-BE49-F238E27FC236}">
                  <a16:creationId xmlns:a16="http://schemas.microsoft.com/office/drawing/2014/main" id="{26633874-85C0-4D7A-96B3-C8CA8CFB87DA}"/>
                </a:ext>
              </a:extLst>
            </p:cNvPr>
            <p:cNvSpPr/>
            <p:nvPr/>
          </p:nvSpPr>
          <p:spPr>
            <a:xfrm>
              <a:off x="5127460" y="1884720"/>
              <a:ext cx="86284" cy="97069"/>
            </a:xfrm>
            <a:custGeom>
              <a:avLst/>
              <a:gdLst>
                <a:gd name="connsiteX0" fmla="*/ 21571 w 86284"/>
                <a:gd name="connsiteY0" fmla="*/ 91677 h 97069"/>
                <a:gd name="connsiteX1" fmla="*/ 5393 w 86284"/>
                <a:gd name="connsiteY1" fmla="*/ 74420 h 97069"/>
                <a:gd name="connsiteX2" fmla="*/ 0 w 86284"/>
                <a:gd name="connsiteY2" fmla="*/ 48535 h 97069"/>
                <a:gd name="connsiteX3" fmla="*/ 5393 w 86284"/>
                <a:gd name="connsiteY3" fmla="*/ 22650 h 97069"/>
                <a:gd name="connsiteX4" fmla="*/ 21571 w 86284"/>
                <a:gd name="connsiteY4" fmla="*/ 5393 h 97069"/>
                <a:gd name="connsiteX5" fmla="*/ 43142 w 86284"/>
                <a:gd name="connsiteY5" fmla="*/ 0 h 97069"/>
                <a:gd name="connsiteX6" fmla="*/ 64713 w 86284"/>
                <a:gd name="connsiteY6" fmla="*/ 5393 h 97069"/>
                <a:gd name="connsiteX7" fmla="*/ 80891 w 86284"/>
                <a:gd name="connsiteY7" fmla="*/ 22650 h 97069"/>
                <a:gd name="connsiteX8" fmla="*/ 86284 w 86284"/>
                <a:gd name="connsiteY8" fmla="*/ 48535 h 97069"/>
                <a:gd name="connsiteX9" fmla="*/ 80891 w 86284"/>
                <a:gd name="connsiteY9" fmla="*/ 74420 h 97069"/>
                <a:gd name="connsiteX10" fmla="*/ 64713 w 86284"/>
                <a:gd name="connsiteY10" fmla="*/ 91677 h 97069"/>
                <a:gd name="connsiteX11" fmla="*/ 43142 w 86284"/>
                <a:gd name="connsiteY11" fmla="*/ 97070 h 97069"/>
                <a:gd name="connsiteX12" fmla="*/ 21571 w 86284"/>
                <a:gd name="connsiteY12" fmla="*/ 91677 h 97069"/>
                <a:gd name="connsiteX13" fmla="*/ 57163 w 86284"/>
                <a:gd name="connsiteY13" fmla="*/ 80891 h 97069"/>
                <a:gd name="connsiteX14" fmla="*/ 66870 w 86284"/>
                <a:gd name="connsiteY14" fmla="*/ 67949 h 97069"/>
                <a:gd name="connsiteX15" fmla="*/ 70106 w 86284"/>
                <a:gd name="connsiteY15" fmla="*/ 48535 h 97069"/>
                <a:gd name="connsiteX16" fmla="*/ 66870 w 86284"/>
                <a:gd name="connsiteY16" fmla="*/ 29121 h 97069"/>
                <a:gd name="connsiteX17" fmla="*/ 57163 w 86284"/>
                <a:gd name="connsiteY17" fmla="*/ 16178 h 97069"/>
                <a:gd name="connsiteX18" fmla="*/ 42063 w 86284"/>
                <a:gd name="connsiteY18" fmla="*/ 11864 h 97069"/>
                <a:gd name="connsiteX19" fmla="*/ 26964 w 86284"/>
                <a:gd name="connsiteY19" fmla="*/ 16178 h 97069"/>
                <a:gd name="connsiteX20" fmla="*/ 17257 w 86284"/>
                <a:gd name="connsiteY20" fmla="*/ 29121 h 97069"/>
                <a:gd name="connsiteX21" fmla="*/ 14021 w 86284"/>
                <a:gd name="connsiteY21" fmla="*/ 48535 h 97069"/>
                <a:gd name="connsiteX22" fmla="*/ 21571 w 86284"/>
                <a:gd name="connsiteY22" fmla="*/ 75499 h 97069"/>
                <a:gd name="connsiteX23" fmla="*/ 42063 w 86284"/>
                <a:gd name="connsiteY23" fmla="*/ 86284 h 97069"/>
                <a:gd name="connsiteX24" fmla="*/ 57163 w 86284"/>
                <a:gd name="connsiteY24" fmla="*/ 80891 h 9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6284" h="97069">
                  <a:moveTo>
                    <a:pt x="21571" y="91677"/>
                  </a:moveTo>
                  <a:cubicBezTo>
                    <a:pt x="15100" y="87363"/>
                    <a:pt x="9707" y="81970"/>
                    <a:pt x="5393" y="74420"/>
                  </a:cubicBezTo>
                  <a:cubicBezTo>
                    <a:pt x="1078" y="66870"/>
                    <a:pt x="0" y="58242"/>
                    <a:pt x="0" y="48535"/>
                  </a:cubicBezTo>
                  <a:cubicBezTo>
                    <a:pt x="0" y="38828"/>
                    <a:pt x="2157" y="29121"/>
                    <a:pt x="5393" y="22650"/>
                  </a:cubicBezTo>
                  <a:cubicBezTo>
                    <a:pt x="9707" y="15100"/>
                    <a:pt x="15100" y="9707"/>
                    <a:pt x="21571" y="5393"/>
                  </a:cubicBezTo>
                  <a:cubicBezTo>
                    <a:pt x="28042" y="1079"/>
                    <a:pt x="35592" y="0"/>
                    <a:pt x="43142" y="0"/>
                  </a:cubicBezTo>
                  <a:cubicBezTo>
                    <a:pt x="50692" y="0"/>
                    <a:pt x="58242" y="2157"/>
                    <a:pt x="64713" y="5393"/>
                  </a:cubicBezTo>
                  <a:cubicBezTo>
                    <a:pt x="71184" y="9707"/>
                    <a:pt x="76577" y="15100"/>
                    <a:pt x="80891" y="22650"/>
                  </a:cubicBezTo>
                  <a:cubicBezTo>
                    <a:pt x="85205" y="30199"/>
                    <a:pt x="86284" y="38828"/>
                    <a:pt x="86284" y="48535"/>
                  </a:cubicBezTo>
                  <a:cubicBezTo>
                    <a:pt x="86284" y="58242"/>
                    <a:pt x="84127" y="66870"/>
                    <a:pt x="80891" y="74420"/>
                  </a:cubicBezTo>
                  <a:cubicBezTo>
                    <a:pt x="77655" y="81970"/>
                    <a:pt x="71184" y="87363"/>
                    <a:pt x="64713" y="91677"/>
                  </a:cubicBezTo>
                  <a:cubicBezTo>
                    <a:pt x="58242" y="95991"/>
                    <a:pt x="50692" y="97070"/>
                    <a:pt x="43142" y="97070"/>
                  </a:cubicBezTo>
                  <a:cubicBezTo>
                    <a:pt x="35592" y="97070"/>
                    <a:pt x="28042" y="95991"/>
                    <a:pt x="21571" y="91677"/>
                  </a:cubicBezTo>
                  <a:close/>
                  <a:moveTo>
                    <a:pt x="57163" y="80891"/>
                  </a:moveTo>
                  <a:cubicBezTo>
                    <a:pt x="61477" y="77656"/>
                    <a:pt x="64713" y="73341"/>
                    <a:pt x="66870" y="67949"/>
                  </a:cubicBezTo>
                  <a:cubicBezTo>
                    <a:pt x="69027" y="62556"/>
                    <a:pt x="70106" y="56085"/>
                    <a:pt x="70106" y="48535"/>
                  </a:cubicBezTo>
                  <a:cubicBezTo>
                    <a:pt x="70106" y="40985"/>
                    <a:pt x="69027" y="34514"/>
                    <a:pt x="66870" y="29121"/>
                  </a:cubicBezTo>
                  <a:cubicBezTo>
                    <a:pt x="64713" y="23728"/>
                    <a:pt x="61477" y="19414"/>
                    <a:pt x="57163" y="16178"/>
                  </a:cubicBezTo>
                  <a:cubicBezTo>
                    <a:pt x="52849" y="12943"/>
                    <a:pt x="47456" y="11864"/>
                    <a:pt x="42063" y="11864"/>
                  </a:cubicBezTo>
                  <a:cubicBezTo>
                    <a:pt x="36671" y="11864"/>
                    <a:pt x="31278" y="12943"/>
                    <a:pt x="26964" y="16178"/>
                  </a:cubicBezTo>
                  <a:cubicBezTo>
                    <a:pt x="22649" y="19414"/>
                    <a:pt x="19414" y="23728"/>
                    <a:pt x="17257" y="29121"/>
                  </a:cubicBezTo>
                  <a:cubicBezTo>
                    <a:pt x="15100" y="34514"/>
                    <a:pt x="14021" y="40985"/>
                    <a:pt x="14021" y="48535"/>
                  </a:cubicBezTo>
                  <a:cubicBezTo>
                    <a:pt x="14021" y="59320"/>
                    <a:pt x="16178" y="69027"/>
                    <a:pt x="21571" y="75499"/>
                  </a:cubicBezTo>
                  <a:cubicBezTo>
                    <a:pt x="26964" y="81970"/>
                    <a:pt x="33435" y="86284"/>
                    <a:pt x="42063" y="86284"/>
                  </a:cubicBezTo>
                  <a:cubicBezTo>
                    <a:pt x="48535" y="85206"/>
                    <a:pt x="52849" y="84127"/>
                    <a:pt x="57163" y="80891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59" name="Freihandform: Form 2458">
              <a:extLst>
                <a:ext uri="{FF2B5EF4-FFF2-40B4-BE49-F238E27FC236}">
                  <a16:creationId xmlns:a16="http://schemas.microsoft.com/office/drawing/2014/main" id="{E24F02CD-044E-43FC-8DF5-DEF9984DD79D}"/>
                </a:ext>
              </a:extLst>
            </p:cNvPr>
            <p:cNvSpPr/>
            <p:nvPr/>
          </p:nvSpPr>
          <p:spPr>
            <a:xfrm>
              <a:off x="5226686" y="1885799"/>
              <a:ext cx="129426" cy="93833"/>
            </a:xfrm>
            <a:custGeom>
              <a:avLst/>
              <a:gdLst>
                <a:gd name="connsiteX0" fmla="*/ 0 w 129426"/>
                <a:gd name="connsiteY0" fmla="*/ 0 h 93833"/>
                <a:gd name="connsiteX1" fmla="*/ 14021 w 129426"/>
                <a:gd name="connsiteY1" fmla="*/ 0 h 93833"/>
                <a:gd name="connsiteX2" fmla="*/ 29121 w 129426"/>
                <a:gd name="connsiteY2" fmla="*/ 56085 h 93833"/>
                <a:gd name="connsiteX3" fmla="*/ 31278 w 129426"/>
                <a:gd name="connsiteY3" fmla="*/ 64713 h 93833"/>
                <a:gd name="connsiteX4" fmla="*/ 35592 w 129426"/>
                <a:gd name="connsiteY4" fmla="*/ 81970 h 93833"/>
                <a:gd name="connsiteX5" fmla="*/ 36671 w 129426"/>
                <a:gd name="connsiteY5" fmla="*/ 81970 h 93833"/>
                <a:gd name="connsiteX6" fmla="*/ 43142 w 129426"/>
                <a:gd name="connsiteY6" fmla="*/ 56085 h 93833"/>
                <a:gd name="connsiteX7" fmla="*/ 58242 w 129426"/>
                <a:gd name="connsiteY7" fmla="*/ 0 h 93833"/>
                <a:gd name="connsiteX8" fmla="*/ 72263 w 129426"/>
                <a:gd name="connsiteY8" fmla="*/ 0 h 93833"/>
                <a:gd name="connsiteX9" fmla="*/ 87363 w 129426"/>
                <a:gd name="connsiteY9" fmla="*/ 56085 h 93833"/>
                <a:gd name="connsiteX10" fmla="*/ 93834 w 129426"/>
                <a:gd name="connsiteY10" fmla="*/ 81970 h 93833"/>
                <a:gd name="connsiteX11" fmla="*/ 94913 w 129426"/>
                <a:gd name="connsiteY11" fmla="*/ 81970 h 93833"/>
                <a:gd name="connsiteX12" fmla="*/ 101384 w 129426"/>
                <a:gd name="connsiteY12" fmla="*/ 56085 h 93833"/>
                <a:gd name="connsiteX13" fmla="*/ 115405 w 129426"/>
                <a:gd name="connsiteY13" fmla="*/ 0 h 93833"/>
                <a:gd name="connsiteX14" fmla="*/ 129426 w 129426"/>
                <a:gd name="connsiteY14" fmla="*/ 0 h 93833"/>
                <a:gd name="connsiteX15" fmla="*/ 103541 w 129426"/>
                <a:gd name="connsiteY15" fmla="*/ 93834 h 93833"/>
                <a:gd name="connsiteX16" fmla="*/ 86284 w 129426"/>
                <a:gd name="connsiteY16" fmla="*/ 93834 h 93833"/>
                <a:gd name="connsiteX17" fmla="*/ 72263 w 129426"/>
                <a:gd name="connsiteY17" fmla="*/ 40985 h 93833"/>
                <a:gd name="connsiteX18" fmla="*/ 69027 w 129426"/>
                <a:gd name="connsiteY18" fmla="*/ 25885 h 93833"/>
                <a:gd name="connsiteX19" fmla="*/ 65792 w 129426"/>
                <a:gd name="connsiteY19" fmla="*/ 14021 h 93833"/>
                <a:gd name="connsiteX20" fmla="*/ 64713 w 129426"/>
                <a:gd name="connsiteY20" fmla="*/ 14021 h 93833"/>
                <a:gd name="connsiteX21" fmla="*/ 58242 w 129426"/>
                <a:gd name="connsiteY21" fmla="*/ 40985 h 93833"/>
                <a:gd name="connsiteX22" fmla="*/ 44221 w 129426"/>
                <a:gd name="connsiteY22" fmla="*/ 92755 h 93833"/>
                <a:gd name="connsiteX23" fmla="*/ 28042 w 129426"/>
                <a:gd name="connsiteY23" fmla="*/ 92755 h 93833"/>
                <a:gd name="connsiteX24" fmla="*/ 0 w 129426"/>
                <a:gd name="connsiteY24" fmla="*/ 0 h 93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9426" h="93833">
                  <a:moveTo>
                    <a:pt x="0" y="0"/>
                  </a:moveTo>
                  <a:lnTo>
                    <a:pt x="14021" y="0"/>
                  </a:lnTo>
                  <a:lnTo>
                    <a:pt x="29121" y="56085"/>
                  </a:lnTo>
                  <a:lnTo>
                    <a:pt x="31278" y="64713"/>
                  </a:lnTo>
                  <a:cubicBezTo>
                    <a:pt x="33435" y="72263"/>
                    <a:pt x="34514" y="78734"/>
                    <a:pt x="35592" y="81970"/>
                  </a:cubicBezTo>
                  <a:lnTo>
                    <a:pt x="36671" y="81970"/>
                  </a:lnTo>
                  <a:cubicBezTo>
                    <a:pt x="38828" y="72263"/>
                    <a:pt x="40985" y="63635"/>
                    <a:pt x="43142" y="56085"/>
                  </a:cubicBezTo>
                  <a:lnTo>
                    <a:pt x="58242" y="0"/>
                  </a:lnTo>
                  <a:lnTo>
                    <a:pt x="72263" y="0"/>
                  </a:lnTo>
                  <a:lnTo>
                    <a:pt x="87363" y="56085"/>
                  </a:lnTo>
                  <a:lnTo>
                    <a:pt x="93834" y="81970"/>
                  </a:lnTo>
                  <a:lnTo>
                    <a:pt x="94913" y="81970"/>
                  </a:lnTo>
                  <a:lnTo>
                    <a:pt x="101384" y="56085"/>
                  </a:lnTo>
                  <a:lnTo>
                    <a:pt x="115405" y="0"/>
                  </a:lnTo>
                  <a:lnTo>
                    <a:pt x="129426" y="0"/>
                  </a:lnTo>
                  <a:lnTo>
                    <a:pt x="103541" y="93834"/>
                  </a:lnTo>
                  <a:lnTo>
                    <a:pt x="86284" y="93834"/>
                  </a:lnTo>
                  <a:lnTo>
                    <a:pt x="72263" y="40985"/>
                  </a:lnTo>
                  <a:lnTo>
                    <a:pt x="69027" y="25885"/>
                  </a:lnTo>
                  <a:cubicBezTo>
                    <a:pt x="69027" y="24807"/>
                    <a:pt x="67949" y="20492"/>
                    <a:pt x="65792" y="14021"/>
                  </a:cubicBezTo>
                  <a:lnTo>
                    <a:pt x="64713" y="14021"/>
                  </a:lnTo>
                  <a:cubicBezTo>
                    <a:pt x="61478" y="26964"/>
                    <a:pt x="59320" y="35592"/>
                    <a:pt x="58242" y="40985"/>
                  </a:cubicBezTo>
                  <a:lnTo>
                    <a:pt x="44221" y="92755"/>
                  </a:lnTo>
                  <a:lnTo>
                    <a:pt x="28042" y="927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60" name="Freihandform: Form 2459">
              <a:extLst>
                <a:ext uri="{FF2B5EF4-FFF2-40B4-BE49-F238E27FC236}">
                  <a16:creationId xmlns:a16="http://schemas.microsoft.com/office/drawing/2014/main" id="{D11DEBEC-4CEC-4BCA-AFEF-BC82E675375D}"/>
                </a:ext>
              </a:extLst>
            </p:cNvPr>
            <p:cNvSpPr/>
            <p:nvPr/>
          </p:nvSpPr>
          <p:spPr>
            <a:xfrm>
              <a:off x="5376605" y="1841578"/>
              <a:ext cx="23728" cy="141290"/>
            </a:xfrm>
            <a:custGeom>
              <a:avLst/>
              <a:gdLst>
                <a:gd name="connsiteX0" fmla="*/ 3236 w 23728"/>
                <a:gd name="connsiteY0" fmla="*/ 135897 h 141290"/>
                <a:gd name="connsiteX1" fmla="*/ 0 w 23728"/>
                <a:gd name="connsiteY1" fmla="*/ 120798 h 141290"/>
                <a:gd name="connsiteX2" fmla="*/ 0 w 23728"/>
                <a:gd name="connsiteY2" fmla="*/ 0 h 141290"/>
                <a:gd name="connsiteX3" fmla="*/ 14021 w 23728"/>
                <a:gd name="connsiteY3" fmla="*/ 0 h 141290"/>
                <a:gd name="connsiteX4" fmla="*/ 14021 w 23728"/>
                <a:gd name="connsiteY4" fmla="*/ 121876 h 141290"/>
                <a:gd name="connsiteX5" fmla="*/ 15100 w 23728"/>
                <a:gd name="connsiteY5" fmla="*/ 127269 h 141290"/>
                <a:gd name="connsiteX6" fmla="*/ 18335 w 23728"/>
                <a:gd name="connsiteY6" fmla="*/ 129426 h 141290"/>
                <a:gd name="connsiteX7" fmla="*/ 21571 w 23728"/>
                <a:gd name="connsiteY7" fmla="*/ 129426 h 141290"/>
                <a:gd name="connsiteX8" fmla="*/ 23728 w 23728"/>
                <a:gd name="connsiteY8" fmla="*/ 140212 h 141290"/>
                <a:gd name="connsiteX9" fmla="*/ 15100 w 23728"/>
                <a:gd name="connsiteY9" fmla="*/ 141290 h 141290"/>
                <a:gd name="connsiteX10" fmla="*/ 3236 w 23728"/>
                <a:gd name="connsiteY10" fmla="*/ 135897 h 141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728" h="141290">
                  <a:moveTo>
                    <a:pt x="3236" y="135897"/>
                  </a:moveTo>
                  <a:cubicBezTo>
                    <a:pt x="1079" y="132662"/>
                    <a:pt x="0" y="127269"/>
                    <a:pt x="0" y="120798"/>
                  </a:cubicBezTo>
                  <a:lnTo>
                    <a:pt x="0" y="0"/>
                  </a:lnTo>
                  <a:lnTo>
                    <a:pt x="14021" y="0"/>
                  </a:lnTo>
                  <a:lnTo>
                    <a:pt x="14021" y="121876"/>
                  </a:lnTo>
                  <a:cubicBezTo>
                    <a:pt x="14021" y="124033"/>
                    <a:pt x="14021" y="126190"/>
                    <a:pt x="15100" y="127269"/>
                  </a:cubicBezTo>
                  <a:cubicBezTo>
                    <a:pt x="16178" y="128348"/>
                    <a:pt x="17257" y="129426"/>
                    <a:pt x="18335" y="129426"/>
                  </a:cubicBezTo>
                  <a:cubicBezTo>
                    <a:pt x="19414" y="129426"/>
                    <a:pt x="20493" y="129426"/>
                    <a:pt x="21571" y="129426"/>
                  </a:cubicBezTo>
                  <a:lnTo>
                    <a:pt x="23728" y="140212"/>
                  </a:lnTo>
                  <a:cubicBezTo>
                    <a:pt x="21571" y="141290"/>
                    <a:pt x="18335" y="141290"/>
                    <a:pt x="15100" y="141290"/>
                  </a:cubicBezTo>
                  <a:cubicBezTo>
                    <a:pt x="9707" y="140212"/>
                    <a:pt x="5393" y="139133"/>
                    <a:pt x="3236" y="135897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61" name="Freihandform: Form 2460">
              <a:extLst>
                <a:ext uri="{FF2B5EF4-FFF2-40B4-BE49-F238E27FC236}">
                  <a16:creationId xmlns:a16="http://schemas.microsoft.com/office/drawing/2014/main" id="{44F1D2C4-E3F4-46B5-9C5A-3C648D30E3CC}"/>
                </a:ext>
              </a:extLst>
            </p:cNvPr>
            <p:cNvSpPr/>
            <p:nvPr/>
          </p:nvSpPr>
          <p:spPr>
            <a:xfrm>
              <a:off x="5418669" y="1884720"/>
              <a:ext cx="77655" cy="98148"/>
            </a:xfrm>
            <a:custGeom>
              <a:avLst/>
              <a:gdLst>
                <a:gd name="connsiteX0" fmla="*/ 77655 w 77655"/>
                <a:gd name="connsiteY0" fmla="*/ 51770 h 98148"/>
                <a:gd name="connsiteX1" fmla="*/ 12942 w 77655"/>
                <a:gd name="connsiteY1" fmla="*/ 51770 h 98148"/>
                <a:gd name="connsiteX2" fmla="*/ 22649 w 77655"/>
                <a:gd name="connsiteY2" fmla="*/ 77656 h 98148"/>
                <a:gd name="connsiteX3" fmla="*/ 45299 w 77655"/>
                <a:gd name="connsiteY3" fmla="*/ 86284 h 98148"/>
                <a:gd name="connsiteX4" fmla="*/ 69027 w 77655"/>
                <a:gd name="connsiteY4" fmla="*/ 78734 h 98148"/>
                <a:gd name="connsiteX5" fmla="*/ 74420 w 77655"/>
                <a:gd name="connsiteY5" fmla="*/ 88441 h 98148"/>
                <a:gd name="connsiteX6" fmla="*/ 60399 w 77655"/>
                <a:gd name="connsiteY6" fmla="*/ 95991 h 98148"/>
                <a:gd name="connsiteX7" fmla="*/ 44220 w 77655"/>
                <a:gd name="connsiteY7" fmla="*/ 98148 h 98148"/>
                <a:gd name="connsiteX8" fmla="*/ 21571 w 77655"/>
                <a:gd name="connsiteY8" fmla="*/ 92755 h 98148"/>
                <a:gd name="connsiteX9" fmla="*/ 5393 w 77655"/>
                <a:gd name="connsiteY9" fmla="*/ 75499 h 98148"/>
                <a:gd name="connsiteX10" fmla="*/ 0 w 77655"/>
                <a:gd name="connsiteY10" fmla="*/ 49613 h 98148"/>
                <a:gd name="connsiteX11" fmla="*/ 5393 w 77655"/>
                <a:gd name="connsiteY11" fmla="*/ 23728 h 98148"/>
                <a:gd name="connsiteX12" fmla="*/ 20492 w 77655"/>
                <a:gd name="connsiteY12" fmla="*/ 6471 h 98148"/>
                <a:gd name="connsiteX13" fmla="*/ 40985 w 77655"/>
                <a:gd name="connsiteY13" fmla="*/ 0 h 98148"/>
                <a:gd name="connsiteX14" fmla="*/ 67949 w 77655"/>
                <a:gd name="connsiteY14" fmla="*/ 11864 h 98148"/>
                <a:gd name="connsiteX15" fmla="*/ 77655 w 77655"/>
                <a:gd name="connsiteY15" fmla="*/ 44221 h 98148"/>
                <a:gd name="connsiteX16" fmla="*/ 77655 w 77655"/>
                <a:gd name="connsiteY16" fmla="*/ 51770 h 98148"/>
                <a:gd name="connsiteX17" fmla="*/ 65791 w 77655"/>
                <a:gd name="connsiteY17" fmla="*/ 40985 h 98148"/>
                <a:gd name="connsiteX18" fmla="*/ 59320 w 77655"/>
                <a:gd name="connsiteY18" fmla="*/ 18335 h 98148"/>
                <a:gd name="connsiteX19" fmla="*/ 40985 w 77655"/>
                <a:gd name="connsiteY19" fmla="*/ 10786 h 98148"/>
                <a:gd name="connsiteX20" fmla="*/ 22649 w 77655"/>
                <a:gd name="connsiteY20" fmla="*/ 18335 h 98148"/>
                <a:gd name="connsiteX21" fmla="*/ 12942 w 77655"/>
                <a:gd name="connsiteY21" fmla="*/ 40985 h 98148"/>
                <a:gd name="connsiteX22" fmla="*/ 65791 w 77655"/>
                <a:gd name="connsiteY22" fmla="*/ 40985 h 9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7655" h="98148">
                  <a:moveTo>
                    <a:pt x="77655" y="51770"/>
                  </a:moveTo>
                  <a:lnTo>
                    <a:pt x="12942" y="51770"/>
                  </a:lnTo>
                  <a:cubicBezTo>
                    <a:pt x="14021" y="62556"/>
                    <a:pt x="17257" y="71184"/>
                    <a:pt x="22649" y="77656"/>
                  </a:cubicBezTo>
                  <a:cubicBezTo>
                    <a:pt x="29121" y="84127"/>
                    <a:pt x="36671" y="86284"/>
                    <a:pt x="45299" y="86284"/>
                  </a:cubicBezTo>
                  <a:cubicBezTo>
                    <a:pt x="53928" y="86284"/>
                    <a:pt x="61477" y="84127"/>
                    <a:pt x="69027" y="78734"/>
                  </a:cubicBezTo>
                  <a:lnTo>
                    <a:pt x="74420" y="88441"/>
                  </a:lnTo>
                  <a:cubicBezTo>
                    <a:pt x="70106" y="91677"/>
                    <a:pt x="64713" y="93834"/>
                    <a:pt x="60399" y="95991"/>
                  </a:cubicBezTo>
                  <a:cubicBezTo>
                    <a:pt x="55006" y="98148"/>
                    <a:pt x="49613" y="98148"/>
                    <a:pt x="44220" y="98148"/>
                  </a:cubicBezTo>
                  <a:cubicBezTo>
                    <a:pt x="35592" y="98148"/>
                    <a:pt x="28042" y="95991"/>
                    <a:pt x="21571" y="92755"/>
                  </a:cubicBezTo>
                  <a:cubicBezTo>
                    <a:pt x="15100" y="89520"/>
                    <a:pt x="9707" y="83048"/>
                    <a:pt x="5393" y="75499"/>
                  </a:cubicBezTo>
                  <a:cubicBezTo>
                    <a:pt x="1078" y="67949"/>
                    <a:pt x="0" y="59320"/>
                    <a:pt x="0" y="49613"/>
                  </a:cubicBezTo>
                  <a:cubicBezTo>
                    <a:pt x="0" y="39906"/>
                    <a:pt x="2157" y="31278"/>
                    <a:pt x="5393" y="23728"/>
                  </a:cubicBezTo>
                  <a:cubicBezTo>
                    <a:pt x="9707" y="16178"/>
                    <a:pt x="14021" y="10786"/>
                    <a:pt x="20492" y="6471"/>
                  </a:cubicBezTo>
                  <a:cubicBezTo>
                    <a:pt x="26964" y="2157"/>
                    <a:pt x="33435" y="0"/>
                    <a:pt x="40985" y="0"/>
                  </a:cubicBezTo>
                  <a:cubicBezTo>
                    <a:pt x="52849" y="0"/>
                    <a:pt x="61477" y="4314"/>
                    <a:pt x="67949" y="11864"/>
                  </a:cubicBezTo>
                  <a:cubicBezTo>
                    <a:pt x="74420" y="19414"/>
                    <a:pt x="77655" y="30199"/>
                    <a:pt x="77655" y="44221"/>
                  </a:cubicBezTo>
                  <a:cubicBezTo>
                    <a:pt x="77655" y="46378"/>
                    <a:pt x="77655" y="48535"/>
                    <a:pt x="77655" y="51770"/>
                  </a:cubicBezTo>
                  <a:close/>
                  <a:moveTo>
                    <a:pt x="65791" y="40985"/>
                  </a:moveTo>
                  <a:cubicBezTo>
                    <a:pt x="65791" y="31278"/>
                    <a:pt x="63634" y="23728"/>
                    <a:pt x="59320" y="18335"/>
                  </a:cubicBezTo>
                  <a:cubicBezTo>
                    <a:pt x="55006" y="12943"/>
                    <a:pt x="49613" y="10786"/>
                    <a:pt x="40985" y="10786"/>
                  </a:cubicBezTo>
                  <a:cubicBezTo>
                    <a:pt x="34513" y="10786"/>
                    <a:pt x="28042" y="12943"/>
                    <a:pt x="22649" y="18335"/>
                  </a:cubicBezTo>
                  <a:cubicBezTo>
                    <a:pt x="17257" y="23728"/>
                    <a:pt x="14021" y="31278"/>
                    <a:pt x="12942" y="40985"/>
                  </a:cubicBezTo>
                  <a:lnTo>
                    <a:pt x="65791" y="40985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62" name="Freihandform: Form 2461">
              <a:extLst>
                <a:ext uri="{FF2B5EF4-FFF2-40B4-BE49-F238E27FC236}">
                  <a16:creationId xmlns:a16="http://schemas.microsoft.com/office/drawing/2014/main" id="{D6E96D31-082F-446D-A085-8B7E808B5C10}"/>
                </a:ext>
              </a:extLst>
            </p:cNvPr>
            <p:cNvSpPr/>
            <p:nvPr/>
          </p:nvSpPr>
          <p:spPr>
            <a:xfrm>
              <a:off x="5512502" y="1841578"/>
              <a:ext cx="80891" cy="141290"/>
            </a:xfrm>
            <a:custGeom>
              <a:avLst/>
              <a:gdLst>
                <a:gd name="connsiteX0" fmla="*/ 10786 w 80891"/>
                <a:gd name="connsiteY0" fmla="*/ 127269 h 141290"/>
                <a:gd name="connsiteX1" fmla="*/ 0 w 80891"/>
                <a:gd name="connsiteY1" fmla="*/ 90598 h 141290"/>
                <a:gd name="connsiteX2" fmla="*/ 5393 w 80891"/>
                <a:gd name="connsiteY2" fmla="*/ 64713 h 141290"/>
                <a:gd name="connsiteX3" fmla="*/ 20492 w 80891"/>
                <a:gd name="connsiteY3" fmla="*/ 47456 h 141290"/>
                <a:gd name="connsiteX4" fmla="*/ 40985 w 80891"/>
                <a:gd name="connsiteY4" fmla="*/ 40985 h 141290"/>
                <a:gd name="connsiteX5" fmla="*/ 55006 w 80891"/>
                <a:gd name="connsiteY5" fmla="*/ 44221 h 141290"/>
                <a:gd name="connsiteX6" fmla="*/ 67949 w 80891"/>
                <a:gd name="connsiteY6" fmla="*/ 52849 h 141290"/>
                <a:gd name="connsiteX7" fmla="*/ 66870 w 80891"/>
                <a:gd name="connsiteY7" fmla="*/ 36671 h 141290"/>
                <a:gd name="connsiteX8" fmla="*/ 66870 w 80891"/>
                <a:gd name="connsiteY8" fmla="*/ 0 h 141290"/>
                <a:gd name="connsiteX9" fmla="*/ 80891 w 80891"/>
                <a:gd name="connsiteY9" fmla="*/ 0 h 141290"/>
                <a:gd name="connsiteX10" fmla="*/ 80891 w 80891"/>
                <a:gd name="connsiteY10" fmla="*/ 139133 h 141290"/>
                <a:gd name="connsiteX11" fmla="*/ 69027 w 80891"/>
                <a:gd name="connsiteY11" fmla="*/ 139133 h 141290"/>
                <a:gd name="connsiteX12" fmla="*/ 67949 w 80891"/>
                <a:gd name="connsiteY12" fmla="*/ 127269 h 141290"/>
                <a:gd name="connsiteX13" fmla="*/ 66870 w 80891"/>
                <a:gd name="connsiteY13" fmla="*/ 127269 h 141290"/>
                <a:gd name="connsiteX14" fmla="*/ 52849 w 80891"/>
                <a:gd name="connsiteY14" fmla="*/ 136976 h 141290"/>
                <a:gd name="connsiteX15" fmla="*/ 37749 w 80891"/>
                <a:gd name="connsiteY15" fmla="*/ 141290 h 141290"/>
                <a:gd name="connsiteX16" fmla="*/ 10786 w 80891"/>
                <a:gd name="connsiteY16" fmla="*/ 127269 h 141290"/>
                <a:gd name="connsiteX17" fmla="*/ 55006 w 80891"/>
                <a:gd name="connsiteY17" fmla="*/ 125112 h 141290"/>
                <a:gd name="connsiteX18" fmla="*/ 67949 w 80891"/>
                <a:gd name="connsiteY18" fmla="*/ 115405 h 141290"/>
                <a:gd name="connsiteX19" fmla="*/ 67949 w 80891"/>
                <a:gd name="connsiteY19" fmla="*/ 64713 h 141290"/>
                <a:gd name="connsiteX20" fmla="*/ 56085 w 80891"/>
                <a:gd name="connsiteY20" fmla="*/ 57163 h 141290"/>
                <a:gd name="connsiteX21" fmla="*/ 44221 w 80891"/>
                <a:gd name="connsiteY21" fmla="*/ 55006 h 141290"/>
                <a:gd name="connsiteX22" fmla="*/ 30200 w 80891"/>
                <a:gd name="connsiteY22" fmla="*/ 60399 h 141290"/>
                <a:gd name="connsiteX23" fmla="*/ 19414 w 80891"/>
                <a:gd name="connsiteY23" fmla="*/ 73341 h 141290"/>
                <a:gd name="connsiteX24" fmla="*/ 15100 w 80891"/>
                <a:gd name="connsiteY24" fmla="*/ 92755 h 141290"/>
                <a:gd name="connsiteX25" fmla="*/ 22650 w 80891"/>
                <a:gd name="connsiteY25" fmla="*/ 119719 h 141290"/>
                <a:gd name="connsiteX26" fmla="*/ 43142 w 80891"/>
                <a:gd name="connsiteY26" fmla="*/ 129426 h 141290"/>
                <a:gd name="connsiteX27" fmla="*/ 55006 w 80891"/>
                <a:gd name="connsiteY27" fmla="*/ 125112 h 141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0891" h="141290">
                  <a:moveTo>
                    <a:pt x="10786" y="127269"/>
                  </a:moveTo>
                  <a:cubicBezTo>
                    <a:pt x="4314" y="118641"/>
                    <a:pt x="0" y="106777"/>
                    <a:pt x="0" y="90598"/>
                  </a:cubicBezTo>
                  <a:cubicBezTo>
                    <a:pt x="0" y="80891"/>
                    <a:pt x="2157" y="72263"/>
                    <a:pt x="5393" y="64713"/>
                  </a:cubicBezTo>
                  <a:cubicBezTo>
                    <a:pt x="8629" y="57163"/>
                    <a:pt x="14021" y="51770"/>
                    <a:pt x="20492" y="47456"/>
                  </a:cubicBezTo>
                  <a:cubicBezTo>
                    <a:pt x="26964" y="43142"/>
                    <a:pt x="33435" y="40985"/>
                    <a:pt x="40985" y="40985"/>
                  </a:cubicBezTo>
                  <a:cubicBezTo>
                    <a:pt x="46378" y="40985"/>
                    <a:pt x="50692" y="42063"/>
                    <a:pt x="55006" y="44221"/>
                  </a:cubicBezTo>
                  <a:cubicBezTo>
                    <a:pt x="59320" y="46378"/>
                    <a:pt x="63634" y="48535"/>
                    <a:pt x="67949" y="52849"/>
                  </a:cubicBezTo>
                  <a:lnTo>
                    <a:pt x="66870" y="36671"/>
                  </a:lnTo>
                  <a:lnTo>
                    <a:pt x="66870" y="0"/>
                  </a:lnTo>
                  <a:lnTo>
                    <a:pt x="80891" y="0"/>
                  </a:lnTo>
                  <a:lnTo>
                    <a:pt x="80891" y="139133"/>
                  </a:lnTo>
                  <a:lnTo>
                    <a:pt x="69027" y="139133"/>
                  </a:lnTo>
                  <a:lnTo>
                    <a:pt x="67949" y="127269"/>
                  </a:lnTo>
                  <a:lnTo>
                    <a:pt x="66870" y="127269"/>
                  </a:lnTo>
                  <a:cubicBezTo>
                    <a:pt x="62556" y="131583"/>
                    <a:pt x="58242" y="134819"/>
                    <a:pt x="52849" y="136976"/>
                  </a:cubicBezTo>
                  <a:cubicBezTo>
                    <a:pt x="47456" y="139133"/>
                    <a:pt x="43142" y="141290"/>
                    <a:pt x="37749" y="141290"/>
                  </a:cubicBezTo>
                  <a:cubicBezTo>
                    <a:pt x="28042" y="140212"/>
                    <a:pt x="18335" y="135897"/>
                    <a:pt x="10786" y="127269"/>
                  </a:cubicBezTo>
                  <a:close/>
                  <a:moveTo>
                    <a:pt x="55006" y="125112"/>
                  </a:moveTo>
                  <a:cubicBezTo>
                    <a:pt x="59320" y="122955"/>
                    <a:pt x="63634" y="119719"/>
                    <a:pt x="67949" y="115405"/>
                  </a:cubicBezTo>
                  <a:lnTo>
                    <a:pt x="67949" y="64713"/>
                  </a:lnTo>
                  <a:cubicBezTo>
                    <a:pt x="63634" y="61477"/>
                    <a:pt x="59320" y="58242"/>
                    <a:pt x="56085" y="57163"/>
                  </a:cubicBezTo>
                  <a:cubicBezTo>
                    <a:pt x="51771" y="56085"/>
                    <a:pt x="48535" y="55006"/>
                    <a:pt x="44221" y="55006"/>
                  </a:cubicBezTo>
                  <a:cubicBezTo>
                    <a:pt x="38828" y="55006"/>
                    <a:pt x="34514" y="57163"/>
                    <a:pt x="30200" y="60399"/>
                  </a:cubicBezTo>
                  <a:cubicBezTo>
                    <a:pt x="25885" y="63635"/>
                    <a:pt x="22650" y="67949"/>
                    <a:pt x="19414" y="73341"/>
                  </a:cubicBezTo>
                  <a:cubicBezTo>
                    <a:pt x="17257" y="78734"/>
                    <a:pt x="15100" y="85206"/>
                    <a:pt x="15100" y="92755"/>
                  </a:cubicBezTo>
                  <a:cubicBezTo>
                    <a:pt x="15100" y="104619"/>
                    <a:pt x="17257" y="113248"/>
                    <a:pt x="22650" y="119719"/>
                  </a:cubicBezTo>
                  <a:cubicBezTo>
                    <a:pt x="26964" y="126190"/>
                    <a:pt x="34514" y="129426"/>
                    <a:pt x="43142" y="129426"/>
                  </a:cubicBezTo>
                  <a:cubicBezTo>
                    <a:pt x="47456" y="128348"/>
                    <a:pt x="51771" y="127269"/>
                    <a:pt x="55006" y="125112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63" name="Freihandform: Form 2462">
              <a:extLst>
                <a:ext uri="{FF2B5EF4-FFF2-40B4-BE49-F238E27FC236}">
                  <a16:creationId xmlns:a16="http://schemas.microsoft.com/office/drawing/2014/main" id="{677546BC-7E23-4626-B5E2-F45B5E09825C}"/>
                </a:ext>
              </a:extLst>
            </p:cNvPr>
            <p:cNvSpPr/>
            <p:nvPr/>
          </p:nvSpPr>
          <p:spPr>
            <a:xfrm>
              <a:off x="5620357" y="1882563"/>
              <a:ext cx="85205" cy="141290"/>
            </a:xfrm>
            <a:custGeom>
              <a:avLst/>
              <a:gdLst>
                <a:gd name="connsiteX0" fmla="*/ 10786 w 85205"/>
                <a:gd name="connsiteY0" fmla="*/ 134819 h 141290"/>
                <a:gd name="connsiteX1" fmla="*/ 0 w 85205"/>
                <a:gd name="connsiteY1" fmla="*/ 116484 h 141290"/>
                <a:gd name="connsiteX2" fmla="*/ 3236 w 85205"/>
                <a:gd name="connsiteY2" fmla="*/ 104619 h 141290"/>
                <a:gd name="connsiteX3" fmla="*/ 12943 w 85205"/>
                <a:gd name="connsiteY3" fmla="*/ 94912 h 141290"/>
                <a:gd name="connsiteX4" fmla="*/ 12943 w 85205"/>
                <a:gd name="connsiteY4" fmla="*/ 93834 h 141290"/>
                <a:gd name="connsiteX5" fmla="*/ 6471 w 85205"/>
                <a:gd name="connsiteY5" fmla="*/ 87363 h 141290"/>
                <a:gd name="connsiteX6" fmla="*/ 4314 w 85205"/>
                <a:gd name="connsiteY6" fmla="*/ 78734 h 141290"/>
                <a:gd name="connsiteX7" fmla="*/ 7550 w 85205"/>
                <a:gd name="connsiteY7" fmla="*/ 69027 h 141290"/>
                <a:gd name="connsiteX8" fmla="*/ 15100 w 85205"/>
                <a:gd name="connsiteY8" fmla="*/ 61477 h 141290"/>
                <a:gd name="connsiteX9" fmla="*/ 15100 w 85205"/>
                <a:gd name="connsiteY9" fmla="*/ 59320 h 141290"/>
                <a:gd name="connsiteX10" fmla="*/ 6471 w 85205"/>
                <a:gd name="connsiteY10" fmla="*/ 48535 h 141290"/>
                <a:gd name="connsiteX11" fmla="*/ 3236 w 85205"/>
                <a:gd name="connsiteY11" fmla="*/ 33435 h 141290"/>
                <a:gd name="connsiteX12" fmla="*/ 7550 w 85205"/>
                <a:gd name="connsiteY12" fmla="*/ 16178 h 141290"/>
                <a:gd name="connsiteX13" fmla="*/ 20492 w 85205"/>
                <a:gd name="connsiteY13" fmla="*/ 4314 h 141290"/>
                <a:gd name="connsiteX14" fmla="*/ 37749 w 85205"/>
                <a:gd name="connsiteY14" fmla="*/ 0 h 141290"/>
                <a:gd name="connsiteX15" fmla="*/ 50692 w 85205"/>
                <a:gd name="connsiteY15" fmla="*/ 2157 h 141290"/>
                <a:gd name="connsiteX16" fmla="*/ 83049 w 85205"/>
                <a:gd name="connsiteY16" fmla="*/ 2157 h 141290"/>
                <a:gd name="connsiteX17" fmla="*/ 83049 w 85205"/>
                <a:gd name="connsiteY17" fmla="*/ 12943 h 141290"/>
                <a:gd name="connsiteX18" fmla="*/ 62556 w 85205"/>
                <a:gd name="connsiteY18" fmla="*/ 12943 h 141290"/>
                <a:gd name="connsiteX19" fmla="*/ 69027 w 85205"/>
                <a:gd name="connsiteY19" fmla="*/ 21571 h 141290"/>
                <a:gd name="connsiteX20" fmla="*/ 71184 w 85205"/>
                <a:gd name="connsiteY20" fmla="*/ 33435 h 141290"/>
                <a:gd name="connsiteX21" fmla="*/ 66870 w 85205"/>
                <a:gd name="connsiteY21" fmla="*/ 50692 h 141290"/>
                <a:gd name="connsiteX22" fmla="*/ 55006 w 85205"/>
                <a:gd name="connsiteY22" fmla="*/ 62556 h 141290"/>
                <a:gd name="connsiteX23" fmla="*/ 37749 w 85205"/>
                <a:gd name="connsiteY23" fmla="*/ 66870 h 141290"/>
                <a:gd name="connsiteX24" fmla="*/ 23728 w 85205"/>
                <a:gd name="connsiteY24" fmla="*/ 63635 h 141290"/>
                <a:gd name="connsiteX25" fmla="*/ 19414 w 85205"/>
                <a:gd name="connsiteY25" fmla="*/ 69027 h 141290"/>
                <a:gd name="connsiteX26" fmla="*/ 17257 w 85205"/>
                <a:gd name="connsiteY26" fmla="*/ 75499 h 141290"/>
                <a:gd name="connsiteX27" fmla="*/ 21571 w 85205"/>
                <a:gd name="connsiteY27" fmla="*/ 83048 h 141290"/>
                <a:gd name="connsiteX28" fmla="*/ 34514 w 85205"/>
                <a:gd name="connsiteY28" fmla="*/ 86284 h 141290"/>
                <a:gd name="connsiteX29" fmla="*/ 52849 w 85205"/>
                <a:gd name="connsiteY29" fmla="*/ 86284 h 141290"/>
                <a:gd name="connsiteX30" fmla="*/ 77656 w 85205"/>
                <a:gd name="connsiteY30" fmla="*/ 91677 h 141290"/>
                <a:gd name="connsiteX31" fmla="*/ 85205 w 85205"/>
                <a:gd name="connsiteY31" fmla="*/ 108934 h 141290"/>
                <a:gd name="connsiteX32" fmla="*/ 79813 w 85205"/>
                <a:gd name="connsiteY32" fmla="*/ 125112 h 141290"/>
                <a:gd name="connsiteX33" fmla="*/ 63634 w 85205"/>
                <a:gd name="connsiteY33" fmla="*/ 136976 h 141290"/>
                <a:gd name="connsiteX34" fmla="*/ 38828 w 85205"/>
                <a:gd name="connsiteY34" fmla="*/ 141290 h 141290"/>
                <a:gd name="connsiteX35" fmla="*/ 10786 w 85205"/>
                <a:gd name="connsiteY35" fmla="*/ 134819 h 141290"/>
                <a:gd name="connsiteX36" fmla="*/ 56085 w 85205"/>
                <a:gd name="connsiteY36" fmla="*/ 128348 h 141290"/>
                <a:gd name="connsiteX37" fmla="*/ 66870 w 85205"/>
                <a:gd name="connsiteY37" fmla="*/ 120798 h 141290"/>
                <a:gd name="connsiteX38" fmla="*/ 71184 w 85205"/>
                <a:gd name="connsiteY38" fmla="*/ 111091 h 141290"/>
                <a:gd name="connsiteX39" fmla="*/ 65792 w 85205"/>
                <a:gd name="connsiteY39" fmla="*/ 101384 h 141290"/>
                <a:gd name="connsiteX40" fmla="*/ 50692 w 85205"/>
                <a:gd name="connsiteY40" fmla="*/ 98148 h 141290"/>
                <a:gd name="connsiteX41" fmla="*/ 33435 w 85205"/>
                <a:gd name="connsiteY41" fmla="*/ 98148 h 141290"/>
                <a:gd name="connsiteX42" fmla="*/ 21571 w 85205"/>
                <a:gd name="connsiteY42" fmla="*/ 97070 h 141290"/>
                <a:gd name="connsiteX43" fmla="*/ 10786 w 85205"/>
                <a:gd name="connsiteY43" fmla="*/ 114326 h 141290"/>
                <a:gd name="connsiteX44" fmla="*/ 18335 w 85205"/>
                <a:gd name="connsiteY44" fmla="*/ 127269 h 141290"/>
                <a:gd name="connsiteX45" fmla="*/ 38828 w 85205"/>
                <a:gd name="connsiteY45" fmla="*/ 131583 h 141290"/>
                <a:gd name="connsiteX46" fmla="*/ 56085 w 85205"/>
                <a:gd name="connsiteY46" fmla="*/ 128348 h 141290"/>
                <a:gd name="connsiteX47" fmla="*/ 52849 w 85205"/>
                <a:gd name="connsiteY47" fmla="*/ 51770 h 141290"/>
                <a:gd name="connsiteX48" fmla="*/ 59320 w 85205"/>
                <a:gd name="connsiteY48" fmla="*/ 34514 h 141290"/>
                <a:gd name="connsiteX49" fmla="*/ 52849 w 85205"/>
                <a:gd name="connsiteY49" fmla="*/ 17257 h 141290"/>
                <a:gd name="connsiteX50" fmla="*/ 37749 w 85205"/>
                <a:gd name="connsiteY50" fmla="*/ 10786 h 141290"/>
                <a:gd name="connsiteX51" fmla="*/ 22650 w 85205"/>
                <a:gd name="connsiteY51" fmla="*/ 17257 h 141290"/>
                <a:gd name="connsiteX52" fmla="*/ 16178 w 85205"/>
                <a:gd name="connsiteY52" fmla="*/ 34514 h 141290"/>
                <a:gd name="connsiteX53" fmla="*/ 22650 w 85205"/>
                <a:gd name="connsiteY53" fmla="*/ 51770 h 141290"/>
                <a:gd name="connsiteX54" fmla="*/ 37749 w 85205"/>
                <a:gd name="connsiteY54" fmla="*/ 58242 h 141290"/>
                <a:gd name="connsiteX55" fmla="*/ 52849 w 85205"/>
                <a:gd name="connsiteY55" fmla="*/ 51770 h 141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85205" h="141290">
                  <a:moveTo>
                    <a:pt x="10786" y="134819"/>
                  </a:moveTo>
                  <a:cubicBezTo>
                    <a:pt x="3236" y="130505"/>
                    <a:pt x="0" y="124033"/>
                    <a:pt x="0" y="116484"/>
                  </a:cubicBezTo>
                  <a:cubicBezTo>
                    <a:pt x="0" y="112169"/>
                    <a:pt x="1079" y="108934"/>
                    <a:pt x="3236" y="104619"/>
                  </a:cubicBezTo>
                  <a:cubicBezTo>
                    <a:pt x="5393" y="101384"/>
                    <a:pt x="8629" y="97070"/>
                    <a:pt x="12943" y="94912"/>
                  </a:cubicBezTo>
                  <a:lnTo>
                    <a:pt x="12943" y="93834"/>
                  </a:lnTo>
                  <a:cubicBezTo>
                    <a:pt x="10786" y="92755"/>
                    <a:pt x="8629" y="90598"/>
                    <a:pt x="6471" y="87363"/>
                  </a:cubicBezTo>
                  <a:cubicBezTo>
                    <a:pt x="5393" y="85206"/>
                    <a:pt x="4314" y="81970"/>
                    <a:pt x="4314" y="78734"/>
                  </a:cubicBezTo>
                  <a:cubicBezTo>
                    <a:pt x="4314" y="75499"/>
                    <a:pt x="5393" y="72263"/>
                    <a:pt x="7550" y="69027"/>
                  </a:cubicBezTo>
                  <a:cubicBezTo>
                    <a:pt x="9707" y="65792"/>
                    <a:pt x="11864" y="63635"/>
                    <a:pt x="15100" y="61477"/>
                  </a:cubicBezTo>
                  <a:lnTo>
                    <a:pt x="15100" y="59320"/>
                  </a:lnTo>
                  <a:cubicBezTo>
                    <a:pt x="11864" y="56085"/>
                    <a:pt x="8629" y="52849"/>
                    <a:pt x="6471" y="48535"/>
                  </a:cubicBezTo>
                  <a:cubicBezTo>
                    <a:pt x="4314" y="44221"/>
                    <a:pt x="3236" y="38828"/>
                    <a:pt x="3236" y="33435"/>
                  </a:cubicBezTo>
                  <a:cubicBezTo>
                    <a:pt x="3236" y="26964"/>
                    <a:pt x="4314" y="20492"/>
                    <a:pt x="7550" y="16178"/>
                  </a:cubicBezTo>
                  <a:cubicBezTo>
                    <a:pt x="10786" y="11864"/>
                    <a:pt x="15100" y="7550"/>
                    <a:pt x="20492" y="4314"/>
                  </a:cubicBezTo>
                  <a:cubicBezTo>
                    <a:pt x="25885" y="1079"/>
                    <a:pt x="31278" y="0"/>
                    <a:pt x="37749" y="0"/>
                  </a:cubicBezTo>
                  <a:cubicBezTo>
                    <a:pt x="42063" y="0"/>
                    <a:pt x="46378" y="1079"/>
                    <a:pt x="50692" y="2157"/>
                  </a:cubicBezTo>
                  <a:lnTo>
                    <a:pt x="83049" y="2157"/>
                  </a:lnTo>
                  <a:lnTo>
                    <a:pt x="83049" y="12943"/>
                  </a:lnTo>
                  <a:lnTo>
                    <a:pt x="62556" y="12943"/>
                  </a:lnTo>
                  <a:cubicBezTo>
                    <a:pt x="64713" y="15100"/>
                    <a:pt x="66870" y="18335"/>
                    <a:pt x="69027" y="21571"/>
                  </a:cubicBezTo>
                  <a:cubicBezTo>
                    <a:pt x="70106" y="24807"/>
                    <a:pt x="71184" y="29121"/>
                    <a:pt x="71184" y="33435"/>
                  </a:cubicBezTo>
                  <a:cubicBezTo>
                    <a:pt x="71184" y="39906"/>
                    <a:pt x="70106" y="45299"/>
                    <a:pt x="66870" y="50692"/>
                  </a:cubicBezTo>
                  <a:cubicBezTo>
                    <a:pt x="63634" y="56085"/>
                    <a:pt x="59320" y="59320"/>
                    <a:pt x="55006" y="62556"/>
                  </a:cubicBezTo>
                  <a:cubicBezTo>
                    <a:pt x="49613" y="65792"/>
                    <a:pt x="44221" y="66870"/>
                    <a:pt x="37749" y="66870"/>
                  </a:cubicBezTo>
                  <a:cubicBezTo>
                    <a:pt x="32357" y="66870"/>
                    <a:pt x="28042" y="65792"/>
                    <a:pt x="23728" y="63635"/>
                  </a:cubicBezTo>
                  <a:cubicBezTo>
                    <a:pt x="21571" y="65792"/>
                    <a:pt x="20492" y="66870"/>
                    <a:pt x="19414" y="69027"/>
                  </a:cubicBezTo>
                  <a:cubicBezTo>
                    <a:pt x="18335" y="71184"/>
                    <a:pt x="17257" y="73341"/>
                    <a:pt x="17257" y="75499"/>
                  </a:cubicBezTo>
                  <a:cubicBezTo>
                    <a:pt x="17257" y="78734"/>
                    <a:pt x="18335" y="81970"/>
                    <a:pt x="21571" y="83048"/>
                  </a:cubicBezTo>
                  <a:cubicBezTo>
                    <a:pt x="23728" y="85206"/>
                    <a:pt x="28042" y="86284"/>
                    <a:pt x="34514" y="86284"/>
                  </a:cubicBezTo>
                  <a:lnTo>
                    <a:pt x="52849" y="86284"/>
                  </a:lnTo>
                  <a:cubicBezTo>
                    <a:pt x="63634" y="86284"/>
                    <a:pt x="72263" y="88441"/>
                    <a:pt x="77656" y="91677"/>
                  </a:cubicBezTo>
                  <a:cubicBezTo>
                    <a:pt x="83049" y="94912"/>
                    <a:pt x="85205" y="101384"/>
                    <a:pt x="85205" y="108934"/>
                  </a:cubicBezTo>
                  <a:cubicBezTo>
                    <a:pt x="85205" y="114326"/>
                    <a:pt x="83049" y="119719"/>
                    <a:pt x="79813" y="125112"/>
                  </a:cubicBezTo>
                  <a:cubicBezTo>
                    <a:pt x="76577" y="130505"/>
                    <a:pt x="70106" y="133740"/>
                    <a:pt x="63634" y="136976"/>
                  </a:cubicBezTo>
                  <a:cubicBezTo>
                    <a:pt x="57163" y="140212"/>
                    <a:pt x="48535" y="141290"/>
                    <a:pt x="38828" y="141290"/>
                  </a:cubicBezTo>
                  <a:cubicBezTo>
                    <a:pt x="26964" y="141290"/>
                    <a:pt x="17257" y="139133"/>
                    <a:pt x="10786" y="134819"/>
                  </a:cubicBezTo>
                  <a:close/>
                  <a:moveTo>
                    <a:pt x="56085" y="128348"/>
                  </a:moveTo>
                  <a:cubicBezTo>
                    <a:pt x="60399" y="126190"/>
                    <a:pt x="64713" y="124033"/>
                    <a:pt x="66870" y="120798"/>
                  </a:cubicBezTo>
                  <a:cubicBezTo>
                    <a:pt x="69027" y="117562"/>
                    <a:pt x="71184" y="114326"/>
                    <a:pt x="71184" y="111091"/>
                  </a:cubicBezTo>
                  <a:cubicBezTo>
                    <a:pt x="71184" y="106777"/>
                    <a:pt x="69027" y="103541"/>
                    <a:pt x="65792" y="101384"/>
                  </a:cubicBezTo>
                  <a:cubicBezTo>
                    <a:pt x="62556" y="99227"/>
                    <a:pt x="57163" y="98148"/>
                    <a:pt x="50692" y="98148"/>
                  </a:cubicBezTo>
                  <a:lnTo>
                    <a:pt x="33435" y="98148"/>
                  </a:lnTo>
                  <a:cubicBezTo>
                    <a:pt x="29121" y="98148"/>
                    <a:pt x="25885" y="98148"/>
                    <a:pt x="21571" y="97070"/>
                  </a:cubicBezTo>
                  <a:cubicBezTo>
                    <a:pt x="15100" y="101384"/>
                    <a:pt x="10786" y="107855"/>
                    <a:pt x="10786" y="114326"/>
                  </a:cubicBezTo>
                  <a:cubicBezTo>
                    <a:pt x="10786" y="119719"/>
                    <a:pt x="12943" y="124033"/>
                    <a:pt x="18335" y="127269"/>
                  </a:cubicBezTo>
                  <a:cubicBezTo>
                    <a:pt x="23728" y="130505"/>
                    <a:pt x="30200" y="131583"/>
                    <a:pt x="38828" y="131583"/>
                  </a:cubicBezTo>
                  <a:cubicBezTo>
                    <a:pt x="46378" y="131583"/>
                    <a:pt x="51771" y="130505"/>
                    <a:pt x="56085" y="128348"/>
                  </a:cubicBezTo>
                  <a:close/>
                  <a:moveTo>
                    <a:pt x="52849" y="51770"/>
                  </a:moveTo>
                  <a:cubicBezTo>
                    <a:pt x="57163" y="47456"/>
                    <a:pt x="59320" y="42063"/>
                    <a:pt x="59320" y="34514"/>
                  </a:cubicBezTo>
                  <a:cubicBezTo>
                    <a:pt x="59320" y="28042"/>
                    <a:pt x="57163" y="21571"/>
                    <a:pt x="52849" y="17257"/>
                  </a:cubicBezTo>
                  <a:cubicBezTo>
                    <a:pt x="48535" y="12943"/>
                    <a:pt x="44221" y="10786"/>
                    <a:pt x="37749" y="10786"/>
                  </a:cubicBezTo>
                  <a:cubicBezTo>
                    <a:pt x="31278" y="10786"/>
                    <a:pt x="26964" y="12943"/>
                    <a:pt x="22650" y="17257"/>
                  </a:cubicBezTo>
                  <a:cubicBezTo>
                    <a:pt x="18335" y="21571"/>
                    <a:pt x="16178" y="26964"/>
                    <a:pt x="16178" y="34514"/>
                  </a:cubicBezTo>
                  <a:cubicBezTo>
                    <a:pt x="16178" y="40985"/>
                    <a:pt x="18335" y="47456"/>
                    <a:pt x="22650" y="51770"/>
                  </a:cubicBezTo>
                  <a:cubicBezTo>
                    <a:pt x="26964" y="56085"/>
                    <a:pt x="31278" y="58242"/>
                    <a:pt x="37749" y="58242"/>
                  </a:cubicBezTo>
                  <a:cubicBezTo>
                    <a:pt x="44221" y="58242"/>
                    <a:pt x="48535" y="56085"/>
                    <a:pt x="52849" y="51770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64" name="Freihandform: Form 2463">
              <a:extLst>
                <a:ext uri="{FF2B5EF4-FFF2-40B4-BE49-F238E27FC236}">
                  <a16:creationId xmlns:a16="http://schemas.microsoft.com/office/drawing/2014/main" id="{1E69A387-1536-48D7-B101-BD958369CED1}"/>
                </a:ext>
              </a:extLst>
            </p:cNvPr>
            <p:cNvSpPr/>
            <p:nvPr/>
          </p:nvSpPr>
          <p:spPr>
            <a:xfrm>
              <a:off x="5715270" y="1884720"/>
              <a:ext cx="78464" cy="98148"/>
            </a:xfrm>
            <a:custGeom>
              <a:avLst/>
              <a:gdLst>
                <a:gd name="connsiteX0" fmla="*/ 77655 w 78464"/>
                <a:gd name="connsiteY0" fmla="*/ 51770 h 98148"/>
                <a:gd name="connsiteX1" fmla="*/ 12942 w 78464"/>
                <a:gd name="connsiteY1" fmla="*/ 51770 h 98148"/>
                <a:gd name="connsiteX2" fmla="*/ 22649 w 78464"/>
                <a:gd name="connsiteY2" fmla="*/ 77656 h 98148"/>
                <a:gd name="connsiteX3" fmla="*/ 45299 w 78464"/>
                <a:gd name="connsiteY3" fmla="*/ 86284 h 98148"/>
                <a:gd name="connsiteX4" fmla="*/ 69027 w 78464"/>
                <a:gd name="connsiteY4" fmla="*/ 78734 h 98148"/>
                <a:gd name="connsiteX5" fmla="*/ 74420 w 78464"/>
                <a:gd name="connsiteY5" fmla="*/ 88441 h 98148"/>
                <a:gd name="connsiteX6" fmla="*/ 60399 w 78464"/>
                <a:gd name="connsiteY6" fmla="*/ 95991 h 98148"/>
                <a:gd name="connsiteX7" fmla="*/ 44220 w 78464"/>
                <a:gd name="connsiteY7" fmla="*/ 98148 h 98148"/>
                <a:gd name="connsiteX8" fmla="*/ 21571 w 78464"/>
                <a:gd name="connsiteY8" fmla="*/ 92755 h 98148"/>
                <a:gd name="connsiteX9" fmla="*/ 5393 w 78464"/>
                <a:gd name="connsiteY9" fmla="*/ 75499 h 98148"/>
                <a:gd name="connsiteX10" fmla="*/ 0 w 78464"/>
                <a:gd name="connsiteY10" fmla="*/ 49613 h 98148"/>
                <a:gd name="connsiteX11" fmla="*/ 5393 w 78464"/>
                <a:gd name="connsiteY11" fmla="*/ 23728 h 98148"/>
                <a:gd name="connsiteX12" fmla="*/ 20492 w 78464"/>
                <a:gd name="connsiteY12" fmla="*/ 6471 h 98148"/>
                <a:gd name="connsiteX13" fmla="*/ 40985 w 78464"/>
                <a:gd name="connsiteY13" fmla="*/ 0 h 98148"/>
                <a:gd name="connsiteX14" fmla="*/ 67949 w 78464"/>
                <a:gd name="connsiteY14" fmla="*/ 11864 h 98148"/>
                <a:gd name="connsiteX15" fmla="*/ 77655 w 78464"/>
                <a:gd name="connsiteY15" fmla="*/ 44221 h 98148"/>
                <a:gd name="connsiteX16" fmla="*/ 77655 w 78464"/>
                <a:gd name="connsiteY16" fmla="*/ 51770 h 98148"/>
                <a:gd name="connsiteX17" fmla="*/ 65791 w 78464"/>
                <a:gd name="connsiteY17" fmla="*/ 40985 h 98148"/>
                <a:gd name="connsiteX18" fmla="*/ 59320 w 78464"/>
                <a:gd name="connsiteY18" fmla="*/ 18335 h 98148"/>
                <a:gd name="connsiteX19" fmla="*/ 40985 w 78464"/>
                <a:gd name="connsiteY19" fmla="*/ 10786 h 98148"/>
                <a:gd name="connsiteX20" fmla="*/ 22649 w 78464"/>
                <a:gd name="connsiteY20" fmla="*/ 18335 h 98148"/>
                <a:gd name="connsiteX21" fmla="*/ 12942 w 78464"/>
                <a:gd name="connsiteY21" fmla="*/ 40985 h 98148"/>
                <a:gd name="connsiteX22" fmla="*/ 65791 w 78464"/>
                <a:gd name="connsiteY22" fmla="*/ 40985 h 9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4" h="98148">
                  <a:moveTo>
                    <a:pt x="77655" y="51770"/>
                  </a:moveTo>
                  <a:lnTo>
                    <a:pt x="12942" y="51770"/>
                  </a:lnTo>
                  <a:cubicBezTo>
                    <a:pt x="14021" y="62556"/>
                    <a:pt x="17257" y="71184"/>
                    <a:pt x="22649" y="77656"/>
                  </a:cubicBezTo>
                  <a:cubicBezTo>
                    <a:pt x="29121" y="84127"/>
                    <a:pt x="36671" y="86284"/>
                    <a:pt x="45299" y="86284"/>
                  </a:cubicBezTo>
                  <a:cubicBezTo>
                    <a:pt x="53928" y="86284"/>
                    <a:pt x="61477" y="84127"/>
                    <a:pt x="69027" y="78734"/>
                  </a:cubicBezTo>
                  <a:lnTo>
                    <a:pt x="74420" y="88441"/>
                  </a:lnTo>
                  <a:cubicBezTo>
                    <a:pt x="70106" y="91677"/>
                    <a:pt x="64713" y="93834"/>
                    <a:pt x="60399" y="95991"/>
                  </a:cubicBezTo>
                  <a:cubicBezTo>
                    <a:pt x="55006" y="98148"/>
                    <a:pt x="49613" y="98148"/>
                    <a:pt x="44220" y="98148"/>
                  </a:cubicBezTo>
                  <a:cubicBezTo>
                    <a:pt x="35592" y="98148"/>
                    <a:pt x="28042" y="95991"/>
                    <a:pt x="21571" y="92755"/>
                  </a:cubicBezTo>
                  <a:cubicBezTo>
                    <a:pt x="15100" y="89520"/>
                    <a:pt x="9707" y="83048"/>
                    <a:pt x="5393" y="75499"/>
                  </a:cubicBezTo>
                  <a:cubicBezTo>
                    <a:pt x="1078" y="67949"/>
                    <a:pt x="0" y="59320"/>
                    <a:pt x="0" y="49613"/>
                  </a:cubicBezTo>
                  <a:cubicBezTo>
                    <a:pt x="0" y="39906"/>
                    <a:pt x="2157" y="31278"/>
                    <a:pt x="5393" y="23728"/>
                  </a:cubicBezTo>
                  <a:cubicBezTo>
                    <a:pt x="9707" y="16178"/>
                    <a:pt x="14021" y="10786"/>
                    <a:pt x="20492" y="6471"/>
                  </a:cubicBezTo>
                  <a:cubicBezTo>
                    <a:pt x="26964" y="2157"/>
                    <a:pt x="33435" y="0"/>
                    <a:pt x="40985" y="0"/>
                  </a:cubicBezTo>
                  <a:cubicBezTo>
                    <a:pt x="52849" y="0"/>
                    <a:pt x="61477" y="4314"/>
                    <a:pt x="67949" y="11864"/>
                  </a:cubicBezTo>
                  <a:cubicBezTo>
                    <a:pt x="74420" y="19414"/>
                    <a:pt x="77655" y="30199"/>
                    <a:pt x="77655" y="44221"/>
                  </a:cubicBezTo>
                  <a:cubicBezTo>
                    <a:pt x="78734" y="46378"/>
                    <a:pt x="78734" y="48535"/>
                    <a:pt x="77655" y="51770"/>
                  </a:cubicBezTo>
                  <a:close/>
                  <a:moveTo>
                    <a:pt x="65791" y="40985"/>
                  </a:moveTo>
                  <a:cubicBezTo>
                    <a:pt x="65791" y="31278"/>
                    <a:pt x="63634" y="23728"/>
                    <a:pt x="59320" y="18335"/>
                  </a:cubicBezTo>
                  <a:cubicBezTo>
                    <a:pt x="55006" y="12943"/>
                    <a:pt x="49613" y="10786"/>
                    <a:pt x="40985" y="10786"/>
                  </a:cubicBezTo>
                  <a:cubicBezTo>
                    <a:pt x="34513" y="10786"/>
                    <a:pt x="28042" y="12943"/>
                    <a:pt x="22649" y="18335"/>
                  </a:cubicBezTo>
                  <a:cubicBezTo>
                    <a:pt x="17257" y="23728"/>
                    <a:pt x="14021" y="31278"/>
                    <a:pt x="12942" y="40985"/>
                  </a:cubicBezTo>
                  <a:lnTo>
                    <a:pt x="65791" y="40985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65" name="Freihandform: Form 2464">
              <a:extLst>
                <a:ext uri="{FF2B5EF4-FFF2-40B4-BE49-F238E27FC236}">
                  <a16:creationId xmlns:a16="http://schemas.microsoft.com/office/drawing/2014/main" id="{55CEC79A-AF4F-46B9-BEC9-E06185988DD1}"/>
                </a:ext>
              </a:extLst>
            </p:cNvPr>
            <p:cNvSpPr/>
            <p:nvPr/>
          </p:nvSpPr>
          <p:spPr>
            <a:xfrm>
              <a:off x="5849010" y="1850206"/>
              <a:ext cx="98148" cy="131583"/>
            </a:xfrm>
            <a:custGeom>
              <a:avLst/>
              <a:gdLst>
                <a:gd name="connsiteX0" fmla="*/ 28042 w 98148"/>
                <a:gd name="connsiteY0" fmla="*/ 124033 h 131583"/>
                <a:gd name="connsiteX1" fmla="*/ 7550 w 98148"/>
                <a:gd name="connsiteY1" fmla="*/ 101384 h 131583"/>
                <a:gd name="connsiteX2" fmla="*/ 0 w 98148"/>
                <a:gd name="connsiteY2" fmla="*/ 65792 h 131583"/>
                <a:gd name="connsiteX3" fmla="*/ 7550 w 98148"/>
                <a:gd name="connsiteY3" fmla="*/ 30199 h 131583"/>
                <a:gd name="connsiteX4" fmla="*/ 28042 w 98148"/>
                <a:gd name="connsiteY4" fmla="*/ 7550 h 131583"/>
                <a:gd name="connsiteX5" fmla="*/ 58242 w 98148"/>
                <a:gd name="connsiteY5" fmla="*/ 0 h 131583"/>
                <a:gd name="connsiteX6" fmla="*/ 94912 w 98148"/>
                <a:gd name="connsiteY6" fmla="*/ 15100 h 131583"/>
                <a:gd name="connsiteX7" fmla="*/ 87363 w 98148"/>
                <a:gd name="connsiteY7" fmla="*/ 24807 h 131583"/>
                <a:gd name="connsiteX8" fmla="*/ 59320 w 98148"/>
                <a:gd name="connsiteY8" fmla="*/ 11864 h 131583"/>
                <a:gd name="connsiteX9" fmla="*/ 36671 w 98148"/>
                <a:gd name="connsiteY9" fmla="*/ 18335 h 131583"/>
                <a:gd name="connsiteX10" fmla="*/ 21571 w 98148"/>
                <a:gd name="connsiteY10" fmla="*/ 36671 h 131583"/>
                <a:gd name="connsiteX11" fmla="*/ 16178 w 98148"/>
                <a:gd name="connsiteY11" fmla="*/ 64713 h 131583"/>
                <a:gd name="connsiteX12" fmla="*/ 28042 w 98148"/>
                <a:gd name="connsiteY12" fmla="*/ 103541 h 131583"/>
                <a:gd name="connsiteX13" fmla="*/ 60399 w 98148"/>
                <a:gd name="connsiteY13" fmla="*/ 117562 h 131583"/>
                <a:gd name="connsiteX14" fmla="*/ 74420 w 98148"/>
                <a:gd name="connsiteY14" fmla="*/ 115405 h 131583"/>
                <a:gd name="connsiteX15" fmla="*/ 85205 w 98148"/>
                <a:gd name="connsiteY15" fmla="*/ 110012 h 131583"/>
                <a:gd name="connsiteX16" fmla="*/ 85205 w 98148"/>
                <a:gd name="connsiteY16" fmla="*/ 75499 h 131583"/>
                <a:gd name="connsiteX17" fmla="*/ 57163 w 98148"/>
                <a:gd name="connsiteY17" fmla="*/ 75499 h 131583"/>
                <a:gd name="connsiteX18" fmla="*/ 57163 w 98148"/>
                <a:gd name="connsiteY18" fmla="*/ 63635 h 131583"/>
                <a:gd name="connsiteX19" fmla="*/ 98148 w 98148"/>
                <a:gd name="connsiteY19" fmla="*/ 63635 h 131583"/>
                <a:gd name="connsiteX20" fmla="*/ 98148 w 98148"/>
                <a:gd name="connsiteY20" fmla="*/ 116484 h 131583"/>
                <a:gd name="connsiteX21" fmla="*/ 81970 w 98148"/>
                <a:gd name="connsiteY21" fmla="*/ 127269 h 131583"/>
                <a:gd name="connsiteX22" fmla="*/ 59320 w 98148"/>
                <a:gd name="connsiteY22" fmla="*/ 131583 h 131583"/>
                <a:gd name="connsiteX23" fmla="*/ 28042 w 98148"/>
                <a:gd name="connsiteY23" fmla="*/ 124033 h 131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8148" h="131583">
                  <a:moveTo>
                    <a:pt x="28042" y="124033"/>
                  </a:moveTo>
                  <a:cubicBezTo>
                    <a:pt x="19414" y="118641"/>
                    <a:pt x="12942" y="111091"/>
                    <a:pt x="7550" y="101384"/>
                  </a:cubicBezTo>
                  <a:cubicBezTo>
                    <a:pt x="3236" y="91677"/>
                    <a:pt x="0" y="79813"/>
                    <a:pt x="0" y="65792"/>
                  </a:cubicBezTo>
                  <a:cubicBezTo>
                    <a:pt x="0" y="51770"/>
                    <a:pt x="2157" y="40985"/>
                    <a:pt x="7550" y="30199"/>
                  </a:cubicBezTo>
                  <a:cubicBezTo>
                    <a:pt x="12942" y="20492"/>
                    <a:pt x="19414" y="12943"/>
                    <a:pt x="28042" y="7550"/>
                  </a:cubicBezTo>
                  <a:cubicBezTo>
                    <a:pt x="36671" y="2157"/>
                    <a:pt x="46378" y="0"/>
                    <a:pt x="58242" y="0"/>
                  </a:cubicBezTo>
                  <a:cubicBezTo>
                    <a:pt x="72263" y="0"/>
                    <a:pt x="84127" y="5393"/>
                    <a:pt x="94912" y="15100"/>
                  </a:cubicBezTo>
                  <a:lnTo>
                    <a:pt x="87363" y="24807"/>
                  </a:lnTo>
                  <a:cubicBezTo>
                    <a:pt x="79813" y="16178"/>
                    <a:pt x="70106" y="11864"/>
                    <a:pt x="59320" y="11864"/>
                  </a:cubicBezTo>
                  <a:cubicBezTo>
                    <a:pt x="50692" y="11864"/>
                    <a:pt x="43142" y="14021"/>
                    <a:pt x="36671" y="18335"/>
                  </a:cubicBezTo>
                  <a:cubicBezTo>
                    <a:pt x="30199" y="22650"/>
                    <a:pt x="24807" y="29121"/>
                    <a:pt x="21571" y="36671"/>
                  </a:cubicBezTo>
                  <a:cubicBezTo>
                    <a:pt x="18335" y="44221"/>
                    <a:pt x="16178" y="53928"/>
                    <a:pt x="16178" y="64713"/>
                  </a:cubicBezTo>
                  <a:cubicBezTo>
                    <a:pt x="16178" y="80891"/>
                    <a:pt x="20492" y="94912"/>
                    <a:pt x="28042" y="103541"/>
                  </a:cubicBezTo>
                  <a:cubicBezTo>
                    <a:pt x="35592" y="112169"/>
                    <a:pt x="46378" y="117562"/>
                    <a:pt x="60399" y="117562"/>
                  </a:cubicBezTo>
                  <a:cubicBezTo>
                    <a:pt x="64713" y="117562"/>
                    <a:pt x="70106" y="116484"/>
                    <a:pt x="74420" y="115405"/>
                  </a:cubicBezTo>
                  <a:cubicBezTo>
                    <a:pt x="78734" y="114326"/>
                    <a:pt x="81970" y="112169"/>
                    <a:pt x="85205" y="110012"/>
                  </a:cubicBezTo>
                  <a:lnTo>
                    <a:pt x="85205" y="75499"/>
                  </a:lnTo>
                  <a:lnTo>
                    <a:pt x="57163" y="75499"/>
                  </a:lnTo>
                  <a:lnTo>
                    <a:pt x="57163" y="63635"/>
                  </a:lnTo>
                  <a:lnTo>
                    <a:pt x="98148" y="63635"/>
                  </a:lnTo>
                  <a:lnTo>
                    <a:pt x="98148" y="116484"/>
                  </a:lnTo>
                  <a:cubicBezTo>
                    <a:pt x="93834" y="120798"/>
                    <a:pt x="88441" y="125112"/>
                    <a:pt x="81970" y="127269"/>
                  </a:cubicBezTo>
                  <a:cubicBezTo>
                    <a:pt x="75499" y="129426"/>
                    <a:pt x="67949" y="131583"/>
                    <a:pt x="59320" y="131583"/>
                  </a:cubicBezTo>
                  <a:cubicBezTo>
                    <a:pt x="46378" y="131583"/>
                    <a:pt x="36671" y="129426"/>
                    <a:pt x="28042" y="124033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66" name="Freihandform: Form 2465">
              <a:extLst>
                <a:ext uri="{FF2B5EF4-FFF2-40B4-BE49-F238E27FC236}">
                  <a16:creationId xmlns:a16="http://schemas.microsoft.com/office/drawing/2014/main" id="{88A2F04F-CE1D-4AD4-9AF9-D3B0394E5DF9}"/>
                </a:ext>
              </a:extLst>
            </p:cNvPr>
            <p:cNvSpPr/>
            <p:nvPr/>
          </p:nvSpPr>
          <p:spPr>
            <a:xfrm>
              <a:off x="5975201" y="1883641"/>
              <a:ext cx="50692" cy="98148"/>
            </a:xfrm>
            <a:custGeom>
              <a:avLst/>
              <a:gdLst>
                <a:gd name="connsiteX0" fmla="*/ 0 w 50692"/>
                <a:gd name="connsiteY0" fmla="*/ 2157 h 98148"/>
                <a:gd name="connsiteX1" fmla="*/ 11864 w 50692"/>
                <a:gd name="connsiteY1" fmla="*/ 2157 h 98148"/>
                <a:gd name="connsiteX2" fmla="*/ 12943 w 50692"/>
                <a:gd name="connsiteY2" fmla="*/ 19414 h 98148"/>
                <a:gd name="connsiteX3" fmla="*/ 14021 w 50692"/>
                <a:gd name="connsiteY3" fmla="*/ 19414 h 98148"/>
                <a:gd name="connsiteX4" fmla="*/ 25885 w 50692"/>
                <a:gd name="connsiteY4" fmla="*/ 5393 h 98148"/>
                <a:gd name="connsiteX5" fmla="*/ 40985 w 50692"/>
                <a:gd name="connsiteY5" fmla="*/ 0 h 98148"/>
                <a:gd name="connsiteX6" fmla="*/ 50692 w 50692"/>
                <a:gd name="connsiteY6" fmla="*/ 2157 h 98148"/>
                <a:gd name="connsiteX7" fmla="*/ 47457 w 50692"/>
                <a:gd name="connsiteY7" fmla="*/ 15100 h 98148"/>
                <a:gd name="connsiteX8" fmla="*/ 38828 w 50692"/>
                <a:gd name="connsiteY8" fmla="*/ 14021 h 98148"/>
                <a:gd name="connsiteX9" fmla="*/ 25885 w 50692"/>
                <a:gd name="connsiteY9" fmla="*/ 19414 h 98148"/>
                <a:gd name="connsiteX10" fmla="*/ 15100 w 50692"/>
                <a:gd name="connsiteY10" fmla="*/ 36671 h 98148"/>
                <a:gd name="connsiteX11" fmla="*/ 15100 w 50692"/>
                <a:gd name="connsiteY11" fmla="*/ 98148 h 98148"/>
                <a:gd name="connsiteX12" fmla="*/ 1079 w 50692"/>
                <a:gd name="connsiteY12" fmla="*/ 98148 h 98148"/>
                <a:gd name="connsiteX13" fmla="*/ 1079 w 50692"/>
                <a:gd name="connsiteY13" fmla="*/ 2157 h 9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692" h="98148">
                  <a:moveTo>
                    <a:pt x="0" y="2157"/>
                  </a:moveTo>
                  <a:lnTo>
                    <a:pt x="11864" y="2157"/>
                  </a:lnTo>
                  <a:lnTo>
                    <a:pt x="12943" y="19414"/>
                  </a:lnTo>
                  <a:lnTo>
                    <a:pt x="14021" y="19414"/>
                  </a:lnTo>
                  <a:cubicBezTo>
                    <a:pt x="17257" y="12943"/>
                    <a:pt x="21571" y="8628"/>
                    <a:pt x="25885" y="5393"/>
                  </a:cubicBezTo>
                  <a:cubicBezTo>
                    <a:pt x="30200" y="2157"/>
                    <a:pt x="35592" y="0"/>
                    <a:pt x="40985" y="0"/>
                  </a:cubicBezTo>
                  <a:cubicBezTo>
                    <a:pt x="44221" y="0"/>
                    <a:pt x="47457" y="1079"/>
                    <a:pt x="50692" y="2157"/>
                  </a:cubicBezTo>
                  <a:lnTo>
                    <a:pt x="47457" y="15100"/>
                  </a:lnTo>
                  <a:cubicBezTo>
                    <a:pt x="44221" y="14021"/>
                    <a:pt x="40985" y="14021"/>
                    <a:pt x="38828" y="14021"/>
                  </a:cubicBezTo>
                  <a:cubicBezTo>
                    <a:pt x="34514" y="14021"/>
                    <a:pt x="30200" y="16178"/>
                    <a:pt x="25885" y="19414"/>
                  </a:cubicBezTo>
                  <a:cubicBezTo>
                    <a:pt x="21571" y="22650"/>
                    <a:pt x="18335" y="29121"/>
                    <a:pt x="15100" y="36671"/>
                  </a:cubicBezTo>
                  <a:lnTo>
                    <a:pt x="15100" y="98148"/>
                  </a:lnTo>
                  <a:lnTo>
                    <a:pt x="1079" y="98148"/>
                  </a:lnTo>
                  <a:lnTo>
                    <a:pt x="1079" y="2157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67" name="Freihandform: Form 2466">
              <a:extLst>
                <a:ext uri="{FF2B5EF4-FFF2-40B4-BE49-F238E27FC236}">
                  <a16:creationId xmlns:a16="http://schemas.microsoft.com/office/drawing/2014/main" id="{7FC646DF-7706-481B-8449-9405FB0BFEB3}"/>
                </a:ext>
              </a:extLst>
            </p:cNvPr>
            <p:cNvSpPr/>
            <p:nvPr/>
          </p:nvSpPr>
          <p:spPr>
            <a:xfrm>
              <a:off x="6031285" y="1882563"/>
              <a:ext cx="73341" cy="98423"/>
            </a:xfrm>
            <a:custGeom>
              <a:avLst/>
              <a:gdLst>
                <a:gd name="connsiteX0" fmla="*/ 7550 w 73341"/>
                <a:gd name="connsiteY0" fmla="*/ 92755 h 98423"/>
                <a:gd name="connsiteX1" fmla="*/ 0 w 73341"/>
                <a:gd name="connsiteY1" fmla="*/ 73341 h 98423"/>
                <a:gd name="connsiteX2" fmla="*/ 14021 w 73341"/>
                <a:gd name="connsiteY2" fmla="*/ 49613 h 98423"/>
                <a:gd name="connsiteX3" fmla="*/ 58242 w 73341"/>
                <a:gd name="connsiteY3" fmla="*/ 37749 h 98423"/>
                <a:gd name="connsiteX4" fmla="*/ 53928 w 73341"/>
                <a:gd name="connsiteY4" fmla="*/ 19414 h 98423"/>
                <a:gd name="connsiteX5" fmla="*/ 38828 w 73341"/>
                <a:gd name="connsiteY5" fmla="*/ 11864 h 98423"/>
                <a:gd name="connsiteX6" fmla="*/ 10786 w 73341"/>
                <a:gd name="connsiteY6" fmla="*/ 22650 h 98423"/>
                <a:gd name="connsiteX7" fmla="*/ 5393 w 73341"/>
                <a:gd name="connsiteY7" fmla="*/ 12943 h 98423"/>
                <a:gd name="connsiteX8" fmla="*/ 42063 w 73341"/>
                <a:gd name="connsiteY8" fmla="*/ 0 h 98423"/>
                <a:gd name="connsiteX9" fmla="*/ 65792 w 73341"/>
                <a:gd name="connsiteY9" fmla="*/ 9707 h 98423"/>
                <a:gd name="connsiteX10" fmla="*/ 73341 w 73341"/>
                <a:gd name="connsiteY10" fmla="*/ 37749 h 98423"/>
                <a:gd name="connsiteX11" fmla="*/ 73341 w 73341"/>
                <a:gd name="connsiteY11" fmla="*/ 95991 h 98423"/>
                <a:gd name="connsiteX12" fmla="*/ 61478 w 73341"/>
                <a:gd name="connsiteY12" fmla="*/ 95991 h 98423"/>
                <a:gd name="connsiteX13" fmla="*/ 60399 w 73341"/>
                <a:gd name="connsiteY13" fmla="*/ 84127 h 98423"/>
                <a:gd name="connsiteX14" fmla="*/ 59320 w 73341"/>
                <a:gd name="connsiteY14" fmla="*/ 84127 h 98423"/>
                <a:gd name="connsiteX15" fmla="*/ 28042 w 73341"/>
                <a:gd name="connsiteY15" fmla="*/ 98148 h 98423"/>
                <a:gd name="connsiteX16" fmla="*/ 7550 w 73341"/>
                <a:gd name="connsiteY16" fmla="*/ 92755 h 98423"/>
                <a:gd name="connsiteX17" fmla="*/ 44221 w 73341"/>
                <a:gd name="connsiteY17" fmla="*/ 85206 h 98423"/>
                <a:gd name="connsiteX18" fmla="*/ 58242 w 73341"/>
                <a:gd name="connsiteY18" fmla="*/ 75499 h 98423"/>
                <a:gd name="connsiteX19" fmla="*/ 58242 w 73341"/>
                <a:gd name="connsiteY19" fmla="*/ 47456 h 98423"/>
                <a:gd name="connsiteX20" fmla="*/ 23728 w 73341"/>
                <a:gd name="connsiteY20" fmla="*/ 56085 h 98423"/>
                <a:gd name="connsiteX21" fmla="*/ 14021 w 73341"/>
                <a:gd name="connsiteY21" fmla="*/ 72263 h 98423"/>
                <a:gd name="connsiteX22" fmla="*/ 19414 w 73341"/>
                <a:gd name="connsiteY22" fmla="*/ 84127 h 98423"/>
                <a:gd name="connsiteX23" fmla="*/ 32357 w 73341"/>
                <a:gd name="connsiteY23" fmla="*/ 88441 h 98423"/>
                <a:gd name="connsiteX24" fmla="*/ 44221 w 73341"/>
                <a:gd name="connsiteY24" fmla="*/ 85206 h 98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3341" h="98423">
                  <a:moveTo>
                    <a:pt x="7550" y="92755"/>
                  </a:moveTo>
                  <a:cubicBezTo>
                    <a:pt x="2157" y="88441"/>
                    <a:pt x="0" y="81970"/>
                    <a:pt x="0" y="73341"/>
                  </a:cubicBezTo>
                  <a:cubicBezTo>
                    <a:pt x="0" y="63635"/>
                    <a:pt x="4314" y="55006"/>
                    <a:pt x="14021" y="49613"/>
                  </a:cubicBezTo>
                  <a:cubicBezTo>
                    <a:pt x="23728" y="44221"/>
                    <a:pt x="37749" y="39906"/>
                    <a:pt x="58242" y="37749"/>
                  </a:cubicBezTo>
                  <a:cubicBezTo>
                    <a:pt x="58242" y="30199"/>
                    <a:pt x="57163" y="24807"/>
                    <a:pt x="53928" y="19414"/>
                  </a:cubicBezTo>
                  <a:cubicBezTo>
                    <a:pt x="50692" y="14021"/>
                    <a:pt x="45299" y="11864"/>
                    <a:pt x="38828" y="11864"/>
                  </a:cubicBezTo>
                  <a:cubicBezTo>
                    <a:pt x="30199" y="11864"/>
                    <a:pt x="20492" y="15100"/>
                    <a:pt x="10786" y="22650"/>
                  </a:cubicBezTo>
                  <a:lnTo>
                    <a:pt x="5393" y="12943"/>
                  </a:lnTo>
                  <a:cubicBezTo>
                    <a:pt x="18335" y="4314"/>
                    <a:pt x="30199" y="0"/>
                    <a:pt x="42063" y="0"/>
                  </a:cubicBezTo>
                  <a:cubicBezTo>
                    <a:pt x="52849" y="0"/>
                    <a:pt x="61478" y="3236"/>
                    <a:pt x="65792" y="9707"/>
                  </a:cubicBezTo>
                  <a:cubicBezTo>
                    <a:pt x="71184" y="16178"/>
                    <a:pt x="73341" y="25885"/>
                    <a:pt x="73341" y="37749"/>
                  </a:cubicBezTo>
                  <a:lnTo>
                    <a:pt x="73341" y="95991"/>
                  </a:lnTo>
                  <a:lnTo>
                    <a:pt x="61478" y="95991"/>
                  </a:lnTo>
                  <a:lnTo>
                    <a:pt x="60399" y="84127"/>
                  </a:lnTo>
                  <a:lnTo>
                    <a:pt x="59320" y="84127"/>
                  </a:lnTo>
                  <a:cubicBezTo>
                    <a:pt x="48535" y="93834"/>
                    <a:pt x="37749" y="98148"/>
                    <a:pt x="28042" y="98148"/>
                  </a:cubicBezTo>
                  <a:cubicBezTo>
                    <a:pt x="19414" y="99227"/>
                    <a:pt x="12943" y="97070"/>
                    <a:pt x="7550" y="92755"/>
                  </a:cubicBezTo>
                  <a:close/>
                  <a:moveTo>
                    <a:pt x="44221" y="85206"/>
                  </a:moveTo>
                  <a:cubicBezTo>
                    <a:pt x="48535" y="83048"/>
                    <a:pt x="52849" y="79813"/>
                    <a:pt x="58242" y="75499"/>
                  </a:cubicBezTo>
                  <a:lnTo>
                    <a:pt x="58242" y="47456"/>
                  </a:lnTo>
                  <a:cubicBezTo>
                    <a:pt x="42063" y="49613"/>
                    <a:pt x="30199" y="52849"/>
                    <a:pt x="23728" y="56085"/>
                  </a:cubicBezTo>
                  <a:cubicBezTo>
                    <a:pt x="17257" y="60399"/>
                    <a:pt x="14021" y="65792"/>
                    <a:pt x="14021" y="72263"/>
                  </a:cubicBezTo>
                  <a:cubicBezTo>
                    <a:pt x="14021" y="77656"/>
                    <a:pt x="15100" y="81970"/>
                    <a:pt x="19414" y="84127"/>
                  </a:cubicBezTo>
                  <a:cubicBezTo>
                    <a:pt x="22650" y="86284"/>
                    <a:pt x="26964" y="88441"/>
                    <a:pt x="32357" y="88441"/>
                  </a:cubicBezTo>
                  <a:cubicBezTo>
                    <a:pt x="35592" y="88441"/>
                    <a:pt x="39907" y="87363"/>
                    <a:pt x="44221" y="85206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68" name="Freihandform: Form 2467">
              <a:extLst>
                <a:ext uri="{FF2B5EF4-FFF2-40B4-BE49-F238E27FC236}">
                  <a16:creationId xmlns:a16="http://schemas.microsoft.com/office/drawing/2014/main" id="{79EFAF24-3BC3-4FEF-B855-F71ED77CA3B3}"/>
                </a:ext>
              </a:extLst>
            </p:cNvPr>
            <p:cNvSpPr/>
            <p:nvPr/>
          </p:nvSpPr>
          <p:spPr>
            <a:xfrm>
              <a:off x="6134826" y="1882563"/>
              <a:ext cx="81969" cy="135897"/>
            </a:xfrm>
            <a:custGeom>
              <a:avLst/>
              <a:gdLst>
                <a:gd name="connsiteX0" fmla="*/ 0 w 81969"/>
                <a:gd name="connsiteY0" fmla="*/ 3236 h 135897"/>
                <a:gd name="connsiteX1" fmla="*/ 11864 w 81969"/>
                <a:gd name="connsiteY1" fmla="*/ 3236 h 135897"/>
                <a:gd name="connsiteX2" fmla="*/ 12942 w 81969"/>
                <a:gd name="connsiteY2" fmla="*/ 14021 h 135897"/>
                <a:gd name="connsiteX3" fmla="*/ 14021 w 81969"/>
                <a:gd name="connsiteY3" fmla="*/ 14021 h 135897"/>
                <a:gd name="connsiteX4" fmla="*/ 44221 w 81969"/>
                <a:gd name="connsiteY4" fmla="*/ 0 h 135897"/>
                <a:gd name="connsiteX5" fmla="*/ 72263 w 81969"/>
                <a:gd name="connsiteY5" fmla="*/ 12943 h 135897"/>
                <a:gd name="connsiteX6" fmla="*/ 81970 w 81969"/>
                <a:gd name="connsiteY6" fmla="*/ 47456 h 135897"/>
                <a:gd name="connsiteX7" fmla="*/ 76577 w 81969"/>
                <a:gd name="connsiteY7" fmla="*/ 74420 h 135897"/>
                <a:gd name="connsiteX8" fmla="*/ 61477 w 81969"/>
                <a:gd name="connsiteY8" fmla="*/ 91677 h 135897"/>
                <a:gd name="connsiteX9" fmla="*/ 40985 w 81969"/>
                <a:gd name="connsiteY9" fmla="*/ 98148 h 135897"/>
                <a:gd name="connsiteX10" fmla="*/ 14021 w 81969"/>
                <a:gd name="connsiteY10" fmla="*/ 87363 h 135897"/>
                <a:gd name="connsiteX11" fmla="*/ 14021 w 81969"/>
                <a:gd name="connsiteY11" fmla="*/ 103541 h 135897"/>
                <a:gd name="connsiteX12" fmla="*/ 14021 w 81969"/>
                <a:gd name="connsiteY12" fmla="*/ 135897 h 135897"/>
                <a:gd name="connsiteX13" fmla="*/ 0 w 81969"/>
                <a:gd name="connsiteY13" fmla="*/ 135897 h 135897"/>
                <a:gd name="connsiteX14" fmla="*/ 0 w 81969"/>
                <a:gd name="connsiteY14" fmla="*/ 3236 h 135897"/>
                <a:gd name="connsiteX15" fmla="*/ 51770 w 81969"/>
                <a:gd name="connsiteY15" fmla="*/ 83048 h 135897"/>
                <a:gd name="connsiteX16" fmla="*/ 61477 w 81969"/>
                <a:gd name="connsiteY16" fmla="*/ 69027 h 135897"/>
                <a:gd name="connsiteX17" fmla="*/ 64713 w 81969"/>
                <a:gd name="connsiteY17" fmla="*/ 48535 h 135897"/>
                <a:gd name="connsiteX18" fmla="*/ 58242 w 81969"/>
                <a:gd name="connsiteY18" fmla="*/ 21571 h 135897"/>
                <a:gd name="connsiteX19" fmla="*/ 38828 w 81969"/>
                <a:gd name="connsiteY19" fmla="*/ 11864 h 135897"/>
                <a:gd name="connsiteX20" fmla="*/ 11864 w 81969"/>
                <a:gd name="connsiteY20" fmla="*/ 25885 h 135897"/>
                <a:gd name="connsiteX21" fmla="*/ 11864 w 81969"/>
                <a:gd name="connsiteY21" fmla="*/ 76577 h 135897"/>
                <a:gd name="connsiteX22" fmla="*/ 24807 w 81969"/>
                <a:gd name="connsiteY22" fmla="*/ 84127 h 135897"/>
                <a:gd name="connsiteX23" fmla="*/ 36671 w 81969"/>
                <a:gd name="connsiteY23" fmla="*/ 86284 h 135897"/>
                <a:gd name="connsiteX24" fmla="*/ 51770 w 81969"/>
                <a:gd name="connsiteY24" fmla="*/ 83048 h 13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1969" h="135897">
                  <a:moveTo>
                    <a:pt x="0" y="3236"/>
                  </a:moveTo>
                  <a:lnTo>
                    <a:pt x="11864" y="3236"/>
                  </a:lnTo>
                  <a:lnTo>
                    <a:pt x="12942" y="14021"/>
                  </a:lnTo>
                  <a:lnTo>
                    <a:pt x="14021" y="14021"/>
                  </a:lnTo>
                  <a:cubicBezTo>
                    <a:pt x="24807" y="5393"/>
                    <a:pt x="35592" y="0"/>
                    <a:pt x="44221" y="0"/>
                  </a:cubicBezTo>
                  <a:cubicBezTo>
                    <a:pt x="56084" y="0"/>
                    <a:pt x="65792" y="4314"/>
                    <a:pt x="72263" y="12943"/>
                  </a:cubicBezTo>
                  <a:cubicBezTo>
                    <a:pt x="78734" y="21571"/>
                    <a:pt x="81970" y="33435"/>
                    <a:pt x="81970" y="47456"/>
                  </a:cubicBezTo>
                  <a:cubicBezTo>
                    <a:pt x="81970" y="58242"/>
                    <a:pt x="79813" y="66870"/>
                    <a:pt x="76577" y="74420"/>
                  </a:cubicBezTo>
                  <a:cubicBezTo>
                    <a:pt x="73342" y="81970"/>
                    <a:pt x="67949" y="88441"/>
                    <a:pt x="61477" y="91677"/>
                  </a:cubicBezTo>
                  <a:cubicBezTo>
                    <a:pt x="55006" y="94912"/>
                    <a:pt x="48535" y="98148"/>
                    <a:pt x="40985" y="98148"/>
                  </a:cubicBezTo>
                  <a:cubicBezTo>
                    <a:pt x="32357" y="98148"/>
                    <a:pt x="23728" y="94912"/>
                    <a:pt x="14021" y="87363"/>
                  </a:cubicBezTo>
                  <a:lnTo>
                    <a:pt x="14021" y="103541"/>
                  </a:lnTo>
                  <a:lnTo>
                    <a:pt x="14021" y="135897"/>
                  </a:lnTo>
                  <a:lnTo>
                    <a:pt x="0" y="135897"/>
                  </a:lnTo>
                  <a:lnTo>
                    <a:pt x="0" y="3236"/>
                  </a:lnTo>
                  <a:close/>
                  <a:moveTo>
                    <a:pt x="51770" y="83048"/>
                  </a:moveTo>
                  <a:cubicBezTo>
                    <a:pt x="56084" y="79813"/>
                    <a:pt x="59320" y="75499"/>
                    <a:pt x="61477" y="69027"/>
                  </a:cubicBezTo>
                  <a:cubicBezTo>
                    <a:pt x="63634" y="63635"/>
                    <a:pt x="64713" y="56085"/>
                    <a:pt x="64713" y="48535"/>
                  </a:cubicBezTo>
                  <a:cubicBezTo>
                    <a:pt x="64713" y="37749"/>
                    <a:pt x="62556" y="28042"/>
                    <a:pt x="58242" y="21571"/>
                  </a:cubicBezTo>
                  <a:cubicBezTo>
                    <a:pt x="53928" y="15100"/>
                    <a:pt x="47456" y="11864"/>
                    <a:pt x="38828" y="11864"/>
                  </a:cubicBezTo>
                  <a:cubicBezTo>
                    <a:pt x="31278" y="11864"/>
                    <a:pt x="21571" y="16178"/>
                    <a:pt x="11864" y="25885"/>
                  </a:cubicBezTo>
                  <a:lnTo>
                    <a:pt x="11864" y="76577"/>
                  </a:lnTo>
                  <a:cubicBezTo>
                    <a:pt x="16178" y="79813"/>
                    <a:pt x="20492" y="83048"/>
                    <a:pt x="24807" y="84127"/>
                  </a:cubicBezTo>
                  <a:cubicBezTo>
                    <a:pt x="29121" y="86284"/>
                    <a:pt x="32357" y="86284"/>
                    <a:pt x="36671" y="86284"/>
                  </a:cubicBezTo>
                  <a:cubicBezTo>
                    <a:pt x="43142" y="87363"/>
                    <a:pt x="47456" y="86284"/>
                    <a:pt x="51770" y="83048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69" name="Freihandform: Form 2468">
              <a:extLst>
                <a:ext uri="{FF2B5EF4-FFF2-40B4-BE49-F238E27FC236}">
                  <a16:creationId xmlns:a16="http://schemas.microsoft.com/office/drawing/2014/main" id="{A9211B6C-CD69-4249-AC03-FBB00BEB09F5}"/>
                </a:ext>
              </a:extLst>
            </p:cNvPr>
            <p:cNvSpPr/>
            <p:nvPr/>
          </p:nvSpPr>
          <p:spPr>
            <a:xfrm>
              <a:off x="6241603" y="1841578"/>
              <a:ext cx="73341" cy="138054"/>
            </a:xfrm>
            <a:custGeom>
              <a:avLst/>
              <a:gdLst>
                <a:gd name="connsiteX0" fmla="*/ 0 w 73341"/>
                <a:gd name="connsiteY0" fmla="*/ 0 h 138054"/>
                <a:gd name="connsiteX1" fmla="*/ 14021 w 73341"/>
                <a:gd name="connsiteY1" fmla="*/ 0 h 138054"/>
                <a:gd name="connsiteX2" fmla="*/ 14021 w 73341"/>
                <a:gd name="connsiteY2" fmla="*/ 38828 h 138054"/>
                <a:gd name="connsiteX3" fmla="*/ 14021 w 73341"/>
                <a:gd name="connsiteY3" fmla="*/ 58242 h 138054"/>
                <a:gd name="connsiteX4" fmla="*/ 29121 w 73341"/>
                <a:gd name="connsiteY4" fmla="*/ 46378 h 138054"/>
                <a:gd name="connsiteX5" fmla="*/ 45299 w 73341"/>
                <a:gd name="connsiteY5" fmla="*/ 42063 h 138054"/>
                <a:gd name="connsiteX6" fmla="*/ 66870 w 73341"/>
                <a:gd name="connsiteY6" fmla="*/ 51770 h 138054"/>
                <a:gd name="connsiteX7" fmla="*/ 73341 w 73341"/>
                <a:gd name="connsiteY7" fmla="*/ 78734 h 138054"/>
                <a:gd name="connsiteX8" fmla="*/ 73341 w 73341"/>
                <a:gd name="connsiteY8" fmla="*/ 138055 h 138054"/>
                <a:gd name="connsiteX9" fmla="*/ 59320 w 73341"/>
                <a:gd name="connsiteY9" fmla="*/ 138055 h 138054"/>
                <a:gd name="connsiteX10" fmla="*/ 59320 w 73341"/>
                <a:gd name="connsiteY10" fmla="*/ 79813 h 138054"/>
                <a:gd name="connsiteX11" fmla="*/ 55006 w 73341"/>
                <a:gd name="connsiteY11" fmla="*/ 60399 h 138054"/>
                <a:gd name="connsiteX12" fmla="*/ 40985 w 73341"/>
                <a:gd name="connsiteY12" fmla="*/ 53928 h 138054"/>
                <a:gd name="connsiteX13" fmla="*/ 28042 w 73341"/>
                <a:gd name="connsiteY13" fmla="*/ 57163 h 138054"/>
                <a:gd name="connsiteX14" fmla="*/ 14021 w 73341"/>
                <a:gd name="connsiteY14" fmla="*/ 69027 h 138054"/>
                <a:gd name="connsiteX15" fmla="*/ 14021 w 73341"/>
                <a:gd name="connsiteY15" fmla="*/ 138055 h 138054"/>
                <a:gd name="connsiteX16" fmla="*/ 0 w 73341"/>
                <a:gd name="connsiteY16" fmla="*/ 138055 h 138054"/>
                <a:gd name="connsiteX17" fmla="*/ 0 w 73341"/>
                <a:gd name="connsiteY17" fmla="*/ 0 h 138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41" h="138054">
                  <a:moveTo>
                    <a:pt x="0" y="0"/>
                  </a:moveTo>
                  <a:lnTo>
                    <a:pt x="14021" y="0"/>
                  </a:lnTo>
                  <a:lnTo>
                    <a:pt x="14021" y="38828"/>
                  </a:lnTo>
                  <a:lnTo>
                    <a:pt x="14021" y="58242"/>
                  </a:lnTo>
                  <a:cubicBezTo>
                    <a:pt x="19414" y="52849"/>
                    <a:pt x="23728" y="49613"/>
                    <a:pt x="29121" y="46378"/>
                  </a:cubicBezTo>
                  <a:cubicBezTo>
                    <a:pt x="34514" y="43142"/>
                    <a:pt x="39907" y="42063"/>
                    <a:pt x="45299" y="42063"/>
                  </a:cubicBezTo>
                  <a:cubicBezTo>
                    <a:pt x="55006" y="42063"/>
                    <a:pt x="62556" y="45299"/>
                    <a:pt x="66870" y="51770"/>
                  </a:cubicBezTo>
                  <a:cubicBezTo>
                    <a:pt x="71184" y="58242"/>
                    <a:pt x="73341" y="66870"/>
                    <a:pt x="73341" y="78734"/>
                  </a:cubicBezTo>
                  <a:lnTo>
                    <a:pt x="73341" y="138055"/>
                  </a:lnTo>
                  <a:lnTo>
                    <a:pt x="59320" y="138055"/>
                  </a:lnTo>
                  <a:lnTo>
                    <a:pt x="59320" y="79813"/>
                  </a:lnTo>
                  <a:cubicBezTo>
                    <a:pt x="59320" y="71184"/>
                    <a:pt x="58242" y="63635"/>
                    <a:pt x="55006" y="60399"/>
                  </a:cubicBezTo>
                  <a:cubicBezTo>
                    <a:pt x="51770" y="56085"/>
                    <a:pt x="47457" y="53928"/>
                    <a:pt x="40985" y="53928"/>
                  </a:cubicBezTo>
                  <a:cubicBezTo>
                    <a:pt x="36671" y="53928"/>
                    <a:pt x="32357" y="55006"/>
                    <a:pt x="28042" y="57163"/>
                  </a:cubicBezTo>
                  <a:cubicBezTo>
                    <a:pt x="23728" y="59320"/>
                    <a:pt x="19414" y="63635"/>
                    <a:pt x="14021" y="69027"/>
                  </a:cubicBezTo>
                  <a:lnTo>
                    <a:pt x="14021" y="138055"/>
                  </a:lnTo>
                  <a:lnTo>
                    <a:pt x="0" y="1380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470" name="Grafik 2">
            <a:extLst>
              <a:ext uri="{FF2B5EF4-FFF2-40B4-BE49-F238E27FC236}">
                <a16:creationId xmlns:a16="http://schemas.microsoft.com/office/drawing/2014/main" id="{442D2A76-2712-4F6D-8838-19D5AFE55266}"/>
              </a:ext>
            </a:extLst>
          </p:cNvPr>
          <p:cNvGrpSpPr/>
          <p:nvPr/>
        </p:nvGrpSpPr>
        <p:grpSpPr>
          <a:xfrm>
            <a:off x="8113967" y="1839421"/>
            <a:ext cx="2583938" cy="184432"/>
            <a:chOff x="8113967" y="1839421"/>
            <a:chExt cx="2583938" cy="184432"/>
          </a:xfrm>
          <a:solidFill>
            <a:srgbClr val="E84E0F"/>
          </a:solidFill>
        </p:grpSpPr>
        <p:sp>
          <p:nvSpPr>
            <p:cNvPr id="2471" name="Freihandform: Form 2470">
              <a:extLst>
                <a:ext uri="{FF2B5EF4-FFF2-40B4-BE49-F238E27FC236}">
                  <a16:creationId xmlns:a16="http://schemas.microsoft.com/office/drawing/2014/main" id="{D20AEA35-2F88-4757-9871-27C7AA9FC98C}"/>
                </a:ext>
              </a:extLst>
            </p:cNvPr>
            <p:cNvSpPr/>
            <p:nvPr/>
          </p:nvSpPr>
          <p:spPr>
            <a:xfrm>
              <a:off x="8113967" y="1852364"/>
              <a:ext cx="91676" cy="127269"/>
            </a:xfrm>
            <a:custGeom>
              <a:avLst/>
              <a:gdLst>
                <a:gd name="connsiteX0" fmla="*/ 0 w 91676"/>
                <a:gd name="connsiteY0" fmla="*/ 0 h 127269"/>
                <a:gd name="connsiteX1" fmla="*/ 14022 w 91676"/>
                <a:gd name="connsiteY1" fmla="*/ 0 h 127269"/>
                <a:gd name="connsiteX2" fmla="*/ 14022 w 91676"/>
                <a:gd name="connsiteY2" fmla="*/ 65792 h 127269"/>
                <a:gd name="connsiteX3" fmla="*/ 14022 w 91676"/>
                <a:gd name="connsiteY3" fmla="*/ 65792 h 127269"/>
                <a:gd name="connsiteX4" fmla="*/ 69028 w 91676"/>
                <a:gd name="connsiteY4" fmla="*/ 0 h 127269"/>
                <a:gd name="connsiteX5" fmla="*/ 85206 w 91676"/>
                <a:gd name="connsiteY5" fmla="*/ 0 h 127269"/>
                <a:gd name="connsiteX6" fmla="*/ 45299 w 91676"/>
                <a:gd name="connsiteY6" fmla="*/ 48535 h 127269"/>
                <a:gd name="connsiteX7" fmla="*/ 91677 w 91676"/>
                <a:gd name="connsiteY7" fmla="*/ 127269 h 127269"/>
                <a:gd name="connsiteX8" fmla="*/ 75499 w 91676"/>
                <a:gd name="connsiteY8" fmla="*/ 127269 h 127269"/>
                <a:gd name="connsiteX9" fmla="*/ 36671 w 91676"/>
                <a:gd name="connsiteY9" fmla="*/ 59320 h 127269"/>
                <a:gd name="connsiteX10" fmla="*/ 14022 w 91676"/>
                <a:gd name="connsiteY10" fmla="*/ 86284 h 127269"/>
                <a:gd name="connsiteX11" fmla="*/ 14022 w 91676"/>
                <a:gd name="connsiteY11" fmla="*/ 127269 h 127269"/>
                <a:gd name="connsiteX12" fmla="*/ 0 w 91676"/>
                <a:gd name="connsiteY12" fmla="*/ 127269 h 127269"/>
                <a:gd name="connsiteX13" fmla="*/ 0 w 91676"/>
                <a:gd name="connsiteY13" fmla="*/ 0 h 12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1676" h="127269">
                  <a:moveTo>
                    <a:pt x="0" y="0"/>
                  </a:moveTo>
                  <a:lnTo>
                    <a:pt x="14022" y="0"/>
                  </a:lnTo>
                  <a:lnTo>
                    <a:pt x="14022" y="65792"/>
                  </a:lnTo>
                  <a:lnTo>
                    <a:pt x="14022" y="65792"/>
                  </a:lnTo>
                  <a:lnTo>
                    <a:pt x="69028" y="0"/>
                  </a:lnTo>
                  <a:lnTo>
                    <a:pt x="85206" y="0"/>
                  </a:lnTo>
                  <a:lnTo>
                    <a:pt x="45299" y="48535"/>
                  </a:lnTo>
                  <a:lnTo>
                    <a:pt x="91677" y="127269"/>
                  </a:lnTo>
                  <a:lnTo>
                    <a:pt x="75499" y="127269"/>
                  </a:lnTo>
                  <a:lnTo>
                    <a:pt x="36671" y="59320"/>
                  </a:lnTo>
                  <a:lnTo>
                    <a:pt x="14022" y="86284"/>
                  </a:lnTo>
                  <a:lnTo>
                    <a:pt x="14022" y="127269"/>
                  </a:lnTo>
                  <a:lnTo>
                    <a:pt x="0" y="127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72" name="Freihandform: Form 2471">
              <a:extLst>
                <a:ext uri="{FF2B5EF4-FFF2-40B4-BE49-F238E27FC236}">
                  <a16:creationId xmlns:a16="http://schemas.microsoft.com/office/drawing/2014/main" id="{E050F5B4-502F-43D1-B047-0431B6359857}"/>
                </a:ext>
              </a:extLst>
            </p:cNvPr>
            <p:cNvSpPr/>
            <p:nvPr/>
          </p:nvSpPr>
          <p:spPr>
            <a:xfrm>
              <a:off x="8223979" y="1883641"/>
              <a:ext cx="73341" cy="95991"/>
            </a:xfrm>
            <a:custGeom>
              <a:avLst/>
              <a:gdLst>
                <a:gd name="connsiteX0" fmla="*/ 0 w 73341"/>
                <a:gd name="connsiteY0" fmla="*/ 2157 h 95991"/>
                <a:gd name="connsiteX1" fmla="*/ 11864 w 73341"/>
                <a:gd name="connsiteY1" fmla="*/ 2157 h 95991"/>
                <a:gd name="connsiteX2" fmla="*/ 12943 w 73341"/>
                <a:gd name="connsiteY2" fmla="*/ 16178 h 95991"/>
                <a:gd name="connsiteX3" fmla="*/ 14021 w 73341"/>
                <a:gd name="connsiteY3" fmla="*/ 16178 h 95991"/>
                <a:gd name="connsiteX4" fmla="*/ 29121 w 73341"/>
                <a:gd name="connsiteY4" fmla="*/ 4314 h 95991"/>
                <a:gd name="connsiteX5" fmla="*/ 45299 w 73341"/>
                <a:gd name="connsiteY5" fmla="*/ 0 h 95991"/>
                <a:gd name="connsiteX6" fmla="*/ 66870 w 73341"/>
                <a:gd name="connsiteY6" fmla="*/ 9707 h 95991"/>
                <a:gd name="connsiteX7" fmla="*/ 73341 w 73341"/>
                <a:gd name="connsiteY7" fmla="*/ 36671 h 95991"/>
                <a:gd name="connsiteX8" fmla="*/ 73341 w 73341"/>
                <a:gd name="connsiteY8" fmla="*/ 95991 h 95991"/>
                <a:gd name="connsiteX9" fmla="*/ 59320 w 73341"/>
                <a:gd name="connsiteY9" fmla="*/ 95991 h 95991"/>
                <a:gd name="connsiteX10" fmla="*/ 59320 w 73341"/>
                <a:gd name="connsiteY10" fmla="*/ 37749 h 95991"/>
                <a:gd name="connsiteX11" fmla="*/ 55006 w 73341"/>
                <a:gd name="connsiteY11" fmla="*/ 18335 h 95991"/>
                <a:gd name="connsiteX12" fmla="*/ 40985 w 73341"/>
                <a:gd name="connsiteY12" fmla="*/ 11864 h 95991"/>
                <a:gd name="connsiteX13" fmla="*/ 28043 w 73341"/>
                <a:gd name="connsiteY13" fmla="*/ 15100 h 95991"/>
                <a:gd name="connsiteX14" fmla="*/ 14021 w 73341"/>
                <a:gd name="connsiteY14" fmla="*/ 26964 h 95991"/>
                <a:gd name="connsiteX15" fmla="*/ 14021 w 73341"/>
                <a:gd name="connsiteY15" fmla="*/ 95991 h 95991"/>
                <a:gd name="connsiteX16" fmla="*/ 0 w 73341"/>
                <a:gd name="connsiteY16" fmla="*/ 95991 h 95991"/>
                <a:gd name="connsiteX17" fmla="*/ 0 w 73341"/>
                <a:gd name="connsiteY17" fmla="*/ 2157 h 9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41" h="95991">
                  <a:moveTo>
                    <a:pt x="0" y="2157"/>
                  </a:moveTo>
                  <a:lnTo>
                    <a:pt x="11864" y="2157"/>
                  </a:lnTo>
                  <a:lnTo>
                    <a:pt x="12943" y="16178"/>
                  </a:lnTo>
                  <a:lnTo>
                    <a:pt x="14021" y="16178"/>
                  </a:lnTo>
                  <a:cubicBezTo>
                    <a:pt x="19414" y="10786"/>
                    <a:pt x="24807" y="6471"/>
                    <a:pt x="29121" y="4314"/>
                  </a:cubicBezTo>
                  <a:cubicBezTo>
                    <a:pt x="34514" y="1079"/>
                    <a:pt x="39907" y="0"/>
                    <a:pt x="45299" y="0"/>
                  </a:cubicBezTo>
                  <a:cubicBezTo>
                    <a:pt x="55006" y="0"/>
                    <a:pt x="62556" y="3236"/>
                    <a:pt x="66870" y="9707"/>
                  </a:cubicBezTo>
                  <a:cubicBezTo>
                    <a:pt x="71185" y="16178"/>
                    <a:pt x="73341" y="24807"/>
                    <a:pt x="73341" y="36671"/>
                  </a:cubicBezTo>
                  <a:lnTo>
                    <a:pt x="73341" y="95991"/>
                  </a:lnTo>
                  <a:lnTo>
                    <a:pt x="59320" y="95991"/>
                  </a:lnTo>
                  <a:lnTo>
                    <a:pt x="59320" y="37749"/>
                  </a:lnTo>
                  <a:cubicBezTo>
                    <a:pt x="59320" y="29121"/>
                    <a:pt x="58242" y="21571"/>
                    <a:pt x="55006" y="18335"/>
                  </a:cubicBezTo>
                  <a:cubicBezTo>
                    <a:pt x="51770" y="14021"/>
                    <a:pt x="47457" y="11864"/>
                    <a:pt x="40985" y="11864"/>
                  </a:cubicBezTo>
                  <a:cubicBezTo>
                    <a:pt x="36671" y="11864"/>
                    <a:pt x="32357" y="12943"/>
                    <a:pt x="28043" y="15100"/>
                  </a:cubicBezTo>
                  <a:cubicBezTo>
                    <a:pt x="23728" y="17257"/>
                    <a:pt x="19414" y="21571"/>
                    <a:pt x="14021" y="26964"/>
                  </a:cubicBezTo>
                  <a:lnTo>
                    <a:pt x="14021" y="95991"/>
                  </a:lnTo>
                  <a:lnTo>
                    <a:pt x="0" y="95991"/>
                  </a:lnTo>
                  <a:lnTo>
                    <a:pt x="0" y="2157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73" name="Freihandform: Form 2472">
              <a:extLst>
                <a:ext uri="{FF2B5EF4-FFF2-40B4-BE49-F238E27FC236}">
                  <a16:creationId xmlns:a16="http://schemas.microsoft.com/office/drawing/2014/main" id="{ABD8E351-F621-4416-8134-AE0429D73AB3}"/>
                </a:ext>
              </a:extLst>
            </p:cNvPr>
            <p:cNvSpPr/>
            <p:nvPr/>
          </p:nvSpPr>
          <p:spPr>
            <a:xfrm>
              <a:off x="8322128" y="1884720"/>
              <a:ext cx="86284" cy="97069"/>
            </a:xfrm>
            <a:custGeom>
              <a:avLst/>
              <a:gdLst>
                <a:gd name="connsiteX0" fmla="*/ 21571 w 86284"/>
                <a:gd name="connsiteY0" fmla="*/ 91677 h 97069"/>
                <a:gd name="connsiteX1" fmla="*/ 5393 w 86284"/>
                <a:gd name="connsiteY1" fmla="*/ 74420 h 97069"/>
                <a:gd name="connsiteX2" fmla="*/ 0 w 86284"/>
                <a:gd name="connsiteY2" fmla="*/ 48535 h 97069"/>
                <a:gd name="connsiteX3" fmla="*/ 5393 w 86284"/>
                <a:gd name="connsiteY3" fmla="*/ 22650 h 97069"/>
                <a:gd name="connsiteX4" fmla="*/ 21571 w 86284"/>
                <a:gd name="connsiteY4" fmla="*/ 5393 h 97069"/>
                <a:gd name="connsiteX5" fmla="*/ 43142 w 86284"/>
                <a:gd name="connsiteY5" fmla="*/ 0 h 97069"/>
                <a:gd name="connsiteX6" fmla="*/ 64713 w 86284"/>
                <a:gd name="connsiteY6" fmla="*/ 5393 h 97069"/>
                <a:gd name="connsiteX7" fmla="*/ 80891 w 86284"/>
                <a:gd name="connsiteY7" fmla="*/ 22650 h 97069"/>
                <a:gd name="connsiteX8" fmla="*/ 86284 w 86284"/>
                <a:gd name="connsiteY8" fmla="*/ 48535 h 97069"/>
                <a:gd name="connsiteX9" fmla="*/ 80891 w 86284"/>
                <a:gd name="connsiteY9" fmla="*/ 74420 h 97069"/>
                <a:gd name="connsiteX10" fmla="*/ 64713 w 86284"/>
                <a:gd name="connsiteY10" fmla="*/ 91677 h 97069"/>
                <a:gd name="connsiteX11" fmla="*/ 43142 w 86284"/>
                <a:gd name="connsiteY11" fmla="*/ 97070 h 97069"/>
                <a:gd name="connsiteX12" fmla="*/ 21571 w 86284"/>
                <a:gd name="connsiteY12" fmla="*/ 91677 h 97069"/>
                <a:gd name="connsiteX13" fmla="*/ 58241 w 86284"/>
                <a:gd name="connsiteY13" fmla="*/ 80891 h 97069"/>
                <a:gd name="connsiteX14" fmla="*/ 67949 w 86284"/>
                <a:gd name="connsiteY14" fmla="*/ 67949 h 97069"/>
                <a:gd name="connsiteX15" fmla="*/ 71184 w 86284"/>
                <a:gd name="connsiteY15" fmla="*/ 48535 h 97069"/>
                <a:gd name="connsiteX16" fmla="*/ 67949 w 86284"/>
                <a:gd name="connsiteY16" fmla="*/ 29121 h 97069"/>
                <a:gd name="connsiteX17" fmla="*/ 58241 w 86284"/>
                <a:gd name="connsiteY17" fmla="*/ 16178 h 97069"/>
                <a:gd name="connsiteX18" fmla="*/ 43142 w 86284"/>
                <a:gd name="connsiteY18" fmla="*/ 11864 h 97069"/>
                <a:gd name="connsiteX19" fmla="*/ 28042 w 86284"/>
                <a:gd name="connsiteY19" fmla="*/ 16178 h 97069"/>
                <a:gd name="connsiteX20" fmla="*/ 18335 w 86284"/>
                <a:gd name="connsiteY20" fmla="*/ 29121 h 97069"/>
                <a:gd name="connsiteX21" fmla="*/ 15099 w 86284"/>
                <a:gd name="connsiteY21" fmla="*/ 48535 h 97069"/>
                <a:gd name="connsiteX22" fmla="*/ 22649 w 86284"/>
                <a:gd name="connsiteY22" fmla="*/ 75499 h 97069"/>
                <a:gd name="connsiteX23" fmla="*/ 43142 w 86284"/>
                <a:gd name="connsiteY23" fmla="*/ 86284 h 97069"/>
                <a:gd name="connsiteX24" fmla="*/ 58241 w 86284"/>
                <a:gd name="connsiteY24" fmla="*/ 80891 h 9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6284" h="97069">
                  <a:moveTo>
                    <a:pt x="21571" y="91677"/>
                  </a:moveTo>
                  <a:cubicBezTo>
                    <a:pt x="15099" y="87363"/>
                    <a:pt x="9707" y="81970"/>
                    <a:pt x="5393" y="74420"/>
                  </a:cubicBezTo>
                  <a:cubicBezTo>
                    <a:pt x="1078" y="66870"/>
                    <a:pt x="0" y="58242"/>
                    <a:pt x="0" y="48535"/>
                  </a:cubicBezTo>
                  <a:cubicBezTo>
                    <a:pt x="0" y="38828"/>
                    <a:pt x="2157" y="29121"/>
                    <a:pt x="5393" y="22650"/>
                  </a:cubicBezTo>
                  <a:cubicBezTo>
                    <a:pt x="9707" y="15100"/>
                    <a:pt x="15099" y="9707"/>
                    <a:pt x="21571" y="5393"/>
                  </a:cubicBezTo>
                  <a:cubicBezTo>
                    <a:pt x="28042" y="1079"/>
                    <a:pt x="35592" y="0"/>
                    <a:pt x="43142" y="0"/>
                  </a:cubicBezTo>
                  <a:cubicBezTo>
                    <a:pt x="50691" y="0"/>
                    <a:pt x="58241" y="2157"/>
                    <a:pt x="64713" y="5393"/>
                  </a:cubicBezTo>
                  <a:cubicBezTo>
                    <a:pt x="71184" y="9707"/>
                    <a:pt x="76577" y="15100"/>
                    <a:pt x="80891" y="22650"/>
                  </a:cubicBezTo>
                  <a:cubicBezTo>
                    <a:pt x="85205" y="30199"/>
                    <a:pt x="86284" y="38828"/>
                    <a:pt x="86284" y="48535"/>
                  </a:cubicBezTo>
                  <a:cubicBezTo>
                    <a:pt x="86284" y="58242"/>
                    <a:pt x="84127" y="66870"/>
                    <a:pt x="80891" y="74420"/>
                  </a:cubicBezTo>
                  <a:cubicBezTo>
                    <a:pt x="76577" y="81970"/>
                    <a:pt x="71184" y="87363"/>
                    <a:pt x="64713" y="91677"/>
                  </a:cubicBezTo>
                  <a:cubicBezTo>
                    <a:pt x="58241" y="95991"/>
                    <a:pt x="50691" y="97070"/>
                    <a:pt x="43142" y="97070"/>
                  </a:cubicBezTo>
                  <a:cubicBezTo>
                    <a:pt x="35592" y="97070"/>
                    <a:pt x="28042" y="95991"/>
                    <a:pt x="21571" y="91677"/>
                  </a:cubicBezTo>
                  <a:close/>
                  <a:moveTo>
                    <a:pt x="58241" y="80891"/>
                  </a:moveTo>
                  <a:cubicBezTo>
                    <a:pt x="62556" y="77656"/>
                    <a:pt x="65791" y="73341"/>
                    <a:pt x="67949" y="67949"/>
                  </a:cubicBezTo>
                  <a:cubicBezTo>
                    <a:pt x="70106" y="62556"/>
                    <a:pt x="71184" y="56085"/>
                    <a:pt x="71184" y="48535"/>
                  </a:cubicBezTo>
                  <a:cubicBezTo>
                    <a:pt x="71184" y="40985"/>
                    <a:pt x="70106" y="34514"/>
                    <a:pt x="67949" y="29121"/>
                  </a:cubicBezTo>
                  <a:cubicBezTo>
                    <a:pt x="65791" y="23728"/>
                    <a:pt x="62556" y="19414"/>
                    <a:pt x="58241" y="16178"/>
                  </a:cubicBezTo>
                  <a:cubicBezTo>
                    <a:pt x="53928" y="12943"/>
                    <a:pt x="48535" y="11864"/>
                    <a:pt x="43142" y="11864"/>
                  </a:cubicBezTo>
                  <a:cubicBezTo>
                    <a:pt x="37749" y="11864"/>
                    <a:pt x="32357" y="12943"/>
                    <a:pt x="28042" y="16178"/>
                  </a:cubicBezTo>
                  <a:cubicBezTo>
                    <a:pt x="23728" y="19414"/>
                    <a:pt x="20492" y="23728"/>
                    <a:pt x="18335" y="29121"/>
                  </a:cubicBezTo>
                  <a:cubicBezTo>
                    <a:pt x="16178" y="34514"/>
                    <a:pt x="15099" y="40985"/>
                    <a:pt x="15099" y="48535"/>
                  </a:cubicBezTo>
                  <a:cubicBezTo>
                    <a:pt x="15099" y="59320"/>
                    <a:pt x="17257" y="69027"/>
                    <a:pt x="22649" y="75499"/>
                  </a:cubicBezTo>
                  <a:cubicBezTo>
                    <a:pt x="28042" y="81970"/>
                    <a:pt x="34513" y="86284"/>
                    <a:pt x="43142" y="86284"/>
                  </a:cubicBezTo>
                  <a:cubicBezTo>
                    <a:pt x="48535" y="85206"/>
                    <a:pt x="53928" y="84127"/>
                    <a:pt x="58241" y="80891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74" name="Freihandform: Form 2473">
              <a:extLst>
                <a:ext uri="{FF2B5EF4-FFF2-40B4-BE49-F238E27FC236}">
                  <a16:creationId xmlns:a16="http://schemas.microsoft.com/office/drawing/2014/main" id="{03BA087B-92DB-410E-8CD0-B9ED0CC789C4}"/>
                </a:ext>
              </a:extLst>
            </p:cNvPr>
            <p:cNvSpPr/>
            <p:nvPr/>
          </p:nvSpPr>
          <p:spPr>
            <a:xfrm>
              <a:off x="8421354" y="1885799"/>
              <a:ext cx="130505" cy="93833"/>
            </a:xfrm>
            <a:custGeom>
              <a:avLst/>
              <a:gdLst>
                <a:gd name="connsiteX0" fmla="*/ 0 w 130505"/>
                <a:gd name="connsiteY0" fmla="*/ 0 h 93833"/>
                <a:gd name="connsiteX1" fmla="*/ 15100 w 130505"/>
                <a:gd name="connsiteY1" fmla="*/ 0 h 93833"/>
                <a:gd name="connsiteX2" fmla="*/ 30200 w 130505"/>
                <a:gd name="connsiteY2" fmla="*/ 56085 h 93833"/>
                <a:gd name="connsiteX3" fmla="*/ 32357 w 130505"/>
                <a:gd name="connsiteY3" fmla="*/ 64713 h 93833"/>
                <a:gd name="connsiteX4" fmla="*/ 36671 w 130505"/>
                <a:gd name="connsiteY4" fmla="*/ 81970 h 93833"/>
                <a:gd name="connsiteX5" fmla="*/ 37749 w 130505"/>
                <a:gd name="connsiteY5" fmla="*/ 81970 h 93833"/>
                <a:gd name="connsiteX6" fmla="*/ 44221 w 130505"/>
                <a:gd name="connsiteY6" fmla="*/ 56085 h 93833"/>
                <a:gd name="connsiteX7" fmla="*/ 59320 w 130505"/>
                <a:gd name="connsiteY7" fmla="*/ 0 h 93833"/>
                <a:gd name="connsiteX8" fmla="*/ 73342 w 130505"/>
                <a:gd name="connsiteY8" fmla="*/ 0 h 93833"/>
                <a:gd name="connsiteX9" fmla="*/ 88441 w 130505"/>
                <a:gd name="connsiteY9" fmla="*/ 56085 h 93833"/>
                <a:gd name="connsiteX10" fmla="*/ 94913 w 130505"/>
                <a:gd name="connsiteY10" fmla="*/ 81970 h 93833"/>
                <a:gd name="connsiteX11" fmla="*/ 95991 w 130505"/>
                <a:gd name="connsiteY11" fmla="*/ 81970 h 93833"/>
                <a:gd name="connsiteX12" fmla="*/ 102462 w 130505"/>
                <a:gd name="connsiteY12" fmla="*/ 56085 h 93833"/>
                <a:gd name="connsiteX13" fmla="*/ 116484 w 130505"/>
                <a:gd name="connsiteY13" fmla="*/ 0 h 93833"/>
                <a:gd name="connsiteX14" fmla="*/ 130505 w 130505"/>
                <a:gd name="connsiteY14" fmla="*/ 0 h 93833"/>
                <a:gd name="connsiteX15" fmla="*/ 104620 w 130505"/>
                <a:gd name="connsiteY15" fmla="*/ 93834 h 93833"/>
                <a:gd name="connsiteX16" fmla="*/ 87363 w 130505"/>
                <a:gd name="connsiteY16" fmla="*/ 93834 h 93833"/>
                <a:gd name="connsiteX17" fmla="*/ 73342 w 130505"/>
                <a:gd name="connsiteY17" fmla="*/ 40985 h 93833"/>
                <a:gd name="connsiteX18" fmla="*/ 70106 w 130505"/>
                <a:gd name="connsiteY18" fmla="*/ 25885 h 93833"/>
                <a:gd name="connsiteX19" fmla="*/ 66870 w 130505"/>
                <a:gd name="connsiteY19" fmla="*/ 14021 h 93833"/>
                <a:gd name="connsiteX20" fmla="*/ 65792 w 130505"/>
                <a:gd name="connsiteY20" fmla="*/ 14021 h 93833"/>
                <a:gd name="connsiteX21" fmla="*/ 59320 w 130505"/>
                <a:gd name="connsiteY21" fmla="*/ 40985 h 93833"/>
                <a:gd name="connsiteX22" fmla="*/ 45299 w 130505"/>
                <a:gd name="connsiteY22" fmla="*/ 92755 h 93833"/>
                <a:gd name="connsiteX23" fmla="*/ 29121 w 130505"/>
                <a:gd name="connsiteY23" fmla="*/ 92755 h 93833"/>
                <a:gd name="connsiteX24" fmla="*/ 0 w 130505"/>
                <a:gd name="connsiteY24" fmla="*/ 0 h 93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05" h="93833">
                  <a:moveTo>
                    <a:pt x="0" y="0"/>
                  </a:moveTo>
                  <a:lnTo>
                    <a:pt x="15100" y="0"/>
                  </a:lnTo>
                  <a:lnTo>
                    <a:pt x="30200" y="56085"/>
                  </a:lnTo>
                  <a:lnTo>
                    <a:pt x="32357" y="64713"/>
                  </a:lnTo>
                  <a:cubicBezTo>
                    <a:pt x="34514" y="72263"/>
                    <a:pt x="35593" y="78734"/>
                    <a:pt x="36671" y="81970"/>
                  </a:cubicBezTo>
                  <a:lnTo>
                    <a:pt x="37749" y="81970"/>
                  </a:lnTo>
                  <a:cubicBezTo>
                    <a:pt x="39907" y="72263"/>
                    <a:pt x="42064" y="63635"/>
                    <a:pt x="44221" y="56085"/>
                  </a:cubicBezTo>
                  <a:lnTo>
                    <a:pt x="59320" y="0"/>
                  </a:lnTo>
                  <a:lnTo>
                    <a:pt x="73342" y="0"/>
                  </a:lnTo>
                  <a:lnTo>
                    <a:pt x="88441" y="56085"/>
                  </a:lnTo>
                  <a:lnTo>
                    <a:pt x="94913" y="81970"/>
                  </a:lnTo>
                  <a:lnTo>
                    <a:pt x="95991" y="81970"/>
                  </a:lnTo>
                  <a:lnTo>
                    <a:pt x="102462" y="56085"/>
                  </a:lnTo>
                  <a:lnTo>
                    <a:pt x="116484" y="0"/>
                  </a:lnTo>
                  <a:lnTo>
                    <a:pt x="130505" y="0"/>
                  </a:lnTo>
                  <a:lnTo>
                    <a:pt x="104620" y="93834"/>
                  </a:lnTo>
                  <a:lnTo>
                    <a:pt x="87363" y="93834"/>
                  </a:lnTo>
                  <a:lnTo>
                    <a:pt x="73342" y="40985"/>
                  </a:lnTo>
                  <a:lnTo>
                    <a:pt x="70106" y="25885"/>
                  </a:lnTo>
                  <a:cubicBezTo>
                    <a:pt x="70106" y="24807"/>
                    <a:pt x="69028" y="20492"/>
                    <a:pt x="66870" y="14021"/>
                  </a:cubicBezTo>
                  <a:lnTo>
                    <a:pt x="65792" y="14021"/>
                  </a:lnTo>
                  <a:cubicBezTo>
                    <a:pt x="62556" y="26964"/>
                    <a:pt x="60399" y="35592"/>
                    <a:pt x="59320" y="40985"/>
                  </a:cubicBezTo>
                  <a:lnTo>
                    <a:pt x="45299" y="92755"/>
                  </a:lnTo>
                  <a:lnTo>
                    <a:pt x="29121" y="927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75" name="Freihandform: Form 2474">
              <a:extLst>
                <a:ext uri="{FF2B5EF4-FFF2-40B4-BE49-F238E27FC236}">
                  <a16:creationId xmlns:a16="http://schemas.microsoft.com/office/drawing/2014/main" id="{AA5BE2D9-2FA3-42C5-906A-CB95978BF34F}"/>
                </a:ext>
              </a:extLst>
            </p:cNvPr>
            <p:cNvSpPr/>
            <p:nvPr/>
          </p:nvSpPr>
          <p:spPr>
            <a:xfrm>
              <a:off x="8571273" y="1841578"/>
              <a:ext cx="23728" cy="141290"/>
            </a:xfrm>
            <a:custGeom>
              <a:avLst/>
              <a:gdLst>
                <a:gd name="connsiteX0" fmla="*/ 3236 w 23728"/>
                <a:gd name="connsiteY0" fmla="*/ 135897 h 141290"/>
                <a:gd name="connsiteX1" fmla="*/ 0 w 23728"/>
                <a:gd name="connsiteY1" fmla="*/ 120798 h 141290"/>
                <a:gd name="connsiteX2" fmla="*/ 0 w 23728"/>
                <a:gd name="connsiteY2" fmla="*/ 0 h 141290"/>
                <a:gd name="connsiteX3" fmla="*/ 14021 w 23728"/>
                <a:gd name="connsiteY3" fmla="*/ 0 h 141290"/>
                <a:gd name="connsiteX4" fmla="*/ 14021 w 23728"/>
                <a:gd name="connsiteY4" fmla="*/ 121876 h 141290"/>
                <a:gd name="connsiteX5" fmla="*/ 15100 w 23728"/>
                <a:gd name="connsiteY5" fmla="*/ 127269 h 141290"/>
                <a:gd name="connsiteX6" fmla="*/ 18335 w 23728"/>
                <a:gd name="connsiteY6" fmla="*/ 129426 h 141290"/>
                <a:gd name="connsiteX7" fmla="*/ 21571 w 23728"/>
                <a:gd name="connsiteY7" fmla="*/ 129426 h 141290"/>
                <a:gd name="connsiteX8" fmla="*/ 23728 w 23728"/>
                <a:gd name="connsiteY8" fmla="*/ 140212 h 141290"/>
                <a:gd name="connsiteX9" fmla="*/ 15100 w 23728"/>
                <a:gd name="connsiteY9" fmla="*/ 141290 h 141290"/>
                <a:gd name="connsiteX10" fmla="*/ 3236 w 23728"/>
                <a:gd name="connsiteY10" fmla="*/ 135897 h 141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728" h="141290">
                  <a:moveTo>
                    <a:pt x="3236" y="135897"/>
                  </a:moveTo>
                  <a:cubicBezTo>
                    <a:pt x="1078" y="132662"/>
                    <a:pt x="0" y="127269"/>
                    <a:pt x="0" y="120798"/>
                  </a:cubicBezTo>
                  <a:lnTo>
                    <a:pt x="0" y="0"/>
                  </a:lnTo>
                  <a:lnTo>
                    <a:pt x="14021" y="0"/>
                  </a:lnTo>
                  <a:lnTo>
                    <a:pt x="14021" y="121876"/>
                  </a:lnTo>
                  <a:cubicBezTo>
                    <a:pt x="14021" y="124033"/>
                    <a:pt x="14021" y="126190"/>
                    <a:pt x="15100" y="127269"/>
                  </a:cubicBezTo>
                  <a:cubicBezTo>
                    <a:pt x="16178" y="128348"/>
                    <a:pt x="17257" y="129426"/>
                    <a:pt x="18335" y="129426"/>
                  </a:cubicBezTo>
                  <a:cubicBezTo>
                    <a:pt x="19414" y="129426"/>
                    <a:pt x="20493" y="129426"/>
                    <a:pt x="21571" y="129426"/>
                  </a:cubicBezTo>
                  <a:lnTo>
                    <a:pt x="23728" y="140212"/>
                  </a:lnTo>
                  <a:cubicBezTo>
                    <a:pt x="21571" y="141290"/>
                    <a:pt x="18335" y="141290"/>
                    <a:pt x="15100" y="141290"/>
                  </a:cubicBezTo>
                  <a:cubicBezTo>
                    <a:pt x="9707" y="140212"/>
                    <a:pt x="6471" y="139133"/>
                    <a:pt x="3236" y="13589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76" name="Freihandform: Form 2475">
              <a:extLst>
                <a:ext uri="{FF2B5EF4-FFF2-40B4-BE49-F238E27FC236}">
                  <a16:creationId xmlns:a16="http://schemas.microsoft.com/office/drawing/2014/main" id="{DF71AC2A-5D7E-4FF3-A615-AE335C3BFF8F}"/>
                </a:ext>
              </a:extLst>
            </p:cNvPr>
            <p:cNvSpPr/>
            <p:nvPr/>
          </p:nvSpPr>
          <p:spPr>
            <a:xfrm>
              <a:off x="8613337" y="1884720"/>
              <a:ext cx="78134" cy="98148"/>
            </a:xfrm>
            <a:custGeom>
              <a:avLst/>
              <a:gdLst>
                <a:gd name="connsiteX0" fmla="*/ 77655 w 78134"/>
                <a:gd name="connsiteY0" fmla="*/ 51770 h 98148"/>
                <a:gd name="connsiteX1" fmla="*/ 12942 w 78134"/>
                <a:gd name="connsiteY1" fmla="*/ 51770 h 98148"/>
                <a:gd name="connsiteX2" fmla="*/ 22649 w 78134"/>
                <a:gd name="connsiteY2" fmla="*/ 77656 h 98148"/>
                <a:gd name="connsiteX3" fmla="*/ 45299 w 78134"/>
                <a:gd name="connsiteY3" fmla="*/ 86284 h 98148"/>
                <a:gd name="connsiteX4" fmla="*/ 69027 w 78134"/>
                <a:gd name="connsiteY4" fmla="*/ 78734 h 98148"/>
                <a:gd name="connsiteX5" fmla="*/ 74420 w 78134"/>
                <a:gd name="connsiteY5" fmla="*/ 88441 h 98148"/>
                <a:gd name="connsiteX6" fmla="*/ 60399 w 78134"/>
                <a:gd name="connsiteY6" fmla="*/ 95991 h 98148"/>
                <a:gd name="connsiteX7" fmla="*/ 44220 w 78134"/>
                <a:gd name="connsiteY7" fmla="*/ 98148 h 98148"/>
                <a:gd name="connsiteX8" fmla="*/ 21571 w 78134"/>
                <a:gd name="connsiteY8" fmla="*/ 92755 h 98148"/>
                <a:gd name="connsiteX9" fmla="*/ 5393 w 78134"/>
                <a:gd name="connsiteY9" fmla="*/ 75499 h 98148"/>
                <a:gd name="connsiteX10" fmla="*/ 0 w 78134"/>
                <a:gd name="connsiteY10" fmla="*/ 49613 h 98148"/>
                <a:gd name="connsiteX11" fmla="*/ 5393 w 78134"/>
                <a:gd name="connsiteY11" fmla="*/ 23728 h 98148"/>
                <a:gd name="connsiteX12" fmla="*/ 20492 w 78134"/>
                <a:gd name="connsiteY12" fmla="*/ 6471 h 98148"/>
                <a:gd name="connsiteX13" fmla="*/ 40985 w 78134"/>
                <a:gd name="connsiteY13" fmla="*/ 0 h 98148"/>
                <a:gd name="connsiteX14" fmla="*/ 67949 w 78134"/>
                <a:gd name="connsiteY14" fmla="*/ 11864 h 98148"/>
                <a:gd name="connsiteX15" fmla="*/ 77655 w 78134"/>
                <a:gd name="connsiteY15" fmla="*/ 44221 h 98148"/>
                <a:gd name="connsiteX16" fmla="*/ 77655 w 78134"/>
                <a:gd name="connsiteY16" fmla="*/ 51770 h 98148"/>
                <a:gd name="connsiteX17" fmla="*/ 65791 w 78134"/>
                <a:gd name="connsiteY17" fmla="*/ 40985 h 98148"/>
                <a:gd name="connsiteX18" fmla="*/ 59320 w 78134"/>
                <a:gd name="connsiteY18" fmla="*/ 18335 h 98148"/>
                <a:gd name="connsiteX19" fmla="*/ 40985 w 78134"/>
                <a:gd name="connsiteY19" fmla="*/ 10786 h 98148"/>
                <a:gd name="connsiteX20" fmla="*/ 22649 w 78134"/>
                <a:gd name="connsiteY20" fmla="*/ 18335 h 98148"/>
                <a:gd name="connsiteX21" fmla="*/ 12942 w 78134"/>
                <a:gd name="connsiteY21" fmla="*/ 40985 h 98148"/>
                <a:gd name="connsiteX22" fmla="*/ 65791 w 78134"/>
                <a:gd name="connsiteY22" fmla="*/ 40985 h 9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134" h="98148">
                  <a:moveTo>
                    <a:pt x="77655" y="51770"/>
                  </a:moveTo>
                  <a:lnTo>
                    <a:pt x="12942" y="51770"/>
                  </a:lnTo>
                  <a:cubicBezTo>
                    <a:pt x="14021" y="62556"/>
                    <a:pt x="17257" y="71184"/>
                    <a:pt x="22649" y="77656"/>
                  </a:cubicBezTo>
                  <a:cubicBezTo>
                    <a:pt x="28042" y="84127"/>
                    <a:pt x="36670" y="86284"/>
                    <a:pt x="45299" y="86284"/>
                  </a:cubicBezTo>
                  <a:cubicBezTo>
                    <a:pt x="53928" y="86284"/>
                    <a:pt x="61477" y="84127"/>
                    <a:pt x="69027" y="78734"/>
                  </a:cubicBezTo>
                  <a:lnTo>
                    <a:pt x="74420" y="88441"/>
                  </a:lnTo>
                  <a:cubicBezTo>
                    <a:pt x="70106" y="91677"/>
                    <a:pt x="64713" y="93834"/>
                    <a:pt x="60399" y="95991"/>
                  </a:cubicBezTo>
                  <a:cubicBezTo>
                    <a:pt x="55006" y="98148"/>
                    <a:pt x="49613" y="98148"/>
                    <a:pt x="44220" y="98148"/>
                  </a:cubicBezTo>
                  <a:cubicBezTo>
                    <a:pt x="35592" y="98148"/>
                    <a:pt x="28042" y="95991"/>
                    <a:pt x="21571" y="92755"/>
                  </a:cubicBezTo>
                  <a:cubicBezTo>
                    <a:pt x="15099" y="88441"/>
                    <a:pt x="9707" y="83048"/>
                    <a:pt x="5393" y="75499"/>
                  </a:cubicBezTo>
                  <a:cubicBezTo>
                    <a:pt x="1078" y="67949"/>
                    <a:pt x="0" y="59320"/>
                    <a:pt x="0" y="49613"/>
                  </a:cubicBezTo>
                  <a:cubicBezTo>
                    <a:pt x="0" y="39906"/>
                    <a:pt x="2157" y="31278"/>
                    <a:pt x="5393" y="23728"/>
                  </a:cubicBezTo>
                  <a:cubicBezTo>
                    <a:pt x="9707" y="16178"/>
                    <a:pt x="14021" y="10786"/>
                    <a:pt x="20492" y="6471"/>
                  </a:cubicBezTo>
                  <a:cubicBezTo>
                    <a:pt x="26964" y="2157"/>
                    <a:pt x="33435" y="0"/>
                    <a:pt x="40985" y="0"/>
                  </a:cubicBezTo>
                  <a:cubicBezTo>
                    <a:pt x="52849" y="0"/>
                    <a:pt x="61477" y="4314"/>
                    <a:pt x="67949" y="11864"/>
                  </a:cubicBezTo>
                  <a:cubicBezTo>
                    <a:pt x="74420" y="19414"/>
                    <a:pt x="77655" y="30199"/>
                    <a:pt x="77655" y="44221"/>
                  </a:cubicBezTo>
                  <a:cubicBezTo>
                    <a:pt x="78734" y="46378"/>
                    <a:pt x="77655" y="48535"/>
                    <a:pt x="77655" y="51770"/>
                  </a:cubicBezTo>
                  <a:close/>
                  <a:moveTo>
                    <a:pt x="65791" y="40985"/>
                  </a:moveTo>
                  <a:cubicBezTo>
                    <a:pt x="65791" y="31278"/>
                    <a:pt x="63634" y="23728"/>
                    <a:pt x="59320" y="18335"/>
                  </a:cubicBezTo>
                  <a:cubicBezTo>
                    <a:pt x="55006" y="12943"/>
                    <a:pt x="49613" y="10786"/>
                    <a:pt x="40985" y="10786"/>
                  </a:cubicBezTo>
                  <a:cubicBezTo>
                    <a:pt x="34513" y="10786"/>
                    <a:pt x="28042" y="12943"/>
                    <a:pt x="22649" y="18335"/>
                  </a:cubicBezTo>
                  <a:cubicBezTo>
                    <a:pt x="17257" y="23728"/>
                    <a:pt x="14021" y="31278"/>
                    <a:pt x="12942" y="40985"/>
                  </a:cubicBezTo>
                  <a:lnTo>
                    <a:pt x="65791" y="40985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77" name="Freihandform: Form 2476">
              <a:extLst>
                <a:ext uri="{FF2B5EF4-FFF2-40B4-BE49-F238E27FC236}">
                  <a16:creationId xmlns:a16="http://schemas.microsoft.com/office/drawing/2014/main" id="{2110447F-4EBD-4695-B42C-4F0F1E39C3DE}"/>
                </a:ext>
              </a:extLst>
            </p:cNvPr>
            <p:cNvSpPr/>
            <p:nvPr/>
          </p:nvSpPr>
          <p:spPr>
            <a:xfrm>
              <a:off x="8708249" y="1841578"/>
              <a:ext cx="80891" cy="141290"/>
            </a:xfrm>
            <a:custGeom>
              <a:avLst/>
              <a:gdLst>
                <a:gd name="connsiteX0" fmla="*/ 10786 w 80891"/>
                <a:gd name="connsiteY0" fmla="*/ 127269 h 141290"/>
                <a:gd name="connsiteX1" fmla="*/ 0 w 80891"/>
                <a:gd name="connsiteY1" fmla="*/ 90598 h 141290"/>
                <a:gd name="connsiteX2" fmla="*/ 5393 w 80891"/>
                <a:gd name="connsiteY2" fmla="*/ 64713 h 141290"/>
                <a:gd name="connsiteX3" fmla="*/ 20492 w 80891"/>
                <a:gd name="connsiteY3" fmla="*/ 47456 h 141290"/>
                <a:gd name="connsiteX4" fmla="*/ 40985 w 80891"/>
                <a:gd name="connsiteY4" fmla="*/ 40985 h 141290"/>
                <a:gd name="connsiteX5" fmla="*/ 55006 w 80891"/>
                <a:gd name="connsiteY5" fmla="*/ 44221 h 141290"/>
                <a:gd name="connsiteX6" fmla="*/ 67949 w 80891"/>
                <a:gd name="connsiteY6" fmla="*/ 52849 h 141290"/>
                <a:gd name="connsiteX7" fmla="*/ 66870 w 80891"/>
                <a:gd name="connsiteY7" fmla="*/ 36671 h 141290"/>
                <a:gd name="connsiteX8" fmla="*/ 66870 w 80891"/>
                <a:gd name="connsiteY8" fmla="*/ 0 h 141290"/>
                <a:gd name="connsiteX9" fmla="*/ 80891 w 80891"/>
                <a:gd name="connsiteY9" fmla="*/ 0 h 141290"/>
                <a:gd name="connsiteX10" fmla="*/ 80891 w 80891"/>
                <a:gd name="connsiteY10" fmla="*/ 139133 h 141290"/>
                <a:gd name="connsiteX11" fmla="*/ 69027 w 80891"/>
                <a:gd name="connsiteY11" fmla="*/ 139133 h 141290"/>
                <a:gd name="connsiteX12" fmla="*/ 67949 w 80891"/>
                <a:gd name="connsiteY12" fmla="*/ 127269 h 141290"/>
                <a:gd name="connsiteX13" fmla="*/ 66870 w 80891"/>
                <a:gd name="connsiteY13" fmla="*/ 127269 h 141290"/>
                <a:gd name="connsiteX14" fmla="*/ 52849 w 80891"/>
                <a:gd name="connsiteY14" fmla="*/ 136976 h 141290"/>
                <a:gd name="connsiteX15" fmla="*/ 37749 w 80891"/>
                <a:gd name="connsiteY15" fmla="*/ 141290 h 141290"/>
                <a:gd name="connsiteX16" fmla="*/ 10786 w 80891"/>
                <a:gd name="connsiteY16" fmla="*/ 127269 h 141290"/>
                <a:gd name="connsiteX17" fmla="*/ 55006 w 80891"/>
                <a:gd name="connsiteY17" fmla="*/ 125112 h 141290"/>
                <a:gd name="connsiteX18" fmla="*/ 67949 w 80891"/>
                <a:gd name="connsiteY18" fmla="*/ 115405 h 141290"/>
                <a:gd name="connsiteX19" fmla="*/ 67949 w 80891"/>
                <a:gd name="connsiteY19" fmla="*/ 64713 h 141290"/>
                <a:gd name="connsiteX20" fmla="*/ 56085 w 80891"/>
                <a:gd name="connsiteY20" fmla="*/ 57163 h 141290"/>
                <a:gd name="connsiteX21" fmla="*/ 44220 w 80891"/>
                <a:gd name="connsiteY21" fmla="*/ 55006 h 141290"/>
                <a:gd name="connsiteX22" fmla="*/ 30199 w 80891"/>
                <a:gd name="connsiteY22" fmla="*/ 60399 h 141290"/>
                <a:gd name="connsiteX23" fmla="*/ 19414 w 80891"/>
                <a:gd name="connsiteY23" fmla="*/ 73341 h 141290"/>
                <a:gd name="connsiteX24" fmla="*/ 15099 w 80891"/>
                <a:gd name="connsiteY24" fmla="*/ 92755 h 141290"/>
                <a:gd name="connsiteX25" fmla="*/ 22649 w 80891"/>
                <a:gd name="connsiteY25" fmla="*/ 119719 h 141290"/>
                <a:gd name="connsiteX26" fmla="*/ 43142 w 80891"/>
                <a:gd name="connsiteY26" fmla="*/ 129426 h 141290"/>
                <a:gd name="connsiteX27" fmla="*/ 55006 w 80891"/>
                <a:gd name="connsiteY27" fmla="*/ 125112 h 141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0891" h="141290">
                  <a:moveTo>
                    <a:pt x="10786" y="127269"/>
                  </a:moveTo>
                  <a:cubicBezTo>
                    <a:pt x="4314" y="118641"/>
                    <a:pt x="0" y="106777"/>
                    <a:pt x="0" y="90598"/>
                  </a:cubicBezTo>
                  <a:cubicBezTo>
                    <a:pt x="0" y="80891"/>
                    <a:pt x="2157" y="72263"/>
                    <a:pt x="5393" y="64713"/>
                  </a:cubicBezTo>
                  <a:cubicBezTo>
                    <a:pt x="8628" y="57163"/>
                    <a:pt x="14021" y="51770"/>
                    <a:pt x="20492" y="47456"/>
                  </a:cubicBezTo>
                  <a:cubicBezTo>
                    <a:pt x="26964" y="43142"/>
                    <a:pt x="33435" y="40985"/>
                    <a:pt x="40985" y="40985"/>
                  </a:cubicBezTo>
                  <a:cubicBezTo>
                    <a:pt x="46378" y="40985"/>
                    <a:pt x="50692" y="42063"/>
                    <a:pt x="55006" y="44221"/>
                  </a:cubicBezTo>
                  <a:cubicBezTo>
                    <a:pt x="59320" y="46378"/>
                    <a:pt x="63634" y="48535"/>
                    <a:pt x="67949" y="52849"/>
                  </a:cubicBezTo>
                  <a:lnTo>
                    <a:pt x="66870" y="36671"/>
                  </a:lnTo>
                  <a:lnTo>
                    <a:pt x="66870" y="0"/>
                  </a:lnTo>
                  <a:lnTo>
                    <a:pt x="80891" y="0"/>
                  </a:lnTo>
                  <a:lnTo>
                    <a:pt x="80891" y="139133"/>
                  </a:lnTo>
                  <a:lnTo>
                    <a:pt x="69027" y="139133"/>
                  </a:lnTo>
                  <a:lnTo>
                    <a:pt x="67949" y="127269"/>
                  </a:lnTo>
                  <a:lnTo>
                    <a:pt x="66870" y="127269"/>
                  </a:lnTo>
                  <a:cubicBezTo>
                    <a:pt x="62556" y="131583"/>
                    <a:pt x="58241" y="134819"/>
                    <a:pt x="52849" y="136976"/>
                  </a:cubicBezTo>
                  <a:cubicBezTo>
                    <a:pt x="47456" y="139133"/>
                    <a:pt x="43142" y="141290"/>
                    <a:pt x="37749" y="141290"/>
                  </a:cubicBezTo>
                  <a:cubicBezTo>
                    <a:pt x="26964" y="140212"/>
                    <a:pt x="17257" y="135897"/>
                    <a:pt x="10786" y="127269"/>
                  </a:cubicBezTo>
                  <a:close/>
                  <a:moveTo>
                    <a:pt x="55006" y="125112"/>
                  </a:moveTo>
                  <a:cubicBezTo>
                    <a:pt x="59320" y="122955"/>
                    <a:pt x="63634" y="119719"/>
                    <a:pt x="67949" y="115405"/>
                  </a:cubicBezTo>
                  <a:lnTo>
                    <a:pt x="67949" y="64713"/>
                  </a:lnTo>
                  <a:cubicBezTo>
                    <a:pt x="63634" y="61477"/>
                    <a:pt x="59320" y="58242"/>
                    <a:pt x="56085" y="57163"/>
                  </a:cubicBezTo>
                  <a:cubicBezTo>
                    <a:pt x="51770" y="56085"/>
                    <a:pt x="48535" y="55006"/>
                    <a:pt x="44220" y="55006"/>
                  </a:cubicBezTo>
                  <a:cubicBezTo>
                    <a:pt x="38828" y="55006"/>
                    <a:pt x="34514" y="57163"/>
                    <a:pt x="30199" y="60399"/>
                  </a:cubicBezTo>
                  <a:cubicBezTo>
                    <a:pt x="25885" y="63635"/>
                    <a:pt x="22649" y="67949"/>
                    <a:pt x="19414" y="73341"/>
                  </a:cubicBezTo>
                  <a:cubicBezTo>
                    <a:pt x="17257" y="78734"/>
                    <a:pt x="15099" y="85206"/>
                    <a:pt x="15099" y="92755"/>
                  </a:cubicBezTo>
                  <a:cubicBezTo>
                    <a:pt x="15099" y="104619"/>
                    <a:pt x="17257" y="113248"/>
                    <a:pt x="22649" y="119719"/>
                  </a:cubicBezTo>
                  <a:cubicBezTo>
                    <a:pt x="26964" y="126190"/>
                    <a:pt x="34514" y="129426"/>
                    <a:pt x="43142" y="129426"/>
                  </a:cubicBezTo>
                  <a:cubicBezTo>
                    <a:pt x="46378" y="128348"/>
                    <a:pt x="50692" y="127269"/>
                    <a:pt x="55006" y="125112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78" name="Freihandform: Form 2477">
              <a:extLst>
                <a:ext uri="{FF2B5EF4-FFF2-40B4-BE49-F238E27FC236}">
                  <a16:creationId xmlns:a16="http://schemas.microsoft.com/office/drawing/2014/main" id="{796CC6E8-FC94-44D1-9A46-C817B3452B56}"/>
                </a:ext>
              </a:extLst>
            </p:cNvPr>
            <p:cNvSpPr/>
            <p:nvPr/>
          </p:nvSpPr>
          <p:spPr>
            <a:xfrm>
              <a:off x="8815025" y="1882563"/>
              <a:ext cx="86284" cy="141290"/>
            </a:xfrm>
            <a:custGeom>
              <a:avLst/>
              <a:gdLst>
                <a:gd name="connsiteX0" fmla="*/ 10786 w 86284"/>
                <a:gd name="connsiteY0" fmla="*/ 134819 h 141290"/>
                <a:gd name="connsiteX1" fmla="*/ 0 w 86284"/>
                <a:gd name="connsiteY1" fmla="*/ 116484 h 141290"/>
                <a:gd name="connsiteX2" fmla="*/ 3236 w 86284"/>
                <a:gd name="connsiteY2" fmla="*/ 104619 h 141290"/>
                <a:gd name="connsiteX3" fmla="*/ 12943 w 86284"/>
                <a:gd name="connsiteY3" fmla="*/ 94912 h 141290"/>
                <a:gd name="connsiteX4" fmla="*/ 12943 w 86284"/>
                <a:gd name="connsiteY4" fmla="*/ 93834 h 141290"/>
                <a:gd name="connsiteX5" fmla="*/ 6472 w 86284"/>
                <a:gd name="connsiteY5" fmla="*/ 87363 h 141290"/>
                <a:gd name="connsiteX6" fmla="*/ 4314 w 86284"/>
                <a:gd name="connsiteY6" fmla="*/ 78734 h 141290"/>
                <a:gd name="connsiteX7" fmla="*/ 7550 w 86284"/>
                <a:gd name="connsiteY7" fmla="*/ 69027 h 141290"/>
                <a:gd name="connsiteX8" fmla="*/ 15100 w 86284"/>
                <a:gd name="connsiteY8" fmla="*/ 61477 h 141290"/>
                <a:gd name="connsiteX9" fmla="*/ 15100 w 86284"/>
                <a:gd name="connsiteY9" fmla="*/ 59320 h 141290"/>
                <a:gd name="connsiteX10" fmla="*/ 6472 w 86284"/>
                <a:gd name="connsiteY10" fmla="*/ 48535 h 141290"/>
                <a:gd name="connsiteX11" fmla="*/ 3236 w 86284"/>
                <a:gd name="connsiteY11" fmla="*/ 33435 h 141290"/>
                <a:gd name="connsiteX12" fmla="*/ 7550 w 86284"/>
                <a:gd name="connsiteY12" fmla="*/ 16178 h 141290"/>
                <a:gd name="connsiteX13" fmla="*/ 20493 w 86284"/>
                <a:gd name="connsiteY13" fmla="*/ 4314 h 141290"/>
                <a:gd name="connsiteX14" fmla="*/ 37749 w 86284"/>
                <a:gd name="connsiteY14" fmla="*/ 0 h 141290"/>
                <a:gd name="connsiteX15" fmla="*/ 50692 w 86284"/>
                <a:gd name="connsiteY15" fmla="*/ 2157 h 141290"/>
                <a:gd name="connsiteX16" fmla="*/ 83049 w 86284"/>
                <a:gd name="connsiteY16" fmla="*/ 2157 h 141290"/>
                <a:gd name="connsiteX17" fmla="*/ 83049 w 86284"/>
                <a:gd name="connsiteY17" fmla="*/ 12943 h 141290"/>
                <a:gd name="connsiteX18" fmla="*/ 63635 w 86284"/>
                <a:gd name="connsiteY18" fmla="*/ 12943 h 141290"/>
                <a:gd name="connsiteX19" fmla="*/ 70106 w 86284"/>
                <a:gd name="connsiteY19" fmla="*/ 21571 h 141290"/>
                <a:gd name="connsiteX20" fmla="*/ 72263 w 86284"/>
                <a:gd name="connsiteY20" fmla="*/ 33435 h 141290"/>
                <a:gd name="connsiteX21" fmla="*/ 67949 w 86284"/>
                <a:gd name="connsiteY21" fmla="*/ 50692 h 141290"/>
                <a:gd name="connsiteX22" fmla="*/ 56085 w 86284"/>
                <a:gd name="connsiteY22" fmla="*/ 62556 h 141290"/>
                <a:gd name="connsiteX23" fmla="*/ 38828 w 86284"/>
                <a:gd name="connsiteY23" fmla="*/ 66870 h 141290"/>
                <a:gd name="connsiteX24" fmla="*/ 24807 w 86284"/>
                <a:gd name="connsiteY24" fmla="*/ 63635 h 141290"/>
                <a:gd name="connsiteX25" fmla="*/ 20493 w 86284"/>
                <a:gd name="connsiteY25" fmla="*/ 69027 h 141290"/>
                <a:gd name="connsiteX26" fmla="*/ 18335 w 86284"/>
                <a:gd name="connsiteY26" fmla="*/ 75499 h 141290"/>
                <a:gd name="connsiteX27" fmla="*/ 22650 w 86284"/>
                <a:gd name="connsiteY27" fmla="*/ 83048 h 141290"/>
                <a:gd name="connsiteX28" fmla="*/ 35593 w 86284"/>
                <a:gd name="connsiteY28" fmla="*/ 86284 h 141290"/>
                <a:gd name="connsiteX29" fmla="*/ 53928 w 86284"/>
                <a:gd name="connsiteY29" fmla="*/ 86284 h 141290"/>
                <a:gd name="connsiteX30" fmla="*/ 78735 w 86284"/>
                <a:gd name="connsiteY30" fmla="*/ 91677 h 141290"/>
                <a:gd name="connsiteX31" fmla="*/ 86284 w 86284"/>
                <a:gd name="connsiteY31" fmla="*/ 108934 h 141290"/>
                <a:gd name="connsiteX32" fmla="*/ 80891 w 86284"/>
                <a:gd name="connsiteY32" fmla="*/ 125112 h 141290"/>
                <a:gd name="connsiteX33" fmla="*/ 64713 w 86284"/>
                <a:gd name="connsiteY33" fmla="*/ 136976 h 141290"/>
                <a:gd name="connsiteX34" fmla="*/ 39907 w 86284"/>
                <a:gd name="connsiteY34" fmla="*/ 141290 h 141290"/>
                <a:gd name="connsiteX35" fmla="*/ 10786 w 86284"/>
                <a:gd name="connsiteY35" fmla="*/ 134819 h 141290"/>
                <a:gd name="connsiteX36" fmla="*/ 57164 w 86284"/>
                <a:gd name="connsiteY36" fmla="*/ 128348 h 141290"/>
                <a:gd name="connsiteX37" fmla="*/ 67949 w 86284"/>
                <a:gd name="connsiteY37" fmla="*/ 120798 h 141290"/>
                <a:gd name="connsiteX38" fmla="*/ 72263 w 86284"/>
                <a:gd name="connsiteY38" fmla="*/ 111091 h 141290"/>
                <a:gd name="connsiteX39" fmla="*/ 66870 w 86284"/>
                <a:gd name="connsiteY39" fmla="*/ 101384 h 141290"/>
                <a:gd name="connsiteX40" fmla="*/ 51771 w 86284"/>
                <a:gd name="connsiteY40" fmla="*/ 98148 h 141290"/>
                <a:gd name="connsiteX41" fmla="*/ 34514 w 86284"/>
                <a:gd name="connsiteY41" fmla="*/ 98148 h 141290"/>
                <a:gd name="connsiteX42" fmla="*/ 22650 w 86284"/>
                <a:gd name="connsiteY42" fmla="*/ 97070 h 141290"/>
                <a:gd name="connsiteX43" fmla="*/ 11864 w 86284"/>
                <a:gd name="connsiteY43" fmla="*/ 114326 h 141290"/>
                <a:gd name="connsiteX44" fmla="*/ 19414 w 86284"/>
                <a:gd name="connsiteY44" fmla="*/ 127269 h 141290"/>
                <a:gd name="connsiteX45" fmla="*/ 39907 w 86284"/>
                <a:gd name="connsiteY45" fmla="*/ 131583 h 141290"/>
                <a:gd name="connsiteX46" fmla="*/ 57164 w 86284"/>
                <a:gd name="connsiteY46" fmla="*/ 128348 h 141290"/>
                <a:gd name="connsiteX47" fmla="*/ 52849 w 86284"/>
                <a:gd name="connsiteY47" fmla="*/ 51770 h 141290"/>
                <a:gd name="connsiteX48" fmla="*/ 59320 w 86284"/>
                <a:gd name="connsiteY48" fmla="*/ 34514 h 141290"/>
                <a:gd name="connsiteX49" fmla="*/ 52849 w 86284"/>
                <a:gd name="connsiteY49" fmla="*/ 17257 h 141290"/>
                <a:gd name="connsiteX50" fmla="*/ 37749 w 86284"/>
                <a:gd name="connsiteY50" fmla="*/ 10786 h 141290"/>
                <a:gd name="connsiteX51" fmla="*/ 22650 w 86284"/>
                <a:gd name="connsiteY51" fmla="*/ 17257 h 141290"/>
                <a:gd name="connsiteX52" fmla="*/ 16178 w 86284"/>
                <a:gd name="connsiteY52" fmla="*/ 34514 h 141290"/>
                <a:gd name="connsiteX53" fmla="*/ 22650 w 86284"/>
                <a:gd name="connsiteY53" fmla="*/ 51770 h 141290"/>
                <a:gd name="connsiteX54" fmla="*/ 37749 w 86284"/>
                <a:gd name="connsiteY54" fmla="*/ 58242 h 141290"/>
                <a:gd name="connsiteX55" fmla="*/ 52849 w 86284"/>
                <a:gd name="connsiteY55" fmla="*/ 51770 h 141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86284" h="141290">
                  <a:moveTo>
                    <a:pt x="10786" y="134819"/>
                  </a:moveTo>
                  <a:cubicBezTo>
                    <a:pt x="3236" y="130505"/>
                    <a:pt x="0" y="124033"/>
                    <a:pt x="0" y="116484"/>
                  </a:cubicBezTo>
                  <a:cubicBezTo>
                    <a:pt x="0" y="112169"/>
                    <a:pt x="1079" y="108934"/>
                    <a:pt x="3236" y="104619"/>
                  </a:cubicBezTo>
                  <a:cubicBezTo>
                    <a:pt x="5393" y="100305"/>
                    <a:pt x="8629" y="97070"/>
                    <a:pt x="12943" y="94912"/>
                  </a:cubicBezTo>
                  <a:lnTo>
                    <a:pt x="12943" y="93834"/>
                  </a:lnTo>
                  <a:cubicBezTo>
                    <a:pt x="10786" y="92755"/>
                    <a:pt x="8629" y="90598"/>
                    <a:pt x="6472" y="87363"/>
                  </a:cubicBezTo>
                  <a:cubicBezTo>
                    <a:pt x="5393" y="85206"/>
                    <a:pt x="4314" y="81970"/>
                    <a:pt x="4314" y="78734"/>
                  </a:cubicBezTo>
                  <a:cubicBezTo>
                    <a:pt x="4314" y="75499"/>
                    <a:pt x="5393" y="72263"/>
                    <a:pt x="7550" y="69027"/>
                  </a:cubicBezTo>
                  <a:cubicBezTo>
                    <a:pt x="9707" y="65792"/>
                    <a:pt x="11864" y="63635"/>
                    <a:pt x="15100" y="61477"/>
                  </a:cubicBezTo>
                  <a:lnTo>
                    <a:pt x="15100" y="59320"/>
                  </a:lnTo>
                  <a:cubicBezTo>
                    <a:pt x="11864" y="56085"/>
                    <a:pt x="8629" y="52849"/>
                    <a:pt x="6472" y="48535"/>
                  </a:cubicBezTo>
                  <a:cubicBezTo>
                    <a:pt x="4314" y="44221"/>
                    <a:pt x="3236" y="38828"/>
                    <a:pt x="3236" y="33435"/>
                  </a:cubicBezTo>
                  <a:cubicBezTo>
                    <a:pt x="3236" y="26964"/>
                    <a:pt x="4314" y="20492"/>
                    <a:pt x="7550" y="16178"/>
                  </a:cubicBezTo>
                  <a:cubicBezTo>
                    <a:pt x="10786" y="10786"/>
                    <a:pt x="15100" y="7550"/>
                    <a:pt x="20493" y="4314"/>
                  </a:cubicBezTo>
                  <a:cubicBezTo>
                    <a:pt x="25885" y="1079"/>
                    <a:pt x="31278" y="0"/>
                    <a:pt x="37749" y="0"/>
                  </a:cubicBezTo>
                  <a:cubicBezTo>
                    <a:pt x="42064" y="0"/>
                    <a:pt x="46378" y="1079"/>
                    <a:pt x="50692" y="2157"/>
                  </a:cubicBezTo>
                  <a:lnTo>
                    <a:pt x="83049" y="2157"/>
                  </a:lnTo>
                  <a:lnTo>
                    <a:pt x="83049" y="12943"/>
                  </a:lnTo>
                  <a:lnTo>
                    <a:pt x="63635" y="12943"/>
                  </a:lnTo>
                  <a:cubicBezTo>
                    <a:pt x="65792" y="15100"/>
                    <a:pt x="67949" y="18335"/>
                    <a:pt x="70106" y="21571"/>
                  </a:cubicBezTo>
                  <a:cubicBezTo>
                    <a:pt x="71185" y="24807"/>
                    <a:pt x="72263" y="29121"/>
                    <a:pt x="72263" y="33435"/>
                  </a:cubicBezTo>
                  <a:cubicBezTo>
                    <a:pt x="72263" y="39906"/>
                    <a:pt x="71185" y="45299"/>
                    <a:pt x="67949" y="50692"/>
                  </a:cubicBezTo>
                  <a:cubicBezTo>
                    <a:pt x="64713" y="56085"/>
                    <a:pt x="60399" y="59320"/>
                    <a:pt x="56085" y="62556"/>
                  </a:cubicBezTo>
                  <a:cubicBezTo>
                    <a:pt x="50692" y="65792"/>
                    <a:pt x="45299" y="66870"/>
                    <a:pt x="38828" y="66870"/>
                  </a:cubicBezTo>
                  <a:cubicBezTo>
                    <a:pt x="33435" y="66870"/>
                    <a:pt x="29121" y="65792"/>
                    <a:pt x="24807" y="63635"/>
                  </a:cubicBezTo>
                  <a:cubicBezTo>
                    <a:pt x="22650" y="65792"/>
                    <a:pt x="21571" y="66870"/>
                    <a:pt x="20493" y="69027"/>
                  </a:cubicBezTo>
                  <a:cubicBezTo>
                    <a:pt x="19414" y="71184"/>
                    <a:pt x="18335" y="73341"/>
                    <a:pt x="18335" y="75499"/>
                  </a:cubicBezTo>
                  <a:cubicBezTo>
                    <a:pt x="18335" y="78734"/>
                    <a:pt x="19414" y="81970"/>
                    <a:pt x="22650" y="83048"/>
                  </a:cubicBezTo>
                  <a:cubicBezTo>
                    <a:pt x="24807" y="85206"/>
                    <a:pt x="29121" y="86284"/>
                    <a:pt x="35593" y="86284"/>
                  </a:cubicBezTo>
                  <a:lnTo>
                    <a:pt x="53928" y="86284"/>
                  </a:lnTo>
                  <a:cubicBezTo>
                    <a:pt x="64713" y="86284"/>
                    <a:pt x="73342" y="88441"/>
                    <a:pt x="78735" y="91677"/>
                  </a:cubicBezTo>
                  <a:cubicBezTo>
                    <a:pt x="84128" y="94912"/>
                    <a:pt x="86284" y="101384"/>
                    <a:pt x="86284" y="108934"/>
                  </a:cubicBezTo>
                  <a:cubicBezTo>
                    <a:pt x="86284" y="114326"/>
                    <a:pt x="84128" y="119719"/>
                    <a:pt x="80891" y="125112"/>
                  </a:cubicBezTo>
                  <a:cubicBezTo>
                    <a:pt x="76578" y="130505"/>
                    <a:pt x="71185" y="133740"/>
                    <a:pt x="64713" y="136976"/>
                  </a:cubicBezTo>
                  <a:cubicBezTo>
                    <a:pt x="58242" y="140212"/>
                    <a:pt x="49614" y="141290"/>
                    <a:pt x="39907" y="141290"/>
                  </a:cubicBezTo>
                  <a:cubicBezTo>
                    <a:pt x="26964" y="141290"/>
                    <a:pt x="17257" y="139133"/>
                    <a:pt x="10786" y="134819"/>
                  </a:cubicBezTo>
                  <a:close/>
                  <a:moveTo>
                    <a:pt x="57164" y="128348"/>
                  </a:moveTo>
                  <a:cubicBezTo>
                    <a:pt x="61478" y="126190"/>
                    <a:pt x="65792" y="124033"/>
                    <a:pt x="67949" y="120798"/>
                  </a:cubicBezTo>
                  <a:cubicBezTo>
                    <a:pt x="70106" y="117562"/>
                    <a:pt x="72263" y="114326"/>
                    <a:pt x="72263" y="111091"/>
                  </a:cubicBezTo>
                  <a:cubicBezTo>
                    <a:pt x="72263" y="106777"/>
                    <a:pt x="71185" y="103541"/>
                    <a:pt x="66870" y="101384"/>
                  </a:cubicBezTo>
                  <a:cubicBezTo>
                    <a:pt x="63635" y="99227"/>
                    <a:pt x="58242" y="98148"/>
                    <a:pt x="51771" y="98148"/>
                  </a:cubicBezTo>
                  <a:lnTo>
                    <a:pt x="34514" y="98148"/>
                  </a:lnTo>
                  <a:cubicBezTo>
                    <a:pt x="30200" y="98148"/>
                    <a:pt x="26964" y="98148"/>
                    <a:pt x="22650" y="97070"/>
                  </a:cubicBezTo>
                  <a:cubicBezTo>
                    <a:pt x="16178" y="101384"/>
                    <a:pt x="11864" y="107855"/>
                    <a:pt x="11864" y="114326"/>
                  </a:cubicBezTo>
                  <a:cubicBezTo>
                    <a:pt x="11864" y="119719"/>
                    <a:pt x="14022" y="124033"/>
                    <a:pt x="19414" y="127269"/>
                  </a:cubicBezTo>
                  <a:cubicBezTo>
                    <a:pt x="24807" y="130505"/>
                    <a:pt x="31278" y="131583"/>
                    <a:pt x="39907" y="131583"/>
                  </a:cubicBezTo>
                  <a:cubicBezTo>
                    <a:pt x="46378" y="131583"/>
                    <a:pt x="51771" y="130505"/>
                    <a:pt x="57164" y="128348"/>
                  </a:cubicBezTo>
                  <a:close/>
                  <a:moveTo>
                    <a:pt x="52849" y="51770"/>
                  </a:moveTo>
                  <a:cubicBezTo>
                    <a:pt x="57164" y="47456"/>
                    <a:pt x="59320" y="42063"/>
                    <a:pt x="59320" y="34514"/>
                  </a:cubicBezTo>
                  <a:cubicBezTo>
                    <a:pt x="59320" y="28042"/>
                    <a:pt x="57164" y="21571"/>
                    <a:pt x="52849" y="17257"/>
                  </a:cubicBezTo>
                  <a:cubicBezTo>
                    <a:pt x="48535" y="12943"/>
                    <a:pt x="44221" y="10786"/>
                    <a:pt x="37749" y="10786"/>
                  </a:cubicBezTo>
                  <a:cubicBezTo>
                    <a:pt x="31278" y="10786"/>
                    <a:pt x="26964" y="12943"/>
                    <a:pt x="22650" y="17257"/>
                  </a:cubicBezTo>
                  <a:cubicBezTo>
                    <a:pt x="18335" y="21571"/>
                    <a:pt x="16178" y="26964"/>
                    <a:pt x="16178" y="34514"/>
                  </a:cubicBezTo>
                  <a:cubicBezTo>
                    <a:pt x="16178" y="40985"/>
                    <a:pt x="18335" y="47456"/>
                    <a:pt x="22650" y="51770"/>
                  </a:cubicBezTo>
                  <a:cubicBezTo>
                    <a:pt x="26964" y="56085"/>
                    <a:pt x="31278" y="58242"/>
                    <a:pt x="37749" y="58242"/>
                  </a:cubicBezTo>
                  <a:cubicBezTo>
                    <a:pt x="44221" y="58242"/>
                    <a:pt x="49614" y="56085"/>
                    <a:pt x="52849" y="5177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79" name="Freihandform: Form 2478">
              <a:extLst>
                <a:ext uri="{FF2B5EF4-FFF2-40B4-BE49-F238E27FC236}">
                  <a16:creationId xmlns:a16="http://schemas.microsoft.com/office/drawing/2014/main" id="{329696C3-2303-4DE7-9373-F7F38B16CFC3}"/>
                </a:ext>
              </a:extLst>
            </p:cNvPr>
            <p:cNvSpPr/>
            <p:nvPr/>
          </p:nvSpPr>
          <p:spPr>
            <a:xfrm>
              <a:off x="8911017" y="1884720"/>
              <a:ext cx="77655" cy="98148"/>
            </a:xfrm>
            <a:custGeom>
              <a:avLst/>
              <a:gdLst>
                <a:gd name="connsiteX0" fmla="*/ 77656 w 77655"/>
                <a:gd name="connsiteY0" fmla="*/ 51770 h 98148"/>
                <a:gd name="connsiteX1" fmla="*/ 12943 w 77655"/>
                <a:gd name="connsiteY1" fmla="*/ 51770 h 98148"/>
                <a:gd name="connsiteX2" fmla="*/ 22649 w 77655"/>
                <a:gd name="connsiteY2" fmla="*/ 77656 h 98148"/>
                <a:gd name="connsiteX3" fmla="*/ 45299 w 77655"/>
                <a:gd name="connsiteY3" fmla="*/ 86284 h 98148"/>
                <a:gd name="connsiteX4" fmla="*/ 69028 w 77655"/>
                <a:gd name="connsiteY4" fmla="*/ 78734 h 98148"/>
                <a:gd name="connsiteX5" fmla="*/ 74420 w 77655"/>
                <a:gd name="connsiteY5" fmla="*/ 88441 h 98148"/>
                <a:gd name="connsiteX6" fmla="*/ 60399 w 77655"/>
                <a:gd name="connsiteY6" fmla="*/ 95991 h 98148"/>
                <a:gd name="connsiteX7" fmla="*/ 44220 w 77655"/>
                <a:gd name="connsiteY7" fmla="*/ 98148 h 98148"/>
                <a:gd name="connsiteX8" fmla="*/ 21571 w 77655"/>
                <a:gd name="connsiteY8" fmla="*/ 92755 h 98148"/>
                <a:gd name="connsiteX9" fmla="*/ 5393 w 77655"/>
                <a:gd name="connsiteY9" fmla="*/ 75499 h 98148"/>
                <a:gd name="connsiteX10" fmla="*/ 0 w 77655"/>
                <a:gd name="connsiteY10" fmla="*/ 49613 h 98148"/>
                <a:gd name="connsiteX11" fmla="*/ 5393 w 77655"/>
                <a:gd name="connsiteY11" fmla="*/ 23728 h 98148"/>
                <a:gd name="connsiteX12" fmla="*/ 20493 w 77655"/>
                <a:gd name="connsiteY12" fmla="*/ 6471 h 98148"/>
                <a:gd name="connsiteX13" fmla="*/ 40985 w 77655"/>
                <a:gd name="connsiteY13" fmla="*/ 0 h 98148"/>
                <a:gd name="connsiteX14" fmla="*/ 67949 w 77655"/>
                <a:gd name="connsiteY14" fmla="*/ 11864 h 98148"/>
                <a:gd name="connsiteX15" fmla="*/ 77656 w 77655"/>
                <a:gd name="connsiteY15" fmla="*/ 44221 h 98148"/>
                <a:gd name="connsiteX16" fmla="*/ 77656 w 77655"/>
                <a:gd name="connsiteY16" fmla="*/ 51770 h 98148"/>
                <a:gd name="connsiteX17" fmla="*/ 64713 w 77655"/>
                <a:gd name="connsiteY17" fmla="*/ 40985 h 98148"/>
                <a:gd name="connsiteX18" fmla="*/ 58242 w 77655"/>
                <a:gd name="connsiteY18" fmla="*/ 18335 h 98148"/>
                <a:gd name="connsiteX19" fmla="*/ 39907 w 77655"/>
                <a:gd name="connsiteY19" fmla="*/ 10786 h 98148"/>
                <a:gd name="connsiteX20" fmla="*/ 21571 w 77655"/>
                <a:gd name="connsiteY20" fmla="*/ 18335 h 98148"/>
                <a:gd name="connsiteX21" fmla="*/ 11864 w 77655"/>
                <a:gd name="connsiteY21" fmla="*/ 40985 h 98148"/>
                <a:gd name="connsiteX22" fmla="*/ 64713 w 77655"/>
                <a:gd name="connsiteY22" fmla="*/ 40985 h 9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7655" h="98148">
                  <a:moveTo>
                    <a:pt x="77656" y="51770"/>
                  </a:moveTo>
                  <a:lnTo>
                    <a:pt x="12943" y="51770"/>
                  </a:lnTo>
                  <a:cubicBezTo>
                    <a:pt x="14021" y="62556"/>
                    <a:pt x="17257" y="71184"/>
                    <a:pt x="22649" y="77656"/>
                  </a:cubicBezTo>
                  <a:cubicBezTo>
                    <a:pt x="28042" y="84127"/>
                    <a:pt x="36671" y="86284"/>
                    <a:pt x="45299" y="86284"/>
                  </a:cubicBezTo>
                  <a:cubicBezTo>
                    <a:pt x="53928" y="86284"/>
                    <a:pt x="61478" y="84127"/>
                    <a:pt x="69028" y="78734"/>
                  </a:cubicBezTo>
                  <a:lnTo>
                    <a:pt x="74420" y="88441"/>
                  </a:lnTo>
                  <a:cubicBezTo>
                    <a:pt x="70106" y="91677"/>
                    <a:pt x="64713" y="93834"/>
                    <a:pt x="60399" y="95991"/>
                  </a:cubicBezTo>
                  <a:cubicBezTo>
                    <a:pt x="55006" y="98148"/>
                    <a:pt x="49613" y="98148"/>
                    <a:pt x="44220" y="98148"/>
                  </a:cubicBezTo>
                  <a:cubicBezTo>
                    <a:pt x="35592" y="98148"/>
                    <a:pt x="28042" y="95991"/>
                    <a:pt x="21571" y="92755"/>
                  </a:cubicBezTo>
                  <a:cubicBezTo>
                    <a:pt x="15100" y="88441"/>
                    <a:pt x="9707" y="83048"/>
                    <a:pt x="5393" y="75499"/>
                  </a:cubicBezTo>
                  <a:cubicBezTo>
                    <a:pt x="1078" y="67949"/>
                    <a:pt x="0" y="59320"/>
                    <a:pt x="0" y="49613"/>
                  </a:cubicBezTo>
                  <a:cubicBezTo>
                    <a:pt x="0" y="39906"/>
                    <a:pt x="2157" y="31278"/>
                    <a:pt x="5393" y="23728"/>
                  </a:cubicBezTo>
                  <a:cubicBezTo>
                    <a:pt x="9707" y="16178"/>
                    <a:pt x="14021" y="10786"/>
                    <a:pt x="20493" y="6471"/>
                  </a:cubicBezTo>
                  <a:cubicBezTo>
                    <a:pt x="26964" y="2157"/>
                    <a:pt x="33435" y="0"/>
                    <a:pt x="40985" y="0"/>
                  </a:cubicBezTo>
                  <a:cubicBezTo>
                    <a:pt x="52849" y="0"/>
                    <a:pt x="61478" y="4314"/>
                    <a:pt x="67949" y="11864"/>
                  </a:cubicBezTo>
                  <a:cubicBezTo>
                    <a:pt x="74420" y="19414"/>
                    <a:pt x="77656" y="30199"/>
                    <a:pt x="77656" y="44221"/>
                  </a:cubicBezTo>
                  <a:cubicBezTo>
                    <a:pt x="77656" y="46378"/>
                    <a:pt x="77656" y="48535"/>
                    <a:pt x="77656" y="51770"/>
                  </a:cubicBezTo>
                  <a:close/>
                  <a:moveTo>
                    <a:pt x="64713" y="40985"/>
                  </a:moveTo>
                  <a:cubicBezTo>
                    <a:pt x="64713" y="31278"/>
                    <a:pt x="62556" y="23728"/>
                    <a:pt x="58242" y="18335"/>
                  </a:cubicBezTo>
                  <a:cubicBezTo>
                    <a:pt x="53928" y="12943"/>
                    <a:pt x="48535" y="10786"/>
                    <a:pt x="39907" y="10786"/>
                  </a:cubicBezTo>
                  <a:cubicBezTo>
                    <a:pt x="33435" y="10786"/>
                    <a:pt x="26964" y="12943"/>
                    <a:pt x="21571" y="18335"/>
                  </a:cubicBezTo>
                  <a:cubicBezTo>
                    <a:pt x="16178" y="23728"/>
                    <a:pt x="12943" y="31278"/>
                    <a:pt x="11864" y="40985"/>
                  </a:cubicBezTo>
                  <a:lnTo>
                    <a:pt x="64713" y="40985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80" name="Freihandform: Form 2479">
              <a:extLst>
                <a:ext uri="{FF2B5EF4-FFF2-40B4-BE49-F238E27FC236}">
                  <a16:creationId xmlns:a16="http://schemas.microsoft.com/office/drawing/2014/main" id="{A3344E07-5548-4D38-BF88-742882512906}"/>
                </a:ext>
              </a:extLst>
            </p:cNvPr>
            <p:cNvSpPr/>
            <p:nvPr/>
          </p:nvSpPr>
          <p:spPr>
            <a:xfrm>
              <a:off x="9043678" y="1850206"/>
              <a:ext cx="98148" cy="131583"/>
            </a:xfrm>
            <a:custGeom>
              <a:avLst/>
              <a:gdLst>
                <a:gd name="connsiteX0" fmla="*/ 28043 w 98148"/>
                <a:gd name="connsiteY0" fmla="*/ 124033 h 131583"/>
                <a:gd name="connsiteX1" fmla="*/ 7550 w 98148"/>
                <a:gd name="connsiteY1" fmla="*/ 101384 h 131583"/>
                <a:gd name="connsiteX2" fmla="*/ 0 w 98148"/>
                <a:gd name="connsiteY2" fmla="*/ 65792 h 131583"/>
                <a:gd name="connsiteX3" fmla="*/ 7550 w 98148"/>
                <a:gd name="connsiteY3" fmla="*/ 30199 h 131583"/>
                <a:gd name="connsiteX4" fmla="*/ 28043 w 98148"/>
                <a:gd name="connsiteY4" fmla="*/ 7550 h 131583"/>
                <a:gd name="connsiteX5" fmla="*/ 58242 w 98148"/>
                <a:gd name="connsiteY5" fmla="*/ 0 h 131583"/>
                <a:gd name="connsiteX6" fmla="*/ 94912 w 98148"/>
                <a:gd name="connsiteY6" fmla="*/ 15100 h 131583"/>
                <a:gd name="connsiteX7" fmla="*/ 87363 w 98148"/>
                <a:gd name="connsiteY7" fmla="*/ 24807 h 131583"/>
                <a:gd name="connsiteX8" fmla="*/ 59320 w 98148"/>
                <a:gd name="connsiteY8" fmla="*/ 11864 h 131583"/>
                <a:gd name="connsiteX9" fmla="*/ 36671 w 98148"/>
                <a:gd name="connsiteY9" fmla="*/ 18335 h 131583"/>
                <a:gd name="connsiteX10" fmla="*/ 21571 w 98148"/>
                <a:gd name="connsiteY10" fmla="*/ 36671 h 131583"/>
                <a:gd name="connsiteX11" fmla="*/ 16178 w 98148"/>
                <a:gd name="connsiteY11" fmla="*/ 64713 h 131583"/>
                <a:gd name="connsiteX12" fmla="*/ 28043 w 98148"/>
                <a:gd name="connsiteY12" fmla="*/ 103541 h 131583"/>
                <a:gd name="connsiteX13" fmla="*/ 60399 w 98148"/>
                <a:gd name="connsiteY13" fmla="*/ 117562 h 131583"/>
                <a:gd name="connsiteX14" fmla="*/ 74420 w 98148"/>
                <a:gd name="connsiteY14" fmla="*/ 115405 h 131583"/>
                <a:gd name="connsiteX15" fmla="*/ 85206 w 98148"/>
                <a:gd name="connsiteY15" fmla="*/ 110012 h 131583"/>
                <a:gd name="connsiteX16" fmla="*/ 85206 w 98148"/>
                <a:gd name="connsiteY16" fmla="*/ 75499 h 131583"/>
                <a:gd name="connsiteX17" fmla="*/ 57163 w 98148"/>
                <a:gd name="connsiteY17" fmla="*/ 75499 h 131583"/>
                <a:gd name="connsiteX18" fmla="*/ 57163 w 98148"/>
                <a:gd name="connsiteY18" fmla="*/ 63635 h 131583"/>
                <a:gd name="connsiteX19" fmla="*/ 98149 w 98148"/>
                <a:gd name="connsiteY19" fmla="*/ 63635 h 131583"/>
                <a:gd name="connsiteX20" fmla="*/ 98149 w 98148"/>
                <a:gd name="connsiteY20" fmla="*/ 116484 h 131583"/>
                <a:gd name="connsiteX21" fmla="*/ 81970 w 98148"/>
                <a:gd name="connsiteY21" fmla="*/ 127269 h 131583"/>
                <a:gd name="connsiteX22" fmla="*/ 59320 w 98148"/>
                <a:gd name="connsiteY22" fmla="*/ 131583 h 131583"/>
                <a:gd name="connsiteX23" fmla="*/ 28043 w 98148"/>
                <a:gd name="connsiteY23" fmla="*/ 124033 h 131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8148" h="131583">
                  <a:moveTo>
                    <a:pt x="28043" y="124033"/>
                  </a:moveTo>
                  <a:cubicBezTo>
                    <a:pt x="19414" y="118641"/>
                    <a:pt x="12943" y="111091"/>
                    <a:pt x="7550" y="101384"/>
                  </a:cubicBezTo>
                  <a:cubicBezTo>
                    <a:pt x="3236" y="91677"/>
                    <a:pt x="0" y="79813"/>
                    <a:pt x="0" y="65792"/>
                  </a:cubicBezTo>
                  <a:cubicBezTo>
                    <a:pt x="0" y="51770"/>
                    <a:pt x="2157" y="40985"/>
                    <a:pt x="7550" y="30199"/>
                  </a:cubicBezTo>
                  <a:cubicBezTo>
                    <a:pt x="12943" y="20492"/>
                    <a:pt x="19414" y="12943"/>
                    <a:pt x="28043" y="7550"/>
                  </a:cubicBezTo>
                  <a:cubicBezTo>
                    <a:pt x="36671" y="2157"/>
                    <a:pt x="46378" y="0"/>
                    <a:pt x="58242" y="0"/>
                  </a:cubicBezTo>
                  <a:cubicBezTo>
                    <a:pt x="72263" y="0"/>
                    <a:pt x="84127" y="5393"/>
                    <a:pt x="94912" y="15100"/>
                  </a:cubicBezTo>
                  <a:lnTo>
                    <a:pt x="87363" y="24807"/>
                  </a:lnTo>
                  <a:cubicBezTo>
                    <a:pt x="79813" y="16178"/>
                    <a:pt x="70106" y="11864"/>
                    <a:pt x="59320" y="11864"/>
                  </a:cubicBezTo>
                  <a:cubicBezTo>
                    <a:pt x="50692" y="11864"/>
                    <a:pt x="43142" y="14021"/>
                    <a:pt x="36671" y="18335"/>
                  </a:cubicBezTo>
                  <a:cubicBezTo>
                    <a:pt x="30199" y="22650"/>
                    <a:pt x="24807" y="29121"/>
                    <a:pt x="21571" y="36671"/>
                  </a:cubicBezTo>
                  <a:cubicBezTo>
                    <a:pt x="18335" y="44221"/>
                    <a:pt x="16178" y="53928"/>
                    <a:pt x="16178" y="64713"/>
                  </a:cubicBezTo>
                  <a:cubicBezTo>
                    <a:pt x="16178" y="80891"/>
                    <a:pt x="20493" y="94912"/>
                    <a:pt x="28043" y="103541"/>
                  </a:cubicBezTo>
                  <a:cubicBezTo>
                    <a:pt x="35592" y="112169"/>
                    <a:pt x="46378" y="117562"/>
                    <a:pt x="60399" y="117562"/>
                  </a:cubicBezTo>
                  <a:cubicBezTo>
                    <a:pt x="64713" y="117562"/>
                    <a:pt x="70106" y="116484"/>
                    <a:pt x="74420" y="115405"/>
                  </a:cubicBezTo>
                  <a:cubicBezTo>
                    <a:pt x="78734" y="114326"/>
                    <a:pt x="81970" y="112169"/>
                    <a:pt x="85206" y="110012"/>
                  </a:cubicBezTo>
                  <a:lnTo>
                    <a:pt x="85206" y="75499"/>
                  </a:lnTo>
                  <a:lnTo>
                    <a:pt x="57163" y="75499"/>
                  </a:lnTo>
                  <a:lnTo>
                    <a:pt x="57163" y="63635"/>
                  </a:lnTo>
                  <a:lnTo>
                    <a:pt x="98149" y="63635"/>
                  </a:lnTo>
                  <a:lnTo>
                    <a:pt x="98149" y="116484"/>
                  </a:lnTo>
                  <a:cubicBezTo>
                    <a:pt x="93834" y="120798"/>
                    <a:pt x="88441" y="125112"/>
                    <a:pt x="81970" y="127269"/>
                  </a:cubicBezTo>
                  <a:cubicBezTo>
                    <a:pt x="75499" y="129426"/>
                    <a:pt x="67949" y="131583"/>
                    <a:pt x="59320" y="131583"/>
                  </a:cubicBezTo>
                  <a:cubicBezTo>
                    <a:pt x="47457" y="131583"/>
                    <a:pt x="36671" y="129426"/>
                    <a:pt x="28043" y="124033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81" name="Freihandform: Form 2480">
              <a:extLst>
                <a:ext uri="{FF2B5EF4-FFF2-40B4-BE49-F238E27FC236}">
                  <a16:creationId xmlns:a16="http://schemas.microsoft.com/office/drawing/2014/main" id="{A1BA1C05-B7A1-4711-86A2-B37390BEAD3F}"/>
                </a:ext>
              </a:extLst>
            </p:cNvPr>
            <p:cNvSpPr/>
            <p:nvPr/>
          </p:nvSpPr>
          <p:spPr>
            <a:xfrm>
              <a:off x="9170947" y="1883641"/>
              <a:ext cx="50692" cy="98148"/>
            </a:xfrm>
            <a:custGeom>
              <a:avLst/>
              <a:gdLst>
                <a:gd name="connsiteX0" fmla="*/ 0 w 50692"/>
                <a:gd name="connsiteY0" fmla="*/ 2157 h 98148"/>
                <a:gd name="connsiteX1" fmla="*/ 11864 w 50692"/>
                <a:gd name="connsiteY1" fmla="*/ 2157 h 98148"/>
                <a:gd name="connsiteX2" fmla="*/ 12943 w 50692"/>
                <a:gd name="connsiteY2" fmla="*/ 19414 h 98148"/>
                <a:gd name="connsiteX3" fmla="*/ 14022 w 50692"/>
                <a:gd name="connsiteY3" fmla="*/ 19414 h 98148"/>
                <a:gd name="connsiteX4" fmla="*/ 25885 w 50692"/>
                <a:gd name="connsiteY4" fmla="*/ 5393 h 98148"/>
                <a:gd name="connsiteX5" fmla="*/ 40985 w 50692"/>
                <a:gd name="connsiteY5" fmla="*/ 0 h 98148"/>
                <a:gd name="connsiteX6" fmla="*/ 50692 w 50692"/>
                <a:gd name="connsiteY6" fmla="*/ 2157 h 98148"/>
                <a:gd name="connsiteX7" fmla="*/ 47457 w 50692"/>
                <a:gd name="connsiteY7" fmla="*/ 15100 h 98148"/>
                <a:gd name="connsiteX8" fmla="*/ 38828 w 50692"/>
                <a:gd name="connsiteY8" fmla="*/ 14021 h 98148"/>
                <a:gd name="connsiteX9" fmla="*/ 25885 w 50692"/>
                <a:gd name="connsiteY9" fmla="*/ 19414 h 98148"/>
                <a:gd name="connsiteX10" fmla="*/ 15100 w 50692"/>
                <a:gd name="connsiteY10" fmla="*/ 36671 h 98148"/>
                <a:gd name="connsiteX11" fmla="*/ 15100 w 50692"/>
                <a:gd name="connsiteY11" fmla="*/ 98148 h 98148"/>
                <a:gd name="connsiteX12" fmla="*/ 1079 w 50692"/>
                <a:gd name="connsiteY12" fmla="*/ 98148 h 98148"/>
                <a:gd name="connsiteX13" fmla="*/ 1079 w 50692"/>
                <a:gd name="connsiteY13" fmla="*/ 2157 h 9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692" h="98148">
                  <a:moveTo>
                    <a:pt x="0" y="2157"/>
                  </a:moveTo>
                  <a:lnTo>
                    <a:pt x="11864" y="2157"/>
                  </a:lnTo>
                  <a:lnTo>
                    <a:pt x="12943" y="19414"/>
                  </a:lnTo>
                  <a:lnTo>
                    <a:pt x="14022" y="19414"/>
                  </a:lnTo>
                  <a:cubicBezTo>
                    <a:pt x="17257" y="12943"/>
                    <a:pt x="21571" y="8628"/>
                    <a:pt x="25885" y="5393"/>
                  </a:cubicBezTo>
                  <a:cubicBezTo>
                    <a:pt x="30200" y="2157"/>
                    <a:pt x="35593" y="0"/>
                    <a:pt x="40985" y="0"/>
                  </a:cubicBezTo>
                  <a:cubicBezTo>
                    <a:pt x="44221" y="0"/>
                    <a:pt x="47457" y="1079"/>
                    <a:pt x="50692" y="2157"/>
                  </a:cubicBezTo>
                  <a:lnTo>
                    <a:pt x="47457" y="15100"/>
                  </a:lnTo>
                  <a:cubicBezTo>
                    <a:pt x="44221" y="14021"/>
                    <a:pt x="40985" y="14021"/>
                    <a:pt x="38828" y="14021"/>
                  </a:cubicBezTo>
                  <a:cubicBezTo>
                    <a:pt x="34514" y="14021"/>
                    <a:pt x="30200" y="16178"/>
                    <a:pt x="25885" y="19414"/>
                  </a:cubicBezTo>
                  <a:cubicBezTo>
                    <a:pt x="21571" y="22650"/>
                    <a:pt x="18335" y="29121"/>
                    <a:pt x="15100" y="36671"/>
                  </a:cubicBezTo>
                  <a:lnTo>
                    <a:pt x="15100" y="98148"/>
                  </a:lnTo>
                  <a:lnTo>
                    <a:pt x="1079" y="98148"/>
                  </a:lnTo>
                  <a:lnTo>
                    <a:pt x="1079" y="2157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82" name="Freihandform: Form 2481">
              <a:extLst>
                <a:ext uri="{FF2B5EF4-FFF2-40B4-BE49-F238E27FC236}">
                  <a16:creationId xmlns:a16="http://schemas.microsoft.com/office/drawing/2014/main" id="{36BA0473-141B-47D5-AAFE-33A69F08F1ED}"/>
                </a:ext>
              </a:extLst>
            </p:cNvPr>
            <p:cNvSpPr/>
            <p:nvPr/>
          </p:nvSpPr>
          <p:spPr>
            <a:xfrm>
              <a:off x="9225954" y="1882563"/>
              <a:ext cx="73341" cy="98423"/>
            </a:xfrm>
            <a:custGeom>
              <a:avLst/>
              <a:gdLst>
                <a:gd name="connsiteX0" fmla="*/ 7550 w 73341"/>
                <a:gd name="connsiteY0" fmla="*/ 92755 h 98423"/>
                <a:gd name="connsiteX1" fmla="*/ 0 w 73341"/>
                <a:gd name="connsiteY1" fmla="*/ 73341 h 98423"/>
                <a:gd name="connsiteX2" fmla="*/ 14021 w 73341"/>
                <a:gd name="connsiteY2" fmla="*/ 49613 h 98423"/>
                <a:gd name="connsiteX3" fmla="*/ 58241 w 73341"/>
                <a:gd name="connsiteY3" fmla="*/ 37749 h 98423"/>
                <a:gd name="connsiteX4" fmla="*/ 53928 w 73341"/>
                <a:gd name="connsiteY4" fmla="*/ 19414 h 98423"/>
                <a:gd name="connsiteX5" fmla="*/ 38828 w 73341"/>
                <a:gd name="connsiteY5" fmla="*/ 11864 h 98423"/>
                <a:gd name="connsiteX6" fmla="*/ 10786 w 73341"/>
                <a:gd name="connsiteY6" fmla="*/ 22650 h 98423"/>
                <a:gd name="connsiteX7" fmla="*/ 5393 w 73341"/>
                <a:gd name="connsiteY7" fmla="*/ 12943 h 98423"/>
                <a:gd name="connsiteX8" fmla="*/ 42063 w 73341"/>
                <a:gd name="connsiteY8" fmla="*/ 0 h 98423"/>
                <a:gd name="connsiteX9" fmla="*/ 65791 w 73341"/>
                <a:gd name="connsiteY9" fmla="*/ 9707 h 98423"/>
                <a:gd name="connsiteX10" fmla="*/ 73341 w 73341"/>
                <a:gd name="connsiteY10" fmla="*/ 37749 h 98423"/>
                <a:gd name="connsiteX11" fmla="*/ 73341 w 73341"/>
                <a:gd name="connsiteY11" fmla="*/ 95991 h 98423"/>
                <a:gd name="connsiteX12" fmla="*/ 61478 w 73341"/>
                <a:gd name="connsiteY12" fmla="*/ 95991 h 98423"/>
                <a:gd name="connsiteX13" fmla="*/ 60399 w 73341"/>
                <a:gd name="connsiteY13" fmla="*/ 84127 h 98423"/>
                <a:gd name="connsiteX14" fmla="*/ 59320 w 73341"/>
                <a:gd name="connsiteY14" fmla="*/ 84127 h 98423"/>
                <a:gd name="connsiteX15" fmla="*/ 28042 w 73341"/>
                <a:gd name="connsiteY15" fmla="*/ 98148 h 98423"/>
                <a:gd name="connsiteX16" fmla="*/ 7550 w 73341"/>
                <a:gd name="connsiteY16" fmla="*/ 92755 h 98423"/>
                <a:gd name="connsiteX17" fmla="*/ 44220 w 73341"/>
                <a:gd name="connsiteY17" fmla="*/ 85206 h 98423"/>
                <a:gd name="connsiteX18" fmla="*/ 58241 w 73341"/>
                <a:gd name="connsiteY18" fmla="*/ 75499 h 98423"/>
                <a:gd name="connsiteX19" fmla="*/ 58241 w 73341"/>
                <a:gd name="connsiteY19" fmla="*/ 47456 h 98423"/>
                <a:gd name="connsiteX20" fmla="*/ 23728 w 73341"/>
                <a:gd name="connsiteY20" fmla="*/ 56085 h 98423"/>
                <a:gd name="connsiteX21" fmla="*/ 14021 w 73341"/>
                <a:gd name="connsiteY21" fmla="*/ 72263 h 98423"/>
                <a:gd name="connsiteX22" fmla="*/ 19414 w 73341"/>
                <a:gd name="connsiteY22" fmla="*/ 84127 h 98423"/>
                <a:gd name="connsiteX23" fmla="*/ 32357 w 73341"/>
                <a:gd name="connsiteY23" fmla="*/ 88441 h 98423"/>
                <a:gd name="connsiteX24" fmla="*/ 44220 w 73341"/>
                <a:gd name="connsiteY24" fmla="*/ 85206 h 98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3341" h="98423">
                  <a:moveTo>
                    <a:pt x="7550" y="92755"/>
                  </a:moveTo>
                  <a:cubicBezTo>
                    <a:pt x="2157" y="88441"/>
                    <a:pt x="0" y="81970"/>
                    <a:pt x="0" y="73341"/>
                  </a:cubicBezTo>
                  <a:cubicBezTo>
                    <a:pt x="0" y="63635"/>
                    <a:pt x="4314" y="55006"/>
                    <a:pt x="14021" y="49613"/>
                  </a:cubicBezTo>
                  <a:cubicBezTo>
                    <a:pt x="23728" y="44221"/>
                    <a:pt x="37749" y="39906"/>
                    <a:pt x="58241" y="37749"/>
                  </a:cubicBezTo>
                  <a:cubicBezTo>
                    <a:pt x="58241" y="30199"/>
                    <a:pt x="57163" y="24807"/>
                    <a:pt x="53928" y="19414"/>
                  </a:cubicBezTo>
                  <a:cubicBezTo>
                    <a:pt x="50692" y="14021"/>
                    <a:pt x="45299" y="11864"/>
                    <a:pt x="38828" y="11864"/>
                  </a:cubicBezTo>
                  <a:cubicBezTo>
                    <a:pt x="30199" y="11864"/>
                    <a:pt x="20492" y="15100"/>
                    <a:pt x="10786" y="22650"/>
                  </a:cubicBezTo>
                  <a:lnTo>
                    <a:pt x="5393" y="12943"/>
                  </a:lnTo>
                  <a:cubicBezTo>
                    <a:pt x="18335" y="4314"/>
                    <a:pt x="30199" y="0"/>
                    <a:pt x="42063" y="0"/>
                  </a:cubicBezTo>
                  <a:cubicBezTo>
                    <a:pt x="52849" y="0"/>
                    <a:pt x="61478" y="3236"/>
                    <a:pt x="65791" y="9707"/>
                  </a:cubicBezTo>
                  <a:cubicBezTo>
                    <a:pt x="70106" y="16178"/>
                    <a:pt x="73341" y="25885"/>
                    <a:pt x="73341" y="37749"/>
                  </a:cubicBezTo>
                  <a:lnTo>
                    <a:pt x="73341" y="95991"/>
                  </a:lnTo>
                  <a:lnTo>
                    <a:pt x="61478" y="95991"/>
                  </a:lnTo>
                  <a:lnTo>
                    <a:pt x="60399" y="84127"/>
                  </a:lnTo>
                  <a:lnTo>
                    <a:pt x="59320" y="84127"/>
                  </a:lnTo>
                  <a:cubicBezTo>
                    <a:pt x="48535" y="93834"/>
                    <a:pt x="37749" y="98148"/>
                    <a:pt x="28042" y="98148"/>
                  </a:cubicBezTo>
                  <a:cubicBezTo>
                    <a:pt x="19414" y="99227"/>
                    <a:pt x="12943" y="97070"/>
                    <a:pt x="7550" y="92755"/>
                  </a:cubicBezTo>
                  <a:close/>
                  <a:moveTo>
                    <a:pt x="44220" y="85206"/>
                  </a:moveTo>
                  <a:cubicBezTo>
                    <a:pt x="48535" y="83048"/>
                    <a:pt x="52849" y="79813"/>
                    <a:pt x="58241" y="75499"/>
                  </a:cubicBezTo>
                  <a:lnTo>
                    <a:pt x="58241" y="47456"/>
                  </a:lnTo>
                  <a:cubicBezTo>
                    <a:pt x="42063" y="49613"/>
                    <a:pt x="30199" y="52849"/>
                    <a:pt x="23728" y="56085"/>
                  </a:cubicBezTo>
                  <a:cubicBezTo>
                    <a:pt x="17257" y="60399"/>
                    <a:pt x="14021" y="65792"/>
                    <a:pt x="14021" y="72263"/>
                  </a:cubicBezTo>
                  <a:cubicBezTo>
                    <a:pt x="14021" y="77656"/>
                    <a:pt x="15099" y="81970"/>
                    <a:pt x="19414" y="84127"/>
                  </a:cubicBezTo>
                  <a:cubicBezTo>
                    <a:pt x="22649" y="86284"/>
                    <a:pt x="26964" y="88441"/>
                    <a:pt x="32357" y="88441"/>
                  </a:cubicBezTo>
                  <a:cubicBezTo>
                    <a:pt x="35592" y="88441"/>
                    <a:pt x="39907" y="87363"/>
                    <a:pt x="44220" y="8520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83" name="Freihandform: Form 2482">
              <a:extLst>
                <a:ext uri="{FF2B5EF4-FFF2-40B4-BE49-F238E27FC236}">
                  <a16:creationId xmlns:a16="http://schemas.microsoft.com/office/drawing/2014/main" id="{0F320E1B-386E-4A29-AB3A-3FAD1B5286B6}"/>
                </a:ext>
              </a:extLst>
            </p:cNvPr>
            <p:cNvSpPr/>
            <p:nvPr/>
          </p:nvSpPr>
          <p:spPr>
            <a:xfrm>
              <a:off x="9329494" y="1882563"/>
              <a:ext cx="81970" cy="135897"/>
            </a:xfrm>
            <a:custGeom>
              <a:avLst/>
              <a:gdLst>
                <a:gd name="connsiteX0" fmla="*/ 0 w 81970"/>
                <a:gd name="connsiteY0" fmla="*/ 3236 h 135897"/>
                <a:gd name="connsiteX1" fmla="*/ 11864 w 81970"/>
                <a:gd name="connsiteY1" fmla="*/ 3236 h 135897"/>
                <a:gd name="connsiteX2" fmla="*/ 12943 w 81970"/>
                <a:gd name="connsiteY2" fmla="*/ 14021 h 135897"/>
                <a:gd name="connsiteX3" fmla="*/ 14021 w 81970"/>
                <a:gd name="connsiteY3" fmla="*/ 14021 h 135897"/>
                <a:gd name="connsiteX4" fmla="*/ 44221 w 81970"/>
                <a:gd name="connsiteY4" fmla="*/ 0 h 135897"/>
                <a:gd name="connsiteX5" fmla="*/ 72263 w 81970"/>
                <a:gd name="connsiteY5" fmla="*/ 12943 h 135897"/>
                <a:gd name="connsiteX6" fmla="*/ 81970 w 81970"/>
                <a:gd name="connsiteY6" fmla="*/ 47456 h 135897"/>
                <a:gd name="connsiteX7" fmla="*/ 76578 w 81970"/>
                <a:gd name="connsiteY7" fmla="*/ 74420 h 135897"/>
                <a:gd name="connsiteX8" fmla="*/ 61478 w 81970"/>
                <a:gd name="connsiteY8" fmla="*/ 91677 h 135897"/>
                <a:gd name="connsiteX9" fmla="*/ 40985 w 81970"/>
                <a:gd name="connsiteY9" fmla="*/ 98148 h 135897"/>
                <a:gd name="connsiteX10" fmla="*/ 14021 w 81970"/>
                <a:gd name="connsiteY10" fmla="*/ 87363 h 135897"/>
                <a:gd name="connsiteX11" fmla="*/ 14021 w 81970"/>
                <a:gd name="connsiteY11" fmla="*/ 103541 h 135897"/>
                <a:gd name="connsiteX12" fmla="*/ 14021 w 81970"/>
                <a:gd name="connsiteY12" fmla="*/ 135897 h 135897"/>
                <a:gd name="connsiteX13" fmla="*/ 0 w 81970"/>
                <a:gd name="connsiteY13" fmla="*/ 135897 h 135897"/>
                <a:gd name="connsiteX14" fmla="*/ 0 w 81970"/>
                <a:gd name="connsiteY14" fmla="*/ 3236 h 135897"/>
                <a:gd name="connsiteX15" fmla="*/ 52849 w 81970"/>
                <a:gd name="connsiteY15" fmla="*/ 83048 h 135897"/>
                <a:gd name="connsiteX16" fmla="*/ 62556 w 81970"/>
                <a:gd name="connsiteY16" fmla="*/ 69027 h 135897"/>
                <a:gd name="connsiteX17" fmla="*/ 65792 w 81970"/>
                <a:gd name="connsiteY17" fmla="*/ 48535 h 135897"/>
                <a:gd name="connsiteX18" fmla="*/ 59320 w 81970"/>
                <a:gd name="connsiteY18" fmla="*/ 21571 h 135897"/>
                <a:gd name="connsiteX19" fmla="*/ 39907 w 81970"/>
                <a:gd name="connsiteY19" fmla="*/ 11864 h 135897"/>
                <a:gd name="connsiteX20" fmla="*/ 12943 w 81970"/>
                <a:gd name="connsiteY20" fmla="*/ 25885 h 135897"/>
                <a:gd name="connsiteX21" fmla="*/ 12943 w 81970"/>
                <a:gd name="connsiteY21" fmla="*/ 76577 h 135897"/>
                <a:gd name="connsiteX22" fmla="*/ 25885 w 81970"/>
                <a:gd name="connsiteY22" fmla="*/ 84127 h 135897"/>
                <a:gd name="connsiteX23" fmla="*/ 37749 w 81970"/>
                <a:gd name="connsiteY23" fmla="*/ 86284 h 135897"/>
                <a:gd name="connsiteX24" fmla="*/ 52849 w 81970"/>
                <a:gd name="connsiteY24" fmla="*/ 83048 h 13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1970" h="135897">
                  <a:moveTo>
                    <a:pt x="0" y="3236"/>
                  </a:moveTo>
                  <a:lnTo>
                    <a:pt x="11864" y="3236"/>
                  </a:lnTo>
                  <a:lnTo>
                    <a:pt x="12943" y="14021"/>
                  </a:lnTo>
                  <a:lnTo>
                    <a:pt x="14021" y="14021"/>
                  </a:lnTo>
                  <a:cubicBezTo>
                    <a:pt x="24807" y="5393"/>
                    <a:pt x="35592" y="0"/>
                    <a:pt x="44221" y="0"/>
                  </a:cubicBezTo>
                  <a:cubicBezTo>
                    <a:pt x="56085" y="0"/>
                    <a:pt x="65792" y="4314"/>
                    <a:pt x="72263" y="12943"/>
                  </a:cubicBezTo>
                  <a:cubicBezTo>
                    <a:pt x="78734" y="21571"/>
                    <a:pt x="81970" y="33435"/>
                    <a:pt x="81970" y="47456"/>
                  </a:cubicBezTo>
                  <a:cubicBezTo>
                    <a:pt x="81970" y="58242"/>
                    <a:pt x="79813" y="66870"/>
                    <a:pt x="76578" y="74420"/>
                  </a:cubicBezTo>
                  <a:cubicBezTo>
                    <a:pt x="73341" y="81970"/>
                    <a:pt x="67949" y="88441"/>
                    <a:pt x="61478" y="91677"/>
                  </a:cubicBezTo>
                  <a:cubicBezTo>
                    <a:pt x="55006" y="94912"/>
                    <a:pt x="48535" y="98148"/>
                    <a:pt x="40985" y="98148"/>
                  </a:cubicBezTo>
                  <a:cubicBezTo>
                    <a:pt x="32357" y="98148"/>
                    <a:pt x="23728" y="94912"/>
                    <a:pt x="14021" y="87363"/>
                  </a:cubicBezTo>
                  <a:lnTo>
                    <a:pt x="14021" y="103541"/>
                  </a:lnTo>
                  <a:lnTo>
                    <a:pt x="14021" y="135897"/>
                  </a:lnTo>
                  <a:lnTo>
                    <a:pt x="0" y="135897"/>
                  </a:lnTo>
                  <a:lnTo>
                    <a:pt x="0" y="3236"/>
                  </a:lnTo>
                  <a:close/>
                  <a:moveTo>
                    <a:pt x="52849" y="83048"/>
                  </a:moveTo>
                  <a:cubicBezTo>
                    <a:pt x="57163" y="79813"/>
                    <a:pt x="60399" y="75499"/>
                    <a:pt x="62556" y="69027"/>
                  </a:cubicBezTo>
                  <a:cubicBezTo>
                    <a:pt x="64713" y="62556"/>
                    <a:pt x="65792" y="56085"/>
                    <a:pt x="65792" y="48535"/>
                  </a:cubicBezTo>
                  <a:cubicBezTo>
                    <a:pt x="65792" y="37749"/>
                    <a:pt x="63635" y="28042"/>
                    <a:pt x="59320" y="21571"/>
                  </a:cubicBezTo>
                  <a:cubicBezTo>
                    <a:pt x="55006" y="15100"/>
                    <a:pt x="48535" y="11864"/>
                    <a:pt x="39907" y="11864"/>
                  </a:cubicBezTo>
                  <a:cubicBezTo>
                    <a:pt x="32357" y="11864"/>
                    <a:pt x="22650" y="16178"/>
                    <a:pt x="12943" y="25885"/>
                  </a:cubicBezTo>
                  <a:lnTo>
                    <a:pt x="12943" y="76577"/>
                  </a:lnTo>
                  <a:cubicBezTo>
                    <a:pt x="17257" y="79813"/>
                    <a:pt x="21571" y="83048"/>
                    <a:pt x="25885" y="84127"/>
                  </a:cubicBezTo>
                  <a:cubicBezTo>
                    <a:pt x="30199" y="86284"/>
                    <a:pt x="33435" y="86284"/>
                    <a:pt x="37749" y="86284"/>
                  </a:cubicBezTo>
                  <a:cubicBezTo>
                    <a:pt x="43142" y="87363"/>
                    <a:pt x="48535" y="86284"/>
                    <a:pt x="52849" y="8304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84" name="Freihandform: Form 2483">
              <a:extLst>
                <a:ext uri="{FF2B5EF4-FFF2-40B4-BE49-F238E27FC236}">
                  <a16:creationId xmlns:a16="http://schemas.microsoft.com/office/drawing/2014/main" id="{489AE916-8147-4B45-B603-1C0B1B7817BE}"/>
                </a:ext>
              </a:extLst>
            </p:cNvPr>
            <p:cNvSpPr/>
            <p:nvPr/>
          </p:nvSpPr>
          <p:spPr>
            <a:xfrm>
              <a:off x="9436271" y="1841578"/>
              <a:ext cx="73341" cy="138054"/>
            </a:xfrm>
            <a:custGeom>
              <a:avLst/>
              <a:gdLst>
                <a:gd name="connsiteX0" fmla="*/ 0 w 73341"/>
                <a:gd name="connsiteY0" fmla="*/ 0 h 138054"/>
                <a:gd name="connsiteX1" fmla="*/ 14021 w 73341"/>
                <a:gd name="connsiteY1" fmla="*/ 0 h 138054"/>
                <a:gd name="connsiteX2" fmla="*/ 14021 w 73341"/>
                <a:gd name="connsiteY2" fmla="*/ 38828 h 138054"/>
                <a:gd name="connsiteX3" fmla="*/ 14021 w 73341"/>
                <a:gd name="connsiteY3" fmla="*/ 58242 h 138054"/>
                <a:gd name="connsiteX4" fmla="*/ 29121 w 73341"/>
                <a:gd name="connsiteY4" fmla="*/ 46378 h 138054"/>
                <a:gd name="connsiteX5" fmla="*/ 45299 w 73341"/>
                <a:gd name="connsiteY5" fmla="*/ 42063 h 138054"/>
                <a:gd name="connsiteX6" fmla="*/ 66870 w 73341"/>
                <a:gd name="connsiteY6" fmla="*/ 51770 h 138054"/>
                <a:gd name="connsiteX7" fmla="*/ 73341 w 73341"/>
                <a:gd name="connsiteY7" fmla="*/ 78734 h 138054"/>
                <a:gd name="connsiteX8" fmla="*/ 73341 w 73341"/>
                <a:gd name="connsiteY8" fmla="*/ 138055 h 138054"/>
                <a:gd name="connsiteX9" fmla="*/ 59320 w 73341"/>
                <a:gd name="connsiteY9" fmla="*/ 138055 h 138054"/>
                <a:gd name="connsiteX10" fmla="*/ 59320 w 73341"/>
                <a:gd name="connsiteY10" fmla="*/ 79813 h 138054"/>
                <a:gd name="connsiteX11" fmla="*/ 55006 w 73341"/>
                <a:gd name="connsiteY11" fmla="*/ 60399 h 138054"/>
                <a:gd name="connsiteX12" fmla="*/ 40985 w 73341"/>
                <a:gd name="connsiteY12" fmla="*/ 53928 h 138054"/>
                <a:gd name="connsiteX13" fmla="*/ 28042 w 73341"/>
                <a:gd name="connsiteY13" fmla="*/ 57163 h 138054"/>
                <a:gd name="connsiteX14" fmla="*/ 14021 w 73341"/>
                <a:gd name="connsiteY14" fmla="*/ 69027 h 138054"/>
                <a:gd name="connsiteX15" fmla="*/ 14021 w 73341"/>
                <a:gd name="connsiteY15" fmla="*/ 138055 h 138054"/>
                <a:gd name="connsiteX16" fmla="*/ 0 w 73341"/>
                <a:gd name="connsiteY16" fmla="*/ 138055 h 138054"/>
                <a:gd name="connsiteX17" fmla="*/ 0 w 73341"/>
                <a:gd name="connsiteY17" fmla="*/ 0 h 138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41" h="138054">
                  <a:moveTo>
                    <a:pt x="0" y="0"/>
                  </a:moveTo>
                  <a:lnTo>
                    <a:pt x="14021" y="0"/>
                  </a:lnTo>
                  <a:lnTo>
                    <a:pt x="14021" y="38828"/>
                  </a:lnTo>
                  <a:lnTo>
                    <a:pt x="14021" y="58242"/>
                  </a:lnTo>
                  <a:cubicBezTo>
                    <a:pt x="19414" y="52849"/>
                    <a:pt x="23728" y="49613"/>
                    <a:pt x="29121" y="46378"/>
                  </a:cubicBezTo>
                  <a:cubicBezTo>
                    <a:pt x="34514" y="43142"/>
                    <a:pt x="39907" y="42063"/>
                    <a:pt x="45299" y="42063"/>
                  </a:cubicBezTo>
                  <a:cubicBezTo>
                    <a:pt x="55006" y="42063"/>
                    <a:pt x="62556" y="45299"/>
                    <a:pt x="66870" y="51770"/>
                  </a:cubicBezTo>
                  <a:cubicBezTo>
                    <a:pt x="71184" y="58242"/>
                    <a:pt x="73341" y="66870"/>
                    <a:pt x="73341" y="78734"/>
                  </a:cubicBezTo>
                  <a:lnTo>
                    <a:pt x="73341" y="138055"/>
                  </a:lnTo>
                  <a:lnTo>
                    <a:pt x="59320" y="138055"/>
                  </a:lnTo>
                  <a:lnTo>
                    <a:pt x="59320" y="79813"/>
                  </a:lnTo>
                  <a:cubicBezTo>
                    <a:pt x="59320" y="71184"/>
                    <a:pt x="58241" y="63635"/>
                    <a:pt x="55006" y="60399"/>
                  </a:cubicBezTo>
                  <a:cubicBezTo>
                    <a:pt x="51770" y="56085"/>
                    <a:pt x="47456" y="53928"/>
                    <a:pt x="40985" y="53928"/>
                  </a:cubicBezTo>
                  <a:cubicBezTo>
                    <a:pt x="36670" y="53928"/>
                    <a:pt x="32357" y="55006"/>
                    <a:pt x="28042" y="57163"/>
                  </a:cubicBezTo>
                  <a:cubicBezTo>
                    <a:pt x="23728" y="59320"/>
                    <a:pt x="19414" y="63635"/>
                    <a:pt x="14021" y="69027"/>
                  </a:cubicBezTo>
                  <a:lnTo>
                    <a:pt x="14021" y="138055"/>
                  </a:lnTo>
                  <a:lnTo>
                    <a:pt x="0" y="1380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85" name="Freihandform: Form 2484">
              <a:extLst>
                <a:ext uri="{FF2B5EF4-FFF2-40B4-BE49-F238E27FC236}">
                  <a16:creationId xmlns:a16="http://schemas.microsoft.com/office/drawing/2014/main" id="{063B934A-EB0B-45D4-BC50-9FF223181AF5}"/>
                </a:ext>
              </a:extLst>
            </p:cNvPr>
            <p:cNvSpPr/>
            <p:nvPr/>
          </p:nvSpPr>
          <p:spPr>
            <a:xfrm>
              <a:off x="9567854" y="1885799"/>
              <a:ext cx="129426" cy="93833"/>
            </a:xfrm>
            <a:custGeom>
              <a:avLst/>
              <a:gdLst>
                <a:gd name="connsiteX0" fmla="*/ 0 w 129426"/>
                <a:gd name="connsiteY0" fmla="*/ 0 h 93833"/>
                <a:gd name="connsiteX1" fmla="*/ 14021 w 129426"/>
                <a:gd name="connsiteY1" fmla="*/ 0 h 93833"/>
                <a:gd name="connsiteX2" fmla="*/ 29120 w 129426"/>
                <a:gd name="connsiteY2" fmla="*/ 56085 h 93833"/>
                <a:gd name="connsiteX3" fmla="*/ 31278 w 129426"/>
                <a:gd name="connsiteY3" fmla="*/ 64713 h 93833"/>
                <a:gd name="connsiteX4" fmla="*/ 35592 w 129426"/>
                <a:gd name="connsiteY4" fmla="*/ 81970 h 93833"/>
                <a:gd name="connsiteX5" fmla="*/ 36670 w 129426"/>
                <a:gd name="connsiteY5" fmla="*/ 81970 h 93833"/>
                <a:gd name="connsiteX6" fmla="*/ 43142 w 129426"/>
                <a:gd name="connsiteY6" fmla="*/ 56085 h 93833"/>
                <a:gd name="connsiteX7" fmla="*/ 58241 w 129426"/>
                <a:gd name="connsiteY7" fmla="*/ 0 h 93833"/>
                <a:gd name="connsiteX8" fmla="*/ 72262 w 129426"/>
                <a:gd name="connsiteY8" fmla="*/ 0 h 93833"/>
                <a:gd name="connsiteX9" fmla="*/ 87362 w 129426"/>
                <a:gd name="connsiteY9" fmla="*/ 56085 h 93833"/>
                <a:gd name="connsiteX10" fmla="*/ 93833 w 129426"/>
                <a:gd name="connsiteY10" fmla="*/ 81970 h 93833"/>
                <a:gd name="connsiteX11" fmla="*/ 94912 w 129426"/>
                <a:gd name="connsiteY11" fmla="*/ 81970 h 93833"/>
                <a:gd name="connsiteX12" fmla="*/ 101383 w 129426"/>
                <a:gd name="connsiteY12" fmla="*/ 56085 h 93833"/>
                <a:gd name="connsiteX13" fmla="*/ 115404 w 129426"/>
                <a:gd name="connsiteY13" fmla="*/ 0 h 93833"/>
                <a:gd name="connsiteX14" fmla="*/ 129426 w 129426"/>
                <a:gd name="connsiteY14" fmla="*/ 0 h 93833"/>
                <a:gd name="connsiteX15" fmla="*/ 103541 w 129426"/>
                <a:gd name="connsiteY15" fmla="*/ 93834 h 93833"/>
                <a:gd name="connsiteX16" fmla="*/ 86284 w 129426"/>
                <a:gd name="connsiteY16" fmla="*/ 93834 h 93833"/>
                <a:gd name="connsiteX17" fmla="*/ 72262 w 129426"/>
                <a:gd name="connsiteY17" fmla="*/ 40985 h 93833"/>
                <a:gd name="connsiteX18" fmla="*/ 69027 w 129426"/>
                <a:gd name="connsiteY18" fmla="*/ 25885 h 93833"/>
                <a:gd name="connsiteX19" fmla="*/ 65791 w 129426"/>
                <a:gd name="connsiteY19" fmla="*/ 14021 h 93833"/>
                <a:gd name="connsiteX20" fmla="*/ 64713 w 129426"/>
                <a:gd name="connsiteY20" fmla="*/ 14021 h 93833"/>
                <a:gd name="connsiteX21" fmla="*/ 58241 w 129426"/>
                <a:gd name="connsiteY21" fmla="*/ 40985 h 93833"/>
                <a:gd name="connsiteX22" fmla="*/ 44220 w 129426"/>
                <a:gd name="connsiteY22" fmla="*/ 92755 h 93833"/>
                <a:gd name="connsiteX23" fmla="*/ 28042 w 129426"/>
                <a:gd name="connsiteY23" fmla="*/ 92755 h 93833"/>
                <a:gd name="connsiteX24" fmla="*/ 0 w 129426"/>
                <a:gd name="connsiteY24" fmla="*/ 0 h 93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9426" h="93833">
                  <a:moveTo>
                    <a:pt x="0" y="0"/>
                  </a:moveTo>
                  <a:lnTo>
                    <a:pt x="14021" y="0"/>
                  </a:lnTo>
                  <a:lnTo>
                    <a:pt x="29120" y="56085"/>
                  </a:lnTo>
                  <a:lnTo>
                    <a:pt x="31278" y="64713"/>
                  </a:lnTo>
                  <a:cubicBezTo>
                    <a:pt x="33435" y="72263"/>
                    <a:pt x="34513" y="78734"/>
                    <a:pt x="35592" y="81970"/>
                  </a:cubicBezTo>
                  <a:lnTo>
                    <a:pt x="36670" y="81970"/>
                  </a:lnTo>
                  <a:cubicBezTo>
                    <a:pt x="38828" y="72263"/>
                    <a:pt x="40985" y="63635"/>
                    <a:pt x="43142" y="56085"/>
                  </a:cubicBezTo>
                  <a:lnTo>
                    <a:pt x="58241" y="0"/>
                  </a:lnTo>
                  <a:lnTo>
                    <a:pt x="72262" y="0"/>
                  </a:lnTo>
                  <a:lnTo>
                    <a:pt x="87362" y="56085"/>
                  </a:lnTo>
                  <a:lnTo>
                    <a:pt x="93833" y="81970"/>
                  </a:lnTo>
                  <a:lnTo>
                    <a:pt x="94912" y="81970"/>
                  </a:lnTo>
                  <a:lnTo>
                    <a:pt x="101383" y="56085"/>
                  </a:lnTo>
                  <a:lnTo>
                    <a:pt x="115404" y="0"/>
                  </a:lnTo>
                  <a:lnTo>
                    <a:pt x="129426" y="0"/>
                  </a:lnTo>
                  <a:lnTo>
                    <a:pt x="103541" y="93834"/>
                  </a:lnTo>
                  <a:lnTo>
                    <a:pt x="86284" y="93834"/>
                  </a:lnTo>
                  <a:lnTo>
                    <a:pt x="72262" y="40985"/>
                  </a:lnTo>
                  <a:lnTo>
                    <a:pt x="69027" y="25885"/>
                  </a:lnTo>
                  <a:cubicBezTo>
                    <a:pt x="69027" y="24807"/>
                    <a:pt x="67949" y="20492"/>
                    <a:pt x="65791" y="14021"/>
                  </a:cubicBezTo>
                  <a:lnTo>
                    <a:pt x="64713" y="14021"/>
                  </a:lnTo>
                  <a:cubicBezTo>
                    <a:pt x="61477" y="26964"/>
                    <a:pt x="59320" y="35592"/>
                    <a:pt x="58241" y="40985"/>
                  </a:cubicBezTo>
                  <a:lnTo>
                    <a:pt x="44220" y="92755"/>
                  </a:lnTo>
                  <a:lnTo>
                    <a:pt x="28042" y="927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86" name="Freihandform: Form 2485">
              <a:extLst>
                <a:ext uri="{FF2B5EF4-FFF2-40B4-BE49-F238E27FC236}">
                  <a16:creationId xmlns:a16="http://schemas.microsoft.com/office/drawing/2014/main" id="{BD8CE2B5-ED0D-475B-821B-B7415B6E703E}"/>
                </a:ext>
              </a:extLst>
            </p:cNvPr>
            <p:cNvSpPr/>
            <p:nvPr/>
          </p:nvSpPr>
          <p:spPr>
            <a:xfrm>
              <a:off x="9714537" y="1846971"/>
              <a:ext cx="19413" cy="132661"/>
            </a:xfrm>
            <a:custGeom>
              <a:avLst/>
              <a:gdLst>
                <a:gd name="connsiteX0" fmla="*/ 3236 w 19413"/>
                <a:gd name="connsiteY0" fmla="*/ 16178 h 132661"/>
                <a:gd name="connsiteX1" fmla="*/ 0 w 19413"/>
                <a:gd name="connsiteY1" fmla="*/ 8628 h 132661"/>
                <a:gd name="connsiteX2" fmla="*/ 3236 w 19413"/>
                <a:gd name="connsiteY2" fmla="*/ 2157 h 132661"/>
                <a:gd name="connsiteX3" fmla="*/ 9707 w 19413"/>
                <a:gd name="connsiteY3" fmla="*/ 0 h 132661"/>
                <a:gd name="connsiteX4" fmla="*/ 16178 w 19413"/>
                <a:gd name="connsiteY4" fmla="*/ 2157 h 132661"/>
                <a:gd name="connsiteX5" fmla="*/ 19414 w 19413"/>
                <a:gd name="connsiteY5" fmla="*/ 8628 h 132661"/>
                <a:gd name="connsiteX6" fmla="*/ 16178 w 19413"/>
                <a:gd name="connsiteY6" fmla="*/ 16178 h 132661"/>
                <a:gd name="connsiteX7" fmla="*/ 9707 w 19413"/>
                <a:gd name="connsiteY7" fmla="*/ 19414 h 132661"/>
                <a:gd name="connsiteX8" fmla="*/ 3236 w 19413"/>
                <a:gd name="connsiteY8" fmla="*/ 16178 h 132661"/>
                <a:gd name="connsiteX9" fmla="*/ 3236 w 19413"/>
                <a:gd name="connsiteY9" fmla="*/ 38828 h 132661"/>
                <a:gd name="connsiteX10" fmla="*/ 17257 w 19413"/>
                <a:gd name="connsiteY10" fmla="*/ 38828 h 132661"/>
                <a:gd name="connsiteX11" fmla="*/ 17257 w 19413"/>
                <a:gd name="connsiteY11" fmla="*/ 132662 h 132661"/>
                <a:gd name="connsiteX12" fmla="*/ 3236 w 19413"/>
                <a:gd name="connsiteY12" fmla="*/ 132662 h 132661"/>
                <a:gd name="connsiteX13" fmla="*/ 3236 w 19413"/>
                <a:gd name="connsiteY13" fmla="*/ 38828 h 13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413" h="132661">
                  <a:moveTo>
                    <a:pt x="3236" y="16178"/>
                  </a:moveTo>
                  <a:cubicBezTo>
                    <a:pt x="1078" y="14021"/>
                    <a:pt x="0" y="11864"/>
                    <a:pt x="0" y="8628"/>
                  </a:cubicBezTo>
                  <a:cubicBezTo>
                    <a:pt x="0" y="5393"/>
                    <a:pt x="1078" y="3236"/>
                    <a:pt x="3236" y="2157"/>
                  </a:cubicBezTo>
                  <a:cubicBezTo>
                    <a:pt x="5393" y="0"/>
                    <a:pt x="7550" y="0"/>
                    <a:pt x="9707" y="0"/>
                  </a:cubicBezTo>
                  <a:cubicBezTo>
                    <a:pt x="11864" y="0"/>
                    <a:pt x="15100" y="1079"/>
                    <a:pt x="16178" y="2157"/>
                  </a:cubicBezTo>
                  <a:cubicBezTo>
                    <a:pt x="18335" y="4314"/>
                    <a:pt x="19414" y="6471"/>
                    <a:pt x="19414" y="8628"/>
                  </a:cubicBezTo>
                  <a:cubicBezTo>
                    <a:pt x="19414" y="11864"/>
                    <a:pt x="18335" y="14021"/>
                    <a:pt x="16178" y="16178"/>
                  </a:cubicBezTo>
                  <a:cubicBezTo>
                    <a:pt x="14021" y="18335"/>
                    <a:pt x="11864" y="19414"/>
                    <a:pt x="9707" y="19414"/>
                  </a:cubicBezTo>
                  <a:cubicBezTo>
                    <a:pt x="7550" y="19414"/>
                    <a:pt x="5393" y="17257"/>
                    <a:pt x="3236" y="16178"/>
                  </a:cubicBezTo>
                  <a:close/>
                  <a:moveTo>
                    <a:pt x="3236" y="38828"/>
                  </a:moveTo>
                  <a:lnTo>
                    <a:pt x="17257" y="38828"/>
                  </a:lnTo>
                  <a:lnTo>
                    <a:pt x="17257" y="132662"/>
                  </a:lnTo>
                  <a:lnTo>
                    <a:pt x="3236" y="132662"/>
                  </a:lnTo>
                  <a:lnTo>
                    <a:pt x="3236" y="38828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87" name="Freihandform: Form 2486">
              <a:extLst>
                <a:ext uri="{FF2B5EF4-FFF2-40B4-BE49-F238E27FC236}">
                  <a16:creationId xmlns:a16="http://schemas.microsoft.com/office/drawing/2014/main" id="{3A81D259-874E-4CEA-839E-0E0D2E19C3DE}"/>
                </a:ext>
              </a:extLst>
            </p:cNvPr>
            <p:cNvSpPr/>
            <p:nvPr/>
          </p:nvSpPr>
          <p:spPr>
            <a:xfrm>
              <a:off x="9753365" y="1858835"/>
              <a:ext cx="58242" cy="124033"/>
            </a:xfrm>
            <a:custGeom>
              <a:avLst/>
              <a:gdLst>
                <a:gd name="connsiteX0" fmla="*/ 20493 w 58242"/>
                <a:gd name="connsiteY0" fmla="*/ 115405 h 124033"/>
                <a:gd name="connsiteX1" fmla="*/ 14022 w 58242"/>
                <a:gd name="connsiteY1" fmla="*/ 92755 h 124033"/>
                <a:gd name="connsiteX2" fmla="*/ 14022 w 58242"/>
                <a:gd name="connsiteY2" fmla="*/ 38828 h 124033"/>
                <a:gd name="connsiteX3" fmla="*/ 0 w 58242"/>
                <a:gd name="connsiteY3" fmla="*/ 38828 h 124033"/>
                <a:gd name="connsiteX4" fmla="*/ 0 w 58242"/>
                <a:gd name="connsiteY4" fmla="*/ 28042 h 124033"/>
                <a:gd name="connsiteX5" fmla="*/ 15100 w 58242"/>
                <a:gd name="connsiteY5" fmla="*/ 26964 h 124033"/>
                <a:gd name="connsiteX6" fmla="*/ 17257 w 58242"/>
                <a:gd name="connsiteY6" fmla="*/ 0 h 124033"/>
                <a:gd name="connsiteX7" fmla="*/ 29121 w 58242"/>
                <a:gd name="connsiteY7" fmla="*/ 0 h 124033"/>
                <a:gd name="connsiteX8" fmla="*/ 29121 w 58242"/>
                <a:gd name="connsiteY8" fmla="*/ 26964 h 124033"/>
                <a:gd name="connsiteX9" fmla="*/ 55006 w 58242"/>
                <a:gd name="connsiteY9" fmla="*/ 26964 h 124033"/>
                <a:gd name="connsiteX10" fmla="*/ 55006 w 58242"/>
                <a:gd name="connsiteY10" fmla="*/ 38828 h 124033"/>
                <a:gd name="connsiteX11" fmla="*/ 29121 w 58242"/>
                <a:gd name="connsiteY11" fmla="*/ 38828 h 124033"/>
                <a:gd name="connsiteX12" fmla="*/ 29121 w 58242"/>
                <a:gd name="connsiteY12" fmla="*/ 93834 h 124033"/>
                <a:gd name="connsiteX13" fmla="*/ 32357 w 58242"/>
                <a:gd name="connsiteY13" fmla="*/ 107855 h 124033"/>
                <a:gd name="connsiteX14" fmla="*/ 44221 w 58242"/>
                <a:gd name="connsiteY14" fmla="*/ 112169 h 124033"/>
                <a:gd name="connsiteX15" fmla="*/ 55006 w 58242"/>
                <a:gd name="connsiteY15" fmla="*/ 110012 h 124033"/>
                <a:gd name="connsiteX16" fmla="*/ 58242 w 58242"/>
                <a:gd name="connsiteY16" fmla="*/ 120798 h 124033"/>
                <a:gd name="connsiteX17" fmla="*/ 40985 w 58242"/>
                <a:gd name="connsiteY17" fmla="*/ 124033 h 124033"/>
                <a:gd name="connsiteX18" fmla="*/ 20493 w 58242"/>
                <a:gd name="connsiteY18" fmla="*/ 115405 h 124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242" h="124033">
                  <a:moveTo>
                    <a:pt x="20493" y="115405"/>
                  </a:moveTo>
                  <a:cubicBezTo>
                    <a:pt x="16178" y="110012"/>
                    <a:pt x="14022" y="102462"/>
                    <a:pt x="14022" y="92755"/>
                  </a:cubicBezTo>
                  <a:lnTo>
                    <a:pt x="14022" y="38828"/>
                  </a:lnTo>
                  <a:lnTo>
                    <a:pt x="0" y="38828"/>
                  </a:lnTo>
                  <a:lnTo>
                    <a:pt x="0" y="28042"/>
                  </a:lnTo>
                  <a:lnTo>
                    <a:pt x="15100" y="26964"/>
                  </a:lnTo>
                  <a:lnTo>
                    <a:pt x="17257" y="0"/>
                  </a:lnTo>
                  <a:lnTo>
                    <a:pt x="29121" y="0"/>
                  </a:lnTo>
                  <a:lnTo>
                    <a:pt x="29121" y="26964"/>
                  </a:lnTo>
                  <a:lnTo>
                    <a:pt x="55006" y="26964"/>
                  </a:lnTo>
                  <a:lnTo>
                    <a:pt x="55006" y="38828"/>
                  </a:lnTo>
                  <a:lnTo>
                    <a:pt x="29121" y="38828"/>
                  </a:lnTo>
                  <a:lnTo>
                    <a:pt x="29121" y="93834"/>
                  </a:lnTo>
                  <a:cubicBezTo>
                    <a:pt x="29121" y="100305"/>
                    <a:pt x="30200" y="104619"/>
                    <a:pt x="32357" y="107855"/>
                  </a:cubicBezTo>
                  <a:cubicBezTo>
                    <a:pt x="34514" y="111091"/>
                    <a:pt x="38828" y="112169"/>
                    <a:pt x="44221" y="112169"/>
                  </a:cubicBezTo>
                  <a:cubicBezTo>
                    <a:pt x="47457" y="112169"/>
                    <a:pt x="50692" y="111091"/>
                    <a:pt x="55006" y="110012"/>
                  </a:cubicBezTo>
                  <a:lnTo>
                    <a:pt x="58242" y="120798"/>
                  </a:lnTo>
                  <a:cubicBezTo>
                    <a:pt x="51771" y="122955"/>
                    <a:pt x="45299" y="124033"/>
                    <a:pt x="40985" y="124033"/>
                  </a:cubicBezTo>
                  <a:cubicBezTo>
                    <a:pt x="31278" y="122955"/>
                    <a:pt x="23728" y="120798"/>
                    <a:pt x="20493" y="11540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88" name="Freihandform: Form 2487">
              <a:extLst>
                <a:ext uri="{FF2B5EF4-FFF2-40B4-BE49-F238E27FC236}">
                  <a16:creationId xmlns:a16="http://schemas.microsoft.com/office/drawing/2014/main" id="{39DF4048-A2BB-499F-8700-EF998A45BD8D}"/>
                </a:ext>
              </a:extLst>
            </p:cNvPr>
            <p:cNvSpPr/>
            <p:nvPr/>
          </p:nvSpPr>
          <p:spPr>
            <a:xfrm>
              <a:off x="9828863" y="1841578"/>
              <a:ext cx="73341" cy="138054"/>
            </a:xfrm>
            <a:custGeom>
              <a:avLst/>
              <a:gdLst>
                <a:gd name="connsiteX0" fmla="*/ 0 w 73341"/>
                <a:gd name="connsiteY0" fmla="*/ 0 h 138054"/>
                <a:gd name="connsiteX1" fmla="*/ 14022 w 73341"/>
                <a:gd name="connsiteY1" fmla="*/ 0 h 138054"/>
                <a:gd name="connsiteX2" fmla="*/ 14022 w 73341"/>
                <a:gd name="connsiteY2" fmla="*/ 38828 h 138054"/>
                <a:gd name="connsiteX3" fmla="*/ 14022 w 73341"/>
                <a:gd name="connsiteY3" fmla="*/ 58242 h 138054"/>
                <a:gd name="connsiteX4" fmla="*/ 29121 w 73341"/>
                <a:gd name="connsiteY4" fmla="*/ 46378 h 138054"/>
                <a:gd name="connsiteX5" fmla="*/ 45299 w 73341"/>
                <a:gd name="connsiteY5" fmla="*/ 42063 h 138054"/>
                <a:gd name="connsiteX6" fmla="*/ 66870 w 73341"/>
                <a:gd name="connsiteY6" fmla="*/ 51770 h 138054"/>
                <a:gd name="connsiteX7" fmla="*/ 73342 w 73341"/>
                <a:gd name="connsiteY7" fmla="*/ 78734 h 138054"/>
                <a:gd name="connsiteX8" fmla="*/ 73342 w 73341"/>
                <a:gd name="connsiteY8" fmla="*/ 138055 h 138054"/>
                <a:gd name="connsiteX9" fmla="*/ 59320 w 73341"/>
                <a:gd name="connsiteY9" fmla="*/ 138055 h 138054"/>
                <a:gd name="connsiteX10" fmla="*/ 59320 w 73341"/>
                <a:gd name="connsiteY10" fmla="*/ 79813 h 138054"/>
                <a:gd name="connsiteX11" fmla="*/ 55006 w 73341"/>
                <a:gd name="connsiteY11" fmla="*/ 60399 h 138054"/>
                <a:gd name="connsiteX12" fmla="*/ 40985 w 73341"/>
                <a:gd name="connsiteY12" fmla="*/ 53928 h 138054"/>
                <a:gd name="connsiteX13" fmla="*/ 28043 w 73341"/>
                <a:gd name="connsiteY13" fmla="*/ 57163 h 138054"/>
                <a:gd name="connsiteX14" fmla="*/ 14022 w 73341"/>
                <a:gd name="connsiteY14" fmla="*/ 69027 h 138054"/>
                <a:gd name="connsiteX15" fmla="*/ 14022 w 73341"/>
                <a:gd name="connsiteY15" fmla="*/ 138055 h 138054"/>
                <a:gd name="connsiteX16" fmla="*/ 0 w 73341"/>
                <a:gd name="connsiteY16" fmla="*/ 138055 h 138054"/>
                <a:gd name="connsiteX17" fmla="*/ 0 w 73341"/>
                <a:gd name="connsiteY17" fmla="*/ 0 h 138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41" h="138054">
                  <a:moveTo>
                    <a:pt x="0" y="0"/>
                  </a:moveTo>
                  <a:lnTo>
                    <a:pt x="14022" y="0"/>
                  </a:lnTo>
                  <a:lnTo>
                    <a:pt x="14022" y="38828"/>
                  </a:lnTo>
                  <a:lnTo>
                    <a:pt x="14022" y="58242"/>
                  </a:lnTo>
                  <a:cubicBezTo>
                    <a:pt x="19414" y="52849"/>
                    <a:pt x="23728" y="49613"/>
                    <a:pt x="29121" y="46378"/>
                  </a:cubicBezTo>
                  <a:cubicBezTo>
                    <a:pt x="34514" y="43142"/>
                    <a:pt x="39907" y="42063"/>
                    <a:pt x="45299" y="42063"/>
                  </a:cubicBezTo>
                  <a:cubicBezTo>
                    <a:pt x="55006" y="42063"/>
                    <a:pt x="62556" y="45299"/>
                    <a:pt x="66870" y="51770"/>
                  </a:cubicBezTo>
                  <a:cubicBezTo>
                    <a:pt x="71185" y="58242"/>
                    <a:pt x="73342" y="66870"/>
                    <a:pt x="73342" y="78734"/>
                  </a:cubicBezTo>
                  <a:lnTo>
                    <a:pt x="73342" y="138055"/>
                  </a:lnTo>
                  <a:lnTo>
                    <a:pt x="59320" y="138055"/>
                  </a:lnTo>
                  <a:lnTo>
                    <a:pt x="59320" y="79813"/>
                  </a:lnTo>
                  <a:cubicBezTo>
                    <a:pt x="59320" y="71184"/>
                    <a:pt x="58242" y="63635"/>
                    <a:pt x="55006" y="60399"/>
                  </a:cubicBezTo>
                  <a:cubicBezTo>
                    <a:pt x="51771" y="56085"/>
                    <a:pt x="47457" y="53928"/>
                    <a:pt x="40985" y="53928"/>
                  </a:cubicBezTo>
                  <a:cubicBezTo>
                    <a:pt x="36671" y="53928"/>
                    <a:pt x="32357" y="55006"/>
                    <a:pt x="28043" y="57163"/>
                  </a:cubicBezTo>
                  <a:cubicBezTo>
                    <a:pt x="23728" y="59320"/>
                    <a:pt x="19414" y="63635"/>
                    <a:pt x="14022" y="69027"/>
                  </a:cubicBezTo>
                  <a:lnTo>
                    <a:pt x="14022" y="138055"/>
                  </a:lnTo>
                  <a:lnTo>
                    <a:pt x="0" y="1380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89" name="Freihandform: Form 2488">
              <a:extLst>
                <a:ext uri="{FF2B5EF4-FFF2-40B4-BE49-F238E27FC236}">
                  <a16:creationId xmlns:a16="http://schemas.microsoft.com/office/drawing/2014/main" id="{3F2D678F-4CB7-4D06-9B06-CBE3C7563037}"/>
                </a:ext>
              </a:extLst>
            </p:cNvPr>
            <p:cNvSpPr/>
            <p:nvPr/>
          </p:nvSpPr>
          <p:spPr>
            <a:xfrm>
              <a:off x="9974468" y="1852364"/>
              <a:ext cx="14021" cy="127269"/>
            </a:xfrm>
            <a:custGeom>
              <a:avLst/>
              <a:gdLst>
                <a:gd name="connsiteX0" fmla="*/ 0 w 14021"/>
                <a:gd name="connsiteY0" fmla="*/ 0 h 127269"/>
                <a:gd name="connsiteX1" fmla="*/ 14022 w 14021"/>
                <a:gd name="connsiteY1" fmla="*/ 0 h 127269"/>
                <a:gd name="connsiteX2" fmla="*/ 14022 w 14021"/>
                <a:gd name="connsiteY2" fmla="*/ 127269 h 127269"/>
                <a:gd name="connsiteX3" fmla="*/ 0 w 14021"/>
                <a:gd name="connsiteY3" fmla="*/ 127269 h 127269"/>
                <a:gd name="connsiteX4" fmla="*/ 0 w 14021"/>
                <a:gd name="connsiteY4" fmla="*/ 0 h 12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21" h="127269">
                  <a:moveTo>
                    <a:pt x="0" y="0"/>
                  </a:moveTo>
                  <a:lnTo>
                    <a:pt x="14022" y="0"/>
                  </a:lnTo>
                  <a:lnTo>
                    <a:pt x="14022" y="127269"/>
                  </a:lnTo>
                  <a:lnTo>
                    <a:pt x="0" y="127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90" name="Freihandform: Form 2489">
              <a:extLst>
                <a:ext uri="{FF2B5EF4-FFF2-40B4-BE49-F238E27FC236}">
                  <a16:creationId xmlns:a16="http://schemas.microsoft.com/office/drawing/2014/main" id="{F1CB728E-75C8-4B9E-B00B-05AE0EF29DBB}"/>
                </a:ext>
              </a:extLst>
            </p:cNvPr>
            <p:cNvSpPr/>
            <p:nvPr/>
          </p:nvSpPr>
          <p:spPr>
            <a:xfrm>
              <a:off x="10023002" y="1883641"/>
              <a:ext cx="73341" cy="95991"/>
            </a:xfrm>
            <a:custGeom>
              <a:avLst/>
              <a:gdLst>
                <a:gd name="connsiteX0" fmla="*/ 0 w 73341"/>
                <a:gd name="connsiteY0" fmla="*/ 2157 h 95991"/>
                <a:gd name="connsiteX1" fmla="*/ 11864 w 73341"/>
                <a:gd name="connsiteY1" fmla="*/ 2157 h 95991"/>
                <a:gd name="connsiteX2" fmla="*/ 12943 w 73341"/>
                <a:gd name="connsiteY2" fmla="*/ 16178 h 95991"/>
                <a:gd name="connsiteX3" fmla="*/ 14022 w 73341"/>
                <a:gd name="connsiteY3" fmla="*/ 16178 h 95991"/>
                <a:gd name="connsiteX4" fmla="*/ 29121 w 73341"/>
                <a:gd name="connsiteY4" fmla="*/ 4314 h 95991"/>
                <a:gd name="connsiteX5" fmla="*/ 45299 w 73341"/>
                <a:gd name="connsiteY5" fmla="*/ 0 h 95991"/>
                <a:gd name="connsiteX6" fmla="*/ 66870 w 73341"/>
                <a:gd name="connsiteY6" fmla="*/ 9707 h 95991"/>
                <a:gd name="connsiteX7" fmla="*/ 73342 w 73341"/>
                <a:gd name="connsiteY7" fmla="*/ 36671 h 95991"/>
                <a:gd name="connsiteX8" fmla="*/ 73342 w 73341"/>
                <a:gd name="connsiteY8" fmla="*/ 95991 h 95991"/>
                <a:gd name="connsiteX9" fmla="*/ 59320 w 73341"/>
                <a:gd name="connsiteY9" fmla="*/ 95991 h 95991"/>
                <a:gd name="connsiteX10" fmla="*/ 59320 w 73341"/>
                <a:gd name="connsiteY10" fmla="*/ 37749 h 95991"/>
                <a:gd name="connsiteX11" fmla="*/ 55006 w 73341"/>
                <a:gd name="connsiteY11" fmla="*/ 18335 h 95991"/>
                <a:gd name="connsiteX12" fmla="*/ 40985 w 73341"/>
                <a:gd name="connsiteY12" fmla="*/ 11864 h 95991"/>
                <a:gd name="connsiteX13" fmla="*/ 28043 w 73341"/>
                <a:gd name="connsiteY13" fmla="*/ 15100 h 95991"/>
                <a:gd name="connsiteX14" fmla="*/ 14022 w 73341"/>
                <a:gd name="connsiteY14" fmla="*/ 26964 h 95991"/>
                <a:gd name="connsiteX15" fmla="*/ 14022 w 73341"/>
                <a:gd name="connsiteY15" fmla="*/ 95991 h 95991"/>
                <a:gd name="connsiteX16" fmla="*/ 0 w 73341"/>
                <a:gd name="connsiteY16" fmla="*/ 95991 h 95991"/>
                <a:gd name="connsiteX17" fmla="*/ 0 w 73341"/>
                <a:gd name="connsiteY17" fmla="*/ 2157 h 9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41" h="95991">
                  <a:moveTo>
                    <a:pt x="0" y="2157"/>
                  </a:moveTo>
                  <a:lnTo>
                    <a:pt x="11864" y="2157"/>
                  </a:lnTo>
                  <a:lnTo>
                    <a:pt x="12943" y="16178"/>
                  </a:lnTo>
                  <a:lnTo>
                    <a:pt x="14022" y="16178"/>
                  </a:lnTo>
                  <a:cubicBezTo>
                    <a:pt x="19414" y="10786"/>
                    <a:pt x="24807" y="6471"/>
                    <a:pt x="29121" y="4314"/>
                  </a:cubicBezTo>
                  <a:cubicBezTo>
                    <a:pt x="34514" y="1079"/>
                    <a:pt x="39907" y="0"/>
                    <a:pt x="45299" y="0"/>
                  </a:cubicBezTo>
                  <a:cubicBezTo>
                    <a:pt x="55006" y="0"/>
                    <a:pt x="62556" y="3236"/>
                    <a:pt x="66870" y="9707"/>
                  </a:cubicBezTo>
                  <a:cubicBezTo>
                    <a:pt x="71185" y="16178"/>
                    <a:pt x="73342" y="24807"/>
                    <a:pt x="73342" y="36671"/>
                  </a:cubicBezTo>
                  <a:lnTo>
                    <a:pt x="73342" y="95991"/>
                  </a:lnTo>
                  <a:lnTo>
                    <a:pt x="59320" y="95991"/>
                  </a:lnTo>
                  <a:lnTo>
                    <a:pt x="59320" y="37749"/>
                  </a:lnTo>
                  <a:cubicBezTo>
                    <a:pt x="59320" y="29121"/>
                    <a:pt x="58242" y="21571"/>
                    <a:pt x="55006" y="18335"/>
                  </a:cubicBezTo>
                  <a:cubicBezTo>
                    <a:pt x="51771" y="14021"/>
                    <a:pt x="47457" y="11864"/>
                    <a:pt x="40985" y="11864"/>
                  </a:cubicBezTo>
                  <a:cubicBezTo>
                    <a:pt x="36671" y="11864"/>
                    <a:pt x="32357" y="12943"/>
                    <a:pt x="28043" y="15100"/>
                  </a:cubicBezTo>
                  <a:cubicBezTo>
                    <a:pt x="23728" y="17257"/>
                    <a:pt x="19414" y="21571"/>
                    <a:pt x="14022" y="26964"/>
                  </a:cubicBezTo>
                  <a:lnTo>
                    <a:pt x="14022" y="95991"/>
                  </a:lnTo>
                  <a:lnTo>
                    <a:pt x="0" y="95991"/>
                  </a:lnTo>
                  <a:lnTo>
                    <a:pt x="0" y="2157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91" name="Freihandform: Form 2490">
              <a:extLst>
                <a:ext uri="{FF2B5EF4-FFF2-40B4-BE49-F238E27FC236}">
                  <a16:creationId xmlns:a16="http://schemas.microsoft.com/office/drawing/2014/main" id="{A0171309-CD8C-4F5C-9314-4173700C9BEF}"/>
                </a:ext>
              </a:extLst>
            </p:cNvPr>
            <p:cNvSpPr/>
            <p:nvPr/>
          </p:nvSpPr>
          <p:spPr>
            <a:xfrm>
              <a:off x="10116836" y="1839421"/>
              <a:ext cx="53927" cy="140211"/>
            </a:xfrm>
            <a:custGeom>
              <a:avLst/>
              <a:gdLst>
                <a:gd name="connsiteX0" fmla="*/ 28043 w 53927"/>
                <a:gd name="connsiteY0" fmla="*/ 30199 h 140211"/>
                <a:gd name="connsiteX1" fmla="*/ 28043 w 53927"/>
                <a:gd name="connsiteY1" fmla="*/ 46378 h 140211"/>
                <a:gd name="connsiteX2" fmla="*/ 48535 w 53927"/>
                <a:gd name="connsiteY2" fmla="*/ 46378 h 140211"/>
                <a:gd name="connsiteX3" fmla="*/ 48535 w 53927"/>
                <a:gd name="connsiteY3" fmla="*/ 58242 h 140211"/>
                <a:gd name="connsiteX4" fmla="*/ 28043 w 53927"/>
                <a:gd name="connsiteY4" fmla="*/ 58242 h 140211"/>
                <a:gd name="connsiteX5" fmla="*/ 28043 w 53927"/>
                <a:gd name="connsiteY5" fmla="*/ 140212 h 140211"/>
                <a:gd name="connsiteX6" fmla="*/ 12943 w 53927"/>
                <a:gd name="connsiteY6" fmla="*/ 140212 h 140211"/>
                <a:gd name="connsiteX7" fmla="*/ 12943 w 53927"/>
                <a:gd name="connsiteY7" fmla="*/ 58242 h 140211"/>
                <a:gd name="connsiteX8" fmla="*/ 0 w 53927"/>
                <a:gd name="connsiteY8" fmla="*/ 58242 h 140211"/>
                <a:gd name="connsiteX9" fmla="*/ 0 w 53927"/>
                <a:gd name="connsiteY9" fmla="*/ 47456 h 140211"/>
                <a:gd name="connsiteX10" fmla="*/ 12943 w 53927"/>
                <a:gd name="connsiteY10" fmla="*/ 46378 h 140211"/>
                <a:gd name="connsiteX11" fmla="*/ 12943 w 53927"/>
                <a:gd name="connsiteY11" fmla="*/ 30199 h 140211"/>
                <a:gd name="connsiteX12" fmla="*/ 19414 w 53927"/>
                <a:gd name="connsiteY12" fmla="*/ 7550 h 140211"/>
                <a:gd name="connsiteX13" fmla="*/ 38828 w 53927"/>
                <a:gd name="connsiteY13" fmla="*/ 0 h 140211"/>
                <a:gd name="connsiteX14" fmla="*/ 53928 w 53927"/>
                <a:gd name="connsiteY14" fmla="*/ 3236 h 140211"/>
                <a:gd name="connsiteX15" fmla="*/ 50692 w 53927"/>
                <a:gd name="connsiteY15" fmla="*/ 14021 h 140211"/>
                <a:gd name="connsiteX16" fmla="*/ 39907 w 53927"/>
                <a:gd name="connsiteY16" fmla="*/ 11864 h 140211"/>
                <a:gd name="connsiteX17" fmla="*/ 28043 w 53927"/>
                <a:gd name="connsiteY17" fmla="*/ 30199 h 14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927" h="140211">
                  <a:moveTo>
                    <a:pt x="28043" y="30199"/>
                  </a:moveTo>
                  <a:lnTo>
                    <a:pt x="28043" y="46378"/>
                  </a:lnTo>
                  <a:lnTo>
                    <a:pt x="48535" y="46378"/>
                  </a:lnTo>
                  <a:lnTo>
                    <a:pt x="48535" y="58242"/>
                  </a:lnTo>
                  <a:lnTo>
                    <a:pt x="28043" y="58242"/>
                  </a:lnTo>
                  <a:lnTo>
                    <a:pt x="28043" y="140212"/>
                  </a:lnTo>
                  <a:lnTo>
                    <a:pt x="12943" y="140212"/>
                  </a:lnTo>
                  <a:lnTo>
                    <a:pt x="12943" y="58242"/>
                  </a:lnTo>
                  <a:lnTo>
                    <a:pt x="0" y="58242"/>
                  </a:lnTo>
                  <a:lnTo>
                    <a:pt x="0" y="47456"/>
                  </a:lnTo>
                  <a:lnTo>
                    <a:pt x="12943" y="46378"/>
                  </a:lnTo>
                  <a:lnTo>
                    <a:pt x="12943" y="30199"/>
                  </a:lnTo>
                  <a:cubicBezTo>
                    <a:pt x="12943" y="20492"/>
                    <a:pt x="15100" y="12943"/>
                    <a:pt x="19414" y="7550"/>
                  </a:cubicBezTo>
                  <a:cubicBezTo>
                    <a:pt x="23728" y="2157"/>
                    <a:pt x="30199" y="0"/>
                    <a:pt x="38828" y="0"/>
                  </a:cubicBezTo>
                  <a:cubicBezTo>
                    <a:pt x="44221" y="0"/>
                    <a:pt x="48535" y="1079"/>
                    <a:pt x="53928" y="3236"/>
                  </a:cubicBezTo>
                  <a:lnTo>
                    <a:pt x="50692" y="14021"/>
                  </a:lnTo>
                  <a:cubicBezTo>
                    <a:pt x="47457" y="12943"/>
                    <a:pt x="43142" y="11864"/>
                    <a:pt x="39907" y="11864"/>
                  </a:cubicBezTo>
                  <a:cubicBezTo>
                    <a:pt x="32357" y="10786"/>
                    <a:pt x="28043" y="17257"/>
                    <a:pt x="28043" y="3019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92" name="Freihandform: Form 2491">
              <a:extLst>
                <a:ext uri="{FF2B5EF4-FFF2-40B4-BE49-F238E27FC236}">
                  <a16:creationId xmlns:a16="http://schemas.microsoft.com/office/drawing/2014/main" id="{11D0618E-9201-485F-9C6C-2D33CC2BDA96}"/>
                </a:ext>
              </a:extLst>
            </p:cNvPr>
            <p:cNvSpPr/>
            <p:nvPr/>
          </p:nvSpPr>
          <p:spPr>
            <a:xfrm>
              <a:off x="10175078" y="1884720"/>
              <a:ext cx="77655" cy="98148"/>
            </a:xfrm>
            <a:custGeom>
              <a:avLst/>
              <a:gdLst>
                <a:gd name="connsiteX0" fmla="*/ 77656 w 77655"/>
                <a:gd name="connsiteY0" fmla="*/ 51770 h 98148"/>
                <a:gd name="connsiteX1" fmla="*/ 12943 w 77655"/>
                <a:gd name="connsiteY1" fmla="*/ 51770 h 98148"/>
                <a:gd name="connsiteX2" fmla="*/ 22649 w 77655"/>
                <a:gd name="connsiteY2" fmla="*/ 77656 h 98148"/>
                <a:gd name="connsiteX3" fmla="*/ 45299 w 77655"/>
                <a:gd name="connsiteY3" fmla="*/ 86284 h 98148"/>
                <a:gd name="connsiteX4" fmla="*/ 69027 w 77655"/>
                <a:gd name="connsiteY4" fmla="*/ 78734 h 98148"/>
                <a:gd name="connsiteX5" fmla="*/ 74420 w 77655"/>
                <a:gd name="connsiteY5" fmla="*/ 88441 h 98148"/>
                <a:gd name="connsiteX6" fmla="*/ 60399 w 77655"/>
                <a:gd name="connsiteY6" fmla="*/ 95991 h 98148"/>
                <a:gd name="connsiteX7" fmla="*/ 44220 w 77655"/>
                <a:gd name="connsiteY7" fmla="*/ 98148 h 98148"/>
                <a:gd name="connsiteX8" fmla="*/ 21571 w 77655"/>
                <a:gd name="connsiteY8" fmla="*/ 92755 h 98148"/>
                <a:gd name="connsiteX9" fmla="*/ 5393 w 77655"/>
                <a:gd name="connsiteY9" fmla="*/ 75499 h 98148"/>
                <a:gd name="connsiteX10" fmla="*/ 0 w 77655"/>
                <a:gd name="connsiteY10" fmla="*/ 49613 h 98148"/>
                <a:gd name="connsiteX11" fmla="*/ 5393 w 77655"/>
                <a:gd name="connsiteY11" fmla="*/ 23728 h 98148"/>
                <a:gd name="connsiteX12" fmla="*/ 20492 w 77655"/>
                <a:gd name="connsiteY12" fmla="*/ 6471 h 98148"/>
                <a:gd name="connsiteX13" fmla="*/ 40985 w 77655"/>
                <a:gd name="connsiteY13" fmla="*/ 0 h 98148"/>
                <a:gd name="connsiteX14" fmla="*/ 67949 w 77655"/>
                <a:gd name="connsiteY14" fmla="*/ 11864 h 98148"/>
                <a:gd name="connsiteX15" fmla="*/ 77656 w 77655"/>
                <a:gd name="connsiteY15" fmla="*/ 44221 h 98148"/>
                <a:gd name="connsiteX16" fmla="*/ 77656 w 77655"/>
                <a:gd name="connsiteY16" fmla="*/ 51770 h 98148"/>
                <a:gd name="connsiteX17" fmla="*/ 65791 w 77655"/>
                <a:gd name="connsiteY17" fmla="*/ 40985 h 98148"/>
                <a:gd name="connsiteX18" fmla="*/ 59320 w 77655"/>
                <a:gd name="connsiteY18" fmla="*/ 18335 h 98148"/>
                <a:gd name="connsiteX19" fmla="*/ 40985 w 77655"/>
                <a:gd name="connsiteY19" fmla="*/ 10786 h 98148"/>
                <a:gd name="connsiteX20" fmla="*/ 22649 w 77655"/>
                <a:gd name="connsiteY20" fmla="*/ 18335 h 98148"/>
                <a:gd name="connsiteX21" fmla="*/ 12943 w 77655"/>
                <a:gd name="connsiteY21" fmla="*/ 40985 h 98148"/>
                <a:gd name="connsiteX22" fmla="*/ 65791 w 77655"/>
                <a:gd name="connsiteY22" fmla="*/ 40985 h 9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7655" h="98148">
                  <a:moveTo>
                    <a:pt x="77656" y="51770"/>
                  </a:moveTo>
                  <a:lnTo>
                    <a:pt x="12943" y="51770"/>
                  </a:lnTo>
                  <a:cubicBezTo>
                    <a:pt x="14021" y="62556"/>
                    <a:pt x="17257" y="71184"/>
                    <a:pt x="22649" y="77656"/>
                  </a:cubicBezTo>
                  <a:cubicBezTo>
                    <a:pt x="29121" y="84127"/>
                    <a:pt x="36670" y="86284"/>
                    <a:pt x="45299" y="86284"/>
                  </a:cubicBezTo>
                  <a:cubicBezTo>
                    <a:pt x="53928" y="86284"/>
                    <a:pt x="61478" y="84127"/>
                    <a:pt x="69027" y="78734"/>
                  </a:cubicBezTo>
                  <a:lnTo>
                    <a:pt x="74420" y="88441"/>
                  </a:lnTo>
                  <a:cubicBezTo>
                    <a:pt x="70106" y="91677"/>
                    <a:pt x="64713" y="93834"/>
                    <a:pt x="60399" y="95991"/>
                  </a:cubicBezTo>
                  <a:cubicBezTo>
                    <a:pt x="55006" y="98148"/>
                    <a:pt x="49613" y="98148"/>
                    <a:pt x="44220" y="98148"/>
                  </a:cubicBezTo>
                  <a:cubicBezTo>
                    <a:pt x="35592" y="98148"/>
                    <a:pt x="28042" y="95991"/>
                    <a:pt x="21571" y="92755"/>
                  </a:cubicBezTo>
                  <a:cubicBezTo>
                    <a:pt x="15099" y="89520"/>
                    <a:pt x="9707" y="83048"/>
                    <a:pt x="5393" y="75499"/>
                  </a:cubicBezTo>
                  <a:cubicBezTo>
                    <a:pt x="1078" y="67949"/>
                    <a:pt x="0" y="59320"/>
                    <a:pt x="0" y="49613"/>
                  </a:cubicBezTo>
                  <a:cubicBezTo>
                    <a:pt x="0" y="39906"/>
                    <a:pt x="2157" y="31278"/>
                    <a:pt x="5393" y="23728"/>
                  </a:cubicBezTo>
                  <a:cubicBezTo>
                    <a:pt x="9707" y="16178"/>
                    <a:pt x="14021" y="10786"/>
                    <a:pt x="20492" y="6471"/>
                  </a:cubicBezTo>
                  <a:cubicBezTo>
                    <a:pt x="26964" y="2157"/>
                    <a:pt x="33435" y="0"/>
                    <a:pt x="40985" y="0"/>
                  </a:cubicBezTo>
                  <a:cubicBezTo>
                    <a:pt x="52849" y="0"/>
                    <a:pt x="61478" y="4314"/>
                    <a:pt x="67949" y="11864"/>
                  </a:cubicBezTo>
                  <a:cubicBezTo>
                    <a:pt x="74420" y="19414"/>
                    <a:pt x="77656" y="30199"/>
                    <a:pt x="77656" y="44221"/>
                  </a:cubicBezTo>
                  <a:cubicBezTo>
                    <a:pt x="77656" y="46378"/>
                    <a:pt x="77656" y="48535"/>
                    <a:pt x="77656" y="51770"/>
                  </a:cubicBezTo>
                  <a:close/>
                  <a:moveTo>
                    <a:pt x="65791" y="40985"/>
                  </a:moveTo>
                  <a:cubicBezTo>
                    <a:pt x="65791" y="31278"/>
                    <a:pt x="63634" y="23728"/>
                    <a:pt x="59320" y="18335"/>
                  </a:cubicBezTo>
                  <a:cubicBezTo>
                    <a:pt x="55006" y="12943"/>
                    <a:pt x="49613" y="10786"/>
                    <a:pt x="40985" y="10786"/>
                  </a:cubicBezTo>
                  <a:cubicBezTo>
                    <a:pt x="34514" y="10786"/>
                    <a:pt x="28042" y="12943"/>
                    <a:pt x="22649" y="18335"/>
                  </a:cubicBezTo>
                  <a:cubicBezTo>
                    <a:pt x="17257" y="23728"/>
                    <a:pt x="14021" y="31278"/>
                    <a:pt x="12943" y="40985"/>
                  </a:cubicBezTo>
                  <a:lnTo>
                    <a:pt x="65791" y="40985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93" name="Freihandform: Form 2492">
              <a:extLst>
                <a:ext uri="{FF2B5EF4-FFF2-40B4-BE49-F238E27FC236}">
                  <a16:creationId xmlns:a16="http://schemas.microsoft.com/office/drawing/2014/main" id="{321B1B6F-471E-419B-9B63-4BEA3A07B531}"/>
                </a:ext>
              </a:extLst>
            </p:cNvPr>
            <p:cNvSpPr/>
            <p:nvPr/>
          </p:nvSpPr>
          <p:spPr>
            <a:xfrm>
              <a:off x="10276462" y="1883641"/>
              <a:ext cx="50692" cy="98148"/>
            </a:xfrm>
            <a:custGeom>
              <a:avLst/>
              <a:gdLst>
                <a:gd name="connsiteX0" fmla="*/ 0 w 50692"/>
                <a:gd name="connsiteY0" fmla="*/ 2157 h 98148"/>
                <a:gd name="connsiteX1" fmla="*/ 11864 w 50692"/>
                <a:gd name="connsiteY1" fmla="*/ 2157 h 98148"/>
                <a:gd name="connsiteX2" fmla="*/ 12943 w 50692"/>
                <a:gd name="connsiteY2" fmla="*/ 19414 h 98148"/>
                <a:gd name="connsiteX3" fmla="*/ 14022 w 50692"/>
                <a:gd name="connsiteY3" fmla="*/ 19414 h 98148"/>
                <a:gd name="connsiteX4" fmla="*/ 25885 w 50692"/>
                <a:gd name="connsiteY4" fmla="*/ 5393 h 98148"/>
                <a:gd name="connsiteX5" fmla="*/ 40985 w 50692"/>
                <a:gd name="connsiteY5" fmla="*/ 0 h 98148"/>
                <a:gd name="connsiteX6" fmla="*/ 50692 w 50692"/>
                <a:gd name="connsiteY6" fmla="*/ 2157 h 98148"/>
                <a:gd name="connsiteX7" fmla="*/ 47457 w 50692"/>
                <a:gd name="connsiteY7" fmla="*/ 15100 h 98148"/>
                <a:gd name="connsiteX8" fmla="*/ 38828 w 50692"/>
                <a:gd name="connsiteY8" fmla="*/ 14021 h 98148"/>
                <a:gd name="connsiteX9" fmla="*/ 25885 w 50692"/>
                <a:gd name="connsiteY9" fmla="*/ 19414 h 98148"/>
                <a:gd name="connsiteX10" fmla="*/ 15100 w 50692"/>
                <a:gd name="connsiteY10" fmla="*/ 36671 h 98148"/>
                <a:gd name="connsiteX11" fmla="*/ 15100 w 50692"/>
                <a:gd name="connsiteY11" fmla="*/ 98148 h 98148"/>
                <a:gd name="connsiteX12" fmla="*/ 1079 w 50692"/>
                <a:gd name="connsiteY12" fmla="*/ 98148 h 98148"/>
                <a:gd name="connsiteX13" fmla="*/ 1079 w 50692"/>
                <a:gd name="connsiteY13" fmla="*/ 2157 h 9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692" h="98148">
                  <a:moveTo>
                    <a:pt x="0" y="2157"/>
                  </a:moveTo>
                  <a:lnTo>
                    <a:pt x="11864" y="2157"/>
                  </a:lnTo>
                  <a:lnTo>
                    <a:pt x="12943" y="19414"/>
                  </a:lnTo>
                  <a:lnTo>
                    <a:pt x="14022" y="19414"/>
                  </a:lnTo>
                  <a:cubicBezTo>
                    <a:pt x="17257" y="12943"/>
                    <a:pt x="21571" y="8628"/>
                    <a:pt x="25885" y="5393"/>
                  </a:cubicBezTo>
                  <a:cubicBezTo>
                    <a:pt x="30200" y="2157"/>
                    <a:pt x="35593" y="0"/>
                    <a:pt x="40985" y="0"/>
                  </a:cubicBezTo>
                  <a:cubicBezTo>
                    <a:pt x="44221" y="0"/>
                    <a:pt x="47457" y="1079"/>
                    <a:pt x="50692" y="2157"/>
                  </a:cubicBezTo>
                  <a:lnTo>
                    <a:pt x="47457" y="15100"/>
                  </a:lnTo>
                  <a:cubicBezTo>
                    <a:pt x="44221" y="14021"/>
                    <a:pt x="40985" y="14021"/>
                    <a:pt x="38828" y="14021"/>
                  </a:cubicBezTo>
                  <a:cubicBezTo>
                    <a:pt x="34514" y="14021"/>
                    <a:pt x="30200" y="16178"/>
                    <a:pt x="25885" y="19414"/>
                  </a:cubicBezTo>
                  <a:cubicBezTo>
                    <a:pt x="21571" y="22650"/>
                    <a:pt x="18335" y="29121"/>
                    <a:pt x="15100" y="36671"/>
                  </a:cubicBezTo>
                  <a:lnTo>
                    <a:pt x="15100" y="98148"/>
                  </a:lnTo>
                  <a:lnTo>
                    <a:pt x="1079" y="98148"/>
                  </a:lnTo>
                  <a:lnTo>
                    <a:pt x="1079" y="2157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94" name="Freihandform: Form 2493">
              <a:extLst>
                <a:ext uri="{FF2B5EF4-FFF2-40B4-BE49-F238E27FC236}">
                  <a16:creationId xmlns:a16="http://schemas.microsoft.com/office/drawing/2014/main" id="{94F0D116-E2BD-4FB5-A239-EBF866DCA74D}"/>
                </a:ext>
              </a:extLst>
            </p:cNvPr>
            <p:cNvSpPr/>
            <p:nvPr/>
          </p:nvSpPr>
          <p:spPr>
            <a:xfrm>
              <a:off x="10334704" y="1884720"/>
              <a:ext cx="77655" cy="98148"/>
            </a:xfrm>
            <a:custGeom>
              <a:avLst/>
              <a:gdLst>
                <a:gd name="connsiteX0" fmla="*/ 77656 w 77655"/>
                <a:gd name="connsiteY0" fmla="*/ 51770 h 98148"/>
                <a:gd name="connsiteX1" fmla="*/ 12943 w 77655"/>
                <a:gd name="connsiteY1" fmla="*/ 51770 h 98148"/>
                <a:gd name="connsiteX2" fmla="*/ 22649 w 77655"/>
                <a:gd name="connsiteY2" fmla="*/ 77656 h 98148"/>
                <a:gd name="connsiteX3" fmla="*/ 45299 w 77655"/>
                <a:gd name="connsiteY3" fmla="*/ 86284 h 98148"/>
                <a:gd name="connsiteX4" fmla="*/ 69028 w 77655"/>
                <a:gd name="connsiteY4" fmla="*/ 78734 h 98148"/>
                <a:gd name="connsiteX5" fmla="*/ 74420 w 77655"/>
                <a:gd name="connsiteY5" fmla="*/ 88441 h 98148"/>
                <a:gd name="connsiteX6" fmla="*/ 60399 w 77655"/>
                <a:gd name="connsiteY6" fmla="*/ 95991 h 98148"/>
                <a:gd name="connsiteX7" fmla="*/ 44220 w 77655"/>
                <a:gd name="connsiteY7" fmla="*/ 98148 h 98148"/>
                <a:gd name="connsiteX8" fmla="*/ 21571 w 77655"/>
                <a:gd name="connsiteY8" fmla="*/ 92755 h 98148"/>
                <a:gd name="connsiteX9" fmla="*/ 5393 w 77655"/>
                <a:gd name="connsiteY9" fmla="*/ 75499 h 98148"/>
                <a:gd name="connsiteX10" fmla="*/ 0 w 77655"/>
                <a:gd name="connsiteY10" fmla="*/ 49613 h 98148"/>
                <a:gd name="connsiteX11" fmla="*/ 5393 w 77655"/>
                <a:gd name="connsiteY11" fmla="*/ 23728 h 98148"/>
                <a:gd name="connsiteX12" fmla="*/ 20493 w 77655"/>
                <a:gd name="connsiteY12" fmla="*/ 6471 h 98148"/>
                <a:gd name="connsiteX13" fmla="*/ 40985 w 77655"/>
                <a:gd name="connsiteY13" fmla="*/ 0 h 98148"/>
                <a:gd name="connsiteX14" fmla="*/ 67949 w 77655"/>
                <a:gd name="connsiteY14" fmla="*/ 11864 h 98148"/>
                <a:gd name="connsiteX15" fmla="*/ 77656 w 77655"/>
                <a:gd name="connsiteY15" fmla="*/ 44221 h 98148"/>
                <a:gd name="connsiteX16" fmla="*/ 77656 w 77655"/>
                <a:gd name="connsiteY16" fmla="*/ 51770 h 98148"/>
                <a:gd name="connsiteX17" fmla="*/ 65791 w 77655"/>
                <a:gd name="connsiteY17" fmla="*/ 40985 h 98148"/>
                <a:gd name="connsiteX18" fmla="*/ 59320 w 77655"/>
                <a:gd name="connsiteY18" fmla="*/ 18335 h 98148"/>
                <a:gd name="connsiteX19" fmla="*/ 40985 w 77655"/>
                <a:gd name="connsiteY19" fmla="*/ 10786 h 98148"/>
                <a:gd name="connsiteX20" fmla="*/ 22649 w 77655"/>
                <a:gd name="connsiteY20" fmla="*/ 18335 h 98148"/>
                <a:gd name="connsiteX21" fmla="*/ 12943 w 77655"/>
                <a:gd name="connsiteY21" fmla="*/ 40985 h 98148"/>
                <a:gd name="connsiteX22" fmla="*/ 65791 w 77655"/>
                <a:gd name="connsiteY22" fmla="*/ 40985 h 9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7655" h="98148">
                  <a:moveTo>
                    <a:pt x="77656" y="51770"/>
                  </a:moveTo>
                  <a:lnTo>
                    <a:pt x="12943" y="51770"/>
                  </a:lnTo>
                  <a:cubicBezTo>
                    <a:pt x="14021" y="62556"/>
                    <a:pt x="17257" y="71184"/>
                    <a:pt x="22649" y="77656"/>
                  </a:cubicBezTo>
                  <a:cubicBezTo>
                    <a:pt x="28042" y="84127"/>
                    <a:pt x="36671" y="86284"/>
                    <a:pt x="45299" y="86284"/>
                  </a:cubicBezTo>
                  <a:cubicBezTo>
                    <a:pt x="53928" y="86284"/>
                    <a:pt x="61478" y="84127"/>
                    <a:pt x="69028" y="78734"/>
                  </a:cubicBezTo>
                  <a:lnTo>
                    <a:pt x="74420" y="88441"/>
                  </a:lnTo>
                  <a:cubicBezTo>
                    <a:pt x="70106" y="91677"/>
                    <a:pt x="64713" y="93834"/>
                    <a:pt x="60399" y="95991"/>
                  </a:cubicBezTo>
                  <a:cubicBezTo>
                    <a:pt x="55006" y="98148"/>
                    <a:pt x="49613" y="98148"/>
                    <a:pt x="44220" y="98148"/>
                  </a:cubicBezTo>
                  <a:cubicBezTo>
                    <a:pt x="35592" y="98148"/>
                    <a:pt x="28042" y="95991"/>
                    <a:pt x="21571" y="92755"/>
                  </a:cubicBezTo>
                  <a:cubicBezTo>
                    <a:pt x="15100" y="88441"/>
                    <a:pt x="9707" y="83048"/>
                    <a:pt x="5393" y="75499"/>
                  </a:cubicBezTo>
                  <a:cubicBezTo>
                    <a:pt x="1078" y="67949"/>
                    <a:pt x="0" y="59320"/>
                    <a:pt x="0" y="49613"/>
                  </a:cubicBezTo>
                  <a:cubicBezTo>
                    <a:pt x="0" y="39906"/>
                    <a:pt x="2157" y="31278"/>
                    <a:pt x="5393" y="23728"/>
                  </a:cubicBezTo>
                  <a:cubicBezTo>
                    <a:pt x="9707" y="16178"/>
                    <a:pt x="14021" y="10786"/>
                    <a:pt x="20493" y="6471"/>
                  </a:cubicBezTo>
                  <a:cubicBezTo>
                    <a:pt x="26964" y="2157"/>
                    <a:pt x="33435" y="0"/>
                    <a:pt x="40985" y="0"/>
                  </a:cubicBezTo>
                  <a:cubicBezTo>
                    <a:pt x="52849" y="0"/>
                    <a:pt x="61478" y="4314"/>
                    <a:pt x="67949" y="11864"/>
                  </a:cubicBezTo>
                  <a:cubicBezTo>
                    <a:pt x="74420" y="19414"/>
                    <a:pt x="77656" y="30199"/>
                    <a:pt x="77656" y="44221"/>
                  </a:cubicBezTo>
                  <a:cubicBezTo>
                    <a:pt x="77656" y="46378"/>
                    <a:pt x="77656" y="48535"/>
                    <a:pt x="77656" y="51770"/>
                  </a:cubicBezTo>
                  <a:close/>
                  <a:moveTo>
                    <a:pt x="65791" y="40985"/>
                  </a:moveTo>
                  <a:cubicBezTo>
                    <a:pt x="65791" y="31278"/>
                    <a:pt x="63635" y="23728"/>
                    <a:pt x="59320" y="18335"/>
                  </a:cubicBezTo>
                  <a:cubicBezTo>
                    <a:pt x="55006" y="12943"/>
                    <a:pt x="49613" y="10786"/>
                    <a:pt x="40985" y="10786"/>
                  </a:cubicBezTo>
                  <a:cubicBezTo>
                    <a:pt x="34514" y="10786"/>
                    <a:pt x="28042" y="12943"/>
                    <a:pt x="22649" y="18335"/>
                  </a:cubicBezTo>
                  <a:cubicBezTo>
                    <a:pt x="17257" y="23728"/>
                    <a:pt x="14021" y="31278"/>
                    <a:pt x="12943" y="40985"/>
                  </a:cubicBezTo>
                  <a:lnTo>
                    <a:pt x="65791" y="40985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95" name="Freihandform: Form 2494">
              <a:extLst>
                <a:ext uri="{FF2B5EF4-FFF2-40B4-BE49-F238E27FC236}">
                  <a16:creationId xmlns:a16="http://schemas.microsoft.com/office/drawing/2014/main" id="{61CFCD63-1470-4468-89CB-1F3A27C2FA31}"/>
                </a:ext>
              </a:extLst>
            </p:cNvPr>
            <p:cNvSpPr/>
            <p:nvPr/>
          </p:nvSpPr>
          <p:spPr>
            <a:xfrm>
              <a:off x="10436088" y="1883641"/>
              <a:ext cx="73341" cy="95991"/>
            </a:xfrm>
            <a:custGeom>
              <a:avLst/>
              <a:gdLst>
                <a:gd name="connsiteX0" fmla="*/ 0 w 73341"/>
                <a:gd name="connsiteY0" fmla="*/ 2157 h 95991"/>
                <a:gd name="connsiteX1" fmla="*/ 11864 w 73341"/>
                <a:gd name="connsiteY1" fmla="*/ 2157 h 95991"/>
                <a:gd name="connsiteX2" fmla="*/ 12942 w 73341"/>
                <a:gd name="connsiteY2" fmla="*/ 16178 h 95991"/>
                <a:gd name="connsiteX3" fmla="*/ 14021 w 73341"/>
                <a:gd name="connsiteY3" fmla="*/ 16178 h 95991"/>
                <a:gd name="connsiteX4" fmla="*/ 29120 w 73341"/>
                <a:gd name="connsiteY4" fmla="*/ 4314 h 95991"/>
                <a:gd name="connsiteX5" fmla="*/ 45299 w 73341"/>
                <a:gd name="connsiteY5" fmla="*/ 0 h 95991"/>
                <a:gd name="connsiteX6" fmla="*/ 66870 w 73341"/>
                <a:gd name="connsiteY6" fmla="*/ 9707 h 95991"/>
                <a:gd name="connsiteX7" fmla="*/ 73341 w 73341"/>
                <a:gd name="connsiteY7" fmla="*/ 36671 h 95991"/>
                <a:gd name="connsiteX8" fmla="*/ 73341 w 73341"/>
                <a:gd name="connsiteY8" fmla="*/ 95991 h 95991"/>
                <a:gd name="connsiteX9" fmla="*/ 60399 w 73341"/>
                <a:gd name="connsiteY9" fmla="*/ 95991 h 95991"/>
                <a:gd name="connsiteX10" fmla="*/ 60399 w 73341"/>
                <a:gd name="connsiteY10" fmla="*/ 37749 h 95991"/>
                <a:gd name="connsiteX11" fmla="*/ 56084 w 73341"/>
                <a:gd name="connsiteY11" fmla="*/ 18335 h 95991"/>
                <a:gd name="connsiteX12" fmla="*/ 42063 w 73341"/>
                <a:gd name="connsiteY12" fmla="*/ 11864 h 95991"/>
                <a:gd name="connsiteX13" fmla="*/ 29120 w 73341"/>
                <a:gd name="connsiteY13" fmla="*/ 15100 h 95991"/>
                <a:gd name="connsiteX14" fmla="*/ 15099 w 73341"/>
                <a:gd name="connsiteY14" fmla="*/ 26964 h 95991"/>
                <a:gd name="connsiteX15" fmla="*/ 15099 w 73341"/>
                <a:gd name="connsiteY15" fmla="*/ 95991 h 95991"/>
                <a:gd name="connsiteX16" fmla="*/ 1078 w 73341"/>
                <a:gd name="connsiteY16" fmla="*/ 95991 h 95991"/>
                <a:gd name="connsiteX17" fmla="*/ 1078 w 73341"/>
                <a:gd name="connsiteY17" fmla="*/ 2157 h 9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41" h="95991">
                  <a:moveTo>
                    <a:pt x="0" y="2157"/>
                  </a:moveTo>
                  <a:lnTo>
                    <a:pt x="11864" y="2157"/>
                  </a:lnTo>
                  <a:lnTo>
                    <a:pt x="12942" y="16178"/>
                  </a:lnTo>
                  <a:lnTo>
                    <a:pt x="14021" y="16178"/>
                  </a:lnTo>
                  <a:cubicBezTo>
                    <a:pt x="19414" y="10786"/>
                    <a:pt x="24807" y="6471"/>
                    <a:pt x="29120" y="4314"/>
                  </a:cubicBezTo>
                  <a:cubicBezTo>
                    <a:pt x="34513" y="1079"/>
                    <a:pt x="39906" y="0"/>
                    <a:pt x="45299" y="0"/>
                  </a:cubicBezTo>
                  <a:cubicBezTo>
                    <a:pt x="55006" y="0"/>
                    <a:pt x="62556" y="3236"/>
                    <a:pt x="66870" y="9707"/>
                  </a:cubicBezTo>
                  <a:cubicBezTo>
                    <a:pt x="71184" y="16178"/>
                    <a:pt x="73341" y="24807"/>
                    <a:pt x="73341" y="36671"/>
                  </a:cubicBezTo>
                  <a:lnTo>
                    <a:pt x="73341" y="95991"/>
                  </a:lnTo>
                  <a:lnTo>
                    <a:pt x="60399" y="95991"/>
                  </a:lnTo>
                  <a:lnTo>
                    <a:pt x="60399" y="37749"/>
                  </a:lnTo>
                  <a:cubicBezTo>
                    <a:pt x="60399" y="29121"/>
                    <a:pt x="59320" y="21571"/>
                    <a:pt x="56084" y="18335"/>
                  </a:cubicBezTo>
                  <a:cubicBezTo>
                    <a:pt x="52849" y="14021"/>
                    <a:pt x="48535" y="11864"/>
                    <a:pt x="42063" y="11864"/>
                  </a:cubicBezTo>
                  <a:cubicBezTo>
                    <a:pt x="37749" y="11864"/>
                    <a:pt x="33435" y="12943"/>
                    <a:pt x="29120" y="15100"/>
                  </a:cubicBezTo>
                  <a:cubicBezTo>
                    <a:pt x="24807" y="17257"/>
                    <a:pt x="20492" y="21571"/>
                    <a:pt x="15099" y="26964"/>
                  </a:cubicBezTo>
                  <a:lnTo>
                    <a:pt x="15099" y="95991"/>
                  </a:lnTo>
                  <a:lnTo>
                    <a:pt x="1078" y="95991"/>
                  </a:lnTo>
                  <a:lnTo>
                    <a:pt x="1078" y="2157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96" name="Freihandform: Form 2495">
              <a:extLst>
                <a:ext uri="{FF2B5EF4-FFF2-40B4-BE49-F238E27FC236}">
                  <a16:creationId xmlns:a16="http://schemas.microsoft.com/office/drawing/2014/main" id="{984D444A-3FE0-42A3-80DF-BE563B327EC5}"/>
                </a:ext>
              </a:extLst>
            </p:cNvPr>
            <p:cNvSpPr/>
            <p:nvPr/>
          </p:nvSpPr>
          <p:spPr>
            <a:xfrm>
              <a:off x="10534236" y="1884720"/>
              <a:ext cx="73341" cy="98148"/>
            </a:xfrm>
            <a:custGeom>
              <a:avLst/>
              <a:gdLst>
                <a:gd name="connsiteX0" fmla="*/ 21571 w 73341"/>
                <a:gd name="connsiteY0" fmla="*/ 91677 h 98148"/>
                <a:gd name="connsiteX1" fmla="*/ 5393 w 73341"/>
                <a:gd name="connsiteY1" fmla="*/ 74420 h 98148"/>
                <a:gd name="connsiteX2" fmla="*/ 0 w 73341"/>
                <a:gd name="connsiteY2" fmla="*/ 48535 h 98148"/>
                <a:gd name="connsiteX3" fmla="*/ 6471 w 73341"/>
                <a:gd name="connsiteY3" fmla="*/ 22650 h 98148"/>
                <a:gd name="connsiteX4" fmla="*/ 22649 w 73341"/>
                <a:gd name="connsiteY4" fmla="*/ 5393 h 98148"/>
                <a:gd name="connsiteX5" fmla="*/ 45299 w 73341"/>
                <a:gd name="connsiteY5" fmla="*/ 0 h 98148"/>
                <a:gd name="connsiteX6" fmla="*/ 72263 w 73341"/>
                <a:gd name="connsiteY6" fmla="*/ 10786 h 98148"/>
                <a:gd name="connsiteX7" fmla="*/ 64713 w 73341"/>
                <a:gd name="connsiteY7" fmla="*/ 20492 h 98148"/>
                <a:gd name="connsiteX8" fmla="*/ 55006 w 73341"/>
                <a:gd name="connsiteY8" fmla="*/ 14021 h 98148"/>
                <a:gd name="connsiteX9" fmla="*/ 45299 w 73341"/>
                <a:gd name="connsiteY9" fmla="*/ 11864 h 98148"/>
                <a:gd name="connsiteX10" fmla="*/ 29121 w 73341"/>
                <a:gd name="connsiteY10" fmla="*/ 16178 h 98148"/>
                <a:gd name="connsiteX11" fmla="*/ 18335 w 73341"/>
                <a:gd name="connsiteY11" fmla="*/ 29121 h 98148"/>
                <a:gd name="connsiteX12" fmla="*/ 14021 w 73341"/>
                <a:gd name="connsiteY12" fmla="*/ 48535 h 98148"/>
                <a:gd name="connsiteX13" fmla="*/ 22649 w 73341"/>
                <a:gd name="connsiteY13" fmla="*/ 75499 h 98148"/>
                <a:gd name="connsiteX14" fmla="*/ 44220 w 73341"/>
                <a:gd name="connsiteY14" fmla="*/ 86284 h 98148"/>
                <a:gd name="connsiteX15" fmla="*/ 66870 w 73341"/>
                <a:gd name="connsiteY15" fmla="*/ 76577 h 98148"/>
                <a:gd name="connsiteX16" fmla="*/ 73341 w 73341"/>
                <a:gd name="connsiteY16" fmla="*/ 86284 h 98148"/>
                <a:gd name="connsiteX17" fmla="*/ 59320 w 73341"/>
                <a:gd name="connsiteY17" fmla="*/ 94912 h 98148"/>
                <a:gd name="connsiteX18" fmla="*/ 43142 w 73341"/>
                <a:gd name="connsiteY18" fmla="*/ 98148 h 98148"/>
                <a:gd name="connsiteX19" fmla="*/ 21571 w 73341"/>
                <a:gd name="connsiteY19" fmla="*/ 91677 h 9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3341" h="98148">
                  <a:moveTo>
                    <a:pt x="21571" y="91677"/>
                  </a:moveTo>
                  <a:cubicBezTo>
                    <a:pt x="15100" y="87363"/>
                    <a:pt x="9707" y="81970"/>
                    <a:pt x="5393" y="74420"/>
                  </a:cubicBezTo>
                  <a:cubicBezTo>
                    <a:pt x="1078" y="66870"/>
                    <a:pt x="0" y="58242"/>
                    <a:pt x="0" y="48535"/>
                  </a:cubicBezTo>
                  <a:cubicBezTo>
                    <a:pt x="0" y="38828"/>
                    <a:pt x="2157" y="29121"/>
                    <a:pt x="6471" y="22650"/>
                  </a:cubicBezTo>
                  <a:cubicBezTo>
                    <a:pt x="10786" y="15100"/>
                    <a:pt x="16178" y="9707"/>
                    <a:pt x="22649" y="5393"/>
                  </a:cubicBezTo>
                  <a:cubicBezTo>
                    <a:pt x="29121" y="1079"/>
                    <a:pt x="36671" y="0"/>
                    <a:pt x="45299" y="0"/>
                  </a:cubicBezTo>
                  <a:cubicBezTo>
                    <a:pt x="55006" y="0"/>
                    <a:pt x="64713" y="3236"/>
                    <a:pt x="72263" y="10786"/>
                  </a:cubicBezTo>
                  <a:lnTo>
                    <a:pt x="64713" y="20492"/>
                  </a:lnTo>
                  <a:cubicBezTo>
                    <a:pt x="61478" y="17257"/>
                    <a:pt x="58242" y="15100"/>
                    <a:pt x="55006" y="14021"/>
                  </a:cubicBezTo>
                  <a:cubicBezTo>
                    <a:pt x="51770" y="12943"/>
                    <a:pt x="48535" y="11864"/>
                    <a:pt x="45299" y="11864"/>
                  </a:cubicBezTo>
                  <a:cubicBezTo>
                    <a:pt x="39907" y="11864"/>
                    <a:pt x="34514" y="12943"/>
                    <a:pt x="29121" y="16178"/>
                  </a:cubicBezTo>
                  <a:cubicBezTo>
                    <a:pt x="24807" y="19414"/>
                    <a:pt x="20493" y="23728"/>
                    <a:pt x="18335" y="29121"/>
                  </a:cubicBezTo>
                  <a:cubicBezTo>
                    <a:pt x="16178" y="34514"/>
                    <a:pt x="14021" y="40985"/>
                    <a:pt x="14021" y="48535"/>
                  </a:cubicBezTo>
                  <a:cubicBezTo>
                    <a:pt x="14021" y="59320"/>
                    <a:pt x="17257" y="69027"/>
                    <a:pt x="22649" y="75499"/>
                  </a:cubicBezTo>
                  <a:cubicBezTo>
                    <a:pt x="28042" y="81970"/>
                    <a:pt x="35592" y="86284"/>
                    <a:pt x="44220" y="86284"/>
                  </a:cubicBezTo>
                  <a:cubicBezTo>
                    <a:pt x="52849" y="86284"/>
                    <a:pt x="60399" y="83048"/>
                    <a:pt x="66870" y="76577"/>
                  </a:cubicBezTo>
                  <a:lnTo>
                    <a:pt x="73341" y="86284"/>
                  </a:lnTo>
                  <a:cubicBezTo>
                    <a:pt x="69028" y="89520"/>
                    <a:pt x="64713" y="92755"/>
                    <a:pt x="59320" y="94912"/>
                  </a:cubicBezTo>
                  <a:cubicBezTo>
                    <a:pt x="53928" y="97070"/>
                    <a:pt x="48535" y="98148"/>
                    <a:pt x="43142" y="98148"/>
                  </a:cubicBezTo>
                  <a:cubicBezTo>
                    <a:pt x="35592" y="97070"/>
                    <a:pt x="28042" y="95991"/>
                    <a:pt x="21571" y="9167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97" name="Freihandform: Form 2496">
              <a:extLst>
                <a:ext uri="{FF2B5EF4-FFF2-40B4-BE49-F238E27FC236}">
                  <a16:creationId xmlns:a16="http://schemas.microsoft.com/office/drawing/2014/main" id="{475F66CA-DE8C-4319-BBF7-C4492E28B44E}"/>
                </a:ext>
              </a:extLst>
            </p:cNvPr>
            <p:cNvSpPr/>
            <p:nvPr/>
          </p:nvSpPr>
          <p:spPr>
            <a:xfrm>
              <a:off x="10619442" y="1884720"/>
              <a:ext cx="78464" cy="98148"/>
            </a:xfrm>
            <a:custGeom>
              <a:avLst/>
              <a:gdLst>
                <a:gd name="connsiteX0" fmla="*/ 77655 w 78464"/>
                <a:gd name="connsiteY0" fmla="*/ 51770 h 98148"/>
                <a:gd name="connsiteX1" fmla="*/ 12942 w 78464"/>
                <a:gd name="connsiteY1" fmla="*/ 51770 h 98148"/>
                <a:gd name="connsiteX2" fmla="*/ 22649 w 78464"/>
                <a:gd name="connsiteY2" fmla="*/ 77656 h 98148"/>
                <a:gd name="connsiteX3" fmla="*/ 45299 w 78464"/>
                <a:gd name="connsiteY3" fmla="*/ 86284 h 98148"/>
                <a:gd name="connsiteX4" fmla="*/ 69027 w 78464"/>
                <a:gd name="connsiteY4" fmla="*/ 78734 h 98148"/>
                <a:gd name="connsiteX5" fmla="*/ 74420 w 78464"/>
                <a:gd name="connsiteY5" fmla="*/ 88441 h 98148"/>
                <a:gd name="connsiteX6" fmla="*/ 60399 w 78464"/>
                <a:gd name="connsiteY6" fmla="*/ 95991 h 98148"/>
                <a:gd name="connsiteX7" fmla="*/ 44220 w 78464"/>
                <a:gd name="connsiteY7" fmla="*/ 98148 h 98148"/>
                <a:gd name="connsiteX8" fmla="*/ 21571 w 78464"/>
                <a:gd name="connsiteY8" fmla="*/ 92755 h 98148"/>
                <a:gd name="connsiteX9" fmla="*/ 5393 w 78464"/>
                <a:gd name="connsiteY9" fmla="*/ 75499 h 98148"/>
                <a:gd name="connsiteX10" fmla="*/ 0 w 78464"/>
                <a:gd name="connsiteY10" fmla="*/ 49613 h 98148"/>
                <a:gd name="connsiteX11" fmla="*/ 5393 w 78464"/>
                <a:gd name="connsiteY11" fmla="*/ 23728 h 98148"/>
                <a:gd name="connsiteX12" fmla="*/ 20492 w 78464"/>
                <a:gd name="connsiteY12" fmla="*/ 6471 h 98148"/>
                <a:gd name="connsiteX13" fmla="*/ 40985 w 78464"/>
                <a:gd name="connsiteY13" fmla="*/ 0 h 98148"/>
                <a:gd name="connsiteX14" fmla="*/ 67949 w 78464"/>
                <a:gd name="connsiteY14" fmla="*/ 11864 h 98148"/>
                <a:gd name="connsiteX15" fmla="*/ 77655 w 78464"/>
                <a:gd name="connsiteY15" fmla="*/ 44221 h 98148"/>
                <a:gd name="connsiteX16" fmla="*/ 77655 w 78464"/>
                <a:gd name="connsiteY16" fmla="*/ 51770 h 98148"/>
                <a:gd name="connsiteX17" fmla="*/ 65791 w 78464"/>
                <a:gd name="connsiteY17" fmla="*/ 40985 h 98148"/>
                <a:gd name="connsiteX18" fmla="*/ 59320 w 78464"/>
                <a:gd name="connsiteY18" fmla="*/ 18335 h 98148"/>
                <a:gd name="connsiteX19" fmla="*/ 40985 w 78464"/>
                <a:gd name="connsiteY19" fmla="*/ 10786 h 98148"/>
                <a:gd name="connsiteX20" fmla="*/ 22649 w 78464"/>
                <a:gd name="connsiteY20" fmla="*/ 18335 h 98148"/>
                <a:gd name="connsiteX21" fmla="*/ 12942 w 78464"/>
                <a:gd name="connsiteY21" fmla="*/ 40985 h 98148"/>
                <a:gd name="connsiteX22" fmla="*/ 65791 w 78464"/>
                <a:gd name="connsiteY22" fmla="*/ 40985 h 9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4" h="98148">
                  <a:moveTo>
                    <a:pt x="77655" y="51770"/>
                  </a:moveTo>
                  <a:lnTo>
                    <a:pt x="12942" y="51770"/>
                  </a:lnTo>
                  <a:cubicBezTo>
                    <a:pt x="14021" y="62556"/>
                    <a:pt x="17257" y="71184"/>
                    <a:pt x="22649" y="77656"/>
                  </a:cubicBezTo>
                  <a:cubicBezTo>
                    <a:pt x="29120" y="84127"/>
                    <a:pt x="36670" y="86284"/>
                    <a:pt x="45299" y="86284"/>
                  </a:cubicBezTo>
                  <a:cubicBezTo>
                    <a:pt x="53928" y="86284"/>
                    <a:pt x="61477" y="84127"/>
                    <a:pt x="69027" y="78734"/>
                  </a:cubicBezTo>
                  <a:lnTo>
                    <a:pt x="74420" y="88441"/>
                  </a:lnTo>
                  <a:cubicBezTo>
                    <a:pt x="70106" y="91677"/>
                    <a:pt x="64713" y="93834"/>
                    <a:pt x="60399" y="95991"/>
                  </a:cubicBezTo>
                  <a:cubicBezTo>
                    <a:pt x="55006" y="98148"/>
                    <a:pt x="49613" y="98148"/>
                    <a:pt x="44220" y="98148"/>
                  </a:cubicBezTo>
                  <a:cubicBezTo>
                    <a:pt x="35592" y="98148"/>
                    <a:pt x="28042" y="95991"/>
                    <a:pt x="21571" y="92755"/>
                  </a:cubicBezTo>
                  <a:cubicBezTo>
                    <a:pt x="15099" y="89520"/>
                    <a:pt x="9707" y="83048"/>
                    <a:pt x="5393" y="75499"/>
                  </a:cubicBezTo>
                  <a:cubicBezTo>
                    <a:pt x="1078" y="67949"/>
                    <a:pt x="0" y="59320"/>
                    <a:pt x="0" y="49613"/>
                  </a:cubicBezTo>
                  <a:cubicBezTo>
                    <a:pt x="0" y="39906"/>
                    <a:pt x="2157" y="31278"/>
                    <a:pt x="5393" y="23728"/>
                  </a:cubicBezTo>
                  <a:cubicBezTo>
                    <a:pt x="9707" y="16178"/>
                    <a:pt x="14021" y="10786"/>
                    <a:pt x="20492" y="6471"/>
                  </a:cubicBezTo>
                  <a:cubicBezTo>
                    <a:pt x="26964" y="2157"/>
                    <a:pt x="33435" y="0"/>
                    <a:pt x="40985" y="0"/>
                  </a:cubicBezTo>
                  <a:cubicBezTo>
                    <a:pt x="52849" y="0"/>
                    <a:pt x="61477" y="4314"/>
                    <a:pt x="67949" y="11864"/>
                  </a:cubicBezTo>
                  <a:cubicBezTo>
                    <a:pt x="74420" y="19414"/>
                    <a:pt x="77655" y="30199"/>
                    <a:pt x="77655" y="44221"/>
                  </a:cubicBezTo>
                  <a:cubicBezTo>
                    <a:pt x="78734" y="46378"/>
                    <a:pt x="78734" y="48535"/>
                    <a:pt x="77655" y="51770"/>
                  </a:cubicBezTo>
                  <a:close/>
                  <a:moveTo>
                    <a:pt x="65791" y="40985"/>
                  </a:moveTo>
                  <a:cubicBezTo>
                    <a:pt x="65791" y="31278"/>
                    <a:pt x="63634" y="23728"/>
                    <a:pt x="59320" y="18335"/>
                  </a:cubicBezTo>
                  <a:cubicBezTo>
                    <a:pt x="55006" y="12943"/>
                    <a:pt x="49613" y="10786"/>
                    <a:pt x="40985" y="10786"/>
                  </a:cubicBezTo>
                  <a:cubicBezTo>
                    <a:pt x="34513" y="10786"/>
                    <a:pt x="28042" y="12943"/>
                    <a:pt x="22649" y="18335"/>
                  </a:cubicBezTo>
                  <a:cubicBezTo>
                    <a:pt x="17257" y="23728"/>
                    <a:pt x="14021" y="31278"/>
                    <a:pt x="12942" y="40985"/>
                  </a:cubicBezTo>
                  <a:lnTo>
                    <a:pt x="65791" y="40985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498" name="Freihandform: Form 2497">
            <a:extLst>
              <a:ext uri="{FF2B5EF4-FFF2-40B4-BE49-F238E27FC236}">
                <a16:creationId xmlns:a16="http://schemas.microsoft.com/office/drawing/2014/main" id="{56A4FF09-6D15-4621-B8A5-0B03C1C410AE}"/>
              </a:ext>
            </a:extLst>
          </p:cNvPr>
          <p:cNvSpPr/>
          <p:nvPr/>
        </p:nvSpPr>
        <p:spPr>
          <a:xfrm>
            <a:off x="681673" y="2063760"/>
            <a:ext cx="10824337" cy="10785"/>
          </a:xfrm>
          <a:custGeom>
            <a:avLst/>
            <a:gdLst>
              <a:gd name="connsiteX0" fmla="*/ 0 w 10824337"/>
              <a:gd name="connsiteY0" fmla="*/ 0 h 10785"/>
              <a:gd name="connsiteX1" fmla="*/ 10824338 w 10824337"/>
              <a:gd name="connsiteY1" fmla="*/ 0 h 10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24337" h="10785">
                <a:moveTo>
                  <a:pt x="0" y="0"/>
                </a:moveTo>
                <a:lnTo>
                  <a:pt x="10824338" y="0"/>
                </a:lnTo>
              </a:path>
            </a:pathLst>
          </a:custGeom>
          <a:ln w="2694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499" name="Freihandform: Form 2498">
            <a:extLst>
              <a:ext uri="{FF2B5EF4-FFF2-40B4-BE49-F238E27FC236}">
                <a16:creationId xmlns:a16="http://schemas.microsoft.com/office/drawing/2014/main" id="{010B2519-314C-4397-9067-A6263AF7B545}"/>
              </a:ext>
            </a:extLst>
          </p:cNvPr>
          <p:cNvSpPr/>
          <p:nvPr/>
        </p:nvSpPr>
        <p:spPr>
          <a:xfrm>
            <a:off x="3726422" y="2063760"/>
            <a:ext cx="10785" cy="4784452"/>
          </a:xfrm>
          <a:custGeom>
            <a:avLst/>
            <a:gdLst>
              <a:gd name="connsiteX0" fmla="*/ 0 w 10785"/>
              <a:gd name="connsiteY0" fmla="*/ 0 h 4784452"/>
              <a:gd name="connsiteX1" fmla="*/ 0 w 10785"/>
              <a:gd name="connsiteY1" fmla="*/ 4784453 h 478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785" h="4784452">
                <a:moveTo>
                  <a:pt x="0" y="0"/>
                </a:moveTo>
                <a:lnTo>
                  <a:pt x="0" y="4784453"/>
                </a:lnTo>
              </a:path>
            </a:pathLst>
          </a:custGeom>
          <a:ln w="2694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2500" name="Grafik 2">
            <a:extLst>
              <a:ext uri="{FF2B5EF4-FFF2-40B4-BE49-F238E27FC236}">
                <a16:creationId xmlns:a16="http://schemas.microsoft.com/office/drawing/2014/main" id="{1D6A0005-C4E7-4825-A171-545B41F67CB4}"/>
              </a:ext>
            </a:extLst>
          </p:cNvPr>
          <p:cNvGrpSpPr/>
          <p:nvPr/>
        </p:nvGrpSpPr>
        <p:grpSpPr>
          <a:xfrm>
            <a:off x="3880655" y="2111216"/>
            <a:ext cx="3533333" cy="1852950"/>
            <a:chOff x="3880655" y="2111216"/>
            <a:chExt cx="3533333" cy="1852950"/>
          </a:xfrm>
          <a:noFill/>
        </p:grpSpPr>
        <p:sp>
          <p:nvSpPr>
            <p:cNvPr id="2501" name="Freihandform: Form 2500">
              <a:extLst>
                <a:ext uri="{FF2B5EF4-FFF2-40B4-BE49-F238E27FC236}">
                  <a16:creationId xmlns:a16="http://schemas.microsoft.com/office/drawing/2014/main" id="{2F6B958D-9A99-4560-95F8-031F91D60649}"/>
                </a:ext>
              </a:extLst>
            </p:cNvPr>
            <p:cNvSpPr/>
            <p:nvPr/>
          </p:nvSpPr>
          <p:spPr>
            <a:xfrm>
              <a:off x="7397810" y="3947988"/>
              <a:ext cx="16178" cy="16178"/>
            </a:xfrm>
            <a:custGeom>
              <a:avLst/>
              <a:gdLst>
                <a:gd name="connsiteX0" fmla="*/ 16178 w 16178"/>
                <a:gd name="connsiteY0" fmla="*/ 0 h 16178"/>
                <a:gd name="connsiteX1" fmla="*/ 16178 w 16178"/>
                <a:gd name="connsiteY1" fmla="*/ 16178 h 16178"/>
                <a:gd name="connsiteX2" fmla="*/ 0 w 16178"/>
                <a:gd name="connsiteY2" fmla="*/ 16178 h 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8" h="16178">
                  <a:moveTo>
                    <a:pt x="16178" y="0"/>
                  </a:moveTo>
                  <a:lnTo>
                    <a:pt x="16178" y="16178"/>
                  </a:lnTo>
                  <a:lnTo>
                    <a:pt x="0" y="16178"/>
                  </a:lnTo>
                </a:path>
              </a:pathLst>
            </a:custGeom>
            <a:noFill/>
            <a:ln w="2694" cap="flat">
              <a:solidFill>
                <a:srgbClr val="7777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02" name="Freihandform: Form 2501">
              <a:extLst>
                <a:ext uri="{FF2B5EF4-FFF2-40B4-BE49-F238E27FC236}">
                  <a16:creationId xmlns:a16="http://schemas.microsoft.com/office/drawing/2014/main" id="{4C4D1A94-8807-4595-8E08-5B29FD116B64}"/>
                </a:ext>
              </a:extLst>
            </p:cNvPr>
            <p:cNvSpPr/>
            <p:nvPr/>
          </p:nvSpPr>
          <p:spPr>
            <a:xfrm>
              <a:off x="3913011" y="3964166"/>
              <a:ext cx="3452441" cy="10785"/>
            </a:xfrm>
            <a:custGeom>
              <a:avLst/>
              <a:gdLst>
                <a:gd name="connsiteX0" fmla="*/ 3452442 w 3452441"/>
                <a:gd name="connsiteY0" fmla="*/ 0 h 10785"/>
                <a:gd name="connsiteX1" fmla="*/ 0 w 3452441"/>
                <a:gd name="connsiteY1" fmla="*/ 0 h 1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52441" h="10785">
                  <a:moveTo>
                    <a:pt x="3452442" y="0"/>
                  </a:moveTo>
                  <a:lnTo>
                    <a:pt x="0" y="0"/>
                  </a:lnTo>
                </a:path>
              </a:pathLst>
            </a:custGeom>
            <a:ln w="2694" cap="flat">
              <a:solidFill>
                <a:srgbClr val="777776"/>
              </a:solidFill>
              <a:custDash>
                <a:ds d="223358" sp="223358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03" name="Freihandform: Form 2502">
              <a:extLst>
                <a:ext uri="{FF2B5EF4-FFF2-40B4-BE49-F238E27FC236}">
                  <a16:creationId xmlns:a16="http://schemas.microsoft.com/office/drawing/2014/main" id="{368DF6A3-2771-4CB4-9575-172AD1639FB7}"/>
                </a:ext>
              </a:extLst>
            </p:cNvPr>
            <p:cNvSpPr/>
            <p:nvPr/>
          </p:nvSpPr>
          <p:spPr>
            <a:xfrm>
              <a:off x="3880655" y="3947988"/>
              <a:ext cx="16178" cy="16178"/>
            </a:xfrm>
            <a:custGeom>
              <a:avLst/>
              <a:gdLst>
                <a:gd name="connsiteX0" fmla="*/ 16178 w 16178"/>
                <a:gd name="connsiteY0" fmla="*/ 16178 h 16178"/>
                <a:gd name="connsiteX1" fmla="*/ 0 w 16178"/>
                <a:gd name="connsiteY1" fmla="*/ 16178 h 16178"/>
                <a:gd name="connsiteX2" fmla="*/ 0 w 16178"/>
                <a:gd name="connsiteY2" fmla="*/ 0 h 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8" h="16178">
                  <a:moveTo>
                    <a:pt x="16178" y="16178"/>
                  </a:moveTo>
                  <a:lnTo>
                    <a:pt x="0" y="16178"/>
                  </a:lnTo>
                  <a:lnTo>
                    <a:pt x="0" y="0"/>
                  </a:lnTo>
                </a:path>
              </a:pathLst>
            </a:custGeom>
            <a:noFill/>
            <a:ln w="2694" cap="flat">
              <a:solidFill>
                <a:srgbClr val="7777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04" name="Freihandform: Form 2503">
              <a:extLst>
                <a:ext uri="{FF2B5EF4-FFF2-40B4-BE49-F238E27FC236}">
                  <a16:creationId xmlns:a16="http://schemas.microsoft.com/office/drawing/2014/main" id="{ADD9E1D8-3918-4539-AC09-A75E8A3425B4}"/>
                </a:ext>
              </a:extLst>
            </p:cNvPr>
            <p:cNvSpPr/>
            <p:nvPr/>
          </p:nvSpPr>
          <p:spPr>
            <a:xfrm>
              <a:off x="3880655" y="2142494"/>
              <a:ext cx="10785" cy="1774216"/>
            </a:xfrm>
            <a:custGeom>
              <a:avLst/>
              <a:gdLst>
                <a:gd name="connsiteX0" fmla="*/ 0 w 10785"/>
                <a:gd name="connsiteY0" fmla="*/ 1774217 h 1774216"/>
                <a:gd name="connsiteX1" fmla="*/ 0 w 10785"/>
                <a:gd name="connsiteY1" fmla="*/ 0 h 1774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85" h="1774216">
                  <a:moveTo>
                    <a:pt x="0" y="1774217"/>
                  </a:moveTo>
                  <a:lnTo>
                    <a:pt x="0" y="0"/>
                  </a:lnTo>
                </a:path>
              </a:pathLst>
            </a:custGeom>
            <a:ln w="2694" cap="flat">
              <a:solidFill>
                <a:srgbClr val="777776"/>
              </a:solidFill>
              <a:custDash>
                <a:ds d="222187" sp="222187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05" name="Freihandform: Form 2504">
              <a:extLst>
                <a:ext uri="{FF2B5EF4-FFF2-40B4-BE49-F238E27FC236}">
                  <a16:creationId xmlns:a16="http://schemas.microsoft.com/office/drawing/2014/main" id="{111B8B88-D383-4717-ADC7-6E3442E1EFD4}"/>
                </a:ext>
              </a:extLst>
            </p:cNvPr>
            <p:cNvSpPr/>
            <p:nvPr/>
          </p:nvSpPr>
          <p:spPr>
            <a:xfrm>
              <a:off x="3880655" y="2111216"/>
              <a:ext cx="16178" cy="16178"/>
            </a:xfrm>
            <a:custGeom>
              <a:avLst/>
              <a:gdLst>
                <a:gd name="connsiteX0" fmla="*/ 0 w 16178"/>
                <a:gd name="connsiteY0" fmla="*/ 16178 h 16178"/>
                <a:gd name="connsiteX1" fmla="*/ 0 w 16178"/>
                <a:gd name="connsiteY1" fmla="*/ 0 h 16178"/>
                <a:gd name="connsiteX2" fmla="*/ 16178 w 16178"/>
                <a:gd name="connsiteY2" fmla="*/ 0 h 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8" h="16178">
                  <a:moveTo>
                    <a:pt x="0" y="16178"/>
                  </a:moveTo>
                  <a:lnTo>
                    <a:pt x="0" y="0"/>
                  </a:lnTo>
                  <a:lnTo>
                    <a:pt x="16178" y="0"/>
                  </a:lnTo>
                </a:path>
              </a:pathLst>
            </a:custGeom>
            <a:noFill/>
            <a:ln w="2694" cap="flat">
              <a:solidFill>
                <a:srgbClr val="7777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06" name="Freihandform: Form 2505">
              <a:extLst>
                <a:ext uri="{FF2B5EF4-FFF2-40B4-BE49-F238E27FC236}">
                  <a16:creationId xmlns:a16="http://schemas.microsoft.com/office/drawing/2014/main" id="{E68D54CE-A2D1-4DAA-81E9-E21F5A26DB4D}"/>
                </a:ext>
              </a:extLst>
            </p:cNvPr>
            <p:cNvSpPr/>
            <p:nvPr/>
          </p:nvSpPr>
          <p:spPr>
            <a:xfrm>
              <a:off x="3929190" y="2111216"/>
              <a:ext cx="3452441" cy="10785"/>
            </a:xfrm>
            <a:custGeom>
              <a:avLst/>
              <a:gdLst>
                <a:gd name="connsiteX0" fmla="*/ 0 w 3452441"/>
                <a:gd name="connsiteY0" fmla="*/ 0 h 10785"/>
                <a:gd name="connsiteX1" fmla="*/ 3452442 w 3452441"/>
                <a:gd name="connsiteY1" fmla="*/ 0 h 1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52441" h="10785">
                  <a:moveTo>
                    <a:pt x="0" y="0"/>
                  </a:moveTo>
                  <a:lnTo>
                    <a:pt x="3452442" y="0"/>
                  </a:lnTo>
                </a:path>
              </a:pathLst>
            </a:custGeom>
            <a:ln w="2694" cap="flat">
              <a:solidFill>
                <a:srgbClr val="777776"/>
              </a:solidFill>
              <a:custDash>
                <a:ds d="223358" sp="223358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07" name="Freihandform: Form 2506">
              <a:extLst>
                <a:ext uri="{FF2B5EF4-FFF2-40B4-BE49-F238E27FC236}">
                  <a16:creationId xmlns:a16="http://schemas.microsoft.com/office/drawing/2014/main" id="{E3D39161-7E71-41CC-B6AD-6996B5881215}"/>
                </a:ext>
              </a:extLst>
            </p:cNvPr>
            <p:cNvSpPr/>
            <p:nvPr/>
          </p:nvSpPr>
          <p:spPr>
            <a:xfrm>
              <a:off x="7397810" y="2111216"/>
              <a:ext cx="16178" cy="16178"/>
            </a:xfrm>
            <a:custGeom>
              <a:avLst/>
              <a:gdLst>
                <a:gd name="connsiteX0" fmla="*/ 0 w 16178"/>
                <a:gd name="connsiteY0" fmla="*/ 0 h 16178"/>
                <a:gd name="connsiteX1" fmla="*/ 16178 w 16178"/>
                <a:gd name="connsiteY1" fmla="*/ 0 h 16178"/>
                <a:gd name="connsiteX2" fmla="*/ 16178 w 16178"/>
                <a:gd name="connsiteY2" fmla="*/ 16178 h 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8" h="16178">
                  <a:moveTo>
                    <a:pt x="0" y="0"/>
                  </a:moveTo>
                  <a:lnTo>
                    <a:pt x="16178" y="0"/>
                  </a:lnTo>
                  <a:lnTo>
                    <a:pt x="16178" y="16178"/>
                  </a:lnTo>
                </a:path>
              </a:pathLst>
            </a:custGeom>
            <a:noFill/>
            <a:ln w="2694" cap="flat">
              <a:solidFill>
                <a:srgbClr val="7777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08" name="Freihandform: Form 2507">
              <a:extLst>
                <a:ext uri="{FF2B5EF4-FFF2-40B4-BE49-F238E27FC236}">
                  <a16:creationId xmlns:a16="http://schemas.microsoft.com/office/drawing/2014/main" id="{00CF525D-68CC-41F5-8DF0-4845A1217996}"/>
                </a:ext>
              </a:extLst>
            </p:cNvPr>
            <p:cNvSpPr/>
            <p:nvPr/>
          </p:nvSpPr>
          <p:spPr>
            <a:xfrm>
              <a:off x="7413988" y="2158672"/>
              <a:ext cx="10785" cy="1773137"/>
            </a:xfrm>
            <a:custGeom>
              <a:avLst/>
              <a:gdLst>
                <a:gd name="connsiteX0" fmla="*/ 0 w 10785"/>
                <a:gd name="connsiteY0" fmla="*/ 0 h 1773137"/>
                <a:gd name="connsiteX1" fmla="*/ 0 w 10785"/>
                <a:gd name="connsiteY1" fmla="*/ 1773138 h 17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85" h="1773137">
                  <a:moveTo>
                    <a:pt x="0" y="0"/>
                  </a:moveTo>
                  <a:lnTo>
                    <a:pt x="0" y="1773138"/>
                  </a:lnTo>
                </a:path>
              </a:pathLst>
            </a:custGeom>
            <a:ln w="2694" cap="flat">
              <a:solidFill>
                <a:srgbClr val="777776"/>
              </a:solidFill>
              <a:custDash>
                <a:ds d="222187" sp="222187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509" name="Grafik 2">
            <a:extLst>
              <a:ext uri="{FF2B5EF4-FFF2-40B4-BE49-F238E27FC236}">
                <a16:creationId xmlns:a16="http://schemas.microsoft.com/office/drawing/2014/main" id="{10DCFBBC-951A-4DC1-B7CB-C6A5D12A896A}"/>
              </a:ext>
            </a:extLst>
          </p:cNvPr>
          <p:cNvGrpSpPr/>
          <p:nvPr/>
        </p:nvGrpSpPr>
        <p:grpSpPr>
          <a:xfrm>
            <a:off x="4463072" y="4417158"/>
            <a:ext cx="1722445" cy="2378205"/>
            <a:chOff x="4463072" y="4417158"/>
            <a:chExt cx="1722445" cy="2378205"/>
          </a:xfrm>
          <a:noFill/>
        </p:grpSpPr>
        <p:sp>
          <p:nvSpPr>
            <p:cNvPr id="2510" name="Freihandform: Form 2509">
              <a:extLst>
                <a:ext uri="{FF2B5EF4-FFF2-40B4-BE49-F238E27FC236}">
                  <a16:creationId xmlns:a16="http://schemas.microsoft.com/office/drawing/2014/main" id="{93224CE4-E7B4-46BC-8B53-09A0020ADD33}"/>
                </a:ext>
              </a:extLst>
            </p:cNvPr>
            <p:cNvSpPr/>
            <p:nvPr/>
          </p:nvSpPr>
          <p:spPr>
            <a:xfrm>
              <a:off x="6169340" y="4417158"/>
              <a:ext cx="16178" cy="16178"/>
            </a:xfrm>
            <a:custGeom>
              <a:avLst/>
              <a:gdLst>
                <a:gd name="connsiteX0" fmla="*/ 0 w 16178"/>
                <a:gd name="connsiteY0" fmla="*/ 0 h 16178"/>
                <a:gd name="connsiteX1" fmla="*/ 16178 w 16178"/>
                <a:gd name="connsiteY1" fmla="*/ 0 h 16178"/>
                <a:gd name="connsiteX2" fmla="*/ 16178 w 16178"/>
                <a:gd name="connsiteY2" fmla="*/ 16178 h 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8" h="16178">
                  <a:moveTo>
                    <a:pt x="0" y="0"/>
                  </a:moveTo>
                  <a:lnTo>
                    <a:pt x="16178" y="0"/>
                  </a:lnTo>
                  <a:lnTo>
                    <a:pt x="16178" y="16178"/>
                  </a:lnTo>
                </a:path>
              </a:pathLst>
            </a:custGeom>
            <a:noFill/>
            <a:ln w="2694" cap="flat">
              <a:solidFill>
                <a:srgbClr val="7777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11" name="Freihandform: Form 2510">
              <a:extLst>
                <a:ext uri="{FF2B5EF4-FFF2-40B4-BE49-F238E27FC236}">
                  <a16:creationId xmlns:a16="http://schemas.microsoft.com/office/drawing/2014/main" id="{AE29D4FC-014A-46AE-98F2-B6F53C6BEEC4}"/>
                </a:ext>
              </a:extLst>
            </p:cNvPr>
            <p:cNvSpPr/>
            <p:nvPr/>
          </p:nvSpPr>
          <p:spPr>
            <a:xfrm>
              <a:off x="6185518" y="4464614"/>
              <a:ext cx="10785" cy="2298392"/>
            </a:xfrm>
            <a:custGeom>
              <a:avLst/>
              <a:gdLst>
                <a:gd name="connsiteX0" fmla="*/ 0 w 10785"/>
                <a:gd name="connsiteY0" fmla="*/ 0 h 2298392"/>
                <a:gd name="connsiteX1" fmla="*/ 0 w 10785"/>
                <a:gd name="connsiteY1" fmla="*/ 2298392 h 229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85" h="2298392">
                  <a:moveTo>
                    <a:pt x="0" y="0"/>
                  </a:moveTo>
                  <a:lnTo>
                    <a:pt x="0" y="2298392"/>
                  </a:lnTo>
                </a:path>
              </a:pathLst>
            </a:custGeom>
            <a:ln w="2694" cap="flat">
              <a:solidFill>
                <a:srgbClr val="777776"/>
              </a:solidFill>
              <a:custDash>
                <a:ds d="223508" sp="223508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12" name="Freihandform: Form 2511">
              <a:extLst>
                <a:ext uri="{FF2B5EF4-FFF2-40B4-BE49-F238E27FC236}">
                  <a16:creationId xmlns:a16="http://schemas.microsoft.com/office/drawing/2014/main" id="{701B65A7-4A06-4DC0-9C03-212B3F023A21}"/>
                </a:ext>
              </a:extLst>
            </p:cNvPr>
            <p:cNvSpPr/>
            <p:nvPr/>
          </p:nvSpPr>
          <p:spPr>
            <a:xfrm>
              <a:off x="6169340" y="6779185"/>
              <a:ext cx="16178" cy="16178"/>
            </a:xfrm>
            <a:custGeom>
              <a:avLst/>
              <a:gdLst>
                <a:gd name="connsiteX0" fmla="*/ 16178 w 16178"/>
                <a:gd name="connsiteY0" fmla="*/ 0 h 16178"/>
                <a:gd name="connsiteX1" fmla="*/ 16178 w 16178"/>
                <a:gd name="connsiteY1" fmla="*/ 16178 h 16178"/>
                <a:gd name="connsiteX2" fmla="*/ 0 w 16178"/>
                <a:gd name="connsiteY2" fmla="*/ 16178 h 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8" h="16178">
                  <a:moveTo>
                    <a:pt x="16178" y="0"/>
                  </a:moveTo>
                  <a:lnTo>
                    <a:pt x="16178" y="16178"/>
                  </a:lnTo>
                  <a:lnTo>
                    <a:pt x="0" y="16178"/>
                  </a:lnTo>
                </a:path>
              </a:pathLst>
            </a:custGeom>
            <a:noFill/>
            <a:ln w="2694" cap="flat">
              <a:solidFill>
                <a:srgbClr val="7777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13" name="Freihandform: Form 2512">
              <a:extLst>
                <a:ext uri="{FF2B5EF4-FFF2-40B4-BE49-F238E27FC236}">
                  <a16:creationId xmlns:a16="http://schemas.microsoft.com/office/drawing/2014/main" id="{2AA87FF1-0E9D-47E2-A44A-AB236DF5ABBF}"/>
                </a:ext>
              </a:extLst>
            </p:cNvPr>
            <p:cNvSpPr/>
            <p:nvPr/>
          </p:nvSpPr>
          <p:spPr>
            <a:xfrm>
              <a:off x="4495429" y="6795363"/>
              <a:ext cx="1641554" cy="10785"/>
            </a:xfrm>
            <a:custGeom>
              <a:avLst/>
              <a:gdLst>
                <a:gd name="connsiteX0" fmla="*/ 1641555 w 1641554"/>
                <a:gd name="connsiteY0" fmla="*/ 0 h 10785"/>
                <a:gd name="connsiteX1" fmla="*/ 0 w 1641554"/>
                <a:gd name="connsiteY1" fmla="*/ 0 h 1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41554" h="10785">
                  <a:moveTo>
                    <a:pt x="1641555" y="0"/>
                  </a:moveTo>
                  <a:lnTo>
                    <a:pt x="0" y="0"/>
                  </a:lnTo>
                </a:path>
              </a:pathLst>
            </a:custGeom>
            <a:ln w="2694" cap="flat">
              <a:solidFill>
                <a:srgbClr val="777776"/>
              </a:solidFill>
              <a:custDash>
                <a:ds d="221745" sp="221745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14" name="Freihandform: Form 2513">
              <a:extLst>
                <a:ext uri="{FF2B5EF4-FFF2-40B4-BE49-F238E27FC236}">
                  <a16:creationId xmlns:a16="http://schemas.microsoft.com/office/drawing/2014/main" id="{29A2B438-538C-4A1D-A0FC-CA9F3DCAC168}"/>
                </a:ext>
              </a:extLst>
            </p:cNvPr>
            <p:cNvSpPr/>
            <p:nvPr/>
          </p:nvSpPr>
          <p:spPr>
            <a:xfrm>
              <a:off x="4463072" y="6779185"/>
              <a:ext cx="16178" cy="16178"/>
            </a:xfrm>
            <a:custGeom>
              <a:avLst/>
              <a:gdLst>
                <a:gd name="connsiteX0" fmla="*/ 16178 w 16178"/>
                <a:gd name="connsiteY0" fmla="*/ 16178 h 16178"/>
                <a:gd name="connsiteX1" fmla="*/ 0 w 16178"/>
                <a:gd name="connsiteY1" fmla="*/ 16178 h 16178"/>
                <a:gd name="connsiteX2" fmla="*/ 0 w 16178"/>
                <a:gd name="connsiteY2" fmla="*/ 0 h 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8" h="16178">
                  <a:moveTo>
                    <a:pt x="16178" y="16178"/>
                  </a:moveTo>
                  <a:lnTo>
                    <a:pt x="0" y="16178"/>
                  </a:lnTo>
                  <a:lnTo>
                    <a:pt x="0" y="0"/>
                  </a:lnTo>
                </a:path>
              </a:pathLst>
            </a:custGeom>
            <a:noFill/>
            <a:ln w="2694" cap="flat">
              <a:solidFill>
                <a:srgbClr val="7777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15" name="Freihandform: Form 2514">
              <a:extLst>
                <a:ext uri="{FF2B5EF4-FFF2-40B4-BE49-F238E27FC236}">
                  <a16:creationId xmlns:a16="http://schemas.microsoft.com/office/drawing/2014/main" id="{59B85D91-8345-4FE6-AD73-9DFB0A5D1ECC}"/>
                </a:ext>
              </a:extLst>
            </p:cNvPr>
            <p:cNvSpPr/>
            <p:nvPr/>
          </p:nvSpPr>
          <p:spPr>
            <a:xfrm>
              <a:off x="4463072" y="4448436"/>
              <a:ext cx="10785" cy="2298392"/>
            </a:xfrm>
            <a:custGeom>
              <a:avLst/>
              <a:gdLst>
                <a:gd name="connsiteX0" fmla="*/ 0 w 10785"/>
                <a:gd name="connsiteY0" fmla="*/ 2298392 h 2298392"/>
                <a:gd name="connsiteX1" fmla="*/ 0 w 10785"/>
                <a:gd name="connsiteY1" fmla="*/ 0 h 229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85" h="2298392">
                  <a:moveTo>
                    <a:pt x="0" y="2298392"/>
                  </a:moveTo>
                  <a:lnTo>
                    <a:pt x="0" y="0"/>
                  </a:lnTo>
                </a:path>
              </a:pathLst>
            </a:custGeom>
            <a:ln w="2694" cap="flat">
              <a:solidFill>
                <a:srgbClr val="777776"/>
              </a:solidFill>
              <a:custDash>
                <a:ds d="223508" sp="223508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16" name="Freihandform: Form 2515">
              <a:extLst>
                <a:ext uri="{FF2B5EF4-FFF2-40B4-BE49-F238E27FC236}">
                  <a16:creationId xmlns:a16="http://schemas.microsoft.com/office/drawing/2014/main" id="{0B6C6BD2-0971-4B79-91AA-862B299F13C6}"/>
                </a:ext>
              </a:extLst>
            </p:cNvPr>
            <p:cNvSpPr/>
            <p:nvPr/>
          </p:nvSpPr>
          <p:spPr>
            <a:xfrm>
              <a:off x="4463072" y="4417158"/>
              <a:ext cx="16178" cy="16178"/>
            </a:xfrm>
            <a:custGeom>
              <a:avLst/>
              <a:gdLst>
                <a:gd name="connsiteX0" fmla="*/ 0 w 16178"/>
                <a:gd name="connsiteY0" fmla="*/ 16178 h 16178"/>
                <a:gd name="connsiteX1" fmla="*/ 0 w 16178"/>
                <a:gd name="connsiteY1" fmla="*/ 0 h 16178"/>
                <a:gd name="connsiteX2" fmla="*/ 16178 w 16178"/>
                <a:gd name="connsiteY2" fmla="*/ 0 h 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8" h="16178">
                  <a:moveTo>
                    <a:pt x="0" y="16178"/>
                  </a:moveTo>
                  <a:lnTo>
                    <a:pt x="0" y="0"/>
                  </a:lnTo>
                  <a:lnTo>
                    <a:pt x="16178" y="0"/>
                  </a:lnTo>
                </a:path>
              </a:pathLst>
            </a:custGeom>
            <a:noFill/>
            <a:ln w="2694" cap="flat">
              <a:solidFill>
                <a:srgbClr val="7777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17" name="Freihandform: Form 2516">
              <a:extLst>
                <a:ext uri="{FF2B5EF4-FFF2-40B4-BE49-F238E27FC236}">
                  <a16:creationId xmlns:a16="http://schemas.microsoft.com/office/drawing/2014/main" id="{D932D778-7B7B-48E7-855F-2BF479599180}"/>
                </a:ext>
              </a:extLst>
            </p:cNvPr>
            <p:cNvSpPr/>
            <p:nvPr/>
          </p:nvSpPr>
          <p:spPr>
            <a:xfrm>
              <a:off x="4511607" y="4417158"/>
              <a:ext cx="1641554" cy="10785"/>
            </a:xfrm>
            <a:custGeom>
              <a:avLst/>
              <a:gdLst>
                <a:gd name="connsiteX0" fmla="*/ 0 w 1641554"/>
                <a:gd name="connsiteY0" fmla="*/ 0 h 10785"/>
                <a:gd name="connsiteX1" fmla="*/ 1641555 w 1641554"/>
                <a:gd name="connsiteY1" fmla="*/ 0 h 1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41554" h="10785">
                  <a:moveTo>
                    <a:pt x="0" y="0"/>
                  </a:moveTo>
                  <a:lnTo>
                    <a:pt x="1641555" y="0"/>
                  </a:lnTo>
                </a:path>
              </a:pathLst>
            </a:custGeom>
            <a:ln w="2694" cap="flat">
              <a:solidFill>
                <a:srgbClr val="777776"/>
              </a:solidFill>
              <a:custDash>
                <a:ds d="221745" sp="221745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518" name="Freihandform: Form 2517">
            <a:extLst>
              <a:ext uri="{FF2B5EF4-FFF2-40B4-BE49-F238E27FC236}">
                <a16:creationId xmlns:a16="http://schemas.microsoft.com/office/drawing/2014/main" id="{32643A3B-BEBF-40F0-BD02-49786A2D7875}"/>
              </a:ext>
            </a:extLst>
          </p:cNvPr>
          <p:cNvSpPr/>
          <p:nvPr/>
        </p:nvSpPr>
        <p:spPr>
          <a:xfrm>
            <a:off x="9129962" y="3807777"/>
            <a:ext cx="1078" cy="382885"/>
          </a:xfrm>
          <a:custGeom>
            <a:avLst/>
            <a:gdLst>
              <a:gd name="connsiteX0" fmla="*/ 0 w 1078"/>
              <a:gd name="connsiteY0" fmla="*/ 382886 h 382885"/>
              <a:gd name="connsiteX1" fmla="*/ 1079 w 1078"/>
              <a:gd name="connsiteY1" fmla="*/ 0 h 38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78" h="382885">
                <a:moveTo>
                  <a:pt x="0" y="382886"/>
                </a:moveTo>
                <a:lnTo>
                  <a:pt x="1079" y="0"/>
                </a:lnTo>
              </a:path>
            </a:pathLst>
          </a:custGeom>
          <a:ln w="5389" cap="rnd">
            <a:solidFill>
              <a:srgbClr val="0DB19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519" name="Freihandform: Form 2518">
            <a:extLst>
              <a:ext uri="{FF2B5EF4-FFF2-40B4-BE49-F238E27FC236}">
                <a16:creationId xmlns:a16="http://schemas.microsoft.com/office/drawing/2014/main" id="{ED3BE3A2-4D32-43CA-A3B5-3ABFFC43877C}"/>
              </a:ext>
            </a:extLst>
          </p:cNvPr>
          <p:cNvSpPr/>
          <p:nvPr/>
        </p:nvSpPr>
        <p:spPr>
          <a:xfrm>
            <a:off x="10127622" y="3815326"/>
            <a:ext cx="10785" cy="375335"/>
          </a:xfrm>
          <a:custGeom>
            <a:avLst/>
            <a:gdLst>
              <a:gd name="connsiteX0" fmla="*/ 0 w 10785"/>
              <a:gd name="connsiteY0" fmla="*/ 375336 h 375335"/>
              <a:gd name="connsiteX1" fmla="*/ 0 w 10785"/>
              <a:gd name="connsiteY1" fmla="*/ 0 h 375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785" h="375335">
                <a:moveTo>
                  <a:pt x="0" y="375336"/>
                </a:moveTo>
                <a:lnTo>
                  <a:pt x="0" y="0"/>
                </a:lnTo>
              </a:path>
            </a:pathLst>
          </a:custGeom>
          <a:ln w="5389" cap="rnd">
            <a:solidFill>
              <a:srgbClr val="0DB19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520" name="Freihandform: Form 2519">
            <a:extLst>
              <a:ext uri="{FF2B5EF4-FFF2-40B4-BE49-F238E27FC236}">
                <a16:creationId xmlns:a16="http://schemas.microsoft.com/office/drawing/2014/main" id="{81833F56-DE3A-45E3-8181-51EDA699287B}"/>
              </a:ext>
            </a:extLst>
          </p:cNvPr>
          <p:cNvSpPr/>
          <p:nvPr/>
        </p:nvSpPr>
        <p:spPr>
          <a:xfrm>
            <a:off x="681673" y="1693817"/>
            <a:ext cx="10785" cy="10785"/>
          </a:xfrm>
          <a:custGeom>
            <a:avLst/>
            <a:gdLst/>
            <a:ahLst/>
            <a:cxnLst/>
            <a:rect l="l" t="t" r="r" b="b"/>
            <a:pathLst>
              <a:path w="10785" h="10785"/>
            </a:pathLst>
          </a:custGeom>
          <a:noFill/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521" name="Freihandform: Form 2520">
            <a:extLst>
              <a:ext uri="{FF2B5EF4-FFF2-40B4-BE49-F238E27FC236}">
                <a16:creationId xmlns:a16="http://schemas.microsoft.com/office/drawing/2014/main" id="{69B0F961-6D7F-4009-925B-DF19B9DA174E}"/>
              </a:ext>
            </a:extLst>
          </p:cNvPr>
          <p:cNvSpPr/>
          <p:nvPr/>
        </p:nvSpPr>
        <p:spPr>
          <a:xfrm>
            <a:off x="8797769" y="6194610"/>
            <a:ext cx="420634" cy="379649"/>
          </a:xfrm>
          <a:custGeom>
            <a:avLst/>
            <a:gdLst>
              <a:gd name="connsiteX0" fmla="*/ 0 w 420634"/>
              <a:gd name="connsiteY0" fmla="*/ 0 h 379649"/>
              <a:gd name="connsiteX1" fmla="*/ 420635 w 420634"/>
              <a:gd name="connsiteY1" fmla="*/ 379650 h 379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0634" h="379649">
                <a:moveTo>
                  <a:pt x="0" y="0"/>
                </a:moveTo>
                <a:lnTo>
                  <a:pt x="420635" y="379650"/>
                </a:lnTo>
              </a:path>
            </a:pathLst>
          </a:custGeom>
          <a:ln w="5389" cap="rnd">
            <a:solidFill>
              <a:srgbClr val="0DB19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522" name="Freihandform: Form 2521">
            <a:extLst>
              <a:ext uri="{FF2B5EF4-FFF2-40B4-BE49-F238E27FC236}">
                <a16:creationId xmlns:a16="http://schemas.microsoft.com/office/drawing/2014/main" id="{69552A65-9A8A-420C-AE46-43A2B11534D1}"/>
              </a:ext>
            </a:extLst>
          </p:cNvPr>
          <p:cNvSpPr/>
          <p:nvPr/>
        </p:nvSpPr>
        <p:spPr>
          <a:xfrm>
            <a:off x="9731794" y="4183112"/>
            <a:ext cx="402300" cy="2033068"/>
          </a:xfrm>
          <a:custGeom>
            <a:avLst/>
            <a:gdLst>
              <a:gd name="connsiteX0" fmla="*/ 402300 w 402300"/>
              <a:gd name="connsiteY0" fmla="*/ 0 h 2033068"/>
              <a:gd name="connsiteX1" fmla="*/ 0 w 402300"/>
              <a:gd name="connsiteY1" fmla="*/ 793814 h 2033068"/>
              <a:gd name="connsiteX2" fmla="*/ 0 w 402300"/>
              <a:gd name="connsiteY2" fmla="*/ 2033069 h 2033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2300" h="2033068">
                <a:moveTo>
                  <a:pt x="402300" y="0"/>
                </a:moveTo>
                <a:lnTo>
                  <a:pt x="0" y="793814"/>
                </a:lnTo>
                <a:lnTo>
                  <a:pt x="0" y="2033069"/>
                </a:lnTo>
              </a:path>
            </a:pathLst>
          </a:custGeom>
          <a:noFill/>
          <a:ln w="5389" cap="flat">
            <a:solidFill>
              <a:srgbClr val="E84E0F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523" name="Freihandform: Form 2522">
            <a:extLst>
              <a:ext uri="{FF2B5EF4-FFF2-40B4-BE49-F238E27FC236}">
                <a16:creationId xmlns:a16="http://schemas.microsoft.com/office/drawing/2014/main" id="{32EBD6AE-0F4A-463D-965B-BBF4519A7D00}"/>
              </a:ext>
            </a:extLst>
          </p:cNvPr>
          <p:cNvSpPr/>
          <p:nvPr/>
        </p:nvSpPr>
        <p:spPr>
          <a:xfrm>
            <a:off x="8793454" y="4190662"/>
            <a:ext cx="336508" cy="2012576"/>
          </a:xfrm>
          <a:custGeom>
            <a:avLst/>
            <a:gdLst>
              <a:gd name="connsiteX0" fmla="*/ 336508 w 336508"/>
              <a:gd name="connsiteY0" fmla="*/ 0 h 2012576"/>
              <a:gd name="connsiteX1" fmla="*/ 0 w 336508"/>
              <a:gd name="connsiteY1" fmla="*/ 788421 h 2012576"/>
              <a:gd name="connsiteX2" fmla="*/ 0 w 336508"/>
              <a:gd name="connsiteY2" fmla="*/ 2012576 h 2012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6508" h="2012576">
                <a:moveTo>
                  <a:pt x="336508" y="0"/>
                </a:moveTo>
                <a:lnTo>
                  <a:pt x="0" y="788421"/>
                </a:lnTo>
                <a:lnTo>
                  <a:pt x="0" y="2012576"/>
                </a:lnTo>
              </a:path>
            </a:pathLst>
          </a:custGeom>
          <a:noFill/>
          <a:ln w="5389" cap="flat">
            <a:solidFill>
              <a:srgbClr val="E84E0F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524" name="Freihandform: Form 2523">
            <a:extLst>
              <a:ext uri="{FF2B5EF4-FFF2-40B4-BE49-F238E27FC236}">
                <a16:creationId xmlns:a16="http://schemas.microsoft.com/office/drawing/2014/main" id="{86B60E60-6358-424C-ACB6-980F6173DC76}"/>
              </a:ext>
            </a:extLst>
          </p:cNvPr>
          <p:cNvSpPr/>
          <p:nvPr/>
        </p:nvSpPr>
        <p:spPr>
          <a:xfrm>
            <a:off x="10127622" y="4190662"/>
            <a:ext cx="1015995" cy="888726"/>
          </a:xfrm>
          <a:custGeom>
            <a:avLst/>
            <a:gdLst>
              <a:gd name="connsiteX0" fmla="*/ 1015995 w 1015995"/>
              <a:gd name="connsiteY0" fmla="*/ 888726 h 888726"/>
              <a:gd name="connsiteX1" fmla="*/ 0 w 1015995"/>
              <a:gd name="connsiteY1" fmla="*/ 0 h 88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5995" h="888726">
                <a:moveTo>
                  <a:pt x="1015995" y="888726"/>
                </a:moveTo>
                <a:lnTo>
                  <a:pt x="0" y="0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525" name="Freihandform: Form 2524">
            <a:extLst>
              <a:ext uri="{FF2B5EF4-FFF2-40B4-BE49-F238E27FC236}">
                <a16:creationId xmlns:a16="http://schemas.microsoft.com/office/drawing/2014/main" id="{8E6E67E3-9668-4CD3-8ECD-72AAEFC097CE}"/>
              </a:ext>
            </a:extLst>
          </p:cNvPr>
          <p:cNvSpPr/>
          <p:nvPr/>
        </p:nvSpPr>
        <p:spPr>
          <a:xfrm>
            <a:off x="9129962" y="4190662"/>
            <a:ext cx="1009523" cy="894118"/>
          </a:xfrm>
          <a:custGeom>
            <a:avLst/>
            <a:gdLst>
              <a:gd name="connsiteX0" fmla="*/ 0 w 1009523"/>
              <a:gd name="connsiteY0" fmla="*/ 0 h 894118"/>
              <a:gd name="connsiteX1" fmla="*/ 1009524 w 1009523"/>
              <a:gd name="connsiteY1" fmla="*/ 894119 h 89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9523" h="894118">
                <a:moveTo>
                  <a:pt x="0" y="0"/>
                </a:moveTo>
                <a:lnTo>
                  <a:pt x="1009524" y="894119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526" name="Freihandform: Form 2525">
            <a:extLst>
              <a:ext uri="{FF2B5EF4-FFF2-40B4-BE49-F238E27FC236}">
                <a16:creationId xmlns:a16="http://schemas.microsoft.com/office/drawing/2014/main" id="{D0EB2854-FE84-47F7-9E52-3414DC903DAB}"/>
              </a:ext>
            </a:extLst>
          </p:cNvPr>
          <p:cNvSpPr/>
          <p:nvPr/>
        </p:nvSpPr>
        <p:spPr>
          <a:xfrm>
            <a:off x="8194859" y="2898558"/>
            <a:ext cx="618009" cy="585653"/>
          </a:xfrm>
          <a:custGeom>
            <a:avLst/>
            <a:gdLst>
              <a:gd name="connsiteX0" fmla="*/ 618010 w 618009"/>
              <a:gd name="connsiteY0" fmla="*/ 0 h 585653"/>
              <a:gd name="connsiteX1" fmla="*/ 0 w 618009"/>
              <a:gd name="connsiteY1" fmla="*/ 585653 h 58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18009" h="585653">
                <a:moveTo>
                  <a:pt x="618010" y="0"/>
                </a:moveTo>
                <a:lnTo>
                  <a:pt x="0" y="585653"/>
                </a:lnTo>
              </a:path>
            </a:pathLst>
          </a:custGeom>
          <a:ln w="5389" cap="flat">
            <a:solidFill>
              <a:srgbClr val="18325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527" name="Freihandform: Form 2526">
            <a:extLst>
              <a:ext uri="{FF2B5EF4-FFF2-40B4-BE49-F238E27FC236}">
                <a16:creationId xmlns:a16="http://schemas.microsoft.com/office/drawing/2014/main" id="{66C6ED3D-1B56-4F0C-8ED2-18D426CB41DA}"/>
              </a:ext>
            </a:extLst>
          </p:cNvPr>
          <p:cNvSpPr/>
          <p:nvPr/>
        </p:nvSpPr>
        <p:spPr>
          <a:xfrm>
            <a:off x="9129962" y="4190662"/>
            <a:ext cx="433577" cy="10785"/>
          </a:xfrm>
          <a:custGeom>
            <a:avLst/>
            <a:gdLst>
              <a:gd name="connsiteX0" fmla="*/ 0 w 433577"/>
              <a:gd name="connsiteY0" fmla="*/ 0 h 10785"/>
              <a:gd name="connsiteX1" fmla="*/ 433578 w 433577"/>
              <a:gd name="connsiteY1" fmla="*/ 0 h 10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3577" h="10785">
                <a:moveTo>
                  <a:pt x="0" y="0"/>
                </a:moveTo>
                <a:lnTo>
                  <a:pt x="433578" y="0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528" name="Freihandform: Form 2527">
            <a:extLst>
              <a:ext uri="{FF2B5EF4-FFF2-40B4-BE49-F238E27FC236}">
                <a16:creationId xmlns:a16="http://schemas.microsoft.com/office/drawing/2014/main" id="{144BE631-13E3-445A-9B53-076212D8A150}"/>
              </a:ext>
            </a:extLst>
          </p:cNvPr>
          <p:cNvSpPr/>
          <p:nvPr/>
        </p:nvSpPr>
        <p:spPr>
          <a:xfrm>
            <a:off x="9684338" y="4190662"/>
            <a:ext cx="455148" cy="10785"/>
          </a:xfrm>
          <a:custGeom>
            <a:avLst/>
            <a:gdLst>
              <a:gd name="connsiteX0" fmla="*/ 0 w 455148"/>
              <a:gd name="connsiteY0" fmla="*/ 0 h 10785"/>
              <a:gd name="connsiteX1" fmla="*/ 455149 w 455148"/>
              <a:gd name="connsiteY1" fmla="*/ 0 h 10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5148" h="10785">
                <a:moveTo>
                  <a:pt x="0" y="0"/>
                </a:moveTo>
                <a:lnTo>
                  <a:pt x="455149" y="0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529" name="Freihandform: Form 2528">
            <a:extLst>
              <a:ext uri="{FF2B5EF4-FFF2-40B4-BE49-F238E27FC236}">
                <a16:creationId xmlns:a16="http://schemas.microsoft.com/office/drawing/2014/main" id="{51FF536C-169D-4C28-86B0-4D98B15ABA9E}"/>
              </a:ext>
            </a:extLst>
          </p:cNvPr>
          <p:cNvSpPr/>
          <p:nvPr/>
        </p:nvSpPr>
        <p:spPr>
          <a:xfrm>
            <a:off x="8812869" y="2321533"/>
            <a:ext cx="1179934" cy="1157285"/>
          </a:xfrm>
          <a:custGeom>
            <a:avLst/>
            <a:gdLst>
              <a:gd name="connsiteX0" fmla="*/ 0 w 1179934"/>
              <a:gd name="connsiteY0" fmla="*/ 577025 h 1157285"/>
              <a:gd name="connsiteX1" fmla="*/ 605067 w 1179934"/>
              <a:gd name="connsiteY1" fmla="*/ 0 h 1157285"/>
              <a:gd name="connsiteX2" fmla="*/ 1179934 w 1179934"/>
              <a:gd name="connsiteY2" fmla="*/ 1157285 h 1157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9934" h="1157285">
                <a:moveTo>
                  <a:pt x="0" y="577025"/>
                </a:moveTo>
                <a:lnTo>
                  <a:pt x="605067" y="0"/>
                </a:lnTo>
                <a:lnTo>
                  <a:pt x="1179934" y="1157285"/>
                </a:lnTo>
              </a:path>
            </a:pathLst>
          </a:custGeom>
          <a:noFill/>
          <a:ln w="5389" cap="flat">
            <a:solidFill>
              <a:srgbClr val="18325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530" name="Freihandform: Form 2529">
            <a:extLst>
              <a:ext uri="{FF2B5EF4-FFF2-40B4-BE49-F238E27FC236}">
                <a16:creationId xmlns:a16="http://schemas.microsoft.com/office/drawing/2014/main" id="{DB0512A6-879F-47D1-B258-4EEDE4093F7D}"/>
              </a:ext>
            </a:extLst>
          </p:cNvPr>
          <p:cNvSpPr/>
          <p:nvPr/>
        </p:nvSpPr>
        <p:spPr>
          <a:xfrm>
            <a:off x="681673" y="1693817"/>
            <a:ext cx="10785" cy="10785"/>
          </a:xfrm>
          <a:custGeom>
            <a:avLst/>
            <a:gdLst/>
            <a:ahLst/>
            <a:cxnLst/>
            <a:rect l="l" t="t" r="r" b="b"/>
            <a:pathLst>
              <a:path w="10785" h="10785"/>
            </a:pathLst>
          </a:custGeom>
          <a:noFill/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531" name="Freihandform: Form 2530">
            <a:extLst>
              <a:ext uri="{FF2B5EF4-FFF2-40B4-BE49-F238E27FC236}">
                <a16:creationId xmlns:a16="http://schemas.microsoft.com/office/drawing/2014/main" id="{F36D10DA-6D03-4B9C-9378-5367A8C5AD8E}"/>
              </a:ext>
            </a:extLst>
          </p:cNvPr>
          <p:cNvSpPr/>
          <p:nvPr/>
        </p:nvSpPr>
        <p:spPr>
          <a:xfrm>
            <a:off x="9235660" y="2867280"/>
            <a:ext cx="454069" cy="662230"/>
          </a:xfrm>
          <a:custGeom>
            <a:avLst/>
            <a:gdLst>
              <a:gd name="connsiteX0" fmla="*/ 0 w 454069"/>
              <a:gd name="connsiteY0" fmla="*/ 662230 h 662230"/>
              <a:gd name="connsiteX1" fmla="*/ 454070 w 454069"/>
              <a:gd name="connsiteY1" fmla="*/ 0 h 66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4069" h="662230">
                <a:moveTo>
                  <a:pt x="0" y="662230"/>
                </a:moveTo>
                <a:lnTo>
                  <a:pt x="454070" y="0"/>
                </a:lnTo>
              </a:path>
            </a:pathLst>
          </a:custGeom>
          <a:ln w="5389" cap="flat">
            <a:solidFill>
              <a:srgbClr val="18325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532" name="Freihandform: Form 2531">
            <a:extLst>
              <a:ext uri="{FF2B5EF4-FFF2-40B4-BE49-F238E27FC236}">
                <a16:creationId xmlns:a16="http://schemas.microsoft.com/office/drawing/2014/main" id="{23EC2424-BFF6-4620-88C9-841CAC4763E8}"/>
              </a:ext>
            </a:extLst>
          </p:cNvPr>
          <p:cNvSpPr/>
          <p:nvPr/>
        </p:nvSpPr>
        <p:spPr>
          <a:xfrm>
            <a:off x="681673" y="1693817"/>
            <a:ext cx="10785" cy="10785"/>
          </a:xfrm>
          <a:custGeom>
            <a:avLst/>
            <a:gdLst/>
            <a:ahLst/>
            <a:cxnLst/>
            <a:rect l="l" t="t" r="r" b="b"/>
            <a:pathLst>
              <a:path w="10785" h="10785"/>
            </a:pathLst>
          </a:custGeom>
          <a:noFill/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533" name="Freihandform: Form 2532">
            <a:extLst>
              <a:ext uri="{FF2B5EF4-FFF2-40B4-BE49-F238E27FC236}">
                <a16:creationId xmlns:a16="http://schemas.microsoft.com/office/drawing/2014/main" id="{C45DB92F-0579-4983-A5D9-80D2B0D128A8}"/>
              </a:ext>
            </a:extLst>
          </p:cNvPr>
          <p:cNvSpPr/>
          <p:nvPr/>
        </p:nvSpPr>
        <p:spPr>
          <a:xfrm>
            <a:off x="681673" y="1693817"/>
            <a:ext cx="10785" cy="10785"/>
          </a:xfrm>
          <a:custGeom>
            <a:avLst/>
            <a:gdLst/>
            <a:ahLst/>
            <a:cxnLst/>
            <a:rect l="l" t="t" r="r" b="b"/>
            <a:pathLst>
              <a:path w="10785" h="10785"/>
            </a:pathLst>
          </a:custGeom>
          <a:noFill/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2534" name="Grafik 2">
            <a:extLst>
              <a:ext uri="{FF2B5EF4-FFF2-40B4-BE49-F238E27FC236}">
                <a16:creationId xmlns:a16="http://schemas.microsoft.com/office/drawing/2014/main" id="{4D16421B-DE43-480A-B392-40EBE1FB6745}"/>
              </a:ext>
            </a:extLst>
          </p:cNvPr>
          <p:cNvGrpSpPr/>
          <p:nvPr/>
        </p:nvGrpSpPr>
        <p:grpSpPr>
          <a:xfrm>
            <a:off x="9917305" y="3552815"/>
            <a:ext cx="493976" cy="240939"/>
            <a:chOff x="9917305" y="3552815"/>
            <a:chExt cx="493976" cy="240939"/>
          </a:xfrm>
        </p:grpSpPr>
        <p:sp>
          <p:nvSpPr>
            <p:cNvPr id="2535" name="Freihandform: Form 2534">
              <a:extLst>
                <a:ext uri="{FF2B5EF4-FFF2-40B4-BE49-F238E27FC236}">
                  <a16:creationId xmlns:a16="http://schemas.microsoft.com/office/drawing/2014/main" id="{5C88A9F9-6E87-421B-BE96-46AD95C8F741}"/>
                </a:ext>
              </a:extLst>
            </p:cNvPr>
            <p:cNvSpPr/>
            <p:nvPr/>
          </p:nvSpPr>
          <p:spPr>
            <a:xfrm>
              <a:off x="9917305" y="3552815"/>
              <a:ext cx="493976" cy="240939"/>
            </a:xfrm>
            <a:custGeom>
              <a:avLst/>
              <a:gdLst>
                <a:gd name="connsiteX0" fmla="*/ 0 w 493976"/>
                <a:gd name="connsiteY0" fmla="*/ 216133 h 240939"/>
                <a:gd name="connsiteX1" fmla="*/ 0 w 493976"/>
                <a:gd name="connsiteY1" fmla="*/ 216133 h 240939"/>
                <a:gd name="connsiteX2" fmla="*/ 10786 w 493976"/>
                <a:gd name="connsiteY2" fmla="*/ 187012 h 240939"/>
                <a:gd name="connsiteX3" fmla="*/ 10786 w 493976"/>
                <a:gd name="connsiteY3" fmla="*/ 185934 h 240939"/>
                <a:gd name="connsiteX4" fmla="*/ 8628 w 493976"/>
                <a:gd name="connsiteY4" fmla="*/ 156813 h 240939"/>
                <a:gd name="connsiteX5" fmla="*/ 12943 w 493976"/>
                <a:gd name="connsiteY5" fmla="*/ 147106 h 240939"/>
                <a:gd name="connsiteX6" fmla="*/ 19414 w 493976"/>
                <a:gd name="connsiteY6" fmla="*/ 128771 h 240939"/>
                <a:gd name="connsiteX7" fmla="*/ 20493 w 493976"/>
                <a:gd name="connsiteY7" fmla="*/ 117985 h 240939"/>
                <a:gd name="connsiteX8" fmla="*/ 22650 w 493976"/>
                <a:gd name="connsiteY8" fmla="*/ 98571 h 240939"/>
                <a:gd name="connsiteX9" fmla="*/ 22650 w 493976"/>
                <a:gd name="connsiteY9" fmla="*/ 83472 h 240939"/>
                <a:gd name="connsiteX10" fmla="*/ 18335 w 493976"/>
                <a:gd name="connsiteY10" fmla="*/ 57586 h 240939"/>
                <a:gd name="connsiteX11" fmla="*/ 17257 w 493976"/>
                <a:gd name="connsiteY11" fmla="*/ 41408 h 240939"/>
                <a:gd name="connsiteX12" fmla="*/ 24807 w 493976"/>
                <a:gd name="connsiteY12" fmla="*/ 27387 h 240939"/>
                <a:gd name="connsiteX13" fmla="*/ 44221 w 493976"/>
                <a:gd name="connsiteY13" fmla="*/ 20916 h 240939"/>
                <a:gd name="connsiteX14" fmla="*/ 63635 w 493976"/>
                <a:gd name="connsiteY14" fmla="*/ 28465 h 240939"/>
                <a:gd name="connsiteX15" fmla="*/ 80891 w 493976"/>
                <a:gd name="connsiteY15" fmla="*/ 48958 h 240939"/>
                <a:gd name="connsiteX16" fmla="*/ 84127 w 493976"/>
                <a:gd name="connsiteY16" fmla="*/ 55429 h 240939"/>
                <a:gd name="connsiteX17" fmla="*/ 125112 w 493976"/>
                <a:gd name="connsiteY17" fmla="*/ 81314 h 240939"/>
                <a:gd name="connsiteX18" fmla="*/ 161783 w 493976"/>
                <a:gd name="connsiteY18" fmla="*/ 74843 h 240939"/>
                <a:gd name="connsiteX19" fmla="*/ 162862 w 493976"/>
                <a:gd name="connsiteY19" fmla="*/ 73765 h 240939"/>
                <a:gd name="connsiteX20" fmla="*/ 160704 w 493976"/>
                <a:gd name="connsiteY20" fmla="*/ 68372 h 240939"/>
                <a:gd name="connsiteX21" fmla="*/ 160704 w 493976"/>
                <a:gd name="connsiteY21" fmla="*/ 45722 h 240939"/>
                <a:gd name="connsiteX22" fmla="*/ 183354 w 493976"/>
                <a:gd name="connsiteY22" fmla="*/ 4737 h 240939"/>
                <a:gd name="connsiteX23" fmla="*/ 185511 w 493976"/>
                <a:gd name="connsiteY23" fmla="*/ 2580 h 240939"/>
                <a:gd name="connsiteX24" fmla="*/ 194139 w 493976"/>
                <a:gd name="connsiteY24" fmla="*/ 423 h 240939"/>
                <a:gd name="connsiteX25" fmla="*/ 203846 w 493976"/>
                <a:gd name="connsiteY25" fmla="*/ 5816 h 240939"/>
                <a:gd name="connsiteX26" fmla="*/ 222182 w 493976"/>
                <a:gd name="connsiteY26" fmla="*/ 24151 h 240939"/>
                <a:gd name="connsiteX27" fmla="*/ 229731 w 493976"/>
                <a:gd name="connsiteY27" fmla="*/ 32780 h 240939"/>
                <a:gd name="connsiteX28" fmla="*/ 230810 w 493976"/>
                <a:gd name="connsiteY28" fmla="*/ 33858 h 240939"/>
                <a:gd name="connsiteX29" fmla="*/ 235124 w 493976"/>
                <a:gd name="connsiteY29" fmla="*/ 36015 h 240939"/>
                <a:gd name="connsiteX30" fmla="*/ 249146 w 493976"/>
                <a:gd name="connsiteY30" fmla="*/ 45722 h 240939"/>
                <a:gd name="connsiteX31" fmla="*/ 250224 w 493976"/>
                <a:gd name="connsiteY31" fmla="*/ 44644 h 240939"/>
                <a:gd name="connsiteX32" fmla="*/ 256695 w 493976"/>
                <a:gd name="connsiteY32" fmla="*/ 44644 h 240939"/>
                <a:gd name="connsiteX33" fmla="*/ 257774 w 493976"/>
                <a:gd name="connsiteY33" fmla="*/ 50036 h 240939"/>
                <a:gd name="connsiteX34" fmla="*/ 257774 w 493976"/>
                <a:gd name="connsiteY34" fmla="*/ 51115 h 240939"/>
                <a:gd name="connsiteX35" fmla="*/ 266402 w 493976"/>
                <a:gd name="connsiteY35" fmla="*/ 56508 h 240939"/>
                <a:gd name="connsiteX36" fmla="*/ 268559 w 493976"/>
                <a:gd name="connsiteY36" fmla="*/ 55429 h 240939"/>
                <a:gd name="connsiteX37" fmla="*/ 273952 w 493976"/>
                <a:gd name="connsiteY37" fmla="*/ 55429 h 240939"/>
                <a:gd name="connsiteX38" fmla="*/ 276109 w 493976"/>
                <a:gd name="connsiteY38" fmla="*/ 60822 h 240939"/>
                <a:gd name="connsiteX39" fmla="*/ 276109 w 493976"/>
                <a:gd name="connsiteY39" fmla="*/ 61901 h 240939"/>
                <a:gd name="connsiteX40" fmla="*/ 277188 w 493976"/>
                <a:gd name="connsiteY40" fmla="*/ 61901 h 240939"/>
                <a:gd name="connsiteX41" fmla="*/ 287973 w 493976"/>
                <a:gd name="connsiteY41" fmla="*/ 69450 h 240939"/>
                <a:gd name="connsiteX42" fmla="*/ 289052 w 493976"/>
                <a:gd name="connsiteY42" fmla="*/ 69450 h 240939"/>
                <a:gd name="connsiteX43" fmla="*/ 293366 w 493976"/>
                <a:gd name="connsiteY43" fmla="*/ 68372 h 240939"/>
                <a:gd name="connsiteX44" fmla="*/ 296602 w 493976"/>
                <a:gd name="connsiteY44" fmla="*/ 72686 h 240939"/>
                <a:gd name="connsiteX45" fmla="*/ 296602 w 493976"/>
                <a:gd name="connsiteY45" fmla="*/ 72686 h 240939"/>
                <a:gd name="connsiteX46" fmla="*/ 298759 w 493976"/>
                <a:gd name="connsiteY46" fmla="*/ 77000 h 240939"/>
                <a:gd name="connsiteX47" fmla="*/ 307387 w 493976"/>
                <a:gd name="connsiteY47" fmla="*/ 82393 h 240939"/>
                <a:gd name="connsiteX48" fmla="*/ 307387 w 493976"/>
                <a:gd name="connsiteY48" fmla="*/ 82393 h 240939"/>
                <a:gd name="connsiteX49" fmla="*/ 312780 w 493976"/>
                <a:gd name="connsiteY49" fmla="*/ 81314 h 240939"/>
                <a:gd name="connsiteX50" fmla="*/ 316015 w 493976"/>
                <a:gd name="connsiteY50" fmla="*/ 86707 h 240939"/>
                <a:gd name="connsiteX51" fmla="*/ 317094 w 493976"/>
                <a:gd name="connsiteY51" fmla="*/ 88864 h 240939"/>
                <a:gd name="connsiteX52" fmla="*/ 332194 w 493976"/>
                <a:gd name="connsiteY52" fmla="*/ 98571 h 240939"/>
                <a:gd name="connsiteX53" fmla="*/ 334351 w 493976"/>
                <a:gd name="connsiteY53" fmla="*/ 98571 h 240939"/>
                <a:gd name="connsiteX54" fmla="*/ 341901 w 493976"/>
                <a:gd name="connsiteY54" fmla="*/ 100728 h 240939"/>
                <a:gd name="connsiteX55" fmla="*/ 341901 w 493976"/>
                <a:gd name="connsiteY55" fmla="*/ 101807 h 240939"/>
                <a:gd name="connsiteX56" fmla="*/ 344058 w 493976"/>
                <a:gd name="connsiteY56" fmla="*/ 105043 h 240939"/>
                <a:gd name="connsiteX57" fmla="*/ 360236 w 493976"/>
                <a:gd name="connsiteY57" fmla="*/ 113671 h 240939"/>
                <a:gd name="connsiteX58" fmla="*/ 362394 w 493976"/>
                <a:gd name="connsiteY58" fmla="*/ 113671 h 240939"/>
                <a:gd name="connsiteX59" fmla="*/ 366707 w 493976"/>
                <a:gd name="connsiteY59" fmla="*/ 112592 h 240939"/>
                <a:gd name="connsiteX60" fmla="*/ 369943 w 493976"/>
                <a:gd name="connsiteY60" fmla="*/ 116907 h 240939"/>
                <a:gd name="connsiteX61" fmla="*/ 371022 w 493976"/>
                <a:gd name="connsiteY61" fmla="*/ 119064 h 240939"/>
                <a:gd name="connsiteX62" fmla="*/ 383965 w 493976"/>
                <a:gd name="connsiteY62" fmla="*/ 123378 h 240939"/>
                <a:gd name="connsiteX63" fmla="*/ 385043 w 493976"/>
                <a:gd name="connsiteY63" fmla="*/ 123378 h 240939"/>
                <a:gd name="connsiteX64" fmla="*/ 391514 w 493976"/>
                <a:gd name="connsiteY64" fmla="*/ 124456 h 240939"/>
                <a:gd name="connsiteX65" fmla="*/ 393671 w 493976"/>
                <a:gd name="connsiteY65" fmla="*/ 126614 h 240939"/>
                <a:gd name="connsiteX66" fmla="*/ 419557 w 493976"/>
                <a:gd name="connsiteY66" fmla="*/ 130928 h 240939"/>
                <a:gd name="connsiteX67" fmla="*/ 440049 w 493976"/>
                <a:gd name="connsiteY67" fmla="*/ 132006 h 240939"/>
                <a:gd name="connsiteX68" fmla="*/ 464856 w 493976"/>
                <a:gd name="connsiteY68" fmla="*/ 138478 h 240939"/>
                <a:gd name="connsiteX69" fmla="*/ 486427 w 493976"/>
                <a:gd name="connsiteY69" fmla="*/ 165441 h 240939"/>
                <a:gd name="connsiteX70" fmla="*/ 486427 w 493976"/>
                <a:gd name="connsiteY70" fmla="*/ 166520 h 240939"/>
                <a:gd name="connsiteX71" fmla="*/ 492898 w 493976"/>
                <a:gd name="connsiteY71" fmla="*/ 165441 h 240939"/>
                <a:gd name="connsiteX72" fmla="*/ 493976 w 493976"/>
                <a:gd name="connsiteY72" fmla="*/ 171913 h 240939"/>
                <a:gd name="connsiteX73" fmla="*/ 493976 w 493976"/>
                <a:gd name="connsiteY73" fmla="*/ 180541 h 240939"/>
                <a:gd name="connsiteX74" fmla="*/ 493976 w 493976"/>
                <a:gd name="connsiteY74" fmla="*/ 182698 h 240939"/>
                <a:gd name="connsiteX75" fmla="*/ 487505 w 493976"/>
                <a:gd name="connsiteY75" fmla="*/ 197798 h 240939"/>
                <a:gd name="connsiteX76" fmla="*/ 473484 w 493976"/>
                <a:gd name="connsiteY76" fmla="*/ 209662 h 240939"/>
                <a:gd name="connsiteX77" fmla="*/ 472405 w 493976"/>
                <a:gd name="connsiteY77" fmla="*/ 211819 h 240939"/>
                <a:gd name="connsiteX78" fmla="*/ 473484 w 493976"/>
                <a:gd name="connsiteY78" fmla="*/ 215055 h 240939"/>
                <a:gd name="connsiteX79" fmla="*/ 472405 w 493976"/>
                <a:gd name="connsiteY79" fmla="*/ 217212 h 240939"/>
                <a:gd name="connsiteX80" fmla="*/ 460541 w 493976"/>
                <a:gd name="connsiteY80" fmla="*/ 223683 h 240939"/>
                <a:gd name="connsiteX81" fmla="*/ 454070 w 493976"/>
                <a:gd name="connsiteY81" fmla="*/ 226919 h 240939"/>
                <a:gd name="connsiteX82" fmla="*/ 451913 w 493976"/>
                <a:gd name="connsiteY82" fmla="*/ 224762 h 240939"/>
                <a:gd name="connsiteX83" fmla="*/ 449756 w 493976"/>
                <a:gd name="connsiteY83" fmla="*/ 223683 h 240939"/>
                <a:gd name="connsiteX84" fmla="*/ 438970 w 493976"/>
                <a:gd name="connsiteY84" fmla="*/ 225840 h 240939"/>
                <a:gd name="connsiteX85" fmla="*/ 434656 w 493976"/>
                <a:gd name="connsiteY85" fmla="*/ 230154 h 240939"/>
                <a:gd name="connsiteX86" fmla="*/ 434656 w 493976"/>
                <a:gd name="connsiteY86" fmla="*/ 230154 h 240939"/>
                <a:gd name="connsiteX87" fmla="*/ 433578 w 493976"/>
                <a:gd name="connsiteY87" fmla="*/ 231233 h 240939"/>
                <a:gd name="connsiteX88" fmla="*/ 416321 w 493976"/>
                <a:gd name="connsiteY88" fmla="*/ 234469 h 240939"/>
                <a:gd name="connsiteX89" fmla="*/ 415242 w 493976"/>
                <a:gd name="connsiteY89" fmla="*/ 230154 h 240939"/>
                <a:gd name="connsiteX90" fmla="*/ 413085 w 493976"/>
                <a:gd name="connsiteY90" fmla="*/ 229076 h 240939"/>
                <a:gd name="connsiteX91" fmla="*/ 396907 w 493976"/>
                <a:gd name="connsiteY91" fmla="*/ 230154 h 240939"/>
                <a:gd name="connsiteX92" fmla="*/ 392593 w 493976"/>
                <a:gd name="connsiteY92" fmla="*/ 232312 h 240939"/>
                <a:gd name="connsiteX93" fmla="*/ 388278 w 493976"/>
                <a:gd name="connsiteY93" fmla="*/ 236626 h 240939"/>
                <a:gd name="connsiteX94" fmla="*/ 382886 w 493976"/>
                <a:gd name="connsiteY94" fmla="*/ 236626 h 240939"/>
                <a:gd name="connsiteX95" fmla="*/ 377493 w 493976"/>
                <a:gd name="connsiteY95" fmla="*/ 236626 h 240939"/>
                <a:gd name="connsiteX96" fmla="*/ 374257 w 493976"/>
                <a:gd name="connsiteY96" fmla="*/ 232312 h 240939"/>
                <a:gd name="connsiteX97" fmla="*/ 372100 w 493976"/>
                <a:gd name="connsiteY97" fmla="*/ 231233 h 240939"/>
                <a:gd name="connsiteX98" fmla="*/ 359157 w 493976"/>
                <a:gd name="connsiteY98" fmla="*/ 231233 h 240939"/>
                <a:gd name="connsiteX99" fmla="*/ 357001 w 493976"/>
                <a:gd name="connsiteY99" fmla="*/ 232312 h 240939"/>
                <a:gd name="connsiteX100" fmla="*/ 349451 w 493976"/>
                <a:gd name="connsiteY100" fmla="*/ 237704 h 240939"/>
                <a:gd name="connsiteX101" fmla="*/ 347294 w 493976"/>
                <a:gd name="connsiteY101" fmla="*/ 238783 h 240939"/>
                <a:gd name="connsiteX102" fmla="*/ 325723 w 493976"/>
                <a:gd name="connsiteY102" fmla="*/ 240940 h 240939"/>
                <a:gd name="connsiteX103" fmla="*/ 323565 w 493976"/>
                <a:gd name="connsiteY103" fmla="*/ 239862 h 240939"/>
                <a:gd name="connsiteX104" fmla="*/ 321408 w 493976"/>
                <a:gd name="connsiteY104" fmla="*/ 236626 h 240939"/>
                <a:gd name="connsiteX105" fmla="*/ 319252 w 493976"/>
                <a:gd name="connsiteY105" fmla="*/ 235547 h 240939"/>
                <a:gd name="connsiteX106" fmla="*/ 305230 w 493976"/>
                <a:gd name="connsiteY106" fmla="*/ 235547 h 240939"/>
                <a:gd name="connsiteX107" fmla="*/ 303073 w 493976"/>
                <a:gd name="connsiteY107" fmla="*/ 236626 h 240939"/>
                <a:gd name="connsiteX108" fmla="*/ 299837 w 493976"/>
                <a:gd name="connsiteY108" fmla="*/ 239862 h 240939"/>
                <a:gd name="connsiteX109" fmla="*/ 297680 w 493976"/>
                <a:gd name="connsiteY109" fmla="*/ 240940 h 240939"/>
                <a:gd name="connsiteX110" fmla="*/ 291209 w 493976"/>
                <a:gd name="connsiteY110" fmla="*/ 240940 h 240939"/>
                <a:gd name="connsiteX111" fmla="*/ 242674 w 493976"/>
                <a:gd name="connsiteY111" fmla="*/ 240940 h 240939"/>
                <a:gd name="connsiteX112" fmla="*/ 235124 w 493976"/>
                <a:gd name="connsiteY112" fmla="*/ 236626 h 240939"/>
                <a:gd name="connsiteX113" fmla="*/ 235124 w 493976"/>
                <a:gd name="connsiteY113" fmla="*/ 236626 h 240939"/>
                <a:gd name="connsiteX114" fmla="*/ 232967 w 493976"/>
                <a:gd name="connsiteY114" fmla="*/ 235547 h 240939"/>
                <a:gd name="connsiteX115" fmla="*/ 222182 w 493976"/>
                <a:gd name="connsiteY115" fmla="*/ 235547 h 240939"/>
                <a:gd name="connsiteX116" fmla="*/ 221103 w 493976"/>
                <a:gd name="connsiteY116" fmla="*/ 235547 h 240939"/>
                <a:gd name="connsiteX117" fmla="*/ 213553 w 493976"/>
                <a:gd name="connsiteY117" fmla="*/ 240940 h 240939"/>
                <a:gd name="connsiteX118" fmla="*/ 191982 w 493976"/>
                <a:gd name="connsiteY118" fmla="*/ 240940 h 240939"/>
                <a:gd name="connsiteX119" fmla="*/ 188746 w 493976"/>
                <a:gd name="connsiteY119" fmla="*/ 235547 h 240939"/>
                <a:gd name="connsiteX120" fmla="*/ 187668 w 493976"/>
                <a:gd name="connsiteY120" fmla="*/ 234469 h 240939"/>
                <a:gd name="connsiteX121" fmla="*/ 173647 w 493976"/>
                <a:gd name="connsiteY121" fmla="*/ 233390 h 240939"/>
                <a:gd name="connsiteX122" fmla="*/ 172568 w 493976"/>
                <a:gd name="connsiteY122" fmla="*/ 234469 h 240939"/>
                <a:gd name="connsiteX123" fmla="*/ 170411 w 493976"/>
                <a:gd name="connsiteY123" fmla="*/ 238783 h 240939"/>
                <a:gd name="connsiteX124" fmla="*/ 169333 w 493976"/>
                <a:gd name="connsiteY124" fmla="*/ 239862 h 240939"/>
                <a:gd name="connsiteX125" fmla="*/ 144526 w 493976"/>
                <a:gd name="connsiteY125" fmla="*/ 239862 h 240939"/>
                <a:gd name="connsiteX126" fmla="*/ 143447 w 493976"/>
                <a:gd name="connsiteY126" fmla="*/ 238783 h 240939"/>
                <a:gd name="connsiteX127" fmla="*/ 141291 w 493976"/>
                <a:gd name="connsiteY127" fmla="*/ 234469 h 240939"/>
                <a:gd name="connsiteX128" fmla="*/ 140212 w 493976"/>
                <a:gd name="connsiteY128" fmla="*/ 233390 h 240939"/>
                <a:gd name="connsiteX129" fmla="*/ 126191 w 493976"/>
                <a:gd name="connsiteY129" fmla="*/ 233390 h 240939"/>
                <a:gd name="connsiteX130" fmla="*/ 125112 w 493976"/>
                <a:gd name="connsiteY130" fmla="*/ 234469 h 240939"/>
                <a:gd name="connsiteX131" fmla="*/ 121876 w 493976"/>
                <a:gd name="connsiteY131" fmla="*/ 238783 h 240939"/>
                <a:gd name="connsiteX132" fmla="*/ 120798 w 493976"/>
                <a:gd name="connsiteY132" fmla="*/ 239862 h 240939"/>
                <a:gd name="connsiteX133" fmla="*/ 97070 w 493976"/>
                <a:gd name="connsiteY133" fmla="*/ 239862 h 240939"/>
                <a:gd name="connsiteX134" fmla="*/ 95991 w 493976"/>
                <a:gd name="connsiteY134" fmla="*/ 238783 h 240939"/>
                <a:gd name="connsiteX135" fmla="*/ 92756 w 493976"/>
                <a:gd name="connsiteY135" fmla="*/ 234469 h 240939"/>
                <a:gd name="connsiteX136" fmla="*/ 91677 w 493976"/>
                <a:gd name="connsiteY136" fmla="*/ 233390 h 240939"/>
                <a:gd name="connsiteX137" fmla="*/ 71185 w 493976"/>
                <a:gd name="connsiteY137" fmla="*/ 231233 h 240939"/>
                <a:gd name="connsiteX138" fmla="*/ 64713 w 493976"/>
                <a:gd name="connsiteY138" fmla="*/ 233390 h 240939"/>
                <a:gd name="connsiteX139" fmla="*/ 61478 w 493976"/>
                <a:gd name="connsiteY139" fmla="*/ 234469 h 240939"/>
                <a:gd name="connsiteX140" fmla="*/ 32357 w 493976"/>
                <a:gd name="connsiteY140" fmla="*/ 231233 h 240939"/>
                <a:gd name="connsiteX141" fmla="*/ 10786 w 493976"/>
                <a:gd name="connsiteY141" fmla="*/ 224762 h 240939"/>
                <a:gd name="connsiteX142" fmla="*/ 1079 w 493976"/>
                <a:gd name="connsiteY142" fmla="*/ 216133 h 240939"/>
                <a:gd name="connsiteX143" fmla="*/ 0 w 493976"/>
                <a:gd name="connsiteY143" fmla="*/ 216133 h 240939"/>
                <a:gd name="connsiteX144" fmla="*/ 34514 w 493976"/>
                <a:gd name="connsiteY144" fmla="*/ 28465 h 240939"/>
                <a:gd name="connsiteX145" fmla="*/ 25885 w 493976"/>
                <a:gd name="connsiteY145" fmla="*/ 32780 h 240939"/>
                <a:gd name="connsiteX146" fmla="*/ 21571 w 493976"/>
                <a:gd name="connsiteY146" fmla="*/ 39251 h 240939"/>
                <a:gd name="connsiteX147" fmla="*/ 20493 w 493976"/>
                <a:gd name="connsiteY147" fmla="*/ 46801 h 240939"/>
                <a:gd name="connsiteX148" fmla="*/ 22650 w 493976"/>
                <a:gd name="connsiteY148" fmla="*/ 43565 h 240939"/>
                <a:gd name="connsiteX149" fmla="*/ 21571 w 493976"/>
                <a:gd name="connsiteY149" fmla="*/ 41408 h 240939"/>
                <a:gd name="connsiteX150" fmla="*/ 22650 w 493976"/>
                <a:gd name="connsiteY150" fmla="*/ 40330 h 240939"/>
                <a:gd name="connsiteX151" fmla="*/ 24807 w 493976"/>
                <a:gd name="connsiteY151" fmla="*/ 41408 h 240939"/>
                <a:gd name="connsiteX152" fmla="*/ 36671 w 493976"/>
                <a:gd name="connsiteY152" fmla="*/ 38172 h 240939"/>
                <a:gd name="connsiteX153" fmla="*/ 37749 w 493976"/>
                <a:gd name="connsiteY153" fmla="*/ 36015 h 240939"/>
                <a:gd name="connsiteX154" fmla="*/ 38828 w 493976"/>
                <a:gd name="connsiteY154" fmla="*/ 36015 h 240939"/>
                <a:gd name="connsiteX155" fmla="*/ 39907 w 493976"/>
                <a:gd name="connsiteY155" fmla="*/ 38172 h 240939"/>
                <a:gd name="connsiteX156" fmla="*/ 46378 w 493976"/>
                <a:gd name="connsiteY156" fmla="*/ 38172 h 240939"/>
                <a:gd name="connsiteX157" fmla="*/ 47457 w 493976"/>
                <a:gd name="connsiteY157" fmla="*/ 36015 h 240939"/>
                <a:gd name="connsiteX158" fmla="*/ 49614 w 493976"/>
                <a:gd name="connsiteY158" fmla="*/ 36015 h 240939"/>
                <a:gd name="connsiteX159" fmla="*/ 49614 w 493976"/>
                <a:gd name="connsiteY159" fmla="*/ 38172 h 240939"/>
                <a:gd name="connsiteX160" fmla="*/ 64713 w 493976"/>
                <a:gd name="connsiteY160" fmla="*/ 45722 h 240939"/>
                <a:gd name="connsiteX161" fmla="*/ 70106 w 493976"/>
                <a:gd name="connsiteY161" fmla="*/ 51115 h 240939"/>
                <a:gd name="connsiteX162" fmla="*/ 75499 w 493976"/>
                <a:gd name="connsiteY162" fmla="*/ 56508 h 240939"/>
                <a:gd name="connsiteX163" fmla="*/ 75499 w 493976"/>
                <a:gd name="connsiteY163" fmla="*/ 56508 h 240939"/>
                <a:gd name="connsiteX164" fmla="*/ 71185 w 493976"/>
                <a:gd name="connsiteY164" fmla="*/ 48958 h 240939"/>
                <a:gd name="connsiteX165" fmla="*/ 70106 w 493976"/>
                <a:gd name="connsiteY165" fmla="*/ 48958 h 240939"/>
                <a:gd name="connsiteX166" fmla="*/ 69028 w 493976"/>
                <a:gd name="connsiteY166" fmla="*/ 46801 h 240939"/>
                <a:gd name="connsiteX167" fmla="*/ 69028 w 493976"/>
                <a:gd name="connsiteY167" fmla="*/ 45722 h 240939"/>
                <a:gd name="connsiteX168" fmla="*/ 66870 w 493976"/>
                <a:gd name="connsiteY168" fmla="*/ 42487 h 240939"/>
                <a:gd name="connsiteX169" fmla="*/ 63635 w 493976"/>
                <a:gd name="connsiteY169" fmla="*/ 43565 h 240939"/>
                <a:gd name="connsiteX170" fmla="*/ 64713 w 493976"/>
                <a:gd name="connsiteY170" fmla="*/ 40330 h 240939"/>
                <a:gd name="connsiteX171" fmla="*/ 61478 w 493976"/>
                <a:gd name="connsiteY171" fmla="*/ 37094 h 240939"/>
                <a:gd name="connsiteX172" fmla="*/ 59320 w 493976"/>
                <a:gd name="connsiteY172" fmla="*/ 38172 h 240939"/>
                <a:gd name="connsiteX173" fmla="*/ 59320 w 493976"/>
                <a:gd name="connsiteY173" fmla="*/ 34937 h 240939"/>
                <a:gd name="connsiteX174" fmla="*/ 57163 w 493976"/>
                <a:gd name="connsiteY174" fmla="*/ 32780 h 240939"/>
                <a:gd name="connsiteX175" fmla="*/ 55006 w 493976"/>
                <a:gd name="connsiteY175" fmla="*/ 32780 h 240939"/>
                <a:gd name="connsiteX176" fmla="*/ 52849 w 493976"/>
                <a:gd name="connsiteY176" fmla="*/ 31701 h 240939"/>
                <a:gd name="connsiteX177" fmla="*/ 51770 w 493976"/>
                <a:gd name="connsiteY177" fmla="*/ 29544 h 240939"/>
                <a:gd name="connsiteX178" fmla="*/ 48535 w 493976"/>
                <a:gd name="connsiteY178" fmla="*/ 28465 h 240939"/>
                <a:gd name="connsiteX179" fmla="*/ 34514 w 493976"/>
                <a:gd name="connsiteY179" fmla="*/ 28465 h 240939"/>
                <a:gd name="connsiteX180" fmla="*/ 34514 w 493976"/>
                <a:gd name="connsiteY180" fmla="*/ 28465 h 240939"/>
                <a:gd name="connsiteX181" fmla="*/ 92756 w 493976"/>
                <a:gd name="connsiteY181" fmla="*/ 74843 h 240939"/>
                <a:gd name="connsiteX182" fmla="*/ 92756 w 493976"/>
                <a:gd name="connsiteY182" fmla="*/ 74843 h 240939"/>
                <a:gd name="connsiteX183" fmla="*/ 88441 w 493976"/>
                <a:gd name="connsiteY183" fmla="*/ 70529 h 240939"/>
                <a:gd name="connsiteX184" fmla="*/ 86284 w 493976"/>
                <a:gd name="connsiteY184" fmla="*/ 72686 h 240939"/>
                <a:gd name="connsiteX185" fmla="*/ 85206 w 493976"/>
                <a:gd name="connsiteY185" fmla="*/ 71608 h 240939"/>
                <a:gd name="connsiteX186" fmla="*/ 87363 w 493976"/>
                <a:gd name="connsiteY186" fmla="*/ 69450 h 240939"/>
                <a:gd name="connsiteX187" fmla="*/ 83049 w 493976"/>
                <a:gd name="connsiteY187" fmla="*/ 65136 h 240939"/>
                <a:gd name="connsiteX188" fmla="*/ 81970 w 493976"/>
                <a:gd name="connsiteY188" fmla="*/ 67293 h 240939"/>
                <a:gd name="connsiteX189" fmla="*/ 80891 w 493976"/>
                <a:gd name="connsiteY189" fmla="*/ 66215 h 240939"/>
                <a:gd name="connsiteX190" fmla="*/ 83049 w 493976"/>
                <a:gd name="connsiteY190" fmla="*/ 64058 h 240939"/>
                <a:gd name="connsiteX191" fmla="*/ 78734 w 493976"/>
                <a:gd name="connsiteY191" fmla="*/ 60822 h 240939"/>
                <a:gd name="connsiteX192" fmla="*/ 76578 w 493976"/>
                <a:gd name="connsiteY192" fmla="*/ 61901 h 240939"/>
                <a:gd name="connsiteX193" fmla="*/ 76578 w 493976"/>
                <a:gd name="connsiteY193" fmla="*/ 59743 h 240939"/>
                <a:gd name="connsiteX194" fmla="*/ 73341 w 493976"/>
                <a:gd name="connsiteY194" fmla="*/ 56508 h 240939"/>
                <a:gd name="connsiteX195" fmla="*/ 71185 w 493976"/>
                <a:gd name="connsiteY195" fmla="*/ 57586 h 240939"/>
                <a:gd name="connsiteX196" fmla="*/ 71185 w 493976"/>
                <a:gd name="connsiteY196" fmla="*/ 54351 h 240939"/>
                <a:gd name="connsiteX197" fmla="*/ 69028 w 493976"/>
                <a:gd name="connsiteY197" fmla="*/ 51115 h 240939"/>
                <a:gd name="connsiteX198" fmla="*/ 66870 w 493976"/>
                <a:gd name="connsiteY198" fmla="*/ 52194 h 240939"/>
                <a:gd name="connsiteX199" fmla="*/ 65792 w 493976"/>
                <a:gd name="connsiteY199" fmla="*/ 51115 h 240939"/>
                <a:gd name="connsiteX200" fmla="*/ 66870 w 493976"/>
                <a:gd name="connsiteY200" fmla="*/ 48958 h 240939"/>
                <a:gd name="connsiteX201" fmla="*/ 63635 w 493976"/>
                <a:gd name="connsiteY201" fmla="*/ 46801 h 240939"/>
                <a:gd name="connsiteX202" fmla="*/ 63635 w 493976"/>
                <a:gd name="connsiteY202" fmla="*/ 46801 h 240939"/>
                <a:gd name="connsiteX203" fmla="*/ 61478 w 493976"/>
                <a:gd name="connsiteY203" fmla="*/ 46801 h 240939"/>
                <a:gd name="connsiteX204" fmla="*/ 61478 w 493976"/>
                <a:gd name="connsiteY204" fmla="*/ 44644 h 240939"/>
                <a:gd name="connsiteX205" fmla="*/ 48535 w 493976"/>
                <a:gd name="connsiteY205" fmla="*/ 40330 h 240939"/>
                <a:gd name="connsiteX206" fmla="*/ 46378 w 493976"/>
                <a:gd name="connsiteY206" fmla="*/ 41408 h 240939"/>
                <a:gd name="connsiteX207" fmla="*/ 44221 w 493976"/>
                <a:gd name="connsiteY207" fmla="*/ 40330 h 240939"/>
                <a:gd name="connsiteX208" fmla="*/ 44221 w 493976"/>
                <a:gd name="connsiteY208" fmla="*/ 40330 h 240939"/>
                <a:gd name="connsiteX209" fmla="*/ 37749 w 493976"/>
                <a:gd name="connsiteY209" fmla="*/ 41408 h 240939"/>
                <a:gd name="connsiteX210" fmla="*/ 36671 w 493976"/>
                <a:gd name="connsiteY210" fmla="*/ 42487 h 240939"/>
                <a:gd name="connsiteX211" fmla="*/ 34514 w 493976"/>
                <a:gd name="connsiteY211" fmla="*/ 42487 h 240939"/>
                <a:gd name="connsiteX212" fmla="*/ 33435 w 493976"/>
                <a:gd name="connsiteY212" fmla="*/ 42487 h 240939"/>
                <a:gd name="connsiteX213" fmla="*/ 24807 w 493976"/>
                <a:gd name="connsiteY213" fmla="*/ 50036 h 240939"/>
                <a:gd name="connsiteX214" fmla="*/ 25885 w 493976"/>
                <a:gd name="connsiteY214" fmla="*/ 52194 h 240939"/>
                <a:gd name="connsiteX215" fmla="*/ 23728 w 493976"/>
                <a:gd name="connsiteY215" fmla="*/ 53272 h 240939"/>
                <a:gd name="connsiteX216" fmla="*/ 23728 w 493976"/>
                <a:gd name="connsiteY216" fmla="*/ 60822 h 240939"/>
                <a:gd name="connsiteX217" fmla="*/ 25885 w 493976"/>
                <a:gd name="connsiteY217" fmla="*/ 61901 h 240939"/>
                <a:gd name="connsiteX218" fmla="*/ 23728 w 493976"/>
                <a:gd name="connsiteY218" fmla="*/ 64058 h 240939"/>
                <a:gd name="connsiteX219" fmla="*/ 25885 w 493976"/>
                <a:gd name="connsiteY219" fmla="*/ 78079 h 240939"/>
                <a:gd name="connsiteX220" fmla="*/ 26964 w 493976"/>
                <a:gd name="connsiteY220" fmla="*/ 92100 h 240939"/>
                <a:gd name="connsiteX221" fmla="*/ 52849 w 493976"/>
                <a:gd name="connsiteY221" fmla="*/ 93179 h 240939"/>
                <a:gd name="connsiteX222" fmla="*/ 55006 w 493976"/>
                <a:gd name="connsiteY222" fmla="*/ 91021 h 240939"/>
                <a:gd name="connsiteX223" fmla="*/ 56085 w 493976"/>
                <a:gd name="connsiteY223" fmla="*/ 92100 h 240939"/>
                <a:gd name="connsiteX224" fmla="*/ 56085 w 493976"/>
                <a:gd name="connsiteY224" fmla="*/ 94257 h 240939"/>
                <a:gd name="connsiteX225" fmla="*/ 73341 w 493976"/>
                <a:gd name="connsiteY225" fmla="*/ 102885 h 240939"/>
                <a:gd name="connsiteX226" fmla="*/ 73341 w 493976"/>
                <a:gd name="connsiteY226" fmla="*/ 101807 h 240939"/>
                <a:gd name="connsiteX227" fmla="*/ 75499 w 493976"/>
                <a:gd name="connsiteY227" fmla="*/ 100728 h 240939"/>
                <a:gd name="connsiteX228" fmla="*/ 76578 w 493976"/>
                <a:gd name="connsiteY228" fmla="*/ 102885 h 240939"/>
                <a:gd name="connsiteX229" fmla="*/ 93834 w 493976"/>
                <a:gd name="connsiteY229" fmla="*/ 101807 h 240939"/>
                <a:gd name="connsiteX230" fmla="*/ 94912 w 493976"/>
                <a:gd name="connsiteY230" fmla="*/ 100728 h 240939"/>
                <a:gd name="connsiteX231" fmla="*/ 97070 w 493976"/>
                <a:gd name="connsiteY231" fmla="*/ 99650 h 240939"/>
                <a:gd name="connsiteX232" fmla="*/ 98149 w 493976"/>
                <a:gd name="connsiteY232" fmla="*/ 99650 h 240939"/>
                <a:gd name="connsiteX233" fmla="*/ 101384 w 493976"/>
                <a:gd name="connsiteY233" fmla="*/ 97493 h 240939"/>
                <a:gd name="connsiteX234" fmla="*/ 101384 w 493976"/>
                <a:gd name="connsiteY234" fmla="*/ 94257 h 240939"/>
                <a:gd name="connsiteX235" fmla="*/ 104620 w 493976"/>
                <a:gd name="connsiteY235" fmla="*/ 95336 h 240939"/>
                <a:gd name="connsiteX236" fmla="*/ 107855 w 493976"/>
                <a:gd name="connsiteY236" fmla="*/ 92100 h 240939"/>
                <a:gd name="connsiteX237" fmla="*/ 106777 w 493976"/>
                <a:gd name="connsiteY237" fmla="*/ 89943 h 240939"/>
                <a:gd name="connsiteX238" fmla="*/ 110012 w 493976"/>
                <a:gd name="connsiteY238" fmla="*/ 89943 h 240939"/>
                <a:gd name="connsiteX239" fmla="*/ 113248 w 493976"/>
                <a:gd name="connsiteY239" fmla="*/ 83472 h 240939"/>
                <a:gd name="connsiteX240" fmla="*/ 113248 w 493976"/>
                <a:gd name="connsiteY240" fmla="*/ 83472 h 240939"/>
                <a:gd name="connsiteX241" fmla="*/ 92756 w 493976"/>
                <a:gd name="connsiteY241" fmla="*/ 74843 h 240939"/>
                <a:gd name="connsiteX242" fmla="*/ 92756 w 493976"/>
                <a:gd name="connsiteY242" fmla="*/ 74843 h 240939"/>
                <a:gd name="connsiteX243" fmla="*/ 486427 w 493976"/>
                <a:gd name="connsiteY243" fmla="*/ 182698 h 240939"/>
                <a:gd name="connsiteX244" fmla="*/ 485348 w 493976"/>
                <a:gd name="connsiteY244" fmla="*/ 187012 h 240939"/>
                <a:gd name="connsiteX245" fmla="*/ 468091 w 493976"/>
                <a:gd name="connsiteY245" fmla="*/ 203191 h 240939"/>
                <a:gd name="connsiteX246" fmla="*/ 458384 w 493976"/>
                <a:gd name="connsiteY246" fmla="*/ 204269 h 240939"/>
                <a:gd name="connsiteX247" fmla="*/ 421714 w 493976"/>
                <a:gd name="connsiteY247" fmla="*/ 207505 h 240939"/>
                <a:gd name="connsiteX248" fmla="*/ 368865 w 493976"/>
                <a:gd name="connsiteY248" fmla="*/ 209662 h 240939"/>
                <a:gd name="connsiteX249" fmla="*/ 306309 w 493976"/>
                <a:gd name="connsiteY249" fmla="*/ 208583 h 240939"/>
                <a:gd name="connsiteX250" fmla="*/ 282581 w 493976"/>
                <a:gd name="connsiteY250" fmla="*/ 206426 h 240939"/>
                <a:gd name="connsiteX251" fmla="*/ 275031 w 493976"/>
                <a:gd name="connsiteY251" fmla="*/ 205348 h 240939"/>
                <a:gd name="connsiteX252" fmla="*/ 249146 w 493976"/>
                <a:gd name="connsiteY252" fmla="*/ 206426 h 240939"/>
                <a:gd name="connsiteX253" fmla="*/ 209239 w 493976"/>
                <a:gd name="connsiteY253" fmla="*/ 207505 h 240939"/>
                <a:gd name="connsiteX254" fmla="*/ 159625 w 493976"/>
                <a:gd name="connsiteY254" fmla="*/ 209662 h 240939"/>
                <a:gd name="connsiteX255" fmla="*/ 120798 w 493976"/>
                <a:gd name="connsiteY255" fmla="*/ 210741 h 240939"/>
                <a:gd name="connsiteX256" fmla="*/ 59320 w 493976"/>
                <a:gd name="connsiteY256" fmla="*/ 209662 h 240939"/>
                <a:gd name="connsiteX257" fmla="*/ 9707 w 493976"/>
                <a:gd name="connsiteY257" fmla="*/ 205348 h 240939"/>
                <a:gd name="connsiteX258" fmla="*/ 8628 w 493976"/>
                <a:gd name="connsiteY258" fmla="*/ 206426 h 240939"/>
                <a:gd name="connsiteX259" fmla="*/ 5393 w 493976"/>
                <a:gd name="connsiteY259" fmla="*/ 215055 h 240939"/>
                <a:gd name="connsiteX260" fmla="*/ 5393 w 493976"/>
                <a:gd name="connsiteY260" fmla="*/ 216133 h 240939"/>
                <a:gd name="connsiteX261" fmla="*/ 9707 w 493976"/>
                <a:gd name="connsiteY261" fmla="*/ 219369 h 240939"/>
                <a:gd name="connsiteX262" fmla="*/ 21571 w 493976"/>
                <a:gd name="connsiteY262" fmla="*/ 223683 h 240939"/>
                <a:gd name="connsiteX263" fmla="*/ 59320 w 493976"/>
                <a:gd name="connsiteY263" fmla="*/ 229076 h 240939"/>
                <a:gd name="connsiteX264" fmla="*/ 61478 w 493976"/>
                <a:gd name="connsiteY264" fmla="*/ 227997 h 240939"/>
                <a:gd name="connsiteX265" fmla="*/ 64713 w 493976"/>
                <a:gd name="connsiteY265" fmla="*/ 224762 h 240939"/>
                <a:gd name="connsiteX266" fmla="*/ 65792 w 493976"/>
                <a:gd name="connsiteY266" fmla="*/ 223683 h 240939"/>
                <a:gd name="connsiteX267" fmla="*/ 75499 w 493976"/>
                <a:gd name="connsiteY267" fmla="*/ 224762 h 240939"/>
                <a:gd name="connsiteX268" fmla="*/ 93834 w 493976"/>
                <a:gd name="connsiteY268" fmla="*/ 226919 h 240939"/>
                <a:gd name="connsiteX269" fmla="*/ 95991 w 493976"/>
                <a:gd name="connsiteY269" fmla="*/ 227997 h 240939"/>
                <a:gd name="connsiteX270" fmla="*/ 98149 w 493976"/>
                <a:gd name="connsiteY270" fmla="*/ 231233 h 240939"/>
                <a:gd name="connsiteX271" fmla="*/ 99227 w 493976"/>
                <a:gd name="connsiteY271" fmla="*/ 232312 h 240939"/>
                <a:gd name="connsiteX272" fmla="*/ 116483 w 493976"/>
                <a:gd name="connsiteY272" fmla="*/ 232312 h 240939"/>
                <a:gd name="connsiteX273" fmla="*/ 117562 w 493976"/>
                <a:gd name="connsiteY273" fmla="*/ 231233 h 240939"/>
                <a:gd name="connsiteX274" fmla="*/ 120798 w 493976"/>
                <a:gd name="connsiteY274" fmla="*/ 226919 h 240939"/>
                <a:gd name="connsiteX275" fmla="*/ 121876 w 493976"/>
                <a:gd name="connsiteY275" fmla="*/ 225840 h 240939"/>
                <a:gd name="connsiteX276" fmla="*/ 142369 w 493976"/>
                <a:gd name="connsiteY276" fmla="*/ 225840 h 240939"/>
                <a:gd name="connsiteX277" fmla="*/ 143447 w 493976"/>
                <a:gd name="connsiteY277" fmla="*/ 226919 h 240939"/>
                <a:gd name="connsiteX278" fmla="*/ 145604 w 493976"/>
                <a:gd name="connsiteY278" fmla="*/ 231233 h 240939"/>
                <a:gd name="connsiteX279" fmla="*/ 146683 w 493976"/>
                <a:gd name="connsiteY279" fmla="*/ 232312 h 240939"/>
                <a:gd name="connsiteX280" fmla="*/ 165018 w 493976"/>
                <a:gd name="connsiteY280" fmla="*/ 232312 h 240939"/>
                <a:gd name="connsiteX281" fmla="*/ 166097 w 493976"/>
                <a:gd name="connsiteY281" fmla="*/ 231233 h 240939"/>
                <a:gd name="connsiteX282" fmla="*/ 168254 w 493976"/>
                <a:gd name="connsiteY282" fmla="*/ 226919 h 240939"/>
                <a:gd name="connsiteX283" fmla="*/ 169333 w 493976"/>
                <a:gd name="connsiteY283" fmla="*/ 225840 h 240939"/>
                <a:gd name="connsiteX284" fmla="*/ 190904 w 493976"/>
                <a:gd name="connsiteY284" fmla="*/ 226919 h 240939"/>
                <a:gd name="connsiteX285" fmla="*/ 191982 w 493976"/>
                <a:gd name="connsiteY285" fmla="*/ 227997 h 240939"/>
                <a:gd name="connsiteX286" fmla="*/ 194139 w 493976"/>
                <a:gd name="connsiteY286" fmla="*/ 232312 h 240939"/>
                <a:gd name="connsiteX287" fmla="*/ 196296 w 493976"/>
                <a:gd name="connsiteY287" fmla="*/ 233390 h 240939"/>
                <a:gd name="connsiteX288" fmla="*/ 210317 w 493976"/>
                <a:gd name="connsiteY288" fmla="*/ 233390 h 240939"/>
                <a:gd name="connsiteX289" fmla="*/ 212475 w 493976"/>
                <a:gd name="connsiteY289" fmla="*/ 232312 h 240939"/>
                <a:gd name="connsiteX290" fmla="*/ 217867 w 493976"/>
                <a:gd name="connsiteY290" fmla="*/ 227997 h 240939"/>
                <a:gd name="connsiteX291" fmla="*/ 220025 w 493976"/>
                <a:gd name="connsiteY291" fmla="*/ 226919 h 240939"/>
                <a:gd name="connsiteX292" fmla="*/ 231888 w 493976"/>
                <a:gd name="connsiteY292" fmla="*/ 226919 h 240939"/>
                <a:gd name="connsiteX293" fmla="*/ 236203 w 493976"/>
                <a:gd name="connsiteY293" fmla="*/ 226919 h 240939"/>
                <a:gd name="connsiteX294" fmla="*/ 239438 w 493976"/>
                <a:gd name="connsiteY294" fmla="*/ 230154 h 240939"/>
                <a:gd name="connsiteX295" fmla="*/ 241596 w 493976"/>
                <a:gd name="connsiteY295" fmla="*/ 231233 h 240939"/>
                <a:gd name="connsiteX296" fmla="*/ 295523 w 493976"/>
                <a:gd name="connsiteY296" fmla="*/ 231233 h 240939"/>
                <a:gd name="connsiteX297" fmla="*/ 296602 w 493976"/>
                <a:gd name="connsiteY297" fmla="*/ 230154 h 240939"/>
                <a:gd name="connsiteX298" fmla="*/ 299837 w 493976"/>
                <a:gd name="connsiteY298" fmla="*/ 226919 h 240939"/>
                <a:gd name="connsiteX299" fmla="*/ 301994 w 493976"/>
                <a:gd name="connsiteY299" fmla="*/ 225840 h 240939"/>
                <a:gd name="connsiteX300" fmla="*/ 317094 w 493976"/>
                <a:gd name="connsiteY300" fmla="*/ 225840 h 240939"/>
                <a:gd name="connsiteX301" fmla="*/ 324644 w 493976"/>
                <a:gd name="connsiteY301" fmla="*/ 229076 h 240939"/>
                <a:gd name="connsiteX302" fmla="*/ 326801 w 493976"/>
                <a:gd name="connsiteY302" fmla="*/ 230154 h 240939"/>
                <a:gd name="connsiteX303" fmla="*/ 344058 w 493976"/>
                <a:gd name="connsiteY303" fmla="*/ 229076 h 240939"/>
                <a:gd name="connsiteX304" fmla="*/ 346215 w 493976"/>
                <a:gd name="connsiteY304" fmla="*/ 227997 h 240939"/>
                <a:gd name="connsiteX305" fmla="*/ 353765 w 493976"/>
                <a:gd name="connsiteY305" fmla="*/ 222605 h 240939"/>
                <a:gd name="connsiteX306" fmla="*/ 355922 w 493976"/>
                <a:gd name="connsiteY306" fmla="*/ 221526 h 240939"/>
                <a:gd name="connsiteX307" fmla="*/ 374257 w 493976"/>
                <a:gd name="connsiteY307" fmla="*/ 221526 h 240939"/>
                <a:gd name="connsiteX308" fmla="*/ 375336 w 493976"/>
                <a:gd name="connsiteY308" fmla="*/ 222605 h 240939"/>
                <a:gd name="connsiteX309" fmla="*/ 378572 w 493976"/>
                <a:gd name="connsiteY309" fmla="*/ 226919 h 240939"/>
                <a:gd name="connsiteX310" fmla="*/ 380728 w 493976"/>
                <a:gd name="connsiteY310" fmla="*/ 227997 h 240939"/>
                <a:gd name="connsiteX311" fmla="*/ 385043 w 493976"/>
                <a:gd name="connsiteY311" fmla="*/ 227997 h 240939"/>
                <a:gd name="connsiteX312" fmla="*/ 386121 w 493976"/>
                <a:gd name="connsiteY312" fmla="*/ 226919 h 240939"/>
                <a:gd name="connsiteX313" fmla="*/ 390436 w 493976"/>
                <a:gd name="connsiteY313" fmla="*/ 222605 h 240939"/>
                <a:gd name="connsiteX314" fmla="*/ 392593 w 493976"/>
                <a:gd name="connsiteY314" fmla="*/ 221526 h 240939"/>
                <a:gd name="connsiteX315" fmla="*/ 407692 w 493976"/>
                <a:gd name="connsiteY315" fmla="*/ 220448 h 240939"/>
                <a:gd name="connsiteX316" fmla="*/ 418478 w 493976"/>
                <a:gd name="connsiteY316" fmla="*/ 219369 h 240939"/>
                <a:gd name="connsiteX317" fmla="*/ 419557 w 493976"/>
                <a:gd name="connsiteY317" fmla="*/ 223683 h 240939"/>
                <a:gd name="connsiteX318" fmla="*/ 422792 w 493976"/>
                <a:gd name="connsiteY318" fmla="*/ 222605 h 240939"/>
                <a:gd name="connsiteX319" fmla="*/ 426028 w 493976"/>
                <a:gd name="connsiteY319" fmla="*/ 221526 h 240939"/>
                <a:gd name="connsiteX320" fmla="*/ 429263 w 493976"/>
                <a:gd name="connsiteY320" fmla="*/ 220448 h 240939"/>
                <a:gd name="connsiteX321" fmla="*/ 430342 w 493976"/>
                <a:gd name="connsiteY321" fmla="*/ 217212 h 240939"/>
                <a:gd name="connsiteX322" fmla="*/ 431420 w 493976"/>
                <a:gd name="connsiteY322" fmla="*/ 216133 h 240939"/>
                <a:gd name="connsiteX323" fmla="*/ 450834 w 493976"/>
                <a:gd name="connsiteY323" fmla="*/ 211819 h 240939"/>
                <a:gd name="connsiteX324" fmla="*/ 456227 w 493976"/>
                <a:gd name="connsiteY324" fmla="*/ 213976 h 240939"/>
                <a:gd name="connsiteX325" fmla="*/ 456227 w 493976"/>
                <a:gd name="connsiteY325" fmla="*/ 213976 h 240939"/>
                <a:gd name="connsiteX326" fmla="*/ 463777 w 493976"/>
                <a:gd name="connsiteY326" fmla="*/ 209662 h 240939"/>
                <a:gd name="connsiteX327" fmla="*/ 467012 w 493976"/>
                <a:gd name="connsiteY327" fmla="*/ 207505 h 240939"/>
                <a:gd name="connsiteX328" fmla="*/ 465934 w 493976"/>
                <a:gd name="connsiteY328" fmla="*/ 203191 h 240939"/>
                <a:gd name="connsiteX329" fmla="*/ 467012 w 493976"/>
                <a:gd name="connsiteY329" fmla="*/ 201034 h 240939"/>
                <a:gd name="connsiteX330" fmla="*/ 483191 w 493976"/>
                <a:gd name="connsiteY330" fmla="*/ 188091 h 240939"/>
                <a:gd name="connsiteX331" fmla="*/ 486427 w 493976"/>
                <a:gd name="connsiteY331" fmla="*/ 182698 h 240939"/>
                <a:gd name="connsiteX332" fmla="*/ 162862 w 493976"/>
                <a:gd name="connsiteY332" fmla="*/ 189170 h 240939"/>
                <a:gd name="connsiteX333" fmla="*/ 179040 w 493976"/>
                <a:gd name="connsiteY333" fmla="*/ 164363 h 240939"/>
                <a:gd name="connsiteX334" fmla="*/ 189825 w 493976"/>
                <a:gd name="connsiteY334" fmla="*/ 158970 h 240939"/>
                <a:gd name="connsiteX335" fmla="*/ 225417 w 493976"/>
                <a:gd name="connsiteY335" fmla="*/ 153577 h 240939"/>
                <a:gd name="connsiteX336" fmla="*/ 262088 w 493976"/>
                <a:gd name="connsiteY336" fmla="*/ 155735 h 240939"/>
                <a:gd name="connsiteX337" fmla="*/ 298759 w 493976"/>
                <a:gd name="connsiteY337" fmla="*/ 163284 h 240939"/>
                <a:gd name="connsiteX338" fmla="*/ 320330 w 493976"/>
                <a:gd name="connsiteY338" fmla="*/ 168677 h 240939"/>
                <a:gd name="connsiteX339" fmla="*/ 363472 w 493976"/>
                <a:gd name="connsiteY339" fmla="*/ 172991 h 240939"/>
                <a:gd name="connsiteX340" fmla="*/ 429263 w 493976"/>
                <a:gd name="connsiteY340" fmla="*/ 169756 h 240939"/>
                <a:gd name="connsiteX341" fmla="*/ 449756 w 493976"/>
                <a:gd name="connsiteY341" fmla="*/ 165441 h 240939"/>
                <a:gd name="connsiteX342" fmla="*/ 459463 w 493976"/>
                <a:gd name="connsiteY342" fmla="*/ 157892 h 240939"/>
                <a:gd name="connsiteX343" fmla="*/ 458384 w 493976"/>
                <a:gd name="connsiteY343" fmla="*/ 147106 h 240939"/>
                <a:gd name="connsiteX344" fmla="*/ 450834 w 493976"/>
                <a:gd name="connsiteY344" fmla="*/ 143870 h 240939"/>
                <a:gd name="connsiteX345" fmla="*/ 427107 w 493976"/>
                <a:gd name="connsiteY345" fmla="*/ 140635 h 240939"/>
                <a:gd name="connsiteX346" fmla="*/ 408771 w 493976"/>
                <a:gd name="connsiteY346" fmla="*/ 140635 h 240939"/>
                <a:gd name="connsiteX347" fmla="*/ 406614 w 493976"/>
                <a:gd name="connsiteY347" fmla="*/ 141713 h 240939"/>
                <a:gd name="connsiteX348" fmla="*/ 393671 w 493976"/>
                <a:gd name="connsiteY348" fmla="*/ 152499 h 240939"/>
                <a:gd name="connsiteX349" fmla="*/ 379650 w 493976"/>
                <a:gd name="connsiteY349" fmla="*/ 153577 h 240939"/>
                <a:gd name="connsiteX350" fmla="*/ 374257 w 493976"/>
                <a:gd name="connsiteY350" fmla="*/ 152499 h 240939"/>
                <a:gd name="connsiteX351" fmla="*/ 375336 w 493976"/>
                <a:gd name="connsiteY351" fmla="*/ 156813 h 240939"/>
                <a:gd name="connsiteX352" fmla="*/ 366707 w 493976"/>
                <a:gd name="connsiteY352" fmla="*/ 167598 h 240939"/>
                <a:gd name="connsiteX353" fmla="*/ 359157 w 493976"/>
                <a:gd name="connsiteY353" fmla="*/ 167598 h 240939"/>
                <a:gd name="connsiteX354" fmla="*/ 338665 w 493976"/>
                <a:gd name="connsiteY354" fmla="*/ 161127 h 240939"/>
                <a:gd name="connsiteX355" fmla="*/ 307387 w 493976"/>
                <a:gd name="connsiteY355" fmla="*/ 150342 h 240939"/>
                <a:gd name="connsiteX356" fmla="*/ 242674 w 493976"/>
                <a:gd name="connsiteY356" fmla="*/ 141713 h 240939"/>
                <a:gd name="connsiteX357" fmla="*/ 203846 w 493976"/>
                <a:gd name="connsiteY357" fmla="*/ 140635 h 240939"/>
                <a:gd name="connsiteX358" fmla="*/ 186589 w 493976"/>
                <a:gd name="connsiteY358" fmla="*/ 140635 h 240939"/>
                <a:gd name="connsiteX359" fmla="*/ 169333 w 493976"/>
                <a:gd name="connsiteY359" fmla="*/ 140635 h 240939"/>
                <a:gd name="connsiteX360" fmla="*/ 145604 w 493976"/>
                <a:gd name="connsiteY360" fmla="*/ 134164 h 240939"/>
                <a:gd name="connsiteX361" fmla="*/ 91677 w 493976"/>
                <a:gd name="connsiteY361" fmla="*/ 110435 h 240939"/>
                <a:gd name="connsiteX362" fmla="*/ 88441 w 493976"/>
                <a:gd name="connsiteY362" fmla="*/ 110435 h 240939"/>
                <a:gd name="connsiteX363" fmla="*/ 78734 w 493976"/>
                <a:gd name="connsiteY363" fmla="*/ 110435 h 240939"/>
                <a:gd name="connsiteX364" fmla="*/ 61478 w 493976"/>
                <a:gd name="connsiteY364" fmla="*/ 103964 h 240939"/>
                <a:gd name="connsiteX365" fmla="*/ 40985 w 493976"/>
                <a:gd name="connsiteY365" fmla="*/ 95336 h 240939"/>
                <a:gd name="connsiteX366" fmla="*/ 29121 w 493976"/>
                <a:gd name="connsiteY366" fmla="*/ 95336 h 240939"/>
                <a:gd name="connsiteX367" fmla="*/ 23728 w 493976"/>
                <a:gd name="connsiteY367" fmla="*/ 101807 h 240939"/>
                <a:gd name="connsiteX368" fmla="*/ 21571 w 493976"/>
                <a:gd name="connsiteY368" fmla="*/ 115828 h 240939"/>
                <a:gd name="connsiteX369" fmla="*/ 21571 w 493976"/>
                <a:gd name="connsiteY369" fmla="*/ 121221 h 240939"/>
                <a:gd name="connsiteX370" fmla="*/ 36671 w 493976"/>
                <a:gd name="connsiteY370" fmla="*/ 122299 h 240939"/>
                <a:gd name="connsiteX371" fmla="*/ 81970 w 493976"/>
                <a:gd name="connsiteY371" fmla="*/ 128771 h 240939"/>
                <a:gd name="connsiteX372" fmla="*/ 119720 w 493976"/>
                <a:gd name="connsiteY372" fmla="*/ 140635 h 240939"/>
                <a:gd name="connsiteX373" fmla="*/ 140212 w 493976"/>
                <a:gd name="connsiteY373" fmla="*/ 153577 h 240939"/>
                <a:gd name="connsiteX374" fmla="*/ 150997 w 493976"/>
                <a:gd name="connsiteY374" fmla="*/ 171913 h 240939"/>
                <a:gd name="connsiteX375" fmla="*/ 153154 w 493976"/>
                <a:gd name="connsiteY375" fmla="*/ 184855 h 240939"/>
                <a:gd name="connsiteX376" fmla="*/ 154233 w 493976"/>
                <a:gd name="connsiteY376" fmla="*/ 185934 h 240939"/>
                <a:gd name="connsiteX377" fmla="*/ 162862 w 493976"/>
                <a:gd name="connsiteY377" fmla="*/ 189170 h 240939"/>
                <a:gd name="connsiteX378" fmla="*/ 198454 w 493976"/>
                <a:gd name="connsiteY378" fmla="*/ 136321 h 240939"/>
                <a:gd name="connsiteX379" fmla="*/ 212475 w 493976"/>
                <a:gd name="connsiteY379" fmla="*/ 136321 h 240939"/>
                <a:gd name="connsiteX380" fmla="*/ 272873 w 493976"/>
                <a:gd name="connsiteY380" fmla="*/ 139556 h 240939"/>
                <a:gd name="connsiteX381" fmla="*/ 275031 w 493976"/>
                <a:gd name="connsiteY381" fmla="*/ 138478 h 240939"/>
                <a:gd name="connsiteX382" fmla="*/ 278266 w 493976"/>
                <a:gd name="connsiteY382" fmla="*/ 135242 h 240939"/>
                <a:gd name="connsiteX383" fmla="*/ 286895 w 493976"/>
                <a:gd name="connsiteY383" fmla="*/ 120142 h 240939"/>
                <a:gd name="connsiteX384" fmla="*/ 282581 w 493976"/>
                <a:gd name="connsiteY384" fmla="*/ 105043 h 240939"/>
                <a:gd name="connsiteX385" fmla="*/ 279345 w 493976"/>
                <a:gd name="connsiteY385" fmla="*/ 102885 h 240939"/>
                <a:gd name="connsiteX386" fmla="*/ 248067 w 493976"/>
                <a:gd name="connsiteY386" fmla="*/ 80236 h 240939"/>
                <a:gd name="connsiteX387" fmla="*/ 245910 w 493976"/>
                <a:gd name="connsiteY387" fmla="*/ 78079 h 240939"/>
                <a:gd name="connsiteX388" fmla="*/ 198454 w 493976"/>
                <a:gd name="connsiteY388" fmla="*/ 136321 h 240939"/>
                <a:gd name="connsiteX389" fmla="*/ 295523 w 493976"/>
                <a:gd name="connsiteY389" fmla="*/ 83472 h 240939"/>
                <a:gd name="connsiteX390" fmla="*/ 294444 w 493976"/>
                <a:gd name="connsiteY390" fmla="*/ 84550 h 240939"/>
                <a:gd name="connsiteX391" fmla="*/ 290130 w 493976"/>
                <a:gd name="connsiteY391" fmla="*/ 91021 h 240939"/>
                <a:gd name="connsiteX392" fmla="*/ 285816 w 493976"/>
                <a:gd name="connsiteY392" fmla="*/ 91021 h 240939"/>
                <a:gd name="connsiteX393" fmla="*/ 284738 w 493976"/>
                <a:gd name="connsiteY393" fmla="*/ 89943 h 240939"/>
                <a:gd name="connsiteX394" fmla="*/ 283659 w 493976"/>
                <a:gd name="connsiteY394" fmla="*/ 87786 h 240939"/>
                <a:gd name="connsiteX395" fmla="*/ 284738 w 493976"/>
                <a:gd name="connsiteY395" fmla="*/ 85629 h 240939"/>
                <a:gd name="connsiteX396" fmla="*/ 289052 w 493976"/>
                <a:gd name="connsiteY396" fmla="*/ 78079 h 240939"/>
                <a:gd name="connsiteX397" fmla="*/ 273952 w 493976"/>
                <a:gd name="connsiteY397" fmla="*/ 68372 h 240939"/>
                <a:gd name="connsiteX398" fmla="*/ 269638 w 493976"/>
                <a:gd name="connsiteY398" fmla="*/ 75922 h 240939"/>
                <a:gd name="connsiteX399" fmla="*/ 267481 w 493976"/>
                <a:gd name="connsiteY399" fmla="*/ 78079 h 240939"/>
                <a:gd name="connsiteX400" fmla="*/ 265324 w 493976"/>
                <a:gd name="connsiteY400" fmla="*/ 78079 h 240939"/>
                <a:gd name="connsiteX401" fmla="*/ 263167 w 493976"/>
                <a:gd name="connsiteY401" fmla="*/ 72686 h 240939"/>
                <a:gd name="connsiteX402" fmla="*/ 267481 w 493976"/>
                <a:gd name="connsiteY402" fmla="*/ 65136 h 240939"/>
                <a:gd name="connsiteX403" fmla="*/ 256695 w 493976"/>
                <a:gd name="connsiteY403" fmla="*/ 57586 h 240939"/>
                <a:gd name="connsiteX404" fmla="*/ 256695 w 493976"/>
                <a:gd name="connsiteY404" fmla="*/ 58665 h 240939"/>
                <a:gd name="connsiteX405" fmla="*/ 251302 w 493976"/>
                <a:gd name="connsiteY405" fmla="*/ 66215 h 240939"/>
                <a:gd name="connsiteX406" fmla="*/ 246988 w 493976"/>
                <a:gd name="connsiteY406" fmla="*/ 66215 h 240939"/>
                <a:gd name="connsiteX407" fmla="*/ 245910 w 493976"/>
                <a:gd name="connsiteY407" fmla="*/ 65136 h 240939"/>
                <a:gd name="connsiteX408" fmla="*/ 244831 w 493976"/>
                <a:gd name="connsiteY408" fmla="*/ 62979 h 240939"/>
                <a:gd name="connsiteX409" fmla="*/ 245910 w 493976"/>
                <a:gd name="connsiteY409" fmla="*/ 60822 h 240939"/>
                <a:gd name="connsiteX410" fmla="*/ 250224 w 493976"/>
                <a:gd name="connsiteY410" fmla="*/ 53272 h 240939"/>
                <a:gd name="connsiteX411" fmla="*/ 250224 w 493976"/>
                <a:gd name="connsiteY411" fmla="*/ 53272 h 240939"/>
                <a:gd name="connsiteX412" fmla="*/ 231888 w 493976"/>
                <a:gd name="connsiteY412" fmla="*/ 41408 h 240939"/>
                <a:gd name="connsiteX413" fmla="*/ 228653 w 493976"/>
                <a:gd name="connsiteY413" fmla="*/ 40330 h 240939"/>
                <a:gd name="connsiteX414" fmla="*/ 218946 w 493976"/>
                <a:gd name="connsiteY414" fmla="*/ 43565 h 240939"/>
                <a:gd name="connsiteX415" fmla="*/ 220025 w 493976"/>
                <a:gd name="connsiteY415" fmla="*/ 44644 h 240939"/>
                <a:gd name="connsiteX416" fmla="*/ 248067 w 493976"/>
                <a:gd name="connsiteY416" fmla="*/ 73765 h 240939"/>
                <a:gd name="connsiteX417" fmla="*/ 312780 w 493976"/>
                <a:gd name="connsiteY417" fmla="*/ 117985 h 240939"/>
                <a:gd name="connsiteX418" fmla="*/ 357001 w 493976"/>
                <a:gd name="connsiteY418" fmla="*/ 140635 h 240939"/>
                <a:gd name="connsiteX419" fmla="*/ 381807 w 493976"/>
                <a:gd name="connsiteY419" fmla="*/ 146027 h 240939"/>
                <a:gd name="connsiteX420" fmla="*/ 393671 w 493976"/>
                <a:gd name="connsiteY420" fmla="*/ 143870 h 240939"/>
                <a:gd name="connsiteX421" fmla="*/ 400143 w 493976"/>
                <a:gd name="connsiteY421" fmla="*/ 137399 h 240939"/>
                <a:gd name="connsiteX422" fmla="*/ 388278 w 493976"/>
                <a:gd name="connsiteY422" fmla="*/ 134164 h 240939"/>
                <a:gd name="connsiteX423" fmla="*/ 386121 w 493976"/>
                <a:gd name="connsiteY423" fmla="*/ 139556 h 240939"/>
                <a:gd name="connsiteX424" fmla="*/ 383965 w 493976"/>
                <a:gd name="connsiteY424" fmla="*/ 140635 h 240939"/>
                <a:gd name="connsiteX425" fmla="*/ 381807 w 493976"/>
                <a:gd name="connsiteY425" fmla="*/ 137399 h 240939"/>
                <a:gd name="connsiteX426" fmla="*/ 383965 w 493976"/>
                <a:gd name="connsiteY426" fmla="*/ 132006 h 240939"/>
                <a:gd name="connsiteX427" fmla="*/ 366707 w 493976"/>
                <a:gd name="connsiteY427" fmla="*/ 126614 h 240939"/>
                <a:gd name="connsiteX428" fmla="*/ 366707 w 493976"/>
                <a:gd name="connsiteY428" fmla="*/ 127692 h 240939"/>
                <a:gd name="connsiteX429" fmla="*/ 361315 w 493976"/>
                <a:gd name="connsiteY429" fmla="*/ 136321 h 240939"/>
                <a:gd name="connsiteX430" fmla="*/ 357001 w 493976"/>
                <a:gd name="connsiteY430" fmla="*/ 137399 h 240939"/>
                <a:gd name="connsiteX431" fmla="*/ 355922 w 493976"/>
                <a:gd name="connsiteY431" fmla="*/ 137399 h 240939"/>
                <a:gd name="connsiteX432" fmla="*/ 354844 w 493976"/>
                <a:gd name="connsiteY432" fmla="*/ 134164 h 240939"/>
                <a:gd name="connsiteX433" fmla="*/ 359157 w 493976"/>
                <a:gd name="connsiteY433" fmla="*/ 126614 h 240939"/>
                <a:gd name="connsiteX434" fmla="*/ 360236 w 493976"/>
                <a:gd name="connsiteY434" fmla="*/ 124456 h 240939"/>
                <a:gd name="connsiteX435" fmla="*/ 339744 w 493976"/>
                <a:gd name="connsiteY435" fmla="*/ 112592 h 240939"/>
                <a:gd name="connsiteX436" fmla="*/ 339744 w 493976"/>
                <a:gd name="connsiteY436" fmla="*/ 113671 h 240939"/>
                <a:gd name="connsiteX437" fmla="*/ 334351 w 493976"/>
                <a:gd name="connsiteY437" fmla="*/ 121221 h 240939"/>
                <a:gd name="connsiteX438" fmla="*/ 330037 w 493976"/>
                <a:gd name="connsiteY438" fmla="*/ 121221 h 240939"/>
                <a:gd name="connsiteX439" fmla="*/ 328958 w 493976"/>
                <a:gd name="connsiteY439" fmla="*/ 120142 h 240939"/>
                <a:gd name="connsiteX440" fmla="*/ 327880 w 493976"/>
                <a:gd name="connsiteY440" fmla="*/ 117985 h 240939"/>
                <a:gd name="connsiteX441" fmla="*/ 328958 w 493976"/>
                <a:gd name="connsiteY441" fmla="*/ 115828 h 240939"/>
                <a:gd name="connsiteX442" fmla="*/ 333273 w 493976"/>
                <a:gd name="connsiteY442" fmla="*/ 108278 h 240939"/>
                <a:gd name="connsiteX443" fmla="*/ 313859 w 493976"/>
                <a:gd name="connsiteY443" fmla="*/ 96414 h 240939"/>
                <a:gd name="connsiteX444" fmla="*/ 308466 w 493976"/>
                <a:gd name="connsiteY444" fmla="*/ 105043 h 240939"/>
                <a:gd name="connsiteX445" fmla="*/ 306309 w 493976"/>
                <a:gd name="connsiteY445" fmla="*/ 107200 h 240939"/>
                <a:gd name="connsiteX446" fmla="*/ 304152 w 493976"/>
                <a:gd name="connsiteY446" fmla="*/ 107200 h 240939"/>
                <a:gd name="connsiteX447" fmla="*/ 303073 w 493976"/>
                <a:gd name="connsiteY447" fmla="*/ 101807 h 240939"/>
                <a:gd name="connsiteX448" fmla="*/ 307387 w 493976"/>
                <a:gd name="connsiteY448" fmla="*/ 94257 h 240939"/>
                <a:gd name="connsiteX449" fmla="*/ 295523 w 493976"/>
                <a:gd name="connsiteY449" fmla="*/ 83472 h 240939"/>
                <a:gd name="connsiteX450" fmla="*/ 95991 w 493976"/>
                <a:gd name="connsiteY450" fmla="*/ 206426 h 240939"/>
                <a:gd name="connsiteX451" fmla="*/ 97070 w 493976"/>
                <a:gd name="connsiteY451" fmla="*/ 204269 h 240939"/>
                <a:gd name="connsiteX452" fmla="*/ 99227 w 493976"/>
                <a:gd name="connsiteY452" fmla="*/ 206426 h 240939"/>
                <a:gd name="connsiteX453" fmla="*/ 106777 w 493976"/>
                <a:gd name="connsiteY453" fmla="*/ 206426 h 240939"/>
                <a:gd name="connsiteX454" fmla="*/ 107855 w 493976"/>
                <a:gd name="connsiteY454" fmla="*/ 204269 h 240939"/>
                <a:gd name="connsiteX455" fmla="*/ 110012 w 493976"/>
                <a:gd name="connsiteY455" fmla="*/ 206426 h 240939"/>
                <a:gd name="connsiteX456" fmla="*/ 117562 w 493976"/>
                <a:gd name="connsiteY456" fmla="*/ 206426 h 240939"/>
                <a:gd name="connsiteX457" fmla="*/ 117562 w 493976"/>
                <a:gd name="connsiteY457" fmla="*/ 206426 h 240939"/>
                <a:gd name="connsiteX458" fmla="*/ 119720 w 493976"/>
                <a:gd name="connsiteY458" fmla="*/ 205348 h 240939"/>
                <a:gd name="connsiteX459" fmla="*/ 121876 w 493976"/>
                <a:gd name="connsiteY459" fmla="*/ 206426 h 240939"/>
                <a:gd name="connsiteX460" fmla="*/ 128348 w 493976"/>
                <a:gd name="connsiteY460" fmla="*/ 206426 h 240939"/>
                <a:gd name="connsiteX461" fmla="*/ 129426 w 493976"/>
                <a:gd name="connsiteY461" fmla="*/ 205348 h 240939"/>
                <a:gd name="connsiteX462" fmla="*/ 132662 w 493976"/>
                <a:gd name="connsiteY462" fmla="*/ 205348 h 240939"/>
                <a:gd name="connsiteX463" fmla="*/ 133741 w 493976"/>
                <a:gd name="connsiteY463" fmla="*/ 206426 h 240939"/>
                <a:gd name="connsiteX464" fmla="*/ 139133 w 493976"/>
                <a:gd name="connsiteY464" fmla="*/ 206426 h 240939"/>
                <a:gd name="connsiteX465" fmla="*/ 140212 w 493976"/>
                <a:gd name="connsiteY465" fmla="*/ 205348 h 240939"/>
                <a:gd name="connsiteX466" fmla="*/ 142369 w 493976"/>
                <a:gd name="connsiteY466" fmla="*/ 205348 h 240939"/>
                <a:gd name="connsiteX467" fmla="*/ 145604 w 493976"/>
                <a:gd name="connsiteY467" fmla="*/ 206426 h 240939"/>
                <a:gd name="connsiteX468" fmla="*/ 149919 w 493976"/>
                <a:gd name="connsiteY468" fmla="*/ 206426 h 240939"/>
                <a:gd name="connsiteX469" fmla="*/ 150997 w 493976"/>
                <a:gd name="connsiteY469" fmla="*/ 206426 h 240939"/>
                <a:gd name="connsiteX470" fmla="*/ 153154 w 493976"/>
                <a:gd name="connsiteY470" fmla="*/ 206426 h 240939"/>
                <a:gd name="connsiteX471" fmla="*/ 154233 w 493976"/>
                <a:gd name="connsiteY471" fmla="*/ 206426 h 240939"/>
                <a:gd name="connsiteX472" fmla="*/ 161783 w 493976"/>
                <a:gd name="connsiteY472" fmla="*/ 205348 h 240939"/>
                <a:gd name="connsiteX473" fmla="*/ 162862 w 493976"/>
                <a:gd name="connsiteY473" fmla="*/ 205348 h 240939"/>
                <a:gd name="connsiteX474" fmla="*/ 163940 w 493976"/>
                <a:gd name="connsiteY474" fmla="*/ 205348 h 240939"/>
                <a:gd name="connsiteX475" fmla="*/ 176883 w 493976"/>
                <a:gd name="connsiteY475" fmla="*/ 205348 h 240939"/>
                <a:gd name="connsiteX476" fmla="*/ 211396 w 493976"/>
                <a:gd name="connsiteY476" fmla="*/ 204269 h 240939"/>
                <a:gd name="connsiteX477" fmla="*/ 236203 w 493976"/>
                <a:gd name="connsiteY477" fmla="*/ 203191 h 240939"/>
                <a:gd name="connsiteX478" fmla="*/ 238360 w 493976"/>
                <a:gd name="connsiteY478" fmla="*/ 203191 h 240939"/>
                <a:gd name="connsiteX479" fmla="*/ 237281 w 493976"/>
                <a:gd name="connsiteY479" fmla="*/ 203191 h 240939"/>
                <a:gd name="connsiteX480" fmla="*/ 230810 w 493976"/>
                <a:gd name="connsiteY480" fmla="*/ 202112 h 240939"/>
                <a:gd name="connsiteX481" fmla="*/ 229731 w 493976"/>
                <a:gd name="connsiteY481" fmla="*/ 202112 h 240939"/>
                <a:gd name="connsiteX482" fmla="*/ 226496 w 493976"/>
                <a:gd name="connsiteY482" fmla="*/ 202112 h 240939"/>
                <a:gd name="connsiteX483" fmla="*/ 225417 w 493976"/>
                <a:gd name="connsiteY483" fmla="*/ 201034 h 240939"/>
                <a:gd name="connsiteX484" fmla="*/ 218946 w 493976"/>
                <a:gd name="connsiteY484" fmla="*/ 199955 h 240939"/>
                <a:gd name="connsiteX485" fmla="*/ 217867 w 493976"/>
                <a:gd name="connsiteY485" fmla="*/ 202112 h 240939"/>
                <a:gd name="connsiteX486" fmla="*/ 215710 w 493976"/>
                <a:gd name="connsiteY486" fmla="*/ 202112 h 240939"/>
                <a:gd name="connsiteX487" fmla="*/ 214632 w 493976"/>
                <a:gd name="connsiteY487" fmla="*/ 199955 h 240939"/>
                <a:gd name="connsiteX488" fmla="*/ 214632 w 493976"/>
                <a:gd name="connsiteY488" fmla="*/ 199955 h 240939"/>
                <a:gd name="connsiteX489" fmla="*/ 198454 w 493976"/>
                <a:gd name="connsiteY489" fmla="*/ 197798 h 240939"/>
                <a:gd name="connsiteX490" fmla="*/ 190904 w 493976"/>
                <a:gd name="connsiteY490" fmla="*/ 196720 h 240939"/>
                <a:gd name="connsiteX491" fmla="*/ 183354 w 493976"/>
                <a:gd name="connsiteY491" fmla="*/ 195641 h 240939"/>
                <a:gd name="connsiteX492" fmla="*/ 181196 w 493976"/>
                <a:gd name="connsiteY492" fmla="*/ 196720 h 240939"/>
                <a:gd name="connsiteX493" fmla="*/ 179040 w 493976"/>
                <a:gd name="connsiteY493" fmla="*/ 196720 h 240939"/>
                <a:gd name="connsiteX494" fmla="*/ 177961 w 493976"/>
                <a:gd name="connsiteY494" fmla="*/ 195641 h 240939"/>
                <a:gd name="connsiteX495" fmla="*/ 171490 w 493976"/>
                <a:gd name="connsiteY495" fmla="*/ 194562 h 240939"/>
                <a:gd name="connsiteX496" fmla="*/ 169333 w 493976"/>
                <a:gd name="connsiteY496" fmla="*/ 196720 h 240939"/>
                <a:gd name="connsiteX497" fmla="*/ 168254 w 493976"/>
                <a:gd name="connsiteY497" fmla="*/ 194562 h 240939"/>
                <a:gd name="connsiteX498" fmla="*/ 160704 w 493976"/>
                <a:gd name="connsiteY498" fmla="*/ 194562 h 240939"/>
                <a:gd name="connsiteX499" fmla="*/ 160704 w 493976"/>
                <a:gd name="connsiteY499" fmla="*/ 196720 h 240939"/>
                <a:gd name="connsiteX500" fmla="*/ 158547 w 493976"/>
                <a:gd name="connsiteY500" fmla="*/ 196720 h 240939"/>
                <a:gd name="connsiteX501" fmla="*/ 158547 w 493976"/>
                <a:gd name="connsiteY501" fmla="*/ 194562 h 240939"/>
                <a:gd name="connsiteX502" fmla="*/ 156390 w 493976"/>
                <a:gd name="connsiteY502" fmla="*/ 194562 h 240939"/>
                <a:gd name="connsiteX503" fmla="*/ 129426 w 493976"/>
                <a:gd name="connsiteY503" fmla="*/ 193484 h 240939"/>
                <a:gd name="connsiteX504" fmla="*/ 97070 w 493976"/>
                <a:gd name="connsiteY504" fmla="*/ 192405 h 240939"/>
                <a:gd name="connsiteX505" fmla="*/ 91677 w 493976"/>
                <a:gd name="connsiteY505" fmla="*/ 192405 h 240939"/>
                <a:gd name="connsiteX506" fmla="*/ 84127 w 493976"/>
                <a:gd name="connsiteY506" fmla="*/ 191327 h 240939"/>
                <a:gd name="connsiteX507" fmla="*/ 78734 w 493976"/>
                <a:gd name="connsiteY507" fmla="*/ 191327 h 240939"/>
                <a:gd name="connsiteX508" fmla="*/ 73341 w 493976"/>
                <a:gd name="connsiteY508" fmla="*/ 191327 h 240939"/>
                <a:gd name="connsiteX509" fmla="*/ 72263 w 493976"/>
                <a:gd name="connsiteY509" fmla="*/ 192405 h 240939"/>
                <a:gd name="connsiteX510" fmla="*/ 70106 w 493976"/>
                <a:gd name="connsiteY510" fmla="*/ 192405 h 240939"/>
                <a:gd name="connsiteX511" fmla="*/ 67949 w 493976"/>
                <a:gd name="connsiteY511" fmla="*/ 191327 h 240939"/>
                <a:gd name="connsiteX512" fmla="*/ 63635 w 493976"/>
                <a:gd name="connsiteY512" fmla="*/ 191327 h 240939"/>
                <a:gd name="connsiteX513" fmla="*/ 62556 w 493976"/>
                <a:gd name="connsiteY513" fmla="*/ 192405 h 240939"/>
                <a:gd name="connsiteX514" fmla="*/ 59320 w 493976"/>
                <a:gd name="connsiteY514" fmla="*/ 192405 h 240939"/>
                <a:gd name="connsiteX515" fmla="*/ 58242 w 493976"/>
                <a:gd name="connsiteY515" fmla="*/ 191327 h 240939"/>
                <a:gd name="connsiteX516" fmla="*/ 52849 w 493976"/>
                <a:gd name="connsiteY516" fmla="*/ 191327 h 240939"/>
                <a:gd name="connsiteX517" fmla="*/ 50692 w 493976"/>
                <a:gd name="connsiteY517" fmla="*/ 192405 h 240939"/>
                <a:gd name="connsiteX518" fmla="*/ 48535 w 493976"/>
                <a:gd name="connsiteY518" fmla="*/ 191327 h 240939"/>
                <a:gd name="connsiteX519" fmla="*/ 48535 w 493976"/>
                <a:gd name="connsiteY519" fmla="*/ 191327 h 240939"/>
                <a:gd name="connsiteX520" fmla="*/ 40985 w 493976"/>
                <a:gd name="connsiteY520" fmla="*/ 191327 h 240939"/>
                <a:gd name="connsiteX521" fmla="*/ 39907 w 493976"/>
                <a:gd name="connsiteY521" fmla="*/ 193484 h 240939"/>
                <a:gd name="connsiteX522" fmla="*/ 37749 w 493976"/>
                <a:gd name="connsiteY522" fmla="*/ 191327 h 240939"/>
                <a:gd name="connsiteX523" fmla="*/ 30199 w 493976"/>
                <a:gd name="connsiteY523" fmla="*/ 191327 h 240939"/>
                <a:gd name="connsiteX524" fmla="*/ 29121 w 493976"/>
                <a:gd name="connsiteY524" fmla="*/ 193484 h 240939"/>
                <a:gd name="connsiteX525" fmla="*/ 26964 w 493976"/>
                <a:gd name="connsiteY525" fmla="*/ 193484 h 240939"/>
                <a:gd name="connsiteX526" fmla="*/ 25885 w 493976"/>
                <a:gd name="connsiteY526" fmla="*/ 191327 h 240939"/>
                <a:gd name="connsiteX527" fmla="*/ 18335 w 493976"/>
                <a:gd name="connsiteY527" fmla="*/ 191327 h 240939"/>
                <a:gd name="connsiteX528" fmla="*/ 18335 w 493976"/>
                <a:gd name="connsiteY528" fmla="*/ 193484 h 240939"/>
                <a:gd name="connsiteX529" fmla="*/ 16178 w 493976"/>
                <a:gd name="connsiteY529" fmla="*/ 193484 h 240939"/>
                <a:gd name="connsiteX530" fmla="*/ 16178 w 493976"/>
                <a:gd name="connsiteY530" fmla="*/ 191327 h 240939"/>
                <a:gd name="connsiteX531" fmla="*/ 14021 w 493976"/>
                <a:gd name="connsiteY531" fmla="*/ 192405 h 240939"/>
                <a:gd name="connsiteX532" fmla="*/ 12943 w 493976"/>
                <a:gd name="connsiteY532" fmla="*/ 196720 h 240939"/>
                <a:gd name="connsiteX533" fmla="*/ 12943 w 493976"/>
                <a:gd name="connsiteY533" fmla="*/ 196720 h 240939"/>
                <a:gd name="connsiteX534" fmla="*/ 14021 w 493976"/>
                <a:gd name="connsiteY534" fmla="*/ 198877 h 240939"/>
                <a:gd name="connsiteX535" fmla="*/ 11864 w 493976"/>
                <a:gd name="connsiteY535" fmla="*/ 199955 h 240939"/>
                <a:gd name="connsiteX536" fmla="*/ 11864 w 493976"/>
                <a:gd name="connsiteY536" fmla="*/ 199955 h 240939"/>
                <a:gd name="connsiteX537" fmla="*/ 10786 w 493976"/>
                <a:gd name="connsiteY537" fmla="*/ 204269 h 240939"/>
                <a:gd name="connsiteX538" fmla="*/ 16178 w 493976"/>
                <a:gd name="connsiteY538" fmla="*/ 205348 h 240939"/>
                <a:gd name="connsiteX539" fmla="*/ 17257 w 493976"/>
                <a:gd name="connsiteY539" fmla="*/ 203191 h 240939"/>
                <a:gd name="connsiteX540" fmla="*/ 18335 w 493976"/>
                <a:gd name="connsiteY540" fmla="*/ 203191 h 240939"/>
                <a:gd name="connsiteX541" fmla="*/ 18335 w 493976"/>
                <a:gd name="connsiteY541" fmla="*/ 205348 h 240939"/>
                <a:gd name="connsiteX542" fmla="*/ 20493 w 493976"/>
                <a:gd name="connsiteY542" fmla="*/ 205348 h 240939"/>
                <a:gd name="connsiteX543" fmla="*/ 50692 w 493976"/>
                <a:gd name="connsiteY543" fmla="*/ 207505 h 240939"/>
                <a:gd name="connsiteX544" fmla="*/ 52849 w 493976"/>
                <a:gd name="connsiteY544" fmla="*/ 207505 h 240939"/>
                <a:gd name="connsiteX545" fmla="*/ 55006 w 493976"/>
                <a:gd name="connsiteY545" fmla="*/ 207505 h 240939"/>
                <a:gd name="connsiteX546" fmla="*/ 57163 w 493976"/>
                <a:gd name="connsiteY546" fmla="*/ 208583 h 240939"/>
                <a:gd name="connsiteX547" fmla="*/ 62556 w 493976"/>
                <a:gd name="connsiteY547" fmla="*/ 208583 h 240939"/>
                <a:gd name="connsiteX548" fmla="*/ 63635 w 493976"/>
                <a:gd name="connsiteY548" fmla="*/ 207505 h 240939"/>
                <a:gd name="connsiteX549" fmla="*/ 66870 w 493976"/>
                <a:gd name="connsiteY549" fmla="*/ 207505 h 240939"/>
                <a:gd name="connsiteX550" fmla="*/ 67949 w 493976"/>
                <a:gd name="connsiteY550" fmla="*/ 208583 h 240939"/>
                <a:gd name="connsiteX551" fmla="*/ 73341 w 493976"/>
                <a:gd name="connsiteY551" fmla="*/ 208583 h 240939"/>
                <a:gd name="connsiteX552" fmla="*/ 75499 w 493976"/>
                <a:gd name="connsiteY552" fmla="*/ 207505 h 240939"/>
                <a:gd name="connsiteX553" fmla="*/ 77656 w 493976"/>
                <a:gd name="connsiteY553" fmla="*/ 208583 h 240939"/>
                <a:gd name="connsiteX554" fmla="*/ 77656 w 493976"/>
                <a:gd name="connsiteY554" fmla="*/ 208583 h 240939"/>
                <a:gd name="connsiteX555" fmla="*/ 85206 w 493976"/>
                <a:gd name="connsiteY555" fmla="*/ 208583 h 240939"/>
                <a:gd name="connsiteX556" fmla="*/ 86284 w 493976"/>
                <a:gd name="connsiteY556" fmla="*/ 206426 h 240939"/>
                <a:gd name="connsiteX557" fmla="*/ 88441 w 493976"/>
                <a:gd name="connsiteY557" fmla="*/ 208583 h 240939"/>
                <a:gd name="connsiteX558" fmla="*/ 95991 w 493976"/>
                <a:gd name="connsiteY558" fmla="*/ 206426 h 240939"/>
                <a:gd name="connsiteX559" fmla="*/ 168254 w 493976"/>
                <a:gd name="connsiteY559" fmla="*/ 71608 h 240939"/>
                <a:gd name="connsiteX560" fmla="*/ 169333 w 493976"/>
                <a:gd name="connsiteY560" fmla="*/ 70529 h 240939"/>
                <a:gd name="connsiteX561" fmla="*/ 193061 w 493976"/>
                <a:gd name="connsiteY561" fmla="*/ 53272 h 240939"/>
                <a:gd name="connsiteX562" fmla="*/ 218946 w 493976"/>
                <a:gd name="connsiteY562" fmla="*/ 37094 h 240939"/>
                <a:gd name="connsiteX563" fmla="*/ 218946 w 493976"/>
                <a:gd name="connsiteY563" fmla="*/ 37094 h 240939"/>
                <a:gd name="connsiteX564" fmla="*/ 217867 w 493976"/>
                <a:gd name="connsiteY564" fmla="*/ 36015 h 240939"/>
                <a:gd name="connsiteX565" fmla="*/ 207082 w 493976"/>
                <a:gd name="connsiteY565" fmla="*/ 25230 h 240939"/>
                <a:gd name="connsiteX566" fmla="*/ 197375 w 493976"/>
                <a:gd name="connsiteY566" fmla="*/ 20916 h 240939"/>
                <a:gd name="connsiteX567" fmla="*/ 179040 w 493976"/>
                <a:gd name="connsiteY567" fmla="*/ 23073 h 240939"/>
                <a:gd name="connsiteX568" fmla="*/ 177961 w 493976"/>
                <a:gd name="connsiteY568" fmla="*/ 24151 h 240939"/>
                <a:gd name="connsiteX569" fmla="*/ 165018 w 493976"/>
                <a:gd name="connsiteY569" fmla="*/ 48958 h 240939"/>
                <a:gd name="connsiteX570" fmla="*/ 162862 w 493976"/>
                <a:gd name="connsiteY570" fmla="*/ 60822 h 240939"/>
                <a:gd name="connsiteX571" fmla="*/ 168254 w 493976"/>
                <a:gd name="connsiteY571" fmla="*/ 71608 h 240939"/>
                <a:gd name="connsiteX572" fmla="*/ 206004 w 493976"/>
                <a:gd name="connsiteY572" fmla="*/ 68372 h 240939"/>
                <a:gd name="connsiteX573" fmla="*/ 207082 w 493976"/>
                <a:gd name="connsiteY573" fmla="*/ 69450 h 240939"/>
                <a:gd name="connsiteX574" fmla="*/ 210317 w 493976"/>
                <a:gd name="connsiteY574" fmla="*/ 77000 h 240939"/>
                <a:gd name="connsiteX575" fmla="*/ 212475 w 493976"/>
                <a:gd name="connsiteY575" fmla="*/ 84550 h 240939"/>
                <a:gd name="connsiteX576" fmla="*/ 212475 w 493976"/>
                <a:gd name="connsiteY576" fmla="*/ 89943 h 240939"/>
                <a:gd name="connsiteX577" fmla="*/ 212475 w 493976"/>
                <a:gd name="connsiteY577" fmla="*/ 91021 h 240939"/>
                <a:gd name="connsiteX578" fmla="*/ 211396 w 493976"/>
                <a:gd name="connsiteY578" fmla="*/ 93179 h 240939"/>
                <a:gd name="connsiteX579" fmla="*/ 209239 w 493976"/>
                <a:gd name="connsiteY579" fmla="*/ 95336 h 240939"/>
                <a:gd name="connsiteX580" fmla="*/ 207082 w 493976"/>
                <a:gd name="connsiteY580" fmla="*/ 97493 h 240939"/>
                <a:gd name="connsiteX581" fmla="*/ 185511 w 493976"/>
                <a:gd name="connsiteY581" fmla="*/ 124456 h 240939"/>
                <a:gd name="connsiteX582" fmla="*/ 184433 w 493976"/>
                <a:gd name="connsiteY582" fmla="*/ 125535 h 240939"/>
                <a:gd name="connsiteX583" fmla="*/ 185511 w 493976"/>
                <a:gd name="connsiteY583" fmla="*/ 127692 h 240939"/>
                <a:gd name="connsiteX584" fmla="*/ 184433 w 493976"/>
                <a:gd name="connsiteY584" fmla="*/ 128771 h 240939"/>
                <a:gd name="connsiteX585" fmla="*/ 182275 w 493976"/>
                <a:gd name="connsiteY585" fmla="*/ 128771 h 240939"/>
                <a:gd name="connsiteX586" fmla="*/ 181196 w 493976"/>
                <a:gd name="connsiteY586" fmla="*/ 130928 h 240939"/>
                <a:gd name="connsiteX587" fmla="*/ 180118 w 493976"/>
                <a:gd name="connsiteY587" fmla="*/ 133085 h 240939"/>
                <a:gd name="connsiteX588" fmla="*/ 179040 w 493976"/>
                <a:gd name="connsiteY588" fmla="*/ 135242 h 240939"/>
                <a:gd name="connsiteX589" fmla="*/ 176883 w 493976"/>
                <a:gd name="connsiteY589" fmla="*/ 137399 h 240939"/>
                <a:gd name="connsiteX590" fmla="*/ 177961 w 493976"/>
                <a:gd name="connsiteY590" fmla="*/ 137399 h 240939"/>
                <a:gd name="connsiteX591" fmla="*/ 190904 w 493976"/>
                <a:gd name="connsiteY591" fmla="*/ 136321 h 240939"/>
                <a:gd name="connsiteX592" fmla="*/ 191982 w 493976"/>
                <a:gd name="connsiteY592" fmla="*/ 136321 h 240939"/>
                <a:gd name="connsiteX593" fmla="*/ 196296 w 493976"/>
                <a:gd name="connsiteY593" fmla="*/ 129849 h 240939"/>
                <a:gd name="connsiteX594" fmla="*/ 194139 w 493976"/>
                <a:gd name="connsiteY594" fmla="*/ 128771 h 240939"/>
                <a:gd name="connsiteX595" fmla="*/ 195218 w 493976"/>
                <a:gd name="connsiteY595" fmla="*/ 126614 h 240939"/>
                <a:gd name="connsiteX596" fmla="*/ 196296 w 493976"/>
                <a:gd name="connsiteY596" fmla="*/ 126614 h 240939"/>
                <a:gd name="connsiteX597" fmla="*/ 197375 w 493976"/>
                <a:gd name="connsiteY597" fmla="*/ 127692 h 240939"/>
                <a:gd name="connsiteX598" fmla="*/ 200611 w 493976"/>
                <a:gd name="connsiteY598" fmla="*/ 123378 h 240939"/>
                <a:gd name="connsiteX599" fmla="*/ 200611 w 493976"/>
                <a:gd name="connsiteY599" fmla="*/ 123378 h 240939"/>
                <a:gd name="connsiteX600" fmla="*/ 200611 w 493976"/>
                <a:gd name="connsiteY600" fmla="*/ 121221 h 240939"/>
                <a:gd name="connsiteX601" fmla="*/ 202767 w 493976"/>
                <a:gd name="connsiteY601" fmla="*/ 120142 h 240939"/>
                <a:gd name="connsiteX602" fmla="*/ 202767 w 493976"/>
                <a:gd name="connsiteY602" fmla="*/ 120142 h 240939"/>
                <a:gd name="connsiteX603" fmla="*/ 208160 w 493976"/>
                <a:gd name="connsiteY603" fmla="*/ 111514 h 240939"/>
                <a:gd name="connsiteX604" fmla="*/ 214632 w 493976"/>
                <a:gd name="connsiteY604" fmla="*/ 102885 h 240939"/>
                <a:gd name="connsiteX605" fmla="*/ 221103 w 493976"/>
                <a:gd name="connsiteY605" fmla="*/ 94257 h 240939"/>
                <a:gd name="connsiteX606" fmla="*/ 227575 w 493976"/>
                <a:gd name="connsiteY606" fmla="*/ 86707 h 240939"/>
                <a:gd name="connsiteX607" fmla="*/ 226496 w 493976"/>
                <a:gd name="connsiteY607" fmla="*/ 84550 h 240939"/>
                <a:gd name="connsiteX608" fmla="*/ 227575 w 493976"/>
                <a:gd name="connsiteY608" fmla="*/ 83472 h 240939"/>
                <a:gd name="connsiteX609" fmla="*/ 229731 w 493976"/>
                <a:gd name="connsiteY609" fmla="*/ 84550 h 240939"/>
                <a:gd name="connsiteX610" fmla="*/ 232967 w 493976"/>
                <a:gd name="connsiteY610" fmla="*/ 81314 h 240939"/>
                <a:gd name="connsiteX611" fmla="*/ 231888 w 493976"/>
                <a:gd name="connsiteY611" fmla="*/ 79157 h 240939"/>
                <a:gd name="connsiteX612" fmla="*/ 234046 w 493976"/>
                <a:gd name="connsiteY612" fmla="*/ 79157 h 240939"/>
                <a:gd name="connsiteX613" fmla="*/ 237281 w 493976"/>
                <a:gd name="connsiteY613" fmla="*/ 75922 h 240939"/>
                <a:gd name="connsiteX614" fmla="*/ 236203 w 493976"/>
                <a:gd name="connsiteY614" fmla="*/ 73765 h 240939"/>
                <a:gd name="connsiteX615" fmla="*/ 239438 w 493976"/>
                <a:gd name="connsiteY615" fmla="*/ 73765 h 240939"/>
                <a:gd name="connsiteX616" fmla="*/ 240517 w 493976"/>
                <a:gd name="connsiteY616" fmla="*/ 72686 h 240939"/>
                <a:gd name="connsiteX617" fmla="*/ 214632 w 493976"/>
                <a:gd name="connsiteY617" fmla="*/ 44644 h 240939"/>
                <a:gd name="connsiteX618" fmla="*/ 198454 w 493976"/>
                <a:gd name="connsiteY618" fmla="*/ 55429 h 240939"/>
                <a:gd name="connsiteX619" fmla="*/ 199532 w 493976"/>
                <a:gd name="connsiteY619" fmla="*/ 56508 h 240939"/>
                <a:gd name="connsiteX620" fmla="*/ 201689 w 493976"/>
                <a:gd name="connsiteY620" fmla="*/ 57586 h 240939"/>
                <a:gd name="connsiteX621" fmla="*/ 202767 w 493976"/>
                <a:gd name="connsiteY621" fmla="*/ 59743 h 240939"/>
                <a:gd name="connsiteX622" fmla="*/ 202767 w 493976"/>
                <a:gd name="connsiteY622" fmla="*/ 60822 h 240939"/>
                <a:gd name="connsiteX623" fmla="*/ 204925 w 493976"/>
                <a:gd name="connsiteY623" fmla="*/ 64058 h 240939"/>
                <a:gd name="connsiteX624" fmla="*/ 208160 w 493976"/>
                <a:gd name="connsiteY624" fmla="*/ 64058 h 240939"/>
                <a:gd name="connsiteX625" fmla="*/ 206004 w 493976"/>
                <a:gd name="connsiteY625" fmla="*/ 68372 h 240939"/>
                <a:gd name="connsiteX626" fmla="*/ 183354 w 493976"/>
                <a:gd name="connsiteY626" fmla="*/ 16601 h 240939"/>
                <a:gd name="connsiteX627" fmla="*/ 183354 w 493976"/>
                <a:gd name="connsiteY627" fmla="*/ 16601 h 240939"/>
                <a:gd name="connsiteX628" fmla="*/ 184433 w 493976"/>
                <a:gd name="connsiteY628" fmla="*/ 16601 h 240939"/>
                <a:gd name="connsiteX629" fmla="*/ 197375 w 493976"/>
                <a:gd name="connsiteY629" fmla="*/ 15523 h 240939"/>
                <a:gd name="connsiteX630" fmla="*/ 211396 w 493976"/>
                <a:gd name="connsiteY630" fmla="*/ 21994 h 240939"/>
                <a:gd name="connsiteX631" fmla="*/ 223260 w 493976"/>
                <a:gd name="connsiteY631" fmla="*/ 34937 h 240939"/>
                <a:gd name="connsiteX632" fmla="*/ 224338 w 493976"/>
                <a:gd name="connsiteY632" fmla="*/ 36015 h 240939"/>
                <a:gd name="connsiteX633" fmla="*/ 224338 w 493976"/>
                <a:gd name="connsiteY633" fmla="*/ 36015 h 240939"/>
                <a:gd name="connsiteX634" fmla="*/ 224338 w 493976"/>
                <a:gd name="connsiteY634" fmla="*/ 34937 h 240939"/>
                <a:gd name="connsiteX635" fmla="*/ 211396 w 493976"/>
                <a:gd name="connsiteY635" fmla="*/ 20916 h 240939"/>
                <a:gd name="connsiteX636" fmla="*/ 198454 w 493976"/>
                <a:gd name="connsiteY636" fmla="*/ 10130 h 240939"/>
                <a:gd name="connsiteX637" fmla="*/ 194139 w 493976"/>
                <a:gd name="connsiteY637" fmla="*/ 7973 h 240939"/>
                <a:gd name="connsiteX638" fmla="*/ 191982 w 493976"/>
                <a:gd name="connsiteY638" fmla="*/ 7973 h 240939"/>
                <a:gd name="connsiteX639" fmla="*/ 183354 w 493976"/>
                <a:gd name="connsiteY639" fmla="*/ 16601 h 240939"/>
                <a:gd name="connsiteX640" fmla="*/ 293366 w 493976"/>
                <a:gd name="connsiteY640" fmla="*/ 112592 h 240939"/>
                <a:gd name="connsiteX641" fmla="*/ 293366 w 493976"/>
                <a:gd name="connsiteY641" fmla="*/ 116907 h 240939"/>
                <a:gd name="connsiteX642" fmla="*/ 293366 w 493976"/>
                <a:gd name="connsiteY642" fmla="*/ 120142 h 240939"/>
                <a:gd name="connsiteX643" fmla="*/ 298759 w 493976"/>
                <a:gd name="connsiteY643" fmla="*/ 141713 h 240939"/>
                <a:gd name="connsiteX644" fmla="*/ 301994 w 493976"/>
                <a:gd name="connsiteY644" fmla="*/ 143870 h 240939"/>
                <a:gd name="connsiteX645" fmla="*/ 301994 w 493976"/>
                <a:gd name="connsiteY645" fmla="*/ 142792 h 240939"/>
                <a:gd name="connsiteX646" fmla="*/ 295523 w 493976"/>
                <a:gd name="connsiteY646" fmla="*/ 114750 h 240939"/>
                <a:gd name="connsiteX647" fmla="*/ 293366 w 493976"/>
                <a:gd name="connsiteY647" fmla="*/ 112592 h 240939"/>
                <a:gd name="connsiteX648" fmla="*/ 23728 w 493976"/>
                <a:gd name="connsiteY648" fmla="*/ 182698 h 240939"/>
                <a:gd name="connsiteX649" fmla="*/ 16178 w 493976"/>
                <a:gd name="connsiteY649" fmla="*/ 152499 h 240939"/>
                <a:gd name="connsiteX650" fmla="*/ 15100 w 493976"/>
                <a:gd name="connsiteY650" fmla="*/ 161127 h 240939"/>
                <a:gd name="connsiteX651" fmla="*/ 19414 w 493976"/>
                <a:gd name="connsiteY651" fmla="*/ 180541 h 240939"/>
                <a:gd name="connsiteX652" fmla="*/ 23728 w 493976"/>
                <a:gd name="connsiteY652" fmla="*/ 182698 h 240939"/>
                <a:gd name="connsiteX653" fmla="*/ 23728 w 493976"/>
                <a:gd name="connsiteY653" fmla="*/ 182698 h 240939"/>
                <a:gd name="connsiteX654" fmla="*/ 57163 w 493976"/>
                <a:gd name="connsiteY654" fmla="*/ 183777 h 240939"/>
                <a:gd name="connsiteX655" fmla="*/ 56085 w 493976"/>
                <a:gd name="connsiteY655" fmla="*/ 177306 h 240939"/>
                <a:gd name="connsiteX656" fmla="*/ 49614 w 493976"/>
                <a:gd name="connsiteY656" fmla="*/ 152499 h 240939"/>
                <a:gd name="connsiteX657" fmla="*/ 48535 w 493976"/>
                <a:gd name="connsiteY657" fmla="*/ 151420 h 240939"/>
                <a:gd name="connsiteX658" fmla="*/ 46378 w 493976"/>
                <a:gd name="connsiteY658" fmla="*/ 151420 h 240939"/>
                <a:gd name="connsiteX659" fmla="*/ 46378 w 493976"/>
                <a:gd name="connsiteY659" fmla="*/ 152499 h 240939"/>
                <a:gd name="connsiteX660" fmla="*/ 53928 w 493976"/>
                <a:gd name="connsiteY660" fmla="*/ 180541 h 240939"/>
                <a:gd name="connsiteX661" fmla="*/ 57163 w 493976"/>
                <a:gd name="connsiteY661" fmla="*/ 183777 h 240939"/>
                <a:gd name="connsiteX662" fmla="*/ 57163 w 493976"/>
                <a:gd name="connsiteY662" fmla="*/ 183777 h 240939"/>
                <a:gd name="connsiteX663" fmla="*/ 62556 w 493976"/>
                <a:gd name="connsiteY663" fmla="*/ 183777 h 240939"/>
                <a:gd name="connsiteX664" fmla="*/ 61478 w 493976"/>
                <a:gd name="connsiteY664" fmla="*/ 178384 h 240939"/>
                <a:gd name="connsiteX665" fmla="*/ 55006 w 493976"/>
                <a:gd name="connsiteY665" fmla="*/ 153577 h 240939"/>
                <a:gd name="connsiteX666" fmla="*/ 53928 w 493976"/>
                <a:gd name="connsiteY666" fmla="*/ 152499 h 240939"/>
                <a:gd name="connsiteX667" fmla="*/ 51770 w 493976"/>
                <a:gd name="connsiteY667" fmla="*/ 152499 h 240939"/>
                <a:gd name="connsiteX668" fmla="*/ 59320 w 493976"/>
                <a:gd name="connsiteY668" fmla="*/ 183777 h 240939"/>
                <a:gd name="connsiteX669" fmla="*/ 62556 w 493976"/>
                <a:gd name="connsiteY669" fmla="*/ 183777 h 240939"/>
                <a:gd name="connsiteX670" fmla="*/ 52849 w 493976"/>
                <a:gd name="connsiteY670" fmla="*/ 183777 h 240939"/>
                <a:gd name="connsiteX671" fmla="*/ 52849 w 493976"/>
                <a:gd name="connsiteY671" fmla="*/ 182698 h 240939"/>
                <a:gd name="connsiteX672" fmla="*/ 46378 w 493976"/>
                <a:gd name="connsiteY672" fmla="*/ 154656 h 240939"/>
                <a:gd name="connsiteX673" fmla="*/ 43142 w 493976"/>
                <a:gd name="connsiteY673" fmla="*/ 152499 h 240939"/>
                <a:gd name="connsiteX674" fmla="*/ 43142 w 493976"/>
                <a:gd name="connsiteY674" fmla="*/ 152499 h 240939"/>
                <a:gd name="connsiteX675" fmla="*/ 43142 w 493976"/>
                <a:gd name="connsiteY675" fmla="*/ 153577 h 240939"/>
                <a:gd name="connsiteX676" fmla="*/ 49614 w 493976"/>
                <a:gd name="connsiteY676" fmla="*/ 181620 h 240939"/>
                <a:gd name="connsiteX677" fmla="*/ 52849 w 493976"/>
                <a:gd name="connsiteY677" fmla="*/ 183777 h 240939"/>
                <a:gd name="connsiteX678" fmla="*/ 36671 w 493976"/>
                <a:gd name="connsiteY678" fmla="*/ 152499 h 240939"/>
                <a:gd name="connsiteX679" fmla="*/ 38828 w 493976"/>
                <a:gd name="connsiteY679" fmla="*/ 160049 h 240939"/>
                <a:gd name="connsiteX680" fmla="*/ 44221 w 493976"/>
                <a:gd name="connsiteY680" fmla="*/ 182698 h 240939"/>
                <a:gd name="connsiteX681" fmla="*/ 46378 w 493976"/>
                <a:gd name="connsiteY681" fmla="*/ 183777 h 240939"/>
                <a:gd name="connsiteX682" fmla="*/ 47457 w 493976"/>
                <a:gd name="connsiteY682" fmla="*/ 183777 h 240939"/>
                <a:gd name="connsiteX683" fmla="*/ 39907 w 493976"/>
                <a:gd name="connsiteY683" fmla="*/ 152499 h 240939"/>
                <a:gd name="connsiteX684" fmla="*/ 36671 w 493976"/>
                <a:gd name="connsiteY684" fmla="*/ 152499 h 240939"/>
                <a:gd name="connsiteX685" fmla="*/ 66870 w 493976"/>
                <a:gd name="connsiteY685" fmla="*/ 183777 h 240939"/>
                <a:gd name="connsiteX686" fmla="*/ 66870 w 493976"/>
                <a:gd name="connsiteY686" fmla="*/ 183777 h 240939"/>
                <a:gd name="connsiteX687" fmla="*/ 59320 w 493976"/>
                <a:gd name="connsiteY687" fmla="*/ 153577 h 240939"/>
                <a:gd name="connsiteX688" fmla="*/ 58242 w 493976"/>
                <a:gd name="connsiteY688" fmla="*/ 152499 h 240939"/>
                <a:gd name="connsiteX689" fmla="*/ 56085 w 493976"/>
                <a:gd name="connsiteY689" fmla="*/ 152499 h 240939"/>
                <a:gd name="connsiteX690" fmla="*/ 56085 w 493976"/>
                <a:gd name="connsiteY690" fmla="*/ 153577 h 240939"/>
                <a:gd name="connsiteX691" fmla="*/ 62556 w 493976"/>
                <a:gd name="connsiteY691" fmla="*/ 181620 h 240939"/>
                <a:gd name="connsiteX692" fmla="*/ 66870 w 493976"/>
                <a:gd name="connsiteY692" fmla="*/ 183777 h 240939"/>
                <a:gd name="connsiteX693" fmla="*/ 66870 w 493976"/>
                <a:gd name="connsiteY693" fmla="*/ 183777 h 240939"/>
                <a:gd name="connsiteX694" fmla="*/ 43142 w 493976"/>
                <a:gd name="connsiteY694" fmla="*/ 183777 h 240939"/>
                <a:gd name="connsiteX695" fmla="*/ 35592 w 493976"/>
                <a:gd name="connsiteY695" fmla="*/ 152499 h 240939"/>
                <a:gd name="connsiteX696" fmla="*/ 32357 w 493976"/>
                <a:gd name="connsiteY696" fmla="*/ 152499 h 240939"/>
                <a:gd name="connsiteX697" fmla="*/ 32357 w 493976"/>
                <a:gd name="connsiteY697" fmla="*/ 153577 h 240939"/>
                <a:gd name="connsiteX698" fmla="*/ 38828 w 493976"/>
                <a:gd name="connsiteY698" fmla="*/ 181620 h 240939"/>
                <a:gd name="connsiteX699" fmla="*/ 43142 w 493976"/>
                <a:gd name="connsiteY699" fmla="*/ 183777 h 240939"/>
                <a:gd name="connsiteX700" fmla="*/ 43142 w 493976"/>
                <a:gd name="connsiteY700" fmla="*/ 183777 h 240939"/>
                <a:gd name="connsiteX701" fmla="*/ 37749 w 493976"/>
                <a:gd name="connsiteY701" fmla="*/ 182698 h 240939"/>
                <a:gd name="connsiteX702" fmla="*/ 37749 w 493976"/>
                <a:gd name="connsiteY702" fmla="*/ 181620 h 240939"/>
                <a:gd name="connsiteX703" fmla="*/ 31278 w 493976"/>
                <a:gd name="connsiteY703" fmla="*/ 153577 h 240939"/>
                <a:gd name="connsiteX704" fmla="*/ 29121 w 493976"/>
                <a:gd name="connsiteY704" fmla="*/ 151420 h 240939"/>
                <a:gd name="connsiteX705" fmla="*/ 28043 w 493976"/>
                <a:gd name="connsiteY705" fmla="*/ 151420 h 240939"/>
                <a:gd name="connsiteX706" fmla="*/ 28043 w 493976"/>
                <a:gd name="connsiteY706" fmla="*/ 152499 h 240939"/>
                <a:gd name="connsiteX707" fmla="*/ 34514 w 493976"/>
                <a:gd name="connsiteY707" fmla="*/ 180541 h 240939"/>
                <a:gd name="connsiteX708" fmla="*/ 37749 w 493976"/>
                <a:gd name="connsiteY708" fmla="*/ 182698 h 240939"/>
                <a:gd name="connsiteX709" fmla="*/ 37749 w 493976"/>
                <a:gd name="connsiteY709" fmla="*/ 182698 h 240939"/>
                <a:gd name="connsiteX710" fmla="*/ 61478 w 493976"/>
                <a:gd name="connsiteY710" fmla="*/ 153577 h 240939"/>
                <a:gd name="connsiteX711" fmla="*/ 61478 w 493976"/>
                <a:gd name="connsiteY711" fmla="*/ 153577 h 240939"/>
                <a:gd name="connsiteX712" fmla="*/ 64713 w 493976"/>
                <a:gd name="connsiteY712" fmla="*/ 166520 h 240939"/>
                <a:gd name="connsiteX713" fmla="*/ 69028 w 493976"/>
                <a:gd name="connsiteY713" fmla="*/ 182698 h 240939"/>
                <a:gd name="connsiteX714" fmla="*/ 71185 w 493976"/>
                <a:gd name="connsiteY714" fmla="*/ 183777 h 240939"/>
                <a:gd name="connsiteX715" fmla="*/ 72263 w 493976"/>
                <a:gd name="connsiteY715" fmla="*/ 183777 h 240939"/>
                <a:gd name="connsiteX716" fmla="*/ 72263 w 493976"/>
                <a:gd name="connsiteY716" fmla="*/ 182698 h 240939"/>
                <a:gd name="connsiteX717" fmla="*/ 65792 w 493976"/>
                <a:gd name="connsiteY717" fmla="*/ 154656 h 240939"/>
                <a:gd name="connsiteX718" fmla="*/ 61478 w 493976"/>
                <a:gd name="connsiteY718" fmla="*/ 153577 h 240939"/>
                <a:gd name="connsiteX719" fmla="*/ 61478 w 493976"/>
                <a:gd name="connsiteY719" fmla="*/ 153577 h 240939"/>
                <a:gd name="connsiteX720" fmla="*/ 22650 w 493976"/>
                <a:gd name="connsiteY720" fmla="*/ 152499 h 240939"/>
                <a:gd name="connsiteX721" fmla="*/ 22650 w 493976"/>
                <a:gd name="connsiteY721" fmla="*/ 152499 h 240939"/>
                <a:gd name="connsiteX722" fmla="*/ 30199 w 493976"/>
                <a:gd name="connsiteY722" fmla="*/ 182698 h 240939"/>
                <a:gd name="connsiteX723" fmla="*/ 31278 w 493976"/>
                <a:gd name="connsiteY723" fmla="*/ 183777 h 240939"/>
                <a:gd name="connsiteX724" fmla="*/ 33435 w 493976"/>
                <a:gd name="connsiteY724" fmla="*/ 183777 h 240939"/>
                <a:gd name="connsiteX725" fmla="*/ 25885 w 493976"/>
                <a:gd name="connsiteY725" fmla="*/ 152499 h 240939"/>
                <a:gd name="connsiteX726" fmla="*/ 22650 w 493976"/>
                <a:gd name="connsiteY726" fmla="*/ 152499 h 240939"/>
                <a:gd name="connsiteX727" fmla="*/ 65792 w 493976"/>
                <a:gd name="connsiteY727" fmla="*/ 153577 h 240939"/>
                <a:gd name="connsiteX728" fmla="*/ 65792 w 493976"/>
                <a:gd name="connsiteY728" fmla="*/ 154656 h 240939"/>
                <a:gd name="connsiteX729" fmla="*/ 72263 w 493976"/>
                <a:gd name="connsiteY729" fmla="*/ 181620 h 240939"/>
                <a:gd name="connsiteX730" fmla="*/ 75499 w 493976"/>
                <a:gd name="connsiteY730" fmla="*/ 183777 h 240939"/>
                <a:gd name="connsiteX731" fmla="*/ 75499 w 493976"/>
                <a:gd name="connsiteY731" fmla="*/ 183777 h 240939"/>
                <a:gd name="connsiteX732" fmla="*/ 75499 w 493976"/>
                <a:gd name="connsiteY732" fmla="*/ 182698 h 240939"/>
                <a:gd name="connsiteX733" fmla="*/ 69028 w 493976"/>
                <a:gd name="connsiteY733" fmla="*/ 155735 h 240939"/>
                <a:gd name="connsiteX734" fmla="*/ 65792 w 493976"/>
                <a:gd name="connsiteY734" fmla="*/ 153577 h 240939"/>
                <a:gd name="connsiteX735" fmla="*/ 65792 w 493976"/>
                <a:gd name="connsiteY735" fmla="*/ 153577 h 240939"/>
                <a:gd name="connsiteX736" fmla="*/ 307387 w 493976"/>
                <a:gd name="connsiteY736" fmla="*/ 146027 h 240939"/>
                <a:gd name="connsiteX737" fmla="*/ 300916 w 493976"/>
                <a:gd name="connsiteY737" fmla="*/ 119064 h 240939"/>
                <a:gd name="connsiteX738" fmla="*/ 297680 w 493976"/>
                <a:gd name="connsiteY738" fmla="*/ 115828 h 240939"/>
                <a:gd name="connsiteX739" fmla="*/ 298759 w 493976"/>
                <a:gd name="connsiteY739" fmla="*/ 122299 h 240939"/>
                <a:gd name="connsiteX740" fmla="*/ 303073 w 493976"/>
                <a:gd name="connsiteY740" fmla="*/ 143870 h 240939"/>
                <a:gd name="connsiteX741" fmla="*/ 304152 w 493976"/>
                <a:gd name="connsiteY741" fmla="*/ 144949 h 240939"/>
                <a:gd name="connsiteX742" fmla="*/ 307387 w 493976"/>
                <a:gd name="connsiteY742" fmla="*/ 146027 h 240939"/>
                <a:gd name="connsiteX743" fmla="*/ 28043 w 493976"/>
                <a:gd name="connsiteY743" fmla="*/ 182698 h 240939"/>
                <a:gd name="connsiteX744" fmla="*/ 26964 w 493976"/>
                <a:gd name="connsiteY744" fmla="*/ 179463 h 240939"/>
                <a:gd name="connsiteX745" fmla="*/ 20493 w 493976"/>
                <a:gd name="connsiteY745" fmla="*/ 152499 h 240939"/>
                <a:gd name="connsiteX746" fmla="*/ 19414 w 493976"/>
                <a:gd name="connsiteY746" fmla="*/ 151420 h 240939"/>
                <a:gd name="connsiteX747" fmla="*/ 18335 w 493976"/>
                <a:gd name="connsiteY747" fmla="*/ 151420 h 240939"/>
                <a:gd name="connsiteX748" fmla="*/ 25885 w 493976"/>
                <a:gd name="connsiteY748" fmla="*/ 181620 h 240939"/>
                <a:gd name="connsiteX749" fmla="*/ 28043 w 493976"/>
                <a:gd name="connsiteY749" fmla="*/ 182698 h 240939"/>
                <a:gd name="connsiteX750" fmla="*/ 80891 w 493976"/>
                <a:gd name="connsiteY750" fmla="*/ 184855 h 240939"/>
                <a:gd name="connsiteX751" fmla="*/ 80891 w 493976"/>
                <a:gd name="connsiteY751" fmla="*/ 183777 h 240939"/>
                <a:gd name="connsiteX752" fmla="*/ 74420 w 493976"/>
                <a:gd name="connsiteY752" fmla="*/ 156813 h 240939"/>
                <a:gd name="connsiteX753" fmla="*/ 71185 w 493976"/>
                <a:gd name="connsiteY753" fmla="*/ 154656 h 240939"/>
                <a:gd name="connsiteX754" fmla="*/ 78734 w 493976"/>
                <a:gd name="connsiteY754" fmla="*/ 183777 h 240939"/>
                <a:gd name="connsiteX755" fmla="*/ 79813 w 493976"/>
                <a:gd name="connsiteY755" fmla="*/ 184855 h 240939"/>
                <a:gd name="connsiteX756" fmla="*/ 80891 w 493976"/>
                <a:gd name="connsiteY756" fmla="*/ 184855 h 240939"/>
                <a:gd name="connsiteX757" fmla="*/ 90599 w 493976"/>
                <a:gd name="connsiteY757" fmla="*/ 184855 h 240939"/>
                <a:gd name="connsiteX758" fmla="*/ 84127 w 493976"/>
                <a:gd name="connsiteY758" fmla="*/ 156813 h 240939"/>
                <a:gd name="connsiteX759" fmla="*/ 83049 w 493976"/>
                <a:gd name="connsiteY759" fmla="*/ 155735 h 240939"/>
                <a:gd name="connsiteX760" fmla="*/ 80891 w 493976"/>
                <a:gd name="connsiteY760" fmla="*/ 154656 h 240939"/>
                <a:gd name="connsiteX761" fmla="*/ 80891 w 493976"/>
                <a:gd name="connsiteY761" fmla="*/ 155735 h 240939"/>
                <a:gd name="connsiteX762" fmla="*/ 87363 w 493976"/>
                <a:gd name="connsiteY762" fmla="*/ 181620 h 240939"/>
                <a:gd name="connsiteX763" fmla="*/ 90599 w 493976"/>
                <a:gd name="connsiteY763" fmla="*/ 184855 h 240939"/>
                <a:gd name="connsiteX764" fmla="*/ 90599 w 493976"/>
                <a:gd name="connsiteY764" fmla="*/ 184855 h 240939"/>
                <a:gd name="connsiteX765" fmla="*/ 83049 w 493976"/>
                <a:gd name="connsiteY765" fmla="*/ 184855 h 240939"/>
                <a:gd name="connsiteX766" fmla="*/ 86284 w 493976"/>
                <a:gd name="connsiteY766" fmla="*/ 184855 h 240939"/>
                <a:gd name="connsiteX767" fmla="*/ 86284 w 493976"/>
                <a:gd name="connsiteY767" fmla="*/ 183777 h 240939"/>
                <a:gd name="connsiteX768" fmla="*/ 79813 w 493976"/>
                <a:gd name="connsiteY768" fmla="*/ 157892 h 240939"/>
                <a:gd name="connsiteX769" fmla="*/ 76578 w 493976"/>
                <a:gd name="connsiteY769" fmla="*/ 155735 h 240939"/>
                <a:gd name="connsiteX770" fmla="*/ 83049 w 493976"/>
                <a:gd name="connsiteY770" fmla="*/ 184855 h 240939"/>
                <a:gd name="connsiteX771" fmla="*/ 91677 w 493976"/>
                <a:gd name="connsiteY771" fmla="*/ 158970 h 240939"/>
                <a:gd name="connsiteX772" fmla="*/ 91677 w 493976"/>
                <a:gd name="connsiteY772" fmla="*/ 158970 h 240939"/>
                <a:gd name="connsiteX773" fmla="*/ 98149 w 493976"/>
                <a:gd name="connsiteY773" fmla="*/ 184855 h 240939"/>
                <a:gd name="connsiteX774" fmla="*/ 99227 w 493976"/>
                <a:gd name="connsiteY774" fmla="*/ 185934 h 240939"/>
                <a:gd name="connsiteX775" fmla="*/ 101384 w 493976"/>
                <a:gd name="connsiteY775" fmla="*/ 185934 h 240939"/>
                <a:gd name="connsiteX776" fmla="*/ 101384 w 493976"/>
                <a:gd name="connsiteY776" fmla="*/ 184855 h 240939"/>
                <a:gd name="connsiteX777" fmla="*/ 95991 w 493976"/>
                <a:gd name="connsiteY777" fmla="*/ 161127 h 240939"/>
                <a:gd name="connsiteX778" fmla="*/ 94912 w 493976"/>
                <a:gd name="connsiteY778" fmla="*/ 160049 h 240939"/>
                <a:gd name="connsiteX779" fmla="*/ 91677 w 493976"/>
                <a:gd name="connsiteY779" fmla="*/ 158970 h 240939"/>
                <a:gd name="connsiteX780" fmla="*/ 313859 w 493976"/>
                <a:gd name="connsiteY780" fmla="*/ 125535 h 240939"/>
                <a:gd name="connsiteX781" fmla="*/ 313859 w 493976"/>
                <a:gd name="connsiteY781" fmla="*/ 126614 h 240939"/>
                <a:gd name="connsiteX782" fmla="*/ 318173 w 493976"/>
                <a:gd name="connsiteY782" fmla="*/ 147106 h 240939"/>
                <a:gd name="connsiteX783" fmla="*/ 321408 w 493976"/>
                <a:gd name="connsiteY783" fmla="*/ 150342 h 240939"/>
                <a:gd name="connsiteX784" fmla="*/ 317094 w 493976"/>
                <a:gd name="connsiteY784" fmla="*/ 128771 h 240939"/>
                <a:gd name="connsiteX785" fmla="*/ 317094 w 493976"/>
                <a:gd name="connsiteY785" fmla="*/ 127692 h 240939"/>
                <a:gd name="connsiteX786" fmla="*/ 313859 w 493976"/>
                <a:gd name="connsiteY786" fmla="*/ 125535 h 240939"/>
                <a:gd name="connsiteX787" fmla="*/ 86284 w 493976"/>
                <a:gd name="connsiteY787" fmla="*/ 156813 h 240939"/>
                <a:gd name="connsiteX788" fmla="*/ 87363 w 493976"/>
                <a:gd name="connsiteY788" fmla="*/ 158970 h 240939"/>
                <a:gd name="connsiteX789" fmla="*/ 93834 w 493976"/>
                <a:gd name="connsiteY789" fmla="*/ 182698 h 240939"/>
                <a:gd name="connsiteX790" fmla="*/ 94912 w 493976"/>
                <a:gd name="connsiteY790" fmla="*/ 183777 h 240939"/>
                <a:gd name="connsiteX791" fmla="*/ 97070 w 493976"/>
                <a:gd name="connsiteY791" fmla="*/ 183777 h 240939"/>
                <a:gd name="connsiteX792" fmla="*/ 97070 w 493976"/>
                <a:gd name="connsiteY792" fmla="*/ 182698 h 240939"/>
                <a:gd name="connsiteX793" fmla="*/ 90599 w 493976"/>
                <a:gd name="connsiteY793" fmla="*/ 158970 h 240939"/>
                <a:gd name="connsiteX794" fmla="*/ 86284 w 493976"/>
                <a:gd name="connsiteY794" fmla="*/ 156813 h 240939"/>
                <a:gd name="connsiteX795" fmla="*/ 317094 w 493976"/>
                <a:gd name="connsiteY795" fmla="*/ 148185 h 240939"/>
                <a:gd name="connsiteX796" fmla="*/ 311702 w 493976"/>
                <a:gd name="connsiteY796" fmla="*/ 126614 h 240939"/>
                <a:gd name="connsiteX797" fmla="*/ 307387 w 493976"/>
                <a:gd name="connsiteY797" fmla="*/ 122299 h 240939"/>
                <a:gd name="connsiteX798" fmla="*/ 307387 w 493976"/>
                <a:gd name="connsiteY798" fmla="*/ 123378 h 240939"/>
                <a:gd name="connsiteX799" fmla="*/ 312780 w 493976"/>
                <a:gd name="connsiteY799" fmla="*/ 147106 h 240939"/>
                <a:gd name="connsiteX800" fmla="*/ 313859 w 493976"/>
                <a:gd name="connsiteY800" fmla="*/ 148185 h 240939"/>
                <a:gd name="connsiteX801" fmla="*/ 317094 w 493976"/>
                <a:gd name="connsiteY801" fmla="*/ 148185 h 240939"/>
                <a:gd name="connsiteX802" fmla="*/ 303073 w 493976"/>
                <a:gd name="connsiteY802" fmla="*/ 119064 h 240939"/>
                <a:gd name="connsiteX803" fmla="*/ 303073 w 493976"/>
                <a:gd name="connsiteY803" fmla="*/ 120142 h 240939"/>
                <a:gd name="connsiteX804" fmla="*/ 309544 w 493976"/>
                <a:gd name="connsiteY804" fmla="*/ 144949 h 240939"/>
                <a:gd name="connsiteX805" fmla="*/ 312780 w 493976"/>
                <a:gd name="connsiteY805" fmla="*/ 147106 h 240939"/>
                <a:gd name="connsiteX806" fmla="*/ 312780 w 493976"/>
                <a:gd name="connsiteY806" fmla="*/ 147106 h 240939"/>
                <a:gd name="connsiteX807" fmla="*/ 307387 w 493976"/>
                <a:gd name="connsiteY807" fmla="*/ 122299 h 240939"/>
                <a:gd name="connsiteX808" fmla="*/ 306309 w 493976"/>
                <a:gd name="connsiteY808" fmla="*/ 121221 h 240939"/>
                <a:gd name="connsiteX809" fmla="*/ 303073 w 493976"/>
                <a:gd name="connsiteY809" fmla="*/ 119064 h 240939"/>
                <a:gd name="connsiteX810" fmla="*/ 320330 w 493976"/>
                <a:gd name="connsiteY810" fmla="*/ 128771 h 240939"/>
                <a:gd name="connsiteX811" fmla="*/ 324644 w 493976"/>
                <a:gd name="connsiteY811" fmla="*/ 148185 h 240939"/>
                <a:gd name="connsiteX812" fmla="*/ 327880 w 493976"/>
                <a:gd name="connsiteY812" fmla="*/ 150342 h 240939"/>
                <a:gd name="connsiteX813" fmla="*/ 324644 w 493976"/>
                <a:gd name="connsiteY813" fmla="*/ 130928 h 240939"/>
                <a:gd name="connsiteX814" fmla="*/ 323565 w 493976"/>
                <a:gd name="connsiteY814" fmla="*/ 129849 h 240939"/>
                <a:gd name="connsiteX815" fmla="*/ 320330 w 493976"/>
                <a:gd name="connsiteY815" fmla="*/ 128771 h 240939"/>
                <a:gd name="connsiteX816" fmla="*/ 97070 w 493976"/>
                <a:gd name="connsiteY816" fmla="*/ 161127 h 240939"/>
                <a:gd name="connsiteX817" fmla="*/ 97070 w 493976"/>
                <a:gd name="connsiteY817" fmla="*/ 161127 h 240939"/>
                <a:gd name="connsiteX818" fmla="*/ 102462 w 493976"/>
                <a:gd name="connsiteY818" fmla="*/ 184855 h 240939"/>
                <a:gd name="connsiteX819" fmla="*/ 103541 w 493976"/>
                <a:gd name="connsiteY819" fmla="*/ 185934 h 240939"/>
                <a:gd name="connsiteX820" fmla="*/ 105698 w 493976"/>
                <a:gd name="connsiteY820" fmla="*/ 185934 h 240939"/>
                <a:gd name="connsiteX821" fmla="*/ 105698 w 493976"/>
                <a:gd name="connsiteY821" fmla="*/ 184855 h 240939"/>
                <a:gd name="connsiteX822" fmla="*/ 101384 w 493976"/>
                <a:gd name="connsiteY822" fmla="*/ 165441 h 240939"/>
                <a:gd name="connsiteX823" fmla="*/ 97070 w 493976"/>
                <a:gd name="connsiteY823" fmla="*/ 161127 h 240939"/>
                <a:gd name="connsiteX824" fmla="*/ 326801 w 493976"/>
                <a:gd name="connsiteY824" fmla="*/ 132006 h 240939"/>
                <a:gd name="connsiteX825" fmla="*/ 330037 w 493976"/>
                <a:gd name="connsiteY825" fmla="*/ 151420 h 240939"/>
                <a:gd name="connsiteX826" fmla="*/ 331115 w 493976"/>
                <a:gd name="connsiteY826" fmla="*/ 152499 h 240939"/>
                <a:gd name="connsiteX827" fmla="*/ 333273 w 493976"/>
                <a:gd name="connsiteY827" fmla="*/ 153577 h 240939"/>
                <a:gd name="connsiteX828" fmla="*/ 330037 w 493976"/>
                <a:gd name="connsiteY828" fmla="*/ 135242 h 240939"/>
                <a:gd name="connsiteX829" fmla="*/ 330037 w 493976"/>
                <a:gd name="connsiteY829" fmla="*/ 134164 h 240939"/>
                <a:gd name="connsiteX830" fmla="*/ 326801 w 493976"/>
                <a:gd name="connsiteY830" fmla="*/ 132006 h 240939"/>
                <a:gd name="connsiteX831" fmla="*/ 337586 w 493976"/>
                <a:gd name="connsiteY831" fmla="*/ 155735 h 240939"/>
                <a:gd name="connsiteX832" fmla="*/ 334351 w 493976"/>
                <a:gd name="connsiteY832" fmla="*/ 139556 h 240939"/>
                <a:gd name="connsiteX833" fmla="*/ 331115 w 493976"/>
                <a:gd name="connsiteY833" fmla="*/ 136321 h 240939"/>
                <a:gd name="connsiteX834" fmla="*/ 331115 w 493976"/>
                <a:gd name="connsiteY834" fmla="*/ 136321 h 240939"/>
                <a:gd name="connsiteX835" fmla="*/ 333273 w 493976"/>
                <a:gd name="connsiteY835" fmla="*/ 153577 h 240939"/>
                <a:gd name="connsiteX836" fmla="*/ 334351 w 493976"/>
                <a:gd name="connsiteY836" fmla="*/ 154656 h 240939"/>
                <a:gd name="connsiteX837" fmla="*/ 337586 w 493976"/>
                <a:gd name="connsiteY837" fmla="*/ 155735 h 240939"/>
                <a:gd name="connsiteX838" fmla="*/ 102462 w 493976"/>
                <a:gd name="connsiteY838" fmla="*/ 165441 h 240939"/>
                <a:gd name="connsiteX839" fmla="*/ 102462 w 493976"/>
                <a:gd name="connsiteY839" fmla="*/ 166520 h 240939"/>
                <a:gd name="connsiteX840" fmla="*/ 106777 w 493976"/>
                <a:gd name="connsiteY840" fmla="*/ 183777 h 240939"/>
                <a:gd name="connsiteX841" fmla="*/ 110012 w 493976"/>
                <a:gd name="connsiteY841" fmla="*/ 185934 h 240939"/>
                <a:gd name="connsiteX842" fmla="*/ 110012 w 493976"/>
                <a:gd name="connsiteY842" fmla="*/ 185934 h 240939"/>
                <a:gd name="connsiteX843" fmla="*/ 110012 w 493976"/>
                <a:gd name="connsiteY843" fmla="*/ 184855 h 240939"/>
                <a:gd name="connsiteX844" fmla="*/ 106777 w 493976"/>
                <a:gd name="connsiteY844" fmla="*/ 171913 h 240939"/>
                <a:gd name="connsiteX845" fmla="*/ 102462 w 493976"/>
                <a:gd name="connsiteY845" fmla="*/ 165441 h 240939"/>
                <a:gd name="connsiteX846" fmla="*/ 365629 w 493976"/>
                <a:gd name="connsiteY846" fmla="*/ 149263 h 240939"/>
                <a:gd name="connsiteX847" fmla="*/ 367786 w 493976"/>
                <a:gd name="connsiteY847" fmla="*/ 162206 h 240939"/>
                <a:gd name="connsiteX848" fmla="*/ 372100 w 493976"/>
                <a:gd name="connsiteY848" fmla="*/ 157892 h 240939"/>
                <a:gd name="connsiteX849" fmla="*/ 371022 w 493976"/>
                <a:gd name="connsiteY849" fmla="*/ 150342 h 240939"/>
                <a:gd name="connsiteX850" fmla="*/ 369943 w 493976"/>
                <a:gd name="connsiteY850" fmla="*/ 149263 h 240939"/>
                <a:gd name="connsiteX851" fmla="*/ 365629 w 493976"/>
                <a:gd name="connsiteY851" fmla="*/ 149263 h 240939"/>
                <a:gd name="connsiteX852" fmla="*/ 342979 w 493976"/>
                <a:gd name="connsiteY852" fmla="*/ 157892 h 240939"/>
                <a:gd name="connsiteX853" fmla="*/ 340823 w 493976"/>
                <a:gd name="connsiteY853" fmla="*/ 140635 h 240939"/>
                <a:gd name="connsiteX854" fmla="*/ 340823 w 493976"/>
                <a:gd name="connsiteY854" fmla="*/ 139556 h 240939"/>
                <a:gd name="connsiteX855" fmla="*/ 337586 w 493976"/>
                <a:gd name="connsiteY855" fmla="*/ 138478 h 240939"/>
                <a:gd name="connsiteX856" fmla="*/ 337586 w 493976"/>
                <a:gd name="connsiteY856" fmla="*/ 139556 h 240939"/>
                <a:gd name="connsiteX857" fmla="*/ 340823 w 493976"/>
                <a:gd name="connsiteY857" fmla="*/ 155735 h 240939"/>
                <a:gd name="connsiteX858" fmla="*/ 342979 w 493976"/>
                <a:gd name="connsiteY858" fmla="*/ 157892 h 240939"/>
                <a:gd name="connsiteX859" fmla="*/ 357001 w 493976"/>
                <a:gd name="connsiteY859" fmla="*/ 162206 h 240939"/>
                <a:gd name="connsiteX860" fmla="*/ 357001 w 493976"/>
                <a:gd name="connsiteY860" fmla="*/ 162206 h 240939"/>
                <a:gd name="connsiteX861" fmla="*/ 354844 w 493976"/>
                <a:gd name="connsiteY861" fmla="*/ 146027 h 240939"/>
                <a:gd name="connsiteX862" fmla="*/ 353765 w 493976"/>
                <a:gd name="connsiteY862" fmla="*/ 144949 h 240939"/>
                <a:gd name="connsiteX863" fmla="*/ 351608 w 493976"/>
                <a:gd name="connsiteY863" fmla="*/ 143870 h 240939"/>
                <a:gd name="connsiteX864" fmla="*/ 351608 w 493976"/>
                <a:gd name="connsiteY864" fmla="*/ 143870 h 240939"/>
                <a:gd name="connsiteX865" fmla="*/ 353765 w 493976"/>
                <a:gd name="connsiteY865" fmla="*/ 160049 h 240939"/>
                <a:gd name="connsiteX866" fmla="*/ 354844 w 493976"/>
                <a:gd name="connsiteY866" fmla="*/ 161127 h 240939"/>
                <a:gd name="connsiteX867" fmla="*/ 357001 w 493976"/>
                <a:gd name="connsiteY867" fmla="*/ 162206 h 240939"/>
                <a:gd name="connsiteX868" fmla="*/ 12943 w 493976"/>
                <a:gd name="connsiteY868" fmla="*/ 163284 h 240939"/>
                <a:gd name="connsiteX869" fmla="*/ 12943 w 493976"/>
                <a:gd name="connsiteY869" fmla="*/ 163284 h 240939"/>
                <a:gd name="connsiteX870" fmla="*/ 15100 w 493976"/>
                <a:gd name="connsiteY870" fmla="*/ 181620 h 240939"/>
                <a:gd name="connsiteX871" fmla="*/ 18335 w 493976"/>
                <a:gd name="connsiteY871" fmla="*/ 182698 h 240939"/>
                <a:gd name="connsiteX872" fmla="*/ 12943 w 493976"/>
                <a:gd name="connsiteY872" fmla="*/ 163284 h 240939"/>
                <a:gd name="connsiteX873" fmla="*/ 347294 w 493976"/>
                <a:gd name="connsiteY873" fmla="*/ 158970 h 240939"/>
                <a:gd name="connsiteX874" fmla="*/ 347294 w 493976"/>
                <a:gd name="connsiteY874" fmla="*/ 156813 h 240939"/>
                <a:gd name="connsiteX875" fmla="*/ 346215 w 493976"/>
                <a:gd name="connsiteY875" fmla="*/ 143870 h 240939"/>
                <a:gd name="connsiteX876" fmla="*/ 342979 w 493976"/>
                <a:gd name="connsiteY876" fmla="*/ 140635 h 240939"/>
                <a:gd name="connsiteX877" fmla="*/ 342979 w 493976"/>
                <a:gd name="connsiteY877" fmla="*/ 141713 h 240939"/>
                <a:gd name="connsiteX878" fmla="*/ 345136 w 493976"/>
                <a:gd name="connsiteY878" fmla="*/ 156813 h 240939"/>
                <a:gd name="connsiteX879" fmla="*/ 347294 w 493976"/>
                <a:gd name="connsiteY879" fmla="*/ 158970 h 240939"/>
                <a:gd name="connsiteX880" fmla="*/ 347294 w 493976"/>
                <a:gd name="connsiteY880" fmla="*/ 142792 h 240939"/>
                <a:gd name="connsiteX881" fmla="*/ 347294 w 493976"/>
                <a:gd name="connsiteY881" fmla="*/ 143870 h 240939"/>
                <a:gd name="connsiteX882" fmla="*/ 348372 w 493976"/>
                <a:gd name="connsiteY882" fmla="*/ 157892 h 240939"/>
                <a:gd name="connsiteX883" fmla="*/ 351608 w 493976"/>
                <a:gd name="connsiteY883" fmla="*/ 160049 h 240939"/>
                <a:gd name="connsiteX884" fmla="*/ 351608 w 493976"/>
                <a:gd name="connsiteY884" fmla="*/ 160049 h 240939"/>
                <a:gd name="connsiteX885" fmla="*/ 349451 w 493976"/>
                <a:gd name="connsiteY885" fmla="*/ 144949 h 240939"/>
                <a:gd name="connsiteX886" fmla="*/ 347294 w 493976"/>
                <a:gd name="connsiteY886" fmla="*/ 142792 h 240939"/>
                <a:gd name="connsiteX887" fmla="*/ 361315 w 493976"/>
                <a:gd name="connsiteY887" fmla="*/ 148185 h 240939"/>
                <a:gd name="connsiteX888" fmla="*/ 361315 w 493976"/>
                <a:gd name="connsiteY888" fmla="*/ 148185 h 240939"/>
                <a:gd name="connsiteX889" fmla="*/ 362394 w 493976"/>
                <a:gd name="connsiteY889" fmla="*/ 161127 h 240939"/>
                <a:gd name="connsiteX890" fmla="*/ 364550 w 493976"/>
                <a:gd name="connsiteY890" fmla="*/ 163284 h 240939"/>
                <a:gd name="connsiteX891" fmla="*/ 365629 w 493976"/>
                <a:gd name="connsiteY891" fmla="*/ 163284 h 240939"/>
                <a:gd name="connsiteX892" fmla="*/ 363472 w 493976"/>
                <a:gd name="connsiteY892" fmla="*/ 151420 h 240939"/>
                <a:gd name="connsiteX893" fmla="*/ 361315 w 493976"/>
                <a:gd name="connsiteY893" fmla="*/ 148185 h 240939"/>
                <a:gd name="connsiteX894" fmla="*/ 292288 w 493976"/>
                <a:gd name="connsiteY894" fmla="*/ 123378 h 240939"/>
                <a:gd name="connsiteX895" fmla="*/ 292288 w 493976"/>
                <a:gd name="connsiteY895" fmla="*/ 123378 h 240939"/>
                <a:gd name="connsiteX896" fmla="*/ 291209 w 493976"/>
                <a:gd name="connsiteY896" fmla="*/ 125535 h 240939"/>
                <a:gd name="connsiteX897" fmla="*/ 291209 w 493976"/>
                <a:gd name="connsiteY897" fmla="*/ 129849 h 240939"/>
                <a:gd name="connsiteX898" fmla="*/ 294444 w 493976"/>
                <a:gd name="connsiteY898" fmla="*/ 141713 h 240939"/>
                <a:gd name="connsiteX899" fmla="*/ 296602 w 493976"/>
                <a:gd name="connsiteY899" fmla="*/ 142792 h 240939"/>
                <a:gd name="connsiteX900" fmla="*/ 292288 w 493976"/>
                <a:gd name="connsiteY900" fmla="*/ 123378 h 240939"/>
                <a:gd name="connsiteX901" fmla="*/ 357001 w 493976"/>
                <a:gd name="connsiteY901" fmla="*/ 146027 h 240939"/>
                <a:gd name="connsiteX902" fmla="*/ 357001 w 493976"/>
                <a:gd name="connsiteY902" fmla="*/ 147106 h 240939"/>
                <a:gd name="connsiteX903" fmla="*/ 358079 w 493976"/>
                <a:gd name="connsiteY903" fmla="*/ 160049 h 240939"/>
                <a:gd name="connsiteX904" fmla="*/ 361315 w 493976"/>
                <a:gd name="connsiteY904" fmla="*/ 162206 h 240939"/>
                <a:gd name="connsiteX905" fmla="*/ 361315 w 493976"/>
                <a:gd name="connsiteY905" fmla="*/ 161127 h 240939"/>
                <a:gd name="connsiteX906" fmla="*/ 360236 w 493976"/>
                <a:gd name="connsiteY906" fmla="*/ 149263 h 240939"/>
                <a:gd name="connsiteX907" fmla="*/ 357001 w 493976"/>
                <a:gd name="connsiteY907" fmla="*/ 146027 h 240939"/>
                <a:gd name="connsiteX908" fmla="*/ 357001 w 493976"/>
                <a:gd name="connsiteY908" fmla="*/ 146027 h 240939"/>
                <a:gd name="connsiteX909" fmla="*/ 289052 w 493976"/>
                <a:gd name="connsiteY909" fmla="*/ 129849 h 240939"/>
                <a:gd name="connsiteX910" fmla="*/ 287973 w 493976"/>
                <a:gd name="connsiteY910" fmla="*/ 132006 h 240939"/>
                <a:gd name="connsiteX911" fmla="*/ 287973 w 493976"/>
                <a:gd name="connsiteY911" fmla="*/ 134164 h 240939"/>
                <a:gd name="connsiteX912" fmla="*/ 290130 w 493976"/>
                <a:gd name="connsiteY912" fmla="*/ 141713 h 240939"/>
                <a:gd name="connsiteX913" fmla="*/ 291209 w 493976"/>
                <a:gd name="connsiteY913" fmla="*/ 142792 h 240939"/>
                <a:gd name="connsiteX914" fmla="*/ 293366 w 493976"/>
                <a:gd name="connsiteY914" fmla="*/ 142792 h 240939"/>
                <a:gd name="connsiteX915" fmla="*/ 289052 w 493976"/>
                <a:gd name="connsiteY915" fmla="*/ 129849 h 240939"/>
                <a:gd name="connsiteX916" fmla="*/ 115405 w 493976"/>
                <a:gd name="connsiteY916" fmla="*/ 185934 h 240939"/>
                <a:gd name="connsiteX917" fmla="*/ 112170 w 493976"/>
                <a:gd name="connsiteY917" fmla="*/ 176227 h 240939"/>
                <a:gd name="connsiteX918" fmla="*/ 110012 w 493976"/>
                <a:gd name="connsiteY918" fmla="*/ 171913 h 240939"/>
                <a:gd name="connsiteX919" fmla="*/ 110012 w 493976"/>
                <a:gd name="connsiteY919" fmla="*/ 171913 h 240939"/>
                <a:gd name="connsiteX920" fmla="*/ 113248 w 493976"/>
                <a:gd name="connsiteY920" fmla="*/ 183777 h 240939"/>
                <a:gd name="connsiteX921" fmla="*/ 115405 w 493976"/>
                <a:gd name="connsiteY921" fmla="*/ 185934 h 240939"/>
                <a:gd name="connsiteX922" fmla="*/ 281502 w 493976"/>
                <a:gd name="connsiteY922" fmla="*/ 140635 h 240939"/>
                <a:gd name="connsiteX923" fmla="*/ 287973 w 493976"/>
                <a:gd name="connsiteY923" fmla="*/ 141713 h 240939"/>
                <a:gd name="connsiteX924" fmla="*/ 285816 w 493976"/>
                <a:gd name="connsiteY924" fmla="*/ 135242 h 240939"/>
                <a:gd name="connsiteX925" fmla="*/ 281502 w 493976"/>
                <a:gd name="connsiteY925" fmla="*/ 140635 h 240939"/>
                <a:gd name="connsiteX926" fmla="*/ 115405 w 493976"/>
                <a:gd name="connsiteY926" fmla="*/ 179463 h 240939"/>
                <a:gd name="connsiteX927" fmla="*/ 115405 w 493976"/>
                <a:gd name="connsiteY927" fmla="*/ 179463 h 240939"/>
                <a:gd name="connsiteX928" fmla="*/ 116483 w 493976"/>
                <a:gd name="connsiteY928" fmla="*/ 184855 h 240939"/>
                <a:gd name="connsiteX929" fmla="*/ 118641 w 493976"/>
                <a:gd name="connsiteY929" fmla="*/ 185934 h 240939"/>
                <a:gd name="connsiteX930" fmla="*/ 115405 w 493976"/>
                <a:gd name="connsiteY930" fmla="*/ 179463 h 240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</a:cxnLst>
              <a:rect l="l" t="t" r="r" b="b"/>
              <a:pathLst>
                <a:path w="493976" h="240939">
                  <a:moveTo>
                    <a:pt x="0" y="216133"/>
                  </a:moveTo>
                  <a:cubicBezTo>
                    <a:pt x="0" y="216133"/>
                    <a:pt x="0" y="215055"/>
                    <a:pt x="0" y="216133"/>
                  </a:cubicBezTo>
                  <a:cubicBezTo>
                    <a:pt x="4314" y="205348"/>
                    <a:pt x="7550" y="196720"/>
                    <a:pt x="10786" y="187012"/>
                  </a:cubicBezTo>
                  <a:cubicBezTo>
                    <a:pt x="10786" y="187012"/>
                    <a:pt x="10786" y="185934"/>
                    <a:pt x="10786" y="185934"/>
                  </a:cubicBezTo>
                  <a:cubicBezTo>
                    <a:pt x="5393" y="176227"/>
                    <a:pt x="5393" y="166520"/>
                    <a:pt x="8628" y="156813"/>
                  </a:cubicBezTo>
                  <a:cubicBezTo>
                    <a:pt x="9707" y="153577"/>
                    <a:pt x="10786" y="150342"/>
                    <a:pt x="12943" y="147106"/>
                  </a:cubicBezTo>
                  <a:cubicBezTo>
                    <a:pt x="16178" y="140635"/>
                    <a:pt x="18335" y="135242"/>
                    <a:pt x="19414" y="128771"/>
                  </a:cubicBezTo>
                  <a:cubicBezTo>
                    <a:pt x="19414" y="125535"/>
                    <a:pt x="19414" y="122299"/>
                    <a:pt x="20493" y="117985"/>
                  </a:cubicBezTo>
                  <a:cubicBezTo>
                    <a:pt x="20493" y="111514"/>
                    <a:pt x="21571" y="105043"/>
                    <a:pt x="22650" y="98571"/>
                  </a:cubicBezTo>
                  <a:cubicBezTo>
                    <a:pt x="23728" y="93179"/>
                    <a:pt x="23728" y="88864"/>
                    <a:pt x="22650" y="83472"/>
                  </a:cubicBezTo>
                  <a:cubicBezTo>
                    <a:pt x="21571" y="74843"/>
                    <a:pt x="19414" y="66215"/>
                    <a:pt x="18335" y="57586"/>
                  </a:cubicBezTo>
                  <a:cubicBezTo>
                    <a:pt x="17257" y="52194"/>
                    <a:pt x="16178" y="46801"/>
                    <a:pt x="17257" y="41408"/>
                  </a:cubicBezTo>
                  <a:cubicBezTo>
                    <a:pt x="17257" y="36015"/>
                    <a:pt x="20493" y="30623"/>
                    <a:pt x="24807" y="27387"/>
                  </a:cubicBezTo>
                  <a:cubicBezTo>
                    <a:pt x="31278" y="23073"/>
                    <a:pt x="37749" y="20916"/>
                    <a:pt x="44221" y="20916"/>
                  </a:cubicBezTo>
                  <a:cubicBezTo>
                    <a:pt x="51770" y="20916"/>
                    <a:pt x="58242" y="24151"/>
                    <a:pt x="63635" y="28465"/>
                  </a:cubicBezTo>
                  <a:cubicBezTo>
                    <a:pt x="71185" y="33858"/>
                    <a:pt x="76578" y="41408"/>
                    <a:pt x="80891" y="48958"/>
                  </a:cubicBezTo>
                  <a:cubicBezTo>
                    <a:pt x="81970" y="51115"/>
                    <a:pt x="83049" y="53272"/>
                    <a:pt x="84127" y="55429"/>
                  </a:cubicBezTo>
                  <a:cubicBezTo>
                    <a:pt x="92756" y="71608"/>
                    <a:pt x="106777" y="80236"/>
                    <a:pt x="125112" y="81314"/>
                  </a:cubicBezTo>
                  <a:cubicBezTo>
                    <a:pt x="138054" y="82393"/>
                    <a:pt x="149919" y="80236"/>
                    <a:pt x="161783" y="74843"/>
                  </a:cubicBezTo>
                  <a:cubicBezTo>
                    <a:pt x="161783" y="74843"/>
                    <a:pt x="162862" y="74843"/>
                    <a:pt x="162862" y="73765"/>
                  </a:cubicBezTo>
                  <a:cubicBezTo>
                    <a:pt x="161783" y="71608"/>
                    <a:pt x="161783" y="69450"/>
                    <a:pt x="160704" y="68372"/>
                  </a:cubicBezTo>
                  <a:cubicBezTo>
                    <a:pt x="157469" y="60822"/>
                    <a:pt x="158547" y="53272"/>
                    <a:pt x="160704" y="45722"/>
                  </a:cubicBezTo>
                  <a:cubicBezTo>
                    <a:pt x="167175" y="31701"/>
                    <a:pt x="174725" y="17680"/>
                    <a:pt x="183354" y="4737"/>
                  </a:cubicBezTo>
                  <a:cubicBezTo>
                    <a:pt x="184433" y="3659"/>
                    <a:pt x="184433" y="3659"/>
                    <a:pt x="185511" y="2580"/>
                  </a:cubicBezTo>
                  <a:cubicBezTo>
                    <a:pt x="187668" y="423"/>
                    <a:pt x="190904" y="-655"/>
                    <a:pt x="194139" y="423"/>
                  </a:cubicBezTo>
                  <a:cubicBezTo>
                    <a:pt x="198454" y="1502"/>
                    <a:pt x="200611" y="3659"/>
                    <a:pt x="203846" y="5816"/>
                  </a:cubicBezTo>
                  <a:cubicBezTo>
                    <a:pt x="210317" y="11209"/>
                    <a:pt x="216789" y="17680"/>
                    <a:pt x="222182" y="24151"/>
                  </a:cubicBezTo>
                  <a:cubicBezTo>
                    <a:pt x="224338" y="27387"/>
                    <a:pt x="227575" y="29544"/>
                    <a:pt x="229731" y="32780"/>
                  </a:cubicBezTo>
                  <a:cubicBezTo>
                    <a:pt x="229731" y="32780"/>
                    <a:pt x="230810" y="33858"/>
                    <a:pt x="230810" y="33858"/>
                  </a:cubicBezTo>
                  <a:cubicBezTo>
                    <a:pt x="231888" y="34937"/>
                    <a:pt x="234046" y="34937"/>
                    <a:pt x="235124" y="36015"/>
                  </a:cubicBezTo>
                  <a:cubicBezTo>
                    <a:pt x="239438" y="39251"/>
                    <a:pt x="244831" y="42487"/>
                    <a:pt x="249146" y="45722"/>
                  </a:cubicBezTo>
                  <a:cubicBezTo>
                    <a:pt x="249146" y="45722"/>
                    <a:pt x="250224" y="45722"/>
                    <a:pt x="250224" y="44644"/>
                  </a:cubicBezTo>
                  <a:cubicBezTo>
                    <a:pt x="252381" y="42487"/>
                    <a:pt x="254538" y="43565"/>
                    <a:pt x="256695" y="44644"/>
                  </a:cubicBezTo>
                  <a:cubicBezTo>
                    <a:pt x="257774" y="45722"/>
                    <a:pt x="258852" y="47879"/>
                    <a:pt x="257774" y="50036"/>
                  </a:cubicBezTo>
                  <a:cubicBezTo>
                    <a:pt x="257774" y="50036"/>
                    <a:pt x="257774" y="51115"/>
                    <a:pt x="257774" y="51115"/>
                  </a:cubicBezTo>
                  <a:cubicBezTo>
                    <a:pt x="261009" y="53272"/>
                    <a:pt x="263167" y="54351"/>
                    <a:pt x="266402" y="56508"/>
                  </a:cubicBezTo>
                  <a:cubicBezTo>
                    <a:pt x="267481" y="55429"/>
                    <a:pt x="267481" y="55429"/>
                    <a:pt x="268559" y="55429"/>
                  </a:cubicBezTo>
                  <a:cubicBezTo>
                    <a:pt x="270717" y="54351"/>
                    <a:pt x="271795" y="54351"/>
                    <a:pt x="273952" y="55429"/>
                  </a:cubicBezTo>
                  <a:cubicBezTo>
                    <a:pt x="276109" y="56508"/>
                    <a:pt x="276109" y="58665"/>
                    <a:pt x="276109" y="60822"/>
                  </a:cubicBezTo>
                  <a:cubicBezTo>
                    <a:pt x="276109" y="60822"/>
                    <a:pt x="276109" y="61901"/>
                    <a:pt x="276109" y="61901"/>
                  </a:cubicBezTo>
                  <a:cubicBezTo>
                    <a:pt x="276109" y="61901"/>
                    <a:pt x="276109" y="61901"/>
                    <a:pt x="277188" y="61901"/>
                  </a:cubicBezTo>
                  <a:cubicBezTo>
                    <a:pt x="280423" y="64058"/>
                    <a:pt x="284738" y="67293"/>
                    <a:pt x="287973" y="69450"/>
                  </a:cubicBezTo>
                  <a:cubicBezTo>
                    <a:pt x="287973" y="69450"/>
                    <a:pt x="287973" y="69450"/>
                    <a:pt x="289052" y="69450"/>
                  </a:cubicBezTo>
                  <a:cubicBezTo>
                    <a:pt x="290130" y="68372"/>
                    <a:pt x="292288" y="67293"/>
                    <a:pt x="293366" y="68372"/>
                  </a:cubicBezTo>
                  <a:cubicBezTo>
                    <a:pt x="295523" y="69450"/>
                    <a:pt x="296602" y="70529"/>
                    <a:pt x="296602" y="72686"/>
                  </a:cubicBezTo>
                  <a:cubicBezTo>
                    <a:pt x="296602" y="72686"/>
                    <a:pt x="296602" y="72686"/>
                    <a:pt x="296602" y="72686"/>
                  </a:cubicBezTo>
                  <a:cubicBezTo>
                    <a:pt x="296602" y="74843"/>
                    <a:pt x="297680" y="75922"/>
                    <a:pt x="298759" y="77000"/>
                  </a:cubicBezTo>
                  <a:cubicBezTo>
                    <a:pt x="301994" y="79157"/>
                    <a:pt x="304152" y="80236"/>
                    <a:pt x="307387" y="82393"/>
                  </a:cubicBezTo>
                  <a:cubicBezTo>
                    <a:pt x="307387" y="82393"/>
                    <a:pt x="307387" y="82393"/>
                    <a:pt x="307387" y="82393"/>
                  </a:cubicBezTo>
                  <a:cubicBezTo>
                    <a:pt x="308466" y="81314"/>
                    <a:pt x="310623" y="80236"/>
                    <a:pt x="312780" y="81314"/>
                  </a:cubicBezTo>
                  <a:cubicBezTo>
                    <a:pt x="314937" y="82393"/>
                    <a:pt x="316015" y="84550"/>
                    <a:pt x="316015" y="86707"/>
                  </a:cubicBezTo>
                  <a:cubicBezTo>
                    <a:pt x="316015" y="87786"/>
                    <a:pt x="316015" y="88864"/>
                    <a:pt x="317094" y="88864"/>
                  </a:cubicBezTo>
                  <a:cubicBezTo>
                    <a:pt x="322487" y="92100"/>
                    <a:pt x="326801" y="95336"/>
                    <a:pt x="332194" y="98571"/>
                  </a:cubicBezTo>
                  <a:cubicBezTo>
                    <a:pt x="333273" y="98571"/>
                    <a:pt x="333273" y="99650"/>
                    <a:pt x="334351" y="98571"/>
                  </a:cubicBezTo>
                  <a:cubicBezTo>
                    <a:pt x="337586" y="96414"/>
                    <a:pt x="340823" y="97493"/>
                    <a:pt x="341901" y="100728"/>
                  </a:cubicBezTo>
                  <a:cubicBezTo>
                    <a:pt x="341901" y="100728"/>
                    <a:pt x="341901" y="101807"/>
                    <a:pt x="341901" y="101807"/>
                  </a:cubicBezTo>
                  <a:cubicBezTo>
                    <a:pt x="341901" y="103964"/>
                    <a:pt x="342979" y="103964"/>
                    <a:pt x="344058" y="105043"/>
                  </a:cubicBezTo>
                  <a:cubicBezTo>
                    <a:pt x="349451" y="108278"/>
                    <a:pt x="354844" y="111514"/>
                    <a:pt x="360236" y="113671"/>
                  </a:cubicBezTo>
                  <a:cubicBezTo>
                    <a:pt x="361315" y="113671"/>
                    <a:pt x="361315" y="114750"/>
                    <a:pt x="362394" y="113671"/>
                  </a:cubicBezTo>
                  <a:cubicBezTo>
                    <a:pt x="363472" y="112592"/>
                    <a:pt x="364550" y="111514"/>
                    <a:pt x="366707" y="112592"/>
                  </a:cubicBezTo>
                  <a:cubicBezTo>
                    <a:pt x="368865" y="113671"/>
                    <a:pt x="369943" y="114750"/>
                    <a:pt x="369943" y="116907"/>
                  </a:cubicBezTo>
                  <a:cubicBezTo>
                    <a:pt x="369943" y="117985"/>
                    <a:pt x="369943" y="119064"/>
                    <a:pt x="371022" y="119064"/>
                  </a:cubicBezTo>
                  <a:cubicBezTo>
                    <a:pt x="375336" y="120142"/>
                    <a:pt x="379650" y="122299"/>
                    <a:pt x="383965" y="123378"/>
                  </a:cubicBezTo>
                  <a:cubicBezTo>
                    <a:pt x="383965" y="123378"/>
                    <a:pt x="385043" y="123378"/>
                    <a:pt x="385043" y="123378"/>
                  </a:cubicBezTo>
                  <a:cubicBezTo>
                    <a:pt x="387200" y="121221"/>
                    <a:pt x="390436" y="122299"/>
                    <a:pt x="391514" y="124456"/>
                  </a:cubicBezTo>
                  <a:cubicBezTo>
                    <a:pt x="391514" y="125535"/>
                    <a:pt x="392593" y="125535"/>
                    <a:pt x="393671" y="126614"/>
                  </a:cubicBezTo>
                  <a:cubicBezTo>
                    <a:pt x="402299" y="129849"/>
                    <a:pt x="409849" y="130928"/>
                    <a:pt x="419557" y="130928"/>
                  </a:cubicBezTo>
                  <a:cubicBezTo>
                    <a:pt x="426028" y="130928"/>
                    <a:pt x="433578" y="130928"/>
                    <a:pt x="440049" y="132006"/>
                  </a:cubicBezTo>
                  <a:cubicBezTo>
                    <a:pt x="448678" y="133085"/>
                    <a:pt x="457306" y="134164"/>
                    <a:pt x="464856" y="138478"/>
                  </a:cubicBezTo>
                  <a:cubicBezTo>
                    <a:pt x="475641" y="143870"/>
                    <a:pt x="483191" y="153577"/>
                    <a:pt x="486427" y="165441"/>
                  </a:cubicBezTo>
                  <a:cubicBezTo>
                    <a:pt x="486427" y="165441"/>
                    <a:pt x="486427" y="166520"/>
                    <a:pt x="486427" y="166520"/>
                  </a:cubicBezTo>
                  <a:cubicBezTo>
                    <a:pt x="488583" y="166520"/>
                    <a:pt x="490741" y="165441"/>
                    <a:pt x="492898" y="165441"/>
                  </a:cubicBezTo>
                  <a:cubicBezTo>
                    <a:pt x="492898" y="167598"/>
                    <a:pt x="493976" y="169756"/>
                    <a:pt x="493976" y="171913"/>
                  </a:cubicBezTo>
                  <a:cubicBezTo>
                    <a:pt x="493976" y="175148"/>
                    <a:pt x="493976" y="178384"/>
                    <a:pt x="493976" y="180541"/>
                  </a:cubicBezTo>
                  <a:cubicBezTo>
                    <a:pt x="493976" y="181620"/>
                    <a:pt x="493976" y="181620"/>
                    <a:pt x="493976" y="182698"/>
                  </a:cubicBezTo>
                  <a:cubicBezTo>
                    <a:pt x="493976" y="189170"/>
                    <a:pt x="491820" y="193484"/>
                    <a:pt x="487505" y="197798"/>
                  </a:cubicBezTo>
                  <a:cubicBezTo>
                    <a:pt x="483191" y="202112"/>
                    <a:pt x="478877" y="206426"/>
                    <a:pt x="473484" y="209662"/>
                  </a:cubicBezTo>
                  <a:cubicBezTo>
                    <a:pt x="472405" y="209662"/>
                    <a:pt x="472405" y="210741"/>
                    <a:pt x="472405" y="211819"/>
                  </a:cubicBezTo>
                  <a:cubicBezTo>
                    <a:pt x="472405" y="212898"/>
                    <a:pt x="473484" y="213976"/>
                    <a:pt x="473484" y="215055"/>
                  </a:cubicBezTo>
                  <a:cubicBezTo>
                    <a:pt x="473484" y="216133"/>
                    <a:pt x="473484" y="216133"/>
                    <a:pt x="472405" y="217212"/>
                  </a:cubicBezTo>
                  <a:cubicBezTo>
                    <a:pt x="468091" y="219369"/>
                    <a:pt x="464856" y="221526"/>
                    <a:pt x="460541" y="223683"/>
                  </a:cubicBezTo>
                  <a:cubicBezTo>
                    <a:pt x="458384" y="224762"/>
                    <a:pt x="456227" y="225840"/>
                    <a:pt x="454070" y="226919"/>
                  </a:cubicBezTo>
                  <a:cubicBezTo>
                    <a:pt x="452991" y="225840"/>
                    <a:pt x="452991" y="224762"/>
                    <a:pt x="451913" y="224762"/>
                  </a:cubicBezTo>
                  <a:cubicBezTo>
                    <a:pt x="450834" y="223683"/>
                    <a:pt x="450834" y="223683"/>
                    <a:pt x="449756" y="223683"/>
                  </a:cubicBezTo>
                  <a:cubicBezTo>
                    <a:pt x="446520" y="224762"/>
                    <a:pt x="442206" y="225840"/>
                    <a:pt x="438970" y="225840"/>
                  </a:cubicBezTo>
                  <a:cubicBezTo>
                    <a:pt x="435735" y="225840"/>
                    <a:pt x="434656" y="226919"/>
                    <a:pt x="434656" y="230154"/>
                  </a:cubicBezTo>
                  <a:cubicBezTo>
                    <a:pt x="434656" y="230154"/>
                    <a:pt x="434656" y="230154"/>
                    <a:pt x="434656" y="230154"/>
                  </a:cubicBezTo>
                  <a:cubicBezTo>
                    <a:pt x="434656" y="230154"/>
                    <a:pt x="434656" y="231233"/>
                    <a:pt x="433578" y="231233"/>
                  </a:cubicBezTo>
                  <a:cubicBezTo>
                    <a:pt x="428185" y="232312"/>
                    <a:pt x="421714" y="233390"/>
                    <a:pt x="416321" y="234469"/>
                  </a:cubicBezTo>
                  <a:cubicBezTo>
                    <a:pt x="416321" y="233390"/>
                    <a:pt x="415242" y="232312"/>
                    <a:pt x="415242" y="230154"/>
                  </a:cubicBezTo>
                  <a:cubicBezTo>
                    <a:pt x="415242" y="229076"/>
                    <a:pt x="414164" y="229076"/>
                    <a:pt x="413085" y="229076"/>
                  </a:cubicBezTo>
                  <a:cubicBezTo>
                    <a:pt x="407692" y="229076"/>
                    <a:pt x="402299" y="230154"/>
                    <a:pt x="396907" y="230154"/>
                  </a:cubicBezTo>
                  <a:cubicBezTo>
                    <a:pt x="394750" y="230154"/>
                    <a:pt x="393671" y="231233"/>
                    <a:pt x="392593" y="232312"/>
                  </a:cubicBezTo>
                  <a:cubicBezTo>
                    <a:pt x="391514" y="233390"/>
                    <a:pt x="390436" y="235547"/>
                    <a:pt x="388278" y="236626"/>
                  </a:cubicBezTo>
                  <a:cubicBezTo>
                    <a:pt x="386121" y="237704"/>
                    <a:pt x="383965" y="236626"/>
                    <a:pt x="382886" y="236626"/>
                  </a:cubicBezTo>
                  <a:cubicBezTo>
                    <a:pt x="380728" y="236626"/>
                    <a:pt x="378572" y="237704"/>
                    <a:pt x="377493" y="236626"/>
                  </a:cubicBezTo>
                  <a:cubicBezTo>
                    <a:pt x="376415" y="235547"/>
                    <a:pt x="375336" y="233390"/>
                    <a:pt x="374257" y="232312"/>
                  </a:cubicBezTo>
                  <a:cubicBezTo>
                    <a:pt x="373179" y="231233"/>
                    <a:pt x="373179" y="231233"/>
                    <a:pt x="372100" y="231233"/>
                  </a:cubicBezTo>
                  <a:cubicBezTo>
                    <a:pt x="367786" y="231233"/>
                    <a:pt x="363472" y="231233"/>
                    <a:pt x="359157" y="231233"/>
                  </a:cubicBezTo>
                  <a:cubicBezTo>
                    <a:pt x="358079" y="231233"/>
                    <a:pt x="358079" y="231233"/>
                    <a:pt x="357001" y="232312"/>
                  </a:cubicBezTo>
                  <a:cubicBezTo>
                    <a:pt x="354844" y="234469"/>
                    <a:pt x="351608" y="235547"/>
                    <a:pt x="349451" y="237704"/>
                  </a:cubicBezTo>
                  <a:cubicBezTo>
                    <a:pt x="349451" y="237704"/>
                    <a:pt x="348372" y="238783"/>
                    <a:pt x="347294" y="238783"/>
                  </a:cubicBezTo>
                  <a:cubicBezTo>
                    <a:pt x="339744" y="239862"/>
                    <a:pt x="333273" y="239862"/>
                    <a:pt x="325723" y="240940"/>
                  </a:cubicBezTo>
                  <a:cubicBezTo>
                    <a:pt x="324644" y="240940"/>
                    <a:pt x="324644" y="240940"/>
                    <a:pt x="323565" y="239862"/>
                  </a:cubicBezTo>
                  <a:cubicBezTo>
                    <a:pt x="322487" y="238783"/>
                    <a:pt x="322487" y="237704"/>
                    <a:pt x="321408" y="236626"/>
                  </a:cubicBezTo>
                  <a:cubicBezTo>
                    <a:pt x="321408" y="235547"/>
                    <a:pt x="320330" y="235547"/>
                    <a:pt x="319252" y="235547"/>
                  </a:cubicBezTo>
                  <a:cubicBezTo>
                    <a:pt x="314937" y="235547"/>
                    <a:pt x="310623" y="235547"/>
                    <a:pt x="305230" y="235547"/>
                  </a:cubicBezTo>
                  <a:cubicBezTo>
                    <a:pt x="304152" y="235547"/>
                    <a:pt x="304152" y="235547"/>
                    <a:pt x="303073" y="236626"/>
                  </a:cubicBezTo>
                  <a:cubicBezTo>
                    <a:pt x="301994" y="237704"/>
                    <a:pt x="300916" y="238783"/>
                    <a:pt x="299837" y="239862"/>
                  </a:cubicBezTo>
                  <a:cubicBezTo>
                    <a:pt x="299837" y="240940"/>
                    <a:pt x="298759" y="240940"/>
                    <a:pt x="297680" y="240940"/>
                  </a:cubicBezTo>
                  <a:cubicBezTo>
                    <a:pt x="295523" y="240940"/>
                    <a:pt x="293366" y="240940"/>
                    <a:pt x="291209" y="240940"/>
                  </a:cubicBezTo>
                  <a:cubicBezTo>
                    <a:pt x="275031" y="240940"/>
                    <a:pt x="258852" y="240940"/>
                    <a:pt x="242674" y="240940"/>
                  </a:cubicBezTo>
                  <a:cubicBezTo>
                    <a:pt x="239438" y="240940"/>
                    <a:pt x="236203" y="240940"/>
                    <a:pt x="235124" y="236626"/>
                  </a:cubicBezTo>
                  <a:cubicBezTo>
                    <a:pt x="235124" y="236626"/>
                    <a:pt x="235124" y="236626"/>
                    <a:pt x="235124" y="236626"/>
                  </a:cubicBezTo>
                  <a:cubicBezTo>
                    <a:pt x="234046" y="236626"/>
                    <a:pt x="234046" y="235547"/>
                    <a:pt x="232967" y="235547"/>
                  </a:cubicBezTo>
                  <a:cubicBezTo>
                    <a:pt x="229731" y="235547"/>
                    <a:pt x="226496" y="235547"/>
                    <a:pt x="222182" y="235547"/>
                  </a:cubicBezTo>
                  <a:cubicBezTo>
                    <a:pt x="222182" y="235547"/>
                    <a:pt x="221103" y="235547"/>
                    <a:pt x="221103" y="235547"/>
                  </a:cubicBezTo>
                  <a:cubicBezTo>
                    <a:pt x="218946" y="237704"/>
                    <a:pt x="216789" y="238783"/>
                    <a:pt x="213553" y="240940"/>
                  </a:cubicBezTo>
                  <a:cubicBezTo>
                    <a:pt x="206004" y="240940"/>
                    <a:pt x="199532" y="240940"/>
                    <a:pt x="191982" y="240940"/>
                  </a:cubicBezTo>
                  <a:cubicBezTo>
                    <a:pt x="190904" y="238783"/>
                    <a:pt x="189825" y="237704"/>
                    <a:pt x="188746" y="235547"/>
                  </a:cubicBezTo>
                  <a:cubicBezTo>
                    <a:pt x="188746" y="235547"/>
                    <a:pt x="187668" y="234469"/>
                    <a:pt x="187668" y="234469"/>
                  </a:cubicBezTo>
                  <a:cubicBezTo>
                    <a:pt x="183354" y="234469"/>
                    <a:pt x="177961" y="233390"/>
                    <a:pt x="173647" y="233390"/>
                  </a:cubicBezTo>
                  <a:cubicBezTo>
                    <a:pt x="172568" y="233390"/>
                    <a:pt x="172568" y="233390"/>
                    <a:pt x="172568" y="234469"/>
                  </a:cubicBezTo>
                  <a:cubicBezTo>
                    <a:pt x="171490" y="235547"/>
                    <a:pt x="171490" y="236626"/>
                    <a:pt x="170411" y="238783"/>
                  </a:cubicBezTo>
                  <a:cubicBezTo>
                    <a:pt x="170411" y="238783"/>
                    <a:pt x="169333" y="239862"/>
                    <a:pt x="169333" y="239862"/>
                  </a:cubicBezTo>
                  <a:cubicBezTo>
                    <a:pt x="160704" y="239862"/>
                    <a:pt x="153154" y="239862"/>
                    <a:pt x="144526" y="239862"/>
                  </a:cubicBezTo>
                  <a:cubicBezTo>
                    <a:pt x="144526" y="239862"/>
                    <a:pt x="143447" y="239862"/>
                    <a:pt x="143447" y="238783"/>
                  </a:cubicBezTo>
                  <a:cubicBezTo>
                    <a:pt x="142369" y="237704"/>
                    <a:pt x="142369" y="236626"/>
                    <a:pt x="141291" y="234469"/>
                  </a:cubicBezTo>
                  <a:cubicBezTo>
                    <a:pt x="141291" y="234469"/>
                    <a:pt x="140212" y="233390"/>
                    <a:pt x="140212" y="233390"/>
                  </a:cubicBezTo>
                  <a:cubicBezTo>
                    <a:pt x="135898" y="233390"/>
                    <a:pt x="130505" y="233390"/>
                    <a:pt x="126191" y="233390"/>
                  </a:cubicBezTo>
                  <a:cubicBezTo>
                    <a:pt x="126191" y="233390"/>
                    <a:pt x="125112" y="233390"/>
                    <a:pt x="125112" y="234469"/>
                  </a:cubicBezTo>
                  <a:cubicBezTo>
                    <a:pt x="124033" y="235547"/>
                    <a:pt x="122955" y="237704"/>
                    <a:pt x="121876" y="238783"/>
                  </a:cubicBezTo>
                  <a:cubicBezTo>
                    <a:pt x="121876" y="238783"/>
                    <a:pt x="120798" y="239862"/>
                    <a:pt x="120798" y="239862"/>
                  </a:cubicBezTo>
                  <a:cubicBezTo>
                    <a:pt x="113248" y="239862"/>
                    <a:pt x="105698" y="239862"/>
                    <a:pt x="97070" y="239862"/>
                  </a:cubicBezTo>
                  <a:cubicBezTo>
                    <a:pt x="97070" y="239862"/>
                    <a:pt x="95991" y="239862"/>
                    <a:pt x="95991" y="238783"/>
                  </a:cubicBezTo>
                  <a:cubicBezTo>
                    <a:pt x="94912" y="237704"/>
                    <a:pt x="93834" y="235547"/>
                    <a:pt x="92756" y="234469"/>
                  </a:cubicBezTo>
                  <a:cubicBezTo>
                    <a:pt x="92756" y="234469"/>
                    <a:pt x="91677" y="233390"/>
                    <a:pt x="91677" y="233390"/>
                  </a:cubicBezTo>
                  <a:cubicBezTo>
                    <a:pt x="85206" y="232312"/>
                    <a:pt x="77656" y="232312"/>
                    <a:pt x="71185" y="231233"/>
                  </a:cubicBezTo>
                  <a:cubicBezTo>
                    <a:pt x="67949" y="231233"/>
                    <a:pt x="66870" y="231233"/>
                    <a:pt x="64713" y="233390"/>
                  </a:cubicBezTo>
                  <a:cubicBezTo>
                    <a:pt x="63635" y="234469"/>
                    <a:pt x="62556" y="234469"/>
                    <a:pt x="61478" y="234469"/>
                  </a:cubicBezTo>
                  <a:cubicBezTo>
                    <a:pt x="51770" y="233390"/>
                    <a:pt x="42064" y="232312"/>
                    <a:pt x="32357" y="231233"/>
                  </a:cubicBezTo>
                  <a:cubicBezTo>
                    <a:pt x="24807" y="230154"/>
                    <a:pt x="17257" y="227997"/>
                    <a:pt x="10786" y="224762"/>
                  </a:cubicBezTo>
                  <a:cubicBezTo>
                    <a:pt x="6472" y="222605"/>
                    <a:pt x="3236" y="220448"/>
                    <a:pt x="1079" y="216133"/>
                  </a:cubicBezTo>
                  <a:cubicBezTo>
                    <a:pt x="0" y="217212"/>
                    <a:pt x="0" y="216133"/>
                    <a:pt x="0" y="216133"/>
                  </a:cubicBezTo>
                  <a:close/>
                  <a:moveTo>
                    <a:pt x="34514" y="28465"/>
                  </a:moveTo>
                  <a:cubicBezTo>
                    <a:pt x="31278" y="29544"/>
                    <a:pt x="29121" y="31701"/>
                    <a:pt x="25885" y="32780"/>
                  </a:cubicBezTo>
                  <a:cubicBezTo>
                    <a:pt x="23728" y="33858"/>
                    <a:pt x="22650" y="36015"/>
                    <a:pt x="21571" y="39251"/>
                  </a:cubicBezTo>
                  <a:cubicBezTo>
                    <a:pt x="20493" y="41408"/>
                    <a:pt x="20493" y="43565"/>
                    <a:pt x="20493" y="46801"/>
                  </a:cubicBezTo>
                  <a:cubicBezTo>
                    <a:pt x="21571" y="45722"/>
                    <a:pt x="22650" y="44644"/>
                    <a:pt x="22650" y="43565"/>
                  </a:cubicBezTo>
                  <a:cubicBezTo>
                    <a:pt x="22650" y="42487"/>
                    <a:pt x="21571" y="42487"/>
                    <a:pt x="21571" y="41408"/>
                  </a:cubicBezTo>
                  <a:cubicBezTo>
                    <a:pt x="21571" y="41408"/>
                    <a:pt x="22650" y="40330"/>
                    <a:pt x="22650" y="40330"/>
                  </a:cubicBezTo>
                  <a:cubicBezTo>
                    <a:pt x="23728" y="40330"/>
                    <a:pt x="23728" y="41408"/>
                    <a:pt x="24807" y="41408"/>
                  </a:cubicBezTo>
                  <a:cubicBezTo>
                    <a:pt x="28043" y="39251"/>
                    <a:pt x="32357" y="38172"/>
                    <a:pt x="36671" y="38172"/>
                  </a:cubicBezTo>
                  <a:cubicBezTo>
                    <a:pt x="36671" y="37094"/>
                    <a:pt x="36671" y="36015"/>
                    <a:pt x="37749" y="36015"/>
                  </a:cubicBezTo>
                  <a:cubicBezTo>
                    <a:pt x="37749" y="36015"/>
                    <a:pt x="38828" y="36015"/>
                    <a:pt x="38828" y="36015"/>
                  </a:cubicBezTo>
                  <a:cubicBezTo>
                    <a:pt x="39907" y="37094"/>
                    <a:pt x="39907" y="37094"/>
                    <a:pt x="39907" y="38172"/>
                  </a:cubicBezTo>
                  <a:cubicBezTo>
                    <a:pt x="42064" y="38172"/>
                    <a:pt x="44221" y="38172"/>
                    <a:pt x="46378" y="38172"/>
                  </a:cubicBezTo>
                  <a:cubicBezTo>
                    <a:pt x="46378" y="37094"/>
                    <a:pt x="46378" y="36015"/>
                    <a:pt x="47457" y="36015"/>
                  </a:cubicBezTo>
                  <a:cubicBezTo>
                    <a:pt x="47457" y="36015"/>
                    <a:pt x="48535" y="36015"/>
                    <a:pt x="49614" y="36015"/>
                  </a:cubicBezTo>
                  <a:cubicBezTo>
                    <a:pt x="50692" y="37094"/>
                    <a:pt x="49614" y="38172"/>
                    <a:pt x="49614" y="38172"/>
                  </a:cubicBezTo>
                  <a:cubicBezTo>
                    <a:pt x="55006" y="39251"/>
                    <a:pt x="60399" y="41408"/>
                    <a:pt x="64713" y="45722"/>
                  </a:cubicBezTo>
                  <a:cubicBezTo>
                    <a:pt x="66870" y="47879"/>
                    <a:pt x="67949" y="48958"/>
                    <a:pt x="70106" y="51115"/>
                  </a:cubicBezTo>
                  <a:cubicBezTo>
                    <a:pt x="72263" y="53272"/>
                    <a:pt x="73341" y="54351"/>
                    <a:pt x="75499" y="56508"/>
                  </a:cubicBezTo>
                  <a:cubicBezTo>
                    <a:pt x="75499" y="56508"/>
                    <a:pt x="75499" y="56508"/>
                    <a:pt x="75499" y="56508"/>
                  </a:cubicBezTo>
                  <a:cubicBezTo>
                    <a:pt x="74420" y="54351"/>
                    <a:pt x="72263" y="51115"/>
                    <a:pt x="71185" y="48958"/>
                  </a:cubicBezTo>
                  <a:cubicBezTo>
                    <a:pt x="71185" y="48958"/>
                    <a:pt x="70106" y="48958"/>
                    <a:pt x="70106" y="48958"/>
                  </a:cubicBezTo>
                  <a:cubicBezTo>
                    <a:pt x="69028" y="48958"/>
                    <a:pt x="67949" y="47879"/>
                    <a:pt x="69028" y="46801"/>
                  </a:cubicBezTo>
                  <a:cubicBezTo>
                    <a:pt x="69028" y="46801"/>
                    <a:pt x="69028" y="45722"/>
                    <a:pt x="69028" y="45722"/>
                  </a:cubicBezTo>
                  <a:cubicBezTo>
                    <a:pt x="67949" y="44644"/>
                    <a:pt x="67949" y="43565"/>
                    <a:pt x="66870" y="42487"/>
                  </a:cubicBezTo>
                  <a:cubicBezTo>
                    <a:pt x="65792" y="43565"/>
                    <a:pt x="64713" y="43565"/>
                    <a:pt x="63635" y="43565"/>
                  </a:cubicBezTo>
                  <a:cubicBezTo>
                    <a:pt x="62556" y="42487"/>
                    <a:pt x="63635" y="42487"/>
                    <a:pt x="64713" y="40330"/>
                  </a:cubicBezTo>
                  <a:cubicBezTo>
                    <a:pt x="63635" y="39251"/>
                    <a:pt x="62556" y="38172"/>
                    <a:pt x="61478" y="37094"/>
                  </a:cubicBezTo>
                  <a:cubicBezTo>
                    <a:pt x="60399" y="38172"/>
                    <a:pt x="59320" y="38172"/>
                    <a:pt x="59320" y="38172"/>
                  </a:cubicBezTo>
                  <a:cubicBezTo>
                    <a:pt x="58242" y="37094"/>
                    <a:pt x="58242" y="37094"/>
                    <a:pt x="59320" y="34937"/>
                  </a:cubicBezTo>
                  <a:cubicBezTo>
                    <a:pt x="58242" y="33858"/>
                    <a:pt x="58242" y="33858"/>
                    <a:pt x="57163" y="32780"/>
                  </a:cubicBezTo>
                  <a:cubicBezTo>
                    <a:pt x="56085" y="32780"/>
                    <a:pt x="56085" y="31701"/>
                    <a:pt x="55006" y="32780"/>
                  </a:cubicBezTo>
                  <a:cubicBezTo>
                    <a:pt x="53928" y="32780"/>
                    <a:pt x="52849" y="32780"/>
                    <a:pt x="52849" y="31701"/>
                  </a:cubicBezTo>
                  <a:cubicBezTo>
                    <a:pt x="52849" y="30623"/>
                    <a:pt x="51770" y="30623"/>
                    <a:pt x="51770" y="29544"/>
                  </a:cubicBezTo>
                  <a:cubicBezTo>
                    <a:pt x="50692" y="29544"/>
                    <a:pt x="49614" y="28465"/>
                    <a:pt x="48535" y="28465"/>
                  </a:cubicBezTo>
                  <a:cubicBezTo>
                    <a:pt x="44221" y="26308"/>
                    <a:pt x="39907" y="26308"/>
                    <a:pt x="34514" y="28465"/>
                  </a:cubicBezTo>
                  <a:lnTo>
                    <a:pt x="34514" y="28465"/>
                  </a:lnTo>
                  <a:close/>
                  <a:moveTo>
                    <a:pt x="92756" y="74843"/>
                  </a:moveTo>
                  <a:lnTo>
                    <a:pt x="92756" y="74843"/>
                  </a:lnTo>
                  <a:cubicBezTo>
                    <a:pt x="91677" y="73765"/>
                    <a:pt x="90599" y="72686"/>
                    <a:pt x="88441" y="70529"/>
                  </a:cubicBezTo>
                  <a:cubicBezTo>
                    <a:pt x="88441" y="71608"/>
                    <a:pt x="87363" y="72686"/>
                    <a:pt x="86284" y="72686"/>
                  </a:cubicBezTo>
                  <a:cubicBezTo>
                    <a:pt x="86284" y="72686"/>
                    <a:pt x="85206" y="71608"/>
                    <a:pt x="85206" y="71608"/>
                  </a:cubicBezTo>
                  <a:cubicBezTo>
                    <a:pt x="85206" y="70529"/>
                    <a:pt x="86284" y="69450"/>
                    <a:pt x="87363" y="69450"/>
                  </a:cubicBezTo>
                  <a:cubicBezTo>
                    <a:pt x="86284" y="68372"/>
                    <a:pt x="85206" y="66215"/>
                    <a:pt x="83049" y="65136"/>
                  </a:cubicBezTo>
                  <a:cubicBezTo>
                    <a:pt x="83049" y="66215"/>
                    <a:pt x="83049" y="67293"/>
                    <a:pt x="81970" y="67293"/>
                  </a:cubicBezTo>
                  <a:cubicBezTo>
                    <a:pt x="81970" y="67293"/>
                    <a:pt x="80891" y="66215"/>
                    <a:pt x="80891" y="66215"/>
                  </a:cubicBezTo>
                  <a:cubicBezTo>
                    <a:pt x="80891" y="65136"/>
                    <a:pt x="80891" y="64058"/>
                    <a:pt x="83049" y="64058"/>
                  </a:cubicBezTo>
                  <a:cubicBezTo>
                    <a:pt x="81970" y="62979"/>
                    <a:pt x="80891" y="61901"/>
                    <a:pt x="78734" y="60822"/>
                  </a:cubicBezTo>
                  <a:cubicBezTo>
                    <a:pt x="77656" y="61901"/>
                    <a:pt x="76578" y="61901"/>
                    <a:pt x="76578" y="61901"/>
                  </a:cubicBezTo>
                  <a:cubicBezTo>
                    <a:pt x="75499" y="60822"/>
                    <a:pt x="76578" y="59743"/>
                    <a:pt x="76578" y="59743"/>
                  </a:cubicBezTo>
                  <a:cubicBezTo>
                    <a:pt x="75499" y="58665"/>
                    <a:pt x="74420" y="57586"/>
                    <a:pt x="73341" y="56508"/>
                  </a:cubicBezTo>
                  <a:cubicBezTo>
                    <a:pt x="72263" y="57586"/>
                    <a:pt x="71185" y="57586"/>
                    <a:pt x="71185" y="57586"/>
                  </a:cubicBezTo>
                  <a:cubicBezTo>
                    <a:pt x="70106" y="56508"/>
                    <a:pt x="71185" y="55429"/>
                    <a:pt x="71185" y="54351"/>
                  </a:cubicBezTo>
                  <a:cubicBezTo>
                    <a:pt x="70106" y="53272"/>
                    <a:pt x="69028" y="52194"/>
                    <a:pt x="69028" y="51115"/>
                  </a:cubicBezTo>
                  <a:cubicBezTo>
                    <a:pt x="67949" y="51115"/>
                    <a:pt x="67949" y="52194"/>
                    <a:pt x="66870" y="52194"/>
                  </a:cubicBezTo>
                  <a:cubicBezTo>
                    <a:pt x="66870" y="52194"/>
                    <a:pt x="65792" y="51115"/>
                    <a:pt x="65792" y="51115"/>
                  </a:cubicBezTo>
                  <a:cubicBezTo>
                    <a:pt x="65792" y="50036"/>
                    <a:pt x="66870" y="50036"/>
                    <a:pt x="66870" y="48958"/>
                  </a:cubicBezTo>
                  <a:cubicBezTo>
                    <a:pt x="65792" y="47879"/>
                    <a:pt x="64713" y="46801"/>
                    <a:pt x="63635" y="46801"/>
                  </a:cubicBezTo>
                  <a:cubicBezTo>
                    <a:pt x="63635" y="46801"/>
                    <a:pt x="63635" y="46801"/>
                    <a:pt x="63635" y="46801"/>
                  </a:cubicBezTo>
                  <a:cubicBezTo>
                    <a:pt x="62556" y="46801"/>
                    <a:pt x="61478" y="47879"/>
                    <a:pt x="61478" y="46801"/>
                  </a:cubicBezTo>
                  <a:cubicBezTo>
                    <a:pt x="60399" y="46801"/>
                    <a:pt x="60399" y="44644"/>
                    <a:pt x="61478" y="44644"/>
                  </a:cubicBezTo>
                  <a:cubicBezTo>
                    <a:pt x="57163" y="42487"/>
                    <a:pt x="52849" y="40330"/>
                    <a:pt x="48535" y="40330"/>
                  </a:cubicBezTo>
                  <a:cubicBezTo>
                    <a:pt x="47457" y="41408"/>
                    <a:pt x="47457" y="41408"/>
                    <a:pt x="46378" y="41408"/>
                  </a:cubicBezTo>
                  <a:cubicBezTo>
                    <a:pt x="45299" y="41408"/>
                    <a:pt x="45299" y="40330"/>
                    <a:pt x="44221" y="40330"/>
                  </a:cubicBezTo>
                  <a:cubicBezTo>
                    <a:pt x="44221" y="40330"/>
                    <a:pt x="44221" y="40330"/>
                    <a:pt x="44221" y="40330"/>
                  </a:cubicBezTo>
                  <a:cubicBezTo>
                    <a:pt x="42064" y="40330"/>
                    <a:pt x="39907" y="40330"/>
                    <a:pt x="37749" y="41408"/>
                  </a:cubicBezTo>
                  <a:cubicBezTo>
                    <a:pt x="37749" y="41408"/>
                    <a:pt x="36671" y="41408"/>
                    <a:pt x="36671" y="42487"/>
                  </a:cubicBezTo>
                  <a:cubicBezTo>
                    <a:pt x="35592" y="43565"/>
                    <a:pt x="35592" y="43565"/>
                    <a:pt x="34514" y="42487"/>
                  </a:cubicBezTo>
                  <a:cubicBezTo>
                    <a:pt x="34514" y="42487"/>
                    <a:pt x="33435" y="42487"/>
                    <a:pt x="33435" y="42487"/>
                  </a:cubicBezTo>
                  <a:cubicBezTo>
                    <a:pt x="29121" y="43565"/>
                    <a:pt x="26964" y="45722"/>
                    <a:pt x="24807" y="50036"/>
                  </a:cubicBezTo>
                  <a:cubicBezTo>
                    <a:pt x="25885" y="50036"/>
                    <a:pt x="26964" y="51115"/>
                    <a:pt x="25885" y="52194"/>
                  </a:cubicBezTo>
                  <a:cubicBezTo>
                    <a:pt x="25885" y="53272"/>
                    <a:pt x="24807" y="53272"/>
                    <a:pt x="23728" y="53272"/>
                  </a:cubicBezTo>
                  <a:cubicBezTo>
                    <a:pt x="22650" y="56508"/>
                    <a:pt x="22650" y="58665"/>
                    <a:pt x="23728" y="60822"/>
                  </a:cubicBezTo>
                  <a:cubicBezTo>
                    <a:pt x="24807" y="60822"/>
                    <a:pt x="25885" y="60822"/>
                    <a:pt x="25885" y="61901"/>
                  </a:cubicBezTo>
                  <a:cubicBezTo>
                    <a:pt x="25885" y="62979"/>
                    <a:pt x="25885" y="64058"/>
                    <a:pt x="23728" y="64058"/>
                  </a:cubicBezTo>
                  <a:cubicBezTo>
                    <a:pt x="24807" y="68372"/>
                    <a:pt x="25885" y="73765"/>
                    <a:pt x="25885" y="78079"/>
                  </a:cubicBezTo>
                  <a:cubicBezTo>
                    <a:pt x="25885" y="82393"/>
                    <a:pt x="26964" y="87786"/>
                    <a:pt x="26964" y="92100"/>
                  </a:cubicBezTo>
                  <a:cubicBezTo>
                    <a:pt x="35592" y="87786"/>
                    <a:pt x="44221" y="89943"/>
                    <a:pt x="52849" y="93179"/>
                  </a:cubicBezTo>
                  <a:cubicBezTo>
                    <a:pt x="53928" y="92100"/>
                    <a:pt x="53928" y="92100"/>
                    <a:pt x="55006" y="91021"/>
                  </a:cubicBezTo>
                  <a:cubicBezTo>
                    <a:pt x="55006" y="91021"/>
                    <a:pt x="56085" y="91021"/>
                    <a:pt x="56085" y="92100"/>
                  </a:cubicBezTo>
                  <a:cubicBezTo>
                    <a:pt x="56085" y="93179"/>
                    <a:pt x="56085" y="93179"/>
                    <a:pt x="56085" y="94257"/>
                  </a:cubicBezTo>
                  <a:cubicBezTo>
                    <a:pt x="61478" y="97493"/>
                    <a:pt x="67949" y="100728"/>
                    <a:pt x="73341" y="102885"/>
                  </a:cubicBezTo>
                  <a:cubicBezTo>
                    <a:pt x="73341" y="102885"/>
                    <a:pt x="73341" y="102885"/>
                    <a:pt x="73341" y="101807"/>
                  </a:cubicBezTo>
                  <a:cubicBezTo>
                    <a:pt x="74420" y="101807"/>
                    <a:pt x="74420" y="100728"/>
                    <a:pt x="75499" y="100728"/>
                  </a:cubicBezTo>
                  <a:cubicBezTo>
                    <a:pt x="76578" y="100728"/>
                    <a:pt x="76578" y="101807"/>
                    <a:pt x="76578" y="102885"/>
                  </a:cubicBezTo>
                  <a:cubicBezTo>
                    <a:pt x="81970" y="103964"/>
                    <a:pt x="88441" y="105043"/>
                    <a:pt x="93834" y="101807"/>
                  </a:cubicBezTo>
                  <a:cubicBezTo>
                    <a:pt x="93834" y="101807"/>
                    <a:pt x="94912" y="100728"/>
                    <a:pt x="94912" y="100728"/>
                  </a:cubicBezTo>
                  <a:cubicBezTo>
                    <a:pt x="94912" y="99650"/>
                    <a:pt x="95991" y="99650"/>
                    <a:pt x="97070" y="99650"/>
                  </a:cubicBezTo>
                  <a:cubicBezTo>
                    <a:pt x="97070" y="99650"/>
                    <a:pt x="98149" y="99650"/>
                    <a:pt x="98149" y="99650"/>
                  </a:cubicBezTo>
                  <a:cubicBezTo>
                    <a:pt x="99227" y="98571"/>
                    <a:pt x="100305" y="98571"/>
                    <a:pt x="101384" y="97493"/>
                  </a:cubicBezTo>
                  <a:cubicBezTo>
                    <a:pt x="100305" y="96414"/>
                    <a:pt x="100305" y="95336"/>
                    <a:pt x="101384" y="94257"/>
                  </a:cubicBezTo>
                  <a:cubicBezTo>
                    <a:pt x="102462" y="93179"/>
                    <a:pt x="102462" y="94257"/>
                    <a:pt x="104620" y="95336"/>
                  </a:cubicBezTo>
                  <a:cubicBezTo>
                    <a:pt x="105698" y="94257"/>
                    <a:pt x="106777" y="93179"/>
                    <a:pt x="107855" y="92100"/>
                  </a:cubicBezTo>
                  <a:cubicBezTo>
                    <a:pt x="106777" y="91021"/>
                    <a:pt x="106777" y="91021"/>
                    <a:pt x="106777" y="89943"/>
                  </a:cubicBezTo>
                  <a:cubicBezTo>
                    <a:pt x="107855" y="88864"/>
                    <a:pt x="108934" y="88864"/>
                    <a:pt x="110012" y="89943"/>
                  </a:cubicBezTo>
                  <a:cubicBezTo>
                    <a:pt x="111091" y="87786"/>
                    <a:pt x="112170" y="85629"/>
                    <a:pt x="113248" y="83472"/>
                  </a:cubicBezTo>
                  <a:cubicBezTo>
                    <a:pt x="113248" y="83472"/>
                    <a:pt x="113248" y="83472"/>
                    <a:pt x="113248" y="83472"/>
                  </a:cubicBezTo>
                  <a:cubicBezTo>
                    <a:pt x="104620" y="83472"/>
                    <a:pt x="99227" y="80236"/>
                    <a:pt x="92756" y="74843"/>
                  </a:cubicBezTo>
                  <a:cubicBezTo>
                    <a:pt x="93834" y="74843"/>
                    <a:pt x="92756" y="74843"/>
                    <a:pt x="92756" y="74843"/>
                  </a:cubicBezTo>
                  <a:close/>
                  <a:moveTo>
                    <a:pt x="486427" y="182698"/>
                  </a:moveTo>
                  <a:cubicBezTo>
                    <a:pt x="486427" y="183777"/>
                    <a:pt x="486427" y="185934"/>
                    <a:pt x="485348" y="187012"/>
                  </a:cubicBezTo>
                  <a:cubicBezTo>
                    <a:pt x="483191" y="195641"/>
                    <a:pt x="476720" y="201034"/>
                    <a:pt x="468091" y="203191"/>
                  </a:cubicBezTo>
                  <a:cubicBezTo>
                    <a:pt x="464856" y="204269"/>
                    <a:pt x="461620" y="204269"/>
                    <a:pt x="458384" y="204269"/>
                  </a:cubicBezTo>
                  <a:cubicBezTo>
                    <a:pt x="446520" y="205348"/>
                    <a:pt x="434656" y="206426"/>
                    <a:pt x="421714" y="207505"/>
                  </a:cubicBezTo>
                  <a:cubicBezTo>
                    <a:pt x="404457" y="208583"/>
                    <a:pt x="387200" y="209662"/>
                    <a:pt x="368865" y="209662"/>
                  </a:cubicBezTo>
                  <a:cubicBezTo>
                    <a:pt x="348372" y="209662"/>
                    <a:pt x="327880" y="209662"/>
                    <a:pt x="306309" y="208583"/>
                  </a:cubicBezTo>
                  <a:cubicBezTo>
                    <a:pt x="298759" y="208583"/>
                    <a:pt x="290130" y="207505"/>
                    <a:pt x="282581" y="206426"/>
                  </a:cubicBezTo>
                  <a:cubicBezTo>
                    <a:pt x="280423" y="206426"/>
                    <a:pt x="277188" y="205348"/>
                    <a:pt x="275031" y="205348"/>
                  </a:cubicBezTo>
                  <a:cubicBezTo>
                    <a:pt x="266402" y="205348"/>
                    <a:pt x="257774" y="206426"/>
                    <a:pt x="249146" y="206426"/>
                  </a:cubicBezTo>
                  <a:cubicBezTo>
                    <a:pt x="236203" y="206426"/>
                    <a:pt x="223260" y="207505"/>
                    <a:pt x="209239" y="207505"/>
                  </a:cubicBezTo>
                  <a:cubicBezTo>
                    <a:pt x="193061" y="208583"/>
                    <a:pt x="175804" y="208583"/>
                    <a:pt x="159625" y="209662"/>
                  </a:cubicBezTo>
                  <a:cubicBezTo>
                    <a:pt x="146683" y="209662"/>
                    <a:pt x="133741" y="210741"/>
                    <a:pt x="120798" y="210741"/>
                  </a:cubicBezTo>
                  <a:cubicBezTo>
                    <a:pt x="100305" y="211819"/>
                    <a:pt x="79813" y="211819"/>
                    <a:pt x="59320" y="209662"/>
                  </a:cubicBezTo>
                  <a:cubicBezTo>
                    <a:pt x="43142" y="208583"/>
                    <a:pt x="26964" y="207505"/>
                    <a:pt x="9707" y="205348"/>
                  </a:cubicBezTo>
                  <a:cubicBezTo>
                    <a:pt x="8628" y="205348"/>
                    <a:pt x="8628" y="205348"/>
                    <a:pt x="8628" y="206426"/>
                  </a:cubicBezTo>
                  <a:cubicBezTo>
                    <a:pt x="7550" y="209662"/>
                    <a:pt x="6472" y="211819"/>
                    <a:pt x="5393" y="215055"/>
                  </a:cubicBezTo>
                  <a:cubicBezTo>
                    <a:pt x="5393" y="215055"/>
                    <a:pt x="5393" y="216133"/>
                    <a:pt x="5393" y="216133"/>
                  </a:cubicBezTo>
                  <a:cubicBezTo>
                    <a:pt x="6472" y="217212"/>
                    <a:pt x="7550" y="218291"/>
                    <a:pt x="9707" y="219369"/>
                  </a:cubicBezTo>
                  <a:cubicBezTo>
                    <a:pt x="14021" y="221526"/>
                    <a:pt x="17257" y="222605"/>
                    <a:pt x="21571" y="223683"/>
                  </a:cubicBezTo>
                  <a:cubicBezTo>
                    <a:pt x="33435" y="226919"/>
                    <a:pt x="46378" y="227997"/>
                    <a:pt x="59320" y="229076"/>
                  </a:cubicBezTo>
                  <a:cubicBezTo>
                    <a:pt x="60399" y="229076"/>
                    <a:pt x="60399" y="229076"/>
                    <a:pt x="61478" y="227997"/>
                  </a:cubicBezTo>
                  <a:cubicBezTo>
                    <a:pt x="62556" y="226919"/>
                    <a:pt x="63635" y="225840"/>
                    <a:pt x="64713" y="224762"/>
                  </a:cubicBezTo>
                  <a:cubicBezTo>
                    <a:pt x="64713" y="224762"/>
                    <a:pt x="65792" y="223683"/>
                    <a:pt x="65792" y="223683"/>
                  </a:cubicBezTo>
                  <a:cubicBezTo>
                    <a:pt x="69028" y="223683"/>
                    <a:pt x="72263" y="224762"/>
                    <a:pt x="75499" y="224762"/>
                  </a:cubicBezTo>
                  <a:cubicBezTo>
                    <a:pt x="81970" y="225840"/>
                    <a:pt x="88441" y="225840"/>
                    <a:pt x="93834" y="226919"/>
                  </a:cubicBezTo>
                  <a:cubicBezTo>
                    <a:pt x="94912" y="226919"/>
                    <a:pt x="94912" y="226919"/>
                    <a:pt x="95991" y="227997"/>
                  </a:cubicBezTo>
                  <a:cubicBezTo>
                    <a:pt x="97070" y="229076"/>
                    <a:pt x="97070" y="230154"/>
                    <a:pt x="98149" y="231233"/>
                  </a:cubicBezTo>
                  <a:cubicBezTo>
                    <a:pt x="98149" y="231233"/>
                    <a:pt x="99227" y="232312"/>
                    <a:pt x="99227" y="232312"/>
                  </a:cubicBezTo>
                  <a:cubicBezTo>
                    <a:pt x="104620" y="232312"/>
                    <a:pt x="111091" y="232312"/>
                    <a:pt x="116483" y="232312"/>
                  </a:cubicBezTo>
                  <a:cubicBezTo>
                    <a:pt x="116483" y="232312"/>
                    <a:pt x="117562" y="232312"/>
                    <a:pt x="117562" y="231233"/>
                  </a:cubicBezTo>
                  <a:cubicBezTo>
                    <a:pt x="118641" y="230154"/>
                    <a:pt x="119720" y="227997"/>
                    <a:pt x="120798" y="226919"/>
                  </a:cubicBezTo>
                  <a:cubicBezTo>
                    <a:pt x="120798" y="226919"/>
                    <a:pt x="121876" y="225840"/>
                    <a:pt x="121876" y="225840"/>
                  </a:cubicBezTo>
                  <a:cubicBezTo>
                    <a:pt x="128348" y="225840"/>
                    <a:pt x="135898" y="225840"/>
                    <a:pt x="142369" y="225840"/>
                  </a:cubicBezTo>
                  <a:cubicBezTo>
                    <a:pt x="142369" y="225840"/>
                    <a:pt x="143447" y="225840"/>
                    <a:pt x="143447" y="226919"/>
                  </a:cubicBezTo>
                  <a:cubicBezTo>
                    <a:pt x="144526" y="227997"/>
                    <a:pt x="144526" y="229076"/>
                    <a:pt x="145604" y="231233"/>
                  </a:cubicBezTo>
                  <a:cubicBezTo>
                    <a:pt x="145604" y="231233"/>
                    <a:pt x="146683" y="232312"/>
                    <a:pt x="146683" y="232312"/>
                  </a:cubicBezTo>
                  <a:cubicBezTo>
                    <a:pt x="153154" y="232312"/>
                    <a:pt x="158547" y="232312"/>
                    <a:pt x="165018" y="232312"/>
                  </a:cubicBezTo>
                  <a:cubicBezTo>
                    <a:pt x="165018" y="232312"/>
                    <a:pt x="166097" y="232312"/>
                    <a:pt x="166097" y="231233"/>
                  </a:cubicBezTo>
                  <a:cubicBezTo>
                    <a:pt x="167175" y="230154"/>
                    <a:pt x="167175" y="229076"/>
                    <a:pt x="168254" y="226919"/>
                  </a:cubicBezTo>
                  <a:cubicBezTo>
                    <a:pt x="168254" y="226919"/>
                    <a:pt x="169333" y="225840"/>
                    <a:pt x="169333" y="225840"/>
                  </a:cubicBezTo>
                  <a:cubicBezTo>
                    <a:pt x="176883" y="225840"/>
                    <a:pt x="183354" y="226919"/>
                    <a:pt x="190904" y="226919"/>
                  </a:cubicBezTo>
                  <a:cubicBezTo>
                    <a:pt x="190904" y="226919"/>
                    <a:pt x="191982" y="226919"/>
                    <a:pt x="191982" y="227997"/>
                  </a:cubicBezTo>
                  <a:cubicBezTo>
                    <a:pt x="193061" y="229076"/>
                    <a:pt x="193061" y="231233"/>
                    <a:pt x="194139" y="232312"/>
                  </a:cubicBezTo>
                  <a:cubicBezTo>
                    <a:pt x="194139" y="233390"/>
                    <a:pt x="195218" y="233390"/>
                    <a:pt x="196296" y="233390"/>
                  </a:cubicBezTo>
                  <a:cubicBezTo>
                    <a:pt x="200611" y="233390"/>
                    <a:pt x="204925" y="233390"/>
                    <a:pt x="210317" y="233390"/>
                  </a:cubicBezTo>
                  <a:cubicBezTo>
                    <a:pt x="211396" y="233390"/>
                    <a:pt x="211396" y="233390"/>
                    <a:pt x="212475" y="232312"/>
                  </a:cubicBezTo>
                  <a:cubicBezTo>
                    <a:pt x="214632" y="231233"/>
                    <a:pt x="216789" y="229076"/>
                    <a:pt x="217867" y="227997"/>
                  </a:cubicBezTo>
                  <a:cubicBezTo>
                    <a:pt x="218946" y="227997"/>
                    <a:pt x="218946" y="226919"/>
                    <a:pt x="220025" y="226919"/>
                  </a:cubicBezTo>
                  <a:cubicBezTo>
                    <a:pt x="224338" y="226919"/>
                    <a:pt x="227575" y="226919"/>
                    <a:pt x="231888" y="226919"/>
                  </a:cubicBezTo>
                  <a:cubicBezTo>
                    <a:pt x="232967" y="226919"/>
                    <a:pt x="235124" y="226919"/>
                    <a:pt x="236203" y="226919"/>
                  </a:cubicBezTo>
                  <a:cubicBezTo>
                    <a:pt x="237281" y="227997"/>
                    <a:pt x="238360" y="229076"/>
                    <a:pt x="239438" y="230154"/>
                  </a:cubicBezTo>
                  <a:cubicBezTo>
                    <a:pt x="239438" y="230154"/>
                    <a:pt x="240517" y="231233"/>
                    <a:pt x="241596" y="231233"/>
                  </a:cubicBezTo>
                  <a:cubicBezTo>
                    <a:pt x="259931" y="231233"/>
                    <a:pt x="277188" y="231233"/>
                    <a:pt x="295523" y="231233"/>
                  </a:cubicBezTo>
                  <a:cubicBezTo>
                    <a:pt x="295523" y="231233"/>
                    <a:pt x="296602" y="231233"/>
                    <a:pt x="296602" y="230154"/>
                  </a:cubicBezTo>
                  <a:cubicBezTo>
                    <a:pt x="297680" y="229076"/>
                    <a:pt x="298759" y="227997"/>
                    <a:pt x="299837" y="226919"/>
                  </a:cubicBezTo>
                  <a:cubicBezTo>
                    <a:pt x="300916" y="225840"/>
                    <a:pt x="300916" y="225840"/>
                    <a:pt x="301994" y="225840"/>
                  </a:cubicBezTo>
                  <a:cubicBezTo>
                    <a:pt x="307387" y="225840"/>
                    <a:pt x="311702" y="225840"/>
                    <a:pt x="317094" y="225840"/>
                  </a:cubicBezTo>
                  <a:cubicBezTo>
                    <a:pt x="320330" y="225840"/>
                    <a:pt x="323565" y="225840"/>
                    <a:pt x="324644" y="229076"/>
                  </a:cubicBezTo>
                  <a:cubicBezTo>
                    <a:pt x="324644" y="230154"/>
                    <a:pt x="325723" y="230154"/>
                    <a:pt x="326801" y="230154"/>
                  </a:cubicBezTo>
                  <a:cubicBezTo>
                    <a:pt x="332194" y="230154"/>
                    <a:pt x="337586" y="229076"/>
                    <a:pt x="344058" y="229076"/>
                  </a:cubicBezTo>
                  <a:cubicBezTo>
                    <a:pt x="345136" y="229076"/>
                    <a:pt x="345136" y="229076"/>
                    <a:pt x="346215" y="227997"/>
                  </a:cubicBezTo>
                  <a:cubicBezTo>
                    <a:pt x="348372" y="225840"/>
                    <a:pt x="351608" y="223683"/>
                    <a:pt x="353765" y="222605"/>
                  </a:cubicBezTo>
                  <a:cubicBezTo>
                    <a:pt x="353765" y="222605"/>
                    <a:pt x="354844" y="221526"/>
                    <a:pt x="355922" y="221526"/>
                  </a:cubicBezTo>
                  <a:cubicBezTo>
                    <a:pt x="362394" y="221526"/>
                    <a:pt x="367786" y="221526"/>
                    <a:pt x="374257" y="221526"/>
                  </a:cubicBezTo>
                  <a:cubicBezTo>
                    <a:pt x="374257" y="221526"/>
                    <a:pt x="375336" y="221526"/>
                    <a:pt x="375336" y="222605"/>
                  </a:cubicBezTo>
                  <a:cubicBezTo>
                    <a:pt x="376415" y="223683"/>
                    <a:pt x="377493" y="224762"/>
                    <a:pt x="378572" y="226919"/>
                  </a:cubicBezTo>
                  <a:cubicBezTo>
                    <a:pt x="378572" y="227997"/>
                    <a:pt x="379650" y="227997"/>
                    <a:pt x="380728" y="227997"/>
                  </a:cubicBezTo>
                  <a:cubicBezTo>
                    <a:pt x="381807" y="227997"/>
                    <a:pt x="383965" y="227997"/>
                    <a:pt x="385043" y="227997"/>
                  </a:cubicBezTo>
                  <a:cubicBezTo>
                    <a:pt x="386121" y="227997"/>
                    <a:pt x="386121" y="227997"/>
                    <a:pt x="386121" y="226919"/>
                  </a:cubicBezTo>
                  <a:cubicBezTo>
                    <a:pt x="387200" y="225840"/>
                    <a:pt x="389357" y="223683"/>
                    <a:pt x="390436" y="222605"/>
                  </a:cubicBezTo>
                  <a:cubicBezTo>
                    <a:pt x="390436" y="222605"/>
                    <a:pt x="391514" y="221526"/>
                    <a:pt x="392593" y="221526"/>
                  </a:cubicBezTo>
                  <a:cubicBezTo>
                    <a:pt x="397986" y="221526"/>
                    <a:pt x="402299" y="220448"/>
                    <a:pt x="407692" y="220448"/>
                  </a:cubicBezTo>
                  <a:cubicBezTo>
                    <a:pt x="410928" y="220448"/>
                    <a:pt x="415242" y="219369"/>
                    <a:pt x="418478" y="219369"/>
                  </a:cubicBezTo>
                  <a:cubicBezTo>
                    <a:pt x="418478" y="220448"/>
                    <a:pt x="419557" y="222605"/>
                    <a:pt x="419557" y="223683"/>
                  </a:cubicBezTo>
                  <a:cubicBezTo>
                    <a:pt x="420635" y="223683"/>
                    <a:pt x="421714" y="223683"/>
                    <a:pt x="422792" y="222605"/>
                  </a:cubicBezTo>
                  <a:cubicBezTo>
                    <a:pt x="423870" y="222605"/>
                    <a:pt x="424949" y="222605"/>
                    <a:pt x="426028" y="221526"/>
                  </a:cubicBezTo>
                  <a:cubicBezTo>
                    <a:pt x="427107" y="221526"/>
                    <a:pt x="428185" y="221526"/>
                    <a:pt x="429263" y="220448"/>
                  </a:cubicBezTo>
                  <a:cubicBezTo>
                    <a:pt x="430342" y="219369"/>
                    <a:pt x="430342" y="218291"/>
                    <a:pt x="430342" y="217212"/>
                  </a:cubicBezTo>
                  <a:cubicBezTo>
                    <a:pt x="430342" y="216133"/>
                    <a:pt x="431420" y="216133"/>
                    <a:pt x="431420" y="216133"/>
                  </a:cubicBezTo>
                  <a:cubicBezTo>
                    <a:pt x="437892" y="215055"/>
                    <a:pt x="444363" y="212898"/>
                    <a:pt x="450834" y="211819"/>
                  </a:cubicBezTo>
                  <a:cubicBezTo>
                    <a:pt x="452991" y="210741"/>
                    <a:pt x="455149" y="211819"/>
                    <a:pt x="456227" y="213976"/>
                  </a:cubicBezTo>
                  <a:cubicBezTo>
                    <a:pt x="456227" y="213976"/>
                    <a:pt x="456227" y="213976"/>
                    <a:pt x="456227" y="213976"/>
                  </a:cubicBezTo>
                  <a:cubicBezTo>
                    <a:pt x="459463" y="212898"/>
                    <a:pt x="461620" y="211819"/>
                    <a:pt x="463777" y="209662"/>
                  </a:cubicBezTo>
                  <a:cubicBezTo>
                    <a:pt x="464856" y="208583"/>
                    <a:pt x="467012" y="208583"/>
                    <a:pt x="467012" y="207505"/>
                  </a:cubicBezTo>
                  <a:cubicBezTo>
                    <a:pt x="467012" y="206426"/>
                    <a:pt x="467012" y="205348"/>
                    <a:pt x="465934" y="203191"/>
                  </a:cubicBezTo>
                  <a:cubicBezTo>
                    <a:pt x="465934" y="202112"/>
                    <a:pt x="465934" y="201034"/>
                    <a:pt x="467012" y="201034"/>
                  </a:cubicBezTo>
                  <a:cubicBezTo>
                    <a:pt x="473484" y="197798"/>
                    <a:pt x="478877" y="193484"/>
                    <a:pt x="483191" y="188091"/>
                  </a:cubicBezTo>
                  <a:cubicBezTo>
                    <a:pt x="485348" y="192405"/>
                    <a:pt x="486427" y="188091"/>
                    <a:pt x="486427" y="182698"/>
                  </a:cubicBezTo>
                  <a:close/>
                  <a:moveTo>
                    <a:pt x="162862" y="189170"/>
                  </a:moveTo>
                  <a:cubicBezTo>
                    <a:pt x="163940" y="177306"/>
                    <a:pt x="170411" y="169756"/>
                    <a:pt x="179040" y="164363"/>
                  </a:cubicBezTo>
                  <a:cubicBezTo>
                    <a:pt x="182275" y="162206"/>
                    <a:pt x="185511" y="161127"/>
                    <a:pt x="189825" y="158970"/>
                  </a:cubicBezTo>
                  <a:cubicBezTo>
                    <a:pt x="201689" y="154656"/>
                    <a:pt x="213553" y="153577"/>
                    <a:pt x="225417" y="153577"/>
                  </a:cubicBezTo>
                  <a:cubicBezTo>
                    <a:pt x="237281" y="153577"/>
                    <a:pt x="250224" y="153577"/>
                    <a:pt x="262088" y="155735"/>
                  </a:cubicBezTo>
                  <a:cubicBezTo>
                    <a:pt x="273952" y="156813"/>
                    <a:pt x="286895" y="158970"/>
                    <a:pt x="298759" y="163284"/>
                  </a:cubicBezTo>
                  <a:cubicBezTo>
                    <a:pt x="306309" y="165441"/>
                    <a:pt x="312780" y="167598"/>
                    <a:pt x="320330" y="168677"/>
                  </a:cubicBezTo>
                  <a:cubicBezTo>
                    <a:pt x="334351" y="170834"/>
                    <a:pt x="349451" y="171913"/>
                    <a:pt x="363472" y="172991"/>
                  </a:cubicBezTo>
                  <a:cubicBezTo>
                    <a:pt x="385043" y="174070"/>
                    <a:pt x="406614" y="172991"/>
                    <a:pt x="429263" y="169756"/>
                  </a:cubicBezTo>
                  <a:cubicBezTo>
                    <a:pt x="435735" y="168677"/>
                    <a:pt x="443285" y="167598"/>
                    <a:pt x="449756" y="165441"/>
                  </a:cubicBezTo>
                  <a:cubicBezTo>
                    <a:pt x="454070" y="164363"/>
                    <a:pt x="457306" y="161127"/>
                    <a:pt x="459463" y="157892"/>
                  </a:cubicBezTo>
                  <a:cubicBezTo>
                    <a:pt x="462699" y="153577"/>
                    <a:pt x="461620" y="150342"/>
                    <a:pt x="458384" y="147106"/>
                  </a:cubicBezTo>
                  <a:cubicBezTo>
                    <a:pt x="456227" y="144949"/>
                    <a:pt x="452991" y="143870"/>
                    <a:pt x="450834" y="143870"/>
                  </a:cubicBezTo>
                  <a:cubicBezTo>
                    <a:pt x="443285" y="141713"/>
                    <a:pt x="434656" y="140635"/>
                    <a:pt x="427107" y="140635"/>
                  </a:cubicBezTo>
                  <a:cubicBezTo>
                    <a:pt x="420635" y="140635"/>
                    <a:pt x="415242" y="140635"/>
                    <a:pt x="408771" y="140635"/>
                  </a:cubicBezTo>
                  <a:cubicBezTo>
                    <a:pt x="407692" y="140635"/>
                    <a:pt x="407692" y="140635"/>
                    <a:pt x="406614" y="141713"/>
                  </a:cubicBezTo>
                  <a:cubicBezTo>
                    <a:pt x="404457" y="147106"/>
                    <a:pt x="400143" y="151420"/>
                    <a:pt x="393671" y="152499"/>
                  </a:cubicBezTo>
                  <a:cubicBezTo>
                    <a:pt x="389357" y="153577"/>
                    <a:pt x="385043" y="154656"/>
                    <a:pt x="379650" y="153577"/>
                  </a:cubicBezTo>
                  <a:cubicBezTo>
                    <a:pt x="377493" y="153577"/>
                    <a:pt x="375336" y="153577"/>
                    <a:pt x="374257" y="152499"/>
                  </a:cubicBezTo>
                  <a:cubicBezTo>
                    <a:pt x="374257" y="153577"/>
                    <a:pt x="374257" y="155735"/>
                    <a:pt x="375336" y="156813"/>
                  </a:cubicBezTo>
                  <a:cubicBezTo>
                    <a:pt x="376415" y="163284"/>
                    <a:pt x="372100" y="167598"/>
                    <a:pt x="366707" y="167598"/>
                  </a:cubicBezTo>
                  <a:cubicBezTo>
                    <a:pt x="364550" y="167598"/>
                    <a:pt x="361315" y="167598"/>
                    <a:pt x="359157" y="167598"/>
                  </a:cubicBezTo>
                  <a:cubicBezTo>
                    <a:pt x="351608" y="166520"/>
                    <a:pt x="345136" y="164363"/>
                    <a:pt x="338665" y="161127"/>
                  </a:cubicBezTo>
                  <a:cubicBezTo>
                    <a:pt x="328958" y="156813"/>
                    <a:pt x="318173" y="152499"/>
                    <a:pt x="307387" y="150342"/>
                  </a:cubicBezTo>
                  <a:cubicBezTo>
                    <a:pt x="285816" y="144949"/>
                    <a:pt x="264245" y="142792"/>
                    <a:pt x="242674" y="141713"/>
                  </a:cubicBezTo>
                  <a:cubicBezTo>
                    <a:pt x="229731" y="140635"/>
                    <a:pt x="216789" y="140635"/>
                    <a:pt x="203846" y="140635"/>
                  </a:cubicBezTo>
                  <a:cubicBezTo>
                    <a:pt x="198454" y="140635"/>
                    <a:pt x="191982" y="140635"/>
                    <a:pt x="186589" y="140635"/>
                  </a:cubicBezTo>
                  <a:cubicBezTo>
                    <a:pt x="181196" y="140635"/>
                    <a:pt x="175804" y="140635"/>
                    <a:pt x="169333" y="140635"/>
                  </a:cubicBezTo>
                  <a:cubicBezTo>
                    <a:pt x="161783" y="139556"/>
                    <a:pt x="153154" y="137399"/>
                    <a:pt x="145604" y="134164"/>
                  </a:cubicBezTo>
                  <a:cubicBezTo>
                    <a:pt x="127269" y="127692"/>
                    <a:pt x="110012" y="119064"/>
                    <a:pt x="91677" y="110435"/>
                  </a:cubicBezTo>
                  <a:cubicBezTo>
                    <a:pt x="90599" y="110435"/>
                    <a:pt x="89520" y="110435"/>
                    <a:pt x="88441" y="110435"/>
                  </a:cubicBezTo>
                  <a:cubicBezTo>
                    <a:pt x="85206" y="110435"/>
                    <a:pt x="81970" y="110435"/>
                    <a:pt x="78734" y="110435"/>
                  </a:cubicBezTo>
                  <a:cubicBezTo>
                    <a:pt x="72263" y="109357"/>
                    <a:pt x="66870" y="107200"/>
                    <a:pt x="61478" y="103964"/>
                  </a:cubicBezTo>
                  <a:cubicBezTo>
                    <a:pt x="55006" y="100728"/>
                    <a:pt x="48535" y="97493"/>
                    <a:pt x="40985" y="95336"/>
                  </a:cubicBezTo>
                  <a:cubicBezTo>
                    <a:pt x="36671" y="94257"/>
                    <a:pt x="33435" y="94257"/>
                    <a:pt x="29121" y="95336"/>
                  </a:cubicBezTo>
                  <a:cubicBezTo>
                    <a:pt x="25885" y="96414"/>
                    <a:pt x="23728" y="98571"/>
                    <a:pt x="23728" y="101807"/>
                  </a:cubicBezTo>
                  <a:cubicBezTo>
                    <a:pt x="22650" y="106121"/>
                    <a:pt x="22650" y="111514"/>
                    <a:pt x="21571" y="115828"/>
                  </a:cubicBezTo>
                  <a:cubicBezTo>
                    <a:pt x="21571" y="117985"/>
                    <a:pt x="21571" y="119064"/>
                    <a:pt x="21571" y="121221"/>
                  </a:cubicBezTo>
                  <a:cubicBezTo>
                    <a:pt x="26964" y="121221"/>
                    <a:pt x="31278" y="122299"/>
                    <a:pt x="36671" y="122299"/>
                  </a:cubicBezTo>
                  <a:cubicBezTo>
                    <a:pt x="51770" y="123378"/>
                    <a:pt x="66870" y="125535"/>
                    <a:pt x="81970" y="128771"/>
                  </a:cubicBezTo>
                  <a:cubicBezTo>
                    <a:pt x="94912" y="132006"/>
                    <a:pt x="107855" y="135242"/>
                    <a:pt x="119720" y="140635"/>
                  </a:cubicBezTo>
                  <a:cubicBezTo>
                    <a:pt x="127269" y="143870"/>
                    <a:pt x="134819" y="148185"/>
                    <a:pt x="140212" y="153577"/>
                  </a:cubicBezTo>
                  <a:cubicBezTo>
                    <a:pt x="145604" y="158970"/>
                    <a:pt x="149919" y="164363"/>
                    <a:pt x="150997" y="171913"/>
                  </a:cubicBezTo>
                  <a:cubicBezTo>
                    <a:pt x="152076" y="176227"/>
                    <a:pt x="152076" y="180541"/>
                    <a:pt x="153154" y="184855"/>
                  </a:cubicBezTo>
                  <a:cubicBezTo>
                    <a:pt x="153154" y="184855"/>
                    <a:pt x="153154" y="185934"/>
                    <a:pt x="154233" y="185934"/>
                  </a:cubicBezTo>
                  <a:cubicBezTo>
                    <a:pt x="158547" y="188091"/>
                    <a:pt x="160704" y="188091"/>
                    <a:pt x="162862" y="189170"/>
                  </a:cubicBezTo>
                  <a:close/>
                  <a:moveTo>
                    <a:pt x="198454" y="136321"/>
                  </a:moveTo>
                  <a:cubicBezTo>
                    <a:pt x="202767" y="136321"/>
                    <a:pt x="208160" y="136321"/>
                    <a:pt x="212475" y="136321"/>
                  </a:cubicBezTo>
                  <a:cubicBezTo>
                    <a:pt x="232967" y="136321"/>
                    <a:pt x="252381" y="137399"/>
                    <a:pt x="272873" y="139556"/>
                  </a:cubicBezTo>
                  <a:cubicBezTo>
                    <a:pt x="273952" y="139556"/>
                    <a:pt x="273952" y="139556"/>
                    <a:pt x="275031" y="138478"/>
                  </a:cubicBezTo>
                  <a:cubicBezTo>
                    <a:pt x="276109" y="137399"/>
                    <a:pt x="277188" y="136321"/>
                    <a:pt x="278266" y="135242"/>
                  </a:cubicBezTo>
                  <a:cubicBezTo>
                    <a:pt x="281502" y="130928"/>
                    <a:pt x="285816" y="126614"/>
                    <a:pt x="286895" y="120142"/>
                  </a:cubicBezTo>
                  <a:cubicBezTo>
                    <a:pt x="289052" y="113671"/>
                    <a:pt x="286895" y="108278"/>
                    <a:pt x="282581" y="105043"/>
                  </a:cubicBezTo>
                  <a:cubicBezTo>
                    <a:pt x="281502" y="103964"/>
                    <a:pt x="280423" y="102885"/>
                    <a:pt x="279345" y="102885"/>
                  </a:cubicBezTo>
                  <a:cubicBezTo>
                    <a:pt x="268559" y="95336"/>
                    <a:pt x="257774" y="87786"/>
                    <a:pt x="248067" y="80236"/>
                  </a:cubicBezTo>
                  <a:cubicBezTo>
                    <a:pt x="246988" y="79157"/>
                    <a:pt x="245910" y="79157"/>
                    <a:pt x="245910" y="78079"/>
                  </a:cubicBezTo>
                  <a:cubicBezTo>
                    <a:pt x="226496" y="95336"/>
                    <a:pt x="212475" y="115828"/>
                    <a:pt x="198454" y="136321"/>
                  </a:cubicBezTo>
                  <a:close/>
                  <a:moveTo>
                    <a:pt x="295523" y="83472"/>
                  </a:moveTo>
                  <a:cubicBezTo>
                    <a:pt x="295523" y="83472"/>
                    <a:pt x="295523" y="84550"/>
                    <a:pt x="294444" y="84550"/>
                  </a:cubicBezTo>
                  <a:cubicBezTo>
                    <a:pt x="293366" y="86707"/>
                    <a:pt x="291209" y="88864"/>
                    <a:pt x="290130" y="91021"/>
                  </a:cubicBezTo>
                  <a:cubicBezTo>
                    <a:pt x="289052" y="93179"/>
                    <a:pt x="287973" y="93179"/>
                    <a:pt x="285816" y="91021"/>
                  </a:cubicBezTo>
                  <a:cubicBezTo>
                    <a:pt x="285816" y="91021"/>
                    <a:pt x="285816" y="91021"/>
                    <a:pt x="284738" y="89943"/>
                  </a:cubicBezTo>
                  <a:cubicBezTo>
                    <a:pt x="283659" y="88864"/>
                    <a:pt x="283659" y="88864"/>
                    <a:pt x="283659" y="87786"/>
                  </a:cubicBezTo>
                  <a:cubicBezTo>
                    <a:pt x="283659" y="86707"/>
                    <a:pt x="284738" y="86707"/>
                    <a:pt x="284738" y="85629"/>
                  </a:cubicBezTo>
                  <a:cubicBezTo>
                    <a:pt x="285816" y="83472"/>
                    <a:pt x="287973" y="80236"/>
                    <a:pt x="289052" y="78079"/>
                  </a:cubicBezTo>
                  <a:cubicBezTo>
                    <a:pt x="283659" y="74843"/>
                    <a:pt x="279345" y="71608"/>
                    <a:pt x="273952" y="68372"/>
                  </a:cubicBezTo>
                  <a:cubicBezTo>
                    <a:pt x="271795" y="70529"/>
                    <a:pt x="270717" y="73765"/>
                    <a:pt x="269638" y="75922"/>
                  </a:cubicBezTo>
                  <a:cubicBezTo>
                    <a:pt x="269638" y="77000"/>
                    <a:pt x="268559" y="77000"/>
                    <a:pt x="267481" y="78079"/>
                  </a:cubicBezTo>
                  <a:cubicBezTo>
                    <a:pt x="267481" y="78079"/>
                    <a:pt x="266402" y="78079"/>
                    <a:pt x="265324" y="78079"/>
                  </a:cubicBezTo>
                  <a:cubicBezTo>
                    <a:pt x="262088" y="75922"/>
                    <a:pt x="262088" y="75922"/>
                    <a:pt x="263167" y="72686"/>
                  </a:cubicBezTo>
                  <a:cubicBezTo>
                    <a:pt x="264245" y="70529"/>
                    <a:pt x="266402" y="67293"/>
                    <a:pt x="267481" y="65136"/>
                  </a:cubicBezTo>
                  <a:cubicBezTo>
                    <a:pt x="264245" y="62979"/>
                    <a:pt x="259931" y="59743"/>
                    <a:pt x="256695" y="57586"/>
                  </a:cubicBezTo>
                  <a:cubicBezTo>
                    <a:pt x="256695" y="57586"/>
                    <a:pt x="256695" y="58665"/>
                    <a:pt x="256695" y="58665"/>
                  </a:cubicBezTo>
                  <a:cubicBezTo>
                    <a:pt x="255617" y="60822"/>
                    <a:pt x="253459" y="64058"/>
                    <a:pt x="251302" y="66215"/>
                  </a:cubicBezTo>
                  <a:cubicBezTo>
                    <a:pt x="250224" y="68372"/>
                    <a:pt x="249146" y="68372"/>
                    <a:pt x="246988" y="66215"/>
                  </a:cubicBezTo>
                  <a:cubicBezTo>
                    <a:pt x="246988" y="66215"/>
                    <a:pt x="245910" y="66215"/>
                    <a:pt x="245910" y="65136"/>
                  </a:cubicBezTo>
                  <a:cubicBezTo>
                    <a:pt x="244831" y="64058"/>
                    <a:pt x="244831" y="64058"/>
                    <a:pt x="244831" y="62979"/>
                  </a:cubicBezTo>
                  <a:cubicBezTo>
                    <a:pt x="244831" y="61901"/>
                    <a:pt x="245910" y="61901"/>
                    <a:pt x="245910" y="60822"/>
                  </a:cubicBezTo>
                  <a:cubicBezTo>
                    <a:pt x="246988" y="58665"/>
                    <a:pt x="249146" y="55429"/>
                    <a:pt x="250224" y="53272"/>
                  </a:cubicBezTo>
                  <a:cubicBezTo>
                    <a:pt x="250224" y="53272"/>
                    <a:pt x="250224" y="53272"/>
                    <a:pt x="250224" y="53272"/>
                  </a:cubicBezTo>
                  <a:cubicBezTo>
                    <a:pt x="243753" y="48958"/>
                    <a:pt x="237281" y="44644"/>
                    <a:pt x="231888" y="41408"/>
                  </a:cubicBezTo>
                  <a:cubicBezTo>
                    <a:pt x="230810" y="40330"/>
                    <a:pt x="229731" y="40330"/>
                    <a:pt x="228653" y="40330"/>
                  </a:cubicBezTo>
                  <a:cubicBezTo>
                    <a:pt x="225417" y="40330"/>
                    <a:pt x="222182" y="42487"/>
                    <a:pt x="218946" y="43565"/>
                  </a:cubicBezTo>
                  <a:cubicBezTo>
                    <a:pt x="218946" y="43565"/>
                    <a:pt x="220025" y="44644"/>
                    <a:pt x="220025" y="44644"/>
                  </a:cubicBezTo>
                  <a:cubicBezTo>
                    <a:pt x="227575" y="55429"/>
                    <a:pt x="237281" y="65136"/>
                    <a:pt x="248067" y="73765"/>
                  </a:cubicBezTo>
                  <a:cubicBezTo>
                    <a:pt x="268559" y="89943"/>
                    <a:pt x="290130" y="105043"/>
                    <a:pt x="312780" y="117985"/>
                  </a:cubicBezTo>
                  <a:cubicBezTo>
                    <a:pt x="326801" y="126614"/>
                    <a:pt x="341901" y="134164"/>
                    <a:pt x="357001" y="140635"/>
                  </a:cubicBezTo>
                  <a:cubicBezTo>
                    <a:pt x="364550" y="143870"/>
                    <a:pt x="373179" y="146027"/>
                    <a:pt x="381807" y="146027"/>
                  </a:cubicBezTo>
                  <a:cubicBezTo>
                    <a:pt x="386121" y="146027"/>
                    <a:pt x="390436" y="146027"/>
                    <a:pt x="393671" y="143870"/>
                  </a:cubicBezTo>
                  <a:cubicBezTo>
                    <a:pt x="396907" y="142792"/>
                    <a:pt x="399064" y="139556"/>
                    <a:pt x="400143" y="137399"/>
                  </a:cubicBezTo>
                  <a:cubicBezTo>
                    <a:pt x="395828" y="136321"/>
                    <a:pt x="392593" y="135242"/>
                    <a:pt x="388278" y="134164"/>
                  </a:cubicBezTo>
                  <a:cubicBezTo>
                    <a:pt x="387200" y="136321"/>
                    <a:pt x="386121" y="138478"/>
                    <a:pt x="386121" y="139556"/>
                  </a:cubicBezTo>
                  <a:cubicBezTo>
                    <a:pt x="386121" y="140635"/>
                    <a:pt x="385043" y="141713"/>
                    <a:pt x="383965" y="140635"/>
                  </a:cubicBezTo>
                  <a:cubicBezTo>
                    <a:pt x="381807" y="140635"/>
                    <a:pt x="380728" y="138478"/>
                    <a:pt x="381807" y="137399"/>
                  </a:cubicBezTo>
                  <a:cubicBezTo>
                    <a:pt x="382886" y="135242"/>
                    <a:pt x="382886" y="134164"/>
                    <a:pt x="383965" y="132006"/>
                  </a:cubicBezTo>
                  <a:cubicBezTo>
                    <a:pt x="378572" y="129849"/>
                    <a:pt x="373179" y="127692"/>
                    <a:pt x="366707" y="126614"/>
                  </a:cubicBezTo>
                  <a:cubicBezTo>
                    <a:pt x="366707" y="126614"/>
                    <a:pt x="366707" y="126614"/>
                    <a:pt x="366707" y="127692"/>
                  </a:cubicBezTo>
                  <a:cubicBezTo>
                    <a:pt x="364550" y="130928"/>
                    <a:pt x="363472" y="133085"/>
                    <a:pt x="361315" y="136321"/>
                  </a:cubicBezTo>
                  <a:cubicBezTo>
                    <a:pt x="360236" y="138478"/>
                    <a:pt x="358079" y="138478"/>
                    <a:pt x="357001" y="137399"/>
                  </a:cubicBezTo>
                  <a:cubicBezTo>
                    <a:pt x="357001" y="137399"/>
                    <a:pt x="357001" y="137399"/>
                    <a:pt x="355922" y="137399"/>
                  </a:cubicBezTo>
                  <a:cubicBezTo>
                    <a:pt x="354844" y="136321"/>
                    <a:pt x="354844" y="136321"/>
                    <a:pt x="354844" y="134164"/>
                  </a:cubicBezTo>
                  <a:cubicBezTo>
                    <a:pt x="355922" y="132006"/>
                    <a:pt x="358079" y="128771"/>
                    <a:pt x="359157" y="126614"/>
                  </a:cubicBezTo>
                  <a:cubicBezTo>
                    <a:pt x="359157" y="125535"/>
                    <a:pt x="360236" y="125535"/>
                    <a:pt x="360236" y="124456"/>
                  </a:cubicBezTo>
                  <a:cubicBezTo>
                    <a:pt x="352686" y="120142"/>
                    <a:pt x="346215" y="116907"/>
                    <a:pt x="339744" y="112592"/>
                  </a:cubicBezTo>
                  <a:cubicBezTo>
                    <a:pt x="339744" y="112592"/>
                    <a:pt x="339744" y="113671"/>
                    <a:pt x="339744" y="113671"/>
                  </a:cubicBezTo>
                  <a:cubicBezTo>
                    <a:pt x="337586" y="115828"/>
                    <a:pt x="336508" y="119064"/>
                    <a:pt x="334351" y="121221"/>
                  </a:cubicBezTo>
                  <a:cubicBezTo>
                    <a:pt x="333273" y="123378"/>
                    <a:pt x="331115" y="123378"/>
                    <a:pt x="330037" y="121221"/>
                  </a:cubicBezTo>
                  <a:cubicBezTo>
                    <a:pt x="330037" y="121221"/>
                    <a:pt x="330037" y="121221"/>
                    <a:pt x="328958" y="120142"/>
                  </a:cubicBezTo>
                  <a:cubicBezTo>
                    <a:pt x="327880" y="119064"/>
                    <a:pt x="327880" y="119064"/>
                    <a:pt x="327880" y="117985"/>
                  </a:cubicBezTo>
                  <a:cubicBezTo>
                    <a:pt x="327880" y="116907"/>
                    <a:pt x="328958" y="116907"/>
                    <a:pt x="328958" y="115828"/>
                  </a:cubicBezTo>
                  <a:cubicBezTo>
                    <a:pt x="330037" y="113671"/>
                    <a:pt x="332194" y="110435"/>
                    <a:pt x="333273" y="108278"/>
                  </a:cubicBezTo>
                  <a:cubicBezTo>
                    <a:pt x="326801" y="103964"/>
                    <a:pt x="320330" y="100728"/>
                    <a:pt x="313859" y="96414"/>
                  </a:cubicBezTo>
                  <a:cubicBezTo>
                    <a:pt x="311702" y="99650"/>
                    <a:pt x="310623" y="101807"/>
                    <a:pt x="308466" y="105043"/>
                  </a:cubicBezTo>
                  <a:cubicBezTo>
                    <a:pt x="308466" y="106121"/>
                    <a:pt x="307387" y="106121"/>
                    <a:pt x="306309" y="107200"/>
                  </a:cubicBezTo>
                  <a:cubicBezTo>
                    <a:pt x="305230" y="107200"/>
                    <a:pt x="304152" y="107200"/>
                    <a:pt x="304152" y="107200"/>
                  </a:cubicBezTo>
                  <a:cubicBezTo>
                    <a:pt x="300916" y="105043"/>
                    <a:pt x="300916" y="105043"/>
                    <a:pt x="303073" y="101807"/>
                  </a:cubicBezTo>
                  <a:cubicBezTo>
                    <a:pt x="304152" y="99650"/>
                    <a:pt x="306309" y="96414"/>
                    <a:pt x="307387" y="94257"/>
                  </a:cubicBezTo>
                  <a:cubicBezTo>
                    <a:pt x="304152" y="88864"/>
                    <a:pt x="299837" y="85629"/>
                    <a:pt x="295523" y="83472"/>
                  </a:cubicBezTo>
                  <a:close/>
                  <a:moveTo>
                    <a:pt x="95991" y="206426"/>
                  </a:moveTo>
                  <a:cubicBezTo>
                    <a:pt x="95991" y="205348"/>
                    <a:pt x="95991" y="204269"/>
                    <a:pt x="97070" y="204269"/>
                  </a:cubicBezTo>
                  <a:cubicBezTo>
                    <a:pt x="98149" y="204269"/>
                    <a:pt x="99227" y="205348"/>
                    <a:pt x="99227" y="206426"/>
                  </a:cubicBezTo>
                  <a:cubicBezTo>
                    <a:pt x="101384" y="206426"/>
                    <a:pt x="103541" y="206426"/>
                    <a:pt x="106777" y="206426"/>
                  </a:cubicBezTo>
                  <a:cubicBezTo>
                    <a:pt x="106777" y="205348"/>
                    <a:pt x="106777" y="204269"/>
                    <a:pt x="107855" y="204269"/>
                  </a:cubicBezTo>
                  <a:cubicBezTo>
                    <a:pt x="108934" y="204269"/>
                    <a:pt x="108934" y="205348"/>
                    <a:pt x="110012" y="206426"/>
                  </a:cubicBezTo>
                  <a:cubicBezTo>
                    <a:pt x="112170" y="206426"/>
                    <a:pt x="114327" y="206426"/>
                    <a:pt x="117562" y="206426"/>
                  </a:cubicBezTo>
                  <a:cubicBezTo>
                    <a:pt x="117562" y="206426"/>
                    <a:pt x="117562" y="206426"/>
                    <a:pt x="117562" y="206426"/>
                  </a:cubicBezTo>
                  <a:cubicBezTo>
                    <a:pt x="118641" y="206426"/>
                    <a:pt x="118641" y="205348"/>
                    <a:pt x="119720" y="205348"/>
                  </a:cubicBezTo>
                  <a:cubicBezTo>
                    <a:pt x="120798" y="205348"/>
                    <a:pt x="120798" y="206426"/>
                    <a:pt x="121876" y="206426"/>
                  </a:cubicBezTo>
                  <a:cubicBezTo>
                    <a:pt x="124033" y="206426"/>
                    <a:pt x="126191" y="206426"/>
                    <a:pt x="128348" y="206426"/>
                  </a:cubicBezTo>
                  <a:cubicBezTo>
                    <a:pt x="128348" y="206426"/>
                    <a:pt x="129426" y="206426"/>
                    <a:pt x="129426" y="205348"/>
                  </a:cubicBezTo>
                  <a:cubicBezTo>
                    <a:pt x="130505" y="204269"/>
                    <a:pt x="131583" y="204269"/>
                    <a:pt x="132662" y="205348"/>
                  </a:cubicBezTo>
                  <a:cubicBezTo>
                    <a:pt x="132662" y="205348"/>
                    <a:pt x="133741" y="206426"/>
                    <a:pt x="133741" y="206426"/>
                  </a:cubicBezTo>
                  <a:cubicBezTo>
                    <a:pt x="135898" y="206426"/>
                    <a:pt x="136976" y="206426"/>
                    <a:pt x="139133" y="206426"/>
                  </a:cubicBezTo>
                  <a:cubicBezTo>
                    <a:pt x="139133" y="206426"/>
                    <a:pt x="140212" y="206426"/>
                    <a:pt x="140212" y="205348"/>
                  </a:cubicBezTo>
                  <a:cubicBezTo>
                    <a:pt x="141291" y="204269"/>
                    <a:pt x="141291" y="204269"/>
                    <a:pt x="142369" y="205348"/>
                  </a:cubicBezTo>
                  <a:cubicBezTo>
                    <a:pt x="143447" y="206426"/>
                    <a:pt x="144526" y="206426"/>
                    <a:pt x="145604" y="206426"/>
                  </a:cubicBezTo>
                  <a:cubicBezTo>
                    <a:pt x="146683" y="206426"/>
                    <a:pt x="148840" y="206426"/>
                    <a:pt x="149919" y="206426"/>
                  </a:cubicBezTo>
                  <a:cubicBezTo>
                    <a:pt x="149919" y="206426"/>
                    <a:pt x="150997" y="206426"/>
                    <a:pt x="150997" y="206426"/>
                  </a:cubicBezTo>
                  <a:cubicBezTo>
                    <a:pt x="152076" y="205348"/>
                    <a:pt x="152076" y="205348"/>
                    <a:pt x="153154" y="206426"/>
                  </a:cubicBezTo>
                  <a:cubicBezTo>
                    <a:pt x="153154" y="206426"/>
                    <a:pt x="154233" y="206426"/>
                    <a:pt x="154233" y="206426"/>
                  </a:cubicBezTo>
                  <a:cubicBezTo>
                    <a:pt x="156390" y="206426"/>
                    <a:pt x="159625" y="206426"/>
                    <a:pt x="161783" y="205348"/>
                  </a:cubicBezTo>
                  <a:cubicBezTo>
                    <a:pt x="161783" y="205348"/>
                    <a:pt x="162862" y="205348"/>
                    <a:pt x="162862" y="205348"/>
                  </a:cubicBezTo>
                  <a:cubicBezTo>
                    <a:pt x="162862" y="205348"/>
                    <a:pt x="163940" y="205348"/>
                    <a:pt x="163940" y="205348"/>
                  </a:cubicBezTo>
                  <a:cubicBezTo>
                    <a:pt x="168254" y="205348"/>
                    <a:pt x="172568" y="205348"/>
                    <a:pt x="176883" y="205348"/>
                  </a:cubicBezTo>
                  <a:cubicBezTo>
                    <a:pt x="188746" y="205348"/>
                    <a:pt x="199532" y="204269"/>
                    <a:pt x="211396" y="204269"/>
                  </a:cubicBezTo>
                  <a:cubicBezTo>
                    <a:pt x="220025" y="204269"/>
                    <a:pt x="227575" y="203191"/>
                    <a:pt x="236203" y="203191"/>
                  </a:cubicBezTo>
                  <a:cubicBezTo>
                    <a:pt x="237281" y="203191"/>
                    <a:pt x="237281" y="203191"/>
                    <a:pt x="238360" y="203191"/>
                  </a:cubicBezTo>
                  <a:cubicBezTo>
                    <a:pt x="238360" y="203191"/>
                    <a:pt x="237281" y="203191"/>
                    <a:pt x="237281" y="203191"/>
                  </a:cubicBezTo>
                  <a:cubicBezTo>
                    <a:pt x="235124" y="203191"/>
                    <a:pt x="232967" y="202112"/>
                    <a:pt x="230810" y="202112"/>
                  </a:cubicBezTo>
                  <a:cubicBezTo>
                    <a:pt x="230810" y="202112"/>
                    <a:pt x="229731" y="202112"/>
                    <a:pt x="229731" y="202112"/>
                  </a:cubicBezTo>
                  <a:cubicBezTo>
                    <a:pt x="228653" y="203191"/>
                    <a:pt x="227575" y="203191"/>
                    <a:pt x="226496" y="202112"/>
                  </a:cubicBezTo>
                  <a:cubicBezTo>
                    <a:pt x="226496" y="202112"/>
                    <a:pt x="226496" y="201034"/>
                    <a:pt x="225417" y="201034"/>
                  </a:cubicBezTo>
                  <a:cubicBezTo>
                    <a:pt x="223260" y="201034"/>
                    <a:pt x="221103" y="201034"/>
                    <a:pt x="218946" y="199955"/>
                  </a:cubicBezTo>
                  <a:cubicBezTo>
                    <a:pt x="218946" y="201034"/>
                    <a:pt x="217867" y="202112"/>
                    <a:pt x="217867" y="202112"/>
                  </a:cubicBezTo>
                  <a:cubicBezTo>
                    <a:pt x="217867" y="202112"/>
                    <a:pt x="216789" y="202112"/>
                    <a:pt x="215710" y="202112"/>
                  </a:cubicBezTo>
                  <a:cubicBezTo>
                    <a:pt x="215710" y="201034"/>
                    <a:pt x="215710" y="201034"/>
                    <a:pt x="214632" y="199955"/>
                  </a:cubicBezTo>
                  <a:cubicBezTo>
                    <a:pt x="214632" y="199955"/>
                    <a:pt x="214632" y="199955"/>
                    <a:pt x="214632" y="199955"/>
                  </a:cubicBezTo>
                  <a:cubicBezTo>
                    <a:pt x="209239" y="198877"/>
                    <a:pt x="203846" y="198877"/>
                    <a:pt x="198454" y="197798"/>
                  </a:cubicBezTo>
                  <a:cubicBezTo>
                    <a:pt x="196296" y="197798"/>
                    <a:pt x="193061" y="197798"/>
                    <a:pt x="190904" y="196720"/>
                  </a:cubicBezTo>
                  <a:cubicBezTo>
                    <a:pt x="188746" y="196720"/>
                    <a:pt x="185511" y="195641"/>
                    <a:pt x="183354" y="195641"/>
                  </a:cubicBezTo>
                  <a:cubicBezTo>
                    <a:pt x="182275" y="195641"/>
                    <a:pt x="182275" y="195641"/>
                    <a:pt x="181196" y="196720"/>
                  </a:cubicBezTo>
                  <a:cubicBezTo>
                    <a:pt x="180118" y="197798"/>
                    <a:pt x="179040" y="197798"/>
                    <a:pt x="179040" y="196720"/>
                  </a:cubicBezTo>
                  <a:cubicBezTo>
                    <a:pt x="179040" y="196720"/>
                    <a:pt x="177961" y="195641"/>
                    <a:pt x="177961" y="195641"/>
                  </a:cubicBezTo>
                  <a:cubicBezTo>
                    <a:pt x="175804" y="195641"/>
                    <a:pt x="173647" y="195641"/>
                    <a:pt x="171490" y="194562"/>
                  </a:cubicBezTo>
                  <a:cubicBezTo>
                    <a:pt x="171490" y="195641"/>
                    <a:pt x="171490" y="196720"/>
                    <a:pt x="169333" y="196720"/>
                  </a:cubicBezTo>
                  <a:cubicBezTo>
                    <a:pt x="168254" y="196720"/>
                    <a:pt x="168254" y="195641"/>
                    <a:pt x="168254" y="194562"/>
                  </a:cubicBezTo>
                  <a:cubicBezTo>
                    <a:pt x="166097" y="194562"/>
                    <a:pt x="162862" y="194562"/>
                    <a:pt x="160704" y="194562"/>
                  </a:cubicBezTo>
                  <a:cubicBezTo>
                    <a:pt x="160704" y="195641"/>
                    <a:pt x="161783" y="196720"/>
                    <a:pt x="160704" y="196720"/>
                  </a:cubicBezTo>
                  <a:cubicBezTo>
                    <a:pt x="160704" y="196720"/>
                    <a:pt x="159625" y="196720"/>
                    <a:pt x="158547" y="196720"/>
                  </a:cubicBezTo>
                  <a:cubicBezTo>
                    <a:pt x="157469" y="195641"/>
                    <a:pt x="157469" y="195641"/>
                    <a:pt x="158547" y="194562"/>
                  </a:cubicBezTo>
                  <a:cubicBezTo>
                    <a:pt x="157469" y="194562"/>
                    <a:pt x="157469" y="194562"/>
                    <a:pt x="156390" y="194562"/>
                  </a:cubicBezTo>
                  <a:cubicBezTo>
                    <a:pt x="147762" y="194562"/>
                    <a:pt x="139133" y="193484"/>
                    <a:pt x="129426" y="193484"/>
                  </a:cubicBezTo>
                  <a:cubicBezTo>
                    <a:pt x="118641" y="193484"/>
                    <a:pt x="107855" y="192405"/>
                    <a:pt x="97070" y="192405"/>
                  </a:cubicBezTo>
                  <a:cubicBezTo>
                    <a:pt x="94912" y="192405"/>
                    <a:pt x="93834" y="192405"/>
                    <a:pt x="91677" y="192405"/>
                  </a:cubicBezTo>
                  <a:cubicBezTo>
                    <a:pt x="89520" y="192405"/>
                    <a:pt x="86284" y="192405"/>
                    <a:pt x="84127" y="191327"/>
                  </a:cubicBezTo>
                  <a:cubicBezTo>
                    <a:pt x="81970" y="191327"/>
                    <a:pt x="80891" y="192405"/>
                    <a:pt x="78734" y="191327"/>
                  </a:cubicBezTo>
                  <a:cubicBezTo>
                    <a:pt x="76578" y="190248"/>
                    <a:pt x="75499" y="191327"/>
                    <a:pt x="73341" y="191327"/>
                  </a:cubicBezTo>
                  <a:cubicBezTo>
                    <a:pt x="73341" y="191327"/>
                    <a:pt x="72263" y="191327"/>
                    <a:pt x="72263" y="192405"/>
                  </a:cubicBezTo>
                  <a:cubicBezTo>
                    <a:pt x="71185" y="193484"/>
                    <a:pt x="71185" y="193484"/>
                    <a:pt x="70106" y="192405"/>
                  </a:cubicBezTo>
                  <a:cubicBezTo>
                    <a:pt x="69028" y="191327"/>
                    <a:pt x="69028" y="191327"/>
                    <a:pt x="67949" y="191327"/>
                  </a:cubicBezTo>
                  <a:cubicBezTo>
                    <a:pt x="66870" y="191327"/>
                    <a:pt x="64713" y="191327"/>
                    <a:pt x="63635" y="191327"/>
                  </a:cubicBezTo>
                  <a:cubicBezTo>
                    <a:pt x="63635" y="191327"/>
                    <a:pt x="62556" y="191327"/>
                    <a:pt x="62556" y="192405"/>
                  </a:cubicBezTo>
                  <a:cubicBezTo>
                    <a:pt x="61478" y="193484"/>
                    <a:pt x="60399" y="193484"/>
                    <a:pt x="59320" y="192405"/>
                  </a:cubicBezTo>
                  <a:cubicBezTo>
                    <a:pt x="59320" y="192405"/>
                    <a:pt x="58242" y="191327"/>
                    <a:pt x="58242" y="191327"/>
                  </a:cubicBezTo>
                  <a:cubicBezTo>
                    <a:pt x="56085" y="191327"/>
                    <a:pt x="53928" y="191327"/>
                    <a:pt x="52849" y="191327"/>
                  </a:cubicBezTo>
                  <a:cubicBezTo>
                    <a:pt x="51770" y="192405"/>
                    <a:pt x="51770" y="192405"/>
                    <a:pt x="50692" y="192405"/>
                  </a:cubicBezTo>
                  <a:cubicBezTo>
                    <a:pt x="49614" y="192405"/>
                    <a:pt x="49614" y="191327"/>
                    <a:pt x="48535" y="191327"/>
                  </a:cubicBezTo>
                  <a:cubicBezTo>
                    <a:pt x="48535" y="191327"/>
                    <a:pt x="48535" y="191327"/>
                    <a:pt x="48535" y="191327"/>
                  </a:cubicBezTo>
                  <a:cubicBezTo>
                    <a:pt x="46378" y="191327"/>
                    <a:pt x="44221" y="191327"/>
                    <a:pt x="40985" y="191327"/>
                  </a:cubicBezTo>
                  <a:cubicBezTo>
                    <a:pt x="40985" y="192405"/>
                    <a:pt x="39907" y="193484"/>
                    <a:pt x="39907" y="193484"/>
                  </a:cubicBezTo>
                  <a:cubicBezTo>
                    <a:pt x="38828" y="193484"/>
                    <a:pt x="38828" y="192405"/>
                    <a:pt x="37749" y="191327"/>
                  </a:cubicBezTo>
                  <a:cubicBezTo>
                    <a:pt x="35592" y="191327"/>
                    <a:pt x="32357" y="191327"/>
                    <a:pt x="30199" y="191327"/>
                  </a:cubicBezTo>
                  <a:cubicBezTo>
                    <a:pt x="30199" y="192405"/>
                    <a:pt x="30199" y="193484"/>
                    <a:pt x="29121" y="193484"/>
                  </a:cubicBezTo>
                  <a:cubicBezTo>
                    <a:pt x="29121" y="193484"/>
                    <a:pt x="28043" y="193484"/>
                    <a:pt x="26964" y="193484"/>
                  </a:cubicBezTo>
                  <a:cubicBezTo>
                    <a:pt x="26964" y="192405"/>
                    <a:pt x="26964" y="192405"/>
                    <a:pt x="25885" y="191327"/>
                  </a:cubicBezTo>
                  <a:cubicBezTo>
                    <a:pt x="23728" y="191327"/>
                    <a:pt x="20493" y="191327"/>
                    <a:pt x="18335" y="191327"/>
                  </a:cubicBezTo>
                  <a:cubicBezTo>
                    <a:pt x="19414" y="192405"/>
                    <a:pt x="19414" y="193484"/>
                    <a:pt x="18335" y="193484"/>
                  </a:cubicBezTo>
                  <a:cubicBezTo>
                    <a:pt x="18335" y="193484"/>
                    <a:pt x="17257" y="193484"/>
                    <a:pt x="16178" y="193484"/>
                  </a:cubicBezTo>
                  <a:cubicBezTo>
                    <a:pt x="15100" y="192405"/>
                    <a:pt x="15100" y="191327"/>
                    <a:pt x="16178" y="191327"/>
                  </a:cubicBezTo>
                  <a:cubicBezTo>
                    <a:pt x="15100" y="191327"/>
                    <a:pt x="14021" y="191327"/>
                    <a:pt x="14021" y="192405"/>
                  </a:cubicBezTo>
                  <a:cubicBezTo>
                    <a:pt x="14021" y="193484"/>
                    <a:pt x="12943" y="194562"/>
                    <a:pt x="12943" y="196720"/>
                  </a:cubicBezTo>
                  <a:cubicBezTo>
                    <a:pt x="12943" y="196720"/>
                    <a:pt x="12943" y="196720"/>
                    <a:pt x="12943" y="196720"/>
                  </a:cubicBezTo>
                  <a:cubicBezTo>
                    <a:pt x="12943" y="197798"/>
                    <a:pt x="14021" y="197798"/>
                    <a:pt x="14021" y="198877"/>
                  </a:cubicBezTo>
                  <a:cubicBezTo>
                    <a:pt x="14021" y="199955"/>
                    <a:pt x="12943" y="199955"/>
                    <a:pt x="11864" y="199955"/>
                  </a:cubicBezTo>
                  <a:cubicBezTo>
                    <a:pt x="11864" y="199955"/>
                    <a:pt x="11864" y="199955"/>
                    <a:pt x="11864" y="199955"/>
                  </a:cubicBezTo>
                  <a:cubicBezTo>
                    <a:pt x="11864" y="201034"/>
                    <a:pt x="10786" y="202112"/>
                    <a:pt x="10786" y="204269"/>
                  </a:cubicBezTo>
                  <a:cubicBezTo>
                    <a:pt x="12943" y="204269"/>
                    <a:pt x="15100" y="204269"/>
                    <a:pt x="16178" y="205348"/>
                  </a:cubicBezTo>
                  <a:cubicBezTo>
                    <a:pt x="16178" y="204269"/>
                    <a:pt x="17257" y="203191"/>
                    <a:pt x="17257" y="203191"/>
                  </a:cubicBezTo>
                  <a:cubicBezTo>
                    <a:pt x="17257" y="203191"/>
                    <a:pt x="18335" y="203191"/>
                    <a:pt x="18335" y="203191"/>
                  </a:cubicBezTo>
                  <a:cubicBezTo>
                    <a:pt x="18335" y="204269"/>
                    <a:pt x="18335" y="204269"/>
                    <a:pt x="18335" y="205348"/>
                  </a:cubicBezTo>
                  <a:cubicBezTo>
                    <a:pt x="18335" y="205348"/>
                    <a:pt x="19414" y="205348"/>
                    <a:pt x="20493" y="205348"/>
                  </a:cubicBezTo>
                  <a:cubicBezTo>
                    <a:pt x="30199" y="206426"/>
                    <a:pt x="40985" y="207505"/>
                    <a:pt x="50692" y="207505"/>
                  </a:cubicBezTo>
                  <a:cubicBezTo>
                    <a:pt x="51770" y="207505"/>
                    <a:pt x="51770" y="207505"/>
                    <a:pt x="52849" y="207505"/>
                  </a:cubicBezTo>
                  <a:cubicBezTo>
                    <a:pt x="53928" y="207505"/>
                    <a:pt x="53928" y="207505"/>
                    <a:pt x="55006" y="207505"/>
                  </a:cubicBezTo>
                  <a:cubicBezTo>
                    <a:pt x="56085" y="207505"/>
                    <a:pt x="56085" y="208583"/>
                    <a:pt x="57163" y="208583"/>
                  </a:cubicBezTo>
                  <a:cubicBezTo>
                    <a:pt x="59320" y="208583"/>
                    <a:pt x="60399" y="208583"/>
                    <a:pt x="62556" y="208583"/>
                  </a:cubicBezTo>
                  <a:cubicBezTo>
                    <a:pt x="62556" y="208583"/>
                    <a:pt x="63635" y="208583"/>
                    <a:pt x="63635" y="207505"/>
                  </a:cubicBezTo>
                  <a:cubicBezTo>
                    <a:pt x="64713" y="206426"/>
                    <a:pt x="65792" y="206426"/>
                    <a:pt x="66870" y="207505"/>
                  </a:cubicBezTo>
                  <a:cubicBezTo>
                    <a:pt x="66870" y="207505"/>
                    <a:pt x="67949" y="208583"/>
                    <a:pt x="67949" y="208583"/>
                  </a:cubicBezTo>
                  <a:cubicBezTo>
                    <a:pt x="70106" y="208583"/>
                    <a:pt x="72263" y="208583"/>
                    <a:pt x="73341" y="208583"/>
                  </a:cubicBezTo>
                  <a:cubicBezTo>
                    <a:pt x="74420" y="207505"/>
                    <a:pt x="74420" y="207505"/>
                    <a:pt x="75499" y="207505"/>
                  </a:cubicBezTo>
                  <a:cubicBezTo>
                    <a:pt x="76578" y="207505"/>
                    <a:pt x="76578" y="208583"/>
                    <a:pt x="77656" y="208583"/>
                  </a:cubicBezTo>
                  <a:cubicBezTo>
                    <a:pt x="77656" y="208583"/>
                    <a:pt x="77656" y="208583"/>
                    <a:pt x="77656" y="208583"/>
                  </a:cubicBezTo>
                  <a:cubicBezTo>
                    <a:pt x="79813" y="208583"/>
                    <a:pt x="81970" y="208583"/>
                    <a:pt x="85206" y="208583"/>
                  </a:cubicBezTo>
                  <a:cubicBezTo>
                    <a:pt x="85206" y="207505"/>
                    <a:pt x="85206" y="206426"/>
                    <a:pt x="86284" y="206426"/>
                  </a:cubicBezTo>
                  <a:cubicBezTo>
                    <a:pt x="87363" y="206426"/>
                    <a:pt x="87363" y="207505"/>
                    <a:pt x="88441" y="208583"/>
                  </a:cubicBezTo>
                  <a:cubicBezTo>
                    <a:pt x="90599" y="206426"/>
                    <a:pt x="92756" y="206426"/>
                    <a:pt x="95991" y="206426"/>
                  </a:cubicBezTo>
                  <a:close/>
                  <a:moveTo>
                    <a:pt x="168254" y="71608"/>
                  </a:moveTo>
                  <a:cubicBezTo>
                    <a:pt x="168254" y="71608"/>
                    <a:pt x="169333" y="71608"/>
                    <a:pt x="169333" y="70529"/>
                  </a:cubicBezTo>
                  <a:cubicBezTo>
                    <a:pt x="176883" y="65136"/>
                    <a:pt x="185511" y="58665"/>
                    <a:pt x="193061" y="53272"/>
                  </a:cubicBezTo>
                  <a:cubicBezTo>
                    <a:pt x="201689" y="46801"/>
                    <a:pt x="210317" y="41408"/>
                    <a:pt x="218946" y="37094"/>
                  </a:cubicBezTo>
                  <a:cubicBezTo>
                    <a:pt x="218946" y="37094"/>
                    <a:pt x="218946" y="37094"/>
                    <a:pt x="218946" y="37094"/>
                  </a:cubicBezTo>
                  <a:cubicBezTo>
                    <a:pt x="218946" y="37094"/>
                    <a:pt x="217867" y="36015"/>
                    <a:pt x="217867" y="36015"/>
                  </a:cubicBezTo>
                  <a:cubicBezTo>
                    <a:pt x="214632" y="32780"/>
                    <a:pt x="210317" y="28465"/>
                    <a:pt x="207082" y="25230"/>
                  </a:cubicBezTo>
                  <a:cubicBezTo>
                    <a:pt x="204925" y="21994"/>
                    <a:pt x="201689" y="20916"/>
                    <a:pt x="197375" y="20916"/>
                  </a:cubicBezTo>
                  <a:cubicBezTo>
                    <a:pt x="190904" y="19837"/>
                    <a:pt x="185511" y="20916"/>
                    <a:pt x="179040" y="23073"/>
                  </a:cubicBezTo>
                  <a:cubicBezTo>
                    <a:pt x="179040" y="23073"/>
                    <a:pt x="177961" y="23073"/>
                    <a:pt x="177961" y="24151"/>
                  </a:cubicBezTo>
                  <a:cubicBezTo>
                    <a:pt x="173647" y="31701"/>
                    <a:pt x="168254" y="40330"/>
                    <a:pt x="165018" y="48958"/>
                  </a:cubicBezTo>
                  <a:cubicBezTo>
                    <a:pt x="163940" y="53272"/>
                    <a:pt x="161783" y="56508"/>
                    <a:pt x="162862" y="60822"/>
                  </a:cubicBezTo>
                  <a:cubicBezTo>
                    <a:pt x="165018" y="64058"/>
                    <a:pt x="166097" y="67293"/>
                    <a:pt x="168254" y="71608"/>
                  </a:cubicBezTo>
                  <a:close/>
                  <a:moveTo>
                    <a:pt x="206004" y="68372"/>
                  </a:moveTo>
                  <a:cubicBezTo>
                    <a:pt x="206004" y="68372"/>
                    <a:pt x="207082" y="69450"/>
                    <a:pt x="207082" y="69450"/>
                  </a:cubicBezTo>
                  <a:cubicBezTo>
                    <a:pt x="208160" y="71608"/>
                    <a:pt x="209239" y="73765"/>
                    <a:pt x="210317" y="77000"/>
                  </a:cubicBezTo>
                  <a:cubicBezTo>
                    <a:pt x="211396" y="79157"/>
                    <a:pt x="212475" y="81314"/>
                    <a:pt x="212475" y="84550"/>
                  </a:cubicBezTo>
                  <a:cubicBezTo>
                    <a:pt x="212475" y="86707"/>
                    <a:pt x="212475" y="88864"/>
                    <a:pt x="212475" y="89943"/>
                  </a:cubicBezTo>
                  <a:cubicBezTo>
                    <a:pt x="212475" y="89943"/>
                    <a:pt x="212475" y="91021"/>
                    <a:pt x="212475" y="91021"/>
                  </a:cubicBezTo>
                  <a:cubicBezTo>
                    <a:pt x="212475" y="92100"/>
                    <a:pt x="212475" y="93179"/>
                    <a:pt x="211396" y="93179"/>
                  </a:cubicBezTo>
                  <a:cubicBezTo>
                    <a:pt x="210317" y="93179"/>
                    <a:pt x="210317" y="94257"/>
                    <a:pt x="209239" y="95336"/>
                  </a:cubicBezTo>
                  <a:cubicBezTo>
                    <a:pt x="208160" y="96414"/>
                    <a:pt x="208160" y="97493"/>
                    <a:pt x="207082" y="97493"/>
                  </a:cubicBezTo>
                  <a:cubicBezTo>
                    <a:pt x="199532" y="106121"/>
                    <a:pt x="193061" y="115828"/>
                    <a:pt x="185511" y="124456"/>
                  </a:cubicBezTo>
                  <a:cubicBezTo>
                    <a:pt x="185511" y="125535"/>
                    <a:pt x="184433" y="125535"/>
                    <a:pt x="184433" y="125535"/>
                  </a:cubicBezTo>
                  <a:cubicBezTo>
                    <a:pt x="184433" y="126614"/>
                    <a:pt x="185511" y="126614"/>
                    <a:pt x="185511" y="127692"/>
                  </a:cubicBezTo>
                  <a:cubicBezTo>
                    <a:pt x="185511" y="127692"/>
                    <a:pt x="185511" y="128771"/>
                    <a:pt x="184433" y="128771"/>
                  </a:cubicBezTo>
                  <a:cubicBezTo>
                    <a:pt x="183354" y="128771"/>
                    <a:pt x="183354" y="128771"/>
                    <a:pt x="182275" y="128771"/>
                  </a:cubicBezTo>
                  <a:cubicBezTo>
                    <a:pt x="182275" y="128771"/>
                    <a:pt x="181196" y="129849"/>
                    <a:pt x="181196" y="130928"/>
                  </a:cubicBezTo>
                  <a:cubicBezTo>
                    <a:pt x="181196" y="132006"/>
                    <a:pt x="180118" y="132006"/>
                    <a:pt x="180118" y="133085"/>
                  </a:cubicBezTo>
                  <a:cubicBezTo>
                    <a:pt x="180118" y="134164"/>
                    <a:pt x="180118" y="135242"/>
                    <a:pt x="179040" y="135242"/>
                  </a:cubicBezTo>
                  <a:cubicBezTo>
                    <a:pt x="176883" y="135242"/>
                    <a:pt x="176883" y="136321"/>
                    <a:pt x="176883" y="137399"/>
                  </a:cubicBezTo>
                  <a:cubicBezTo>
                    <a:pt x="176883" y="137399"/>
                    <a:pt x="176883" y="137399"/>
                    <a:pt x="177961" y="137399"/>
                  </a:cubicBezTo>
                  <a:cubicBezTo>
                    <a:pt x="182275" y="137399"/>
                    <a:pt x="186589" y="137399"/>
                    <a:pt x="190904" y="136321"/>
                  </a:cubicBezTo>
                  <a:cubicBezTo>
                    <a:pt x="190904" y="136321"/>
                    <a:pt x="191982" y="136321"/>
                    <a:pt x="191982" y="136321"/>
                  </a:cubicBezTo>
                  <a:cubicBezTo>
                    <a:pt x="193061" y="134164"/>
                    <a:pt x="195218" y="132006"/>
                    <a:pt x="196296" y="129849"/>
                  </a:cubicBezTo>
                  <a:cubicBezTo>
                    <a:pt x="194139" y="129849"/>
                    <a:pt x="194139" y="129849"/>
                    <a:pt x="194139" y="128771"/>
                  </a:cubicBezTo>
                  <a:cubicBezTo>
                    <a:pt x="194139" y="127692"/>
                    <a:pt x="194139" y="127692"/>
                    <a:pt x="195218" y="126614"/>
                  </a:cubicBezTo>
                  <a:cubicBezTo>
                    <a:pt x="195218" y="126614"/>
                    <a:pt x="196296" y="126614"/>
                    <a:pt x="196296" y="126614"/>
                  </a:cubicBezTo>
                  <a:cubicBezTo>
                    <a:pt x="196296" y="126614"/>
                    <a:pt x="196296" y="127692"/>
                    <a:pt x="197375" y="127692"/>
                  </a:cubicBezTo>
                  <a:cubicBezTo>
                    <a:pt x="198454" y="126614"/>
                    <a:pt x="199532" y="125535"/>
                    <a:pt x="200611" y="123378"/>
                  </a:cubicBezTo>
                  <a:cubicBezTo>
                    <a:pt x="200611" y="123378"/>
                    <a:pt x="200611" y="123378"/>
                    <a:pt x="200611" y="123378"/>
                  </a:cubicBezTo>
                  <a:cubicBezTo>
                    <a:pt x="200611" y="122299"/>
                    <a:pt x="200611" y="121221"/>
                    <a:pt x="200611" y="121221"/>
                  </a:cubicBezTo>
                  <a:cubicBezTo>
                    <a:pt x="200611" y="120142"/>
                    <a:pt x="201689" y="120142"/>
                    <a:pt x="202767" y="120142"/>
                  </a:cubicBezTo>
                  <a:cubicBezTo>
                    <a:pt x="202767" y="120142"/>
                    <a:pt x="202767" y="120142"/>
                    <a:pt x="202767" y="120142"/>
                  </a:cubicBezTo>
                  <a:cubicBezTo>
                    <a:pt x="204925" y="116907"/>
                    <a:pt x="206004" y="114750"/>
                    <a:pt x="208160" y="111514"/>
                  </a:cubicBezTo>
                  <a:cubicBezTo>
                    <a:pt x="210317" y="109357"/>
                    <a:pt x="212475" y="106121"/>
                    <a:pt x="214632" y="102885"/>
                  </a:cubicBezTo>
                  <a:cubicBezTo>
                    <a:pt x="216789" y="99650"/>
                    <a:pt x="218946" y="97493"/>
                    <a:pt x="221103" y="94257"/>
                  </a:cubicBezTo>
                  <a:cubicBezTo>
                    <a:pt x="223260" y="91021"/>
                    <a:pt x="225417" y="88864"/>
                    <a:pt x="227575" y="86707"/>
                  </a:cubicBezTo>
                  <a:cubicBezTo>
                    <a:pt x="226496" y="85629"/>
                    <a:pt x="226496" y="85629"/>
                    <a:pt x="226496" y="84550"/>
                  </a:cubicBezTo>
                  <a:cubicBezTo>
                    <a:pt x="226496" y="84550"/>
                    <a:pt x="227575" y="83472"/>
                    <a:pt x="227575" y="83472"/>
                  </a:cubicBezTo>
                  <a:cubicBezTo>
                    <a:pt x="228653" y="83472"/>
                    <a:pt x="228653" y="84550"/>
                    <a:pt x="229731" y="84550"/>
                  </a:cubicBezTo>
                  <a:cubicBezTo>
                    <a:pt x="230810" y="83472"/>
                    <a:pt x="231888" y="82393"/>
                    <a:pt x="232967" y="81314"/>
                  </a:cubicBezTo>
                  <a:cubicBezTo>
                    <a:pt x="231888" y="80236"/>
                    <a:pt x="231888" y="79157"/>
                    <a:pt x="231888" y="79157"/>
                  </a:cubicBezTo>
                  <a:cubicBezTo>
                    <a:pt x="232967" y="78079"/>
                    <a:pt x="232967" y="78079"/>
                    <a:pt x="234046" y="79157"/>
                  </a:cubicBezTo>
                  <a:cubicBezTo>
                    <a:pt x="235124" y="78079"/>
                    <a:pt x="236203" y="77000"/>
                    <a:pt x="237281" y="75922"/>
                  </a:cubicBezTo>
                  <a:cubicBezTo>
                    <a:pt x="236203" y="74843"/>
                    <a:pt x="236203" y="73765"/>
                    <a:pt x="236203" y="73765"/>
                  </a:cubicBezTo>
                  <a:cubicBezTo>
                    <a:pt x="237281" y="72686"/>
                    <a:pt x="238360" y="73765"/>
                    <a:pt x="239438" y="73765"/>
                  </a:cubicBezTo>
                  <a:cubicBezTo>
                    <a:pt x="239438" y="73765"/>
                    <a:pt x="240517" y="72686"/>
                    <a:pt x="240517" y="72686"/>
                  </a:cubicBezTo>
                  <a:cubicBezTo>
                    <a:pt x="230810" y="64058"/>
                    <a:pt x="222182" y="55429"/>
                    <a:pt x="214632" y="44644"/>
                  </a:cubicBezTo>
                  <a:cubicBezTo>
                    <a:pt x="209239" y="47879"/>
                    <a:pt x="203846" y="52194"/>
                    <a:pt x="198454" y="55429"/>
                  </a:cubicBezTo>
                  <a:cubicBezTo>
                    <a:pt x="198454" y="55429"/>
                    <a:pt x="199532" y="56508"/>
                    <a:pt x="199532" y="56508"/>
                  </a:cubicBezTo>
                  <a:cubicBezTo>
                    <a:pt x="200611" y="57586"/>
                    <a:pt x="200611" y="57586"/>
                    <a:pt x="201689" y="57586"/>
                  </a:cubicBezTo>
                  <a:cubicBezTo>
                    <a:pt x="202767" y="57586"/>
                    <a:pt x="202767" y="58665"/>
                    <a:pt x="202767" y="59743"/>
                  </a:cubicBezTo>
                  <a:cubicBezTo>
                    <a:pt x="202767" y="59743"/>
                    <a:pt x="202767" y="60822"/>
                    <a:pt x="202767" y="60822"/>
                  </a:cubicBezTo>
                  <a:cubicBezTo>
                    <a:pt x="203846" y="61901"/>
                    <a:pt x="203846" y="62979"/>
                    <a:pt x="204925" y="64058"/>
                  </a:cubicBezTo>
                  <a:cubicBezTo>
                    <a:pt x="206004" y="62979"/>
                    <a:pt x="207082" y="62979"/>
                    <a:pt x="208160" y="64058"/>
                  </a:cubicBezTo>
                  <a:cubicBezTo>
                    <a:pt x="208160" y="66215"/>
                    <a:pt x="207082" y="67293"/>
                    <a:pt x="206004" y="68372"/>
                  </a:cubicBezTo>
                  <a:close/>
                  <a:moveTo>
                    <a:pt x="183354" y="16601"/>
                  </a:moveTo>
                  <a:cubicBezTo>
                    <a:pt x="183354" y="16601"/>
                    <a:pt x="183354" y="16601"/>
                    <a:pt x="183354" y="16601"/>
                  </a:cubicBezTo>
                  <a:cubicBezTo>
                    <a:pt x="184433" y="16601"/>
                    <a:pt x="184433" y="16601"/>
                    <a:pt x="184433" y="16601"/>
                  </a:cubicBezTo>
                  <a:cubicBezTo>
                    <a:pt x="188746" y="15523"/>
                    <a:pt x="193061" y="15523"/>
                    <a:pt x="197375" y="15523"/>
                  </a:cubicBezTo>
                  <a:cubicBezTo>
                    <a:pt x="202767" y="15523"/>
                    <a:pt x="207082" y="17680"/>
                    <a:pt x="211396" y="21994"/>
                  </a:cubicBezTo>
                  <a:cubicBezTo>
                    <a:pt x="215710" y="26308"/>
                    <a:pt x="218946" y="30623"/>
                    <a:pt x="223260" y="34937"/>
                  </a:cubicBezTo>
                  <a:cubicBezTo>
                    <a:pt x="223260" y="34937"/>
                    <a:pt x="224338" y="36015"/>
                    <a:pt x="224338" y="36015"/>
                  </a:cubicBezTo>
                  <a:cubicBezTo>
                    <a:pt x="224338" y="36015"/>
                    <a:pt x="224338" y="36015"/>
                    <a:pt x="224338" y="36015"/>
                  </a:cubicBezTo>
                  <a:cubicBezTo>
                    <a:pt x="224338" y="36015"/>
                    <a:pt x="224338" y="36015"/>
                    <a:pt x="224338" y="34937"/>
                  </a:cubicBezTo>
                  <a:cubicBezTo>
                    <a:pt x="220025" y="30623"/>
                    <a:pt x="215710" y="25230"/>
                    <a:pt x="211396" y="20916"/>
                  </a:cubicBezTo>
                  <a:cubicBezTo>
                    <a:pt x="207082" y="16601"/>
                    <a:pt x="202767" y="13366"/>
                    <a:pt x="198454" y="10130"/>
                  </a:cubicBezTo>
                  <a:cubicBezTo>
                    <a:pt x="197375" y="9052"/>
                    <a:pt x="195218" y="7973"/>
                    <a:pt x="194139" y="7973"/>
                  </a:cubicBezTo>
                  <a:cubicBezTo>
                    <a:pt x="193061" y="7973"/>
                    <a:pt x="191982" y="7973"/>
                    <a:pt x="191982" y="7973"/>
                  </a:cubicBezTo>
                  <a:cubicBezTo>
                    <a:pt x="187668" y="10130"/>
                    <a:pt x="185511" y="13366"/>
                    <a:pt x="183354" y="16601"/>
                  </a:cubicBezTo>
                  <a:close/>
                  <a:moveTo>
                    <a:pt x="293366" y="112592"/>
                  </a:moveTo>
                  <a:cubicBezTo>
                    <a:pt x="293366" y="113671"/>
                    <a:pt x="293366" y="115828"/>
                    <a:pt x="293366" y="116907"/>
                  </a:cubicBezTo>
                  <a:cubicBezTo>
                    <a:pt x="293366" y="117985"/>
                    <a:pt x="293366" y="119064"/>
                    <a:pt x="293366" y="120142"/>
                  </a:cubicBezTo>
                  <a:cubicBezTo>
                    <a:pt x="295523" y="127692"/>
                    <a:pt x="296602" y="134164"/>
                    <a:pt x="298759" y="141713"/>
                  </a:cubicBezTo>
                  <a:cubicBezTo>
                    <a:pt x="299837" y="143870"/>
                    <a:pt x="299837" y="143870"/>
                    <a:pt x="301994" y="143870"/>
                  </a:cubicBezTo>
                  <a:cubicBezTo>
                    <a:pt x="301994" y="143870"/>
                    <a:pt x="301994" y="142792"/>
                    <a:pt x="301994" y="142792"/>
                  </a:cubicBezTo>
                  <a:cubicBezTo>
                    <a:pt x="299837" y="133085"/>
                    <a:pt x="297680" y="124456"/>
                    <a:pt x="295523" y="114750"/>
                  </a:cubicBezTo>
                  <a:cubicBezTo>
                    <a:pt x="295523" y="113671"/>
                    <a:pt x="294444" y="112592"/>
                    <a:pt x="293366" y="112592"/>
                  </a:cubicBezTo>
                  <a:close/>
                  <a:moveTo>
                    <a:pt x="23728" y="182698"/>
                  </a:moveTo>
                  <a:cubicBezTo>
                    <a:pt x="21571" y="172991"/>
                    <a:pt x="18335" y="162206"/>
                    <a:pt x="16178" y="152499"/>
                  </a:cubicBezTo>
                  <a:cubicBezTo>
                    <a:pt x="14021" y="155735"/>
                    <a:pt x="14021" y="157892"/>
                    <a:pt x="15100" y="161127"/>
                  </a:cubicBezTo>
                  <a:cubicBezTo>
                    <a:pt x="16178" y="167598"/>
                    <a:pt x="18335" y="174070"/>
                    <a:pt x="19414" y="180541"/>
                  </a:cubicBezTo>
                  <a:cubicBezTo>
                    <a:pt x="20493" y="183777"/>
                    <a:pt x="20493" y="183777"/>
                    <a:pt x="23728" y="182698"/>
                  </a:cubicBezTo>
                  <a:cubicBezTo>
                    <a:pt x="22650" y="182698"/>
                    <a:pt x="23728" y="182698"/>
                    <a:pt x="23728" y="182698"/>
                  </a:cubicBezTo>
                  <a:close/>
                  <a:moveTo>
                    <a:pt x="57163" y="183777"/>
                  </a:moveTo>
                  <a:cubicBezTo>
                    <a:pt x="57163" y="181620"/>
                    <a:pt x="56085" y="179463"/>
                    <a:pt x="56085" y="177306"/>
                  </a:cubicBezTo>
                  <a:cubicBezTo>
                    <a:pt x="53928" y="168677"/>
                    <a:pt x="51770" y="161127"/>
                    <a:pt x="49614" y="152499"/>
                  </a:cubicBezTo>
                  <a:cubicBezTo>
                    <a:pt x="49614" y="152499"/>
                    <a:pt x="49614" y="151420"/>
                    <a:pt x="48535" y="151420"/>
                  </a:cubicBezTo>
                  <a:cubicBezTo>
                    <a:pt x="47457" y="151420"/>
                    <a:pt x="47457" y="151420"/>
                    <a:pt x="46378" y="151420"/>
                  </a:cubicBezTo>
                  <a:cubicBezTo>
                    <a:pt x="46378" y="152499"/>
                    <a:pt x="46378" y="152499"/>
                    <a:pt x="46378" y="152499"/>
                  </a:cubicBezTo>
                  <a:cubicBezTo>
                    <a:pt x="48535" y="162206"/>
                    <a:pt x="50692" y="171913"/>
                    <a:pt x="53928" y="180541"/>
                  </a:cubicBezTo>
                  <a:cubicBezTo>
                    <a:pt x="53928" y="183777"/>
                    <a:pt x="53928" y="183777"/>
                    <a:pt x="57163" y="183777"/>
                  </a:cubicBezTo>
                  <a:cubicBezTo>
                    <a:pt x="56085" y="183777"/>
                    <a:pt x="57163" y="183777"/>
                    <a:pt x="57163" y="183777"/>
                  </a:cubicBezTo>
                  <a:close/>
                  <a:moveTo>
                    <a:pt x="62556" y="183777"/>
                  </a:moveTo>
                  <a:cubicBezTo>
                    <a:pt x="62556" y="181620"/>
                    <a:pt x="61478" y="180541"/>
                    <a:pt x="61478" y="178384"/>
                  </a:cubicBezTo>
                  <a:cubicBezTo>
                    <a:pt x="59320" y="169756"/>
                    <a:pt x="57163" y="162206"/>
                    <a:pt x="55006" y="153577"/>
                  </a:cubicBezTo>
                  <a:cubicBezTo>
                    <a:pt x="55006" y="152499"/>
                    <a:pt x="53928" y="152499"/>
                    <a:pt x="53928" y="152499"/>
                  </a:cubicBezTo>
                  <a:cubicBezTo>
                    <a:pt x="53928" y="152499"/>
                    <a:pt x="52849" y="152499"/>
                    <a:pt x="51770" y="152499"/>
                  </a:cubicBezTo>
                  <a:cubicBezTo>
                    <a:pt x="53928" y="163284"/>
                    <a:pt x="57163" y="174070"/>
                    <a:pt x="59320" y="183777"/>
                  </a:cubicBezTo>
                  <a:cubicBezTo>
                    <a:pt x="60399" y="183777"/>
                    <a:pt x="61478" y="183777"/>
                    <a:pt x="62556" y="183777"/>
                  </a:cubicBezTo>
                  <a:close/>
                  <a:moveTo>
                    <a:pt x="52849" y="183777"/>
                  </a:moveTo>
                  <a:cubicBezTo>
                    <a:pt x="52849" y="183777"/>
                    <a:pt x="52849" y="182698"/>
                    <a:pt x="52849" y="182698"/>
                  </a:cubicBezTo>
                  <a:cubicBezTo>
                    <a:pt x="50692" y="172991"/>
                    <a:pt x="48535" y="164363"/>
                    <a:pt x="46378" y="154656"/>
                  </a:cubicBezTo>
                  <a:cubicBezTo>
                    <a:pt x="45299" y="152499"/>
                    <a:pt x="45299" y="152499"/>
                    <a:pt x="43142" y="152499"/>
                  </a:cubicBezTo>
                  <a:cubicBezTo>
                    <a:pt x="43142" y="152499"/>
                    <a:pt x="43142" y="152499"/>
                    <a:pt x="43142" y="152499"/>
                  </a:cubicBezTo>
                  <a:cubicBezTo>
                    <a:pt x="43142" y="152499"/>
                    <a:pt x="43142" y="153577"/>
                    <a:pt x="43142" y="153577"/>
                  </a:cubicBezTo>
                  <a:cubicBezTo>
                    <a:pt x="45299" y="163284"/>
                    <a:pt x="47457" y="171913"/>
                    <a:pt x="49614" y="181620"/>
                  </a:cubicBezTo>
                  <a:cubicBezTo>
                    <a:pt x="49614" y="183777"/>
                    <a:pt x="49614" y="183777"/>
                    <a:pt x="52849" y="183777"/>
                  </a:cubicBezTo>
                  <a:close/>
                  <a:moveTo>
                    <a:pt x="36671" y="152499"/>
                  </a:moveTo>
                  <a:cubicBezTo>
                    <a:pt x="37749" y="154656"/>
                    <a:pt x="37749" y="156813"/>
                    <a:pt x="38828" y="160049"/>
                  </a:cubicBezTo>
                  <a:cubicBezTo>
                    <a:pt x="40985" y="167598"/>
                    <a:pt x="43142" y="175148"/>
                    <a:pt x="44221" y="182698"/>
                  </a:cubicBezTo>
                  <a:cubicBezTo>
                    <a:pt x="44221" y="183777"/>
                    <a:pt x="45299" y="184855"/>
                    <a:pt x="46378" y="183777"/>
                  </a:cubicBezTo>
                  <a:cubicBezTo>
                    <a:pt x="46378" y="183777"/>
                    <a:pt x="47457" y="183777"/>
                    <a:pt x="47457" y="183777"/>
                  </a:cubicBezTo>
                  <a:cubicBezTo>
                    <a:pt x="45299" y="172991"/>
                    <a:pt x="42064" y="163284"/>
                    <a:pt x="39907" y="152499"/>
                  </a:cubicBezTo>
                  <a:cubicBezTo>
                    <a:pt x="38828" y="152499"/>
                    <a:pt x="37749" y="152499"/>
                    <a:pt x="36671" y="152499"/>
                  </a:cubicBezTo>
                  <a:close/>
                  <a:moveTo>
                    <a:pt x="66870" y="183777"/>
                  </a:moveTo>
                  <a:cubicBezTo>
                    <a:pt x="66870" y="183777"/>
                    <a:pt x="66870" y="183777"/>
                    <a:pt x="66870" y="183777"/>
                  </a:cubicBezTo>
                  <a:cubicBezTo>
                    <a:pt x="64713" y="172991"/>
                    <a:pt x="61478" y="163284"/>
                    <a:pt x="59320" y="153577"/>
                  </a:cubicBezTo>
                  <a:cubicBezTo>
                    <a:pt x="59320" y="153577"/>
                    <a:pt x="59320" y="152499"/>
                    <a:pt x="58242" y="152499"/>
                  </a:cubicBezTo>
                  <a:cubicBezTo>
                    <a:pt x="57163" y="152499"/>
                    <a:pt x="57163" y="152499"/>
                    <a:pt x="56085" y="152499"/>
                  </a:cubicBezTo>
                  <a:cubicBezTo>
                    <a:pt x="56085" y="152499"/>
                    <a:pt x="56085" y="153577"/>
                    <a:pt x="56085" y="153577"/>
                  </a:cubicBezTo>
                  <a:cubicBezTo>
                    <a:pt x="58242" y="163284"/>
                    <a:pt x="60399" y="171913"/>
                    <a:pt x="62556" y="181620"/>
                  </a:cubicBezTo>
                  <a:cubicBezTo>
                    <a:pt x="63635" y="183777"/>
                    <a:pt x="63635" y="183777"/>
                    <a:pt x="66870" y="183777"/>
                  </a:cubicBezTo>
                  <a:cubicBezTo>
                    <a:pt x="66870" y="183777"/>
                    <a:pt x="66870" y="183777"/>
                    <a:pt x="66870" y="183777"/>
                  </a:cubicBezTo>
                  <a:close/>
                  <a:moveTo>
                    <a:pt x="43142" y="183777"/>
                  </a:moveTo>
                  <a:cubicBezTo>
                    <a:pt x="40985" y="172991"/>
                    <a:pt x="37749" y="163284"/>
                    <a:pt x="35592" y="152499"/>
                  </a:cubicBezTo>
                  <a:cubicBezTo>
                    <a:pt x="34514" y="152499"/>
                    <a:pt x="33435" y="152499"/>
                    <a:pt x="32357" y="152499"/>
                  </a:cubicBezTo>
                  <a:cubicBezTo>
                    <a:pt x="32357" y="152499"/>
                    <a:pt x="32357" y="153577"/>
                    <a:pt x="32357" y="153577"/>
                  </a:cubicBezTo>
                  <a:cubicBezTo>
                    <a:pt x="34514" y="163284"/>
                    <a:pt x="36671" y="171913"/>
                    <a:pt x="38828" y="181620"/>
                  </a:cubicBezTo>
                  <a:cubicBezTo>
                    <a:pt x="39907" y="183777"/>
                    <a:pt x="39907" y="183777"/>
                    <a:pt x="43142" y="183777"/>
                  </a:cubicBezTo>
                  <a:cubicBezTo>
                    <a:pt x="42064" y="183777"/>
                    <a:pt x="42064" y="183777"/>
                    <a:pt x="43142" y="183777"/>
                  </a:cubicBezTo>
                  <a:close/>
                  <a:moveTo>
                    <a:pt x="37749" y="182698"/>
                  </a:moveTo>
                  <a:cubicBezTo>
                    <a:pt x="37749" y="182698"/>
                    <a:pt x="37749" y="181620"/>
                    <a:pt x="37749" y="181620"/>
                  </a:cubicBezTo>
                  <a:cubicBezTo>
                    <a:pt x="35592" y="171913"/>
                    <a:pt x="33435" y="163284"/>
                    <a:pt x="31278" y="153577"/>
                  </a:cubicBezTo>
                  <a:cubicBezTo>
                    <a:pt x="31278" y="151420"/>
                    <a:pt x="31278" y="151420"/>
                    <a:pt x="29121" y="151420"/>
                  </a:cubicBezTo>
                  <a:cubicBezTo>
                    <a:pt x="29121" y="151420"/>
                    <a:pt x="29121" y="151420"/>
                    <a:pt x="28043" y="151420"/>
                  </a:cubicBezTo>
                  <a:cubicBezTo>
                    <a:pt x="28043" y="151420"/>
                    <a:pt x="28043" y="152499"/>
                    <a:pt x="28043" y="152499"/>
                  </a:cubicBezTo>
                  <a:cubicBezTo>
                    <a:pt x="30199" y="162206"/>
                    <a:pt x="32357" y="170834"/>
                    <a:pt x="34514" y="180541"/>
                  </a:cubicBezTo>
                  <a:cubicBezTo>
                    <a:pt x="35592" y="183777"/>
                    <a:pt x="35592" y="183777"/>
                    <a:pt x="37749" y="182698"/>
                  </a:cubicBezTo>
                  <a:cubicBezTo>
                    <a:pt x="37749" y="183777"/>
                    <a:pt x="37749" y="182698"/>
                    <a:pt x="37749" y="182698"/>
                  </a:cubicBezTo>
                  <a:close/>
                  <a:moveTo>
                    <a:pt x="61478" y="153577"/>
                  </a:moveTo>
                  <a:cubicBezTo>
                    <a:pt x="61478" y="153577"/>
                    <a:pt x="61478" y="153577"/>
                    <a:pt x="61478" y="153577"/>
                  </a:cubicBezTo>
                  <a:cubicBezTo>
                    <a:pt x="62556" y="158970"/>
                    <a:pt x="63635" y="162206"/>
                    <a:pt x="64713" y="166520"/>
                  </a:cubicBezTo>
                  <a:cubicBezTo>
                    <a:pt x="65792" y="171913"/>
                    <a:pt x="67949" y="177306"/>
                    <a:pt x="69028" y="182698"/>
                  </a:cubicBezTo>
                  <a:cubicBezTo>
                    <a:pt x="69028" y="183777"/>
                    <a:pt x="70106" y="183777"/>
                    <a:pt x="71185" y="183777"/>
                  </a:cubicBezTo>
                  <a:cubicBezTo>
                    <a:pt x="71185" y="183777"/>
                    <a:pt x="72263" y="183777"/>
                    <a:pt x="72263" y="183777"/>
                  </a:cubicBezTo>
                  <a:cubicBezTo>
                    <a:pt x="72263" y="183777"/>
                    <a:pt x="72263" y="182698"/>
                    <a:pt x="72263" y="182698"/>
                  </a:cubicBezTo>
                  <a:cubicBezTo>
                    <a:pt x="70106" y="172991"/>
                    <a:pt x="67949" y="164363"/>
                    <a:pt x="65792" y="154656"/>
                  </a:cubicBezTo>
                  <a:cubicBezTo>
                    <a:pt x="63635" y="152499"/>
                    <a:pt x="63635" y="152499"/>
                    <a:pt x="61478" y="153577"/>
                  </a:cubicBezTo>
                  <a:cubicBezTo>
                    <a:pt x="61478" y="152499"/>
                    <a:pt x="61478" y="153577"/>
                    <a:pt x="61478" y="153577"/>
                  </a:cubicBezTo>
                  <a:close/>
                  <a:moveTo>
                    <a:pt x="22650" y="152499"/>
                  </a:moveTo>
                  <a:cubicBezTo>
                    <a:pt x="22650" y="152499"/>
                    <a:pt x="22650" y="152499"/>
                    <a:pt x="22650" y="152499"/>
                  </a:cubicBezTo>
                  <a:cubicBezTo>
                    <a:pt x="24807" y="163284"/>
                    <a:pt x="26964" y="172991"/>
                    <a:pt x="30199" y="182698"/>
                  </a:cubicBezTo>
                  <a:cubicBezTo>
                    <a:pt x="30199" y="182698"/>
                    <a:pt x="30199" y="183777"/>
                    <a:pt x="31278" y="183777"/>
                  </a:cubicBezTo>
                  <a:cubicBezTo>
                    <a:pt x="32357" y="183777"/>
                    <a:pt x="32357" y="183777"/>
                    <a:pt x="33435" y="183777"/>
                  </a:cubicBezTo>
                  <a:cubicBezTo>
                    <a:pt x="31278" y="172991"/>
                    <a:pt x="28043" y="163284"/>
                    <a:pt x="25885" y="152499"/>
                  </a:cubicBezTo>
                  <a:cubicBezTo>
                    <a:pt x="24807" y="152499"/>
                    <a:pt x="23728" y="152499"/>
                    <a:pt x="22650" y="152499"/>
                  </a:cubicBezTo>
                  <a:close/>
                  <a:moveTo>
                    <a:pt x="65792" y="153577"/>
                  </a:moveTo>
                  <a:cubicBezTo>
                    <a:pt x="65792" y="153577"/>
                    <a:pt x="65792" y="154656"/>
                    <a:pt x="65792" y="154656"/>
                  </a:cubicBezTo>
                  <a:cubicBezTo>
                    <a:pt x="67949" y="163284"/>
                    <a:pt x="70106" y="172991"/>
                    <a:pt x="72263" y="181620"/>
                  </a:cubicBezTo>
                  <a:cubicBezTo>
                    <a:pt x="73341" y="183777"/>
                    <a:pt x="73341" y="183777"/>
                    <a:pt x="75499" y="183777"/>
                  </a:cubicBezTo>
                  <a:cubicBezTo>
                    <a:pt x="75499" y="183777"/>
                    <a:pt x="75499" y="183777"/>
                    <a:pt x="75499" y="183777"/>
                  </a:cubicBezTo>
                  <a:cubicBezTo>
                    <a:pt x="75499" y="183777"/>
                    <a:pt x="75499" y="182698"/>
                    <a:pt x="75499" y="182698"/>
                  </a:cubicBezTo>
                  <a:cubicBezTo>
                    <a:pt x="73341" y="174070"/>
                    <a:pt x="71185" y="164363"/>
                    <a:pt x="69028" y="155735"/>
                  </a:cubicBezTo>
                  <a:cubicBezTo>
                    <a:pt x="69028" y="153577"/>
                    <a:pt x="69028" y="153577"/>
                    <a:pt x="65792" y="153577"/>
                  </a:cubicBezTo>
                  <a:cubicBezTo>
                    <a:pt x="66870" y="153577"/>
                    <a:pt x="65792" y="153577"/>
                    <a:pt x="65792" y="153577"/>
                  </a:cubicBezTo>
                  <a:close/>
                  <a:moveTo>
                    <a:pt x="307387" y="146027"/>
                  </a:moveTo>
                  <a:cubicBezTo>
                    <a:pt x="305230" y="137399"/>
                    <a:pt x="303073" y="128771"/>
                    <a:pt x="300916" y="119064"/>
                  </a:cubicBezTo>
                  <a:cubicBezTo>
                    <a:pt x="300916" y="116907"/>
                    <a:pt x="298759" y="115828"/>
                    <a:pt x="297680" y="115828"/>
                  </a:cubicBezTo>
                  <a:cubicBezTo>
                    <a:pt x="297680" y="117985"/>
                    <a:pt x="298759" y="120142"/>
                    <a:pt x="298759" y="122299"/>
                  </a:cubicBezTo>
                  <a:cubicBezTo>
                    <a:pt x="299837" y="129849"/>
                    <a:pt x="301994" y="137399"/>
                    <a:pt x="303073" y="143870"/>
                  </a:cubicBezTo>
                  <a:cubicBezTo>
                    <a:pt x="303073" y="144949"/>
                    <a:pt x="304152" y="144949"/>
                    <a:pt x="304152" y="144949"/>
                  </a:cubicBezTo>
                  <a:cubicBezTo>
                    <a:pt x="306309" y="144949"/>
                    <a:pt x="306309" y="144949"/>
                    <a:pt x="307387" y="146027"/>
                  </a:cubicBezTo>
                  <a:close/>
                  <a:moveTo>
                    <a:pt x="28043" y="182698"/>
                  </a:moveTo>
                  <a:cubicBezTo>
                    <a:pt x="28043" y="181620"/>
                    <a:pt x="28043" y="180541"/>
                    <a:pt x="26964" y="179463"/>
                  </a:cubicBezTo>
                  <a:cubicBezTo>
                    <a:pt x="24807" y="170834"/>
                    <a:pt x="22650" y="162206"/>
                    <a:pt x="20493" y="152499"/>
                  </a:cubicBezTo>
                  <a:cubicBezTo>
                    <a:pt x="20493" y="151420"/>
                    <a:pt x="19414" y="151420"/>
                    <a:pt x="19414" y="151420"/>
                  </a:cubicBezTo>
                  <a:cubicBezTo>
                    <a:pt x="19414" y="151420"/>
                    <a:pt x="18335" y="151420"/>
                    <a:pt x="18335" y="151420"/>
                  </a:cubicBezTo>
                  <a:cubicBezTo>
                    <a:pt x="20493" y="162206"/>
                    <a:pt x="23728" y="171913"/>
                    <a:pt x="25885" y="181620"/>
                  </a:cubicBezTo>
                  <a:cubicBezTo>
                    <a:pt x="26964" y="182698"/>
                    <a:pt x="26964" y="182698"/>
                    <a:pt x="28043" y="182698"/>
                  </a:cubicBezTo>
                  <a:close/>
                  <a:moveTo>
                    <a:pt x="80891" y="184855"/>
                  </a:moveTo>
                  <a:cubicBezTo>
                    <a:pt x="80891" y="184855"/>
                    <a:pt x="80891" y="183777"/>
                    <a:pt x="80891" y="183777"/>
                  </a:cubicBezTo>
                  <a:cubicBezTo>
                    <a:pt x="78734" y="175148"/>
                    <a:pt x="76578" y="165441"/>
                    <a:pt x="74420" y="156813"/>
                  </a:cubicBezTo>
                  <a:cubicBezTo>
                    <a:pt x="74420" y="154656"/>
                    <a:pt x="73341" y="154656"/>
                    <a:pt x="71185" y="154656"/>
                  </a:cubicBezTo>
                  <a:cubicBezTo>
                    <a:pt x="73341" y="164363"/>
                    <a:pt x="75499" y="174070"/>
                    <a:pt x="78734" y="183777"/>
                  </a:cubicBezTo>
                  <a:cubicBezTo>
                    <a:pt x="78734" y="183777"/>
                    <a:pt x="78734" y="184855"/>
                    <a:pt x="79813" y="184855"/>
                  </a:cubicBezTo>
                  <a:cubicBezTo>
                    <a:pt x="79813" y="184855"/>
                    <a:pt x="80891" y="184855"/>
                    <a:pt x="80891" y="184855"/>
                  </a:cubicBezTo>
                  <a:close/>
                  <a:moveTo>
                    <a:pt x="90599" y="184855"/>
                  </a:moveTo>
                  <a:cubicBezTo>
                    <a:pt x="88441" y="175148"/>
                    <a:pt x="86284" y="166520"/>
                    <a:pt x="84127" y="156813"/>
                  </a:cubicBezTo>
                  <a:cubicBezTo>
                    <a:pt x="84127" y="156813"/>
                    <a:pt x="84127" y="155735"/>
                    <a:pt x="83049" y="155735"/>
                  </a:cubicBezTo>
                  <a:cubicBezTo>
                    <a:pt x="81970" y="155735"/>
                    <a:pt x="81970" y="155735"/>
                    <a:pt x="80891" y="154656"/>
                  </a:cubicBezTo>
                  <a:cubicBezTo>
                    <a:pt x="80891" y="155735"/>
                    <a:pt x="80891" y="155735"/>
                    <a:pt x="80891" y="155735"/>
                  </a:cubicBezTo>
                  <a:cubicBezTo>
                    <a:pt x="83049" y="164363"/>
                    <a:pt x="85206" y="172991"/>
                    <a:pt x="87363" y="181620"/>
                  </a:cubicBezTo>
                  <a:cubicBezTo>
                    <a:pt x="88441" y="184855"/>
                    <a:pt x="88441" y="184855"/>
                    <a:pt x="90599" y="184855"/>
                  </a:cubicBezTo>
                  <a:cubicBezTo>
                    <a:pt x="90599" y="184855"/>
                    <a:pt x="90599" y="184855"/>
                    <a:pt x="90599" y="184855"/>
                  </a:cubicBezTo>
                  <a:close/>
                  <a:moveTo>
                    <a:pt x="83049" y="184855"/>
                  </a:moveTo>
                  <a:cubicBezTo>
                    <a:pt x="84127" y="184855"/>
                    <a:pt x="85206" y="184855"/>
                    <a:pt x="86284" y="184855"/>
                  </a:cubicBezTo>
                  <a:cubicBezTo>
                    <a:pt x="86284" y="184855"/>
                    <a:pt x="86284" y="183777"/>
                    <a:pt x="86284" y="183777"/>
                  </a:cubicBezTo>
                  <a:cubicBezTo>
                    <a:pt x="84127" y="175148"/>
                    <a:pt x="81970" y="166520"/>
                    <a:pt x="79813" y="157892"/>
                  </a:cubicBezTo>
                  <a:cubicBezTo>
                    <a:pt x="79813" y="155735"/>
                    <a:pt x="78734" y="155735"/>
                    <a:pt x="76578" y="155735"/>
                  </a:cubicBezTo>
                  <a:cubicBezTo>
                    <a:pt x="78734" y="165441"/>
                    <a:pt x="80891" y="175148"/>
                    <a:pt x="83049" y="184855"/>
                  </a:cubicBezTo>
                  <a:close/>
                  <a:moveTo>
                    <a:pt x="91677" y="158970"/>
                  </a:moveTo>
                  <a:cubicBezTo>
                    <a:pt x="91677" y="158970"/>
                    <a:pt x="91677" y="158970"/>
                    <a:pt x="91677" y="158970"/>
                  </a:cubicBezTo>
                  <a:cubicBezTo>
                    <a:pt x="93834" y="167598"/>
                    <a:pt x="95991" y="176227"/>
                    <a:pt x="98149" y="184855"/>
                  </a:cubicBezTo>
                  <a:cubicBezTo>
                    <a:pt x="98149" y="184855"/>
                    <a:pt x="98149" y="185934"/>
                    <a:pt x="99227" y="185934"/>
                  </a:cubicBezTo>
                  <a:cubicBezTo>
                    <a:pt x="100305" y="185934"/>
                    <a:pt x="100305" y="185934"/>
                    <a:pt x="101384" y="185934"/>
                  </a:cubicBezTo>
                  <a:cubicBezTo>
                    <a:pt x="101384" y="185934"/>
                    <a:pt x="101384" y="185934"/>
                    <a:pt x="101384" y="184855"/>
                  </a:cubicBezTo>
                  <a:cubicBezTo>
                    <a:pt x="99227" y="177306"/>
                    <a:pt x="97070" y="168677"/>
                    <a:pt x="95991" y="161127"/>
                  </a:cubicBezTo>
                  <a:cubicBezTo>
                    <a:pt x="95991" y="161127"/>
                    <a:pt x="95991" y="160049"/>
                    <a:pt x="94912" y="160049"/>
                  </a:cubicBezTo>
                  <a:cubicBezTo>
                    <a:pt x="92756" y="160049"/>
                    <a:pt x="92756" y="158970"/>
                    <a:pt x="91677" y="158970"/>
                  </a:cubicBezTo>
                  <a:close/>
                  <a:moveTo>
                    <a:pt x="313859" y="125535"/>
                  </a:moveTo>
                  <a:cubicBezTo>
                    <a:pt x="313859" y="126614"/>
                    <a:pt x="313859" y="126614"/>
                    <a:pt x="313859" y="126614"/>
                  </a:cubicBezTo>
                  <a:cubicBezTo>
                    <a:pt x="314937" y="133085"/>
                    <a:pt x="317094" y="140635"/>
                    <a:pt x="318173" y="147106"/>
                  </a:cubicBezTo>
                  <a:cubicBezTo>
                    <a:pt x="318173" y="149263"/>
                    <a:pt x="319252" y="149263"/>
                    <a:pt x="321408" y="150342"/>
                  </a:cubicBezTo>
                  <a:cubicBezTo>
                    <a:pt x="320330" y="142792"/>
                    <a:pt x="318173" y="136321"/>
                    <a:pt x="317094" y="128771"/>
                  </a:cubicBezTo>
                  <a:cubicBezTo>
                    <a:pt x="317094" y="128771"/>
                    <a:pt x="317094" y="128771"/>
                    <a:pt x="317094" y="127692"/>
                  </a:cubicBezTo>
                  <a:cubicBezTo>
                    <a:pt x="317094" y="126614"/>
                    <a:pt x="316015" y="126614"/>
                    <a:pt x="313859" y="125535"/>
                  </a:cubicBezTo>
                  <a:close/>
                  <a:moveTo>
                    <a:pt x="86284" y="156813"/>
                  </a:moveTo>
                  <a:cubicBezTo>
                    <a:pt x="86284" y="157892"/>
                    <a:pt x="86284" y="157892"/>
                    <a:pt x="87363" y="158970"/>
                  </a:cubicBezTo>
                  <a:cubicBezTo>
                    <a:pt x="89520" y="166520"/>
                    <a:pt x="91677" y="175148"/>
                    <a:pt x="93834" y="182698"/>
                  </a:cubicBezTo>
                  <a:cubicBezTo>
                    <a:pt x="93834" y="182698"/>
                    <a:pt x="93834" y="183777"/>
                    <a:pt x="94912" y="183777"/>
                  </a:cubicBezTo>
                  <a:cubicBezTo>
                    <a:pt x="95991" y="183777"/>
                    <a:pt x="95991" y="183777"/>
                    <a:pt x="97070" y="183777"/>
                  </a:cubicBezTo>
                  <a:cubicBezTo>
                    <a:pt x="97070" y="183777"/>
                    <a:pt x="97070" y="182698"/>
                    <a:pt x="97070" y="182698"/>
                  </a:cubicBezTo>
                  <a:cubicBezTo>
                    <a:pt x="94912" y="175148"/>
                    <a:pt x="92756" y="166520"/>
                    <a:pt x="90599" y="158970"/>
                  </a:cubicBezTo>
                  <a:cubicBezTo>
                    <a:pt x="88441" y="157892"/>
                    <a:pt x="88441" y="157892"/>
                    <a:pt x="86284" y="156813"/>
                  </a:cubicBezTo>
                  <a:close/>
                  <a:moveTo>
                    <a:pt x="317094" y="148185"/>
                  </a:moveTo>
                  <a:cubicBezTo>
                    <a:pt x="314937" y="140635"/>
                    <a:pt x="313859" y="134164"/>
                    <a:pt x="311702" y="126614"/>
                  </a:cubicBezTo>
                  <a:cubicBezTo>
                    <a:pt x="311702" y="124456"/>
                    <a:pt x="309544" y="123378"/>
                    <a:pt x="307387" y="122299"/>
                  </a:cubicBezTo>
                  <a:cubicBezTo>
                    <a:pt x="307387" y="122299"/>
                    <a:pt x="307387" y="123378"/>
                    <a:pt x="307387" y="123378"/>
                  </a:cubicBezTo>
                  <a:cubicBezTo>
                    <a:pt x="309544" y="130928"/>
                    <a:pt x="310623" y="138478"/>
                    <a:pt x="312780" y="147106"/>
                  </a:cubicBezTo>
                  <a:cubicBezTo>
                    <a:pt x="312780" y="147106"/>
                    <a:pt x="312780" y="148185"/>
                    <a:pt x="313859" y="148185"/>
                  </a:cubicBezTo>
                  <a:cubicBezTo>
                    <a:pt x="314937" y="148185"/>
                    <a:pt x="316015" y="148185"/>
                    <a:pt x="317094" y="148185"/>
                  </a:cubicBezTo>
                  <a:close/>
                  <a:moveTo>
                    <a:pt x="303073" y="119064"/>
                  </a:moveTo>
                  <a:cubicBezTo>
                    <a:pt x="303073" y="120142"/>
                    <a:pt x="303073" y="120142"/>
                    <a:pt x="303073" y="120142"/>
                  </a:cubicBezTo>
                  <a:cubicBezTo>
                    <a:pt x="305230" y="128771"/>
                    <a:pt x="307387" y="136321"/>
                    <a:pt x="309544" y="144949"/>
                  </a:cubicBezTo>
                  <a:cubicBezTo>
                    <a:pt x="309544" y="147106"/>
                    <a:pt x="309544" y="147106"/>
                    <a:pt x="312780" y="147106"/>
                  </a:cubicBezTo>
                  <a:cubicBezTo>
                    <a:pt x="312780" y="147106"/>
                    <a:pt x="312780" y="147106"/>
                    <a:pt x="312780" y="147106"/>
                  </a:cubicBezTo>
                  <a:cubicBezTo>
                    <a:pt x="310623" y="138478"/>
                    <a:pt x="308466" y="130928"/>
                    <a:pt x="307387" y="122299"/>
                  </a:cubicBezTo>
                  <a:cubicBezTo>
                    <a:pt x="307387" y="122299"/>
                    <a:pt x="307387" y="121221"/>
                    <a:pt x="306309" y="121221"/>
                  </a:cubicBezTo>
                  <a:cubicBezTo>
                    <a:pt x="305230" y="120142"/>
                    <a:pt x="304152" y="119064"/>
                    <a:pt x="303073" y="119064"/>
                  </a:cubicBezTo>
                  <a:close/>
                  <a:moveTo>
                    <a:pt x="320330" y="128771"/>
                  </a:moveTo>
                  <a:cubicBezTo>
                    <a:pt x="321408" y="135242"/>
                    <a:pt x="322487" y="141713"/>
                    <a:pt x="324644" y="148185"/>
                  </a:cubicBezTo>
                  <a:cubicBezTo>
                    <a:pt x="324644" y="150342"/>
                    <a:pt x="325723" y="150342"/>
                    <a:pt x="327880" y="150342"/>
                  </a:cubicBezTo>
                  <a:cubicBezTo>
                    <a:pt x="326801" y="143870"/>
                    <a:pt x="325723" y="137399"/>
                    <a:pt x="324644" y="130928"/>
                  </a:cubicBezTo>
                  <a:cubicBezTo>
                    <a:pt x="324644" y="130928"/>
                    <a:pt x="324644" y="129849"/>
                    <a:pt x="323565" y="129849"/>
                  </a:cubicBezTo>
                  <a:cubicBezTo>
                    <a:pt x="322487" y="130928"/>
                    <a:pt x="321408" y="129849"/>
                    <a:pt x="320330" y="128771"/>
                  </a:cubicBezTo>
                  <a:close/>
                  <a:moveTo>
                    <a:pt x="97070" y="161127"/>
                  </a:moveTo>
                  <a:cubicBezTo>
                    <a:pt x="97070" y="161127"/>
                    <a:pt x="97070" y="161127"/>
                    <a:pt x="97070" y="161127"/>
                  </a:cubicBezTo>
                  <a:cubicBezTo>
                    <a:pt x="99227" y="168677"/>
                    <a:pt x="100305" y="176227"/>
                    <a:pt x="102462" y="184855"/>
                  </a:cubicBezTo>
                  <a:cubicBezTo>
                    <a:pt x="102462" y="184855"/>
                    <a:pt x="102462" y="185934"/>
                    <a:pt x="103541" y="185934"/>
                  </a:cubicBezTo>
                  <a:cubicBezTo>
                    <a:pt x="104620" y="185934"/>
                    <a:pt x="104620" y="185934"/>
                    <a:pt x="105698" y="185934"/>
                  </a:cubicBezTo>
                  <a:cubicBezTo>
                    <a:pt x="105698" y="184855"/>
                    <a:pt x="105698" y="184855"/>
                    <a:pt x="105698" y="184855"/>
                  </a:cubicBezTo>
                  <a:cubicBezTo>
                    <a:pt x="103541" y="178384"/>
                    <a:pt x="102462" y="171913"/>
                    <a:pt x="101384" y="165441"/>
                  </a:cubicBezTo>
                  <a:cubicBezTo>
                    <a:pt x="100305" y="163284"/>
                    <a:pt x="98149" y="162206"/>
                    <a:pt x="97070" y="161127"/>
                  </a:cubicBezTo>
                  <a:close/>
                  <a:moveTo>
                    <a:pt x="326801" y="132006"/>
                  </a:moveTo>
                  <a:cubicBezTo>
                    <a:pt x="327880" y="138478"/>
                    <a:pt x="328958" y="144949"/>
                    <a:pt x="330037" y="151420"/>
                  </a:cubicBezTo>
                  <a:cubicBezTo>
                    <a:pt x="330037" y="151420"/>
                    <a:pt x="330037" y="152499"/>
                    <a:pt x="331115" y="152499"/>
                  </a:cubicBezTo>
                  <a:cubicBezTo>
                    <a:pt x="332194" y="152499"/>
                    <a:pt x="332194" y="153577"/>
                    <a:pt x="333273" y="153577"/>
                  </a:cubicBezTo>
                  <a:cubicBezTo>
                    <a:pt x="332194" y="147106"/>
                    <a:pt x="331115" y="140635"/>
                    <a:pt x="330037" y="135242"/>
                  </a:cubicBezTo>
                  <a:cubicBezTo>
                    <a:pt x="330037" y="135242"/>
                    <a:pt x="330037" y="134164"/>
                    <a:pt x="330037" y="134164"/>
                  </a:cubicBezTo>
                  <a:cubicBezTo>
                    <a:pt x="328958" y="133085"/>
                    <a:pt x="327880" y="133085"/>
                    <a:pt x="326801" y="132006"/>
                  </a:cubicBezTo>
                  <a:close/>
                  <a:moveTo>
                    <a:pt x="337586" y="155735"/>
                  </a:moveTo>
                  <a:cubicBezTo>
                    <a:pt x="336508" y="150342"/>
                    <a:pt x="335430" y="144949"/>
                    <a:pt x="334351" y="139556"/>
                  </a:cubicBezTo>
                  <a:cubicBezTo>
                    <a:pt x="334351" y="137399"/>
                    <a:pt x="333273" y="136321"/>
                    <a:pt x="331115" y="136321"/>
                  </a:cubicBezTo>
                  <a:cubicBezTo>
                    <a:pt x="331115" y="136321"/>
                    <a:pt x="331115" y="136321"/>
                    <a:pt x="331115" y="136321"/>
                  </a:cubicBezTo>
                  <a:cubicBezTo>
                    <a:pt x="332194" y="141713"/>
                    <a:pt x="333273" y="148185"/>
                    <a:pt x="333273" y="153577"/>
                  </a:cubicBezTo>
                  <a:cubicBezTo>
                    <a:pt x="333273" y="153577"/>
                    <a:pt x="333273" y="154656"/>
                    <a:pt x="334351" y="154656"/>
                  </a:cubicBezTo>
                  <a:cubicBezTo>
                    <a:pt x="336508" y="154656"/>
                    <a:pt x="336508" y="154656"/>
                    <a:pt x="337586" y="155735"/>
                  </a:cubicBezTo>
                  <a:close/>
                  <a:moveTo>
                    <a:pt x="102462" y="165441"/>
                  </a:moveTo>
                  <a:cubicBezTo>
                    <a:pt x="102462" y="166520"/>
                    <a:pt x="102462" y="166520"/>
                    <a:pt x="102462" y="166520"/>
                  </a:cubicBezTo>
                  <a:cubicBezTo>
                    <a:pt x="103541" y="171913"/>
                    <a:pt x="105698" y="178384"/>
                    <a:pt x="106777" y="183777"/>
                  </a:cubicBezTo>
                  <a:cubicBezTo>
                    <a:pt x="107855" y="185934"/>
                    <a:pt x="107855" y="185934"/>
                    <a:pt x="110012" y="185934"/>
                  </a:cubicBezTo>
                  <a:cubicBezTo>
                    <a:pt x="110012" y="185934"/>
                    <a:pt x="110012" y="185934"/>
                    <a:pt x="110012" y="185934"/>
                  </a:cubicBezTo>
                  <a:cubicBezTo>
                    <a:pt x="110012" y="185934"/>
                    <a:pt x="110012" y="184855"/>
                    <a:pt x="110012" y="184855"/>
                  </a:cubicBezTo>
                  <a:cubicBezTo>
                    <a:pt x="108934" y="180541"/>
                    <a:pt x="107855" y="176227"/>
                    <a:pt x="106777" y="171913"/>
                  </a:cubicBezTo>
                  <a:cubicBezTo>
                    <a:pt x="106777" y="168677"/>
                    <a:pt x="104620" y="167598"/>
                    <a:pt x="102462" y="165441"/>
                  </a:cubicBezTo>
                  <a:close/>
                  <a:moveTo>
                    <a:pt x="365629" y="149263"/>
                  </a:moveTo>
                  <a:cubicBezTo>
                    <a:pt x="366707" y="153577"/>
                    <a:pt x="366707" y="157892"/>
                    <a:pt x="367786" y="162206"/>
                  </a:cubicBezTo>
                  <a:cubicBezTo>
                    <a:pt x="369943" y="161127"/>
                    <a:pt x="371022" y="160049"/>
                    <a:pt x="372100" y="157892"/>
                  </a:cubicBezTo>
                  <a:cubicBezTo>
                    <a:pt x="372100" y="155735"/>
                    <a:pt x="372100" y="152499"/>
                    <a:pt x="371022" y="150342"/>
                  </a:cubicBezTo>
                  <a:cubicBezTo>
                    <a:pt x="371022" y="150342"/>
                    <a:pt x="371022" y="149263"/>
                    <a:pt x="369943" y="149263"/>
                  </a:cubicBezTo>
                  <a:cubicBezTo>
                    <a:pt x="368865" y="150342"/>
                    <a:pt x="367786" y="150342"/>
                    <a:pt x="365629" y="149263"/>
                  </a:cubicBezTo>
                  <a:close/>
                  <a:moveTo>
                    <a:pt x="342979" y="157892"/>
                  </a:moveTo>
                  <a:cubicBezTo>
                    <a:pt x="341901" y="152499"/>
                    <a:pt x="341901" y="146027"/>
                    <a:pt x="340823" y="140635"/>
                  </a:cubicBezTo>
                  <a:cubicBezTo>
                    <a:pt x="340823" y="140635"/>
                    <a:pt x="340823" y="139556"/>
                    <a:pt x="340823" y="139556"/>
                  </a:cubicBezTo>
                  <a:cubicBezTo>
                    <a:pt x="339744" y="139556"/>
                    <a:pt x="338665" y="138478"/>
                    <a:pt x="337586" y="138478"/>
                  </a:cubicBezTo>
                  <a:cubicBezTo>
                    <a:pt x="337586" y="138478"/>
                    <a:pt x="337586" y="139556"/>
                    <a:pt x="337586" y="139556"/>
                  </a:cubicBezTo>
                  <a:cubicBezTo>
                    <a:pt x="338665" y="144949"/>
                    <a:pt x="339744" y="150342"/>
                    <a:pt x="340823" y="155735"/>
                  </a:cubicBezTo>
                  <a:cubicBezTo>
                    <a:pt x="339744" y="156813"/>
                    <a:pt x="339744" y="156813"/>
                    <a:pt x="342979" y="157892"/>
                  </a:cubicBezTo>
                  <a:close/>
                  <a:moveTo>
                    <a:pt x="357001" y="162206"/>
                  </a:moveTo>
                  <a:cubicBezTo>
                    <a:pt x="357001" y="162206"/>
                    <a:pt x="357001" y="162206"/>
                    <a:pt x="357001" y="162206"/>
                  </a:cubicBezTo>
                  <a:cubicBezTo>
                    <a:pt x="357001" y="156813"/>
                    <a:pt x="355922" y="151420"/>
                    <a:pt x="354844" y="146027"/>
                  </a:cubicBezTo>
                  <a:cubicBezTo>
                    <a:pt x="354844" y="146027"/>
                    <a:pt x="354844" y="144949"/>
                    <a:pt x="353765" y="144949"/>
                  </a:cubicBezTo>
                  <a:cubicBezTo>
                    <a:pt x="352686" y="144949"/>
                    <a:pt x="352686" y="143870"/>
                    <a:pt x="351608" y="143870"/>
                  </a:cubicBezTo>
                  <a:cubicBezTo>
                    <a:pt x="351608" y="143870"/>
                    <a:pt x="351608" y="143870"/>
                    <a:pt x="351608" y="143870"/>
                  </a:cubicBezTo>
                  <a:cubicBezTo>
                    <a:pt x="352686" y="149263"/>
                    <a:pt x="352686" y="154656"/>
                    <a:pt x="353765" y="160049"/>
                  </a:cubicBezTo>
                  <a:cubicBezTo>
                    <a:pt x="353765" y="160049"/>
                    <a:pt x="353765" y="161127"/>
                    <a:pt x="354844" y="161127"/>
                  </a:cubicBezTo>
                  <a:cubicBezTo>
                    <a:pt x="354844" y="162206"/>
                    <a:pt x="355922" y="162206"/>
                    <a:pt x="357001" y="162206"/>
                  </a:cubicBezTo>
                  <a:close/>
                  <a:moveTo>
                    <a:pt x="12943" y="163284"/>
                  </a:moveTo>
                  <a:cubicBezTo>
                    <a:pt x="12943" y="163284"/>
                    <a:pt x="12943" y="163284"/>
                    <a:pt x="12943" y="163284"/>
                  </a:cubicBezTo>
                  <a:cubicBezTo>
                    <a:pt x="11864" y="169756"/>
                    <a:pt x="11864" y="176227"/>
                    <a:pt x="15100" y="181620"/>
                  </a:cubicBezTo>
                  <a:cubicBezTo>
                    <a:pt x="16178" y="182698"/>
                    <a:pt x="16178" y="182698"/>
                    <a:pt x="18335" y="182698"/>
                  </a:cubicBezTo>
                  <a:cubicBezTo>
                    <a:pt x="16178" y="176227"/>
                    <a:pt x="15100" y="169756"/>
                    <a:pt x="12943" y="163284"/>
                  </a:cubicBezTo>
                  <a:close/>
                  <a:moveTo>
                    <a:pt x="347294" y="158970"/>
                  </a:moveTo>
                  <a:cubicBezTo>
                    <a:pt x="347294" y="157892"/>
                    <a:pt x="347294" y="157892"/>
                    <a:pt x="347294" y="156813"/>
                  </a:cubicBezTo>
                  <a:cubicBezTo>
                    <a:pt x="347294" y="152499"/>
                    <a:pt x="346215" y="148185"/>
                    <a:pt x="346215" y="143870"/>
                  </a:cubicBezTo>
                  <a:cubicBezTo>
                    <a:pt x="346215" y="141713"/>
                    <a:pt x="346215" y="141713"/>
                    <a:pt x="342979" y="140635"/>
                  </a:cubicBezTo>
                  <a:cubicBezTo>
                    <a:pt x="342979" y="140635"/>
                    <a:pt x="342979" y="140635"/>
                    <a:pt x="342979" y="141713"/>
                  </a:cubicBezTo>
                  <a:cubicBezTo>
                    <a:pt x="344058" y="147106"/>
                    <a:pt x="344058" y="151420"/>
                    <a:pt x="345136" y="156813"/>
                  </a:cubicBezTo>
                  <a:cubicBezTo>
                    <a:pt x="344058" y="158970"/>
                    <a:pt x="344058" y="158970"/>
                    <a:pt x="347294" y="158970"/>
                  </a:cubicBezTo>
                  <a:close/>
                  <a:moveTo>
                    <a:pt x="347294" y="142792"/>
                  </a:moveTo>
                  <a:cubicBezTo>
                    <a:pt x="347294" y="143870"/>
                    <a:pt x="347294" y="143870"/>
                    <a:pt x="347294" y="143870"/>
                  </a:cubicBezTo>
                  <a:cubicBezTo>
                    <a:pt x="347294" y="148185"/>
                    <a:pt x="348372" y="153577"/>
                    <a:pt x="348372" y="157892"/>
                  </a:cubicBezTo>
                  <a:cubicBezTo>
                    <a:pt x="348372" y="160049"/>
                    <a:pt x="349451" y="160049"/>
                    <a:pt x="351608" y="160049"/>
                  </a:cubicBezTo>
                  <a:cubicBezTo>
                    <a:pt x="351608" y="160049"/>
                    <a:pt x="351608" y="160049"/>
                    <a:pt x="351608" y="160049"/>
                  </a:cubicBezTo>
                  <a:cubicBezTo>
                    <a:pt x="350529" y="154656"/>
                    <a:pt x="350529" y="150342"/>
                    <a:pt x="349451" y="144949"/>
                  </a:cubicBezTo>
                  <a:cubicBezTo>
                    <a:pt x="349451" y="143870"/>
                    <a:pt x="349451" y="142792"/>
                    <a:pt x="347294" y="142792"/>
                  </a:cubicBezTo>
                  <a:close/>
                  <a:moveTo>
                    <a:pt x="361315" y="148185"/>
                  </a:moveTo>
                  <a:cubicBezTo>
                    <a:pt x="361315" y="148185"/>
                    <a:pt x="361315" y="149263"/>
                    <a:pt x="361315" y="148185"/>
                  </a:cubicBezTo>
                  <a:cubicBezTo>
                    <a:pt x="361315" y="153577"/>
                    <a:pt x="362394" y="156813"/>
                    <a:pt x="362394" y="161127"/>
                  </a:cubicBezTo>
                  <a:cubicBezTo>
                    <a:pt x="362394" y="163284"/>
                    <a:pt x="362394" y="163284"/>
                    <a:pt x="364550" y="163284"/>
                  </a:cubicBezTo>
                  <a:cubicBezTo>
                    <a:pt x="364550" y="163284"/>
                    <a:pt x="364550" y="163284"/>
                    <a:pt x="365629" y="163284"/>
                  </a:cubicBezTo>
                  <a:cubicBezTo>
                    <a:pt x="364550" y="158970"/>
                    <a:pt x="364550" y="154656"/>
                    <a:pt x="363472" y="151420"/>
                  </a:cubicBezTo>
                  <a:cubicBezTo>
                    <a:pt x="364550" y="148185"/>
                    <a:pt x="364550" y="148185"/>
                    <a:pt x="361315" y="148185"/>
                  </a:cubicBezTo>
                  <a:close/>
                  <a:moveTo>
                    <a:pt x="292288" y="123378"/>
                  </a:moveTo>
                  <a:cubicBezTo>
                    <a:pt x="292288" y="123378"/>
                    <a:pt x="292288" y="123378"/>
                    <a:pt x="292288" y="123378"/>
                  </a:cubicBezTo>
                  <a:cubicBezTo>
                    <a:pt x="292288" y="124456"/>
                    <a:pt x="291209" y="124456"/>
                    <a:pt x="291209" y="125535"/>
                  </a:cubicBezTo>
                  <a:cubicBezTo>
                    <a:pt x="290130" y="126614"/>
                    <a:pt x="290130" y="128771"/>
                    <a:pt x="291209" y="129849"/>
                  </a:cubicBezTo>
                  <a:cubicBezTo>
                    <a:pt x="292288" y="134164"/>
                    <a:pt x="293366" y="137399"/>
                    <a:pt x="294444" y="141713"/>
                  </a:cubicBezTo>
                  <a:cubicBezTo>
                    <a:pt x="294444" y="143870"/>
                    <a:pt x="295523" y="143870"/>
                    <a:pt x="296602" y="142792"/>
                  </a:cubicBezTo>
                  <a:cubicBezTo>
                    <a:pt x="295523" y="136321"/>
                    <a:pt x="293366" y="129849"/>
                    <a:pt x="292288" y="123378"/>
                  </a:cubicBezTo>
                  <a:close/>
                  <a:moveTo>
                    <a:pt x="357001" y="146027"/>
                  </a:moveTo>
                  <a:cubicBezTo>
                    <a:pt x="357001" y="147106"/>
                    <a:pt x="357001" y="147106"/>
                    <a:pt x="357001" y="147106"/>
                  </a:cubicBezTo>
                  <a:cubicBezTo>
                    <a:pt x="357001" y="151420"/>
                    <a:pt x="358079" y="155735"/>
                    <a:pt x="358079" y="160049"/>
                  </a:cubicBezTo>
                  <a:cubicBezTo>
                    <a:pt x="358079" y="162206"/>
                    <a:pt x="358079" y="162206"/>
                    <a:pt x="361315" y="162206"/>
                  </a:cubicBezTo>
                  <a:cubicBezTo>
                    <a:pt x="361315" y="162206"/>
                    <a:pt x="361315" y="161127"/>
                    <a:pt x="361315" y="161127"/>
                  </a:cubicBezTo>
                  <a:cubicBezTo>
                    <a:pt x="361315" y="156813"/>
                    <a:pt x="360236" y="152499"/>
                    <a:pt x="360236" y="149263"/>
                  </a:cubicBezTo>
                  <a:cubicBezTo>
                    <a:pt x="359157" y="148185"/>
                    <a:pt x="359157" y="147106"/>
                    <a:pt x="357001" y="146027"/>
                  </a:cubicBezTo>
                  <a:cubicBezTo>
                    <a:pt x="357001" y="147106"/>
                    <a:pt x="357001" y="146027"/>
                    <a:pt x="357001" y="146027"/>
                  </a:cubicBezTo>
                  <a:close/>
                  <a:moveTo>
                    <a:pt x="289052" y="129849"/>
                  </a:moveTo>
                  <a:cubicBezTo>
                    <a:pt x="287973" y="130928"/>
                    <a:pt x="287973" y="130928"/>
                    <a:pt x="287973" y="132006"/>
                  </a:cubicBezTo>
                  <a:cubicBezTo>
                    <a:pt x="287973" y="133085"/>
                    <a:pt x="286895" y="133085"/>
                    <a:pt x="287973" y="134164"/>
                  </a:cubicBezTo>
                  <a:cubicBezTo>
                    <a:pt x="289052" y="136321"/>
                    <a:pt x="289052" y="139556"/>
                    <a:pt x="290130" y="141713"/>
                  </a:cubicBezTo>
                  <a:cubicBezTo>
                    <a:pt x="290130" y="141713"/>
                    <a:pt x="290130" y="142792"/>
                    <a:pt x="291209" y="142792"/>
                  </a:cubicBezTo>
                  <a:cubicBezTo>
                    <a:pt x="292288" y="142792"/>
                    <a:pt x="292288" y="142792"/>
                    <a:pt x="293366" y="142792"/>
                  </a:cubicBezTo>
                  <a:cubicBezTo>
                    <a:pt x="291209" y="138478"/>
                    <a:pt x="290130" y="134164"/>
                    <a:pt x="289052" y="129849"/>
                  </a:cubicBezTo>
                  <a:close/>
                  <a:moveTo>
                    <a:pt x="115405" y="185934"/>
                  </a:moveTo>
                  <a:cubicBezTo>
                    <a:pt x="114327" y="182698"/>
                    <a:pt x="113248" y="179463"/>
                    <a:pt x="112170" y="176227"/>
                  </a:cubicBezTo>
                  <a:cubicBezTo>
                    <a:pt x="112170" y="175148"/>
                    <a:pt x="110012" y="174070"/>
                    <a:pt x="110012" y="171913"/>
                  </a:cubicBezTo>
                  <a:cubicBezTo>
                    <a:pt x="110012" y="171913"/>
                    <a:pt x="110012" y="171913"/>
                    <a:pt x="110012" y="171913"/>
                  </a:cubicBezTo>
                  <a:cubicBezTo>
                    <a:pt x="111091" y="176227"/>
                    <a:pt x="112170" y="179463"/>
                    <a:pt x="113248" y="183777"/>
                  </a:cubicBezTo>
                  <a:cubicBezTo>
                    <a:pt x="112170" y="185934"/>
                    <a:pt x="112170" y="185934"/>
                    <a:pt x="115405" y="185934"/>
                  </a:cubicBezTo>
                  <a:close/>
                  <a:moveTo>
                    <a:pt x="281502" y="140635"/>
                  </a:moveTo>
                  <a:cubicBezTo>
                    <a:pt x="283659" y="140635"/>
                    <a:pt x="285816" y="141713"/>
                    <a:pt x="287973" y="141713"/>
                  </a:cubicBezTo>
                  <a:cubicBezTo>
                    <a:pt x="286895" y="139556"/>
                    <a:pt x="286895" y="137399"/>
                    <a:pt x="285816" y="135242"/>
                  </a:cubicBezTo>
                  <a:cubicBezTo>
                    <a:pt x="283659" y="137399"/>
                    <a:pt x="282581" y="138478"/>
                    <a:pt x="281502" y="140635"/>
                  </a:cubicBezTo>
                  <a:close/>
                  <a:moveTo>
                    <a:pt x="115405" y="179463"/>
                  </a:moveTo>
                  <a:cubicBezTo>
                    <a:pt x="115405" y="180541"/>
                    <a:pt x="115405" y="180541"/>
                    <a:pt x="115405" y="179463"/>
                  </a:cubicBezTo>
                  <a:cubicBezTo>
                    <a:pt x="115405" y="181620"/>
                    <a:pt x="116483" y="182698"/>
                    <a:pt x="116483" y="184855"/>
                  </a:cubicBezTo>
                  <a:cubicBezTo>
                    <a:pt x="116483" y="185934"/>
                    <a:pt x="117562" y="187012"/>
                    <a:pt x="118641" y="185934"/>
                  </a:cubicBezTo>
                  <a:cubicBezTo>
                    <a:pt x="117562" y="183777"/>
                    <a:pt x="116483" y="181620"/>
                    <a:pt x="115405" y="179463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36" name="Freihandform: Form 2535">
              <a:extLst>
                <a:ext uri="{FF2B5EF4-FFF2-40B4-BE49-F238E27FC236}">
                  <a16:creationId xmlns:a16="http://schemas.microsoft.com/office/drawing/2014/main" id="{71E6F858-6162-4918-B1CA-9C928CA21B56}"/>
                </a:ext>
              </a:extLst>
            </p:cNvPr>
            <p:cNvSpPr/>
            <p:nvPr/>
          </p:nvSpPr>
          <p:spPr>
            <a:xfrm>
              <a:off x="10223613" y="3732278"/>
              <a:ext cx="18335" cy="17256"/>
            </a:xfrm>
            <a:custGeom>
              <a:avLst/>
              <a:gdLst>
                <a:gd name="connsiteX0" fmla="*/ 0 w 18335"/>
                <a:gd name="connsiteY0" fmla="*/ 8628 h 17256"/>
                <a:gd name="connsiteX1" fmla="*/ 9707 w 18335"/>
                <a:gd name="connsiteY1" fmla="*/ 0 h 17256"/>
                <a:gd name="connsiteX2" fmla="*/ 18335 w 18335"/>
                <a:gd name="connsiteY2" fmla="*/ 8628 h 17256"/>
                <a:gd name="connsiteX3" fmla="*/ 8628 w 18335"/>
                <a:gd name="connsiteY3" fmla="*/ 17257 h 17256"/>
                <a:gd name="connsiteX4" fmla="*/ 0 w 18335"/>
                <a:gd name="connsiteY4" fmla="*/ 8628 h 17256"/>
                <a:gd name="connsiteX5" fmla="*/ 14021 w 18335"/>
                <a:gd name="connsiteY5" fmla="*/ 8628 h 17256"/>
                <a:gd name="connsiteX6" fmla="*/ 8628 w 18335"/>
                <a:gd name="connsiteY6" fmla="*/ 3236 h 17256"/>
                <a:gd name="connsiteX7" fmla="*/ 3236 w 18335"/>
                <a:gd name="connsiteY7" fmla="*/ 8628 h 17256"/>
                <a:gd name="connsiteX8" fmla="*/ 8628 w 18335"/>
                <a:gd name="connsiteY8" fmla="*/ 14021 h 17256"/>
                <a:gd name="connsiteX9" fmla="*/ 14021 w 18335"/>
                <a:gd name="connsiteY9" fmla="*/ 8628 h 1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5" h="17256">
                  <a:moveTo>
                    <a:pt x="0" y="8628"/>
                  </a:moveTo>
                  <a:cubicBezTo>
                    <a:pt x="0" y="3236"/>
                    <a:pt x="4314" y="0"/>
                    <a:pt x="9707" y="0"/>
                  </a:cubicBezTo>
                  <a:cubicBezTo>
                    <a:pt x="15099" y="0"/>
                    <a:pt x="18335" y="4314"/>
                    <a:pt x="18335" y="8628"/>
                  </a:cubicBezTo>
                  <a:cubicBezTo>
                    <a:pt x="18335" y="14021"/>
                    <a:pt x="14021" y="17257"/>
                    <a:pt x="8628" y="17257"/>
                  </a:cubicBezTo>
                  <a:cubicBezTo>
                    <a:pt x="3236" y="17257"/>
                    <a:pt x="0" y="12943"/>
                    <a:pt x="0" y="8628"/>
                  </a:cubicBezTo>
                  <a:close/>
                  <a:moveTo>
                    <a:pt x="14021" y="8628"/>
                  </a:moveTo>
                  <a:cubicBezTo>
                    <a:pt x="14021" y="5393"/>
                    <a:pt x="11864" y="3236"/>
                    <a:pt x="8628" y="3236"/>
                  </a:cubicBezTo>
                  <a:cubicBezTo>
                    <a:pt x="5393" y="3236"/>
                    <a:pt x="3236" y="5393"/>
                    <a:pt x="3236" y="8628"/>
                  </a:cubicBezTo>
                  <a:cubicBezTo>
                    <a:pt x="3236" y="11864"/>
                    <a:pt x="5393" y="14021"/>
                    <a:pt x="8628" y="14021"/>
                  </a:cubicBezTo>
                  <a:cubicBezTo>
                    <a:pt x="11864" y="14021"/>
                    <a:pt x="14021" y="10786"/>
                    <a:pt x="14021" y="8628"/>
                  </a:cubicBezTo>
                  <a:close/>
                </a:path>
              </a:pathLst>
            </a:custGeom>
            <a:solidFill>
              <a:srgbClr val="FFFFF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37" name="Freihandform: Form 2536">
              <a:extLst>
                <a:ext uri="{FF2B5EF4-FFF2-40B4-BE49-F238E27FC236}">
                  <a16:creationId xmlns:a16="http://schemas.microsoft.com/office/drawing/2014/main" id="{FC1F6C11-6612-4978-845A-CB914F7EB289}"/>
                </a:ext>
              </a:extLst>
            </p:cNvPr>
            <p:cNvSpPr/>
            <p:nvPr/>
          </p:nvSpPr>
          <p:spPr>
            <a:xfrm>
              <a:off x="10143800" y="3721492"/>
              <a:ext cx="18335" cy="18335"/>
            </a:xfrm>
            <a:custGeom>
              <a:avLst/>
              <a:gdLst>
                <a:gd name="connsiteX0" fmla="*/ 8628 w 18335"/>
                <a:gd name="connsiteY0" fmla="*/ 18335 h 18335"/>
                <a:gd name="connsiteX1" fmla="*/ 0 w 18335"/>
                <a:gd name="connsiteY1" fmla="*/ 8628 h 18335"/>
                <a:gd name="connsiteX2" fmla="*/ 9707 w 18335"/>
                <a:gd name="connsiteY2" fmla="*/ 0 h 18335"/>
                <a:gd name="connsiteX3" fmla="*/ 18335 w 18335"/>
                <a:gd name="connsiteY3" fmla="*/ 9707 h 18335"/>
                <a:gd name="connsiteX4" fmla="*/ 8628 w 18335"/>
                <a:gd name="connsiteY4" fmla="*/ 18335 h 18335"/>
                <a:gd name="connsiteX5" fmla="*/ 8628 w 18335"/>
                <a:gd name="connsiteY5" fmla="*/ 15100 h 18335"/>
                <a:gd name="connsiteX6" fmla="*/ 14021 w 18335"/>
                <a:gd name="connsiteY6" fmla="*/ 9707 h 18335"/>
                <a:gd name="connsiteX7" fmla="*/ 8628 w 18335"/>
                <a:gd name="connsiteY7" fmla="*/ 4314 h 18335"/>
                <a:gd name="connsiteX8" fmla="*/ 3236 w 18335"/>
                <a:gd name="connsiteY8" fmla="*/ 9707 h 18335"/>
                <a:gd name="connsiteX9" fmla="*/ 8628 w 18335"/>
                <a:gd name="connsiteY9" fmla="*/ 15100 h 18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5" h="18335">
                  <a:moveTo>
                    <a:pt x="8628" y="18335"/>
                  </a:moveTo>
                  <a:cubicBezTo>
                    <a:pt x="3236" y="18335"/>
                    <a:pt x="0" y="14021"/>
                    <a:pt x="0" y="8628"/>
                  </a:cubicBezTo>
                  <a:cubicBezTo>
                    <a:pt x="0" y="3236"/>
                    <a:pt x="4314" y="0"/>
                    <a:pt x="9707" y="0"/>
                  </a:cubicBezTo>
                  <a:cubicBezTo>
                    <a:pt x="15100" y="0"/>
                    <a:pt x="18335" y="4314"/>
                    <a:pt x="18335" y="9707"/>
                  </a:cubicBezTo>
                  <a:cubicBezTo>
                    <a:pt x="17257" y="15100"/>
                    <a:pt x="12943" y="18335"/>
                    <a:pt x="8628" y="18335"/>
                  </a:cubicBezTo>
                  <a:close/>
                  <a:moveTo>
                    <a:pt x="8628" y="15100"/>
                  </a:moveTo>
                  <a:cubicBezTo>
                    <a:pt x="11864" y="15100"/>
                    <a:pt x="14021" y="12943"/>
                    <a:pt x="14021" y="9707"/>
                  </a:cubicBezTo>
                  <a:cubicBezTo>
                    <a:pt x="14021" y="6471"/>
                    <a:pt x="11864" y="4314"/>
                    <a:pt x="8628" y="4314"/>
                  </a:cubicBezTo>
                  <a:cubicBezTo>
                    <a:pt x="5393" y="4314"/>
                    <a:pt x="3236" y="6471"/>
                    <a:pt x="3236" y="9707"/>
                  </a:cubicBezTo>
                  <a:cubicBezTo>
                    <a:pt x="3236" y="11864"/>
                    <a:pt x="5393" y="15100"/>
                    <a:pt x="8628" y="15100"/>
                  </a:cubicBezTo>
                  <a:close/>
                </a:path>
              </a:pathLst>
            </a:custGeom>
            <a:solidFill>
              <a:srgbClr val="FFFFF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38" name="Freihandform: Form 2537">
              <a:extLst>
                <a:ext uri="{FF2B5EF4-FFF2-40B4-BE49-F238E27FC236}">
                  <a16:creationId xmlns:a16="http://schemas.microsoft.com/office/drawing/2014/main" id="{329CBC8A-19F5-4816-B2DE-23B72D30715B}"/>
                </a:ext>
              </a:extLst>
            </p:cNvPr>
            <p:cNvSpPr/>
            <p:nvPr/>
          </p:nvSpPr>
          <p:spPr>
            <a:xfrm>
              <a:off x="10183707" y="3726885"/>
              <a:ext cx="17256" cy="17256"/>
            </a:xfrm>
            <a:custGeom>
              <a:avLst/>
              <a:gdLst>
                <a:gd name="connsiteX0" fmla="*/ 17257 w 17256"/>
                <a:gd name="connsiteY0" fmla="*/ 8628 h 17256"/>
                <a:gd name="connsiteX1" fmla="*/ 8628 w 17256"/>
                <a:gd name="connsiteY1" fmla="*/ 17257 h 17256"/>
                <a:gd name="connsiteX2" fmla="*/ 0 w 17256"/>
                <a:gd name="connsiteY2" fmla="*/ 8628 h 17256"/>
                <a:gd name="connsiteX3" fmla="*/ 8628 w 17256"/>
                <a:gd name="connsiteY3" fmla="*/ 0 h 17256"/>
                <a:gd name="connsiteX4" fmla="*/ 17257 w 17256"/>
                <a:gd name="connsiteY4" fmla="*/ 8628 h 17256"/>
                <a:gd name="connsiteX5" fmla="*/ 8628 w 17256"/>
                <a:gd name="connsiteY5" fmla="*/ 14021 h 17256"/>
                <a:gd name="connsiteX6" fmla="*/ 14021 w 17256"/>
                <a:gd name="connsiteY6" fmla="*/ 8628 h 17256"/>
                <a:gd name="connsiteX7" fmla="*/ 8628 w 17256"/>
                <a:gd name="connsiteY7" fmla="*/ 3236 h 17256"/>
                <a:gd name="connsiteX8" fmla="*/ 3236 w 17256"/>
                <a:gd name="connsiteY8" fmla="*/ 8628 h 17256"/>
                <a:gd name="connsiteX9" fmla="*/ 8628 w 17256"/>
                <a:gd name="connsiteY9" fmla="*/ 14021 h 1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256" h="17256">
                  <a:moveTo>
                    <a:pt x="17257" y="8628"/>
                  </a:moveTo>
                  <a:cubicBezTo>
                    <a:pt x="17257" y="14021"/>
                    <a:pt x="12943" y="17257"/>
                    <a:pt x="8628" y="17257"/>
                  </a:cubicBezTo>
                  <a:cubicBezTo>
                    <a:pt x="3236" y="17257"/>
                    <a:pt x="0" y="12943"/>
                    <a:pt x="0" y="8628"/>
                  </a:cubicBezTo>
                  <a:cubicBezTo>
                    <a:pt x="0" y="3236"/>
                    <a:pt x="4314" y="0"/>
                    <a:pt x="8628" y="0"/>
                  </a:cubicBezTo>
                  <a:cubicBezTo>
                    <a:pt x="14021" y="0"/>
                    <a:pt x="17257" y="4314"/>
                    <a:pt x="17257" y="8628"/>
                  </a:cubicBezTo>
                  <a:close/>
                  <a:moveTo>
                    <a:pt x="8628" y="14021"/>
                  </a:moveTo>
                  <a:cubicBezTo>
                    <a:pt x="11864" y="14021"/>
                    <a:pt x="14021" y="11864"/>
                    <a:pt x="14021" y="8628"/>
                  </a:cubicBezTo>
                  <a:cubicBezTo>
                    <a:pt x="14021" y="5393"/>
                    <a:pt x="11864" y="3236"/>
                    <a:pt x="8628" y="3236"/>
                  </a:cubicBezTo>
                  <a:cubicBezTo>
                    <a:pt x="5393" y="3236"/>
                    <a:pt x="3236" y="5393"/>
                    <a:pt x="3236" y="8628"/>
                  </a:cubicBezTo>
                  <a:cubicBezTo>
                    <a:pt x="3236" y="11864"/>
                    <a:pt x="5393" y="14021"/>
                    <a:pt x="8628" y="14021"/>
                  </a:cubicBezTo>
                  <a:close/>
                </a:path>
              </a:pathLst>
            </a:custGeom>
            <a:solidFill>
              <a:srgbClr val="FFFFF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39" name="Freihandform: Form 2538">
              <a:extLst>
                <a:ext uri="{FF2B5EF4-FFF2-40B4-BE49-F238E27FC236}">
                  <a16:creationId xmlns:a16="http://schemas.microsoft.com/office/drawing/2014/main" id="{28B11270-EBC9-4B6A-8BA8-D74672BCDBAE}"/>
                </a:ext>
              </a:extLst>
            </p:cNvPr>
            <p:cNvSpPr/>
            <p:nvPr/>
          </p:nvSpPr>
          <p:spPr>
            <a:xfrm>
              <a:off x="9966918" y="3607166"/>
              <a:ext cx="2156" cy="3235"/>
            </a:xfrm>
            <a:custGeom>
              <a:avLst/>
              <a:gdLst>
                <a:gd name="connsiteX0" fmla="*/ 1078 w 2156"/>
                <a:gd name="connsiteY0" fmla="*/ 3236 h 3235"/>
                <a:gd name="connsiteX1" fmla="*/ 0 w 2156"/>
                <a:gd name="connsiteY1" fmla="*/ 1079 h 3235"/>
                <a:gd name="connsiteX2" fmla="*/ 1078 w 2156"/>
                <a:gd name="connsiteY2" fmla="*/ 0 h 3235"/>
                <a:gd name="connsiteX3" fmla="*/ 2157 w 2156"/>
                <a:gd name="connsiteY3" fmla="*/ 1079 h 3235"/>
                <a:gd name="connsiteX4" fmla="*/ 1078 w 2156"/>
                <a:gd name="connsiteY4" fmla="*/ 3236 h 3235"/>
                <a:gd name="connsiteX5" fmla="*/ 1078 w 2156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6" h="3235">
                  <a:moveTo>
                    <a:pt x="1078" y="3236"/>
                  </a:moveTo>
                  <a:cubicBezTo>
                    <a:pt x="1078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2157" y="2157"/>
                    <a:pt x="2157" y="2157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40" name="Freihandform: Form 2539">
              <a:extLst>
                <a:ext uri="{FF2B5EF4-FFF2-40B4-BE49-F238E27FC236}">
                  <a16:creationId xmlns:a16="http://schemas.microsoft.com/office/drawing/2014/main" id="{941919A9-D0DA-469F-B49E-C2F4DF280C18}"/>
                </a:ext>
              </a:extLst>
            </p:cNvPr>
            <p:cNvSpPr/>
            <p:nvPr/>
          </p:nvSpPr>
          <p:spPr>
            <a:xfrm>
              <a:off x="9987410" y="3617952"/>
              <a:ext cx="2157" cy="3235"/>
            </a:xfrm>
            <a:custGeom>
              <a:avLst/>
              <a:gdLst>
                <a:gd name="connsiteX0" fmla="*/ 1079 w 2157"/>
                <a:gd name="connsiteY0" fmla="*/ 3236 h 3235"/>
                <a:gd name="connsiteX1" fmla="*/ 0 w 2157"/>
                <a:gd name="connsiteY1" fmla="*/ 1079 h 3235"/>
                <a:gd name="connsiteX2" fmla="*/ 1079 w 2157"/>
                <a:gd name="connsiteY2" fmla="*/ 0 h 3235"/>
                <a:gd name="connsiteX3" fmla="*/ 2157 w 2157"/>
                <a:gd name="connsiteY3" fmla="*/ 1079 h 3235"/>
                <a:gd name="connsiteX4" fmla="*/ 1079 w 2157"/>
                <a:gd name="connsiteY4" fmla="*/ 3236 h 3235"/>
                <a:gd name="connsiteX5" fmla="*/ 1079 w 2157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3236"/>
                  </a:moveTo>
                  <a:cubicBezTo>
                    <a:pt x="1079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2157" y="2157"/>
                    <a:pt x="2157" y="2157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41" name="Freihandform: Form 2540">
              <a:extLst>
                <a:ext uri="{FF2B5EF4-FFF2-40B4-BE49-F238E27FC236}">
                  <a16:creationId xmlns:a16="http://schemas.microsoft.com/office/drawing/2014/main" id="{B189AF69-CE8B-4C6F-9E87-72C238F59AC6}"/>
                </a:ext>
              </a:extLst>
            </p:cNvPr>
            <p:cNvSpPr/>
            <p:nvPr/>
          </p:nvSpPr>
          <p:spPr>
            <a:xfrm>
              <a:off x="9946426" y="3596380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9 h 3235"/>
                <a:gd name="connsiteX2" fmla="*/ 1078 w 2603"/>
                <a:gd name="connsiteY2" fmla="*/ 0 h 3235"/>
                <a:gd name="connsiteX3" fmla="*/ 2157 w 2603"/>
                <a:gd name="connsiteY3" fmla="*/ 1079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3236" y="0"/>
                    <a:pt x="2157" y="1079"/>
                  </a:cubicBezTo>
                  <a:cubicBezTo>
                    <a:pt x="2157" y="2157"/>
                    <a:pt x="2157" y="3236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42" name="Freihandform: Form 2541">
              <a:extLst>
                <a:ext uri="{FF2B5EF4-FFF2-40B4-BE49-F238E27FC236}">
                  <a16:creationId xmlns:a16="http://schemas.microsoft.com/office/drawing/2014/main" id="{B83BD36C-8768-4DEA-A238-386C267B62FB}"/>
                </a:ext>
              </a:extLst>
            </p:cNvPr>
            <p:cNvSpPr/>
            <p:nvPr/>
          </p:nvSpPr>
          <p:spPr>
            <a:xfrm>
              <a:off x="9956133" y="3596380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9 h 3235"/>
                <a:gd name="connsiteX2" fmla="*/ 1078 w 2603"/>
                <a:gd name="connsiteY2" fmla="*/ 0 h 3235"/>
                <a:gd name="connsiteX3" fmla="*/ 2157 w 2603"/>
                <a:gd name="connsiteY3" fmla="*/ 1079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3236" y="0"/>
                    <a:pt x="2157" y="1079"/>
                  </a:cubicBezTo>
                  <a:cubicBezTo>
                    <a:pt x="3236" y="2157"/>
                    <a:pt x="2157" y="3236"/>
                    <a:pt x="1078" y="3236"/>
                  </a:cubicBezTo>
                  <a:cubicBezTo>
                    <a:pt x="2157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43" name="Freihandform: Form 2542">
              <a:extLst>
                <a:ext uri="{FF2B5EF4-FFF2-40B4-BE49-F238E27FC236}">
                  <a16:creationId xmlns:a16="http://schemas.microsoft.com/office/drawing/2014/main" id="{FB5E26A7-6ADA-4C81-A9E8-5DE0A29887E9}"/>
                </a:ext>
              </a:extLst>
            </p:cNvPr>
            <p:cNvSpPr/>
            <p:nvPr/>
          </p:nvSpPr>
          <p:spPr>
            <a:xfrm>
              <a:off x="9966918" y="3596380"/>
              <a:ext cx="2156" cy="3235"/>
            </a:xfrm>
            <a:custGeom>
              <a:avLst/>
              <a:gdLst>
                <a:gd name="connsiteX0" fmla="*/ 1078 w 2156"/>
                <a:gd name="connsiteY0" fmla="*/ 3236 h 3235"/>
                <a:gd name="connsiteX1" fmla="*/ 0 w 2156"/>
                <a:gd name="connsiteY1" fmla="*/ 1079 h 3235"/>
                <a:gd name="connsiteX2" fmla="*/ 1078 w 2156"/>
                <a:gd name="connsiteY2" fmla="*/ 0 h 3235"/>
                <a:gd name="connsiteX3" fmla="*/ 2157 w 2156"/>
                <a:gd name="connsiteY3" fmla="*/ 1079 h 3235"/>
                <a:gd name="connsiteX4" fmla="*/ 1078 w 2156"/>
                <a:gd name="connsiteY4" fmla="*/ 3236 h 3235"/>
                <a:gd name="connsiteX5" fmla="*/ 1078 w 2156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6" h="3235">
                  <a:moveTo>
                    <a:pt x="1078" y="3236"/>
                  </a:moveTo>
                  <a:cubicBezTo>
                    <a:pt x="1078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2157" y="2157"/>
                    <a:pt x="2157" y="3236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44" name="Freihandform: Form 2543">
              <a:extLst>
                <a:ext uri="{FF2B5EF4-FFF2-40B4-BE49-F238E27FC236}">
                  <a16:creationId xmlns:a16="http://schemas.microsoft.com/office/drawing/2014/main" id="{74ADCB8C-7845-4EFB-B47D-3C29F57DDA94}"/>
                </a:ext>
              </a:extLst>
            </p:cNvPr>
            <p:cNvSpPr/>
            <p:nvPr/>
          </p:nvSpPr>
          <p:spPr>
            <a:xfrm>
              <a:off x="9946426" y="3627659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8 h 3235"/>
                <a:gd name="connsiteX2" fmla="*/ 1078 w 2603"/>
                <a:gd name="connsiteY2" fmla="*/ 0 h 3235"/>
                <a:gd name="connsiteX3" fmla="*/ 2157 w 2603"/>
                <a:gd name="connsiteY3" fmla="*/ 1078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3236" y="1078"/>
                    <a:pt x="2157" y="1078"/>
                  </a:cubicBezTo>
                  <a:cubicBezTo>
                    <a:pt x="2157" y="2157"/>
                    <a:pt x="2157" y="3236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45" name="Freihandform: Form 2544">
              <a:extLst>
                <a:ext uri="{FF2B5EF4-FFF2-40B4-BE49-F238E27FC236}">
                  <a16:creationId xmlns:a16="http://schemas.microsoft.com/office/drawing/2014/main" id="{F2B855FC-CD94-4FB0-9F90-1CF81B24EFD1}"/>
                </a:ext>
              </a:extLst>
            </p:cNvPr>
            <p:cNvSpPr/>
            <p:nvPr/>
          </p:nvSpPr>
          <p:spPr>
            <a:xfrm>
              <a:off x="9946426" y="3607166"/>
              <a:ext cx="2157" cy="3235"/>
            </a:xfrm>
            <a:custGeom>
              <a:avLst/>
              <a:gdLst>
                <a:gd name="connsiteX0" fmla="*/ 1078 w 2157"/>
                <a:gd name="connsiteY0" fmla="*/ 0 h 3235"/>
                <a:gd name="connsiteX1" fmla="*/ 2157 w 2157"/>
                <a:gd name="connsiteY1" fmla="*/ 2157 h 3235"/>
                <a:gd name="connsiteX2" fmla="*/ 1078 w 2157"/>
                <a:gd name="connsiteY2" fmla="*/ 3236 h 3235"/>
                <a:gd name="connsiteX3" fmla="*/ 0 w 2157"/>
                <a:gd name="connsiteY3" fmla="*/ 2157 h 3235"/>
                <a:gd name="connsiteX4" fmla="*/ 1078 w 2157"/>
                <a:gd name="connsiteY4" fmla="*/ 0 h 3235"/>
                <a:gd name="connsiteX5" fmla="*/ 1078 w 2157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8" y="0"/>
                  </a:moveTo>
                  <a:cubicBezTo>
                    <a:pt x="1078" y="1079"/>
                    <a:pt x="2157" y="1079"/>
                    <a:pt x="2157" y="2157"/>
                  </a:cubicBezTo>
                  <a:cubicBezTo>
                    <a:pt x="2157" y="3236"/>
                    <a:pt x="1078" y="3236"/>
                    <a:pt x="1078" y="3236"/>
                  </a:cubicBezTo>
                  <a:cubicBezTo>
                    <a:pt x="0" y="3236"/>
                    <a:pt x="0" y="2157"/>
                    <a:pt x="0" y="2157"/>
                  </a:cubicBezTo>
                  <a:cubicBezTo>
                    <a:pt x="0" y="1079"/>
                    <a:pt x="0" y="0"/>
                    <a:pt x="1078" y="0"/>
                  </a:cubicBezTo>
                  <a:cubicBezTo>
                    <a:pt x="1078" y="0"/>
                    <a:pt x="1078" y="0"/>
                    <a:pt x="1078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46" name="Freihandform: Form 2545">
              <a:extLst>
                <a:ext uri="{FF2B5EF4-FFF2-40B4-BE49-F238E27FC236}">
                  <a16:creationId xmlns:a16="http://schemas.microsoft.com/office/drawing/2014/main" id="{8B2CE3E8-3247-4278-AECA-AA5691F5D6AF}"/>
                </a:ext>
              </a:extLst>
            </p:cNvPr>
            <p:cNvSpPr/>
            <p:nvPr/>
          </p:nvSpPr>
          <p:spPr>
            <a:xfrm>
              <a:off x="9956133" y="3607166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9 h 3235"/>
                <a:gd name="connsiteX2" fmla="*/ 1078 w 2603"/>
                <a:gd name="connsiteY2" fmla="*/ 0 h 3235"/>
                <a:gd name="connsiteX3" fmla="*/ 2157 w 2603"/>
                <a:gd name="connsiteY3" fmla="*/ 1079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3236" y="2157"/>
                    <a:pt x="2157" y="2157"/>
                    <a:pt x="1078" y="3236"/>
                  </a:cubicBezTo>
                  <a:cubicBezTo>
                    <a:pt x="2157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47" name="Freihandform: Form 2546">
              <a:extLst>
                <a:ext uri="{FF2B5EF4-FFF2-40B4-BE49-F238E27FC236}">
                  <a16:creationId xmlns:a16="http://schemas.microsoft.com/office/drawing/2014/main" id="{EBF7DA04-7C6B-414D-8B99-7CE09B94D304}"/>
                </a:ext>
              </a:extLst>
            </p:cNvPr>
            <p:cNvSpPr/>
            <p:nvPr/>
          </p:nvSpPr>
          <p:spPr>
            <a:xfrm>
              <a:off x="9976625" y="3607166"/>
              <a:ext cx="2603" cy="3235"/>
            </a:xfrm>
            <a:custGeom>
              <a:avLst/>
              <a:gdLst>
                <a:gd name="connsiteX0" fmla="*/ 1079 w 2603"/>
                <a:gd name="connsiteY0" fmla="*/ 3236 h 3235"/>
                <a:gd name="connsiteX1" fmla="*/ 0 w 2603"/>
                <a:gd name="connsiteY1" fmla="*/ 1079 h 3235"/>
                <a:gd name="connsiteX2" fmla="*/ 1079 w 2603"/>
                <a:gd name="connsiteY2" fmla="*/ 0 h 3235"/>
                <a:gd name="connsiteX3" fmla="*/ 2157 w 2603"/>
                <a:gd name="connsiteY3" fmla="*/ 1079 h 3235"/>
                <a:gd name="connsiteX4" fmla="*/ 1079 w 2603"/>
                <a:gd name="connsiteY4" fmla="*/ 3236 h 3235"/>
                <a:gd name="connsiteX5" fmla="*/ 1079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9" y="3236"/>
                  </a:moveTo>
                  <a:cubicBezTo>
                    <a:pt x="1079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3236" y="2157"/>
                    <a:pt x="2157" y="2157"/>
                    <a:pt x="1079" y="3236"/>
                  </a:cubicBezTo>
                  <a:cubicBezTo>
                    <a:pt x="2157" y="3236"/>
                    <a:pt x="2157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48" name="Freihandform: Form 2547">
              <a:extLst>
                <a:ext uri="{FF2B5EF4-FFF2-40B4-BE49-F238E27FC236}">
                  <a16:creationId xmlns:a16="http://schemas.microsoft.com/office/drawing/2014/main" id="{2085160F-1B75-425A-A195-84CF997DE622}"/>
                </a:ext>
              </a:extLst>
            </p:cNvPr>
            <p:cNvSpPr/>
            <p:nvPr/>
          </p:nvSpPr>
          <p:spPr>
            <a:xfrm>
              <a:off x="9976625" y="3617952"/>
              <a:ext cx="2603" cy="3235"/>
            </a:xfrm>
            <a:custGeom>
              <a:avLst/>
              <a:gdLst>
                <a:gd name="connsiteX0" fmla="*/ 1079 w 2603"/>
                <a:gd name="connsiteY0" fmla="*/ 3236 h 3235"/>
                <a:gd name="connsiteX1" fmla="*/ 0 w 2603"/>
                <a:gd name="connsiteY1" fmla="*/ 1079 h 3235"/>
                <a:gd name="connsiteX2" fmla="*/ 1079 w 2603"/>
                <a:gd name="connsiteY2" fmla="*/ 0 h 3235"/>
                <a:gd name="connsiteX3" fmla="*/ 2157 w 2603"/>
                <a:gd name="connsiteY3" fmla="*/ 1079 h 3235"/>
                <a:gd name="connsiteX4" fmla="*/ 1079 w 2603"/>
                <a:gd name="connsiteY4" fmla="*/ 3236 h 3235"/>
                <a:gd name="connsiteX5" fmla="*/ 1079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9" y="3236"/>
                  </a:moveTo>
                  <a:cubicBezTo>
                    <a:pt x="1079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3236" y="2157"/>
                    <a:pt x="2157" y="2157"/>
                    <a:pt x="1079" y="3236"/>
                  </a:cubicBezTo>
                  <a:cubicBezTo>
                    <a:pt x="2157" y="3236"/>
                    <a:pt x="2157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49" name="Freihandform: Form 2548">
              <a:extLst>
                <a:ext uri="{FF2B5EF4-FFF2-40B4-BE49-F238E27FC236}">
                  <a16:creationId xmlns:a16="http://schemas.microsoft.com/office/drawing/2014/main" id="{439E2EB6-A503-4854-BC6A-430379EC355D}"/>
                </a:ext>
              </a:extLst>
            </p:cNvPr>
            <p:cNvSpPr/>
            <p:nvPr/>
          </p:nvSpPr>
          <p:spPr>
            <a:xfrm>
              <a:off x="9966918" y="3617952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9 h 3235"/>
                <a:gd name="connsiteX2" fmla="*/ 1078 w 2603"/>
                <a:gd name="connsiteY2" fmla="*/ 0 h 3235"/>
                <a:gd name="connsiteX3" fmla="*/ 2157 w 2603"/>
                <a:gd name="connsiteY3" fmla="*/ 1079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3236" y="1079"/>
                    <a:pt x="2157" y="1079"/>
                  </a:cubicBezTo>
                  <a:cubicBezTo>
                    <a:pt x="2157" y="2157"/>
                    <a:pt x="2157" y="2157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50" name="Freihandform: Form 2549">
              <a:extLst>
                <a:ext uri="{FF2B5EF4-FFF2-40B4-BE49-F238E27FC236}">
                  <a16:creationId xmlns:a16="http://schemas.microsoft.com/office/drawing/2014/main" id="{F069D798-3323-4312-AEC9-D3C8F42A192E}"/>
                </a:ext>
              </a:extLst>
            </p:cNvPr>
            <p:cNvSpPr/>
            <p:nvPr/>
          </p:nvSpPr>
          <p:spPr>
            <a:xfrm>
              <a:off x="9956133" y="3617952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9 h 3235"/>
                <a:gd name="connsiteX2" fmla="*/ 1078 w 2603"/>
                <a:gd name="connsiteY2" fmla="*/ 0 h 3235"/>
                <a:gd name="connsiteX3" fmla="*/ 2157 w 2603"/>
                <a:gd name="connsiteY3" fmla="*/ 1079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3236" y="2157"/>
                    <a:pt x="2157" y="2157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51" name="Freihandform: Form 2550">
              <a:extLst>
                <a:ext uri="{FF2B5EF4-FFF2-40B4-BE49-F238E27FC236}">
                  <a16:creationId xmlns:a16="http://schemas.microsoft.com/office/drawing/2014/main" id="{B3599A2E-126A-44A8-9B64-F9B3E2E4C26C}"/>
                </a:ext>
              </a:extLst>
            </p:cNvPr>
            <p:cNvSpPr/>
            <p:nvPr/>
          </p:nvSpPr>
          <p:spPr>
            <a:xfrm>
              <a:off x="10007903" y="3648151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9 h 3235"/>
                <a:gd name="connsiteX2" fmla="*/ 1078 w 2603"/>
                <a:gd name="connsiteY2" fmla="*/ 0 h 3235"/>
                <a:gd name="connsiteX3" fmla="*/ 2157 w 2603"/>
                <a:gd name="connsiteY3" fmla="*/ 1079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3236" y="2157"/>
                    <a:pt x="2157" y="3236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52" name="Freihandform: Form 2551">
              <a:extLst>
                <a:ext uri="{FF2B5EF4-FFF2-40B4-BE49-F238E27FC236}">
                  <a16:creationId xmlns:a16="http://schemas.microsoft.com/office/drawing/2014/main" id="{D2B08FAA-F9F1-4BAD-8676-7A22F4D4EE3A}"/>
                </a:ext>
              </a:extLst>
            </p:cNvPr>
            <p:cNvSpPr/>
            <p:nvPr/>
          </p:nvSpPr>
          <p:spPr>
            <a:xfrm>
              <a:off x="9998196" y="3648151"/>
              <a:ext cx="2603" cy="3235"/>
            </a:xfrm>
            <a:custGeom>
              <a:avLst/>
              <a:gdLst>
                <a:gd name="connsiteX0" fmla="*/ 1079 w 2603"/>
                <a:gd name="connsiteY0" fmla="*/ 3236 h 3235"/>
                <a:gd name="connsiteX1" fmla="*/ 0 w 2603"/>
                <a:gd name="connsiteY1" fmla="*/ 1079 h 3235"/>
                <a:gd name="connsiteX2" fmla="*/ 1079 w 2603"/>
                <a:gd name="connsiteY2" fmla="*/ 0 h 3235"/>
                <a:gd name="connsiteX3" fmla="*/ 2157 w 2603"/>
                <a:gd name="connsiteY3" fmla="*/ 1079 h 3235"/>
                <a:gd name="connsiteX4" fmla="*/ 1079 w 2603"/>
                <a:gd name="connsiteY4" fmla="*/ 3236 h 3235"/>
                <a:gd name="connsiteX5" fmla="*/ 1079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9" y="3236"/>
                  </a:moveTo>
                  <a:cubicBezTo>
                    <a:pt x="1079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3236" y="0"/>
                    <a:pt x="2157" y="1079"/>
                  </a:cubicBezTo>
                  <a:cubicBezTo>
                    <a:pt x="2157" y="2157"/>
                    <a:pt x="1079" y="3236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53" name="Freihandform: Form 2552">
              <a:extLst>
                <a:ext uri="{FF2B5EF4-FFF2-40B4-BE49-F238E27FC236}">
                  <a16:creationId xmlns:a16="http://schemas.microsoft.com/office/drawing/2014/main" id="{E4B234F6-E36C-4FFA-9BBC-98A7E84A972C}"/>
                </a:ext>
              </a:extLst>
            </p:cNvPr>
            <p:cNvSpPr/>
            <p:nvPr/>
          </p:nvSpPr>
          <p:spPr>
            <a:xfrm>
              <a:off x="9988042" y="3648151"/>
              <a:ext cx="2603" cy="3235"/>
            </a:xfrm>
            <a:custGeom>
              <a:avLst/>
              <a:gdLst>
                <a:gd name="connsiteX0" fmla="*/ 1525 w 2603"/>
                <a:gd name="connsiteY0" fmla="*/ 0 h 3235"/>
                <a:gd name="connsiteX1" fmla="*/ 2604 w 2603"/>
                <a:gd name="connsiteY1" fmla="*/ 2157 h 3235"/>
                <a:gd name="connsiteX2" fmla="*/ 1525 w 2603"/>
                <a:gd name="connsiteY2" fmla="*/ 3236 h 3235"/>
                <a:gd name="connsiteX3" fmla="*/ 447 w 2603"/>
                <a:gd name="connsiteY3" fmla="*/ 2157 h 3235"/>
                <a:gd name="connsiteX4" fmla="*/ 1525 w 2603"/>
                <a:gd name="connsiteY4" fmla="*/ 0 h 3235"/>
                <a:gd name="connsiteX5" fmla="*/ 1525 w 2603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525" y="0"/>
                  </a:moveTo>
                  <a:cubicBezTo>
                    <a:pt x="1525" y="1079"/>
                    <a:pt x="2604" y="1079"/>
                    <a:pt x="2604" y="2157"/>
                  </a:cubicBezTo>
                  <a:cubicBezTo>
                    <a:pt x="2604" y="3236"/>
                    <a:pt x="1525" y="3236"/>
                    <a:pt x="1525" y="3236"/>
                  </a:cubicBezTo>
                  <a:cubicBezTo>
                    <a:pt x="447" y="3236"/>
                    <a:pt x="447" y="2157"/>
                    <a:pt x="447" y="2157"/>
                  </a:cubicBezTo>
                  <a:cubicBezTo>
                    <a:pt x="-632" y="1079"/>
                    <a:pt x="447" y="1079"/>
                    <a:pt x="1525" y="0"/>
                  </a:cubicBezTo>
                  <a:cubicBezTo>
                    <a:pt x="447" y="0"/>
                    <a:pt x="447" y="0"/>
                    <a:pt x="1525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54" name="Freihandform: Form 2553">
              <a:extLst>
                <a:ext uri="{FF2B5EF4-FFF2-40B4-BE49-F238E27FC236}">
                  <a16:creationId xmlns:a16="http://schemas.microsoft.com/office/drawing/2014/main" id="{1D329C2C-618A-45A6-A63E-F6C032D98B72}"/>
                </a:ext>
              </a:extLst>
            </p:cNvPr>
            <p:cNvSpPr/>
            <p:nvPr/>
          </p:nvSpPr>
          <p:spPr>
            <a:xfrm>
              <a:off x="10018689" y="3638444"/>
              <a:ext cx="2157" cy="3235"/>
            </a:xfrm>
            <a:custGeom>
              <a:avLst/>
              <a:gdLst>
                <a:gd name="connsiteX0" fmla="*/ 1078 w 2157"/>
                <a:gd name="connsiteY0" fmla="*/ 3236 h 3235"/>
                <a:gd name="connsiteX1" fmla="*/ 0 w 2157"/>
                <a:gd name="connsiteY1" fmla="*/ 1078 h 3235"/>
                <a:gd name="connsiteX2" fmla="*/ 1078 w 2157"/>
                <a:gd name="connsiteY2" fmla="*/ 0 h 3235"/>
                <a:gd name="connsiteX3" fmla="*/ 2157 w 2157"/>
                <a:gd name="connsiteY3" fmla="*/ 1078 h 3235"/>
                <a:gd name="connsiteX4" fmla="*/ 1078 w 2157"/>
                <a:gd name="connsiteY4" fmla="*/ 3236 h 3235"/>
                <a:gd name="connsiteX5" fmla="*/ 1078 w 2157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2157" y="2157"/>
                    <a:pt x="2157" y="2157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55" name="Freihandform: Form 2554">
              <a:extLst>
                <a:ext uri="{FF2B5EF4-FFF2-40B4-BE49-F238E27FC236}">
                  <a16:creationId xmlns:a16="http://schemas.microsoft.com/office/drawing/2014/main" id="{7490348A-6F0E-4C47-B790-D31F7E5165A5}"/>
                </a:ext>
              </a:extLst>
            </p:cNvPr>
            <p:cNvSpPr/>
            <p:nvPr/>
          </p:nvSpPr>
          <p:spPr>
            <a:xfrm>
              <a:off x="10007903" y="3638444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8 h 3235"/>
                <a:gd name="connsiteX2" fmla="*/ 1078 w 2603"/>
                <a:gd name="connsiteY2" fmla="*/ 0 h 3235"/>
                <a:gd name="connsiteX3" fmla="*/ 2157 w 2603"/>
                <a:gd name="connsiteY3" fmla="*/ 1078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2157"/>
                    <a:pt x="1078" y="3236"/>
                  </a:cubicBezTo>
                  <a:cubicBezTo>
                    <a:pt x="2157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56" name="Freihandform: Form 2555">
              <a:extLst>
                <a:ext uri="{FF2B5EF4-FFF2-40B4-BE49-F238E27FC236}">
                  <a16:creationId xmlns:a16="http://schemas.microsoft.com/office/drawing/2014/main" id="{0891EF7C-A7AE-4C2F-B778-275A735DFDFC}"/>
                </a:ext>
              </a:extLst>
            </p:cNvPr>
            <p:cNvSpPr/>
            <p:nvPr/>
          </p:nvSpPr>
          <p:spPr>
            <a:xfrm>
              <a:off x="9997118" y="3638444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8 h 3235"/>
                <a:gd name="connsiteX2" fmla="*/ 1078 w 2603"/>
                <a:gd name="connsiteY2" fmla="*/ 0 h 3235"/>
                <a:gd name="connsiteX3" fmla="*/ 2157 w 2603"/>
                <a:gd name="connsiteY3" fmla="*/ 1078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2157"/>
                    <a:pt x="1078" y="3236"/>
                  </a:cubicBezTo>
                  <a:cubicBezTo>
                    <a:pt x="2157" y="3236"/>
                    <a:pt x="2157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57" name="Freihandform: Form 2556">
              <a:extLst>
                <a:ext uri="{FF2B5EF4-FFF2-40B4-BE49-F238E27FC236}">
                  <a16:creationId xmlns:a16="http://schemas.microsoft.com/office/drawing/2014/main" id="{FF72F79A-0E78-45B3-8429-0B16FC9CFFD0}"/>
                </a:ext>
              </a:extLst>
            </p:cNvPr>
            <p:cNvSpPr/>
            <p:nvPr/>
          </p:nvSpPr>
          <p:spPr>
            <a:xfrm>
              <a:off x="9987410" y="3638444"/>
              <a:ext cx="2157" cy="3235"/>
            </a:xfrm>
            <a:custGeom>
              <a:avLst/>
              <a:gdLst>
                <a:gd name="connsiteX0" fmla="*/ 1079 w 2157"/>
                <a:gd name="connsiteY0" fmla="*/ 0 h 3235"/>
                <a:gd name="connsiteX1" fmla="*/ 2157 w 2157"/>
                <a:gd name="connsiteY1" fmla="*/ 2157 h 3235"/>
                <a:gd name="connsiteX2" fmla="*/ 1079 w 2157"/>
                <a:gd name="connsiteY2" fmla="*/ 3236 h 3235"/>
                <a:gd name="connsiteX3" fmla="*/ 0 w 2157"/>
                <a:gd name="connsiteY3" fmla="*/ 2157 h 3235"/>
                <a:gd name="connsiteX4" fmla="*/ 1079 w 2157"/>
                <a:gd name="connsiteY4" fmla="*/ 0 h 3235"/>
                <a:gd name="connsiteX5" fmla="*/ 1079 w 2157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0"/>
                  </a:moveTo>
                  <a:cubicBezTo>
                    <a:pt x="1079" y="1078"/>
                    <a:pt x="2157" y="1078"/>
                    <a:pt x="2157" y="2157"/>
                  </a:cubicBezTo>
                  <a:cubicBezTo>
                    <a:pt x="2157" y="3236"/>
                    <a:pt x="2157" y="3236"/>
                    <a:pt x="1079" y="3236"/>
                  </a:cubicBezTo>
                  <a:cubicBezTo>
                    <a:pt x="0" y="3236"/>
                    <a:pt x="0" y="2157"/>
                    <a:pt x="0" y="2157"/>
                  </a:cubicBezTo>
                  <a:cubicBezTo>
                    <a:pt x="0" y="1078"/>
                    <a:pt x="0" y="0"/>
                    <a:pt x="1079" y="0"/>
                  </a:cubicBezTo>
                  <a:cubicBezTo>
                    <a:pt x="1079" y="0"/>
                    <a:pt x="1079" y="0"/>
                    <a:pt x="1079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58" name="Freihandform: Form 2557">
              <a:extLst>
                <a:ext uri="{FF2B5EF4-FFF2-40B4-BE49-F238E27FC236}">
                  <a16:creationId xmlns:a16="http://schemas.microsoft.com/office/drawing/2014/main" id="{5FC7A0B4-CE23-4965-B97F-ECBE7DD17348}"/>
                </a:ext>
              </a:extLst>
            </p:cNvPr>
            <p:cNvSpPr/>
            <p:nvPr/>
          </p:nvSpPr>
          <p:spPr>
            <a:xfrm>
              <a:off x="9977257" y="3638444"/>
              <a:ext cx="2603" cy="3235"/>
            </a:xfrm>
            <a:custGeom>
              <a:avLst/>
              <a:gdLst>
                <a:gd name="connsiteX0" fmla="*/ 1525 w 2603"/>
                <a:gd name="connsiteY0" fmla="*/ 0 h 3235"/>
                <a:gd name="connsiteX1" fmla="*/ 2604 w 2603"/>
                <a:gd name="connsiteY1" fmla="*/ 2157 h 3235"/>
                <a:gd name="connsiteX2" fmla="*/ 1525 w 2603"/>
                <a:gd name="connsiteY2" fmla="*/ 3236 h 3235"/>
                <a:gd name="connsiteX3" fmla="*/ 447 w 2603"/>
                <a:gd name="connsiteY3" fmla="*/ 2157 h 3235"/>
                <a:gd name="connsiteX4" fmla="*/ 1525 w 2603"/>
                <a:gd name="connsiteY4" fmla="*/ 0 h 3235"/>
                <a:gd name="connsiteX5" fmla="*/ 1525 w 2603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525" y="0"/>
                  </a:moveTo>
                  <a:cubicBezTo>
                    <a:pt x="1525" y="1078"/>
                    <a:pt x="2604" y="1078"/>
                    <a:pt x="2604" y="2157"/>
                  </a:cubicBezTo>
                  <a:cubicBezTo>
                    <a:pt x="2604" y="3236"/>
                    <a:pt x="1525" y="3236"/>
                    <a:pt x="1525" y="3236"/>
                  </a:cubicBezTo>
                  <a:cubicBezTo>
                    <a:pt x="447" y="3236"/>
                    <a:pt x="447" y="2157"/>
                    <a:pt x="447" y="2157"/>
                  </a:cubicBezTo>
                  <a:cubicBezTo>
                    <a:pt x="-632" y="1078"/>
                    <a:pt x="447" y="0"/>
                    <a:pt x="1525" y="0"/>
                  </a:cubicBezTo>
                  <a:cubicBezTo>
                    <a:pt x="1525" y="0"/>
                    <a:pt x="1525" y="0"/>
                    <a:pt x="1525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59" name="Freihandform: Form 2558">
              <a:extLst>
                <a:ext uri="{FF2B5EF4-FFF2-40B4-BE49-F238E27FC236}">
                  <a16:creationId xmlns:a16="http://schemas.microsoft.com/office/drawing/2014/main" id="{1F0548A6-07ED-4F74-B61A-2581E205D642}"/>
                </a:ext>
              </a:extLst>
            </p:cNvPr>
            <p:cNvSpPr/>
            <p:nvPr/>
          </p:nvSpPr>
          <p:spPr>
            <a:xfrm>
              <a:off x="9956764" y="3638444"/>
              <a:ext cx="2603" cy="3235"/>
            </a:xfrm>
            <a:custGeom>
              <a:avLst/>
              <a:gdLst>
                <a:gd name="connsiteX0" fmla="*/ 1525 w 2603"/>
                <a:gd name="connsiteY0" fmla="*/ 0 h 3235"/>
                <a:gd name="connsiteX1" fmla="*/ 2604 w 2603"/>
                <a:gd name="connsiteY1" fmla="*/ 2157 h 3235"/>
                <a:gd name="connsiteX2" fmla="*/ 1525 w 2603"/>
                <a:gd name="connsiteY2" fmla="*/ 3236 h 3235"/>
                <a:gd name="connsiteX3" fmla="*/ 447 w 2603"/>
                <a:gd name="connsiteY3" fmla="*/ 2157 h 3235"/>
                <a:gd name="connsiteX4" fmla="*/ 1525 w 2603"/>
                <a:gd name="connsiteY4" fmla="*/ 0 h 3235"/>
                <a:gd name="connsiteX5" fmla="*/ 1525 w 2603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525" y="0"/>
                  </a:moveTo>
                  <a:cubicBezTo>
                    <a:pt x="1525" y="1078"/>
                    <a:pt x="2604" y="1078"/>
                    <a:pt x="2604" y="2157"/>
                  </a:cubicBezTo>
                  <a:cubicBezTo>
                    <a:pt x="2604" y="3236"/>
                    <a:pt x="1525" y="3236"/>
                    <a:pt x="1525" y="3236"/>
                  </a:cubicBezTo>
                  <a:cubicBezTo>
                    <a:pt x="447" y="3236"/>
                    <a:pt x="447" y="2157"/>
                    <a:pt x="447" y="2157"/>
                  </a:cubicBezTo>
                  <a:cubicBezTo>
                    <a:pt x="-632" y="1078"/>
                    <a:pt x="447" y="0"/>
                    <a:pt x="1525" y="0"/>
                  </a:cubicBezTo>
                  <a:cubicBezTo>
                    <a:pt x="447" y="0"/>
                    <a:pt x="1525" y="0"/>
                    <a:pt x="1525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60" name="Freihandform: Form 2559">
              <a:extLst>
                <a:ext uri="{FF2B5EF4-FFF2-40B4-BE49-F238E27FC236}">
                  <a16:creationId xmlns:a16="http://schemas.microsoft.com/office/drawing/2014/main" id="{7D09BAF6-ADAF-4C8E-A009-A02B74FF6504}"/>
                </a:ext>
              </a:extLst>
            </p:cNvPr>
            <p:cNvSpPr/>
            <p:nvPr/>
          </p:nvSpPr>
          <p:spPr>
            <a:xfrm>
              <a:off x="9946426" y="3638444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8 h 3235"/>
                <a:gd name="connsiteX2" fmla="*/ 1078 w 2603"/>
                <a:gd name="connsiteY2" fmla="*/ 0 h 3235"/>
                <a:gd name="connsiteX3" fmla="*/ 2157 w 2603"/>
                <a:gd name="connsiteY3" fmla="*/ 1078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3236" y="1078"/>
                    <a:pt x="2157" y="1078"/>
                  </a:cubicBezTo>
                  <a:cubicBezTo>
                    <a:pt x="2157" y="2157"/>
                    <a:pt x="2157" y="2157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61" name="Freihandform: Form 2560">
              <a:extLst>
                <a:ext uri="{FF2B5EF4-FFF2-40B4-BE49-F238E27FC236}">
                  <a16:creationId xmlns:a16="http://schemas.microsoft.com/office/drawing/2014/main" id="{053299D8-FE8F-4160-A192-F6760DD08FB0}"/>
                </a:ext>
              </a:extLst>
            </p:cNvPr>
            <p:cNvSpPr/>
            <p:nvPr/>
          </p:nvSpPr>
          <p:spPr>
            <a:xfrm>
              <a:off x="9966918" y="3638444"/>
              <a:ext cx="2156" cy="3235"/>
            </a:xfrm>
            <a:custGeom>
              <a:avLst/>
              <a:gdLst>
                <a:gd name="connsiteX0" fmla="*/ 1078 w 2156"/>
                <a:gd name="connsiteY0" fmla="*/ 0 h 3235"/>
                <a:gd name="connsiteX1" fmla="*/ 2157 w 2156"/>
                <a:gd name="connsiteY1" fmla="*/ 2157 h 3235"/>
                <a:gd name="connsiteX2" fmla="*/ 1078 w 2156"/>
                <a:gd name="connsiteY2" fmla="*/ 3236 h 3235"/>
                <a:gd name="connsiteX3" fmla="*/ 0 w 2156"/>
                <a:gd name="connsiteY3" fmla="*/ 2157 h 3235"/>
                <a:gd name="connsiteX4" fmla="*/ 1078 w 2156"/>
                <a:gd name="connsiteY4" fmla="*/ 0 h 3235"/>
                <a:gd name="connsiteX5" fmla="*/ 1078 w 2156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6" h="3235">
                  <a:moveTo>
                    <a:pt x="1078" y="0"/>
                  </a:moveTo>
                  <a:cubicBezTo>
                    <a:pt x="1078" y="1078"/>
                    <a:pt x="2157" y="1078"/>
                    <a:pt x="2157" y="2157"/>
                  </a:cubicBezTo>
                  <a:cubicBezTo>
                    <a:pt x="2157" y="3236"/>
                    <a:pt x="1078" y="3236"/>
                    <a:pt x="1078" y="3236"/>
                  </a:cubicBezTo>
                  <a:cubicBezTo>
                    <a:pt x="0" y="3236"/>
                    <a:pt x="0" y="2157"/>
                    <a:pt x="0" y="2157"/>
                  </a:cubicBezTo>
                  <a:cubicBezTo>
                    <a:pt x="0" y="1078"/>
                    <a:pt x="0" y="0"/>
                    <a:pt x="1078" y="0"/>
                  </a:cubicBezTo>
                  <a:cubicBezTo>
                    <a:pt x="1078" y="0"/>
                    <a:pt x="1078" y="0"/>
                    <a:pt x="1078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62" name="Freihandform: Form 2561">
              <a:extLst>
                <a:ext uri="{FF2B5EF4-FFF2-40B4-BE49-F238E27FC236}">
                  <a16:creationId xmlns:a16="http://schemas.microsoft.com/office/drawing/2014/main" id="{E5462AD0-5F31-4223-97DE-6DEA5FB6AF4F}"/>
                </a:ext>
              </a:extLst>
            </p:cNvPr>
            <p:cNvSpPr/>
            <p:nvPr/>
          </p:nvSpPr>
          <p:spPr>
            <a:xfrm>
              <a:off x="9956133" y="3627659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8 h 3235"/>
                <a:gd name="connsiteX2" fmla="*/ 1078 w 2603"/>
                <a:gd name="connsiteY2" fmla="*/ 0 h 3235"/>
                <a:gd name="connsiteX3" fmla="*/ 2157 w 2603"/>
                <a:gd name="connsiteY3" fmla="*/ 1078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3236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63" name="Freihandform: Form 2562">
              <a:extLst>
                <a:ext uri="{FF2B5EF4-FFF2-40B4-BE49-F238E27FC236}">
                  <a16:creationId xmlns:a16="http://schemas.microsoft.com/office/drawing/2014/main" id="{80645033-5445-4006-8D8B-EFA46173F091}"/>
                </a:ext>
              </a:extLst>
            </p:cNvPr>
            <p:cNvSpPr/>
            <p:nvPr/>
          </p:nvSpPr>
          <p:spPr>
            <a:xfrm>
              <a:off x="9945347" y="3617952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9 h 3235"/>
                <a:gd name="connsiteX2" fmla="*/ 1078 w 2603"/>
                <a:gd name="connsiteY2" fmla="*/ 0 h 3235"/>
                <a:gd name="connsiteX3" fmla="*/ 2157 w 2603"/>
                <a:gd name="connsiteY3" fmla="*/ 1079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3236" y="2157"/>
                    <a:pt x="2157" y="2157"/>
                    <a:pt x="1078" y="3236"/>
                  </a:cubicBezTo>
                  <a:cubicBezTo>
                    <a:pt x="2157" y="3236"/>
                    <a:pt x="2157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64" name="Freihandform: Form 2563">
              <a:extLst>
                <a:ext uri="{FF2B5EF4-FFF2-40B4-BE49-F238E27FC236}">
                  <a16:creationId xmlns:a16="http://schemas.microsoft.com/office/drawing/2014/main" id="{1AA6C40F-E6B7-4BD6-BB84-E78106135EDF}"/>
                </a:ext>
              </a:extLst>
            </p:cNvPr>
            <p:cNvSpPr/>
            <p:nvPr/>
          </p:nvSpPr>
          <p:spPr>
            <a:xfrm>
              <a:off x="10006824" y="3627659"/>
              <a:ext cx="4044" cy="2636"/>
            </a:xfrm>
            <a:custGeom>
              <a:avLst/>
              <a:gdLst>
                <a:gd name="connsiteX0" fmla="*/ 3236 w 4044"/>
                <a:gd name="connsiteY0" fmla="*/ 0 h 2636"/>
                <a:gd name="connsiteX1" fmla="*/ 3236 w 4044"/>
                <a:gd name="connsiteY1" fmla="*/ 0 h 2636"/>
                <a:gd name="connsiteX2" fmla="*/ 3236 w 4044"/>
                <a:gd name="connsiteY2" fmla="*/ 2157 h 2636"/>
                <a:gd name="connsiteX3" fmla="*/ 1079 w 4044"/>
                <a:gd name="connsiteY3" fmla="*/ 2157 h 2636"/>
                <a:gd name="connsiteX4" fmla="*/ 0 w 4044"/>
                <a:gd name="connsiteY4" fmla="*/ 1078 h 2636"/>
                <a:gd name="connsiteX5" fmla="*/ 3236 w 4044"/>
                <a:gd name="connsiteY5" fmla="*/ 0 h 2636"/>
                <a:gd name="connsiteX6" fmla="*/ 3236 w 4044"/>
                <a:gd name="connsiteY6" fmla="*/ 0 h 2636"/>
                <a:gd name="connsiteX7" fmla="*/ 3236 w 4044"/>
                <a:gd name="connsiteY7" fmla="*/ 0 h 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44" h="2636">
                  <a:moveTo>
                    <a:pt x="3236" y="0"/>
                  </a:moveTo>
                  <a:cubicBezTo>
                    <a:pt x="3236" y="0"/>
                    <a:pt x="3236" y="1078"/>
                    <a:pt x="3236" y="0"/>
                  </a:cubicBezTo>
                  <a:cubicBezTo>
                    <a:pt x="4314" y="1078"/>
                    <a:pt x="4314" y="2157"/>
                    <a:pt x="3236" y="2157"/>
                  </a:cubicBezTo>
                  <a:cubicBezTo>
                    <a:pt x="3236" y="2157"/>
                    <a:pt x="2157" y="3236"/>
                    <a:pt x="1079" y="2157"/>
                  </a:cubicBezTo>
                  <a:cubicBezTo>
                    <a:pt x="1079" y="2157"/>
                    <a:pt x="0" y="1078"/>
                    <a:pt x="0" y="1078"/>
                  </a:cubicBezTo>
                  <a:cubicBezTo>
                    <a:pt x="1079" y="1078"/>
                    <a:pt x="2157" y="1078"/>
                    <a:pt x="3236" y="0"/>
                  </a:cubicBezTo>
                  <a:cubicBezTo>
                    <a:pt x="2157" y="0"/>
                    <a:pt x="3236" y="0"/>
                    <a:pt x="3236" y="0"/>
                  </a:cubicBezTo>
                  <a:cubicBezTo>
                    <a:pt x="3236" y="0"/>
                    <a:pt x="3236" y="0"/>
                    <a:pt x="3236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65" name="Freihandform: Form 2564">
              <a:extLst>
                <a:ext uri="{FF2B5EF4-FFF2-40B4-BE49-F238E27FC236}">
                  <a16:creationId xmlns:a16="http://schemas.microsoft.com/office/drawing/2014/main" id="{6E391334-8837-4080-B32A-E956BFB744AD}"/>
                </a:ext>
              </a:extLst>
            </p:cNvPr>
            <p:cNvSpPr/>
            <p:nvPr/>
          </p:nvSpPr>
          <p:spPr>
            <a:xfrm>
              <a:off x="9997118" y="3627659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8 h 3235"/>
                <a:gd name="connsiteX2" fmla="*/ 1078 w 2603"/>
                <a:gd name="connsiteY2" fmla="*/ 0 h 3235"/>
                <a:gd name="connsiteX3" fmla="*/ 2157 w 2603"/>
                <a:gd name="connsiteY3" fmla="*/ 1078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3236"/>
                    <a:pt x="1078" y="3236"/>
                  </a:cubicBezTo>
                  <a:cubicBezTo>
                    <a:pt x="2157" y="3236"/>
                    <a:pt x="2157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66" name="Freihandform: Form 2565">
              <a:extLst>
                <a:ext uri="{FF2B5EF4-FFF2-40B4-BE49-F238E27FC236}">
                  <a16:creationId xmlns:a16="http://schemas.microsoft.com/office/drawing/2014/main" id="{96B73E15-A1FC-4421-9A71-B341CA5EE5E6}"/>
                </a:ext>
              </a:extLst>
            </p:cNvPr>
            <p:cNvSpPr/>
            <p:nvPr/>
          </p:nvSpPr>
          <p:spPr>
            <a:xfrm>
              <a:off x="9987410" y="3627659"/>
              <a:ext cx="2157" cy="3235"/>
            </a:xfrm>
            <a:custGeom>
              <a:avLst/>
              <a:gdLst>
                <a:gd name="connsiteX0" fmla="*/ 1079 w 2157"/>
                <a:gd name="connsiteY0" fmla="*/ 3236 h 3235"/>
                <a:gd name="connsiteX1" fmla="*/ 0 w 2157"/>
                <a:gd name="connsiteY1" fmla="*/ 1078 h 3235"/>
                <a:gd name="connsiteX2" fmla="*/ 1079 w 2157"/>
                <a:gd name="connsiteY2" fmla="*/ 0 h 3235"/>
                <a:gd name="connsiteX3" fmla="*/ 2157 w 2157"/>
                <a:gd name="connsiteY3" fmla="*/ 1078 h 3235"/>
                <a:gd name="connsiteX4" fmla="*/ 1079 w 2157"/>
                <a:gd name="connsiteY4" fmla="*/ 3236 h 3235"/>
                <a:gd name="connsiteX5" fmla="*/ 1079 w 2157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2157" y="2157"/>
                    <a:pt x="2157" y="3236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67" name="Freihandform: Form 2566">
              <a:extLst>
                <a:ext uri="{FF2B5EF4-FFF2-40B4-BE49-F238E27FC236}">
                  <a16:creationId xmlns:a16="http://schemas.microsoft.com/office/drawing/2014/main" id="{0409409D-AC27-4488-96C9-EF48602E842B}"/>
                </a:ext>
              </a:extLst>
            </p:cNvPr>
            <p:cNvSpPr/>
            <p:nvPr/>
          </p:nvSpPr>
          <p:spPr>
            <a:xfrm>
              <a:off x="9976625" y="3627659"/>
              <a:ext cx="2603" cy="3235"/>
            </a:xfrm>
            <a:custGeom>
              <a:avLst/>
              <a:gdLst>
                <a:gd name="connsiteX0" fmla="*/ 1079 w 2603"/>
                <a:gd name="connsiteY0" fmla="*/ 3236 h 3235"/>
                <a:gd name="connsiteX1" fmla="*/ 0 w 2603"/>
                <a:gd name="connsiteY1" fmla="*/ 1078 h 3235"/>
                <a:gd name="connsiteX2" fmla="*/ 1079 w 2603"/>
                <a:gd name="connsiteY2" fmla="*/ 0 h 3235"/>
                <a:gd name="connsiteX3" fmla="*/ 2157 w 2603"/>
                <a:gd name="connsiteY3" fmla="*/ 1078 h 3235"/>
                <a:gd name="connsiteX4" fmla="*/ 1079 w 2603"/>
                <a:gd name="connsiteY4" fmla="*/ 3236 h 3235"/>
                <a:gd name="connsiteX5" fmla="*/ 1079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3236"/>
                    <a:pt x="1079" y="3236"/>
                  </a:cubicBezTo>
                  <a:cubicBezTo>
                    <a:pt x="2157" y="3236"/>
                    <a:pt x="2157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68" name="Freihandform: Form 2567">
              <a:extLst>
                <a:ext uri="{FF2B5EF4-FFF2-40B4-BE49-F238E27FC236}">
                  <a16:creationId xmlns:a16="http://schemas.microsoft.com/office/drawing/2014/main" id="{1C7E1269-026E-479B-B83A-A3E08B25E831}"/>
                </a:ext>
              </a:extLst>
            </p:cNvPr>
            <p:cNvSpPr/>
            <p:nvPr/>
          </p:nvSpPr>
          <p:spPr>
            <a:xfrm>
              <a:off x="9966918" y="3627659"/>
              <a:ext cx="2156" cy="3235"/>
            </a:xfrm>
            <a:custGeom>
              <a:avLst/>
              <a:gdLst>
                <a:gd name="connsiteX0" fmla="*/ 1078 w 2156"/>
                <a:gd name="connsiteY0" fmla="*/ 3236 h 3235"/>
                <a:gd name="connsiteX1" fmla="*/ 0 w 2156"/>
                <a:gd name="connsiteY1" fmla="*/ 1078 h 3235"/>
                <a:gd name="connsiteX2" fmla="*/ 1078 w 2156"/>
                <a:gd name="connsiteY2" fmla="*/ 0 h 3235"/>
                <a:gd name="connsiteX3" fmla="*/ 2157 w 2156"/>
                <a:gd name="connsiteY3" fmla="*/ 1078 h 3235"/>
                <a:gd name="connsiteX4" fmla="*/ 1078 w 2156"/>
                <a:gd name="connsiteY4" fmla="*/ 3236 h 3235"/>
                <a:gd name="connsiteX5" fmla="*/ 1078 w 2156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6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2157" y="2157"/>
                    <a:pt x="2157" y="3236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69" name="Freihandform: Form 2568">
              <a:extLst>
                <a:ext uri="{FF2B5EF4-FFF2-40B4-BE49-F238E27FC236}">
                  <a16:creationId xmlns:a16="http://schemas.microsoft.com/office/drawing/2014/main" id="{3687EC4F-8DD0-4701-893E-7A2E85DC223A}"/>
                </a:ext>
              </a:extLst>
            </p:cNvPr>
            <p:cNvSpPr/>
            <p:nvPr/>
          </p:nvSpPr>
          <p:spPr>
            <a:xfrm>
              <a:off x="9961526" y="3613191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1525"/>
                    <a:pt x="0" y="1525"/>
                  </a:cubicBezTo>
                  <a:cubicBezTo>
                    <a:pt x="0" y="447"/>
                    <a:pt x="1078" y="447"/>
                    <a:pt x="1078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447"/>
                    <a:pt x="3236" y="447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70" name="Freihandform: Form 2569">
              <a:extLst>
                <a:ext uri="{FF2B5EF4-FFF2-40B4-BE49-F238E27FC236}">
                  <a16:creationId xmlns:a16="http://schemas.microsoft.com/office/drawing/2014/main" id="{0028C473-457E-43D2-95A7-6A88A71E8ADA}"/>
                </a:ext>
              </a:extLst>
            </p:cNvPr>
            <p:cNvSpPr/>
            <p:nvPr/>
          </p:nvSpPr>
          <p:spPr>
            <a:xfrm>
              <a:off x="9950740" y="3601773"/>
              <a:ext cx="3235" cy="2603"/>
            </a:xfrm>
            <a:custGeom>
              <a:avLst/>
              <a:gdLst>
                <a:gd name="connsiteX0" fmla="*/ 0 w 3235"/>
                <a:gd name="connsiteY0" fmla="*/ 1079 h 2603"/>
                <a:gd name="connsiteX1" fmla="*/ 2157 w 3235"/>
                <a:gd name="connsiteY1" fmla="*/ 0 h 2603"/>
                <a:gd name="connsiteX2" fmla="*/ 3236 w 3235"/>
                <a:gd name="connsiteY2" fmla="*/ 1079 h 2603"/>
                <a:gd name="connsiteX3" fmla="*/ 2157 w 3235"/>
                <a:gd name="connsiteY3" fmla="*/ 2157 h 2603"/>
                <a:gd name="connsiteX4" fmla="*/ 0 w 3235"/>
                <a:gd name="connsiteY4" fmla="*/ 1079 h 2603"/>
                <a:gd name="connsiteX5" fmla="*/ 0 w 3235"/>
                <a:gd name="connsiteY5" fmla="*/ 1079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0" y="1079"/>
                  </a:moveTo>
                  <a:cubicBezTo>
                    <a:pt x="1078" y="1079"/>
                    <a:pt x="1078" y="0"/>
                    <a:pt x="2157" y="0"/>
                  </a:cubicBezTo>
                  <a:cubicBezTo>
                    <a:pt x="3236" y="0"/>
                    <a:pt x="3236" y="1079"/>
                    <a:pt x="3236" y="1079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8" y="3236"/>
                    <a:pt x="1078" y="2157"/>
                    <a:pt x="0" y="1079"/>
                  </a:cubicBezTo>
                  <a:cubicBezTo>
                    <a:pt x="0" y="2157"/>
                    <a:pt x="0" y="1079"/>
                    <a:pt x="0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71" name="Freihandform: Form 2570">
              <a:extLst>
                <a:ext uri="{FF2B5EF4-FFF2-40B4-BE49-F238E27FC236}">
                  <a16:creationId xmlns:a16="http://schemas.microsoft.com/office/drawing/2014/main" id="{7AD4BBCB-B40A-4D31-89A9-655ECF534020}"/>
                </a:ext>
              </a:extLst>
            </p:cNvPr>
            <p:cNvSpPr/>
            <p:nvPr/>
          </p:nvSpPr>
          <p:spPr>
            <a:xfrm>
              <a:off x="9961526" y="3602405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1525"/>
                    <a:pt x="0" y="1525"/>
                  </a:cubicBezTo>
                  <a:cubicBezTo>
                    <a:pt x="0" y="447"/>
                    <a:pt x="1078" y="447"/>
                    <a:pt x="1078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1525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72" name="Freihandform: Form 2571">
              <a:extLst>
                <a:ext uri="{FF2B5EF4-FFF2-40B4-BE49-F238E27FC236}">
                  <a16:creationId xmlns:a16="http://schemas.microsoft.com/office/drawing/2014/main" id="{4F5E5615-E01A-4E82-B1DD-318B23E2B235}"/>
                </a:ext>
              </a:extLst>
            </p:cNvPr>
            <p:cNvSpPr/>
            <p:nvPr/>
          </p:nvSpPr>
          <p:spPr>
            <a:xfrm>
              <a:off x="9971232" y="3602405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9 w 3235"/>
                <a:gd name="connsiteY1" fmla="*/ 2604 h 2603"/>
                <a:gd name="connsiteX2" fmla="*/ 0 w 3235"/>
                <a:gd name="connsiteY2" fmla="*/ 1525 h 2603"/>
                <a:gd name="connsiteX3" fmla="*/ 1079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9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1079" y="447"/>
                    <a:pt x="1079" y="447"/>
                  </a:cubicBezTo>
                  <a:cubicBezTo>
                    <a:pt x="2157" y="-632"/>
                    <a:pt x="3236" y="447"/>
                    <a:pt x="3236" y="1525"/>
                  </a:cubicBezTo>
                  <a:cubicBezTo>
                    <a:pt x="3236" y="447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73" name="Freihandform: Form 2572">
              <a:extLst>
                <a:ext uri="{FF2B5EF4-FFF2-40B4-BE49-F238E27FC236}">
                  <a16:creationId xmlns:a16="http://schemas.microsoft.com/office/drawing/2014/main" id="{A6EF08E4-1C38-4692-ADE8-79A0BE80E3FE}"/>
                </a:ext>
              </a:extLst>
            </p:cNvPr>
            <p:cNvSpPr/>
            <p:nvPr/>
          </p:nvSpPr>
          <p:spPr>
            <a:xfrm>
              <a:off x="9950740" y="3623344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8 w 3235"/>
                <a:gd name="connsiteY1" fmla="*/ 2157 h 2157"/>
                <a:gd name="connsiteX2" fmla="*/ 0 w 3235"/>
                <a:gd name="connsiteY2" fmla="*/ 1079 h 2157"/>
                <a:gd name="connsiteX3" fmla="*/ 1078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8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3236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74" name="Freihandform: Form 2573">
              <a:extLst>
                <a:ext uri="{FF2B5EF4-FFF2-40B4-BE49-F238E27FC236}">
                  <a16:creationId xmlns:a16="http://schemas.microsoft.com/office/drawing/2014/main" id="{5E8CE9E4-8537-4064-963A-B86C9734AFE3}"/>
                </a:ext>
              </a:extLst>
            </p:cNvPr>
            <p:cNvSpPr/>
            <p:nvPr/>
          </p:nvSpPr>
          <p:spPr>
            <a:xfrm>
              <a:off x="9950740" y="3612559"/>
              <a:ext cx="3235" cy="2157"/>
            </a:xfrm>
            <a:custGeom>
              <a:avLst/>
              <a:gdLst>
                <a:gd name="connsiteX0" fmla="*/ 0 w 3235"/>
                <a:gd name="connsiteY0" fmla="*/ 1079 h 2157"/>
                <a:gd name="connsiteX1" fmla="*/ 2157 w 3235"/>
                <a:gd name="connsiteY1" fmla="*/ 0 h 2157"/>
                <a:gd name="connsiteX2" fmla="*/ 3236 w 3235"/>
                <a:gd name="connsiteY2" fmla="*/ 1079 h 2157"/>
                <a:gd name="connsiteX3" fmla="*/ 2157 w 3235"/>
                <a:gd name="connsiteY3" fmla="*/ 2157 h 2157"/>
                <a:gd name="connsiteX4" fmla="*/ 0 w 3235"/>
                <a:gd name="connsiteY4" fmla="*/ 1079 h 2157"/>
                <a:gd name="connsiteX5" fmla="*/ 0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0" y="1079"/>
                  </a:moveTo>
                  <a:cubicBezTo>
                    <a:pt x="1078" y="1079"/>
                    <a:pt x="1078" y="0"/>
                    <a:pt x="2157" y="0"/>
                  </a:cubicBezTo>
                  <a:cubicBezTo>
                    <a:pt x="3236" y="0"/>
                    <a:pt x="3236" y="0"/>
                    <a:pt x="3236" y="1079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8" y="2157"/>
                    <a:pt x="1078" y="2157"/>
                    <a:pt x="0" y="1079"/>
                  </a:cubicBezTo>
                  <a:cubicBezTo>
                    <a:pt x="0" y="1079"/>
                    <a:pt x="0" y="1079"/>
                    <a:pt x="0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75" name="Freihandform: Form 2574">
              <a:extLst>
                <a:ext uri="{FF2B5EF4-FFF2-40B4-BE49-F238E27FC236}">
                  <a16:creationId xmlns:a16="http://schemas.microsoft.com/office/drawing/2014/main" id="{82EE1A63-8E71-4B3C-85B0-031B917477FF}"/>
                </a:ext>
              </a:extLst>
            </p:cNvPr>
            <p:cNvSpPr/>
            <p:nvPr/>
          </p:nvSpPr>
          <p:spPr>
            <a:xfrm>
              <a:off x="9992803" y="3643837"/>
              <a:ext cx="3235" cy="2157"/>
            </a:xfrm>
            <a:custGeom>
              <a:avLst/>
              <a:gdLst>
                <a:gd name="connsiteX0" fmla="*/ 3236 w 3235"/>
                <a:gd name="connsiteY0" fmla="*/ 1078 h 2157"/>
                <a:gd name="connsiteX1" fmla="*/ 1079 w 3235"/>
                <a:gd name="connsiteY1" fmla="*/ 2157 h 2157"/>
                <a:gd name="connsiteX2" fmla="*/ 0 w 3235"/>
                <a:gd name="connsiteY2" fmla="*/ 1078 h 2157"/>
                <a:gd name="connsiteX3" fmla="*/ 1079 w 3235"/>
                <a:gd name="connsiteY3" fmla="*/ 0 h 2157"/>
                <a:gd name="connsiteX4" fmla="*/ 3236 w 3235"/>
                <a:gd name="connsiteY4" fmla="*/ 1078 h 2157"/>
                <a:gd name="connsiteX5" fmla="*/ 3236 w 3235"/>
                <a:gd name="connsiteY5" fmla="*/ 1078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8"/>
                  </a:moveTo>
                  <a:cubicBezTo>
                    <a:pt x="2157" y="1078"/>
                    <a:pt x="2157" y="2157"/>
                    <a:pt x="1079" y="2157"/>
                  </a:cubicBezTo>
                  <a:cubicBezTo>
                    <a:pt x="0" y="2157"/>
                    <a:pt x="0" y="1078"/>
                    <a:pt x="0" y="1078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2157" y="0"/>
                    <a:pt x="3236" y="1078"/>
                  </a:cubicBezTo>
                  <a:cubicBezTo>
                    <a:pt x="3236" y="1078"/>
                    <a:pt x="3236" y="1078"/>
                    <a:pt x="3236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76" name="Freihandform: Form 2575">
              <a:extLst>
                <a:ext uri="{FF2B5EF4-FFF2-40B4-BE49-F238E27FC236}">
                  <a16:creationId xmlns:a16="http://schemas.microsoft.com/office/drawing/2014/main" id="{A33360E0-08FB-41C1-ACFC-AEB6D46D2526}"/>
                </a:ext>
              </a:extLst>
            </p:cNvPr>
            <p:cNvSpPr/>
            <p:nvPr/>
          </p:nvSpPr>
          <p:spPr>
            <a:xfrm>
              <a:off x="9971232" y="3612112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9 w 3235"/>
                <a:gd name="connsiteY1" fmla="*/ 2604 h 2603"/>
                <a:gd name="connsiteX2" fmla="*/ 0 w 3235"/>
                <a:gd name="connsiteY2" fmla="*/ 1525 h 2603"/>
                <a:gd name="connsiteX3" fmla="*/ 1079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9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1079" y="-632"/>
                    <a:pt x="1079" y="447"/>
                  </a:cubicBezTo>
                  <a:cubicBezTo>
                    <a:pt x="2157" y="447"/>
                    <a:pt x="3236" y="447"/>
                    <a:pt x="3236" y="1525"/>
                  </a:cubicBezTo>
                  <a:cubicBezTo>
                    <a:pt x="3236" y="1525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77" name="Freihandform: Form 2576">
              <a:extLst>
                <a:ext uri="{FF2B5EF4-FFF2-40B4-BE49-F238E27FC236}">
                  <a16:creationId xmlns:a16="http://schemas.microsoft.com/office/drawing/2014/main" id="{CC1E3BCD-B557-49E9-8A65-24372B38A672}"/>
                </a:ext>
              </a:extLst>
            </p:cNvPr>
            <p:cNvSpPr/>
            <p:nvPr/>
          </p:nvSpPr>
          <p:spPr>
            <a:xfrm>
              <a:off x="9982018" y="3612559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9 w 3235"/>
                <a:gd name="connsiteY1" fmla="*/ 2157 h 2157"/>
                <a:gd name="connsiteX2" fmla="*/ 0 w 3235"/>
                <a:gd name="connsiteY2" fmla="*/ 1079 h 2157"/>
                <a:gd name="connsiteX3" fmla="*/ 1079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9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78" name="Freihandform: Form 2577">
              <a:extLst>
                <a:ext uri="{FF2B5EF4-FFF2-40B4-BE49-F238E27FC236}">
                  <a16:creationId xmlns:a16="http://schemas.microsoft.com/office/drawing/2014/main" id="{BF8ABA17-EFED-4553-B474-29668614943E}"/>
                </a:ext>
              </a:extLst>
            </p:cNvPr>
            <p:cNvSpPr/>
            <p:nvPr/>
          </p:nvSpPr>
          <p:spPr>
            <a:xfrm>
              <a:off x="10013296" y="3643837"/>
              <a:ext cx="3235" cy="2157"/>
            </a:xfrm>
            <a:custGeom>
              <a:avLst/>
              <a:gdLst>
                <a:gd name="connsiteX0" fmla="*/ 0 w 3235"/>
                <a:gd name="connsiteY0" fmla="*/ 1078 h 2157"/>
                <a:gd name="connsiteX1" fmla="*/ 2157 w 3235"/>
                <a:gd name="connsiteY1" fmla="*/ 0 h 2157"/>
                <a:gd name="connsiteX2" fmla="*/ 3236 w 3235"/>
                <a:gd name="connsiteY2" fmla="*/ 1078 h 2157"/>
                <a:gd name="connsiteX3" fmla="*/ 2157 w 3235"/>
                <a:gd name="connsiteY3" fmla="*/ 2157 h 2157"/>
                <a:gd name="connsiteX4" fmla="*/ 0 w 3235"/>
                <a:gd name="connsiteY4" fmla="*/ 1078 h 2157"/>
                <a:gd name="connsiteX5" fmla="*/ 0 w 3235"/>
                <a:gd name="connsiteY5" fmla="*/ 1078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0" y="1078"/>
                  </a:moveTo>
                  <a:cubicBezTo>
                    <a:pt x="1078" y="1078"/>
                    <a:pt x="1078" y="0"/>
                    <a:pt x="2157" y="0"/>
                  </a:cubicBezTo>
                  <a:cubicBezTo>
                    <a:pt x="3236" y="0"/>
                    <a:pt x="3236" y="0"/>
                    <a:pt x="3236" y="1078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8" y="2157"/>
                    <a:pt x="0" y="2157"/>
                    <a:pt x="0" y="1078"/>
                  </a:cubicBezTo>
                  <a:cubicBezTo>
                    <a:pt x="0" y="1078"/>
                    <a:pt x="0" y="1078"/>
                    <a:pt x="0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79" name="Freihandform: Form 2578">
              <a:extLst>
                <a:ext uri="{FF2B5EF4-FFF2-40B4-BE49-F238E27FC236}">
                  <a16:creationId xmlns:a16="http://schemas.microsoft.com/office/drawing/2014/main" id="{2504E39C-3322-47A9-BD92-8E8D8CCA2E1F}"/>
                </a:ext>
              </a:extLst>
            </p:cNvPr>
            <p:cNvSpPr/>
            <p:nvPr/>
          </p:nvSpPr>
          <p:spPr>
            <a:xfrm>
              <a:off x="10002510" y="3643837"/>
              <a:ext cx="3235" cy="2157"/>
            </a:xfrm>
            <a:custGeom>
              <a:avLst/>
              <a:gdLst>
                <a:gd name="connsiteX0" fmla="*/ 0 w 3235"/>
                <a:gd name="connsiteY0" fmla="*/ 1078 h 2157"/>
                <a:gd name="connsiteX1" fmla="*/ 2157 w 3235"/>
                <a:gd name="connsiteY1" fmla="*/ 0 h 2157"/>
                <a:gd name="connsiteX2" fmla="*/ 3236 w 3235"/>
                <a:gd name="connsiteY2" fmla="*/ 1078 h 2157"/>
                <a:gd name="connsiteX3" fmla="*/ 2157 w 3235"/>
                <a:gd name="connsiteY3" fmla="*/ 2157 h 2157"/>
                <a:gd name="connsiteX4" fmla="*/ 0 w 3235"/>
                <a:gd name="connsiteY4" fmla="*/ 1078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5" h="2157">
                  <a:moveTo>
                    <a:pt x="0" y="1078"/>
                  </a:moveTo>
                  <a:cubicBezTo>
                    <a:pt x="1078" y="1078"/>
                    <a:pt x="1078" y="0"/>
                    <a:pt x="2157" y="0"/>
                  </a:cubicBezTo>
                  <a:cubicBezTo>
                    <a:pt x="3236" y="0"/>
                    <a:pt x="3236" y="0"/>
                    <a:pt x="3236" y="1078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8" y="2157"/>
                    <a:pt x="0" y="2157"/>
                    <a:pt x="0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80" name="Freihandform: Form 2579">
              <a:extLst>
                <a:ext uri="{FF2B5EF4-FFF2-40B4-BE49-F238E27FC236}">
                  <a16:creationId xmlns:a16="http://schemas.microsoft.com/office/drawing/2014/main" id="{31F6F128-506A-42BC-8EDC-F092BACC6D25}"/>
                </a:ext>
              </a:extLst>
            </p:cNvPr>
            <p:cNvSpPr/>
            <p:nvPr/>
          </p:nvSpPr>
          <p:spPr>
            <a:xfrm>
              <a:off x="9982018" y="3643837"/>
              <a:ext cx="3235" cy="2157"/>
            </a:xfrm>
            <a:custGeom>
              <a:avLst/>
              <a:gdLst>
                <a:gd name="connsiteX0" fmla="*/ 3236 w 3235"/>
                <a:gd name="connsiteY0" fmla="*/ 1078 h 2157"/>
                <a:gd name="connsiteX1" fmla="*/ 1079 w 3235"/>
                <a:gd name="connsiteY1" fmla="*/ 2157 h 2157"/>
                <a:gd name="connsiteX2" fmla="*/ 0 w 3235"/>
                <a:gd name="connsiteY2" fmla="*/ 1078 h 2157"/>
                <a:gd name="connsiteX3" fmla="*/ 1079 w 3235"/>
                <a:gd name="connsiteY3" fmla="*/ 0 h 2157"/>
                <a:gd name="connsiteX4" fmla="*/ 3236 w 3235"/>
                <a:gd name="connsiteY4" fmla="*/ 1078 h 2157"/>
                <a:gd name="connsiteX5" fmla="*/ 3236 w 3235"/>
                <a:gd name="connsiteY5" fmla="*/ 1078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8"/>
                  </a:moveTo>
                  <a:cubicBezTo>
                    <a:pt x="2157" y="1078"/>
                    <a:pt x="2157" y="2157"/>
                    <a:pt x="1079" y="2157"/>
                  </a:cubicBezTo>
                  <a:cubicBezTo>
                    <a:pt x="0" y="2157"/>
                    <a:pt x="0" y="1078"/>
                    <a:pt x="0" y="1078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2157" y="0"/>
                    <a:pt x="3236" y="1078"/>
                  </a:cubicBezTo>
                  <a:cubicBezTo>
                    <a:pt x="3236" y="1078"/>
                    <a:pt x="3236" y="1078"/>
                    <a:pt x="3236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81" name="Freihandform: Form 2580">
              <a:extLst>
                <a:ext uri="{FF2B5EF4-FFF2-40B4-BE49-F238E27FC236}">
                  <a16:creationId xmlns:a16="http://schemas.microsoft.com/office/drawing/2014/main" id="{42F4D2C9-3B19-458B-9E45-51A327D942EA}"/>
                </a:ext>
              </a:extLst>
            </p:cNvPr>
            <p:cNvSpPr/>
            <p:nvPr/>
          </p:nvSpPr>
          <p:spPr>
            <a:xfrm>
              <a:off x="10013296" y="3633683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1078" y="447"/>
                    <a:pt x="1078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447"/>
                    <a:pt x="3236" y="447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82" name="Freihandform: Form 2581">
              <a:extLst>
                <a:ext uri="{FF2B5EF4-FFF2-40B4-BE49-F238E27FC236}">
                  <a16:creationId xmlns:a16="http://schemas.microsoft.com/office/drawing/2014/main" id="{634F3D4A-5ED5-4016-8941-3B4B1FD6002D}"/>
                </a:ext>
              </a:extLst>
            </p:cNvPr>
            <p:cNvSpPr/>
            <p:nvPr/>
          </p:nvSpPr>
          <p:spPr>
            <a:xfrm>
              <a:off x="10002510" y="3633683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1078" y="447"/>
                    <a:pt x="1078" y="447"/>
                  </a:cubicBezTo>
                  <a:cubicBezTo>
                    <a:pt x="2157" y="-632"/>
                    <a:pt x="3236" y="447"/>
                    <a:pt x="3236" y="1525"/>
                  </a:cubicBezTo>
                  <a:cubicBezTo>
                    <a:pt x="3236" y="447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83" name="Freihandform: Form 2582">
              <a:extLst>
                <a:ext uri="{FF2B5EF4-FFF2-40B4-BE49-F238E27FC236}">
                  <a16:creationId xmlns:a16="http://schemas.microsoft.com/office/drawing/2014/main" id="{D399EA03-76D8-44AD-81B2-86BAF20D9D28}"/>
                </a:ext>
              </a:extLst>
            </p:cNvPr>
            <p:cNvSpPr/>
            <p:nvPr/>
          </p:nvSpPr>
          <p:spPr>
            <a:xfrm>
              <a:off x="9982018" y="3633051"/>
              <a:ext cx="3235" cy="2603"/>
            </a:xfrm>
            <a:custGeom>
              <a:avLst/>
              <a:gdLst>
                <a:gd name="connsiteX0" fmla="*/ 0 w 3235"/>
                <a:gd name="connsiteY0" fmla="*/ 1078 h 2603"/>
                <a:gd name="connsiteX1" fmla="*/ 2157 w 3235"/>
                <a:gd name="connsiteY1" fmla="*/ 0 h 2603"/>
                <a:gd name="connsiteX2" fmla="*/ 3236 w 3235"/>
                <a:gd name="connsiteY2" fmla="*/ 1078 h 2603"/>
                <a:gd name="connsiteX3" fmla="*/ 2157 w 3235"/>
                <a:gd name="connsiteY3" fmla="*/ 2157 h 2603"/>
                <a:gd name="connsiteX4" fmla="*/ 0 w 3235"/>
                <a:gd name="connsiteY4" fmla="*/ 1078 h 2603"/>
                <a:gd name="connsiteX5" fmla="*/ 0 w 3235"/>
                <a:gd name="connsiteY5" fmla="*/ 1078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0" y="1078"/>
                  </a:moveTo>
                  <a:cubicBezTo>
                    <a:pt x="1079" y="1078"/>
                    <a:pt x="1079" y="0"/>
                    <a:pt x="2157" y="0"/>
                  </a:cubicBezTo>
                  <a:cubicBezTo>
                    <a:pt x="3236" y="0"/>
                    <a:pt x="3236" y="0"/>
                    <a:pt x="3236" y="1078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9" y="3236"/>
                    <a:pt x="0" y="2157"/>
                    <a:pt x="0" y="1078"/>
                  </a:cubicBezTo>
                  <a:cubicBezTo>
                    <a:pt x="0" y="1078"/>
                    <a:pt x="0" y="1078"/>
                    <a:pt x="0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84" name="Freihandform: Form 2583">
              <a:extLst>
                <a:ext uri="{FF2B5EF4-FFF2-40B4-BE49-F238E27FC236}">
                  <a16:creationId xmlns:a16="http://schemas.microsoft.com/office/drawing/2014/main" id="{20840262-DA5B-423B-B091-1659EE1494E5}"/>
                </a:ext>
              </a:extLst>
            </p:cNvPr>
            <p:cNvSpPr/>
            <p:nvPr/>
          </p:nvSpPr>
          <p:spPr>
            <a:xfrm>
              <a:off x="9971232" y="3633051"/>
              <a:ext cx="3235" cy="2603"/>
            </a:xfrm>
            <a:custGeom>
              <a:avLst/>
              <a:gdLst>
                <a:gd name="connsiteX0" fmla="*/ 0 w 3235"/>
                <a:gd name="connsiteY0" fmla="*/ 1078 h 2603"/>
                <a:gd name="connsiteX1" fmla="*/ 2157 w 3235"/>
                <a:gd name="connsiteY1" fmla="*/ 0 h 2603"/>
                <a:gd name="connsiteX2" fmla="*/ 3236 w 3235"/>
                <a:gd name="connsiteY2" fmla="*/ 1078 h 2603"/>
                <a:gd name="connsiteX3" fmla="*/ 2157 w 3235"/>
                <a:gd name="connsiteY3" fmla="*/ 2157 h 2603"/>
                <a:gd name="connsiteX4" fmla="*/ 0 w 3235"/>
                <a:gd name="connsiteY4" fmla="*/ 1078 h 2603"/>
                <a:gd name="connsiteX5" fmla="*/ 0 w 3235"/>
                <a:gd name="connsiteY5" fmla="*/ 1078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0" y="1078"/>
                  </a:moveTo>
                  <a:cubicBezTo>
                    <a:pt x="1079" y="1078"/>
                    <a:pt x="1079" y="0"/>
                    <a:pt x="2157" y="0"/>
                  </a:cubicBezTo>
                  <a:cubicBezTo>
                    <a:pt x="3236" y="0"/>
                    <a:pt x="3236" y="1078"/>
                    <a:pt x="3236" y="1078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9" y="3236"/>
                    <a:pt x="1079" y="2157"/>
                    <a:pt x="0" y="1078"/>
                  </a:cubicBezTo>
                  <a:cubicBezTo>
                    <a:pt x="0" y="1078"/>
                    <a:pt x="0" y="1078"/>
                    <a:pt x="0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85" name="Freihandform: Form 2584">
              <a:extLst>
                <a:ext uri="{FF2B5EF4-FFF2-40B4-BE49-F238E27FC236}">
                  <a16:creationId xmlns:a16="http://schemas.microsoft.com/office/drawing/2014/main" id="{D6C5D6A8-7714-4F50-9809-8A4472C0A386}"/>
                </a:ext>
              </a:extLst>
            </p:cNvPr>
            <p:cNvSpPr/>
            <p:nvPr/>
          </p:nvSpPr>
          <p:spPr>
            <a:xfrm>
              <a:off x="9961526" y="3633051"/>
              <a:ext cx="3235" cy="2603"/>
            </a:xfrm>
            <a:custGeom>
              <a:avLst/>
              <a:gdLst>
                <a:gd name="connsiteX0" fmla="*/ 0 w 3235"/>
                <a:gd name="connsiteY0" fmla="*/ 1078 h 2603"/>
                <a:gd name="connsiteX1" fmla="*/ 2157 w 3235"/>
                <a:gd name="connsiteY1" fmla="*/ 0 h 2603"/>
                <a:gd name="connsiteX2" fmla="*/ 3236 w 3235"/>
                <a:gd name="connsiteY2" fmla="*/ 1078 h 2603"/>
                <a:gd name="connsiteX3" fmla="*/ 2157 w 3235"/>
                <a:gd name="connsiteY3" fmla="*/ 2157 h 2603"/>
                <a:gd name="connsiteX4" fmla="*/ 0 w 3235"/>
                <a:gd name="connsiteY4" fmla="*/ 1078 h 2603"/>
                <a:gd name="connsiteX5" fmla="*/ 0 w 3235"/>
                <a:gd name="connsiteY5" fmla="*/ 1078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0" y="1078"/>
                  </a:moveTo>
                  <a:cubicBezTo>
                    <a:pt x="1078" y="1078"/>
                    <a:pt x="1078" y="0"/>
                    <a:pt x="2157" y="0"/>
                  </a:cubicBezTo>
                  <a:cubicBezTo>
                    <a:pt x="3236" y="0"/>
                    <a:pt x="3236" y="0"/>
                    <a:pt x="3236" y="1078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8" y="3236"/>
                    <a:pt x="0" y="2157"/>
                    <a:pt x="0" y="1078"/>
                  </a:cubicBezTo>
                  <a:cubicBezTo>
                    <a:pt x="0" y="2157"/>
                    <a:pt x="0" y="1078"/>
                    <a:pt x="0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86" name="Freihandform: Form 2585">
              <a:extLst>
                <a:ext uri="{FF2B5EF4-FFF2-40B4-BE49-F238E27FC236}">
                  <a16:creationId xmlns:a16="http://schemas.microsoft.com/office/drawing/2014/main" id="{7A97F98C-BF2F-4F0C-94E1-4C2B3AADC1DC}"/>
                </a:ext>
              </a:extLst>
            </p:cNvPr>
            <p:cNvSpPr/>
            <p:nvPr/>
          </p:nvSpPr>
          <p:spPr>
            <a:xfrm>
              <a:off x="9950740" y="3633683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1078" y="447"/>
                    <a:pt x="1078" y="447"/>
                  </a:cubicBezTo>
                  <a:cubicBezTo>
                    <a:pt x="2157" y="-632"/>
                    <a:pt x="3236" y="447"/>
                    <a:pt x="3236" y="1525"/>
                  </a:cubicBezTo>
                  <a:cubicBezTo>
                    <a:pt x="3236" y="447"/>
                    <a:pt x="3236" y="447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87" name="Freihandform: Form 2586">
              <a:extLst>
                <a:ext uri="{FF2B5EF4-FFF2-40B4-BE49-F238E27FC236}">
                  <a16:creationId xmlns:a16="http://schemas.microsoft.com/office/drawing/2014/main" id="{F3F3AE25-A474-481B-BADF-A4CCE08E9E01}"/>
                </a:ext>
              </a:extLst>
            </p:cNvPr>
            <p:cNvSpPr/>
            <p:nvPr/>
          </p:nvSpPr>
          <p:spPr>
            <a:xfrm>
              <a:off x="9992803" y="3633683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9 w 3235"/>
                <a:gd name="connsiteY1" fmla="*/ 2604 h 2603"/>
                <a:gd name="connsiteX2" fmla="*/ 0 w 3235"/>
                <a:gd name="connsiteY2" fmla="*/ 1525 h 2603"/>
                <a:gd name="connsiteX3" fmla="*/ 1079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9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1079" y="447"/>
                    <a:pt x="1079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447"/>
                    <a:pt x="3236" y="447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88" name="Freihandform: Form 2587">
              <a:extLst>
                <a:ext uri="{FF2B5EF4-FFF2-40B4-BE49-F238E27FC236}">
                  <a16:creationId xmlns:a16="http://schemas.microsoft.com/office/drawing/2014/main" id="{DB87CC60-14B7-41FB-9583-5F6CE25E53AF}"/>
                </a:ext>
              </a:extLst>
            </p:cNvPr>
            <p:cNvSpPr/>
            <p:nvPr/>
          </p:nvSpPr>
          <p:spPr>
            <a:xfrm>
              <a:off x="9992803" y="3623344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9 w 3235"/>
                <a:gd name="connsiteY1" fmla="*/ 2157 h 2157"/>
                <a:gd name="connsiteX2" fmla="*/ 0 w 3235"/>
                <a:gd name="connsiteY2" fmla="*/ 1079 h 2157"/>
                <a:gd name="connsiteX3" fmla="*/ 1079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9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2157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89" name="Freihandform: Form 2588">
              <a:extLst>
                <a:ext uri="{FF2B5EF4-FFF2-40B4-BE49-F238E27FC236}">
                  <a16:creationId xmlns:a16="http://schemas.microsoft.com/office/drawing/2014/main" id="{71AC1672-B8DC-4B87-BDCE-27D122D6146F}"/>
                </a:ext>
              </a:extLst>
            </p:cNvPr>
            <p:cNvSpPr/>
            <p:nvPr/>
          </p:nvSpPr>
          <p:spPr>
            <a:xfrm>
              <a:off x="9982018" y="3623344"/>
              <a:ext cx="3235" cy="2603"/>
            </a:xfrm>
            <a:custGeom>
              <a:avLst/>
              <a:gdLst>
                <a:gd name="connsiteX0" fmla="*/ 0 w 3235"/>
                <a:gd name="connsiteY0" fmla="*/ 1079 h 2603"/>
                <a:gd name="connsiteX1" fmla="*/ 2157 w 3235"/>
                <a:gd name="connsiteY1" fmla="*/ 0 h 2603"/>
                <a:gd name="connsiteX2" fmla="*/ 3236 w 3235"/>
                <a:gd name="connsiteY2" fmla="*/ 1079 h 2603"/>
                <a:gd name="connsiteX3" fmla="*/ 2157 w 3235"/>
                <a:gd name="connsiteY3" fmla="*/ 2157 h 2603"/>
                <a:gd name="connsiteX4" fmla="*/ 0 w 3235"/>
                <a:gd name="connsiteY4" fmla="*/ 1079 h 2603"/>
                <a:gd name="connsiteX5" fmla="*/ 0 w 3235"/>
                <a:gd name="connsiteY5" fmla="*/ 1079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0" y="1079"/>
                  </a:moveTo>
                  <a:cubicBezTo>
                    <a:pt x="1079" y="1079"/>
                    <a:pt x="1079" y="0"/>
                    <a:pt x="2157" y="0"/>
                  </a:cubicBezTo>
                  <a:cubicBezTo>
                    <a:pt x="3236" y="0"/>
                    <a:pt x="3236" y="0"/>
                    <a:pt x="3236" y="1079"/>
                  </a:cubicBezTo>
                  <a:cubicBezTo>
                    <a:pt x="3236" y="2157"/>
                    <a:pt x="3236" y="3236"/>
                    <a:pt x="2157" y="2157"/>
                  </a:cubicBezTo>
                  <a:cubicBezTo>
                    <a:pt x="1079" y="2157"/>
                    <a:pt x="0" y="2157"/>
                    <a:pt x="0" y="1079"/>
                  </a:cubicBezTo>
                  <a:cubicBezTo>
                    <a:pt x="0" y="1079"/>
                    <a:pt x="0" y="1079"/>
                    <a:pt x="0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90" name="Freihandform: Form 2589">
              <a:extLst>
                <a:ext uri="{FF2B5EF4-FFF2-40B4-BE49-F238E27FC236}">
                  <a16:creationId xmlns:a16="http://schemas.microsoft.com/office/drawing/2014/main" id="{3F78CC84-89EB-408A-A90E-3AAABA7D8046}"/>
                </a:ext>
              </a:extLst>
            </p:cNvPr>
            <p:cNvSpPr/>
            <p:nvPr/>
          </p:nvSpPr>
          <p:spPr>
            <a:xfrm>
              <a:off x="9971232" y="3623344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9 w 3235"/>
                <a:gd name="connsiteY1" fmla="*/ 2157 h 2157"/>
                <a:gd name="connsiteX2" fmla="*/ 0 w 3235"/>
                <a:gd name="connsiteY2" fmla="*/ 1079 h 2157"/>
                <a:gd name="connsiteX3" fmla="*/ 1079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9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3236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91" name="Freihandform: Form 2590">
              <a:extLst>
                <a:ext uri="{FF2B5EF4-FFF2-40B4-BE49-F238E27FC236}">
                  <a16:creationId xmlns:a16="http://schemas.microsoft.com/office/drawing/2014/main" id="{8E8506BC-C265-4C9D-9853-E8EA048CD765}"/>
                </a:ext>
              </a:extLst>
            </p:cNvPr>
            <p:cNvSpPr/>
            <p:nvPr/>
          </p:nvSpPr>
          <p:spPr>
            <a:xfrm>
              <a:off x="9961526" y="3623344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8 w 3235"/>
                <a:gd name="connsiteY1" fmla="*/ 2157 h 2157"/>
                <a:gd name="connsiteX2" fmla="*/ 0 w 3235"/>
                <a:gd name="connsiteY2" fmla="*/ 1079 h 2157"/>
                <a:gd name="connsiteX3" fmla="*/ 1078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8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2157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92" name="Freihandform: Form 2591">
              <a:extLst>
                <a:ext uri="{FF2B5EF4-FFF2-40B4-BE49-F238E27FC236}">
                  <a16:creationId xmlns:a16="http://schemas.microsoft.com/office/drawing/2014/main" id="{94346B0A-B9EC-4CF6-9B13-4404E211D46D}"/>
                </a:ext>
              </a:extLst>
            </p:cNvPr>
            <p:cNvSpPr/>
            <p:nvPr/>
          </p:nvSpPr>
          <p:spPr>
            <a:xfrm>
              <a:off x="10002510" y="3654176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0" y="447"/>
                    <a:pt x="1078" y="447"/>
                  </a:cubicBezTo>
                  <a:cubicBezTo>
                    <a:pt x="2157" y="-632"/>
                    <a:pt x="3236" y="447"/>
                    <a:pt x="3236" y="1525"/>
                  </a:cubicBezTo>
                  <a:cubicBezTo>
                    <a:pt x="3236" y="447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93" name="Freihandform: Form 2592">
              <a:extLst>
                <a:ext uri="{FF2B5EF4-FFF2-40B4-BE49-F238E27FC236}">
                  <a16:creationId xmlns:a16="http://schemas.microsoft.com/office/drawing/2014/main" id="{B08C869B-AC39-446B-BD86-E053EDBE9D68}"/>
                </a:ext>
              </a:extLst>
            </p:cNvPr>
            <p:cNvSpPr/>
            <p:nvPr/>
          </p:nvSpPr>
          <p:spPr>
            <a:xfrm>
              <a:off x="9972311" y="3747378"/>
              <a:ext cx="2156" cy="2157"/>
            </a:xfrm>
            <a:custGeom>
              <a:avLst/>
              <a:gdLst>
                <a:gd name="connsiteX0" fmla="*/ 2157 w 2156"/>
                <a:gd name="connsiteY0" fmla="*/ 1079 h 2157"/>
                <a:gd name="connsiteX1" fmla="*/ 1078 w 2156"/>
                <a:gd name="connsiteY1" fmla="*/ 2157 h 2157"/>
                <a:gd name="connsiteX2" fmla="*/ 0 w 2156"/>
                <a:gd name="connsiteY2" fmla="*/ 1079 h 2157"/>
                <a:gd name="connsiteX3" fmla="*/ 1078 w 2156"/>
                <a:gd name="connsiteY3" fmla="*/ 0 h 2157"/>
                <a:gd name="connsiteX4" fmla="*/ 2157 w 2156"/>
                <a:gd name="connsiteY4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" h="2157">
                  <a:moveTo>
                    <a:pt x="2157" y="1079"/>
                  </a:moveTo>
                  <a:cubicBezTo>
                    <a:pt x="2157" y="2157"/>
                    <a:pt x="1078" y="2157"/>
                    <a:pt x="1078" y="2157"/>
                  </a:cubicBezTo>
                  <a:cubicBezTo>
                    <a:pt x="0" y="2157"/>
                    <a:pt x="0" y="1079"/>
                    <a:pt x="0" y="1079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2157" y="0"/>
                    <a:pt x="2157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94" name="Freihandform: Form 2593">
              <a:extLst>
                <a:ext uri="{FF2B5EF4-FFF2-40B4-BE49-F238E27FC236}">
                  <a16:creationId xmlns:a16="http://schemas.microsoft.com/office/drawing/2014/main" id="{5538F824-FB2E-4639-8E0E-B4DE3FEEDAA5}"/>
                </a:ext>
              </a:extLst>
            </p:cNvPr>
            <p:cNvSpPr/>
            <p:nvPr/>
          </p:nvSpPr>
          <p:spPr>
            <a:xfrm>
              <a:off x="9983097" y="3747378"/>
              <a:ext cx="2156" cy="2157"/>
            </a:xfrm>
            <a:custGeom>
              <a:avLst/>
              <a:gdLst>
                <a:gd name="connsiteX0" fmla="*/ 2157 w 2156"/>
                <a:gd name="connsiteY0" fmla="*/ 1079 h 2157"/>
                <a:gd name="connsiteX1" fmla="*/ 1078 w 2156"/>
                <a:gd name="connsiteY1" fmla="*/ 2157 h 2157"/>
                <a:gd name="connsiteX2" fmla="*/ 0 w 2156"/>
                <a:gd name="connsiteY2" fmla="*/ 1079 h 2157"/>
                <a:gd name="connsiteX3" fmla="*/ 1078 w 2156"/>
                <a:gd name="connsiteY3" fmla="*/ 0 h 2157"/>
                <a:gd name="connsiteX4" fmla="*/ 2157 w 2156"/>
                <a:gd name="connsiteY4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" h="2157">
                  <a:moveTo>
                    <a:pt x="2157" y="1079"/>
                  </a:moveTo>
                  <a:cubicBezTo>
                    <a:pt x="2157" y="2157"/>
                    <a:pt x="2157" y="2157"/>
                    <a:pt x="1078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1078" y="0"/>
                    <a:pt x="2157" y="0"/>
                    <a:pt x="2157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95" name="Freihandform: Form 2594">
              <a:extLst>
                <a:ext uri="{FF2B5EF4-FFF2-40B4-BE49-F238E27FC236}">
                  <a16:creationId xmlns:a16="http://schemas.microsoft.com/office/drawing/2014/main" id="{5669CAA1-0391-4334-A79F-485202E4C174}"/>
                </a:ext>
              </a:extLst>
            </p:cNvPr>
            <p:cNvSpPr/>
            <p:nvPr/>
          </p:nvSpPr>
          <p:spPr>
            <a:xfrm>
              <a:off x="9941033" y="3747378"/>
              <a:ext cx="2157" cy="2157"/>
            </a:xfrm>
            <a:custGeom>
              <a:avLst/>
              <a:gdLst>
                <a:gd name="connsiteX0" fmla="*/ 1078 w 2157"/>
                <a:gd name="connsiteY0" fmla="*/ 2157 h 2157"/>
                <a:gd name="connsiteX1" fmla="*/ 0 w 2157"/>
                <a:gd name="connsiteY1" fmla="*/ 1079 h 2157"/>
                <a:gd name="connsiteX2" fmla="*/ 1078 w 2157"/>
                <a:gd name="connsiteY2" fmla="*/ 0 h 2157"/>
                <a:gd name="connsiteX3" fmla="*/ 2157 w 2157"/>
                <a:gd name="connsiteY3" fmla="*/ 1079 h 2157"/>
                <a:gd name="connsiteX4" fmla="*/ 1078 w 2157"/>
                <a:gd name="connsiteY4" fmla="*/ 2157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7" h="2157">
                  <a:moveTo>
                    <a:pt x="1078" y="2157"/>
                  </a:moveTo>
                  <a:cubicBezTo>
                    <a:pt x="0" y="2157"/>
                    <a:pt x="0" y="1079"/>
                    <a:pt x="0" y="1079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2157" y="2157"/>
                    <a:pt x="2157" y="2157"/>
                    <a:pt x="1078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96" name="Freihandform: Form 2595">
              <a:extLst>
                <a:ext uri="{FF2B5EF4-FFF2-40B4-BE49-F238E27FC236}">
                  <a16:creationId xmlns:a16="http://schemas.microsoft.com/office/drawing/2014/main" id="{75D71DB2-DBDE-4D33-96C8-05EDD983B55E}"/>
                </a:ext>
              </a:extLst>
            </p:cNvPr>
            <p:cNvSpPr/>
            <p:nvPr/>
          </p:nvSpPr>
          <p:spPr>
            <a:xfrm>
              <a:off x="9950740" y="3747378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8 w 3235"/>
                <a:gd name="connsiteY1" fmla="*/ 2157 h 2157"/>
                <a:gd name="connsiteX2" fmla="*/ 0 w 3235"/>
                <a:gd name="connsiteY2" fmla="*/ 1079 h 2157"/>
                <a:gd name="connsiteX3" fmla="*/ 1078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8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3236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97" name="Freihandform: Form 2596">
              <a:extLst>
                <a:ext uri="{FF2B5EF4-FFF2-40B4-BE49-F238E27FC236}">
                  <a16:creationId xmlns:a16="http://schemas.microsoft.com/office/drawing/2014/main" id="{447C4A2B-396F-4A59-8671-09279CA3C333}"/>
                </a:ext>
              </a:extLst>
            </p:cNvPr>
            <p:cNvSpPr/>
            <p:nvPr/>
          </p:nvSpPr>
          <p:spPr>
            <a:xfrm>
              <a:off x="9962604" y="3747378"/>
              <a:ext cx="2157" cy="2157"/>
            </a:xfrm>
            <a:custGeom>
              <a:avLst/>
              <a:gdLst>
                <a:gd name="connsiteX0" fmla="*/ 2157 w 2157"/>
                <a:gd name="connsiteY0" fmla="*/ 1079 h 2157"/>
                <a:gd name="connsiteX1" fmla="*/ 1078 w 2157"/>
                <a:gd name="connsiteY1" fmla="*/ 2157 h 2157"/>
                <a:gd name="connsiteX2" fmla="*/ 0 w 2157"/>
                <a:gd name="connsiteY2" fmla="*/ 1079 h 2157"/>
                <a:gd name="connsiteX3" fmla="*/ 1078 w 2157"/>
                <a:gd name="connsiteY3" fmla="*/ 0 h 2157"/>
                <a:gd name="connsiteX4" fmla="*/ 2157 w 2157"/>
                <a:gd name="connsiteY4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7" h="2157">
                  <a:moveTo>
                    <a:pt x="2157" y="1079"/>
                  </a:moveTo>
                  <a:cubicBezTo>
                    <a:pt x="2157" y="2157"/>
                    <a:pt x="2157" y="2157"/>
                    <a:pt x="1078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1078" y="0"/>
                    <a:pt x="1078" y="0"/>
                    <a:pt x="2157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98" name="Freihandform: Form 2597">
              <a:extLst>
                <a:ext uri="{FF2B5EF4-FFF2-40B4-BE49-F238E27FC236}">
                  <a16:creationId xmlns:a16="http://schemas.microsoft.com/office/drawing/2014/main" id="{D53AA1FC-0F5D-4F55-8B8B-CA0337FA5D5A}"/>
                </a:ext>
              </a:extLst>
            </p:cNvPr>
            <p:cNvSpPr/>
            <p:nvPr/>
          </p:nvSpPr>
          <p:spPr>
            <a:xfrm>
              <a:off x="9992803" y="3747378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9 w 3235"/>
                <a:gd name="connsiteY1" fmla="*/ 2157 h 2157"/>
                <a:gd name="connsiteX2" fmla="*/ 0 w 3235"/>
                <a:gd name="connsiteY2" fmla="*/ 1079 h 2157"/>
                <a:gd name="connsiteX3" fmla="*/ 1079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9" y="2157"/>
                  </a:cubicBezTo>
                  <a:cubicBezTo>
                    <a:pt x="0" y="2157"/>
                    <a:pt x="0" y="1079"/>
                    <a:pt x="0" y="1079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2157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99" name="Freihandform: Form 2598">
              <a:extLst>
                <a:ext uri="{FF2B5EF4-FFF2-40B4-BE49-F238E27FC236}">
                  <a16:creationId xmlns:a16="http://schemas.microsoft.com/office/drawing/2014/main" id="{976D54B4-A980-4AB1-A864-E7BB6C60E15A}"/>
                </a:ext>
              </a:extLst>
            </p:cNvPr>
            <p:cNvSpPr/>
            <p:nvPr/>
          </p:nvSpPr>
          <p:spPr>
            <a:xfrm>
              <a:off x="10003589" y="3747378"/>
              <a:ext cx="2157" cy="2157"/>
            </a:xfrm>
            <a:custGeom>
              <a:avLst/>
              <a:gdLst>
                <a:gd name="connsiteX0" fmla="*/ 2157 w 2157"/>
                <a:gd name="connsiteY0" fmla="*/ 1079 h 2157"/>
                <a:gd name="connsiteX1" fmla="*/ 1079 w 2157"/>
                <a:gd name="connsiteY1" fmla="*/ 2157 h 2157"/>
                <a:gd name="connsiteX2" fmla="*/ 0 w 2157"/>
                <a:gd name="connsiteY2" fmla="*/ 1079 h 2157"/>
                <a:gd name="connsiteX3" fmla="*/ 1079 w 2157"/>
                <a:gd name="connsiteY3" fmla="*/ 0 h 2157"/>
                <a:gd name="connsiteX4" fmla="*/ 2157 w 2157"/>
                <a:gd name="connsiteY4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7" h="2157">
                  <a:moveTo>
                    <a:pt x="2157" y="1079"/>
                  </a:moveTo>
                  <a:cubicBezTo>
                    <a:pt x="2157" y="2157"/>
                    <a:pt x="1079" y="2157"/>
                    <a:pt x="1079" y="2157"/>
                  </a:cubicBezTo>
                  <a:cubicBezTo>
                    <a:pt x="0" y="2157"/>
                    <a:pt x="0" y="1079"/>
                    <a:pt x="0" y="1079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1079" y="0"/>
                    <a:pt x="2157" y="0"/>
                    <a:pt x="2157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00" name="Freihandform: Form 2599">
              <a:extLst>
                <a:ext uri="{FF2B5EF4-FFF2-40B4-BE49-F238E27FC236}">
                  <a16:creationId xmlns:a16="http://schemas.microsoft.com/office/drawing/2014/main" id="{3A7633DF-8389-4999-9684-08106F24457D}"/>
                </a:ext>
              </a:extLst>
            </p:cNvPr>
            <p:cNvSpPr/>
            <p:nvPr/>
          </p:nvSpPr>
          <p:spPr>
            <a:xfrm>
              <a:off x="10013296" y="3747378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8 w 3235"/>
                <a:gd name="connsiteY1" fmla="*/ 2157 h 2157"/>
                <a:gd name="connsiteX2" fmla="*/ 0 w 3235"/>
                <a:gd name="connsiteY2" fmla="*/ 1079 h 2157"/>
                <a:gd name="connsiteX3" fmla="*/ 1078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8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2157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01" name="Freihandform: Form 2600">
              <a:extLst>
                <a:ext uri="{FF2B5EF4-FFF2-40B4-BE49-F238E27FC236}">
                  <a16:creationId xmlns:a16="http://schemas.microsoft.com/office/drawing/2014/main" id="{592FB9E8-26A4-4322-BBD6-9E26C564D0DE}"/>
                </a:ext>
              </a:extLst>
            </p:cNvPr>
            <p:cNvSpPr/>
            <p:nvPr/>
          </p:nvSpPr>
          <p:spPr>
            <a:xfrm>
              <a:off x="10024081" y="3747378"/>
              <a:ext cx="2157" cy="2157"/>
            </a:xfrm>
            <a:custGeom>
              <a:avLst/>
              <a:gdLst>
                <a:gd name="connsiteX0" fmla="*/ 2157 w 2157"/>
                <a:gd name="connsiteY0" fmla="*/ 1079 h 2157"/>
                <a:gd name="connsiteX1" fmla="*/ 1078 w 2157"/>
                <a:gd name="connsiteY1" fmla="*/ 2157 h 2157"/>
                <a:gd name="connsiteX2" fmla="*/ 0 w 2157"/>
                <a:gd name="connsiteY2" fmla="*/ 1079 h 2157"/>
                <a:gd name="connsiteX3" fmla="*/ 1078 w 2157"/>
                <a:gd name="connsiteY3" fmla="*/ 0 h 2157"/>
                <a:gd name="connsiteX4" fmla="*/ 2157 w 2157"/>
                <a:gd name="connsiteY4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7" h="2157">
                  <a:moveTo>
                    <a:pt x="2157" y="1079"/>
                  </a:moveTo>
                  <a:cubicBezTo>
                    <a:pt x="2157" y="2157"/>
                    <a:pt x="1078" y="2157"/>
                    <a:pt x="1078" y="2157"/>
                  </a:cubicBezTo>
                  <a:cubicBezTo>
                    <a:pt x="0" y="2157"/>
                    <a:pt x="0" y="1079"/>
                    <a:pt x="0" y="1079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2157" y="0"/>
                    <a:pt x="2157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02" name="Freihandform: Form 2601">
              <a:extLst>
                <a:ext uri="{FF2B5EF4-FFF2-40B4-BE49-F238E27FC236}">
                  <a16:creationId xmlns:a16="http://schemas.microsoft.com/office/drawing/2014/main" id="{8C109901-2B4A-4978-BFA1-1DC44ED102A2}"/>
                </a:ext>
              </a:extLst>
            </p:cNvPr>
            <p:cNvSpPr/>
            <p:nvPr/>
          </p:nvSpPr>
          <p:spPr>
            <a:xfrm>
              <a:off x="10033788" y="3747378"/>
              <a:ext cx="3236" cy="2603"/>
            </a:xfrm>
            <a:custGeom>
              <a:avLst/>
              <a:gdLst>
                <a:gd name="connsiteX0" fmla="*/ 0 w 3236"/>
                <a:gd name="connsiteY0" fmla="*/ 1079 h 2603"/>
                <a:gd name="connsiteX1" fmla="*/ 2157 w 3236"/>
                <a:gd name="connsiteY1" fmla="*/ 0 h 2603"/>
                <a:gd name="connsiteX2" fmla="*/ 3236 w 3236"/>
                <a:gd name="connsiteY2" fmla="*/ 1079 h 2603"/>
                <a:gd name="connsiteX3" fmla="*/ 2157 w 3236"/>
                <a:gd name="connsiteY3" fmla="*/ 2157 h 2603"/>
                <a:gd name="connsiteX4" fmla="*/ 0 w 3236"/>
                <a:gd name="connsiteY4" fmla="*/ 1079 h 2603"/>
                <a:gd name="connsiteX5" fmla="*/ 0 w 3236"/>
                <a:gd name="connsiteY5" fmla="*/ 1079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6" h="2603">
                  <a:moveTo>
                    <a:pt x="0" y="1079"/>
                  </a:moveTo>
                  <a:cubicBezTo>
                    <a:pt x="1079" y="1079"/>
                    <a:pt x="1079" y="0"/>
                    <a:pt x="2157" y="0"/>
                  </a:cubicBezTo>
                  <a:cubicBezTo>
                    <a:pt x="3236" y="0"/>
                    <a:pt x="3236" y="0"/>
                    <a:pt x="3236" y="1079"/>
                  </a:cubicBezTo>
                  <a:cubicBezTo>
                    <a:pt x="3236" y="2157"/>
                    <a:pt x="3236" y="3236"/>
                    <a:pt x="2157" y="2157"/>
                  </a:cubicBezTo>
                  <a:cubicBezTo>
                    <a:pt x="1079" y="2157"/>
                    <a:pt x="0" y="2157"/>
                    <a:pt x="0" y="1079"/>
                  </a:cubicBezTo>
                  <a:cubicBezTo>
                    <a:pt x="0" y="1079"/>
                    <a:pt x="0" y="1079"/>
                    <a:pt x="0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03" name="Freihandform: Form 2602">
              <a:extLst>
                <a:ext uri="{FF2B5EF4-FFF2-40B4-BE49-F238E27FC236}">
                  <a16:creationId xmlns:a16="http://schemas.microsoft.com/office/drawing/2014/main" id="{F412D2DC-FACD-49EF-B083-30A9748CF6F1}"/>
                </a:ext>
              </a:extLst>
            </p:cNvPr>
            <p:cNvSpPr/>
            <p:nvPr/>
          </p:nvSpPr>
          <p:spPr>
            <a:xfrm>
              <a:off x="10043495" y="3747378"/>
              <a:ext cx="2965" cy="2157"/>
            </a:xfrm>
            <a:custGeom>
              <a:avLst/>
              <a:gdLst>
                <a:gd name="connsiteX0" fmla="*/ 2157 w 2965"/>
                <a:gd name="connsiteY0" fmla="*/ 2157 h 2157"/>
                <a:gd name="connsiteX1" fmla="*/ 0 w 2965"/>
                <a:gd name="connsiteY1" fmla="*/ 1079 h 2157"/>
                <a:gd name="connsiteX2" fmla="*/ 1078 w 2965"/>
                <a:gd name="connsiteY2" fmla="*/ 0 h 2157"/>
                <a:gd name="connsiteX3" fmla="*/ 2157 w 2965"/>
                <a:gd name="connsiteY3" fmla="*/ 1079 h 2157"/>
                <a:gd name="connsiteX4" fmla="*/ 2157 w 2965"/>
                <a:gd name="connsiteY4" fmla="*/ 2157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5" h="2157">
                  <a:moveTo>
                    <a:pt x="2157" y="2157"/>
                  </a:moveTo>
                  <a:cubicBezTo>
                    <a:pt x="1078" y="2157"/>
                    <a:pt x="1078" y="1079"/>
                    <a:pt x="0" y="1079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2157" y="0"/>
                    <a:pt x="2157" y="1079"/>
                  </a:cubicBezTo>
                  <a:cubicBezTo>
                    <a:pt x="3236" y="2157"/>
                    <a:pt x="3236" y="2157"/>
                    <a:pt x="2157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04" name="Freihandform: Form 2603">
              <a:extLst>
                <a:ext uri="{FF2B5EF4-FFF2-40B4-BE49-F238E27FC236}">
                  <a16:creationId xmlns:a16="http://schemas.microsoft.com/office/drawing/2014/main" id="{6749C539-A13F-4E5A-AED1-D18498470095}"/>
                </a:ext>
              </a:extLst>
            </p:cNvPr>
            <p:cNvSpPr/>
            <p:nvPr/>
          </p:nvSpPr>
          <p:spPr>
            <a:xfrm>
              <a:off x="9956133" y="3751692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8 h 3235"/>
                <a:gd name="connsiteX2" fmla="*/ 1078 w 2603"/>
                <a:gd name="connsiteY2" fmla="*/ 0 h 3235"/>
                <a:gd name="connsiteX3" fmla="*/ 2157 w 2603"/>
                <a:gd name="connsiteY3" fmla="*/ 1078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3236" y="1078"/>
                    <a:pt x="2157" y="1078"/>
                  </a:cubicBezTo>
                  <a:cubicBezTo>
                    <a:pt x="3236" y="2157"/>
                    <a:pt x="2157" y="3236"/>
                    <a:pt x="1078" y="3236"/>
                  </a:cubicBezTo>
                  <a:cubicBezTo>
                    <a:pt x="2157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05" name="Freihandform: Form 2604">
              <a:extLst>
                <a:ext uri="{FF2B5EF4-FFF2-40B4-BE49-F238E27FC236}">
                  <a16:creationId xmlns:a16="http://schemas.microsoft.com/office/drawing/2014/main" id="{261D405B-AE23-4760-AE9D-5193B9E6FC92}"/>
                </a:ext>
              </a:extLst>
            </p:cNvPr>
            <p:cNvSpPr/>
            <p:nvPr/>
          </p:nvSpPr>
          <p:spPr>
            <a:xfrm>
              <a:off x="9966918" y="3751692"/>
              <a:ext cx="2156" cy="3235"/>
            </a:xfrm>
            <a:custGeom>
              <a:avLst/>
              <a:gdLst>
                <a:gd name="connsiteX0" fmla="*/ 1078 w 2156"/>
                <a:gd name="connsiteY0" fmla="*/ 3236 h 3235"/>
                <a:gd name="connsiteX1" fmla="*/ 0 w 2156"/>
                <a:gd name="connsiteY1" fmla="*/ 1078 h 3235"/>
                <a:gd name="connsiteX2" fmla="*/ 1078 w 2156"/>
                <a:gd name="connsiteY2" fmla="*/ 0 h 3235"/>
                <a:gd name="connsiteX3" fmla="*/ 2157 w 2156"/>
                <a:gd name="connsiteY3" fmla="*/ 1078 h 3235"/>
                <a:gd name="connsiteX4" fmla="*/ 1078 w 2156"/>
                <a:gd name="connsiteY4" fmla="*/ 3236 h 3235"/>
                <a:gd name="connsiteX5" fmla="*/ 1078 w 2156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6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2157" y="2157"/>
                    <a:pt x="2157" y="3236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06" name="Freihandform: Form 2605">
              <a:extLst>
                <a:ext uri="{FF2B5EF4-FFF2-40B4-BE49-F238E27FC236}">
                  <a16:creationId xmlns:a16="http://schemas.microsoft.com/office/drawing/2014/main" id="{5BA893E1-411A-4C70-867F-D8FB32889F57}"/>
                </a:ext>
              </a:extLst>
            </p:cNvPr>
            <p:cNvSpPr/>
            <p:nvPr/>
          </p:nvSpPr>
          <p:spPr>
            <a:xfrm>
              <a:off x="9977257" y="3751692"/>
              <a:ext cx="2603" cy="3235"/>
            </a:xfrm>
            <a:custGeom>
              <a:avLst/>
              <a:gdLst>
                <a:gd name="connsiteX0" fmla="*/ 1525 w 2603"/>
                <a:gd name="connsiteY0" fmla="*/ 0 h 3235"/>
                <a:gd name="connsiteX1" fmla="*/ 2604 w 2603"/>
                <a:gd name="connsiteY1" fmla="*/ 2157 h 3235"/>
                <a:gd name="connsiteX2" fmla="*/ 1525 w 2603"/>
                <a:gd name="connsiteY2" fmla="*/ 3236 h 3235"/>
                <a:gd name="connsiteX3" fmla="*/ 447 w 2603"/>
                <a:gd name="connsiteY3" fmla="*/ 2157 h 3235"/>
                <a:gd name="connsiteX4" fmla="*/ 1525 w 2603"/>
                <a:gd name="connsiteY4" fmla="*/ 0 h 3235"/>
                <a:gd name="connsiteX5" fmla="*/ 1525 w 2603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525" y="0"/>
                  </a:moveTo>
                  <a:cubicBezTo>
                    <a:pt x="1525" y="1078"/>
                    <a:pt x="2604" y="1078"/>
                    <a:pt x="2604" y="2157"/>
                  </a:cubicBezTo>
                  <a:cubicBezTo>
                    <a:pt x="2604" y="3236"/>
                    <a:pt x="1525" y="3236"/>
                    <a:pt x="1525" y="3236"/>
                  </a:cubicBezTo>
                  <a:cubicBezTo>
                    <a:pt x="447" y="3236"/>
                    <a:pt x="447" y="2157"/>
                    <a:pt x="447" y="2157"/>
                  </a:cubicBezTo>
                  <a:cubicBezTo>
                    <a:pt x="-632" y="1078"/>
                    <a:pt x="447" y="1078"/>
                    <a:pt x="1525" y="0"/>
                  </a:cubicBezTo>
                  <a:cubicBezTo>
                    <a:pt x="1525" y="0"/>
                    <a:pt x="1525" y="0"/>
                    <a:pt x="1525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07" name="Freihandform: Form 2606">
              <a:extLst>
                <a:ext uri="{FF2B5EF4-FFF2-40B4-BE49-F238E27FC236}">
                  <a16:creationId xmlns:a16="http://schemas.microsoft.com/office/drawing/2014/main" id="{69304D28-F3D5-4282-8498-F1B563B471B6}"/>
                </a:ext>
              </a:extLst>
            </p:cNvPr>
            <p:cNvSpPr/>
            <p:nvPr/>
          </p:nvSpPr>
          <p:spPr>
            <a:xfrm>
              <a:off x="9987410" y="3751692"/>
              <a:ext cx="2157" cy="3235"/>
            </a:xfrm>
            <a:custGeom>
              <a:avLst/>
              <a:gdLst>
                <a:gd name="connsiteX0" fmla="*/ 1079 w 2157"/>
                <a:gd name="connsiteY0" fmla="*/ 3236 h 3235"/>
                <a:gd name="connsiteX1" fmla="*/ 0 w 2157"/>
                <a:gd name="connsiteY1" fmla="*/ 1078 h 3235"/>
                <a:gd name="connsiteX2" fmla="*/ 1079 w 2157"/>
                <a:gd name="connsiteY2" fmla="*/ 0 h 3235"/>
                <a:gd name="connsiteX3" fmla="*/ 2157 w 2157"/>
                <a:gd name="connsiteY3" fmla="*/ 1078 h 3235"/>
                <a:gd name="connsiteX4" fmla="*/ 1079 w 2157"/>
                <a:gd name="connsiteY4" fmla="*/ 3236 h 3235"/>
                <a:gd name="connsiteX5" fmla="*/ 1079 w 2157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2157" y="2157"/>
                    <a:pt x="2157" y="3236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08" name="Freihandform: Form 2607">
              <a:extLst>
                <a:ext uri="{FF2B5EF4-FFF2-40B4-BE49-F238E27FC236}">
                  <a16:creationId xmlns:a16="http://schemas.microsoft.com/office/drawing/2014/main" id="{ABE63B9F-16C7-4E61-A8E0-83E4079FDECF}"/>
                </a:ext>
              </a:extLst>
            </p:cNvPr>
            <p:cNvSpPr/>
            <p:nvPr/>
          </p:nvSpPr>
          <p:spPr>
            <a:xfrm>
              <a:off x="9998196" y="3751692"/>
              <a:ext cx="2157" cy="3235"/>
            </a:xfrm>
            <a:custGeom>
              <a:avLst/>
              <a:gdLst>
                <a:gd name="connsiteX0" fmla="*/ 1079 w 2157"/>
                <a:gd name="connsiteY0" fmla="*/ 0 h 3235"/>
                <a:gd name="connsiteX1" fmla="*/ 2157 w 2157"/>
                <a:gd name="connsiteY1" fmla="*/ 2157 h 3235"/>
                <a:gd name="connsiteX2" fmla="*/ 1079 w 2157"/>
                <a:gd name="connsiteY2" fmla="*/ 3236 h 3235"/>
                <a:gd name="connsiteX3" fmla="*/ 0 w 2157"/>
                <a:gd name="connsiteY3" fmla="*/ 2157 h 3235"/>
                <a:gd name="connsiteX4" fmla="*/ 1079 w 2157"/>
                <a:gd name="connsiteY4" fmla="*/ 0 h 3235"/>
                <a:gd name="connsiteX5" fmla="*/ 1079 w 2157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0"/>
                  </a:moveTo>
                  <a:cubicBezTo>
                    <a:pt x="1079" y="1078"/>
                    <a:pt x="2157" y="1078"/>
                    <a:pt x="2157" y="2157"/>
                  </a:cubicBezTo>
                  <a:cubicBezTo>
                    <a:pt x="2157" y="3236"/>
                    <a:pt x="1079" y="3236"/>
                    <a:pt x="1079" y="3236"/>
                  </a:cubicBezTo>
                  <a:cubicBezTo>
                    <a:pt x="0" y="3236"/>
                    <a:pt x="0" y="2157"/>
                    <a:pt x="0" y="2157"/>
                  </a:cubicBezTo>
                  <a:cubicBezTo>
                    <a:pt x="0" y="1078"/>
                    <a:pt x="0" y="1078"/>
                    <a:pt x="1079" y="0"/>
                  </a:cubicBezTo>
                  <a:cubicBezTo>
                    <a:pt x="1079" y="0"/>
                    <a:pt x="1079" y="0"/>
                    <a:pt x="1079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09" name="Freihandform: Form 2608">
              <a:extLst>
                <a:ext uri="{FF2B5EF4-FFF2-40B4-BE49-F238E27FC236}">
                  <a16:creationId xmlns:a16="http://schemas.microsoft.com/office/drawing/2014/main" id="{69206DC6-B458-46D3-B4C6-4C4C3A582182}"/>
                </a:ext>
              </a:extLst>
            </p:cNvPr>
            <p:cNvSpPr/>
            <p:nvPr/>
          </p:nvSpPr>
          <p:spPr>
            <a:xfrm>
              <a:off x="10007903" y="3751692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8 h 3235"/>
                <a:gd name="connsiteX2" fmla="*/ 1078 w 2603"/>
                <a:gd name="connsiteY2" fmla="*/ 0 h 3235"/>
                <a:gd name="connsiteX3" fmla="*/ 2157 w 2603"/>
                <a:gd name="connsiteY3" fmla="*/ 1078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3236"/>
                    <a:pt x="1078" y="3236"/>
                  </a:cubicBezTo>
                  <a:cubicBezTo>
                    <a:pt x="2157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10" name="Freihandform: Form 2609">
              <a:extLst>
                <a:ext uri="{FF2B5EF4-FFF2-40B4-BE49-F238E27FC236}">
                  <a16:creationId xmlns:a16="http://schemas.microsoft.com/office/drawing/2014/main" id="{44940C7A-DAAF-4E4F-AF59-0045EB019C1F}"/>
                </a:ext>
              </a:extLst>
            </p:cNvPr>
            <p:cNvSpPr/>
            <p:nvPr/>
          </p:nvSpPr>
          <p:spPr>
            <a:xfrm>
              <a:off x="10054281" y="3747378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8 w 3235"/>
                <a:gd name="connsiteY1" fmla="*/ 2157 h 2157"/>
                <a:gd name="connsiteX2" fmla="*/ 0 w 3235"/>
                <a:gd name="connsiteY2" fmla="*/ 1079 h 2157"/>
                <a:gd name="connsiteX3" fmla="*/ 1078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8" y="2157"/>
                  </a:cubicBezTo>
                  <a:cubicBezTo>
                    <a:pt x="0" y="2157"/>
                    <a:pt x="0" y="1079"/>
                    <a:pt x="0" y="1079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3236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11" name="Freihandform: Form 2610">
              <a:extLst>
                <a:ext uri="{FF2B5EF4-FFF2-40B4-BE49-F238E27FC236}">
                  <a16:creationId xmlns:a16="http://schemas.microsoft.com/office/drawing/2014/main" id="{ECB973F2-50C5-4429-AE38-1BB7E9C268E8}"/>
                </a:ext>
              </a:extLst>
            </p:cNvPr>
            <p:cNvSpPr/>
            <p:nvPr/>
          </p:nvSpPr>
          <p:spPr>
            <a:xfrm>
              <a:off x="10065066" y="3747378"/>
              <a:ext cx="2603" cy="2157"/>
            </a:xfrm>
            <a:custGeom>
              <a:avLst/>
              <a:gdLst>
                <a:gd name="connsiteX0" fmla="*/ 1078 w 2603"/>
                <a:gd name="connsiteY0" fmla="*/ 2157 h 2157"/>
                <a:gd name="connsiteX1" fmla="*/ 0 w 2603"/>
                <a:gd name="connsiteY1" fmla="*/ 1079 h 2157"/>
                <a:gd name="connsiteX2" fmla="*/ 1078 w 2603"/>
                <a:gd name="connsiteY2" fmla="*/ 0 h 2157"/>
                <a:gd name="connsiteX3" fmla="*/ 2157 w 2603"/>
                <a:gd name="connsiteY3" fmla="*/ 1079 h 2157"/>
                <a:gd name="connsiteX4" fmla="*/ 1078 w 2603"/>
                <a:gd name="connsiteY4" fmla="*/ 2157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3" h="2157">
                  <a:moveTo>
                    <a:pt x="1078" y="2157"/>
                  </a:moveTo>
                  <a:cubicBezTo>
                    <a:pt x="0" y="2157"/>
                    <a:pt x="0" y="1079"/>
                    <a:pt x="0" y="1079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3236" y="2157"/>
                    <a:pt x="2157" y="2157"/>
                    <a:pt x="1078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12" name="Freihandform: Form 2611">
              <a:extLst>
                <a:ext uri="{FF2B5EF4-FFF2-40B4-BE49-F238E27FC236}">
                  <a16:creationId xmlns:a16="http://schemas.microsoft.com/office/drawing/2014/main" id="{9CD62745-165B-4CDB-BCBC-014AC43F2B40}"/>
                </a:ext>
              </a:extLst>
            </p:cNvPr>
            <p:cNvSpPr/>
            <p:nvPr/>
          </p:nvSpPr>
          <p:spPr>
            <a:xfrm>
              <a:off x="9945979" y="3751692"/>
              <a:ext cx="2603" cy="3235"/>
            </a:xfrm>
            <a:custGeom>
              <a:avLst/>
              <a:gdLst>
                <a:gd name="connsiteX0" fmla="*/ 1525 w 2603"/>
                <a:gd name="connsiteY0" fmla="*/ 0 h 3235"/>
                <a:gd name="connsiteX1" fmla="*/ 2604 w 2603"/>
                <a:gd name="connsiteY1" fmla="*/ 2157 h 3235"/>
                <a:gd name="connsiteX2" fmla="*/ 1525 w 2603"/>
                <a:gd name="connsiteY2" fmla="*/ 3236 h 3235"/>
                <a:gd name="connsiteX3" fmla="*/ 447 w 2603"/>
                <a:gd name="connsiteY3" fmla="*/ 2157 h 3235"/>
                <a:gd name="connsiteX4" fmla="*/ 1525 w 2603"/>
                <a:gd name="connsiteY4" fmla="*/ 0 h 3235"/>
                <a:gd name="connsiteX5" fmla="*/ 1525 w 2603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525" y="0"/>
                  </a:moveTo>
                  <a:cubicBezTo>
                    <a:pt x="1525" y="1078"/>
                    <a:pt x="2604" y="1078"/>
                    <a:pt x="2604" y="2157"/>
                  </a:cubicBezTo>
                  <a:cubicBezTo>
                    <a:pt x="2604" y="3236"/>
                    <a:pt x="2604" y="3236"/>
                    <a:pt x="1525" y="3236"/>
                  </a:cubicBezTo>
                  <a:cubicBezTo>
                    <a:pt x="447" y="3236"/>
                    <a:pt x="-632" y="2157"/>
                    <a:pt x="447" y="2157"/>
                  </a:cubicBezTo>
                  <a:cubicBezTo>
                    <a:pt x="447" y="1078"/>
                    <a:pt x="447" y="1078"/>
                    <a:pt x="1525" y="0"/>
                  </a:cubicBezTo>
                  <a:cubicBezTo>
                    <a:pt x="1525" y="0"/>
                    <a:pt x="1525" y="0"/>
                    <a:pt x="1525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13" name="Freihandform: Form 2612">
              <a:extLst>
                <a:ext uri="{FF2B5EF4-FFF2-40B4-BE49-F238E27FC236}">
                  <a16:creationId xmlns:a16="http://schemas.microsoft.com/office/drawing/2014/main" id="{5810E233-420D-4D43-A58A-6D3DBA622DFE}"/>
                </a:ext>
              </a:extLst>
            </p:cNvPr>
            <p:cNvSpPr/>
            <p:nvPr/>
          </p:nvSpPr>
          <p:spPr>
            <a:xfrm>
              <a:off x="10018689" y="3751692"/>
              <a:ext cx="2157" cy="3235"/>
            </a:xfrm>
            <a:custGeom>
              <a:avLst/>
              <a:gdLst>
                <a:gd name="connsiteX0" fmla="*/ 1078 w 2157"/>
                <a:gd name="connsiteY0" fmla="*/ 3236 h 3235"/>
                <a:gd name="connsiteX1" fmla="*/ 0 w 2157"/>
                <a:gd name="connsiteY1" fmla="*/ 1078 h 3235"/>
                <a:gd name="connsiteX2" fmla="*/ 1078 w 2157"/>
                <a:gd name="connsiteY2" fmla="*/ 0 h 3235"/>
                <a:gd name="connsiteX3" fmla="*/ 2157 w 2157"/>
                <a:gd name="connsiteY3" fmla="*/ 1078 h 3235"/>
                <a:gd name="connsiteX4" fmla="*/ 1078 w 2157"/>
                <a:gd name="connsiteY4" fmla="*/ 3236 h 3235"/>
                <a:gd name="connsiteX5" fmla="*/ 1078 w 2157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2157" y="2157"/>
                    <a:pt x="2157" y="3236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14" name="Freihandform: Form 2613">
              <a:extLst>
                <a:ext uri="{FF2B5EF4-FFF2-40B4-BE49-F238E27FC236}">
                  <a16:creationId xmlns:a16="http://schemas.microsoft.com/office/drawing/2014/main" id="{2FA97D3F-8502-475E-BEF2-56FBEB15D4CD}"/>
                </a:ext>
              </a:extLst>
            </p:cNvPr>
            <p:cNvSpPr/>
            <p:nvPr/>
          </p:nvSpPr>
          <p:spPr>
            <a:xfrm>
              <a:off x="10028395" y="3751692"/>
              <a:ext cx="2604" cy="3235"/>
            </a:xfrm>
            <a:custGeom>
              <a:avLst/>
              <a:gdLst>
                <a:gd name="connsiteX0" fmla="*/ 1079 w 2604"/>
                <a:gd name="connsiteY0" fmla="*/ 3236 h 3235"/>
                <a:gd name="connsiteX1" fmla="*/ 0 w 2604"/>
                <a:gd name="connsiteY1" fmla="*/ 1078 h 3235"/>
                <a:gd name="connsiteX2" fmla="*/ 1079 w 2604"/>
                <a:gd name="connsiteY2" fmla="*/ 0 h 3235"/>
                <a:gd name="connsiteX3" fmla="*/ 2157 w 2604"/>
                <a:gd name="connsiteY3" fmla="*/ 1078 h 3235"/>
                <a:gd name="connsiteX4" fmla="*/ 1079 w 2604"/>
                <a:gd name="connsiteY4" fmla="*/ 3236 h 3235"/>
                <a:gd name="connsiteX5" fmla="*/ 1079 w 2604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3236"/>
                    <a:pt x="1079" y="3236"/>
                  </a:cubicBezTo>
                  <a:cubicBezTo>
                    <a:pt x="2157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15" name="Freihandform: Form 2614">
              <a:extLst>
                <a:ext uri="{FF2B5EF4-FFF2-40B4-BE49-F238E27FC236}">
                  <a16:creationId xmlns:a16="http://schemas.microsoft.com/office/drawing/2014/main" id="{17F76F4B-8551-434F-B168-2750642AFAE5}"/>
                </a:ext>
              </a:extLst>
            </p:cNvPr>
            <p:cNvSpPr/>
            <p:nvPr/>
          </p:nvSpPr>
          <p:spPr>
            <a:xfrm>
              <a:off x="10039181" y="3751692"/>
              <a:ext cx="2157" cy="3235"/>
            </a:xfrm>
            <a:custGeom>
              <a:avLst/>
              <a:gdLst>
                <a:gd name="connsiteX0" fmla="*/ 1079 w 2157"/>
                <a:gd name="connsiteY0" fmla="*/ 3236 h 3235"/>
                <a:gd name="connsiteX1" fmla="*/ 0 w 2157"/>
                <a:gd name="connsiteY1" fmla="*/ 1078 h 3235"/>
                <a:gd name="connsiteX2" fmla="*/ 1079 w 2157"/>
                <a:gd name="connsiteY2" fmla="*/ 0 h 3235"/>
                <a:gd name="connsiteX3" fmla="*/ 2157 w 2157"/>
                <a:gd name="connsiteY3" fmla="*/ 1078 h 3235"/>
                <a:gd name="connsiteX4" fmla="*/ 1079 w 2157"/>
                <a:gd name="connsiteY4" fmla="*/ 3236 h 3235"/>
                <a:gd name="connsiteX5" fmla="*/ 1079 w 2157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2157" y="2157"/>
                    <a:pt x="2157" y="3236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16" name="Freihandform: Form 2615">
              <a:extLst>
                <a:ext uri="{FF2B5EF4-FFF2-40B4-BE49-F238E27FC236}">
                  <a16:creationId xmlns:a16="http://schemas.microsoft.com/office/drawing/2014/main" id="{05A41123-CDF5-4BDF-891A-4576D9CC5021}"/>
                </a:ext>
              </a:extLst>
            </p:cNvPr>
            <p:cNvSpPr/>
            <p:nvPr/>
          </p:nvSpPr>
          <p:spPr>
            <a:xfrm>
              <a:off x="10049520" y="3751692"/>
              <a:ext cx="2603" cy="3235"/>
            </a:xfrm>
            <a:custGeom>
              <a:avLst/>
              <a:gdLst>
                <a:gd name="connsiteX0" fmla="*/ 1526 w 2603"/>
                <a:gd name="connsiteY0" fmla="*/ 0 h 3235"/>
                <a:gd name="connsiteX1" fmla="*/ 2604 w 2603"/>
                <a:gd name="connsiteY1" fmla="*/ 2157 h 3235"/>
                <a:gd name="connsiteX2" fmla="*/ 1526 w 2603"/>
                <a:gd name="connsiteY2" fmla="*/ 3236 h 3235"/>
                <a:gd name="connsiteX3" fmla="*/ 447 w 2603"/>
                <a:gd name="connsiteY3" fmla="*/ 2157 h 3235"/>
                <a:gd name="connsiteX4" fmla="*/ 1526 w 2603"/>
                <a:gd name="connsiteY4" fmla="*/ 0 h 3235"/>
                <a:gd name="connsiteX5" fmla="*/ 1526 w 2603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526" y="0"/>
                  </a:moveTo>
                  <a:cubicBezTo>
                    <a:pt x="1526" y="1078"/>
                    <a:pt x="2604" y="1078"/>
                    <a:pt x="2604" y="2157"/>
                  </a:cubicBezTo>
                  <a:cubicBezTo>
                    <a:pt x="2604" y="3236"/>
                    <a:pt x="1526" y="3236"/>
                    <a:pt x="1526" y="3236"/>
                  </a:cubicBezTo>
                  <a:cubicBezTo>
                    <a:pt x="447" y="3236"/>
                    <a:pt x="447" y="2157"/>
                    <a:pt x="447" y="2157"/>
                  </a:cubicBezTo>
                  <a:cubicBezTo>
                    <a:pt x="-632" y="1078"/>
                    <a:pt x="447" y="1078"/>
                    <a:pt x="1526" y="0"/>
                  </a:cubicBezTo>
                  <a:cubicBezTo>
                    <a:pt x="1526" y="0"/>
                    <a:pt x="1526" y="0"/>
                    <a:pt x="1526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17" name="Freihandform: Form 2616">
              <a:extLst>
                <a:ext uri="{FF2B5EF4-FFF2-40B4-BE49-F238E27FC236}">
                  <a16:creationId xmlns:a16="http://schemas.microsoft.com/office/drawing/2014/main" id="{9A668B0C-29C4-425C-8C16-11D7AE1B67C3}"/>
                </a:ext>
              </a:extLst>
            </p:cNvPr>
            <p:cNvSpPr/>
            <p:nvPr/>
          </p:nvSpPr>
          <p:spPr>
            <a:xfrm>
              <a:off x="10060305" y="3751692"/>
              <a:ext cx="2603" cy="3235"/>
            </a:xfrm>
            <a:custGeom>
              <a:avLst/>
              <a:gdLst>
                <a:gd name="connsiteX0" fmla="*/ 1526 w 2603"/>
                <a:gd name="connsiteY0" fmla="*/ 0 h 3235"/>
                <a:gd name="connsiteX1" fmla="*/ 2604 w 2603"/>
                <a:gd name="connsiteY1" fmla="*/ 2157 h 3235"/>
                <a:gd name="connsiteX2" fmla="*/ 1526 w 2603"/>
                <a:gd name="connsiteY2" fmla="*/ 3236 h 3235"/>
                <a:gd name="connsiteX3" fmla="*/ 447 w 2603"/>
                <a:gd name="connsiteY3" fmla="*/ 2157 h 3235"/>
                <a:gd name="connsiteX4" fmla="*/ 1526 w 2603"/>
                <a:gd name="connsiteY4" fmla="*/ 0 h 3235"/>
                <a:gd name="connsiteX5" fmla="*/ 1526 w 2603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526" y="0"/>
                  </a:moveTo>
                  <a:cubicBezTo>
                    <a:pt x="1526" y="1078"/>
                    <a:pt x="2604" y="1078"/>
                    <a:pt x="2604" y="2157"/>
                  </a:cubicBezTo>
                  <a:cubicBezTo>
                    <a:pt x="2604" y="3236"/>
                    <a:pt x="2604" y="3236"/>
                    <a:pt x="1526" y="3236"/>
                  </a:cubicBezTo>
                  <a:cubicBezTo>
                    <a:pt x="447" y="3236"/>
                    <a:pt x="447" y="2157"/>
                    <a:pt x="447" y="2157"/>
                  </a:cubicBezTo>
                  <a:cubicBezTo>
                    <a:pt x="-632" y="1078"/>
                    <a:pt x="447" y="1078"/>
                    <a:pt x="1526" y="0"/>
                  </a:cubicBezTo>
                  <a:cubicBezTo>
                    <a:pt x="447" y="0"/>
                    <a:pt x="447" y="0"/>
                    <a:pt x="1526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18" name="Freihandform: Form 2617">
              <a:extLst>
                <a:ext uri="{FF2B5EF4-FFF2-40B4-BE49-F238E27FC236}">
                  <a16:creationId xmlns:a16="http://schemas.microsoft.com/office/drawing/2014/main" id="{D01C7A87-A907-4B39-A6AD-F4F1217B31E8}"/>
                </a:ext>
              </a:extLst>
            </p:cNvPr>
            <p:cNvSpPr/>
            <p:nvPr/>
          </p:nvSpPr>
          <p:spPr>
            <a:xfrm>
              <a:off x="10070459" y="3751692"/>
              <a:ext cx="2157" cy="3235"/>
            </a:xfrm>
            <a:custGeom>
              <a:avLst/>
              <a:gdLst>
                <a:gd name="connsiteX0" fmla="*/ 1078 w 2157"/>
                <a:gd name="connsiteY0" fmla="*/ 0 h 3235"/>
                <a:gd name="connsiteX1" fmla="*/ 2157 w 2157"/>
                <a:gd name="connsiteY1" fmla="*/ 2157 h 3235"/>
                <a:gd name="connsiteX2" fmla="*/ 1078 w 2157"/>
                <a:gd name="connsiteY2" fmla="*/ 3236 h 3235"/>
                <a:gd name="connsiteX3" fmla="*/ 0 w 2157"/>
                <a:gd name="connsiteY3" fmla="*/ 2157 h 3235"/>
                <a:gd name="connsiteX4" fmla="*/ 1078 w 2157"/>
                <a:gd name="connsiteY4" fmla="*/ 0 h 3235"/>
                <a:gd name="connsiteX5" fmla="*/ 1078 w 2157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8" y="0"/>
                  </a:moveTo>
                  <a:cubicBezTo>
                    <a:pt x="1078" y="1078"/>
                    <a:pt x="2157" y="1078"/>
                    <a:pt x="2157" y="2157"/>
                  </a:cubicBezTo>
                  <a:cubicBezTo>
                    <a:pt x="2157" y="3236"/>
                    <a:pt x="1078" y="3236"/>
                    <a:pt x="1078" y="3236"/>
                  </a:cubicBezTo>
                  <a:cubicBezTo>
                    <a:pt x="0" y="3236"/>
                    <a:pt x="0" y="2157"/>
                    <a:pt x="0" y="2157"/>
                  </a:cubicBezTo>
                  <a:cubicBezTo>
                    <a:pt x="0" y="1078"/>
                    <a:pt x="0" y="1078"/>
                    <a:pt x="1078" y="0"/>
                  </a:cubicBezTo>
                  <a:cubicBezTo>
                    <a:pt x="1078" y="0"/>
                    <a:pt x="1078" y="0"/>
                    <a:pt x="1078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19" name="Freihandform: Form 2618">
              <a:extLst>
                <a:ext uri="{FF2B5EF4-FFF2-40B4-BE49-F238E27FC236}">
                  <a16:creationId xmlns:a16="http://schemas.microsoft.com/office/drawing/2014/main" id="{34B7DA41-8DB9-4E5F-9424-F857B8F75787}"/>
                </a:ext>
              </a:extLst>
            </p:cNvPr>
            <p:cNvSpPr/>
            <p:nvPr/>
          </p:nvSpPr>
          <p:spPr>
            <a:xfrm>
              <a:off x="10080166" y="3751692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8 h 3235"/>
                <a:gd name="connsiteX2" fmla="*/ 1078 w 2603"/>
                <a:gd name="connsiteY2" fmla="*/ 0 h 3235"/>
                <a:gd name="connsiteX3" fmla="*/ 2157 w 2603"/>
                <a:gd name="connsiteY3" fmla="*/ 1078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3236"/>
                    <a:pt x="1078" y="3236"/>
                  </a:cubicBezTo>
                  <a:cubicBezTo>
                    <a:pt x="2157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20" name="Freihandform: Form 2619">
              <a:extLst>
                <a:ext uri="{FF2B5EF4-FFF2-40B4-BE49-F238E27FC236}">
                  <a16:creationId xmlns:a16="http://schemas.microsoft.com/office/drawing/2014/main" id="{FC4EB9AB-B205-4ADA-850E-9FD2AF0CAF64}"/>
                </a:ext>
              </a:extLst>
            </p:cNvPr>
            <p:cNvSpPr/>
            <p:nvPr/>
          </p:nvSpPr>
          <p:spPr>
            <a:xfrm>
              <a:off x="10090952" y="3751692"/>
              <a:ext cx="2156" cy="3235"/>
            </a:xfrm>
            <a:custGeom>
              <a:avLst/>
              <a:gdLst>
                <a:gd name="connsiteX0" fmla="*/ 1078 w 2156"/>
                <a:gd name="connsiteY0" fmla="*/ 0 h 3235"/>
                <a:gd name="connsiteX1" fmla="*/ 2157 w 2156"/>
                <a:gd name="connsiteY1" fmla="*/ 2157 h 3235"/>
                <a:gd name="connsiteX2" fmla="*/ 1078 w 2156"/>
                <a:gd name="connsiteY2" fmla="*/ 3236 h 3235"/>
                <a:gd name="connsiteX3" fmla="*/ 0 w 2156"/>
                <a:gd name="connsiteY3" fmla="*/ 2157 h 3235"/>
                <a:gd name="connsiteX4" fmla="*/ 1078 w 2156"/>
                <a:gd name="connsiteY4" fmla="*/ 0 h 3235"/>
                <a:gd name="connsiteX5" fmla="*/ 1078 w 2156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6" h="3235">
                  <a:moveTo>
                    <a:pt x="1078" y="0"/>
                  </a:moveTo>
                  <a:cubicBezTo>
                    <a:pt x="1078" y="1078"/>
                    <a:pt x="2157" y="1078"/>
                    <a:pt x="2157" y="2157"/>
                  </a:cubicBezTo>
                  <a:cubicBezTo>
                    <a:pt x="2157" y="3236"/>
                    <a:pt x="1078" y="3236"/>
                    <a:pt x="1078" y="3236"/>
                  </a:cubicBezTo>
                  <a:cubicBezTo>
                    <a:pt x="0" y="3236"/>
                    <a:pt x="0" y="2157"/>
                    <a:pt x="0" y="2157"/>
                  </a:cubicBezTo>
                  <a:cubicBezTo>
                    <a:pt x="0" y="1078"/>
                    <a:pt x="0" y="1078"/>
                    <a:pt x="1078" y="0"/>
                  </a:cubicBezTo>
                  <a:cubicBezTo>
                    <a:pt x="1078" y="0"/>
                    <a:pt x="1078" y="0"/>
                    <a:pt x="1078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21" name="Freihandform: Form 2620">
              <a:extLst>
                <a:ext uri="{FF2B5EF4-FFF2-40B4-BE49-F238E27FC236}">
                  <a16:creationId xmlns:a16="http://schemas.microsoft.com/office/drawing/2014/main" id="{9F299939-FC23-4DF8-B8B9-246FE8C14AE1}"/>
                </a:ext>
              </a:extLst>
            </p:cNvPr>
            <p:cNvSpPr/>
            <p:nvPr/>
          </p:nvSpPr>
          <p:spPr>
            <a:xfrm>
              <a:off x="10101290" y="3751692"/>
              <a:ext cx="2603" cy="3235"/>
            </a:xfrm>
            <a:custGeom>
              <a:avLst/>
              <a:gdLst>
                <a:gd name="connsiteX0" fmla="*/ 1525 w 2603"/>
                <a:gd name="connsiteY0" fmla="*/ 0 h 3235"/>
                <a:gd name="connsiteX1" fmla="*/ 2604 w 2603"/>
                <a:gd name="connsiteY1" fmla="*/ 2157 h 3235"/>
                <a:gd name="connsiteX2" fmla="*/ 1525 w 2603"/>
                <a:gd name="connsiteY2" fmla="*/ 3236 h 3235"/>
                <a:gd name="connsiteX3" fmla="*/ 447 w 2603"/>
                <a:gd name="connsiteY3" fmla="*/ 2157 h 3235"/>
                <a:gd name="connsiteX4" fmla="*/ 1525 w 2603"/>
                <a:gd name="connsiteY4" fmla="*/ 0 h 3235"/>
                <a:gd name="connsiteX5" fmla="*/ 1525 w 2603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525" y="0"/>
                  </a:moveTo>
                  <a:cubicBezTo>
                    <a:pt x="1525" y="1078"/>
                    <a:pt x="2604" y="1078"/>
                    <a:pt x="2604" y="2157"/>
                  </a:cubicBezTo>
                  <a:cubicBezTo>
                    <a:pt x="2604" y="3236"/>
                    <a:pt x="2604" y="3236"/>
                    <a:pt x="1525" y="3236"/>
                  </a:cubicBezTo>
                  <a:cubicBezTo>
                    <a:pt x="447" y="3236"/>
                    <a:pt x="447" y="2157"/>
                    <a:pt x="447" y="2157"/>
                  </a:cubicBezTo>
                  <a:cubicBezTo>
                    <a:pt x="-632" y="1078"/>
                    <a:pt x="447" y="1078"/>
                    <a:pt x="1525" y="0"/>
                  </a:cubicBezTo>
                  <a:cubicBezTo>
                    <a:pt x="1525" y="0"/>
                    <a:pt x="1525" y="0"/>
                    <a:pt x="1525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22" name="Freihandform: Form 2621">
              <a:extLst>
                <a:ext uri="{FF2B5EF4-FFF2-40B4-BE49-F238E27FC236}">
                  <a16:creationId xmlns:a16="http://schemas.microsoft.com/office/drawing/2014/main" id="{A86817F8-C8CC-475D-B8EB-EB23AFB5C686}"/>
                </a:ext>
              </a:extLst>
            </p:cNvPr>
            <p:cNvSpPr/>
            <p:nvPr/>
          </p:nvSpPr>
          <p:spPr>
            <a:xfrm>
              <a:off x="10111444" y="3751692"/>
              <a:ext cx="2603" cy="3235"/>
            </a:xfrm>
            <a:custGeom>
              <a:avLst/>
              <a:gdLst>
                <a:gd name="connsiteX0" fmla="*/ 1079 w 2603"/>
                <a:gd name="connsiteY0" fmla="*/ 3236 h 3235"/>
                <a:gd name="connsiteX1" fmla="*/ 0 w 2603"/>
                <a:gd name="connsiteY1" fmla="*/ 1078 h 3235"/>
                <a:gd name="connsiteX2" fmla="*/ 1079 w 2603"/>
                <a:gd name="connsiteY2" fmla="*/ 0 h 3235"/>
                <a:gd name="connsiteX3" fmla="*/ 2157 w 2603"/>
                <a:gd name="connsiteY3" fmla="*/ 1078 h 3235"/>
                <a:gd name="connsiteX4" fmla="*/ 1079 w 2603"/>
                <a:gd name="connsiteY4" fmla="*/ 3236 h 3235"/>
                <a:gd name="connsiteX5" fmla="*/ 1079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3236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23" name="Freihandform: Form 2622">
              <a:extLst>
                <a:ext uri="{FF2B5EF4-FFF2-40B4-BE49-F238E27FC236}">
                  <a16:creationId xmlns:a16="http://schemas.microsoft.com/office/drawing/2014/main" id="{3294FD0D-6C59-4DAE-A06B-2BEF3DE8E55C}"/>
                </a:ext>
              </a:extLst>
            </p:cNvPr>
            <p:cNvSpPr/>
            <p:nvPr/>
          </p:nvSpPr>
          <p:spPr>
            <a:xfrm>
              <a:off x="10122229" y="3751692"/>
              <a:ext cx="2157" cy="3235"/>
            </a:xfrm>
            <a:custGeom>
              <a:avLst/>
              <a:gdLst>
                <a:gd name="connsiteX0" fmla="*/ 1079 w 2157"/>
                <a:gd name="connsiteY0" fmla="*/ 3236 h 3235"/>
                <a:gd name="connsiteX1" fmla="*/ 0 w 2157"/>
                <a:gd name="connsiteY1" fmla="*/ 1078 h 3235"/>
                <a:gd name="connsiteX2" fmla="*/ 1079 w 2157"/>
                <a:gd name="connsiteY2" fmla="*/ 0 h 3235"/>
                <a:gd name="connsiteX3" fmla="*/ 2157 w 2157"/>
                <a:gd name="connsiteY3" fmla="*/ 1078 h 3235"/>
                <a:gd name="connsiteX4" fmla="*/ 1079 w 2157"/>
                <a:gd name="connsiteY4" fmla="*/ 3236 h 3235"/>
                <a:gd name="connsiteX5" fmla="*/ 1079 w 2157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2157" y="2157"/>
                    <a:pt x="2157" y="3236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24" name="Freihandform: Form 2623">
              <a:extLst>
                <a:ext uri="{FF2B5EF4-FFF2-40B4-BE49-F238E27FC236}">
                  <a16:creationId xmlns:a16="http://schemas.microsoft.com/office/drawing/2014/main" id="{18199232-6E9F-4A85-8774-38CAEF95E3ED}"/>
                </a:ext>
              </a:extLst>
            </p:cNvPr>
            <p:cNvSpPr/>
            <p:nvPr/>
          </p:nvSpPr>
          <p:spPr>
            <a:xfrm>
              <a:off x="10137329" y="3633683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1525"/>
                    <a:pt x="0" y="1525"/>
                  </a:cubicBezTo>
                  <a:cubicBezTo>
                    <a:pt x="0" y="447"/>
                    <a:pt x="1078" y="447"/>
                    <a:pt x="1078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447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25" name="Freihandform: Form 2624">
              <a:extLst>
                <a:ext uri="{FF2B5EF4-FFF2-40B4-BE49-F238E27FC236}">
                  <a16:creationId xmlns:a16="http://schemas.microsoft.com/office/drawing/2014/main" id="{9090A81E-BACD-43C7-BB78-C6B052739AB6}"/>
                </a:ext>
              </a:extLst>
            </p:cNvPr>
            <p:cNvSpPr/>
            <p:nvPr/>
          </p:nvSpPr>
          <p:spPr>
            <a:xfrm>
              <a:off x="10137329" y="3643837"/>
              <a:ext cx="3235" cy="2157"/>
            </a:xfrm>
            <a:custGeom>
              <a:avLst/>
              <a:gdLst>
                <a:gd name="connsiteX0" fmla="*/ 0 w 3235"/>
                <a:gd name="connsiteY0" fmla="*/ 1078 h 2157"/>
                <a:gd name="connsiteX1" fmla="*/ 2157 w 3235"/>
                <a:gd name="connsiteY1" fmla="*/ 0 h 2157"/>
                <a:gd name="connsiteX2" fmla="*/ 3236 w 3235"/>
                <a:gd name="connsiteY2" fmla="*/ 1078 h 2157"/>
                <a:gd name="connsiteX3" fmla="*/ 2157 w 3235"/>
                <a:gd name="connsiteY3" fmla="*/ 2157 h 2157"/>
                <a:gd name="connsiteX4" fmla="*/ 0 w 3235"/>
                <a:gd name="connsiteY4" fmla="*/ 1078 h 2157"/>
                <a:gd name="connsiteX5" fmla="*/ 0 w 3235"/>
                <a:gd name="connsiteY5" fmla="*/ 1078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0" y="1078"/>
                  </a:moveTo>
                  <a:cubicBezTo>
                    <a:pt x="1078" y="1078"/>
                    <a:pt x="1078" y="0"/>
                    <a:pt x="2157" y="0"/>
                  </a:cubicBezTo>
                  <a:cubicBezTo>
                    <a:pt x="3236" y="0"/>
                    <a:pt x="3236" y="1078"/>
                    <a:pt x="3236" y="1078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8" y="2157"/>
                    <a:pt x="0" y="2157"/>
                    <a:pt x="0" y="1078"/>
                  </a:cubicBezTo>
                  <a:cubicBezTo>
                    <a:pt x="0" y="1078"/>
                    <a:pt x="0" y="1078"/>
                    <a:pt x="0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26" name="Freihandform: Form 2625">
              <a:extLst>
                <a:ext uri="{FF2B5EF4-FFF2-40B4-BE49-F238E27FC236}">
                  <a16:creationId xmlns:a16="http://schemas.microsoft.com/office/drawing/2014/main" id="{ED3935AE-8B4E-46E7-AEF3-9AFE04D27AA8}"/>
                </a:ext>
              </a:extLst>
            </p:cNvPr>
            <p:cNvSpPr/>
            <p:nvPr/>
          </p:nvSpPr>
          <p:spPr>
            <a:xfrm>
              <a:off x="10126544" y="3654176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1078" y="-632"/>
                    <a:pt x="1078" y="447"/>
                  </a:cubicBezTo>
                  <a:cubicBezTo>
                    <a:pt x="2157" y="-632"/>
                    <a:pt x="3236" y="447"/>
                    <a:pt x="3236" y="1525"/>
                  </a:cubicBezTo>
                  <a:cubicBezTo>
                    <a:pt x="3236" y="447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27" name="Freihandform: Form 2626">
              <a:extLst>
                <a:ext uri="{FF2B5EF4-FFF2-40B4-BE49-F238E27FC236}">
                  <a16:creationId xmlns:a16="http://schemas.microsoft.com/office/drawing/2014/main" id="{48CDD670-1548-4C1D-B9C0-429B5B9FFD43}"/>
                </a:ext>
              </a:extLst>
            </p:cNvPr>
            <p:cNvSpPr/>
            <p:nvPr/>
          </p:nvSpPr>
          <p:spPr>
            <a:xfrm>
              <a:off x="10147036" y="3623344"/>
              <a:ext cx="3236" cy="2603"/>
            </a:xfrm>
            <a:custGeom>
              <a:avLst/>
              <a:gdLst>
                <a:gd name="connsiteX0" fmla="*/ 0 w 3236"/>
                <a:gd name="connsiteY0" fmla="*/ 1079 h 2603"/>
                <a:gd name="connsiteX1" fmla="*/ 2157 w 3236"/>
                <a:gd name="connsiteY1" fmla="*/ 0 h 2603"/>
                <a:gd name="connsiteX2" fmla="*/ 3236 w 3236"/>
                <a:gd name="connsiteY2" fmla="*/ 1079 h 2603"/>
                <a:gd name="connsiteX3" fmla="*/ 2157 w 3236"/>
                <a:gd name="connsiteY3" fmla="*/ 2157 h 2603"/>
                <a:gd name="connsiteX4" fmla="*/ 0 w 3236"/>
                <a:gd name="connsiteY4" fmla="*/ 1079 h 2603"/>
                <a:gd name="connsiteX5" fmla="*/ 0 w 3236"/>
                <a:gd name="connsiteY5" fmla="*/ 1079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6" h="2603">
                  <a:moveTo>
                    <a:pt x="0" y="1079"/>
                  </a:moveTo>
                  <a:cubicBezTo>
                    <a:pt x="1079" y="1079"/>
                    <a:pt x="1079" y="0"/>
                    <a:pt x="2157" y="0"/>
                  </a:cubicBezTo>
                  <a:cubicBezTo>
                    <a:pt x="3236" y="0"/>
                    <a:pt x="3236" y="0"/>
                    <a:pt x="3236" y="1079"/>
                  </a:cubicBezTo>
                  <a:cubicBezTo>
                    <a:pt x="3236" y="2157"/>
                    <a:pt x="3236" y="3236"/>
                    <a:pt x="2157" y="2157"/>
                  </a:cubicBezTo>
                  <a:cubicBezTo>
                    <a:pt x="1079" y="2157"/>
                    <a:pt x="1079" y="2157"/>
                    <a:pt x="0" y="1079"/>
                  </a:cubicBezTo>
                  <a:cubicBezTo>
                    <a:pt x="0" y="1079"/>
                    <a:pt x="0" y="1079"/>
                    <a:pt x="0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28" name="Freihandform: Form 2627">
              <a:extLst>
                <a:ext uri="{FF2B5EF4-FFF2-40B4-BE49-F238E27FC236}">
                  <a16:creationId xmlns:a16="http://schemas.microsoft.com/office/drawing/2014/main" id="{F967171E-C644-4A93-A95B-2034A647503E}"/>
                </a:ext>
              </a:extLst>
            </p:cNvPr>
            <p:cNvSpPr/>
            <p:nvPr/>
          </p:nvSpPr>
          <p:spPr>
            <a:xfrm>
              <a:off x="10137329" y="3622266"/>
              <a:ext cx="3235" cy="3235"/>
            </a:xfrm>
            <a:custGeom>
              <a:avLst/>
              <a:gdLst>
                <a:gd name="connsiteX0" fmla="*/ 3236 w 3235"/>
                <a:gd name="connsiteY0" fmla="*/ 2157 h 3235"/>
                <a:gd name="connsiteX1" fmla="*/ 1078 w 3235"/>
                <a:gd name="connsiteY1" fmla="*/ 3236 h 3235"/>
                <a:gd name="connsiteX2" fmla="*/ 0 w 3235"/>
                <a:gd name="connsiteY2" fmla="*/ 1078 h 3235"/>
                <a:gd name="connsiteX3" fmla="*/ 2157 w 3235"/>
                <a:gd name="connsiteY3" fmla="*/ 0 h 3235"/>
                <a:gd name="connsiteX4" fmla="*/ 3236 w 3235"/>
                <a:gd name="connsiteY4" fmla="*/ 2157 h 3235"/>
                <a:gd name="connsiteX5" fmla="*/ 3236 w 3235"/>
                <a:gd name="connsiteY5" fmla="*/ 2157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3235">
                  <a:moveTo>
                    <a:pt x="3236" y="2157"/>
                  </a:moveTo>
                  <a:cubicBezTo>
                    <a:pt x="2157" y="2157"/>
                    <a:pt x="2157" y="3236"/>
                    <a:pt x="1078" y="3236"/>
                  </a:cubicBezTo>
                  <a:cubicBezTo>
                    <a:pt x="0" y="3236"/>
                    <a:pt x="0" y="2157"/>
                    <a:pt x="0" y="1078"/>
                  </a:cubicBezTo>
                  <a:cubicBezTo>
                    <a:pt x="0" y="0"/>
                    <a:pt x="1078" y="0"/>
                    <a:pt x="2157" y="0"/>
                  </a:cubicBezTo>
                  <a:cubicBezTo>
                    <a:pt x="2157" y="1078"/>
                    <a:pt x="2157" y="1078"/>
                    <a:pt x="3236" y="2157"/>
                  </a:cubicBezTo>
                  <a:cubicBezTo>
                    <a:pt x="3236" y="2157"/>
                    <a:pt x="3236" y="2157"/>
                    <a:pt x="3236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29" name="Freihandform: Form 2628">
              <a:extLst>
                <a:ext uri="{FF2B5EF4-FFF2-40B4-BE49-F238E27FC236}">
                  <a16:creationId xmlns:a16="http://schemas.microsoft.com/office/drawing/2014/main" id="{BADB74F6-E081-4451-A3CF-B9D68A4E3630}"/>
                </a:ext>
              </a:extLst>
            </p:cNvPr>
            <p:cNvSpPr/>
            <p:nvPr/>
          </p:nvSpPr>
          <p:spPr>
            <a:xfrm>
              <a:off x="10126544" y="3622266"/>
              <a:ext cx="3235" cy="2603"/>
            </a:xfrm>
            <a:custGeom>
              <a:avLst/>
              <a:gdLst>
                <a:gd name="connsiteX0" fmla="*/ 0 w 3235"/>
                <a:gd name="connsiteY0" fmla="*/ 1078 h 2603"/>
                <a:gd name="connsiteX1" fmla="*/ 2157 w 3235"/>
                <a:gd name="connsiteY1" fmla="*/ 0 h 2603"/>
                <a:gd name="connsiteX2" fmla="*/ 3236 w 3235"/>
                <a:gd name="connsiteY2" fmla="*/ 1078 h 2603"/>
                <a:gd name="connsiteX3" fmla="*/ 2157 w 3235"/>
                <a:gd name="connsiteY3" fmla="*/ 2157 h 2603"/>
                <a:gd name="connsiteX4" fmla="*/ 0 w 3235"/>
                <a:gd name="connsiteY4" fmla="*/ 1078 h 2603"/>
                <a:gd name="connsiteX5" fmla="*/ 0 w 3235"/>
                <a:gd name="connsiteY5" fmla="*/ 1078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0" y="1078"/>
                  </a:moveTo>
                  <a:cubicBezTo>
                    <a:pt x="1078" y="1078"/>
                    <a:pt x="1078" y="0"/>
                    <a:pt x="2157" y="0"/>
                  </a:cubicBezTo>
                  <a:cubicBezTo>
                    <a:pt x="3236" y="0"/>
                    <a:pt x="3236" y="1078"/>
                    <a:pt x="3236" y="1078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8" y="3236"/>
                    <a:pt x="1078" y="2157"/>
                    <a:pt x="0" y="1078"/>
                  </a:cubicBezTo>
                  <a:cubicBezTo>
                    <a:pt x="0" y="2157"/>
                    <a:pt x="0" y="2157"/>
                    <a:pt x="0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30" name="Freihandform: Form 2629">
              <a:extLst>
                <a:ext uri="{FF2B5EF4-FFF2-40B4-BE49-F238E27FC236}">
                  <a16:creationId xmlns:a16="http://schemas.microsoft.com/office/drawing/2014/main" id="{5E170364-89F2-4CA7-A955-CFF95B269CE5}"/>
                </a:ext>
              </a:extLst>
            </p:cNvPr>
            <p:cNvSpPr/>
            <p:nvPr/>
          </p:nvSpPr>
          <p:spPr>
            <a:xfrm>
              <a:off x="10126544" y="3602405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0" y="-632"/>
                    <a:pt x="1078" y="447"/>
                  </a:cubicBezTo>
                  <a:cubicBezTo>
                    <a:pt x="2157" y="-632"/>
                    <a:pt x="3236" y="447"/>
                    <a:pt x="3236" y="1525"/>
                  </a:cubicBezTo>
                  <a:cubicBezTo>
                    <a:pt x="3236" y="447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31" name="Freihandform: Form 2630">
              <a:extLst>
                <a:ext uri="{FF2B5EF4-FFF2-40B4-BE49-F238E27FC236}">
                  <a16:creationId xmlns:a16="http://schemas.microsoft.com/office/drawing/2014/main" id="{B7F84B38-7C72-48B9-80DA-39447AE67395}"/>
                </a:ext>
              </a:extLst>
            </p:cNvPr>
            <p:cNvSpPr/>
            <p:nvPr/>
          </p:nvSpPr>
          <p:spPr>
            <a:xfrm>
              <a:off x="10106051" y="3685454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9 w 3235"/>
                <a:gd name="connsiteY1" fmla="*/ 2604 h 2603"/>
                <a:gd name="connsiteX2" fmla="*/ 0 w 3235"/>
                <a:gd name="connsiteY2" fmla="*/ 1525 h 2603"/>
                <a:gd name="connsiteX3" fmla="*/ 1079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9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1079" y="447"/>
                    <a:pt x="1079" y="447"/>
                  </a:cubicBezTo>
                  <a:cubicBezTo>
                    <a:pt x="2157" y="-632"/>
                    <a:pt x="3236" y="447"/>
                    <a:pt x="3236" y="1525"/>
                  </a:cubicBezTo>
                  <a:cubicBezTo>
                    <a:pt x="3236" y="447"/>
                    <a:pt x="3236" y="447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32" name="Freihandform: Form 2631">
              <a:extLst>
                <a:ext uri="{FF2B5EF4-FFF2-40B4-BE49-F238E27FC236}">
                  <a16:creationId xmlns:a16="http://schemas.microsoft.com/office/drawing/2014/main" id="{A0264F28-6829-4FCE-BF44-1ADC2283D609}"/>
                </a:ext>
              </a:extLst>
            </p:cNvPr>
            <p:cNvSpPr/>
            <p:nvPr/>
          </p:nvSpPr>
          <p:spPr>
            <a:xfrm>
              <a:off x="10116836" y="3664329"/>
              <a:ext cx="3235" cy="2603"/>
            </a:xfrm>
            <a:custGeom>
              <a:avLst/>
              <a:gdLst>
                <a:gd name="connsiteX0" fmla="*/ 0 w 3235"/>
                <a:gd name="connsiteY0" fmla="*/ 1079 h 2603"/>
                <a:gd name="connsiteX1" fmla="*/ 2157 w 3235"/>
                <a:gd name="connsiteY1" fmla="*/ 0 h 2603"/>
                <a:gd name="connsiteX2" fmla="*/ 3236 w 3235"/>
                <a:gd name="connsiteY2" fmla="*/ 1079 h 2603"/>
                <a:gd name="connsiteX3" fmla="*/ 2157 w 3235"/>
                <a:gd name="connsiteY3" fmla="*/ 2157 h 2603"/>
                <a:gd name="connsiteX4" fmla="*/ 0 w 3235"/>
                <a:gd name="connsiteY4" fmla="*/ 1079 h 2603"/>
                <a:gd name="connsiteX5" fmla="*/ 0 w 3235"/>
                <a:gd name="connsiteY5" fmla="*/ 1079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0" y="1079"/>
                  </a:moveTo>
                  <a:cubicBezTo>
                    <a:pt x="1079" y="1079"/>
                    <a:pt x="1079" y="0"/>
                    <a:pt x="2157" y="0"/>
                  </a:cubicBezTo>
                  <a:cubicBezTo>
                    <a:pt x="3236" y="0"/>
                    <a:pt x="3236" y="0"/>
                    <a:pt x="3236" y="1079"/>
                  </a:cubicBezTo>
                  <a:cubicBezTo>
                    <a:pt x="3236" y="2157"/>
                    <a:pt x="2157" y="3236"/>
                    <a:pt x="2157" y="2157"/>
                  </a:cubicBezTo>
                  <a:cubicBezTo>
                    <a:pt x="1079" y="2157"/>
                    <a:pt x="0" y="2157"/>
                    <a:pt x="0" y="1079"/>
                  </a:cubicBezTo>
                  <a:cubicBezTo>
                    <a:pt x="0" y="1079"/>
                    <a:pt x="0" y="1079"/>
                    <a:pt x="0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33" name="Freihandform: Form 2632">
              <a:extLst>
                <a:ext uri="{FF2B5EF4-FFF2-40B4-BE49-F238E27FC236}">
                  <a16:creationId xmlns:a16="http://schemas.microsoft.com/office/drawing/2014/main" id="{64BC0645-87BA-4D0A-8682-ECB04E57B3EC}"/>
                </a:ext>
              </a:extLst>
            </p:cNvPr>
            <p:cNvSpPr/>
            <p:nvPr/>
          </p:nvSpPr>
          <p:spPr>
            <a:xfrm>
              <a:off x="10126544" y="3612112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0" y="-632"/>
                    <a:pt x="1078" y="447"/>
                  </a:cubicBezTo>
                  <a:cubicBezTo>
                    <a:pt x="2157" y="447"/>
                    <a:pt x="3236" y="1525"/>
                    <a:pt x="3236" y="1525"/>
                  </a:cubicBezTo>
                  <a:cubicBezTo>
                    <a:pt x="3236" y="1525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34" name="Freihandform: Form 2633">
              <a:extLst>
                <a:ext uri="{FF2B5EF4-FFF2-40B4-BE49-F238E27FC236}">
                  <a16:creationId xmlns:a16="http://schemas.microsoft.com/office/drawing/2014/main" id="{FC948EF9-BBCD-4E6B-93F0-1C07CA982AB5}"/>
                </a:ext>
              </a:extLst>
            </p:cNvPr>
            <p:cNvSpPr/>
            <p:nvPr/>
          </p:nvSpPr>
          <p:spPr>
            <a:xfrm>
              <a:off x="10137329" y="3613191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1525"/>
                    <a:pt x="0" y="1525"/>
                  </a:cubicBezTo>
                  <a:cubicBezTo>
                    <a:pt x="0" y="447"/>
                    <a:pt x="1078" y="447"/>
                    <a:pt x="1078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447"/>
                    <a:pt x="3236" y="447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35" name="Freihandform: Form 2634">
              <a:extLst>
                <a:ext uri="{FF2B5EF4-FFF2-40B4-BE49-F238E27FC236}">
                  <a16:creationId xmlns:a16="http://schemas.microsoft.com/office/drawing/2014/main" id="{A140865D-6D51-45BE-9A81-7E057D3FD529}"/>
                </a:ext>
              </a:extLst>
            </p:cNvPr>
            <p:cNvSpPr/>
            <p:nvPr/>
          </p:nvSpPr>
          <p:spPr>
            <a:xfrm>
              <a:off x="10142722" y="3617505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0" y="-632"/>
                    <a:pt x="1078" y="447"/>
                  </a:cubicBezTo>
                  <a:cubicBezTo>
                    <a:pt x="2157" y="447"/>
                    <a:pt x="2157" y="447"/>
                    <a:pt x="3236" y="1525"/>
                  </a:cubicBezTo>
                  <a:cubicBezTo>
                    <a:pt x="3236" y="1525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36" name="Freihandform: Form 2635">
              <a:extLst>
                <a:ext uri="{FF2B5EF4-FFF2-40B4-BE49-F238E27FC236}">
                  <a16:creationId xmlns:a16="http://schemas.microsoft.com/office/drawing/2014/main" id="{EB0098B7-4A89-4875-A48C-CF9C9F0D1C70}"/>
                </a:ext>
              </a:extLst>
            </p:cNvPr>
            <p:cNvSpPr/>
            <p:nvPr/>
          </p:nvSpPr>
          <p:spPr>
            <a:xfrm>
              <a:off x="10131936" y="3639523"/>
              <a:ext cx="2636" cy="2157"/>
            </a:xfrm>
            <a:custGeom>
              <a:avLst/>
              <a:gdLst>
                <a:gd name="connsiteX0" fmla="*/ 2157 w 2636"/>
                <a:gd name="connsiteY0" fmla="*/ 2157 h 2157"/>
                <a:gd name="connsiteX1" fmla="*/ 0 w 2636"/>
                <a:gd name="connsiteY1" fmla="*/ 1079 h 2157"/>
                <a:gd name="connsiteX2" fmla="*/ 1078 w 2636"/>
                <a:gd name="connsiteY2" fmla="*/ 0 h 2157"/>
                <a:gd name="connsiteX3" fmla="*/ 2157 w 2636"/>
                <a:gd name="connsiteY3" fmla="*/ 1079 h 2157"/>
                <a:gd name="connsiteX4" fmla="*/ 2157 w 2636"/>
                <a:gd name="connsiteY4" fmla="*/ 2157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6" h="2157">
                  <a:moveTo>
                    <a:pt x="2157" y="2157"/>
                  </a:moveTo>
                  <a:cubicBezTo>
                    <a:pt x="1078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3236" y="0"/>
                    <a:pt x="2157" y="1079"/>
                  </a:cubicBezTo>
                  <a:cubicBezTo>
                    <a:pt x="3236" y="1079"/>
                    <a:pt x="2157" y="1079"/>
                    <a:pt x="2157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37" name="Freihandform: Form 2636">
              <a:extLst>
                <a:ext uri="{FF2B5EF4-FFF2-40B4-BE49-F238E27FC236}">
                  <a16:creationId xmlns:a16="http://schemas.microsoft.com/office/drawing/2014/main" id="{BEA60E88-3CDC-4BA3-8EC8-CB49653A0533}"/>
                </a:ext>
              </a:extLst>
            </p:cNvPr>
            <p:cNvSpPr/>
            <p:nvPr/>
          </p:nvSpPr>
          <p:spPr>
            <a:xfrm>
              <a:off x="10112523" y="3669992"/>
              <a:ext cx="2156" cy="2966"/>
            </a:xfrm>
            <a:custGeom>
              <a:avLst/>
              <a:gdLst>
                <a:gd name="connsiteX0" fmla="*/ 2157 w 2156"/>
                <a:gd name="connsiteY0" fmla="*/ 809 h 2966"/>
                <a:gd name="connsiteX1" fmla="*/ 1078 w 2156"/>
                <a:gd name="connsiteY1" fmla="*/ 2966 h 2966"/>
                <a:gd name="connsiteX2" fmla="*/ 0 w 2156"/>
                <a:gd name="connsiteY2" fmla="*/ 1887 h 2966"/>
                <a:gd name="connsiteX3" fmla="*/ 1078 w 2156"/>
                <a:gd name="connsiteY3" fmla="*/ 809 h 2966"/>
                <a:gd name="connsiteX4" fmla="*/ 2157 w 2156"/>
                <a:gd name="connsiteY4" fmla="*/ 809 h 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" h="2966">
                  <a:moveTo>
                    <a:pt x="2157" y="809"/>
                  </a:moveTo>
                  <a:cubicBezTo>
                    <a:pt x="2157" y="1887"/>
                    <a:pt x="1078" y="2966"/>
                    <a:pt x="1078" y="2966"/>
                  </a:cubicBezTo>
                  <a:cubicBezTo>
                    <a:pt x="0" y="2966"/>
                    <a:pt x="0" y="1887"/>
                    <a:pt x="0" y="1887"/>
                  </a:cubicBezTo>
                  <a:cubicBezTo>
                    <a:pt x="0" y="809"/>
                    <a:pt x="1078" y="809"/>
                    <a:pt x="1078" y="809"/>
                  </a:cubicBezTo>
                  <a:cubicBezTo>
                    <a:pt x="1078" y="-270"/>
                    <a:pt x="1078" y="-270"/>
                    <a:pt x="2157" y="80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38" name="Freihandform: Form 2637">
              <a:extLst>
                <a:ext uri="{FF2B5EF4-FFF2-40B4-BE49-F238E27FC236}">
                  <a16:creationId xmlns:a16="http://schemas.microsoft.com/office/drawing/2014/main" id="{C8CE2054-2D6A-41D1-B879-03A35AB9488F}"/>
                </a:ext>
              </a:extLst>
            </p:cNvPr>
            <p:cNvSpPr/>
            <p:nvPr/>
          </p:nvSpPr>
          <p:spPr>
            <a:xfrm>
              <a:off x="10142722" y="3628290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0" y="-632"/>
                    <a:pt x="1078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447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39" name="Freihandform: Form 2638">
              <a:extLst>
                <a:ext uri="{FF2B5EF4-FFF2-40B4-BE49-F238E27FC236}">
                  <a16:creationId xmlns:a16="http://schemas.microsoft.com/office/drawing/2014/main" id="{DB9E97A4-8F09-4F5F-916A-B1BFBF34E3D9}"/>
                </a:ext>
              </a:extLst>
            </p:cNvPr>
            <p:cNvSpPr/>
            <p:nvPr/>
          </p:nvSpPr>
          <p:spPr>
            <a:xfrm>
              <a:off x="10133015" y="3628258"/>
              <a:ext cx="2157" cy="2636"/>
            </a:xfrm>
            <a:custGeom>
              <a:avLst/>
              <a:gdLst>
                <a:gd name="connsiteX0" fmla="*/ 2157 w 2157"/>
                <a:gd name="connsiteY0" fmla="*/ 479 h 2636"/>
                <a:gd name="connsiteX1" fmla="*/ 1079 w 2157"/>
                <a:gd name="connsiteY1" fmla="*/ 2637 h 2636"/>
                <a:gd name="connsiteX2" fmla="*/ 0 w 2157"/>
                <a:gd name="connsiteY2" fmla="*/ 1558 h 2636"/>
                <a:gd name="connsiteX3" fmla="*/ 1079 w 2157"/>
                <a:gd name="connsiteY3" fmla="*/ 479 h 2636"/>
                <a:gd name="connsiteX4" fmla="*/ 2157 w 2157"/>
                <a:gd name="connsiteY4" fmla="*/ 479 h 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7" h="2636">
                  <a:moveTo>
                    <a:pt x="2157" y="479"/>
                  </a:moveTo>
                  <a:cubicBezTo>
                    <a:pt x="2157" y="1558"/>
                    <a:pt x="1079" y="2637"/>
                    <a:pt x="1079" y="2637"/>
                  </a:cubicBezTo>
                  <a:cubicBezTo>
                    <a:pt x="0" y="2637"/>
                    <a:pt x="0" y="1558"/>
                    <a:pt x="0" y="1558"/>
                  </a:cubicBezTo>
                  <a:cubicBezTo>
                    <a:pt x="0" y="479"/>
                    <a:pt x="1079" y="479"/>
                    <a:pt x="1079" y="479"/>
                  </a:cubicBezTo>
                  <a:cubicBezTo>
                    <a:pt x="1079" y="-599"/>
                    <a:pt x="2157" y="479"/>
                    <a:pt x="2157" y="4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40" name="Freihandform: Form 2639">
              <a:extLst>
                <a:ext uri="{FF2B5EF4-FFF2-40B4-BE49-F238E27FC236}">
                  <a16:creationId xmlns:a16="http://schemas.microsoft.com/office/drawing/2014/main" id="{785AA053-3232-4ECD-BDEE-1AB9244674C6}"/>
                </a:ext>
              </a:extLst>
            </p:cNvPr>
            <p:cNvSpPr/>
            <p:nvPr/>
          </p:nvSpPr>
          <p:spPr>
            <a:xfrm>
              <a:off x="10133015" y="3618221"/>
              <a:ext cx="2157" cy="2966"/>
            </a:xfrm>
            <a:custGeom>
              <a:avLst/>
              <a:gdLst>
                <a:gd name="connsiteX0" fmla="*/ 2157 w 2157"/>
                <a:gd name="connsiteY0" fmla="*/ 809 h 2966"/>
                <a:gd name="connsiteX1" fmla="*/ 1079 w 2157"/>
                <a:gd name="connsiteY1" fmla="*/ 2966 h 2966"/>
                <a:gd name="connsiteX2" fmla="*/ 0 w 2157"/>
                <a:gd name="connsiteY2" fmla="*/ 1888 h 2966"/>
                <a:gd name="connsiteX3" fmla="*/ 1079 w 2157"/>
                <a:gd name="connsiteY3" fmla="*/ 809 h 2966"/>
                <a:gd name="connsiteX4" fmla="*/ 2157 w 2157"/>
                <a:gd name="connsiteY4" fmla="*/ 809 h 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7" h="2966">
                  <a:moveTo>
                    <a:pt x="2157" y="809"/>
                  </a:moveTo>
                  <a:cubicBezTo>
                    <a:pt x="2157" y="1888"/>
                    <a:pt x="1079" y="2966"/>
                    <a:pt x="1079" y="2966"/>
                  </a:cubicBezTo>
                  <a:cubicBezTo>
                    <a:pt x="0" y="2966"/>
                    <a:pt x="0" y="1888"/>
                    <a:pt x="0" y="1888"/>
                  </a:cubicBezTo>
                  <a:cubicBezTo>
                    <a:pt x="0" y="809"/>
                    <a:pt x="1079" y="809"/>
                    <a:pt x="1079" y="809"/>
                  </a:cubicBezTo>
                  <a:cubicBezTo>
                    <a:pt x="1079" y="-270"/>
                    <a:pt x="2157" y="-270"/>
                    <a:pt x="2157" y="80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41" name="Freihandform: Form 2640">
              <a:extLst>
                <a:ext uri="{FF2B5EF4-FFF2-40B4-BE49-F238E27FC236}">
                  <a16:creationId xmlns:a16="http://schemas.microsoft.com/office/drawing/2014/main" id="{CB4131A1-03A1-4688-B2F3-D4820B524605}"/>
                </a:ext>
              </a:extLst>
            </p:cNvPr>
            <p:cNvSpPr/>
            <p:nvPr/>
          </p:nvSpPr>
          <p:spPr>
            <a:xfrm>
              <a:off x="10106051" y="3675115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9 w 3235"/>
                <a:gd name="connsiteY1" fmla="*/ 2157 h 2157"/>
                <a:gd name="connsiteX2" fmla="*/ 0 w 3235"/>
                <a:gd name="connsiteY2" fmla="*/ 1079 h 2157"/>
                <a:gd name="connsiteX3" fmla="*/ 1079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9" y="2157"/>
                  </a:cubicBezTo>
                  <a:cubicBezTo>
                    <a:pt x="0" y="2157"/>
                    <a:pt x="0" y="1079"/>
                    <a:pt x="0" y="1079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3236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42" name="Freihandform: Form 2641">
              <a:extLst>
                <a:ext uri="{FF2B5EF4-FFF2-40B4-BE49-F238E27FC236}">
                  <a16:creationId xmlns:a16="http://schemas.microsoft.com/office/drawing/2014/main" id="{DB31FD3A-6479-454B-8A49-4E0C41959923}"/>
                </a:ext>
              </a:extLst>
            </p:cNvPr>
            <p:cNvSpPr/>
            <p:nvPr/>
          </p:nvSpPr>
          <p:spPr>
            <a:xfrm>
              <a:off x="10121151" y="3659536"/>
              <a:ext cx="3235" cy="2636"/>
            </a:xfrm>
            <a:custGeom>
              <a:avLst/>
              <a:gdLst>
                <a:gd name="connsiteX0" fmla="*/ 3236 w 3235"/>
                <a:gd name="connsiteY0" fmla="*/ 479 h 2636"/>
                <a:gd name="connsiteX1" fmla="*/ 1078 w 3235"/>
                <a:gd name="connsiteY1" fmla="*/ 2636 h 2636"/>
                <a:gd name="connsiteX2" fmla="*/ 0 w 3235"/>
                <a:gd name="connsiteY2" fmla="*/ 1558 h 2636"/>
                <a:gd name="connsiteX3" fmla="*/ 1078 w 3235"/>
                <a:gd name="connsiteY3" fmla="*/ 479 h 2636"/>
                <a:gd name="connsiteX4" fmla="*/ 3236 w 3235"/>
                <a:gd name="connsiteY4" fmla="*/ 479 h 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5" h="2636">
                  <a:moveTo>
                    <a:pt x="3236" y="479"/>
                  </a:moveTo>
                  <a:cubicBezTo>
                    <a:pt x="3236" y="1558"/>
                    <a:pt x="2157" y="2636"/>
                    <a:pt x="1078" y="2636"/>
                  </a:cubicBezTo>
                  <a:cubicBezTo>
                    <a:pt x="0" y="2636"/>
                    <a:pt x="0" y="1558"/>
                    <a:pt x="0" y="1558"/>
                  </a:cubicBezTo>
                  <a:cubicBezTo>
                    <a:pt x="0" y="479"/>
                    <a:pt x="1078" y="479"/>
                    <a:pt x="1078" y="479"/>
                  </a:cubicBezTo>
                  <a:cubicBezTo>
                    <a:pt x="3236" y="-599"/>
                    <a:pt x="3236" y="479"/>
                    <a:pt x="3236" y="4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43" name="Freihandform: Form 2642">
              <a:extLst>
                <a:ext uri="{FF2B5EF4-FFF2-40B4-BE49-F238E27FC236}">
                  <a16:creationId xmlns:a16="http://schemas.microsoft.com/office/drawing/2014/main" id="{5D4D6A2F-4037-41A1-85E0-326CF7D903CC}"/>
                </a:ext>
              </a:extLst>
            </p:cNvPr>
            <p:cNvSpPr/>
            <p:nvPr/>
          </p:nvSpPr>
          <p:spPr>
            <a:xfrm>
              <a:off x="10132568" y="3648151"/>
              <a:ext cx="2603" cy="2157"/>
            </a:xfrm>
            <a:custGeom>
              <a:avLst/>
              <a:gdLst>
                <a:gd name="connsiteX0" fmla="*/ 1526 w 2603"/>
                <a:gd name="connsiteY0" fmla="*/ 0 h 2157"/>
                <a:gd name="connsiteX1" fmla="*/ 2604 w 2603"/>
                <a:gd name="connsiteY1" fmla="*/ 1079 h 2157"/>
                <a:gd name="connsiteX2" fmla="*/ 1526 w 2603"/>
                <a:gd name="connsiteY2" fmla="*/ 2157 h 2157"/>
                <a:gd name="connsiteX3" fmla="*/ 447 w 2603"/>
                <a:gd name="connsiteY3" fmla="*/ 1079 h 2157"/>
                <a:gd name="connsiteX4" fmla="*/ 1526 w 2603"/>
                <a:gd name="connsiteY4" fmla="*/ 0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3" h="2157">
                  <a:moveTo>
                    <a:pt x="1526" y="0"/>
                  </a:moveTo>
                  <a:cubicBezTo>
                    <a:pt x="1526" y="0"/>
                    <a:pt x="2604" y="1079"/>
                    <a:pt x="2604" y="1079"/>
                  </a:cubicBezTo>
                  <a:cubicBezTo>
                    <a:pt x="2604" y="2157"/>
                    <a:pt x="2604" y="2157"/>
                    <a:pt x="1526" y="2157"/>
                  </a:cubicBezTo>
                  <a:cubicBezTo>
                    <a:pt x="447" y="2157"/>
                    <a:pt x="447" y="1079"/>
                    <a:pt x="447" y="1079"/>
                  </a:cubicBezTo>
                  <a:cubicBezTo>
                    <a:pt x="-632" y="1079"/>
                    <a:pt x="447" y="0"/>
                    <a:pt x="1526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44" name="Freihandform: Form 2643">
              <a:extLst>
                <a:ext uri="{FF2B5EF4-FFF2-40B4-BE49-F238E27FC236}">
                  <a16:creationId xmlns:a16="http://schemas.microsoft.com/office/drawing/2014/main" id="{6B1DB2C7-2AAB-4A54-8147-86F9F35292EA}"/>
                </a:ext>
              </a:extLst>
            </p:cNvPr>
            <p:cNvSpPr/>
            <p:nvPr/>
          </p:nvSpPr>
          <p:spPr>
            <a:xfrm>
              <a:off x="10122229" y="3607765"/>
              <a:ext cx="2157" cy="2636"/>
            </a:xfrm>
            <a:custGeom>
              <a:avLst/>
              <a:gdLst>
                <a:gd name="connsiteX0" fmla="*/ 2157 w 2157"/>
                <a:gd name="connsiteY0" fmla="*/ 479 h 2636"/>
                <a:gd name="connsiteX1" fmla="*/ 1079 w 2157"/>
                <a:gd name="connsiteY1" fmla="*/ 2636 h 2636"/>
                <a:gd name="connsiteX2" fmla="*/ 0 w 2157"/>
                <a:gd name="connsiteY2" fmla="*/ 1558 h 2636"/>
                <a:gd name="connsiteX3" fmla="*/ 1079 w 2157"/>
                <a:gd name="connsiteY3" fmla="*/ 479 h 2636"/>
                <a:gd name="connsiteX4" fmla="*/ 2157 w 2157"/>
                <a:gd name="connsiteY4" fmla="*/ 479 h 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7" h="2636">
                  <a:moveTo>
                    <a:pt x="2157" y="479"/>
                  </a:moveTo>
                  <a:cubicBezTo>
                    <a:pt x="2157" y="1558"/>
                    <a:pt x="1079" y="2636"/>
                    <a:pt x="1079" y="2636"/>
                  </a:cubicBezTo>
                  <a:cubicBezTo>
                    <a:pt x="0" y="2636"/>
                    <a:pt x="0" y="1558"/>
                    <a:pt x="0" y="1558"/>
                  </a:cubicBezTo>
                  <a:cubicBezTo>
                    <a:pt x="0" y="479"/>
                    <a:pt x="1079" y="479"/>
                    <a:pt x="1079" y="479"/>
                  </a:cubicBezTo>
                  <a:cubicBezTo>
                    <a:pt x="2157" y="-599"/>
                    <a:pt x="2157" y="479"/>
                    <a:pt x="2157" y="4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45" name="Freihandform: Form 2644">
              <a:extLst>
                <a:ext uri="{FF2B5EF4-FFF2-40B4-BE49-F238E27FC236}">
                  <a16:creationId xmlns:a16="http://schemas.microsoft.com/office/drawing/2014/main" id="{C03CBA73-B0D7-455F-91CE-54273EA56007}"/>
                </a:ext>
              </a:extLst>
            </p:cNvPr>
            <p:cNvSpPr/>
            <p:nvPr/>
          </p:nvSpPr>
          <p:spPr>
            <a:xfrm>
              <a:off x="10131936" y="3607798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0" y="-632"/>
                    <a:pt x="1078" y="447"/>
                  </a:cubicBezTo>
                  <a:cubicBezTo>
                    <a:pt x="2157" y="-632"/>
                    <a:pt x="3236" y="447"/>
                    <a:pt x="3236" y="1525"/>
                  </a:cubicBezTo>
                  <a:cubicBezTo>
                    <a:pt x="3236" y="447"/>
                    <a:pt x="3236" y="447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46" name="Freihandform: Form 2645">
              <a:extLst>
                <a:ext uri="{FF2B5EF4-FFF2-40B4-BE49-F238E27FC236}">
                  <a16:creationId xmlns:a16="http://schemas.microsoft.com/office/drawing/2014/main" id="{DD986592-DE9D-4537-B768-50970E91D9FD}"/>
                </a:ext>
              </a:extLst>
            </p:cNvPr>
            <p:cNvSpPr/>
            <p:nvPr/>
          </p:nvSpPr>
          <p:spPr>
            <a:xfrm>
              <a:off x="9946426" y="3586674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9 h 3235"/>
                <a:gd name="connsiteX2" fmla="*/ 1078 w 2603"/>
                <a:gd name="connsiteY2" fmla="*/ 0 h 3235"/>
                <a:gd name="connsiteX3" fmla="*/ 2157 w 2603"/>
                <a:gd name="connsiteY3" fmla="*/ 1079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3236" y="0"/>
                    <a:pt x="2157" y="1079"/>
                  </a:cubicBezTo>
                  <a:cubicBezTo>
                    <a:pt x="2157" y="2157"/>
                    <a:pt x="2157" y="2157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47" name="Freihandform: Form 2646">
              <a:extLst>
                <a:ext uri="{FF2B5EF4-FFF2-40B4-BE49-F238E27FC236}">
                  <a16:creationId xmlns:a16="http://schemas.microsoft.com/office/drawing/2014/main" id="{33AA126D-D065-4E01-8042-8C44AD7F7423}"/>
                </a:ext>
              </a:extLst>
            </p:cNvPr>
            <p:cNvSpPr/>
            <p:nvPr/>
          </p:nvSpPr>
          <p:spPr>
            <a:xfrm>
              <a:off x="9951339" y="3581281"/>
              <a:ext cx="2636" cy="3235"/>
            </a:xfrm>
            <a:custGeom>
              <a:avLst/>
              <a:gdLst>
                <a:gd name="connsiteX0" fmla="*/ 479 w 2636"/>
                <a:gd name="connsiteY0" fmla="*/ 0 h 3235"/>
                <a:gd name="connsiteX1" fmla="*/ 479 w 2636"/>
                <a:gd name="connsiteY1" fmla="*/ 0 h 3235"/>
                <a:gd name="connsiteX2" fmla="*/ 2636 w 2636"/>
                <a:gd name="connsiteY2" fmla="*/ 2157 h 3235"/>
                <a:gd name="connsiteX3" fmla="*/ 1558 w 2636"/>
                <a:gd name="connsiteY3" fmla="*/ 3236 h 3235"/>
                <a:gd name="connsiteX4" fmla="*/ 479 w 2636"/>
                <a:gd name="connsiteY4" fmla="*/ 2157 h 3235"/>
                <a:gd name="connsiteX5" fmla="*/ 479 w 2636"/>
                <a:gd name="connsiteY5" fmla="*/ 0 h 3235"/>
                <a:gd name="connsiteX6" fmla="*/ 479 w 2636"/>
                <a:gd name="connsiteY6" fmla="*/ 0 h 3235"/>
                <a:gd name="connsiteX7" fmla="*/ 479 w 2636"/>
                <a:gd name="connsiteY7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" h="3235">
                  <a:moveTo>
                    <a:pt x="479" y="0"/>
                  </a:moveTo>
                  <a:cubicBezTo>
                    <a:pt x="1558" y="0"/>
                    <a:pt x="1558" y="0"/>
                    <a:pt x="479" y="0"/>
                  </a:cubicBezTo>
                  <a:cubicBezTo>
                    <a:pt x="1558" y="1079"/>
                    <a:pt x="2636" y="1079"/>
                    <a:pt x="2636" y="2157"/>
                  </a:cubicBezTo>
                  <a:cubicBezTo>
                    <a:pt x="2636" y="2157"/>
                    <a:pt x="1558" y="3236"/>
                    <a:pt x="1558" y="3236"/>
                  </a:cubicBezTo>
                  <a:cubicBezTo>
                    <a:pt x="1558" y="3236"/>
                    <a:pt x="479" y="3236"/>
                    <a:pt x="479" y="2157"/>
                  </a:cubicBezTo>
                  <a:cubicBezTo>
                    <a:pt x="-599" y="2157"/>
                    <a:pt x="479" y="1079"/>
                    <a:pt x="479" y="0"/>
                  </a:cubicBezTo>
                  <a:cubicBezTo>
                    <a:pt x="479" y="0"/>
                    <a:pt x="479" y="0"/>
                    <a:pt x="479" y="0"/>
                  </a:cubicBezTo>
                  <a:cubicBezTo>
                    <a:pt x="479" y="0"/>
                    <a:pt x="479" y="0"/>
                    <a:pt x="479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48" name="Freihandform: Form 2647">
              <a:extLst>
                <a:ext uri="{FF2B5EF4-FFF2-40B4-BE49-F238E27FC236}">
                  <a16:creationId xmlns:a16="http://schemas.microsoft.com/office/drawing/2014/main" id="{DE400799-275C-4AD9-9404-3106E615FCF0}"/>
                </a:ext>
              </a:extLst>
            </p:cNvPr>
            <p:cNvSpPr/>
            <p:nvPr/>
          </p:nvSpPr>
          <p:spPr>
            <a:xfrm>
              <a:off x="9961526" y="3581913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1525"/>
                    <a:pt x="0" y="1525"/>
                  </a:cubicBezTo>
                  <a:cubicBezTo>
                    <a:pt x="0" y="447"/>
                    <a:pt x="1078" y="447"/>
                    <a:pt x="1078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447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649" name="Grafik 2">
            <a:extLst>
              <a:ext uri="{FF2B5EF4-FFF2-40B4-BE49-F238E27FC236}">
                <a16:creationId xmlns:a16="http://schemas.microsoft.com/office/drawing/2014/main" id="{B8AF6FA9-40ED-48F5-8C9F-09EE1E6A23D1}"/>
              </a:ext>
            </a:extLst>
          </p:cNvPr>
          <p:cNvGrpSpPr/>
          <p:nvPr/>
        </p:nvGrpSpPr>
        <p:grpSpPr>
          <a:xfrm>
            <a:off x="9275567" y="2146808"/>
            <a:ext cx="265323" cy="92755"/>
            <a:chOff x="9275567" y="2146808"/>
            <a:chExt cx="265323" cy="92755"/>
          </a:xfrm>
          <a:solidFill>
            <a:srgbClr val="60605F"/>
          </a:solidFill>
        </p:grpSpPr>
        <p:sp>
          <p:nvSpPr>
            <p:cNvPr id="2650" name="Freihandform: Form 2649">
              <a:extLst>
                <a:ext uri="{FF2B5EF4-FFF2-40B4-BE49-F238E27FC236}">
                  <a16:creationId xmlns:a16="http://schemas.microsoft.com/office/drawing/2014/main" id="{833EFE6B-8D1B-4B11-A5BD-B73E83C566D6}"/>
                </a:ext>
              </a:extLst>
            </p:cNvPr>
            <p:cNvSpPr/>
            <p:nvPr/>
          </p:nvSpPr>
          <p:spPr>
            <a:xfrm>
              <a:off x="9275567" y="2153279"/>
              <a:ext cx="58242" cy="86284"/>
            </a:xfrm>
            <a:custGeom>
              <a:avLst/>
              <a:gdLst>
                <a:gd name="connsiteX0" fmla="*/ 29121 w 58242"/>
                <a:gd name="connsiteY0" fmla="*/ 86284 h 86284"/>
                <a:gd name="connsiteX1" fmla="*/ 12943 w 58242"/>
                <a:gd name="connsiteY1" fmla="*/ 83048 h 86284"/>
                <a:gd name="connsiteX2" fmla="*/ 0 w 58242"/>
                <a:gd name="connsiteY2" fmla="*/ 74420 h 86284"/>
                <a:gd name="connsiteX3" fmla="*/ 6472 w 58242"/>
                <a:gd name="connsiteY3" fmla="*/ 66870 h 86284"/>
                <a:gd name="connsiteX4" fmla="*/ 17257 w 58242"/>
                <a:gd name="connsiteY4" fmla="*/ 74420 h 86284"/>
                <a:gd name="connsiteX5" fmla="*/ 30199 w 58242"/>
                <a:gd name="connsiteY5" fmla="*/ 77656 h 86284"/>
                <a:gd name="connsiteX6" fmla="*/ 43142 w 58242"/>
                <a:gd name="connsiteY6" fmla="*/ 74420 h 86284"/>
                <a:gd name="connsiteX7" fmla="*/ 47457 w 58242"/>
                <a:gd name="connsiteY7" fmla="*/ 64713 h 86284"/>
                <a:gd name="connsiteX8" fmla="*/ 45299 w 58242"/>
                <a:gd name="connsiteY8" fmla="*/ 58242 h 86284"/>
                <a:gd name="connsiteX9" fmla="*/ 39907 w 58242"/>
                <a:gd name="connsiteY9" fmla="*/ 53928 h 86284"/>
                <a:gd name="connsiteX10" fmla="*/ 32357 w 58242"/>
                <a:gd name="connsiteY10" fmla="*/ 50692 h 86284"/>
                <a:gd name="connsiteX11" fmla="*/ 20493 w 58242"/>
                <a:gd name="connsiteY11" fmla="*/ 45299 h 86284"/>
                <a:gd name="connsiteX12" fmla="*/ 12943 w 58242"/>
                <a:gd name="connsiteY12" fmla="*/ 40985 h 86284"/>
                <a:gd name="connsiteX13" fmla="*/ 6472 w 58242"/>
                <a:gd name="connsiteY13" fmla="*/ 34514 h 86284"/>
                <a:gd name="connsiteX14" fmla="*/ 4314 w 58242"/>
                <a:gd name="connsiteY14" fmla="*/ 23728 h 86284"/>
                <a:gd name="connsiteX15" fmla="*/ 7550 w 58242"/>
                <a:gd name="connsiteY15" fmla="*/ 11864 h 86284"/>
                <a:gd name="connsiteX16" fmla="*/ 17257 w 58242"/>
                <a:gd name="connsiteY16" fmla="*/ 3236 h 86284"/>
                <a:gd name="connsiteX17" fmla="*/ 31278 w 58242"/>
                <a:gd name="connsiteY17" fmla="*/ 0 h 86284"/>
                <a:gd name="connsiteX18" fmla="*/ 45299 w 58242"/>
                <a:gd name="connsiteY18" fmla="*/ 3236 h 86284"/>
                <a:gd name="connsiteX19" fmla="*/ 56085 w 58242"/>
                <a:gd name="connsiteY19" fmla="*/ 10786 h 86284"/>
                <a:gd name="connsiteX20" fmla="*/ 49614 w 58242"/>
                <a:gd name="connsiteY20" fmla="*/ 18335 h 86284"/>
                <a:gd name="connsiteX21" fmla="*/ 40985 w 58242"/>
                <a:gd name="connsiteY21" fmla="*/ 12943 h 86284"/>
                <a:gd name="connsiteX22" fmla="*/ 30199 w 58242"/>
                <a:gd name="connsiteY22" fmla="*/ 10786 h 86284"/>
                <a:gd name="connsiteX23" fmla="*/ 19414 w 58242"/>
                <a:gd name="connsiteY23" fmla="*/ 14021 h 86284"/>
                <a:gd name="connsiteX24" fmla="*/ 15100 w 58242"/>
                <a:gd name="connsiteY24" fmla="*/ 22650 h 86284"/>
                <a:gd name="connsiteX25" fmla="*/ 17257 w 58242"/>
                <a:gd name="connsiteY25" fmla="*/ 29121 h 86284"/>
                <a:gd name="connsiteX26" fmla="*/ 22650 w 58242"/>
                <a:gd name="connsiteY26" fmla="*/ 33435 h 86284"/>
                <a:gd name="connsiteX27" fmla="*/ 29121 w 58242"/>
                <a:gd name="connsiteY27" fmla="*/ 36671 h 86284"/>
                <a:gd name="connsiteX28" fmla="*/ 40985 w 58242"/>
                <a:gd name="connsiteY28" fmla="*/ 42064 h 86284"/>
                <a:gd name="connsiteX29" fmla="*/ 49614 w 58242"/>
                <a:gd name="connsiteY29" fmla="*/ 47456 h 86284"/>
                <a:gd name="connsiteX30" fmla="*/ 56085 w 58242"/>
                <a:gd name="connsiteY30" fmla="*/ 55006 h 86284"/>
                <a:gd name="connsiteX31" fmla="*/ 58242 w 58242"/>
                <a:gd name="connsiteY31" fmla="*/ 65792 h 86284"/>
                <a:gd name="connsiteX32" fmla="*/ 55006 w 58242"/>
                <a:gd name="connsiteY32" fmla="*/ 77656 h 86284"/>
                <a:gd name="connsiteX33" fmla="*/ 45299 w 58242"/>
                <a:gd name="connsiteY33" fmla="*/ 86284 h 86284"/>
                <a:gd name="connsiteX34" fmla="*/ 29121 w 58242"/>
                <a:gd name="connsiteY34" fmla="*/ 86284 h 86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8242" h="86284">
                  <a:moveTo>
                    <a:pt x="29121" y="86284"/>
                  </a:moveTo>
                  <a:cubicBezTo>
                    <a:pt x="23728" y="86284"/>
                    <a:pt x="17257" y="85206"/>
                    <a:pt x="12943" y="83048"/>
                  </a:cubicBezTo>
                  <a:cubicBezTo>
                    <a:pt x="7550" y="80891"/>
                    <a:pt x="3236" y="77656"/>
                    <a:pt x="0" y="74420"/>
                  </a:cubicBezTo>
                  <a:lnTo>
                    <a:pt x="6472" y="66870"/>
                  </a:lnTo>
                  <a:cubicBezTo>
                    <a:pt x="9707" y="70106"/>
                    <a:pt x="12943" y="72263"/>
                    <a:pt x="17257" y="74420"/>
                  </a:cubicBezTo>
                  <a:cubicBezTo>
                    <a:pt x="21571" y="76577"/>
                    <a:pt x="25885" y="77656"/>
                    <a:pt x="30199" y="77656"/>
                  </a:cubicBezTo>
                  <a:cubicBezTo>
                    <a:pt x="35592" y="77656"/>
                    <a:pt x="39907" y="76577"/>
                    <a:pt x="43142" y="74420"/>
                  </a:cubicBezTo>
                  <a:cubicBezTo>
                    <a:pt x="46378" y="72263"/>
                    <a:pt x="47457" y="69027"/>
                    <a:pt x="47457" y="64713"/>
                  </a:cubicBezTo>
                  <a:cubicBezTo>
                    <a:pt x="47457" y="61477"/>
                    <a:pt x="46378" y="59320"/>
                    <a:pt x="45299" y="58242"/>
                  </a:cubicBezTo>
                  <a:cubicBezTo>
                    <a:pt x="44221" y="56085"/>
                    <a:pt x="42064" y="55006"/>
                    <a:pt x="39907" y="53928"/>
                  </a:cubicBezTo>
                  <a:cubicBezTo>
                    <a:pt x="37749" y="52849"/>
                    <a:pt x="35592" y="51770"/>
                    <a:pt x="32357" y="50692"/>
                  </a:cubicBezTo>
                  <a:lnTo>
                    <a:pt x="20493" y="45299"/>
                  </a:lnTo>
                  <a:cubicBezTo>
                    <a:pt x="18335" y="44221"/>
                    <a:pt x="15100" y="43142"/>
                    <a:pt x="12943" y="40985"/>
                  </a:cubicBezTo>
                  <a:cubicBezTo>
                    <a:pt x="10786" y="38828"/>
                    <a:pt x="8628" y="36671"/>
                    <a:pt x="6472" y="34514"/>
                  </a:cubicBezTo>
                  <a:cubicBezTo>
                    <a:pt x="4314" y="31278"/>
                    <a:pt x="4314" y="28042"/>
                    <a:pt x="4314" y="23728"/>
                  </a:cubicBezTo>
                  <a:cubicBezTo>
                    <a:pt x="4314" y="19414"/>
                    <a:pt x="5393" y="15100"/>
                    <a:pt x="7550" y="11864"/>
                  </a:cubicBezTo>
                  <a:cubicBezTo>
                    <a:pt x="9707" y="8628"/>
                    <a:pt x="12943" y="5393"/>
                    <a:pt x="17257" y="3236"/>
                  </a:cubicBezTo>
                  <a:cubicBezTo>
                    <a:pt x="21571" y="1079"/>
                    <a:pt x="25885" y="0"/>
                    <a:pt x="31278" y="0"/>
                  </a:cubicBezTo>
                  <a:cubicBezTo>
                    <a:pt x="36671" y="0"/>
                    <a:pt x="40985" y="1079"/>
                    <a:pt x="45299" y="3236"/>
                  </a:cubicBezTo>
                  <a:cubicBezTo>
                    <a:pt x="49614" y="5393"/>
                    <a:pt x="52849" y="7550"/>
                    <a:pt x="56085" y="10786"/>
                  </a:cubicBezTo>
                  <a:lnTo>
                    <a:pt x="49614" y="18335"/>
                  </a:lnTo>
                  <a:cubicBezTo>
                    <a:pt x="47457" y="16178"/>
                    <a:pt x="44221" y="14021"/>
                    <a:pt x="40985" y="12943"/>
                  </a:cubicBezTo>
                  <a:cubicBezTo>
                    <a:pt x="37749" y="11864"/>
                    <a:pt x="34514" y="10786"/>
                    <a:pt x="30199" y="10786"/>
                  </a:cubicBezTo>
                  <a:cubicBezTo>
                    <a:pt x="25885" y="10786"/>
                    <a:pt x="21571" y="11864"/>
                    <a:pt x="19414" y="14021"/>
                  </a:cubicBezTo>
                  <a:cubicBezTo>
                    <a:pt x="16178" y="16178"/>
                    <a:pt x="15100" y="19414"/>
                    <a:pt x="15100" y="22650"/>
                  </a:cubicBezTo>
                  <a:cubicBezTo>
                    <a:pt x="15100" y="24807"/>
                    <a:pt x="16178" y="28042"/>
                    <a:pt x="17257" y="29121"/>
                  </a:cubicBezTo>
                  <a:cubicBezTo>
                    <a:pt x="18335" y="31278"/>
                    <a:pt x="20493" y="32357"/>
                    <a:pt x="22650" y="33435"/>
                  </a:cubicBezTo>
                  <a:cubicBezTo>
                    <a:pt x="24807" y="34514"/>
                    <a:pt x="26964" y="35592"/>
                    <a:pt x="29121" y="36671"/>
                  </a:cubicBezTo>
                  <a:lnTo>
                    <a:pt x="40985" y="42064"/>
                  </a:lnTo>
                  <a:cubicBezTo>
                    <a:pt x="44221" y="43142"/>
                    <a:pt x="47457" y="45299"/>
                    <a:pt x="49614" y="47456"/>
                  </a:cubicBezTo>
                  <a:cubicBezTo>
                    <a:pt x="51770" y="49613"/>
                    <a:pt x="53928" y="51770"/>
                    <a:pt x="56085" y="55006"/>
                  </a:cubicBezTo>
                  <a:cubicBezTo>
                    <a:pt x="57163" y="58242"/>
                    <a:pt x="58242" y="61477"/>
                    <a:pt x="58242" y="65792"/>
                  </a:cubicBezTo>
                  <a:cubicBezTo>
                    <a:pt x="58242" y="70106"/>
                    <a:pt x="57163" y="74420"/>
                    <a:pt x="55006" y="77656"/>
                  </a:cubicBezTo>
                  <a:cubicBezTo>
                    <a:pt x="52849" y="80891"/>
                    <a:pt x="49614" y="84127"/>
                    <a:pt x="45299" y="86284"/>
                  </a:cubicBezTo>
                  <a:cubicBezTo>
                    <a:pt x="40985" y="85206"/>
                    <a:pt x="35592" y="86284"/>
                    <a:pt x="29121" y="86284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51" name="Freihandform: Form 2650">
              <a:extLst>
                <a:ext uri="{FF2B5EF4-FFF2-40B4-BE49-F238E27FC236}">
                  <a16:creationId xmlns:a16="http://schemas.microsoft.com/office/drawing/2014/main" id="{9524FEB1-D2AD-4CCE-AED6-3940F104BA38}"/>
                </a:ext>
              </a:extLst>
            </p:cNvPr>
            <p:cNvSpPr/>
            <p:nvPr/>
          </p:nvSpPr>
          <p:spPr>
            <a:xfrm>
              <a:off x="9349987" y="2146808"/>
              <a:ext cx="51770" cy="91676"/>
            </a:xfrm>
            <a:custGeom>
              <a:avLst/>
              <a:gdLst>
                <a:gd name="connsiteX0" fmla="*/ 0 w 51770"/>
                <a:gd name="connsiteY0" fmla="*/ 91677 h 91676"/>
                <a:gd name="connsiteX1" fmla="*/ 0 w 51770"/>
                <a:gd name="connsiteY1" fmla="*/ 0 h 91676"/>
                <a:gd name="connsiteX2" fmla="*/ 10786 w 51770"/>
                <a:gd name="connsiteY2" fmla="*/ 0 h 91676"/>
                <a:gd name="connsiteX3" fmla="*/ 10786 w 51770"/>
                <a:gd name="connsiteY3" fmla="*/ 24807 h 91676"/>
                <a:gd name="connsiteX4" fmla="*/ 10786 w 51770"/>
                <a:gd name="connsiteY4" fmla="*/ 37749 h 91676"/>
                <a:gd name="connsiteX5" fmla="*/ 20492 w 51770"/>
                <a:gd name="connsiteY5" fmla="*/ 30199 h 91676"/>
                <a:gd name="connsiteX6" fmla="*/ 32357 w 51770"/>
                <a:gd name="connsiteY6" fmla="*/ 26964 h 91676"/>
                <a:gd name="connsiteX7" fmla="*/ 47456 w 51770"/>
                <a:gd name="connsiteY7" fmla="*/ 33435 h 91676"/>
                <a:gd name="connsiteX8" fmla="*/ 51770 w 51770"/>
                <a:gd name="connsiteY8" fmla="*/ 51770 h 91676"/>
                <a:gd name="connsiteX9" fmla="*/ 51770 w 51770"/>
                <a:gd name="connsiteY9" fmla="*/ 91677 h 91676"/>
                <a:gd name="connsiteX10" fmla="*/ 40985 w 51770"/>
                <a:gd name="connsiteY10" fmla="*/ 91677 h 91676"/>
                <a:gd name="connsiteX11" fmla="*/ 40985 w 51770"/>
                <a:gd name="connsiteY11" fmla="*/ 52849 h 91676"/>
                <a:gd name="connsiteX12" fmla="*/ 37749 w 51770"/>
                <a:gd name="connsiteY12" fmla="*/ 39906 h 91676"/>
                <a:gd name="connsiteX13" fmla="*/ 29121 w 51770"/>
                <a:gd name="connsiteY13" fmla="*/ 35592 h 91676"/>
                <a:gd name="connsiteX14" fmla="*/ 20492 w 51770"/>
                <a:gd name="connsiteY14" fmla="*/ 37749 h 91676"/>
                <a:gd name="connsiteX15" fmla="*/ 11864 w 51770"/>
                <a:gd name="connsiteY15" fmla="*/ 45299 h 91676"/>
                <a:gd name="connsiteX16" fmla="*/ 11864 w 51770"/>
                <a:gd name="connsiteY16" fmla="*/ 90598 h 91676"/>
                <a:gd name="connsiteX17" fmla="*/ 0 w 51770"/>
                <a:gd name="connsiteY17" fmla="*/ 90598 h 91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91676">
                  <a:moveTo>
                    <a:pt x="0" y="91677"/>
                  </a:moveTo>
                  <a:lnTo>
                    <a:pt x="0" y="0"/>
                  </a:lnTo>
                  <a:lnTo>
                    <a:pt x="10786" y="0"/>
                  </a:lnTo>
                  <a:lnTo>
                    <a:pt x="10786" y="24807"/>
                  </a:lnTo>
                  <a:lnTo>
                    <a:pt x="10786" y="37749"/>
                  </a:lnTo>
                  <a:cubicBezTo>
                    <a:pt x="14021" y="34514"/>
                    <a:pt x="17257" y="32357"/>
                    <a:pt x="20492" y="30199"/>
                  </a:cubicBezTo>
                  <a:cubicBezTo>
                    <a:pt x="23728" y="28042"/>
                    <a:pt x="28042" y="26964"/>
                    <a:pt x="32357" y="26964"/>
                  </a:cubicBezTo>
                  <a:cubicBezTo>
                    <a:pt x="38828" y="26964"/>
                    <a:pt x="44220" y="29121"/>
                    <a:pt x="47456" y="33435"/>
                  </a:cubicBezTo>
                  <a:cubicBezTo>
                    <a:pt x="50692" y="37749"/>
                    <a:pt x="51770" y="44221"/>
                    <a:pt x="51770" y="51770"/>
                  </a:cubicBezTo>
                  <a:lnTo>
                    <a:pt x="51770" y="91677"/>
                  </a:lnTo>
                  <a:lnTo>
                    <a:pt x="40985" y="91677"/>
                  </a:lnTo>
                  <a:lnTo>
                    <a:pt x="40985" y="52849"/>
                  </a:lnTo>
                  <a:cubicBezTo>
                    <a:pt x="40985" y="47456"/>
                    <a:pt x="39907" y="43142"/>
                    <a:pt x="37749" y="39906"/>
                  </a:cubicBezTo>
                  <a:cubicBezTo>
                    <a:pt x="35592" y="37749"/>
                    <a:pt x="33435" y="35592"/>
                    <a:pt x="29121" y="35592"/>
                  </a:cubicBezTo>
                  <a:cubicBezTo>
                    <a:pt x="25885" y="35592"/>
                    <a:pt x="22649" y="36671"/>
                    <a:pt x="20492" y="37749"/>
                  </a:cubicBezTo>
                  <a:cubicBezTo>
                    <a:pt x="18335" y="38828"/>
                    <a:pt x="15099" y="42064"/>
                    <a:pt x="11864" y="45299"/>
                  </a:cubicBezTo>
                  <a:lnTo>
                    <a:pt x="11864" y="90598"/>
                  </a:lnTo>
                  <a:lnTo>
                    <a:pt x="0" y="90598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52" name="Freihandform: Form 2651">
              <a:extLst>
                <a:ext uri="{FF2B5EF4-FFF2-40B4-BE49-F238E27FC236}">
                  <a16:creationId xmlns:a16="http://schemas.microsoft.com/office/drawing/2014/main" id="{DC00E50E-F214-4E20-99F3-8B912F4B07D4}"/>
                </a:ext>
              </a:extLst>
            </p:cNvPr>
            <p:cNvSpPr/>
            <p:nvPr/>
          </p:nvSpPr>
          <p:spPr>
            <a:xfrm>
              <a:off x="9415778" y="2172693"/>
              <a:ext cx="58242" cy="66870"/>
            </a:xfrm>
            <a:custGeom>
              <a:avLst/>
              <a:gdLst>
                <a:gd name="connsiteX0" fmla="*/ 29121 w 58242"/>
                <a:gd name="connsiteY0" fmla="*/ 66870 h 66870"/>
                <a:gd name="connsiteX1" fmla="*/ 15100 w 58242"/>
                <a:gd name="connsiteY1" fmla="*/ 62556 h 66870"/>
                <a:gd name="connsiteX2" fmla="*/ 4314 w 58242"/>
                <a:gd name="connsiteY2" fmla="*/ 51770 h 66870"/>
                <a:gd name="connsiteX3" fmla="*/ 0 w 58242"/>
                <a:gd name="connsiteY3" fmla="*/ 33435 h 66870"/>
                <a:gd name="connsiteX4" fmla="*/ 4314 w 58242"/>
                <a:gd name="connsiteY4" fmla="*/ 15100 h 66870"/>
                <a:gd name="connsiteX5" fmla="*/ 15100 w 58242"/>
                <a:gd name="connsiteY5" fmla="*/ 4314 h 66870"/>
                <a:gd name="connsiteX6" fmla="*/ 29121 w 58242"/>
                <a:gd name="connsiteY6" fmla="*/ 0 h 66870"/>
                <a:gd name="connsiteX7" fmla="*/ 43142 w 58242"/>
                <a:gd name="connsiteY7" fmla="*/ 4314 h 66870"/>
                <a:gd name="connsiteX8" fmla="*/ 53928 w 58242"/>
                <a:gd name="connsiteY8" fmla="*/ 15100 h 66870"/>
                <a:gd name="connsiteX9" fmla="*/ 58242 w 58242"/>
                <a:gd name="connsiteY9" fmla="*/ 33435 h 66870"/>
                <a:gd name="connsiteX10" fmla="*/ 53928 w 58242"/>
                <a:gd name="connsiteY10" fmla="*/ 51770 h 66870"/>
                <a:gd name="connsiteX11" fmla="*/ 43142 w 58242"/>
                <a:gd name="connsiteY11" fmla="*/ 62556 h 66870"/>
                <a:gd name="connsiteX12" fmla="*/ 29121 w 58242"/>
                <a:gd name="connsiteY12" fmla="*/ 66870 h 66870"/>
                <a:gd name="connsiteX13" fmla="*/ 29121 w 58242"/>
                <a:gd name="connsiteY13" fmla="*/ 58242 h 66870"/>
                <a:gd name="connsiteX14" fmla="*/ 38828 w 58242"/>
                <a:gd name="connsiteY14" fmla="*/ 55006 h 66870"/>
                <a:gd name="connsiteX15" fmla="*/ 45299 w 58242"/>
                <a:gd name="connsiteY15" fmla="*/ 46378 h 66870"/>
                <a:gd name="connsiteX16" fmla="*/ 47457 w 58242"/>
                <a:gd name="connsiteY16" fmla="*/ 33435 h 66870"/>
                <a:gd name="connsiteX17" fmla="*/ 45299 w 58242"/>
                <a:gd name="connsiteY17" fmla="*/ 20492 h 66870"/>
                <a:gd name="connsiteX18" fmla="*/ 38828 w 58242"/>
                <a:gd name="connsiteY18" fmla="*/ 11864 h 66870"/>
                <a:gd name="connsiteX19" fmla="*/ 29121 w 58242"/>
                <a:gd name="connsiteY19" fmla="*/ 8628 h 66870"/>
                <a:gd name="connsiteX20" fmla="*/ 19414 w 58242"/>
                <a:gd name="connsiteY20" fmla="*/ 11864 h 66870"/>
                <a:gd name="connsiteX21" fmla="*/ 12943 w 58242"/>
                <a:gd name="connsiteY21" fmla="*/ 20492 h 66870"/>
                <a:gd name="connsiteX22" fmla="*/ 10786 w 58242"/>
                <a:gd name="connsiteY22" fmla="*/ 33435 h 66870"/>
                <a:gd name="connsiteX23" fmla="*/ 12943 w 58242"/>
                <a:gd name="connsiteY23" fmla="*/ 46378 h 66870"/>
                <a:gd name="connsiteX24" fmla="*/ 19414 w 58242"/>
                <a:gd name="connsiteY24" fmla="*/ 55006 h 66870"/>
                <a:gd name="connsiteX25" fmla="*/ 29121 w 58242"/>
                <a:gd name="connsiteY25" fmla="*/ 58242 h 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2" h="66870">
                  <a:moveTo>
                    <a:pt x="29121" y="66870"/>
                  </a:moveTo>
                  <a:cubicBezTo>
                    <a:pt x="23728" y="66870"/>
                    <a:pt x="19414" y="65792"/>
                    <a:pt x="15100" y="62556"/>
                  </a:cubicBezTo>
                  <a:cubicBezTo>
                    <a:pt x="10786" y="60399"/>
                    <a:pt x="6472" y="56085"/>
                    <a:pt x="4314" y="51770"/>
                  </a:cubicBezTo>
                  <a:cubicBezTo>
                    <a:pt x="1079" y="46378"/>
                    <a:pt x="0" y="40985"/>
                    <a:pt x="0" y="33435"/>
                  </a:cubicBezTo>
                  <a:cubicBezTo>
                    <a:pt x="0" y="25885"/>
                    <a:pt x="1079" y="20492"/>
                    <a:pt x="4314" y="15100"/>
                  </a:cubicBezTo>
                  <a:cubicBezTo>
                    <a:pt x="7550" y="9707"/>
                    <a:pt x="10786" y="6471"/>
                    <a:pt x="15100" y="4314"/>
                  </a:cubicBezTo>
                  <a:cubicBezTo>
                    <a:pt x="19414" y="2157"/>
                    <a:pt x="24807" y="0"/>
                    <a:pt x="29121" y="0"/>
                  </a:cubicBezTo>
                  <a:cubicBezTo>
                    <a:pt x="34514" y="0"/>
                    <a:pt x="38828" y="1079"/>
                    <a:pt x="43142" y="4314"/>
                  </a:cubicBezTo>
                  <a:cubicBezTo>
                    <a:pt x="47457" y="6471"/>
                    <a:pt x="50692" y="10786"/>
                    <a:pt x="53928" y="15100"/>
                  </a:cubicBezTo>
                  <a:cubicBezTo>
                    <a:pt x="57163" y="20492"/>
                    <a:pt x="58242" y="25885"/>
                    <a:pt x="58242" y="33435"/>
                  </a:cubicBezTo>
                  <a:cubicBezTo>
                    <a:pt x="58242" y="40985"/>
                    <a:pt x="57163" y="46378"/>
                    <a:pt x="53928" y="51770"/>
                  </a:cubicBezTo>
                  <a:cubicBezTo>
                    <a:pt x="50692" y="57163"/>
                    <a:pt x="47457" y="60399"/>
                    <a:pt x="43142" y="62556"/>
                  </a:cubicBezTo>
                  <a:cubicBezTo>
                    <a:pt x="38828" y="65792"/>
                    <a:pt x="34514" y="66870"/>
                    <a:pt x="29121" y="66870"/>
                  </a:cubicBezTo>
                  <a:close/>
                  <a:moveTo>
                    <a:pt x="29121" y="58242"/>
                  </a:moveTo>
                  <a:cubicBezTo>
                    <a:pt x="32357" y="58242"/>
                    <a:pt x="35592" y="57163"/>
                    <a:pt x="38828" y="55006"/>
                  </a:cubicBezTo>
                  <a:cubicBezTo>
                    <a:pt x="42064" y="52849"/>
                    <a:pt x="43142" y="50692"/>
                    <a:pt x="45299" y="46378"/>
                  </a:cubicBezTo>
                  <a:cubicBezTo>
                    <a:pt x="46378" y="43142"/>
                    <a:pt x="47457" y="38828"/>
                    <a:pt x="47457" y="33435"/>
                  </a:cubicBezTo>
                  <a:cubicBezTo>
                    <a:pt x="47457" y="28042"/>
                    <a:pt x="46378" y="24807"/>
                    <a:pt x="45299" y="20492"/>
                  </a:cubicBezTo>
                  <a:cubicBezTo>
                    <a:pt x="44221" y="17257"/>
                    <a:pt x="42064" y="14021"/>
                    <a:pt x="38828" y="11864"/>
                  </a:cubicBezTo>
                  <a:cubicBezTo>
                    <a:pt x="36671" y="9707"/>
                    <a:pt x="33435" y="8628"/>
                    <a:pt x="29121" y="8628"/>
                  </a:cubicBezTo>
                  <a:cubicBezTo>
                    <a:pt x="24807" y="8628"/>
                    <a:pt x="22650" y="9707"/>
                    <a:pt x="19414" y="11864"/>
                  </a:cubicBezTo>
                  <a:cubicBezTo>
                    <a:pt x="17257" y="14021"/>
                    <a:pt x="15100" y="16178"/>
                    <a:pt x="12943" y="20492"/>
                  </a:cubicBezTo>
                  <a:cubicBezTo>
                    <a:pt x="11864" y="23728"/>
                    <a:pt x="10786" y="28042"/>
                    <a:pt x="10786" y="33435"/>
                  </a:cubicBezTo>
                  <a:cubicBezTo>
                    <a:pt x="10786" y="38828"/>
                    <a:pt x="11864" y="42063"/>
                    <a:pt x="12943" y="46378"/>
                  </a:cubicBezTo>
                  <a:cubicBezTo>
                    <a:pt x="14021" y="49613"/>
                    <a:pt x="16178" y="52849"/>
                    <a:pt x="19414" y="55006"/>
                  </a:cubicBezTo>
                  <a:cubicBezTo>
                    <a:pt x="22650" y="57163"/>
                    <a:pt x="25885" y="58242"/>
                    <a:pt x="29121" y="58242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53" name="Freihandform: Form 2652">
              <a:extLst>
                <a:ext uri="{FF2B5EF4-FFF2-40B4-BE49-F238E27FC236}">
                  <a16:creationId xmlns:a16="http://schemas.microsoft.com/office/drawing/2014/main" id="{3ADDCA52-D26C-4544-BDF1-661CCC3F72F2}"/>
                </a:ext>
              </a:extLst>
            </p:cNvPr>
            <p:cNvSpPr/>
            <p:nvPr/>
          </p:nvSpPr>
          <p:spPr>
            <a:xfrm>
              <a:off x="9485884" y="2173772"/>
              <a:ext cx="55006" cy="65791"/>
            </a:xfrm>
            <a:custGeom>
              <a:avLst/>
              <a:gdLst>
                <a:gd name="connsiteX0" fmla="*/ 30199 w 55006"/>
                <a:gd name="connsiteY0" fmla="*/ 65792 h 65791"/>
                <a:gd name="connsiteX1" fmla="*/ 15100 w 55006"/>
                <a:gd name="connsiteY1" fmla="*/ 61477 h 65791"/>
                <a:gd name="connsiteX2" fmla="*/ 4314 w 55006"/>
                <a:gd name="connsiteY2" fmla="*/ 50692 h 65791"/>
                <a:gd name="connsiteX3" fmla="*/ 0 w 55006"/>
                <a:gd name="connsiteY3" fmla="*/ 33435 h 65791"/>
                <a:gd name="connsiteX4" fmla="*/ 4314 w 55006"/>
                <a:gd name="connsiteY4" fmla="*/ 16178 h 65791"/>
                <a:gd name="connsiteX5" fmla="*/ 15100 w 55006"/>
                <a:gd name="connsiteY5" fmla="*/ 4314 h 65791"/>
                <a:gd name="connsiteX6" fmla="*/ 29121 w 55006"/>
                <a:gd name="connsiteY6" fmla="*/ 0 h 65791"/>
                <a:gd name="connsiteX7" fmla="*/ 43142 w 55006"/>
                <a:gd name="connsiteY7" fmla="*/ 3236 h 65791"/>
                <a:gd name="connsiteX8" fmla="*/ 51770 w 55006"/>
                <a:gd name="connsiteY8" fmla="*/ 14021 h 65791"/>
                <a:gd name="connsiteX9" fmla="*/ 55006 w 55006"/>
                <a:gd name="connsiteY9" fmla="*/ 29121 h 65791"/>
                <a:gd name="connsiteX10" fmla="*/ 55006 w 55006"/>
                <a:gd name="connsiteY10" fmla="*/ 32357 h 65791"/>
                <a:gd name="connsiteX11" fmla="*/ 55006 w 55006"/>
                <a:gd name="connsiteY11" fmla="*/ 35592 h 65791"/>
                <a:gd name="connsiteX12" fmla="*/ 10786 w 55006"/>
                <a:gd name="connsiteY12" fmla="*/ 35592 h 65791"/>
                <a:gd name="connsiteX13" fmla="*/ 10786 w 55006"/>
                <a:gd name="connsiteY13" fmla="*/ 28042 h 65791"/>
                <a:gd name="connsiteX14" fmla="*/ 46378 w 55006"/>
                <a:gd name="connsiteY14" fmla="*/ 28042 h 65791"/>
                <a:gd name="connsiteX15" fmla="*/ 42064 w 55006"/>
                <a:gd name="connsiteY15" fmla="*/ 14021 h 65791"/>
                <a:gd name="connsiteX16" fmla="*/ 31278 w 55006"/>
                <a:gd name="connsiteY16" fmla="*/ 8628 h 65791"/>
                <a:gd name="connsiteX17" fmla="*/ 22650 w 55006"/>
                <a:gd name="connsiteY17" fmla="*/ 10786 h 65791"/>
                <a:gd name="connsiteX18" fmla="*/ 16178 w 55006"/>
                <a:gd name="connsiteY18" fmla="*/ 18335 h 65791"/>
                <a:gd name="connsiteX19" fmla="*/ 14021 w 55006"/>
                <a:gd name="connsiteY19" fmla="*/ 32357 h 65791"/>
                <a:gd name="connsiteX20" fmla="*/ 17257 w 55006"/>
                <a:gd name="connsiteY20" fmla="*/ 45299 h 65791"/>
                <a:gd name="connsiteX21" fmla="*/ 24807 w 55006"/>
                <a:gd name="connsiteY21" fmla="*/ 52849 h 65791"/>
                <a:gd name="connsiteX22" fmla="*/ 35592 w 55006"/>
                <a:gd name="connsiteY22" fmla="*/ 55006 h 65791"/>
                <a:gd name="connsiteX23" fmla="*/ 44221 w 55006"/>
                <a:gd name="connsiteY23" fmla="*/ 53928 h 65791"/>
                <a:gd name="connsiteX24" fmla="*/ 51770 w 55006"/>
                <a:gd name="connsiteY24" fmla="*/ 50692 h 65791"/>
                <a:gd name="connsiteX25" fmla="*/ 50692 w 55006"/>
                <a:gd name="connsiteY25" fmla="*/ 59320 h 65791"/>
                <a:gd name="connsiteX26" fmla="*/ 40985 w 55006"/>
                <a:gd name="connsiteY26" fmla="*/ 63635 h 65791"/>
                <a:gd name="connsiteX27" fmla="*/ 30199 w 55006"/>
                <a:gd name="connsiteY27" fmla="*/ 65792 h 65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5006" h="65791">
                  <a:moveTo>
                    <a:pt x="30199" y="65792"/>
                  </a:moveTo>
                  <a:cubicBezTo>
                    <a:pt x="24807" y="65792"/>
                    <a:pt x="19414" y="64713"/>
                    <a:pt x="15100" y="61477"/>
                  </a:cubicBezTo>
                  <a:cubicBezTo>
                    <a:pt x="10786" y="59320"/>
                    <a:pt x="6472" y="55006"/>
                    <a:pt x="4314" y="50692"/>
                  </a:cubicBezTo>
                  <a:cubicBezTo>
                    <a:pt x="2157" y="46378"/>
                    <a:pt x="0" y="39906"/>
                    <a:pt x="0" y="33435"/>
                  </a:cubicBezTo>
                  <a:cubicBezTo>
                    <a:pt x="0" y="26964"/>
                    <a:pt x="1079" y="20492"/>
                    <a:pt x="4314" y="16178"/>
                  </a:cubicBezTo>
                  <a:cubicBezTo>
                    <a:pt x="7550" y="10786"/>
                    <a:pt x="10786" y="7550"/>
                    <a:pt x="15100" y="4314"/>
                  </a:cubicBezTo>
                  <a:cubicBezTo>
                    <a:pt x="19414" y="2157"/>
                    <a:pt x="23728" y="0"/>
                    <a:pt x="29121" y="0"/>
                  </a:cubicBezTo>
                  <a:cubicBezTo>
                    <a:pt x="34514" y="0"/>
                    <a:pt x="38828" y="1079"/>
                    <a:pt x="43142" y="3236"/>
                  </a:cubicBezTo>
                  <a:cubicBezTo>
                    <a:pt x="47457" y="5393"/>
                    <a:pt x="49614" y="8628"/>
                    <a:pt x="51770" y="14021"/>
                  </a:cubicBezTo>
                  <a:cubicBezTo>
                    <a:pt x="53928" y="19414"/>
                    <a:pt x="55006" y="23728"/>
                    <a:pt x="55006" y="29121"/>
                  </a:cubicBezTo>
                  <a:cubicBezTo>
                    <a:pt x="55006" y="30199"/>
                    <a:pt x="55006" y="31278"/>
                    <a:pt x="55006" y="32357"/>
                  </a:cubicBezTo>
                  <a:cubicBezTo>
                    <a:pt x="55006" y="33435"/>
                    <a:pt x="55006" y="34514"/>
                    <a:pt x="55006" y="35592"/>
                  </a:cubicBezTo>
                  <a:lnTo>
                    <a:pt x="10786" y="35592"/>
                  </a:lnTo>
                  <a:lnTo>
                    <a:pt x="10786" y="28042"/>
                  </a:lnTo>
                  <a:lnTo>
                    <a:pt x="46378" y="28042"/>
                  </a:lnTo>
                  <a:cubicBezTo>
                    <a:pt x="46378" y="21571"/>
                    <a:pt x="45299" y="17257"/>
                    <a:pt x="42064" y="14021"/>
                  </a:cubicBezTo>
                  <a:cubicBezTo>
                    <a:pt x="38828" y="10786"/>
                    <a:pt x="35592" y="8628"/>
                    <a:pt x="31278" y="8628"/>
                  </a:cubicBezTo>
                  <a:cubicBezTo>
                    <a:pt x="28043" y="8628"/>
                    <a:pt x="25885" y="9707"/>
                    <a:pt x="22650" y="10786"/>
                  </a:cubicBezTo>
                  <a:cubicBezTo>
                    <a:pt x="19414" y="12943"/>
                    <a:pt x="17257" y="15100"/>
                    <a:pt x="16178" y="18335"/>
                  </a:cubicBezTo>
                  <a:cubicBezTo>
                    <a:pt x="15100" y="21571"/>
                    <a:pt x="14021" y="26964"/>
                    <a:pt x="14021" y="32357"/>
                  </a:cubicBezTo>
                  <a:cubicBezTo>
                    <a:pt x="14021" y="37749"/>
                    <a:pt x="15100" y="42064"/>
                    <a:pt x="17257" y="45299"/>
                  </a:cubicBezTo>
                  <a:cubicBezTo>
                    <a:pt x="19414" y="48535"/>
                    <a:pt x="21571" y="51770"/>
                    <a:pt x="24807" y="52849"/>
                  </a:cubicBezTo>
                  <a:cubicBezTo>
                    <a:pt x="28043" y="55006"/>
                    <a:pt x="31278" y="55006"/>
                    <a:pt x="35592" y="55006"/>
                  </a:cubicBezTo>
                  <a:cubicBezTo>
                    <a:pt x="38828" y="55006"/>
                    <a:pt x="40985" y="55006"/>
                    <a:pt x="44221" y="53928"/>
                  </a:cubicBezTo>
                  <a:cubicBezTo>
                    <a:pt x="46378" y="52849"/>
                    <a:pt x="49614" y="51770"/>
                    <a:pt x="51770" y="50692"/>
                  </a:cubicBezTo>
                  <a:lnTo>
                    <a:pt x="50692" y="59320"/>
                  </a:lnTo>
                  <a:cubicBezTo>
                    <a:pt x="47457" y="61477"/>
                    <a:pt x="45299" y="62556"/>
                    <a:pt x="40985" y="63635"/>
                  </a:cubicBezTo>
                  <a:cubicBezTo>
                    <a:pt x="37749" y="65792"/>
                    <a:pt x="34514" y="65792"/>
                    <a:pt x="30199" y="65792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654" name="Grafik 2">
            <a:extLst>
              <a:ext uri="{FF2B5EF4-FFF2-40B4-BE49-F238E27FC236}">
                <a16:creationId xmlns:a16="http://schemas.microsoft.com/office/drawing/2014/main" id="{4C7176E5-96C8-4AD6-98E1-EB295EEFACC5}"/>
              </a:ext>
            </a:extLst>
          </p:cNvPr>
          <p:cNvGrpSpPr/>
          <p:nvPr/>
        </p:nvGrpSpPr>
        <p:grpSpPr>
          <a:xfrm>
            <a:off x="10526686" y="2164065"/>
            <a:ext cx="717236" cy="111090"/>
            <a:chOff x="10526686" y="2164065"/>
            <a:chExt cx="717236" cy="111090"/>
          </a:xfrm>
          <a:solidFill>
            <a:srgbClr val="60605F"/>
          </a:solidFill>
        </p:grpSpPr>
        <p:sp>
          <p:nvSpPr>
            <p:cNvPr id="2655" name="Freihandform: Form 2654">
              <a:extLst>
                <a:ext uri="{FF2B5EF4-FFF2-40B4-BE49-F238E27FC236}">
                  <a16:creationId xmlns:a16="http://schemas.microsoft.com/office/drawing/2014/main" id="{74D78116-7F39-4F33-8FB4-10027533F1C7}"/>
                </a:ext>
              </a:extLst>
            </p:cNvPr>
            <p:cNvSpPr/>
            <p:nvPr/>
          </p:nvSpPr>
          <p:spPr>
            <a:xfrm>
              <a:off x="10526686" y="2169457"/>
              <a:ext cx="51770" cy="79812"/>
            </a:xfrm>
            <a:custGeom>
              <a:avLst/>
              <a:gdLst>
                <a:gd name="connsiteX0" fmla="*/ 11864 w 51770"/>
                <a:gd name="connsiteY0" fmla="*/ 77656 h 79812"/>
                <a:gd name="connsiteX1" fmla="*/ 0 w 51770"/>
                <a:gd name="connsiteY1" fmla="*/ 69027 h 79812"/>
                <a:gd name="connsiteX2" fmla="*/ 5393 w 51770"/>
                <a:gd name="connsiteY2" fmla="*/ 62556 h 79812"/>
                <a:gd name="connsiteX3" fmla="*/ 15100 w 51770"/>
                <a:gd name="connsiteY3" fmla="*/ 70106 h 79812"/>
                <a:gd name="connsiteX4" fmla="*/ 26964 w 51770"/>
                <a:gd name="connsiteY4" fmla="*/ 72263 h 79812"/>
                <a:gd name="connsiteX5" fmla="*/ 39907 w 51770"/>
                <a:gd name="connsiteY5" fmla="*/ 69027 h 79812"/>
                <a:gd name="connsiteX6" fmla="*/ 44221 w 51770"/>
                <a:gd name="connsiteY6" fmla="*/ 59320 h 79812"/>
                <a:gd name="connsiteX7" fmla="*/ 42064 w 51770"/>
                <a:gd name="connsiteY7" fmla="*/ 52849 h 79812"/>
                <a:gd name="connsiteX8" fmla="*/ 37749 w 51770"/>
                <a:gd name="connsiteY8" fmla="*/ 48535 h 79812"/>
                <a:gd name="connsiteX9" fmla="*/ 30199 w 51770"/>
                <a:gd name="connsiteY9" fmla="*/ 45299 h 79812"/>
                <a:gd name="connsiteX10" fmla="*/ 19414 w 51770"/>
                <a:gd name="connsiteY10" fmla="*/ 39906 h 79812"/>
                <a:gd name="connsiteX11" fmla="*/ 7550 w 51770"/>
                <a:gd name="connsiteY11" fmla="*/ 32357 h 79812"/>
                <a:gd name="connsiteX12" fmla="*/ 3236 w 51770"/>
                <a:gd name="connsiteY12" fmla="*/ 20492 h 79812"/>
                <a:gd name="connsiteX13" fmla="*/ 6472 w 51770"/>
                <a:gd name="connsiteY13" fmla="*/ 9707 h 79812"/>
                <a:gd name="connsiteX14" fmla="*/ 15100 w 51770"/>
                <a:gd name="connsiteY14" fmla="*/ 2157 h 79812"/>
                <a:gd name="connsiteX15" fmla="*/ 26964 w 51770"/>
                <a:gd name="connsiteY15" fmla="*/ 0 h 79812"/>
                <a:gd name="connsiteX16" fmla="*/ 39907 w 51770"/>
                <a:gd name="connsiteY16" fmla="*/ 2157 h 79812"/>
                <a:gd name="connsiteX17" fmla="*/ 49614 w 51770"/>
                <a:gd name="connsiteY17" fmla="*/ 8628 h 79812"/>
                <a:gd name="connsiteX18" fmla="*/ 45299 w 51770"/>
                <a:gd name="connsiteY18" fmla="*/ 14021 h 79812"/>
                <a:gd name="connsiteX19" fmla="*/ 26964 w 51770"/>
                <a:gd name="connsiteY19" fmla="*/ 6471 h 79812"/>
                <a:gd name="connsiteX20" fmla="*/ 16178 w 51770"/>
                <a:gd name="connsiteY20" fmla="*/ 9707 h 79812"/>
                <a:gd name="connsiteX21" fmla="*/ 11864 w 51770"/>
                <a:gd name="connsiteY21" fmla="*/ 18335 h 79812"/>
                <a:gd name="connsiteX22" fmla="*/ 14021 w 51770"/>
                <a:gd name="connsiteY22" fmla="*/ 24807 h 79812"/>
                <a:gd name="connsiteX23" fmla="*/ 18335 w 51770"/>
                <a:gd name="connsiteY23" fmla="*/ 29121 h 79812"/>
                <a:gd name="connsiteX24" fmla="*/ 24807 w 51770"/>
                <a:gd name="connsiteY24" fmla="*/ 32357 h 79812"/>
                <a:gd name="connsiteX25" fmla="*/ 35592 w 51770"/>
                <a:gd name="connsiteY25" fmla="*/ 37749 h 79812"/>
                <a:gd name="connsiteX26" fmla="*/ 47457 w 51770"/>
                <a:gd name="connsiteY26" fmla="*/ 45299 h 79812"/>
                <a:gd name="connsiteX27" fmla="*/ 51770 w 51770"/>
                <a:gd name="connsiteY27" fmla="*/ 58242 h 79812"/>
                <a:gd name="connsiteX28" fmla="*/ 48535 w 51770"/>
                <a:gd name="connsiteY28" fmla="*/ 69027 h 79812"/>
                <a:gd name="connsiteX29" fmla="*/ 39907 w 51770"/>
                <a:gd name="connsiteY29" fmla="*/ 76577 h 79812"/>
                <a:gd name="connsiteX30" fmla="*/ 25885 w 51770"/>
                <a:gd name="connsiteY30" fmla="*/ 79813 h 79812"/>
                <a:gd name="connsiteX31" fmla="*/ 11864 w 51770"/>
                <a:gd name="connsiteY31" fmla="*/ 77656 h 79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1770" h="79812">
                  <a:moveTo>
                    <a:pt x="11864" y="77656"/>
                  </a:moveTo>
                  <a:cubicBezTo>
                    <a:pt x="7550" y="75499"/>
                    <a:pt x="3236" y="72263"/>
                    <a:pt x="0" y="69027"/>
                  </a:cubicBezTo>
                  <a:lnTo>
                    <a:pt x="5393" y="62556"/>
                  </a:lnTo>
                  <a:cubicBezTo>
                    <a:pt x="8628" y="65792"/>
                    <a:pt x="11864" y="67949"/>
                    <a:pt x="15100" y="70106"/>
                  </a:cubicBezTo>
                  <a:cubicBezTo>
                    <a:pt x="19414" y="72263"/>
                    <a:pt x="22650" y="72263"/>
                    <a:pt x="26964" y="72263"/>
                  </a:cubicBezTo>
                  <a:cubicBezTo>
                    <a:pt x="32357" y="72263"/>
                    <a:pt x="36671" y="71184"/>
                    <a:pt x="39907" y="69027"/>
                  </a:cubicBezTo>
                  <a:cubicBezTo>
                    <a:pt x="43142" y="66870"/>
                    <a:pt x="44221" y="63635"/>
                    <a:pt x="44221" y="59320"/>
                  </a:cubicBezTo>
                  <a:cubicBezTo>
                    <a:pt x="44221" y="57163"/>
                    <a:pt x="43142" y="55006"/>
                    <a:pt x="42064" y="52849"/>
                  </a:cubicBezTo>
                  <a:cubicBezTo>
                    <a:pt x="40985" y="50692"/>
                    <a:pt x="39907" y="49613"/>
                    <a:pt x="37749" y="48535"/>
                  </a:cubicBezTo>
                  <a:cubicBezTo>
                    <a:pt x="35592" y="47456"/>
                    <a:pt x="33435" y="46378"/>
                    <a:pt x="30199" y="45299"/>
                  </a:cubicBezTo>
                  <a:lnTo>
                    <a:pt x="19414" y="39906"/>
                  </a:lnTo>
                  <a:cubicBezTo>
                    <a:pt x="15100" y="37749"/>
                    <a:pt x="10786" y="35592"/>
                    <a:pt x="7550" y="32357"/>
                  </a:cubicBezTo>
                  <a:cubicBezTo>
                    <a:pt x="4314" y="29121"/>
                    <a:pt x="3236" y="24807"/>
                    <a:pt x="3236" y="20492"/>
                  </a:cubicBezTo>
                  <a:cubicBezTo>
                    <a:pt x="3236" y="16178"/>
                    <a:pt x="4314" y="12943"/>
                    <a:pt x="6472" y="9707"/>
                  </a:cubicBezTo>
                  <a:cubicBezTo>
                    <a:pt x="8628" y="6471"/>
                    <a:pt x="11864" y="4314"/>
                    <a:pt x="15100" y="2157"/>
                  </a:cubicBezTo>
                  <a:cubicBezTo>
                    <a:pt x="18335" y="0"/>
                    <a:pt x="22650" y="0"/>
                    <a:pt x="26964" y="0"/>
                  </a:cubicBezTo>
                  <a:cubicBezTo>
                    <a:pt x="31278" y="0"/>
                    <a:pt x="35592" y="1079"/>
                    <a:pt x="39907" y="2157"/>
                  </a:cubicBezTo>
                  <a:cubicBezTo>
                    <a:pt x="44221" y="4314"/>
                    <a:pt x="47457" y="6471"/>
                    <a:pt x="49614" y="8628"/>
                  </a:cubicBezTo>
                  <a:lnTo>
                    <a:pt x="45299" y="14021"/>
                  </a:lnTo>
                  <a:cubicBezTo>
                    <a:pt x="39907" y="8628"/>
                    <a:pt x="34514" y="6471"/>
                    <a:pt x="26964" y="6471"/>
                  </a:cubicBezTo>
                  <a:cubicBezTo>
                    <a:pt x="22650" y="6471"/>
                    <a:pt x="18335" y="7550"/>
                    <a:pt x="16178" y="9707"/>
                  </a:cubicBezTo>
                  <a:cubicBezTo>
                    <a:pt x="12943" y="11864"/>
                    <a:pt x="11864" y="15100"/>
                    <a:pt x="11864" y="18335"/>
                  </a:cubicBezTo>
                  <a:cubicBezTo>
                    <a:pt x="11864" y="20492"/>
                    <a:pt x="12943" y="22650"/>
                    <a:pt x="14021" y="24807"/>
                  </a:cubicBezTo>
                  <a:cubicBezTo>
                    <a:pt x="15100" y="26964"/>
                    <a:pt x="17257" y="28042"/>
                    <a:pt x="18335" y="29121"/>
                  </a:cubicBezTo>
                  <a:cubicBezTo>
                    <a:pt x="20493" y="30199"/>
                    <a:pt x="22650" y="31278"/>
                    <a:pt x="24807" y="32357"/>
                  </a:cubicBezTo>
                  <a:lnTo>
                    <a:pt x="35592" y="37749"/>
                  </a:lnTo>
                  <a:cubicBezTo>
                    <a:pt x="40985" y="39906"/>
                    <a:pt x="44221" y="42064"/>
                    <a:pt x="47457" y="45299"/>
                  </a:cubicBezTo>
                  <a:cubicBezTo>
                    <a:pt x="50692" y="48535"/>
                    <a:pt x="51770" y="52849"/>
                    <a:pt x="51770" y="58242"/>
                  </a:cubicBezTo>
                  <a:cubicBezTo>
                    <a:pt x="51770" y="62556"/>
                    <a:pt x="50692" y="65792"/>
                    <a:pt x="48535" y="69027"/>
                  </a:cubicBezTo>
                  <a:cubicBezTo>
                    <a:pt x="46378" y="72263"/>
                    <a:pt x="43142" y="74420"/>
                    <a:pt x="39907" y="76577"/>
                  </a:cubicBezTo>
                  <a:cubicBezTo>
                    <a:pt x="35592" y="78734"/>
                    <a:pt x="31278" y="79813"/>
                    <a:pt x="25885" y="79813"/>
                  </a:cubicBezTo>
                  <a:cubicBezTo>
                    <a:pt x="21571" y="79813"/>
                    <a:pt x="16178" y="78734"/>
                    <a:pt x="11864" y="776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56" name="Freihandform: Form 2655">
              <a:extLst>
                <a:ext uri="{FF2B5EF4-FFF2-40B4-BE49-F238E27FC236}">
                  <a16:creationId xmlns:a16="http://schemas.microsoft.com/office/drawing/2014/main" id="{BE67F51E-1306-4323-A0D7-082908FF3BDB}"/>
                </a:ext>
              </a:extLst>
            </p:cNvPr>
            <p:cNvSpPr/>
            <p:nvPr/>
          </p:nvSpPr>
          <p:spPr>
            <a:xfrm>
              <a:off x="10593556" y="2164065"/>
              <a:ext cx="45299" cy="85205"/>
            </a:xfrm>
            <a:custGeom>
              <a:avLst/>
              <a:gdLst>
                <a:gd name="connsiteX0" fmla="*/ 0 w 45299"/>
                <a:gd name="connsiteY0" fmla="*/ 0 h 85205"/>
                <a:gd name="connsiteX1" fmla="*/ 8628 w 45299"/>
                <a:gd name="connsiteY1" fmla="*/ 0 h 85205"/>
                <a:gd name="connsiteX2" fmla="*/ 8628 w 45299"/>
                <a:gd name="connsiteY2" fmla="*/ 23728 h 85205"/>
                <a:gd name="connsiteX3" fmla="*/ 8628 w 45299"/>
                <a:gd name="connsiteY3" fmla="*/ 35592 h 85205"/>
                <a:gd name="connsiteX4" fmla="*/ 18335 w 45299"/>
                <a:gd name="connsiteY4" fmla="*/ 28042 h 85205"/>
                <a:gd name="connsiteX5" fmla="*/ 28042 w 45299"/>
                <a:gd name="connsiteY5" fmla="*/ 25885 h 85205"/>
                <a:gd name="connsiteX6" fmla="*/ 40985 w 45299"/>
                <a:gd name="connsiteY6" fmla="*/ 31278 h 85205"/>
                <a:gd name="connsiteX7" fmla="*/ 45299 w 45299"/>
                <a:gd name="connsiteY7" fmla="*/ 48535 h 85205"/>
                <a:gd name="connsiteX8" fmla="*/ 45299 w 45299"/>
                <a:gd name="connsiteY8" fmla="*/ 85206 h 85205"/>
                <a:gd name="connsiteX9" fmla="*/ 36671 w 45299"/>
                <a:gd name="connsiteY9" fmla="*/ 85206 h 85205"/>
                <a:gd name="connsiteX10" fmla="*/ 36671 w 45299"/>
                <a:gd name="connsiteY10" fmla="*/ 49613 h 85205"/>
                <a:gd name="connsiteX11" fmla="*/ 34514 w 45299"/>
                <a:gd name="connsiteY11" fmla="*/ 37749 h 85205"/>
                <a:gd name="connsiteX12" fmla="*/ 25885 w 45299"/>
                <a:gd name="connsiteY12" fmla="*/ 33435 h 85205"/>
                <a:gd name="connsiteX13" fmla="*/ 18335 w 45299"/>
                <a:gd name="connsiteY13" fmla="*/ 35592 h 85205"/>
                <a:gd name="connsiteX14" fmla="*/ 9707 w 45299"/>
                <a:gd name="connsiteY14" fmla="*/ 43142 h 85205"/>
                <a:gd name="connsiteX15" fmla="*/ 9707 w 45299"/>
                <a:gd name="connsiteY15" fmla="*/ 85206 h 85205"/>
                <a:gd name="connsiteX16" fmla="*/ 0 w 45299"/>
                <a:gd name="connsiteY16" fmla="*/ 85206 h 85205"/>
                <a:gd name="connsiteX17" fmla="*/ 0 w 45299"/>
                <a:gd name="connsiteY17" fmla="*/ 0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299" h="85205">
                  <a:moveTo>
                    <a:pt x="0" y="0"/>
                  </a:moveTo>
                  <a:lnTo>
                    <a:pt x="8628" y="0"/>
                  </a:lnTo>
                  <a:lnTo>
                    <a:pt x="8628" y="23728"/>
                  </a:lnTo>
                  <a:lnTo>
                    <a:pt x="8628" y="35592"/>
                  </a:lnTo>
                  <a:cubicBezTo>
                    <a:pt x="11864" y="32357"/>
                    <a:pt x="15100" y="30199"/>
                    <a:pt x="18335" y="28042"/>
                  </a:cubicBezTo>
                  <a:cubicBezTo>
                    <a:pt x="21571" y="25885"/>
                    <a:pt x="24807" y="25885"/>
                    <a:pt x="28042" y="25885"/>
                  </a:cubicBezTo>
                  <a:cubicBezTo>
                    <a:pt x="34514" y="25885"/>
                    <a:pt x="38828" y="28042"/>
                    <a:pt x="40985" y="31278"/>
                  </a:cubicBezTo>
                  <a:cubicBezTo>
                    <a:pt x="44220" y="34514"/>
                    <a:pt x="45299" y="40985"/>
                    <a:pt x="45299" y="48535"/>
                  </a:cubicBezTo>
                  <a:lnTo>
                    <a:pt x="45299" y="85206"/>
                  </a:lnTo>
                  <a:lnTo>
                    <a:pt x="36671" y="85206"/>
                  </a:lnTo>
                  <a:lnTo>
                    <a:pt x="36671" y="49613"/>
                  </a:lnTo>
                  <a:cubicBezTo>
                    <a:pt x="36671" y="44221"/>
                    <a:pt x="35592" y="39906"/>
                    <a:pt x="34514" y="37749"/>
                  </a:cubicBezTo>
                  <a:cubicBezTo>
                    <a:pt x="32357" y="35592"/>
                    <a:pt x="30199" y="33435"/>
                    <a:pt x="25885" y="33435"/>
                  </a:cubicBezTo>
                  <a:cubicBezTo>
                    <a:pt x="22649" y="33435"/>
                    <a:pt x="20493" y="34514"/>
                    <a:pt x="18335" y="35592"/>
                  </a:cubicBezTo>
                  <a:cubicBezTo>
                    <a:pt x="16178" y="36671"/>
                    <a:pt x="12943" y="39906"/>
                    <a:pt x="9707" y="43142"/>
                  </a:cubicBezTo>
                  <a:lnTo>
                    <a:pt x="9707" y="85206"/>
                  </a:lnTo>
                  <a:lnTo>
                    <a:pt x="0" y="852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57" name="Freihandform: Form 2656">
              <a:extLst>
                <a:ext uri="{FF2B5EF4-FFF2-40B4-BE49-F238E27FC236}">
                  <a16:creationId xmlns:a16="http://schemas.microsoft.com/office/drawing/2014/main" id="{1E05D9B6-251E-43A0-980F-7EE6151F5B32}"/>
                </a:ext>
              </a:extLst>
            </p:cNvPr>
            <p:cNvSpPr/>
            <p:nvPr/>
          </p:nvSpPr>
          <p:spPr>
            <a:xfrm>
              <a:off x="10653955" y="2188871"/>
              <a:ext cx="51770" cy="60398"/>
            </a:xfrm>
            <a:custGeom>
              <a:avLst/>
              <a:gdLst>
                <a:gd name="connsiteX0" fmla="*/ 12943 w 51770"/>
                <a:gd name="connsiteY0" fmla="*/ 57163 h 60398"/>
                <a:gd name="connsiteX1" fmla="*/ 3236 w 51770"/>
                <a:gd name="connsiteY1" fmla="*/ 46378 h 60398"/>
                <a:gd name="connsiteX2" fmla="*/ 0 w 51770"/>
                <a:gd name="connsiteY2" fmla="*/ 30199 h 60398"/>
                <a:gd name="connsiteX3" fmla="*/ 3236 w 51770"/>
                <a:gd name="connsiteY3" fmla="*/ 14021 h 60398"/>
                <a:gd name="connsiteX4" fmla="*/ 12943 w 51770"/>
                <a:gd name="connsiteY4" fmla="*/ 3236 h 60398"/>
                <a:gd name="connsiteX5" fmla="*/ 25885 w 51770"/>
                <a:gd name="connsiteY5" fmla="*/ 0 h 60398"/>
                <a:gd name="connsiteX6" fmla="*/ 38828 w 51770"/>
                <a:gd name="connsiteY6" fmla="*/ 3236 h 60398"/>
                <a:gd name="connsiteX7" fmla="*/ 48535 w 51770"/>
                <a:gd name="connsiteY7" fmla="*/ 14021 h 60398"/>
                <a:gd name="connsiteX8" fmla="*/ 51771 w 51770"/>
                <a:gd name="connsiteY8" fmla="*/ 30199 h 60398"/>
                <a:gd name="connsiteX9" fmla="*/ 48535 w 51770"/>
                <a:gd name="connsiteY9" fmla="*/ 46378 h 60398"/>
                <a:gd name="connsiteX10" fmla="*/ 38828 w 51770"/>
                <a:gd name="connsiteY10" fmla="*/ 57163 h 60398"/>
                <a:gd name="connsiteX11" fmla="*/ 25885 w 51770"/>
                <a:gd name="connsiteY11" fmla="*/ 60399 h 60398"/>
                <a:gd name="connsiteX12" fmla="*/ 12943 w 51770"/>
                <a:gd name="connsiteY12" fmla="*/ 57163 h 60398"/>
                <a:gd name="connsiteX13" fmla="*/ 35593 w 51770"/>
                <a:gd name="connsiteY13" fmla="*/ 50692 h 60398"/>
                <a:gd name="connsiteX14" fmla="*/ 42064 w 51770"/>
                <a:gd name="connsiteY14" fmla="*/ 43142 h 60398"/>
                <a:gd name="connsiteX15" fmla="*/ 44221 w 51770"/>
                <a:gd name="connsiteY15" fmla="*/ 31278 h 60398"/>
                <a:gd name="connsiteX16" fmla="*/ 42064 w 51770"/>
                <a:gd name="connsiteY16" fmla="*/ 19414 h 60398"/>
                <a:gd name="connsiteX17" fmla="*/ 35593 w 51770"/>
                <a:gd name="connsiteY17" fmla="*/ 10786 h 60398"/>
                <a:gd name="connsiteX18" fmla="*/ 26964 w 51770"/>
                <a:gd name="connsiteY18" fmla="*/ 7550 h 60398"/>
                <a:gd name="connsiteX19" fmla="*/ 18335 w 51770"/>
                <a:gd name="connsiteY19" fmla="*/ 10786 h 60398"/>
                <a:gd name="connsiteX20" fmla="*/ 11864 w 51770"/>
                <a:gd name="connsiteY20" fmla="*/ 19414 h 60398"/>
                <a:gd name="connsiteX21" fmla="*/ 9707 w 51770"/>
                <a:gd name="connsiteY21" fmla="*/ 31278 h 60398"/>
                <a:gd name="connsiteX22" fmla="*/ 15100 w 51770"/>
                <a:gd name="connsiteY22" fmla="*/ 47456 h 60398"/>
                <a:gd name="connsiteX23" fmla="*/ 28043 w 51770"/>
                <a:gd name="connsiteY23" fmla="*/ 53928 h 60398"/>
                <a:gd name="connsiteX24" fmla="*/ 35593 w 51770"/>
                <a:gd name="connsiteY24" fmla="*/ 50692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770" h="60398">
                  <a:moveTo>
                    <a:pt x="12943" y="57163"/>
                  </a:moveTo>
                  <a:cubicBezTo>
                    <a:pt x="8629" y="55006"/>
                    <a:pt x="5393" y="51770"/>
                    <a:pt x="3236" y="46378"/>
                  </a:cubicBezTo>
                  <a:cubicBezTo>
                    <a:pt x="1079" y="40985"/>
                    <a:pt x="0" y="36671"/>
                    <a:pt x="0" y="30199"/>
                  </a:cubicBezTo>
                  <a:cubicBezTo>
                    <a:pt x="0" y="23728"/>
                    <a:pt x="1079" y="18335"/>
                    <a:pt x="3236" y="14021"/>
                  </a:cubicBezTo>
                  <a:cubicBezTo>
                    <a:pt x="5393" y="9707"/>
                    <a:pt x="8629" y="6471"/>
                    <a:pt x="12943" y="3236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30200" y="0"/>
                    <a:pt x="34514" y="1079"/>
                    <a:pt x="38828" y="3236"/>
                  </a:cubicBezTo>
                  <a:cubicBezTo>
                    <a:pt x="43142" y="5393"/>
                    <a:pt x="46378" y="8628"/>
                    <a:pt x="48535" y="14021"/>
                  </a:cubicBezTo>
                  <a:cubicBezTo>
                    <a:pt x="50692" y="18335"/>
                    <a:pt x="51771" y="23728"/>
                    <a:pt x="51771" y="30199"/>
                  </a:cubicBezTo>
                  <a:cubicBezTo>
                    <a:pt x="51771" y="36671"/>
                    <a:pt x="50692" y="42063"/>
                    <a:pt x="48535" y="46378"/>
                  </a:cubicBezTo>
                  <a:cubicBezTo>
                    <a:pt x="46378" y="50692"/>
                    <a:pt x="43142" y="53928"/>
                    <a:pt x="38828" y="57163"/>
                  </a:cubicBezTo>
                  <a:cubicBezTo>
                    <a:pt x="34514" y="60399"/>
                    <a:pt x="30200" y="60399"/>
                    <a:pt x="25885" y="60399"/>
                  </a:cubicBezTo>
                  <a:cubicBezTo>
                    <a:pt x="21571" y="60399"/>
                    <a:pt x="17257" y="59320"/>
                    <a:pt x="12943" y="57163"/>
                  </a:cubicBezTo>
                  <a:close/>
                  <a:moveTo>
                    <a:pt x="35593" y="50692"/>
                  </a:moveTo>
                  <a:cubicBezTo>
                    <a:pt x="37749" y="48535"/>
                    <a:pt x="39907" y="46378"/>
                    <a:pt x="42064" y="43142"/>
                  </a:cubicBezTo>
                  <a:cubicBezTo>
                    <a:pt x="43142" y="39906"/>
                    <a:pt x="44221" y="35592"/>
                    <a:pt x="44221" y="31278"/>
                  </a:cubicBezTo>
                  <a:cubicBezTo>
                    <a:pt x="44221" y="26964"/>
                    <a:pt x="43142" y="22650"/>
                    <a:pt x="42064" y="19414"/>
                  </a:cubicBezTo>
                  <a:cubicBezTo>
                    <a:pt x="40985" y="16178"/>
                    <a:pt x="38828" y="12943"/>
                    <a:pt x="35593" y="10786"/>
                  </a:cubicBezTo>
                  <a:cubicBezTo>
                    <a:pt x="33435" y="8628"/>
                    <a:pt x="30200" y="7550"/>
                    <a:pt x="26964" y="7550"/>
                  </a:cubicBezTo>
                  <a:cubicBezTo>
                    <a:pt x="23728" y="7550"/>
                    <a:pt x="20493" y="8628"/>
                    <a:pt x="18335" y="10786"/>
                  </a:cubicBezTo>
                  <a:cubicBezTo>
                    <a:pt x="16178" y="12943"/>
                    <a:pt x="14022" y="15100"/>
                    <a:pt x="11864" y="19414"/>
                  </a:cubicBezTo>
                  <a:cubicBezTo>
                    <a:pt x="9707" y="23728"/>
                    <a:pt x="9707" y="26964"/>
                    <a:pt x="9707" y="31278"/>
                  </a:cubicBezTo>
                  <a:cubicBezTo>
                    <a:pt x="9707" y="37749"/>
                    <a:pt x="11864" y="44221"/>
                    <a:pt x="15100" y="47456"/>
                  </a:cubicBezTo>
                  <a:cubicBezTo>
                    <a:pt x="18335" y="50692"/>
                    <a:pt x="22650" y="53928"/>
                    <a:pt x="28043" y="53928"/>
                  </a:cubicBezTo>
                  <a:cubicBezTo>
                    <a:pt x="29121" y="53928"/>
                    <a:pt x="32357" y="52849"/>
                    <a:pt x="35593" y="50692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58" name="Freihandform: Form 2657">
              <a:extLst>
                <a:ext uri="{FF2B5EF4-FFF2-40B4-BE49-F238E27FC236}">
                  <a16:creationId xmlns:a16="http://schemas.microsoft.com/office/drawing/2014/main" id="{489093A6-0FFF-4AE4-A78E-18B5AB5BA999}"/>
                </a:ext>
              </a:extLst>
            </p:cNvPr>
            <p:cNvSpPr/>
            <p:nvPr/>
          </p:nvSpPr>
          <p:spPr>
            <a:xfrm>
              <a:off x="10719747" y="2188871"/>
              <a:ext cx="48534" cy="60398"/>
            </a:xfrm>
            <a:custGeom>
              <a:avLst/>
              <a:gdLst>
                <a:gd name="connsiteX0" fmla="*/ 46378 w 48534"/>
                <a:gd name="connsiteY0" fmla="*/ 32357 h 60398"/>
                <a:gd name="connsiteX1" fmla="*/ 6471 w 48534"/>
                <a:gd name="connsiteY1" fmla="*/ 32357 h 60398"/>
                <a:gd name="connsiteX2" fmla="*/ 12943 w 48534"/>
                <a:gd name="connsiteY2" fmla="*/ 48535 h 60398"/>
                <a:gd name="connsiteX3" fmla="*/ 26964 w 48534"/>
                <a:gd name="connsiteY3" fmla="*/ 53928 h 60398"/>
                <a:gd name="connsiteX4" fmla="*/ 42063 w 48534"/>
                <a:gd name="connsiteY4" fmla="*/ 49613 h 60398"/>
                <a:gd name="connsiteX5" fmla="*/ 45299 w 48534"/>
                <a:gd name="connsiteY5" fmla="*/ 55006 h 60398"/>
                <a:gd name="connsiteX6" fmla="*/ 36670 w 48534"/>
                <a:gd name="connsiteY6" fmla="*/ 59320 h 60398"/>
                <a:gd name="connsiteX7" fmla="*/ 26964 w 48534"/>
                <a:gd name="connsiteY7" fmla="*/ 60399 h 60398"/>
                <a:gd name="connsiteX8" fmla="*/ 12943 w 48534"/>
                <a:gd name="connsiteY8" fmla="*/ 57163 h 60398"/>
                <a:gd name="connsiteX9" fmla="*/ 3236 w 48534"/>
                <a:gd name="connsiteY9" fmla="*/ 46378 h 60398"/>
                <a:gd name="connsiteX10" fmla="*/ 0 w 48534"/>
                <a:gd name="connsiteY10" fmla="*/ 30199 h 60398"/>
                <a:gd name="connsiteX11" fmla="*/ 3236 w 48534"/>
                <a:gd name="connsiteY11" fmla="*/ 14021 h 60398"/>
                <a:gd name="connsiteX12" fmla="*/ 12943 w 48534"/>
                <a:gd name="connsiteY12" fmla="*/ 3236 h 60398"/>
                <a:gd name="connsiteX13" fmla="*/ 25885 w 48534"/>
                <a:gd name="connsiteY13" fmla="*/ 0 h 60398"/>
                <a:gd name="connsiteX14" fmla="*/ 42063 w 48534"/>
                <a:gd name="connsiteY14" fmla="*/ 7550 h 60398"/>
                <a:gd name="connsiteX15" fmla="*/ 48535 w 48534"/>
                <a:gd name="connsiteY15" fmla="*/ 26964 h 60398"/>
                <a:gd name="connsiteX16" fmla="*/ 46378 w 48534"/>
                <a:gd name="connsiteY16" fmla="*/ 32357 h 60398"/>
                <a:gd name="connsiteX17" fmla="*/ 38828 w 48534"/>
                <a:gd name="connsiteY17" fmla="*/ 25885 h 60398"/>
                <a:gd name="connsiteX18" fmla="*/ 34514 w 48534"/>
                <a:gd name="connsiteY18" fmla="*/ 11864 h 60398"/>
                <a:gd name="connsiteX19" fmla="*/ 23728 w 48534"/>
                <a:gd name="connsiteY19" fmla="*/ 6471 h 60398"/>
                <a:gd name="connsiteX20" fmla="*/ 11864 w 48534"/>
                <a:gd name="connsiteY20" fmla="*/ 11864 h 60398"/>
                <a:gd name="connsiteX21" fmla="*/ 5393 w 48534"/>
                <a:gd name="connsiteY21" fmla="*/ 25885 h 60398"/>
                <a:gd name="connsiteX22" fmla="*/ 38828 w 48534"/>
                <a:gd name="connsiteY22" fmla="*/ 25885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534" h="60398">
                  <a:moveTo>
                    <a:pt x="46378" y="32357"/>
                  </a:moveTo>
                  <a:lnTo>
                    <a:pt x="6471" y="32357"/>
                  </a:lnTo>
                  <a:cubicBezTo>
                    <a:pt x="6471" y="38828"/>
                    <a:pt x="8628" y="44221"/>
                    <a:pt x="12943" y="48535"/>
                  </a:cubicBezTo>
                  <a:cubicBezTo>
                    <a:pt x="16178" y="51770"/>
                    <a:pt x="21571" y="53928"/>
                    <a:pt x="26964" y="53928"/>
                  </a:cubicBezTo>
                  <a:cubicBezTo>
                    <a:pt x="32357" y="53928"/>
                    <a:pt x="36670" y="52849"/>
                    <a:pt x="42063" y="49613"/>
                  </a:cubicBezTo>
                  <a:lnTo>
                    <a:pt x="45299" y="55006"/>
                  </a:lnTo>
                  <a:cubicBezTo>
                    <a:pt x="42063" y="57163"/>
                    <a:pt x="39907" y="58242"/>
                    <a:pt x="36670" y="59320"/>
                  </a:cubicBezTo>
                  <a:cubicBezTo>
                    <a:pt x="33435" y="60399"/>
                    <a:pt x="30199" y="60399"/>
                    <a:pt x="26964" y="60399"/>
                  </a:cubicBezTo>
                  <a:cubicBezTo>
                    <a:pt x="21571" y="60399"/>
                    <a:pt x="17257" y="59320"/>
                    <a:pt x="12943" y="57163"/>
                  </a:cubicBezTo>
                  <a:cubicBezTo>
                    <a:pt x="8628" y="55006"/>
                    <a:pt x="5393" y="51770"/>
                    <a:pt x="3236" y="46378"/>
                  </a:cubicBezTo>
                  <a:cubicBezTo>
                    <a:pt x="1078" y="40985"/>
                    <a:pt x="0" y="36671"/>
                    <a:pt x="0" y="30199"/>
                  </a:cubicBezTo>
                  <a:cubicBezTo>
                    <a:pt x="0" y="23728"/>
                    <a:pt x="1078" y="19414"/>
                    <a:pt x="3236" y="14021"/>
                  </a:cubicBezTo>
                  <a:cubicBezTo>
                    <a:pt x="5393" y="9707"/>
                    <a:pt x="8628" y="5393"/>
                    <a:pt x="12943" y="3236"/>
                  </a:cubicBezTo>
                  <a:cubicBezTo>
                    <a:pt x="17257" y="1079"/>
                    <a:pt x="21571" y="0"/>
                    <a:pt x="25885" y="0"/>
                  </a:cubicBezTo>
                  <a:cubicBezTo>
                    <a:pt x="33435" y="0"/>
                    <a:pt x="38828" y="2157"/>
                    <a:pt x="42063" y="7550"/>
                  </a:cubicBezTo>
                  <a:cubicBezTo>
                    <a:pt x="46378" y="11864"/>
                    <a:pt x="48535" y="19414"/>
                    <a:pt x="48535" y="26964"/>
                  </a:cubicBezTo>
                  <a:cubicBezTo>
                    <a:pt x="46378" y="29121"/>
                    <a:pt x="46378" y="31278"/>
                    <a:pt x="46378" y="32357"/>
                  </a:cubicBezTo>
                  <a:close/>
                  <a:moveTo>
                    <a:pt x="38828" y="25885"/>
                  </a:moveTo>
                  <a:cubicBezTo>
                    <a:pt x="38828" y="19414"/>
                    <a:pt x="37749" y="15100"/>
                    <a:pt x="34514" y="11864"/>
                  </a:cubicBezTo>
                  <a:cubicBezTo>
                    <a:pt x="32357" y="8628"/>
                    <a:pt x="28042" y="6471"/>
                    <a:pt x="23728" y="6471"/>
                  </a:cubicBezTo>
                  <a:cubicBezTo>
                    <a:pt x="19414" y="6471"/>
                    <a:pt x="16178" y="8628"/>
                    <a:pt x="11864" y="11864"/>
                  </a:cubicBezTo>
                  <a:cubicBezTo>
                    <a:pt x="8628" y="15100"/>
                    <a:pt x="6471" y="19414"/>
                    <a:pt x="5393" y="25885"/>
                  </a:cubicBezTo>
                  <a:lnTo>
                    <a:pt x="38828" y="25885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59" name="Freihandform: Form 2658">
              <a:extLst>
                <a:ext uri="{FF2B5EF4-FFF2-40B4-BE49-F238E27FC236}">
                  <a16:creationId xmlns:a16="http://schemas.microsoft.com/office/drawing/2014/main" id="{AE12290A-D642-4FE5-BCCB-3BBD366DE6B6}"/>
                </a:ext>
              </a:extLst>
            </p:cNvPr>
            <p:cNvSpPr/>
            <p:nvPr/>
          </p:nvSpPr>
          <p:spPr>
            <a:xfrm>
              <a:off x="10799559" y="2168379"/>
              <a:ext cx="66870" cy="81969"/>
            </a:xfrm>
            <a:custGeom>
              <a:avLst/>
              <a:gdLst>
                <a:gd name="connsiteX0" fmla="*/ 16178 w 66870"/>
                <a:gd name="connsiteY0" fmla="*/ 76577 h 81969"/>
                <a:gd name="connsiteX1" fmla="*/ 4314 w 66870"/>
                <a:gd name="connsiteY1" fmla="*/ 62556 h 81969"/>
                <a:gd name="connsiteX2" fmla="*/ 0 w 66870"/>
                <a:gd name="connsiteY2" fmla="*/ 40985 h 81969"/>
                <a:gd name="connsiteX3" fmla="*/ 4314 w 66870"/>
                <a:gd name="connsiteY3" fmla="*/ 19414 h 81969"/>
                <a:gd name="connsiteX4" fmla="*/ 16178 w 66870"/>
                <a:gd name="connsiteY4" fmla="*/ 5393 h 81969"/>
                <a:gd name="connsiteX5" fmla="*/ 33435 w 66870"/>
                <a:gd name="connsiteY5" fmla="*/ 0 h 81969"/>
                <a:gd name="connsiteX6" fmla="*/ 50692 w 66870"/>
                <a:gd name="connsiteY6" fmla="*/ 5393 h 81969"/>
                <a:gd name="connsiteX7" fmla="*/ 62556 w 66870"/>
                <a:gd name="connsiteY7" fmla="*/ 19414 h 81969"/>
                <a:gd name="connsiteX8" fmla="*/ 66870 w 66870"/>
                <a:gd name="connsiteY8" fmla="*/ 40985 h 81969"/>
                <a:gd name="connsiteX9" fmla="*/ 62556 w 66870"/>
                <a:gd name="connsiteY9" fmla="*/ 62556 h 81969"/>
                <a:gd name="connsiteX10" fmla="*/ 50692 w 66870"/>
                <a:gd name="connsiteY10" fmla="*/ 76577 h 81969"/>
                <a:gd name="connsiteX11" fmla="*/ 33435 w 66870"/>
                <a:gd name="connsiteY11" fmla="*/ 81970 h 81969"/>
                <a:gd name="connsiteX12" fmla="*/ 16178 w 66870"/>
                <a:gd name="connsiteY12" fmla="*/ 76577 h 81969"/>
                <a:gd name="connsiteX13" fmla="*/ 46378 w 66870"/>
                <a:gd name="connsiteY13" fmla="*/ 69027 h 81969"/>
                <a:gd name="connsiteX14" fmla="*/ 55006 w 66870"/>
                <a:gd name="connsiteY14" fmla="*/ 57163 h 81969"/>
                <a:gd name="connsiteX15" fmla="*/ 58242 w 66870"/>
                <a:gd name="connsiteY15" fmla="*/ 39906 h 81969"/>
                <a:gd name="connsiteX16" fmla="*/ 55006 w 66870"/>
                <a:gd name="connsiteY16" fmla="*/ 22650 h 81969"/>
                <a:gd name="connsiteX17" fmla="*/ 46378 w 66870"/>
                <a:gd name="connsiteY17" fmla="*/ 11864 h 81969"/>
                <a:gd name="connsiteX18" fmla="*/ 33435 w 66870"/>
                <a:gd name="connsiteY18" fmla="*/ 7550 h 81969"/>
                <a:gd name="connsiteX19" fmla="*/ 20493 w 66870"/>
                <a:gd name="connsiteY19" fmla="*/ 11864 h 81969"/>
                <a:gd name="connsiteX20" fmla="*/ 11864 w 66870"/>
                <a:gd name="connsiteY20" fmla="*/ 22650 h 81969"/>
                <a:gd name="connsiteX21" fmla="*/ 8629 w 66870"/>
                <a:gd name="connsiteY21" fmla="*/ 39906 h 81969"/>
                <a:gd name="connsiteX22" fmla="*/ 11864 w 66870"/>
                <a:gd name="connsiteY22" fmla="*/ 57163 h 81969"/>
                <a:gd name="connsiteX23" fmla="*/ 20493 w 66870"/>
                <a:gd name="connsiteY23" fmla="*/ 69027 h 81969"/>
                <a:gd name="connsiteX24" fmla="*/ 33435 w 66870"/>
                <a:gd name="connsiteY24" fmla="*/ 73341 h 81969"/>
                <a:gd name="connsiteX25" fmla="*/ 46378 w 66870"/>
                <a:gd name="connsiteY25" fmla="*/ 69027 h 81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870" h="81969">
                  <a:moveTo>
                    <a:pt x="16178" y="76577"/>
                  </a:moveTo>
                  <a:cubicBezTo>
                    <a:pt x="10786" y="73341"/>
                    <a:pt x="7550" y="69027"/>
                    <a:pt x="4314" y="62556"/>
                  </a:cubicBezTo>
                  <a:cubicBezTo>
                    <a:pt x="1079" y="56085"/>
                    <a:pt x="0" y="49613"/>
                    <a:pt x="0" y="40985"/>
                  </a:cubicBezTo>
                  <a:cubicBezTo>
                    <a:pt x="0" y="32357"/>
                    <a:pt x="1079" y="25885"/>
                    <a:pt x="4314" y="19414"/>
                  </a:cubicBezTo>
                  <a:cubicBezTo>
                    <a:pt x="7550" y="12943"/>
                    <a:pt x="10786" y="8628"/>
                    <a:pt x="16178" y="5393"/>
                  </a:cubicBezTo>
                  <a:cubicBezTo>
                    <a:pt x="21571" y="2157"/>
                    <a:pt x="26964" y="0"/>
                    <a:pt x="33435" y="0"/>
                  </a:cubicBezTo>
                  <a:cubicBezTo>
                    <a:pt x="39907" y="0"/>
                    <a:pt x="45299" y="2157"/>
                    <a:pt x="50692" y="5393"/>
                  </a:cubicBezTo>
                  <a:cubicBezTo>
                    <a:pt x="56085" y="8628"/>
                    <a:pt x="59320" y="12943"/>
                    <a:pt x="62556" y="19414"/>
                  </a:cubicBezTo>
                  <a:cubicBezTo>
                    <a:pt x="65792" y="25885"/>
                    <a:pt x="66870" y="32357"/>
                    <a:pt x="66870" y="40985"/>
                  </a:cubicBezTo>
                  <a:cubicBezTo>
                    <a:pt x="66870" y="49613"/>
                    <a:pt x="65792" y="56085"/>
                    <a:pt x="62556" y="62556"/>
                  </a:cubicBezTo>
                  <a:cubicBezTo>
                    <a:pt x="59320" y="69027"/>
                    <a:pt x="56085" y="73341"/>
                    <a:pt x="50692" y="76577"/>
                  </a:cubicBezTo>
                  <a:cubicBezTo>
                    <a:pt x="45299" y="79813"/>
                    <a:pt x="39907" y="81970"/>
                    <a:pt x="33435" y="81970"/>
                  </a:cubicBezTo>
                  <a:cubicBezTo>
                    <a:pt x="26964" y="80891"/>
                    <a:pt x="21571" y="79813"/>
                    <a:pt x="16178" y="76577"/>
                  </a:cubicBezTo>
                  <a:close/>
                  <a:moveTo>
                    <a:pt x="46378" y="69027"/>
                  </a:moveTo>
                  <a:cubicBezTo>
                    <a:pt x="49614" y="65792"/>
                    <a:pt x="52849" y="62556"/>
                    <a:pt x="55006" y="57163"/>
                  </a:cubicBezTo>
                  <a:cubicBezTo>
                    <a:pt x="57164" y="51770"/>
                    <a:pt x="58242" y="46378"/>
                    <a:pt x="58242" y="39906"/>
                  </a:cubicBezTo>
                  <a:cubicBezTo>
                    <a:pt x="58242" y="33435"/>
                    <a:pt x="57164" y="28042"/>
                    <a:pt x="55006" y="22650"/>
                  </a:cubicBezTo>
                  <a:cubicBezTo>
                    <a:pt x="52849" y="17257"/>
                    <a:pt x="50692" y="14021"/>
                    <a:pt x="46378" y="11864"/>
                  </a:cubicBezTo>
                  <a:cubicBezTo>
                    <a:pt x="43142" y="9707"/>
                    <a:pt x="38828" y="7550"/>
                    <a:pt x="33435" y="7550"/>
                  </a:cubicBezTo>
                  <a:cubicBezTo>
                    <a:pt x="29121" y="7550"/>
                    <a:pt x="24807" y="8628"/>
                    <a:pt x="20493" y="11864"/>
                  </a:cubicBezTo>
                  <a:cubicBezTo>
                    <a:pt x="17257" y="14021"/>
                    <a:pt x="14022" y="18335"/>
                    <a:pt x="11864" y="22650"/>
                  </a:cubicBezTo>
                  <a:cubicBezTo>
                    <a:pt x="9707" y="28042"/>
                    <a:pt x="8629" y="33435"/>
                    <a:pt x="8629" y="39906"/>
                  </a:cubicBezTo>
                  <a:cubicBezTo>
                    <a:pt x="8629" y="46378"/>
                    <a:pt x="9707" y="52849"/>
                    <a:pt x="11864" y="57163"/>
                  </a:cubicBezTo>
                  <a:cubicBezTo>
                    <a:pt x="14022" y="62556"/>
                    <a:pt x="16178" y="65792"/>
                    <a:pt x="20493" y="69027"/>
                  </a:cubicBezTo>
                  <a:cubicBezTo>
                    <a:pt x="23728" y="71184"/>
                    <a:pt x="28043" y="73341"/>
                    <a:pt x="33435" y="73341"/>
                  </a:cubicBezTo>
                  <a:cubicBezTo>
                    <a:pt x="38828" y="73341"/>
                    <a:pt x="43142" y="72263"/>
                    <a:pt x="46378" y="6902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60" name="Freihandform: Form 2659">
              <a:extLst>
                <a:ext uri="{FF2B5EF4-FFF2-40B4-BE49-F238E27FC236}">
                  <a16:creationId xmlns:a16="http://schemas.microsoft.com/office/drawing/2014/main" id="{C0B68D81-E767-4E6D-BF2B-6DDABD8551BA}"/>
                </a:ext>
              </a:extLst>
            </p:cNvPr>
            <p:cNvSpPr/>
            <p:nvPr/>
          </p:nvSpPr>
          <p:spPr>
            <a:xfrm>
              <a:off x="10882608" y="2189950"/>
              <a:ext cx="45299" cy="59320"/>
            </a:xfrm>
            <a:custGeom>
              <a:avLst/>
              <a:gdLst>
                <a:gd name="connsiteX0" fmla="*/ 0 w 45299"/>
                <a:gd name="connsiteY0" fmla="*/ 1079 h 59320"/>
                <a:gd name="connsiteX1" fmla="*/ 7550 w 45299"/>
                <a:gd name="connsiteY1" fmla="*/ 1079 h 59320"/>
                <a:gd name="connsiteX2" fmla="*/ 8628 w 45299"/>
                <a:gd name="connsiteY2" fmla="*/ 9707 h 59320"/>
                <a:gd name="connsiteX3" fmla="*/ 8628 w 45299"/>
                <a:gd name="connsiteY3" fmla="*/ 9707 h 59320"/>
                <a:gd name="connsiteX4" fmla="*/ 18335 w 45299"/>
                <a:gd name="connsiteY4" fmla="*/ 2157 h 59320"/>
                <a:gd name="connsiteX5" fmla="*/ 28043 w 45299"/>
                <a:gd name="connsiteY5" fmla="*/ 0 h 59320"/>
                <a:gd name="connsiteX6" fmla="*/ 40985 w 45299"/>
                <a:gd name="connsiteY6" fmla="*/ 5393 h 59320"/>
                <a:gd name="connsiteX7" fmla="*/ 45299 w 45299"/>
                <a:gd name="connsiteY7" fmla="*/ 22650 h 59320"/>
                <a:gd name="connsiteX8" fmla="*/ 45299 w 45299"/>
                <a:gd name="connsiteY8" fmla="*/ 59320 h 59320"/>
                <a:gd name="connsiteX9" fmla="*/ 36671 w 45299"/>
                <a:gd name="connsiteY9" fmla="*/ 59320 h 59320"/>
                <a:gd name="connsiteX10" fmla="*/ 36671 w 45299"/>
                <a:gd name="connsiteY10" fmla="*/ 23728 h 59320"/>
                <a:gd name="connsiteX11" fmla="*/ 34514 w 45299"/>
                <a:gd name="connsiteY11" fmla="*/ 11864 h 59320"/>
                <a:gd name="connsiteX12" fmla="*/ 25885 w 45299"/>
                <a:gd name="connsiteY12" fmla="*/ 7550 h 59320"/>
                <a:gd name="connsiteX13" fmla="*/ 18335 w 45299"/>
                <a:gd name="connsiteY13" fmla="*/ 9707 h 59320"/>
                <a:gd name="connsiteX14" fmla="*/ 9707 w 45299"/>
                <a:gd name="connsiteY14" fmla="*/ 17257 h 59320"/>
                <a:gd name="connsiteX15" fmla="*/ 9707 w 45299"/>
                <a:gd name="connsiteY15" fmla="*/ 59320 h 59320"/>
                <a:gd name="connsiteX16" fmla="*/ 1079 w 45299"/>
                <a:gd name="connsiteY16" fmla="*/ 59320 h 59320"/>
                <a:gd name="connsiteX17" fmla="*/ 1079 w 45299"/>
                <a:gd name="connsiteY17" fmla="*/ 1079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299" h="59320">
                  <a:moveTo>
                    <a:pt x="0" y="1079"/>
                  </a:moveTo>
                  <a:lnTo>
                    <a:pt x="7550" y="1079"/>
                  </a:lnTo>
                  <a:lnTo>
                    <a:pt x="8628" y="9707"/>
                  </a:lnTo>
                  <a:lnTo>
                    <a:pt x="8628" y="9707"/>
                  </a:lnTo>
                  <a:cubicBezTo>
                    <a:pt x="11864" y="6471"/>
                    <a:pt x="15100" y="4314"/>
                    <a:pt x="18335" y="2157"/>
                  </a:cubicBezTo>
                  <a:cubicBezTo>
                    <a:pt x="21571" y="0"/>
                    <a:pt x="24807" y="0"/>
                    <a:pt x="28043" y="0"/>
                  </a:cubicBezTo>
                  <a:cubicBezTo>
                    <a:pt x="34514" y="0"/>
                    <a:pt x="38828" y="2157"/>
                    <a:pt x="40985" y="5393"/>
                  </a:cubicBezTo>
                  <a:cubicBezTo>
                    <a:pt x="44221" y="8628"/>
                    <a:pt x="45299" y="15100"/>
                    <a:pt x="45299" y="22650"/>
                  </a:cubicBezTo>
                  <a:lnTo>
                    <a:pt x="45299" y="59320"/>
                  </a:lnTo>
                  <a:lnTo>
                    <a:pt x="36671" y="59320"/>
                  </a:lnTo>
                  <a:lnTo>
                    <a:pt x="36671" y="23728"/>
                  </a:lnTo>
                  <a:cubicBezTo>
                    <a:pt x="36671" y="18335"/>
                    <a:pt x="35592" y="14021"/>
                    <a:pt x="34514" y="11864"/>
                  </a:cubicBezTo>
                  <a:cubicBezTo>
                    <a:pt x="32357" y="9707"/>
                    <a:pt x="30199" y="7550"/>
                    <a:pt x="25885" y="7550"/>
                  </a:cubicBezTo>
                  <a:cubicBezTo>
                    <a:pt x="22650" y="7550"/>
                    <a:pt x="20493" y="8628"/>
                    <a:pt x="18335" y="9707"/>
                  </a:cubicBezTo>
                  <a:cubicBezTo>
                    <a:pt x="16178" y="10786"/>
                    <a:pt x="12943" y="14021"/>
                    <a:pt x="9707" y="17257"/>
                  </a:cubicBezTo>
                  <a:lnTo>
                    <a:pt x="9707" y="59320"/>
                  </a:lnTo>
                  <a:lnTo>
                    <a:pt x="1079" y="59320"/>
                  </a:lnTo>
                  <a:lnTo>
                    <a:pt x="1079" y="1079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61" name="Freihandform: Form 2660">
              <a:extLst>
                <a:ext uri="{FF2B5EF4-FFF2-40B4-BE49-F238E27FC236}">
                  <a16:creationId xmlns:a16="http://schemas.microsoft.com/office/drawing/2014/main" id="{F8500431-EE0B-49A1-A43B-2C9489AD0978}"/>
                </a:ext>
              </a:extLst>
            </p:cNvPr>
            <p:cNvSpPr/>
            <p:nvPr/>
          </p:nvSpPr>
          <p:spPr>
            <a:xfrm>
              <a:off x="10940850" y="2173772"/>
              <a:ext cx="35592" cy="76577"/>
            </a:xfrm>
            <a:custGeom>
              <a:avLst/>
              <a:gdLst>
                <a:gd name="connsiteX0" fmla="*/ 11864 w 35592"/>
                <a:gd name="connsiteY0" fmla="*/ 71184 h 76577"/>
                <a:gd name="connsiteX1" fmla="*/ 8628 w 35592"/>
                <a:gd name="connsiteY1" fmla="*/ 57163 h 76577"/>
                <a:gd name="connsiteX2" fmla="*/ 8628 w 35592"/>
                <a:gd name="connsiteY2" fmla="*/ 23728 h 76577"/>
                <a:gd name="connsiteX3" fmla="*/ 0 w 35592"/>
                <a:gd name="connsiteY3" fmla="*/ 23728 h 76577"/>
                <a:gd name="connsiteX4" fmla="*/ 0 w 35592"/>
                <a:gd name="connsiteY4" fmla="*/ 17257 h 76577"/>
                <a:gd name="connsiteX5" fmla="*/ 8628 w 35592"/>
                <a:gd name="connsiteY5" fmla="*/ 16178 h 76577"/>
                <a:gd name="connsiteX6" fmla="*/ 9707 w 35592"/>
                <a:gd name="connsiteY6" fmla="*/ 0 h 76577"/>
                <a:gd name="connsiteX7" fmla="*/ 17257 w 35592"/>
                <a:gd name="connsiteY7" fmla="*/ 0 h 76577"/>
                <a:gd name="connsiteX8" fmla="*/ 17257 w 35592"/>
                <a:gd name="connsiteY8" fmla="*/ 16178 h 76577"/>
                <a:gd name="connsiteX9" fmla="*/ 33435 w 35592"/>
                <a:gd name="connsiteY9" fmla="*/ 16178 h 76577"/>
                <a:gd name="connsiteX10" fmla="*/ 33435 w 35592"/>
                <a:gd name="connsiteY10" fmla="*/ 23728 h 76577"/>
                <a:gd name="connsiteX11" fmla="*/ 17257 w 35592"/>
                <a:gd name="connsiteY11" fmla="*/ 23728 h 76577"/>
                <a:gd name="connsiteX12" fmla="*/ 17257 w 35592"/>
                <a:gd name="connsiteY12" fmla="*/ 57163 h 76577"/>
                <a:gd name="connsiteX13" fmla="*/ 19414 w 35592"/>
                <a:gd name="connsiteY13" fmla="*/ 65792 h 76577"/>
                <a:gd name="connsiteX14" fmla="*/ 26964 w 35592"/>
                <a:gd name="connsiteY14" fmla="*/ 69027 h 76577"/>
                <a:gd name="connsiteX15" fmla="*/ 33435 w 35592"/>
                <a:gd name="connsiteY15" fmla="*/ 67949 h 76577"/>
                <a:gd name="connsiteX16" fmla="*/ 35592 w 35592"/>
                <a:gd name="connsiteY16" fmla="*/ 74420 h 76577"/>
                <a:gd name="connsiteX17" fmla="*/ 24807 w 35592"/>
                <a:gd name="connsiteY17" fmla="*/ 76577 h 76577"/>
                <a:gd name="connsiteX18" fmla="*/ 11864 w 35592"/>
                <a:gd name="connsiteY18" fmla="*/ 71184 h 7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592" h="76577">
                  <a:moveTo>
                    <a:pt x="11864" y="71184"/>
                  </a:moveTo>
                  <a:cubicBezTo>
                    <a:pt x="9707" y="67949"/>
                    <a:pt x="8628" y="63635"/>
                    <a:pt x="8628" y="57163"/>
                  </a:cubicBezTo>
                  <a:lnTo>
                    <a:pt x="8628" y="23728"/>
                  </a:lnTo>
                  <a:lnTo>
                    <a:pt x="0" y="23728"/>
                  </a:lnTo>
                  <a:lnTo>
                    <a:pt x="0" y="17257"/>
                  </a:lnTo>
                  <a:lnTo>
                    <a:pt x="8628" y="16178"/>
                  </a:lnTo>
                  <a:lnTo>
                    <a:pt x="9707" y="0"/>
                  </a:lnTo>
                  <a:lnTo>
                    <a:pt x="17257" y="0"/>
                  </a:lnTo>
                  <a:lnTo>
                    <a:pt x="17257" y="16178"/>
                  </a:lnTo>
                  <a:lnTo>
                    <a:pt x="33435" y="16178"/>
                  </a:lnTo>
                  <a:lnTo>
                    <a:pt x="33435" y="23728"/>
                  </a:lnTo>
                  <a:lnTo>
                    <a:pt x="17257" y="23728"/>
                  </a:lnTo>
                  <a:lnTo>
                    <a:pt x="17257" y="57163"/>
                  </a:lnTo>
                  <a:cubicBezTo>
                    <a:pt x="17257" y="61477"/>
                    <a:pt x="18335" y="63635"/>
                    <a:pt x="19414" y="65792"/>
                  </a:cubicBezTo>
                  <a:cubicBezTo>
                    <a:pt x="20492" y="67949"/>
                    <a:pt x="22649" y="69027"/>
                    <a:pt x="26964" y="69027"/>
                  </a:cubicBezTo>
                  <a:cubicBezTo>
                    <a:pt x="29121" y="69027"/>
                    <a:pt x="31278" y="69027"/>
                    <a:pt x="33435" y="67949"/>
                  </a:cubicBezTo>
                  <a:lnTo>
                    <a:pt x="35592" y="74420"/>
                  </a:lnTo>
                  <a:cubicBezTo>
                    <a:pt x="31278" y="75499"/>
                    <a:pt x="28042" y="76577"/>
                    <a:pt x="24807" y="76577"/>
                  </a:cubicBezTo>
                  <a:cubicBezTo>
                    <a:pt x="18335" y="75499"/>
                    <a:pt x="14021" y="74420"/>
                    <a:pt x="11864" y="71184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62" name="Freihandform: Form 2661">
              <a:extLst>
                <a:ext uri="{FF2B5EF4-FFF2-40B4-BE49-F238E27FC236}">
                  <a16:creationId xmlns:a16="http://schemas.microsoft.com/office/drawing/2014/main" id="{014F5F33-7110-41A6-8391-17D8B249060C}"/>
                </a:ext>
              </a:extLst>
            </p:cNvPr>
            <p:cNvSpPr/>
            <p:nvPr/>
          </p:nvSpPr>
          <p:spPr>
            <a:xfrm>
              <a:off x="10980756" y="2188871"/>
              <a:ext cx="51770" cy="60398"/>
            </a:xfrm>
            <a:custGeom>
              <a:avLst/>
              <a:gdLst>
                <a:gd name="connsiteX0" fmla="*/ 12942 w 51770"/>
                <a:gd name="connsiteY0" fmla="*/ 57163 h 60398"/>
                <a:gd name="connsiteX1" fmla="*/ 3236 w 51770"/>
                <a:gd name="connsiteY1" fmla="*/ 46378 h 60398"/>
                <a:gd name="connsiteX2" fmla="*/ 0 w 51770"/>
                <a:gd name="connsiteY2" fmla="*/ 30199 h 60398"/>
                <a:gd name="connsiteX3" fmla="*/ 3236 w 51770"/>
                <a:gd name="connsiteY3" fmla="*/ 14021 h 60398"/>
                <a:gd name="connsiteX4" fmla="*/ 12942 w 51770"/>
                <a:gd name="connsiteY4" fmla="*/ 3236 h 60398"/>
                <a:gd name="connsiteX5" fmla="*/ 25885 w 51770"/>
                <a:gd name="connsiteY5" fmla="*/ 0 h 60398"/>
                <a:gd name="connsiteX6" fmla="*/ 38828 w 51770"/>
                <a:gd name="connsiteY6" fmla="*/ 3236 h 60398"/>
                <a:gd name="connsiteX7" fmla="*/ 48535 w 51770"/>
                <a:gd name="connsiteY7" fmla="*/ 14021 h 60398"/>
                <a:gd name="connsiteX8" fmla="*/ 51770 w 51770"/>
                <a:gd name="connsiteY8" fmla="*/ 30199 h 60398"/>
                <a:gd name="connsiteX9" fmla="*/ 48535 w 51770"/>
                <a:gd name="connsiteY9" fmla="*/ 46378 h 60398"/>
                <a:gd name="connsiteX10" fmla="*/ 38828 w 51770"/>
                <a:gd name="connsiteY10" fmla="*/ 57163 h 60398"/>
                <a:gd name="connsiteX11" fmla="*/ 25885 w 51770"/>
                <a:gd name="connsiteY11" fmla="*/ 60399 h 60398"/>
                <a:gd name="connsiteX12" fmla="*/ 12942 w 51770"/>
                <a:gd name="connsiteY12" fmla="*/ 57163 h 60398"/>
                <a:gd name="connsiteX13" fmla="*/ 35592 w 51770"/>
                <a:gd name="connsiteY13" fmla="*/ 50692 h 60398"/>
                <a:gd name="connsiteX14" fmla="*/ 42063 w 51770"/>
                <a:gd name="connsiteY14" fmla="*/ 43142 h 60398"/>
                <a:gd name="connsiteX15" fmla="*/ 44220 w 51770"/>
                <a:gd name="connsiteY15" fmla="*/ 31278 h 60398"/>
                <a:gd name="connsiteX16" fmla="*/ 42063 w 51770"/>
                <a:gd name="connsiteY16" fmla="*/ 19414 h 60398"/>
                <a:gd name="connsiteX17" fmla="*/ 35592 w 51770"/>
                <a:gd name="connsiteY17" fmla="*/ 10786 h 60398"/>
                <a:gd name="connsiteX18" fmla="*/ 26964 w 51770"/>
                <a:gd name="connsiteY18" fmla="*/ 7550 h 60398"/>
                <a:gd name="connsiteX19" fmla="*/ 18335 w 51770"/>
                <a:gd name="connsiteY19" fmla="*/ 10786 h 60398"/>
                <a:gd name="connsiteX20" fmla="*/ 11864 w 51770"/>
                <a:gd name="connsiteY20" fmla="*/ 19414 h 60398"/>
                <a:gd name="connsiteX21" fmla="*/ 9707 w 51770"/>
                <a:gd name="connsiteY21" fmla="*/ 31278 h 60398"/>
                <a:gd name="connsiteX22" fmla="*/ 15099 w 51770"/>
                <a:gd name="connsiteY22" fmla="*/ 47456 h 60398"/>
                <a:gd name="connsiteX23" fmla="*/ 28042 w 51770"/>
                <a:gd name="connsiteY23" fmla="*/ 53928 h 60398"/>
                <a:gd name="connsiteX24" fmla="*/ 35592 w 51770"/>
                <a:gd name="connsiteY24" fmla="*/ 50692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770" h="60398">
                  <a:moveTo>
                    <a:pt x="12942" y="57163"/>
                  </a:moveTo>
                  <a:cubicBezTo>
                    <a:pt x="8628" y="55006"/>
                    <a:pt x="5393" y="51770"/>
                    <a:pt x="3236" y="46378"/>
                  </a:cubicBezTo>
                  <a:cubicBezTo>
                    <a:pt x="1078" y="40985"/>
                    <a:pt x="0" y="36671"/>
                    <a:pt x="0" y="30199"/>
                  </a:cubicBezTo>
                  <a:cubicBezTo>
                    <a:pt x="0" y="23728"/>
                    <a:pt x="1078" y="18335"/>
                    <a:pt x="3236" y="14021"/>
                  </a:cubicBezTo>
                  <a:cubicBezTo>
                    <a:pt x="5393" y="9707"/>
                    <a:pt x="8628" y="6471"/>
                    <a:pt x="12942" y="3236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30199" y="0"/>
                    <a:pt x="34513" y="1079"/>
                    <a:pt x="38828" y="3236"/>
                  </a:cubicBezTo>
                  <a:cubicBezTo>
                    <a:pt x="43142" y="5393"/>
                    <a:pt x="46378" y="8628"/>
                    <a:pt x="48535" y="14021"/>
                  </a:cubicBezTo>
                  <a:cubicBezTo>
                    <a:pt x="50691" y="18335"/>
                    <a:pt x="51770" y="23728"/>
                    <a:pt x="51770" y="30199"/>
                  </a:cubicBezTo>
                  <a:cubicBezTo>
                    <a:pt x="51770" y="36671"/>
                    <a:pt x="50691" y="42063"/>
                    <a:pt x="48535" y="46378"/>
                  </a:cubicBezTo>
                  <a:cubicBezTo>
                    <a:pt x="46378" y="50692"/>
                    <a:pt x="43142" y="53928"/>
                    <a:pt x="38828" y="57163"/>
                  </a:cubicBezTo>
                  <a:cubicBezTo>
                    <a:pt x="34513" y="60399"/>
                    <a:pt x="30199" y="60399"/>
                    <a:pt x="25885" y="60399"/>
                  </a:cubicBezTo>
                  <a:cubicBezTo>
                    <a:pt x="21571" y="60399"/>
                    <a:pt x="17257" y="59320"/>
                    <a:pt x="12942" y="57163"/>
                  </a:cubicBezTo>
                  <a:close/>
                  <a:moveTo>
                    <a:pt x="35592" y="50692"/>
                  </a:moveTo>
                  <a:cubicBezTo>
                    <a:pt x="37749" y="48535"/>
                    <a:pt x="39906" y="46378"/>
                    <a:pt x="42063" y="43142"/>
                  </a:cubicBezTo>
                  <a:cubicBezTo>
                    <a:pt x="43142" y="39906"/>
                    <a:pt x="44220" y="35592"/>
                    <a:pt x="44220" y="31278"/>
                  </a:cubicBezTo>
                  <a:cubicBezTo>
                    <a:pt x="44220" y="26964"/>
                    <a:pt x="43142" y="22650"/>
                    <a:pt x="42063" y="19414"/>
                  </a:cubicBezTo>
                  <a:cubicBezTo>
                    <a:pt x="40985" y="16178"/>
                    <a:pt x="38828" y="12943"/>
                    <a:pt x="35592" y="10786"/>
                  </a:cubicBezTo>
                  <a:cubicBezTo>
                    <a:pt x="33435" y="8628"/>
                    <a:pt x="30199" y="7550"/>
                    <a:pt x="26964" y="7550"/>
                  </a:cubicBezTo>
                  <a:cubicBezTo>
                    <a:pt x="23728" y="7550"/>
                    <a:pt x="20492" y="8628"/>
                    <a:pt x="18335" y="10786"/>
                  </a:cubicBezTo>
                  <a:cubicBezTo>
                    <a:pt x="16178" y="12943"/>
                    <a:pt x="14021" y="15100"/>
                    <a:pt x="11864" y="19414"/>
                  </a:cubicBezTo>
                  <a:cubicBezTo>
                    <a:pt x="9707" y="23728"/>
                    <a:pt x="9707" y="26964"/>
                    <a:pt x="9707" y="31278"/>
                  </a:cubicBezTo>
                  <a:cubicBezTo>
                    <a:pt x="9707" y="37749"/>
                    <a:pt x="11864" y="44221"/>
                    <a:pt x="15099" y="47456"/>
                  </a:cubicBezTo>
                  <a:cubicBezTo>
                    <a:pt x="18335" y="50692"/>
                    <a:pt x="22649" y="53928"/>
                    <a:pt x="28042" y="53928"/>
                  </a:cubicBezTo>
                  <a:cubicBezTo>
                    <a:pt x="29120" y="53928"/>
                    <a:pt x="32357" y="52849"/>
                    <a:pt x="35592" y="50692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63" name="Freihandform: Form 2662">
              <a:extLst>
                <a:ext uri="{FF2B5EF4-FFF2-40B4-BE49-F238E27FC236}">
                  <a16:creationId xmlns:a16="http://schemas.microsoft.com/office/drawing/2014/main" id="{9BAD437B-70BE-46D0-AF34-3E28089B5C01}"/>
                </a:ext>
              </a:extLst>
            </p:cNvPr>
            <p:cNvSpPr/>
            <p:nvPr/>
          </p:nvSpPr>
          <p:spPr>
            <a:xfrm>
              <a:off x="11048705" y="2164065"/>
              <a:ext cx="15099" cy="86284"/>
            </a:xfrm>
            <a:custGeom>
              <a:avLst/>
              <a:gdLst>
                <a:gd name="connsiteX0" fmla="*/ 2157 w 15099"/>
                <a:gd name="connsiteY0" fmla="*/ 83048 h 86284"/>
                <a:gd name="connsiteX1" fmla="*/ 0 w 15099"/>
                <a:gd name="connsiteY1" fmla="*/ 74420 h 86284"/>
                <a:gd name="connsiteX2" fmla="*/ 0 w 15099"/>
                <a:gd name="connsiteY2" fmla="*/ 0 h 86284"/>
                <a:gd name="connsiteX3" fmla="*/ 8628 w 15099"/>
                <a:gd name="connsiteY3" fmla="*/ 0 h 86284"/>
                <a:gd name="connsiteX4" fmla="*/ 8628 w 15099"/>
                <a:gd name="connsiteY4" fmla="*/ 74420 h 86284"/>
                <a:gd name="connsiteX5" fmla="*/ 9707 w 15099"/>
                <a:gd name="connsiteY5" fmla="*/ 77656 h 86284"/>
                <a:gd name="connsiteX6" fmla="*/ 11864 w 15099"/>
                <a:gd name="connsiteY6" fmla="*/ 78734 h 86284"/>
                <a:gd name="connsiteX7" fmla="*/ 14021 w 15099"/>
                <a:gd name="connsiteY7" fmla="*/ 78734 h 86284"/>
                <a:gd name="connsiteX8" fmla="*/ 15099 w 15099"/>
                <a:gd name="connsiteY8" fmla="*/ 85206 h 86284"/>
                <a:gd name="connsiteX9" fmla="*/ 9707 w 15099"/>
                <a:gd name="connsiteY9" fmla="*/ 86284 h 86284"/>
                <a:gd name="connsiteX10" fmla="*/ 2157 w 15099"/>
                <a:gd name="connsiteY10" fmla="*/ 83048 h 86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099" h="86284">
                  <a:moveTo>
                    <a:pt x="2157" y="83048"/>
                  </a:moveTo>
                  <a:cubicBezTo>
                    <a:pt x="1078" y="80891"/>
                    <a:pt x="0" y="77656"/>
                    <a:pt x="0" y="74420"/>
                  </a:cubicBezTo>
                  <a:lnTo>
                    <a:pt x="0" y="0"/>
                  </a:lnTo>
                  <a:lnTo>
                    <a:pt x="8628" y="0"/>
                  </a:lnTo>
                  <a:lnTo>
                    <a:pt x="8628" y="74420"/>
                  </a:lnTo>
                  <a:cubicBezTo>
                    <a:pt x="8628" y="75499"/>
                    <a:pt x="8628" y="76577"/>
                    <a:pt x="9707" y="77656"/>
                  </a:cubicBezTo>
                  <a:cubicBezTo>
                    <a:pt x="9707" y="78734"/>
                    <a:pt x="10786" y="78734"/>
                    <a:pt x="11864" y="78734"/>
                  </a:cubicBezTo>
                  <a:cubicBezTo>
                    <a:pt x="12943" y="78734"/>
                    <a:pt x="12943" y="78734"/>
                    <a:pt x="14021" y="78734"/>
                  </a:cubicBezTo>
                  <a:lnTo>
                    <a:pt x="15099" y="85206"/>
                  </a:lnTo>
                  <a:cubicBezTo>
                    <a:pt x="14021" y="86284"/>
                    <a:pt x="11864" y="86284"/>
                    <a:pt x="9707" y="86284"/>
                  </a:cubicBezTo>
                  <a:cubicBezTo>
                    <a:pt x="6471" y="85206"/>
                    <a:pt x="4314" y="84127"/>
                    <a:pt x="2157" y="83048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64" name="Freihandform: Form 2663">
              <a:extLst>
                <a:ext uri="{FF2B5EF4-FFF2-40B4-BE49-F238E27FC236}">
                  <a16:creationId xmlns:a16="http://schemas.microsoft.com/office/drawing/2014/main" id="{A47DDDCF-F18D-4B80-B1AA-93C384183FE7}"/>
                </a:ext>
              </a:extLst>
            </p:cNvPr>
            <p:cNvSpPr/>
            <p:nvPr/>
          </p:nvSpPr>
          <p:spPr>
            <a:xfrm>
              <a:off x="11074590" y="2188871"/>
              <a:ext cx="51770" cy="60398"/>
            </a:xfrm>
            <a:custGeom>
              <a:avLst/>
              <a:gdLst>
                <a:gd name="connsiteX0" fmla="*/ 12943 w 51770"/>
                <a:gd name="connsiteY0" fmla="*/ 57163 h 60398"/>
                <a:gd name="connsiteX1" fmla="*/ 3236 w 51770"/>
                <a:gd name="connsiteY1" fmla="*/ 46378 h 60398"/>
                <a:gd name="connsiteX2" fmla="*/ 0 w 51770"/>
                <a:gd name="connsiteY2" fmla="*/ 30199 h 60398"/>
                <a:gd name="connsiteX3" fmla="*/ 3236 w 51770"/>
                <a:gd name="connsiteY3" fmla="*/ 14021 h 60398"/>
                <a:gd name="connsiteX4" fmla="*/ 12943 w 51770"/>
                <a:gd name="connsiteY4" fmla="*/ 3236 h 60398"/>
                <a:gd name="connsiteX5" fmla="*/ 25885 w 51770"/>
                <a:gd name="connsiteY5" fmla="*/ 0 h 60398"/>
                <a:gd name="connsiteX6" fmla="*/ 38828 w 51770"/>
                <a:gd name="connsiteY6" fmla="*/ 3236 h 60398"/>
                <a:gd name="connsiteX7" fmla="*/ 48535 w 51770"/>
                <a:gd name="connsiteY7" fmla="*/ 14021 h 60398"/>
                <a:gd name="connsiteX8" fmla="*/ 51771 w 51770"/>
                <a:gd name="connsiteY8" fmla="*/ 30199 h 60398"/>
                <a:gd name="connsiteX9" fmla="*/ 48535 w 51770"/>
                <a:gd name="connsiteY9" fmla="*/ 46378 h 60398"/>
                <a:gd name="connsiteX10" fmla="*/ 38828 w 51770"/>
                <a:gd name="connsiteY10" fmla="*/ 57163 h 60398"/>
                <a:gd name="connsiteX11" fmla="*/ 25885 w 51770"/>
                <a:gd name="connsiteY11" fmla="*/ 60399 h 60398"/>
                <a:gd name="connsiteX12" fmla="*/ 12943 w 51770"/>
                <a:gd name="connsiteY12" fmla="*/ 57163 h 60398"/>
                <a:gd name="connsiteX13" fmla="*/ 34514 w 51770"/>
                <a:gd name="connsiteY13" fmla="*/ 50692 h 60398"/>
                <a:gd name="connsiteX14" fmla="*/ 40985 w 51770"/>
                <a:gd name="connsiteY14" fmla="*/ 43142 h 60398"/>
                <a:gd name="connsiteX15" fmla="*/ 43142 w 51770"/>
                <a:gd name="connsiteY15" fmla="*/ 31278 h 60398"/>
                <a:gd name="connsiteX16" fmla="*/ 40985 w 51770"/>
                <a:gd name="connsiteY16" fmla="*/ 19414 h 60398"/>
                <a:gd name="connsiteX17" fmla="*/ 34514 w 51770"/>
                <a:gd name="connsiteY17" fmla="*/ 10786 h 60398"/>
                <a:gd name="connsiteX18" fmla="*/ 25885 w 51770"/>
                <a:gd name="connsiteY18" fmla="*/ 7550 h 60398"/>
                <a:gd name="connsiteX19" fmla="*/ 17257 w 51770"/>
                <a:gd name="connsiteY19" fmla="*/ 10786 h 60398"/>
                <a:gd name="connsiteX20" fmla="*/ 10786 w 51770"/>
                <a:gd name="connsiteY20" fmla="*/ 19414 h 60398"/>
                <a:gd name="connsiteX21" fmla="*/ 8629 w 51770"/>
                <a:gd name="connsiteY21" fmla="*/ 31278 h 60398"/>
                <a:gd name="connsiteX22" fmla="*/ 14022 w 51770"/>
                <a:gd name="connsiteY22" fmla="*/ 47456 h 60398"/>
                <a:gd name="connsiteX23" fmla="*/ 26964 w 51770"/>
                <a:gd name="connsiteY23" fmla="*/ 53928 h 60398"/>
                <a:gd name="connsiteX24" fmla="*/ 34514 w 51770"/>
                <a:gd name="connsiteY24" fmla="*/ 50692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770" h="60398">
                  <a:moveTo>
                    <a:pt x="12943" y="57163"/>
                  </a:moveTo>
                  <a:cubicBezTo>
                    <a:pt x="8629" y="55006"/>
                    <a:pt x="5393" y="51770"/>
                    <a:pt x="3236" y="46378"/>
                  </a:cubicBezTo>
                  <a:cubicBezTo>
                    <a:pt x="1079" y="40985"/>
                    <a:pt x="0" y="36671"/>
                    <a:pt x="0" y="30199"/>
                  </a:cubicBezTo>
                  <a:cubicBezTo>
                    <a:pt x="0" y="23728"/>
                    <a:pt x="1079" y="18335"/>
                    <a:pt x="3236" y="14021"/>
                  </a:cubicBezTo>
                  <a:cubicBezTo>
                    <a:pt x="5393" y="9707"/>
                    <a:pt x="8629" y="6471"/>
                    <a:pt x="12943" y="3236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30200" y="0"/>
                    <a:pt x="34514" y="1079"/>
                    <a:pt x="38828" y="3236"/>
                  </a:cubicBezTo>
                  <a:cubicBezTo>
                    <a:pt x="43142" y="5393"/>
                    <a:pt x="46378" y="8628"/>
                    <a:pt x="48535" y="14021"/>
                  </a:cubicBezTo>
                  <a:cubicBezTo>
                    <a:pt x="50692" y="18335"/>
                    <a:pt x="51771" y="23728"/>
                    <a:pt x="51771" y="30199"/>
                  </a:cubicBezTo>
                  <a:cubicBezTo>
                    <a:pt x="51771" y="36671"/>
                    <a:pt x="50692" y="42063"/>
                    <a:pt x="48535" y="46378"/>
                  </a:cubicBezTo>
                  <a:cubicBezTo>
                    <a:pt x="46378" y="50692"/>
                    <a:pt x="43142" y="53928"/>
                    <a:pt x="38828" y="57163"/>
                  </a:cubicBezTo>
                  <a:cubicBezTo>
                    <a:pt x="34514" y="60399"/>
                    <a:pt x="30200" y="60399"/>
                    <a:pt x="25885" y="60399"/>
                  </a:cubicBezTo>
                  <a:cubicBezTo>
                    <a:pt x="21571" y="60399"/>
                    <a:pt x="17257" y="59320"/>
                    <a:pt x="12943" y="57163"/>
                  </a:cubicBezTo>
                  <a:close/>
                  <a:moveTo>
                    <a:pt x="34514" y="50692"/>
                  </a:moveTo>
                  <a:cubicBezTo>
                    <a:pt x="36671" y="48535"/>
                    <a:pt x="38828" y="46378"/>
                    <a:pt x="40985" y="43142"/>
                  </a:cubicBezTo>
                  <a:cubicBezTo>
                    <a:pt x="42064" y="39906"/>
                    <a:pt x="43142" y="35592"/>
                    <a:pt x="43142" y="31278"/>
                  </a:cubicBezTo>
                  <a:cubicBezTo>
                    <a:pt x="43142" y="26964"/>
                    <a:pt x="42064" y="22650"/>
                    <a:pt x="40985" y="19414"/>
                  </a:cubicBezTo>
                  <a:cubicBezTo>
                    <a:pt x="39907" y="16178"/>
                    <a:pt x="37749" y="12943"/>
                    <a:pt x="34514" y="10786"/>
                  </a:cubicBezTo>
                  <a:cubicBezTo>
                    <a:pt x="32357" y="8628"/>
                    <a:pt x="29121" y="7550"/>
                    <a:pt x="25885" y="7550"/>
                  </a:cubicBezTo>
                  <a:cubicBezTo>
                    <a:pt x="22650" y="7550"/>
                    <a:pt x="19414" y="8628"/>
                    <a:pt x="17257" y="10786"/>
                  </a:cubicBezTo>
                  <a:cubicBezTo>
                    <a:pt x="15100" y="12943"/>
                    <a:pt x="12943" y="15100"/>
                    <a:pt x="10786" y="19414"/>
                  </a:cubicBezTo>
                  <a:cubicBezTo>
                    <a:pt x="8629" y="23728"/>
                    <a:pt x="8629" y="26964"/>
                    <a:pt x="8629" y="31278"/>
                  </a:cubicBezTo>
                  <a:cubicBezTo>
                    <a:pt x="8629" y="37749"/>
                    <a:pt x="10786" y="44221"/>
                    <a:pt x="14022" y="47456"/>
                  </a:cubicBezTo>
                  <a:cubicBezTo>
                    <a:pt x="17257" y="50692"/>
                    <a:pt x="21571" y="53928"/>
                    <a:pt x="26964" y="53928"/>
                  </a:cubicBezTo>
                  <a:cubicBezTo>
                    <a:pt x="29121" y="53928"/>
                    <a:pt x="32357" y="52849"/>
                    <a:pt x="34514" y="50692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65" name="Freihandform: Form 2664">
              <a:extLst>
                <a:ext uri="{FF2B5EF4-FFF2-40B4-BE49-F238E27FC236}">
                  <a16:creationId xmlns:a16="http://schemas.microsoft.com/office/drawing/2014/main" id="{3DA25E69-6EAD-4914-B1C5-6BD8CECF9729}"/>
                </a:ext>
              </a:extLst>
            </p:cNvPr>
            <p:cNvSpPr/>
            <p:nvPr/>
          </p:nvSpPr>
          <p:spPr>
            <a:xfrm>
              <a:off x="11138224" y="2188871"/>
              <a:ext cx="51770" cy="86284"/>
            </a:xfrm>
            <a:custGeom>
              <a:avLst/>
              <a:gdLst>
                <a:gd name="connsiteX0" fmla="*/ 6471 w 51770"/>
                <a:gd name="connsiteY0" fmla="*/ 81970 h 86284"/>
                <a:gd name="connsiteX1" fmla="*/ 0 w 51770"/>
                <a:gd name="connsiteY1" fmla="*/ 70106 h 86284"/>
                <a:gd name="connsiteX2" fmla="*/ 2157 w 51770"/>
                <a:gd name="connsiteY2" fmla="*/ 62556 h 86284"/>
                <a:gd name="connsiteX3" fmla="*/ 8628 w 51770"/>
                <a:gd name="connsiteY3" fmla="*/ 56085 h 86284"/>
                <a:gd name="connsiteX4" fmla="*/ 8628 w 51770"/>
                <a:gd name="connsiteY4" fmla="*/ 56085 h 86284"/>
                <a:gd name="connsiteX5" fmla="*/ 5393 w 51770"/>
                <a:gd name="connsiteY5" fmla="*/ 51770 h 86284"/>
                <a:gd name="connsiteX6" fmla="*/ 4314 w 51770"/>
                <a:gd name="connsiteY6" fmla="*/ 46378 h 86284"/>
                <a:gd name="connsiteX7" fmla="*/ 6471 w 51770"/>
                <a:gd name="connsiteY7" fmla="*/ 39906 h 86284"/>
                <a:gd name="connsiteX8" fmla="*/ 10786 w 51770"/>
                <a:gd name="connsiteY8" fmla="*/ 35592 h 86284"/>
                <a:gd name="connsiteX9" fmla="*/ 10786 w 51770"/>
                <a:gd name="connsiteY9" fmla="*/ 35592 h 86284"/>
                <a:gd name="connsiteX10" fmla="*/ 5393 w 51770"/>
                <a:gd name="connsiteY10" fmla="*/ 29121 h 86284"/>
                <a:gd name="connsiteX11" fmla="*/ 3236 w 51770"/>
                <a:gd name="connsiteY11" fmla="*/ 20492 h 86284"/>
                <a:gd name="connsiteX12" fmla="*/ 6471 w 51770"/>
                <a:gd name="connsiteY12" fmla="*/ 9707 h 86284"/>
                <a:gd name="connsiteX13" fmla="*/ 14021 w 51770"/>
                <a:gd name="connsiteY13" fmla="*/ 2157 h 86284"/>
                <a:gd name="connsiteX14" fmla="*/ 24807 w 51770"/>
                <a:gd name="connsiteY14" fmla="*/ 0 h 86284"/>
                <a:gd name="connsiteX15" fmla="*/ 32357 w 51770"/>
                <a:gd name="connsiteY15" fmla="*/ 1079 h 86284"/>
                <a:gd name="connsiteX16" fmla="*/ 51770 w 51770"/>
                <a:gd name="connsiteY16" fmla="*/ 1079 h 86284"/>
                <a:gd name="connsiteX17" fmla="*/ 51770 w 51770"/>
                <a:gd name="connsiteY17" fmla="*/ 7550 h 86284"/>
                <a:gd name="connsiteX18" fmla="*/ 39907 w 51770"/>
                <a:gd name="connsiteY18" fmla="*/ 7550 h 86284"/>
                <a:gd name="connsiteX19" fmla="*/ 43142 w 51770"/>
                <a:gd name="connsiteY19" fmla="*/ 12943 h 86284"/>
                <a:gd name="connsiteX20" fmla="*/ 44220 w 51770"/>
                <a:gd name="connsiteY20" fmla="*/ 19414 h 86284"/>
                <a:gd name="connsiteX21" fmla="*/ 40985 w 51770"/>
                <a:gd name="connsiteY21" fmla="*/ 30199 h 86284"/>
                <a:gd name="connsiteX22" fmla="*/ 33435 w 51770"/>
                <a:gd name="connsiteY22" fmla="*/ 37749 h 86284"/>
                <a:gd name="connsiteX23" fmla="*/ 22649 w 51770"/>
                <a:gd name="connsiteY23" fmla="*/ 39906 h 86284"/>
                <a:gd name="connsiteX24" fmla="*/ 14021 w 51770"/>
                <a:gd name="connsiteY24" fmla="*/ 37749 h 86284"/>
                <a:gd name="connsiteX25" fmla="*/ 10786 w 51770"/>
                <a:gd name="connsiteY25" fmla="*/ 40985 h 86284"/>
                <a:gd name="connsiteX26" fmla="*/ 9707 w 51770"/>
                <a:gd name="connsiteY26" fmla="*/ 45299 h 86284"/>
                <a:gd name="connsiteX27" fmla="*/ 11864 w 51770"/>
                <a:gd name="connsiteY27" fmla="*/ 49613 h 86284"/>
                <a:gd name="connsiteX28" fmla="*/ 19414 w 51770"/>
                <a:gd name="connsiteY28" fmla="*/ 51770 h 86284"/>
                <a:gd name="connsiteX29" fmla="*/ 31278 w 51770"/>
                <a:gd name="connsiteY29" fmla="*/ 51770 h 86284"/>
                <a:gd name="connsiteX30" fmla="*/ 46378 w 51770"/>
                <a:gd name="connsiteY30" fmla="*/ 55006 h 86284"/>
                <a:gd name="connsiteX31" fmla="*/ 51770 w 51770"/>
                <a:gd name="connsiteY31" fmla="*/ 65792 h 86284"/>
                <a:gd name="connsiteX32" fmla="*/ 48535 w 51770"/>
                <a:gd name="connsiteY32" fmla="*/ 75499 h 86284"/>
                <a:gd name="connsiteX33" fmla="*/ 38828 w 51770"/>
                <a:gd name="connsiteY33" fmla="*/ 83048 h 86284"/>
                <a:gd name="connsiteX34" fmla="*/ 23728 w 51770"/>
                <a:gd name="connsiteY34" fmla="*/ 86284 h 86284"/>
                <a:gd name="connsiteX35" fmla="*/ 6471 w 51770"/>
                <a:gd name="connsiteY35" fmla="*/ 81970 h 86284"/>
                <a:gd name="connsiteX36" fmla="*/ 34514 w 51770"/>
                <a:gd name="connsiteY36" fmla="*/ 78734 h 86284"/>
                <a:gd name="connsiteX37" fmla="*/ 40985 w 51770"/>
                <a:gd name="connsiteY37" fmla="*/ 74420 h 86284"/>
                <a:gd name="connsiteX38" fmla="*/ 43142 w 51770"/>
                <a:gd name="connsiteY38" fmla="*/ 67949 h 86284"/>
                <a:gd name="connsiteX39" fmla="*/ 39907 w 51770"/>
                <a:gd name="connsiteY39" fmla="*/ 62556 h 86284"/>
                <a:gd name="connsiteX40" fmla="*/ 31278 w 51770"/>
                <a:gd name="connsiteY40" fmla="*/ 60399 h 86284"/>
                <a:gd name="connsiteX41" fmla="*/ 20493 w 51770"/>
                <a:gd name="connsiteY41" fmla="*/ 60399 h 86284"/>
                <a:gd name="connsiteX42" fmla="*/ 12943 w 51770"/>
                <a:gd name="connsiteY42" fmla="*/ 59320 h 86284"/>
                <a:gd name="connsiteX43" fmla="*/ 6471 w 51770"/>
                <a:gd name="connsiteY43" fmla="*/ 70106 h 86284"/>
                <a:gd name="connsiteX44" fmla="*/ 10786 w 51770"/>
                <a:gd name="connsiteY44" fmla="*/ 77656 h 86284"/>
                <a:gd name="connsiteX45" fmla="*/ 23728 w 51770"/>
                <a:gd name="connsiteY45" fmla="*/ 80891 h 86284"/>
                <a:gd name="connsiteX46" fmla="*/ 34514 w 51770"/>
                <a:gd name="connsiteY46" fmla="*/ 78734 h 86284"/>
                <a:gd name="connsiteX47" fmla="*/ 32357 w 51770"/>
                <a:gd name="connsiteY47" fmla="*/ 31278 h 86284"/>
                <a:gd name="connsiteX48" fmla="*/ 35592 w 51770"/>
                <a:gd name="connsiteY48" fmla="*/ 20492 h 86284"/>
                <a:gd name="connsiteX49" fmla="*/ 32357 w 51770"/>
                <a:gd name="connsiteY49" fmla="*/ 9707 h 86284"/>
                <a:gd name="connsiteX50" fmla="*/ 23728 w 51770"/>
                <a:gd name="connsiteY50" fmla="*/ 5393 h 86284"/>
                <a:gd name="connsiteX51" fmla="*/ 14021 w 51770"/>
                <a:gd name="connsiteY51" fmla="*/ 9707 h 86284"/>
                <a:gd name="connsiteX52" fmla="*/ 10786 w 51770"/>
                <a:gd name="connsiteY52" fmla="*/ 20492 h 86284"/>
                <a:gd name="connsiteX53" fmla="*/ 14021 w 51770"/>
                <a:gd name="connsiteY53" fmla="*/ 31278 h 86284"/>
                <a:gd name="connsiteX54" fmla="*/ 23728 w 51770"/>
                <a:gd name="connsiteY54" fmla="*/ 35592 h 86284"/>
                <a:gd name="connsiteX55" fmla="*/ 32357 w 51770"/>
                <a:gd name="connsiteY55" fmla="*/ 31278 h 86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1770" h="86284">
                  <a:moveTo>
                    <a:pt x="6471" y="81970"/>
                  </a:moveTo>
                  <a:cubicBezTo>
                    <a:pt x="2157" y="78734"/>
                    <a:pt x="0" y="75499"/>
                    <a:pt x="0" y="70106"/>
                  </a:cubicBezTo>
                  <a:cubicBezTo>
                    <a:pt x="0" y="67949"/>
                    <a:pt x="1078" y="65792"/>
                    <a:pt x="2157" y="62556"/>
                  </a:cubicBezTo>
                  <a:cubicBezTo>
                    <a:pt x="3236" y="60399"/>
                    <a:pt x="5393" y="58242"/>
                    <a:pt x="8628" y="56085"/>
                  </a:cubicBezTo>
                  <a:lnTo>
                    <a:pt x="8628" y="56085"/>
                  </a:lnTo>
                  <a:cubicBezTo>
                    <a:pt x="7550" y="55006"/>
                    <a:pt x="5393" y="53928"/>
                    <a:pt x="5393" y="51770"/>
                  </a:cubicBezTo>
                  <a:cubicBezTo>
                    <a:pt x="4314" y="50692"/>
                    <a:pt x="4314" y="48535"/>
                    <a:pt x="4314" y="46378"/>
                  </a:cubicBezTo>
                  <a:cubicBezTo>
                    <a:pt x="4314" y="44221"/>
                    <a:pt x="5393" y="42063"/>
                    <a:pt x="6471" y="39906"/>
                  </a:cubicBezTo>
                  <a:cubicBezTo>
                    <a:pt x="7550" y="37749"/>
                    <a:pt x="9707" y="36671"/>
                    <a:pt x="10786" y="35592"/>
                  </a:cubicBezTo>
                  <a:lnTo>
                    <a:pt x="10786" y="35592"/>
                  </a:lnTo>
                  <a:cubicBezTo>
                    <a:pt x="8628" y="33435"/>
                    <a:pt x="6471" y="31278"/>
                    <a:pt x="5393" y="29121"/>
                  </a:cubicBezTo>
                  <a:cubicBezTo>
                    <a:pt x="4314" y="26964"/>
                    <a:pt x="3236" y="23728"/>
                    <a:pt x="3236" y="20492"/>
                  </a:cubicBezTo>
                  <a:cubicBezTo>
                    <a:pt x="3236" y="16178"/>
                    <a:pt x="4314" y="12943"/>
                    <a:pt x="6471" y="9707"/>
                  </a:cubicBezTo>
                  <a:cubicBezTo>
                    <a:pt x="8628" y="6471"/>
                    <a:pt x="10786" y="4314"/>
                    <a:pt x="14021" y="2157"/>
                  </a:cubicBezTo>
                  <a:cubicBezTo>
                    <a:pt x="17257" y="0"/>
                    <a:pt x="20493" y="0"/>
                    <a:pt x="24807" y="0"/>
                  </a:cubicBezTo>
                  <a:cubicBezTo>
                    <a:pt x="26964" y="0"/>
                    <a:pt x="30199" y="0"/>
                    <a:pt x="32357" y="1079"/>
                  </a:cubicBezTo>
                  <a:lnTo>
                    <a:pt x="51770" y="1079"/>
                  </a:lnTo>
                  <a:lnTo>
                    <a:pt x="51770" y="7550"/>
                  </a:lnTo>
                  <a:lnTo>
                    <a:pt x="39907" y="7550"/>
                  </a:lnTo>
                  <a:cubicBezTo>
                    <a:pt x="40985" y="8628"/>
                    <a:pt x="43142" y="10786"/>
                    <a:pt x="43142" y="12943"/>
                  </a:cubicBezTo>
                  <a:cubicBezTo>
                    <a:pt x="44220" y="15100"/>
                    <a:pt x="44220" y="17257"/>
                    <a:pt x="44220" y="19414"/>
                  </a:cubicBezTo>
                  <a:cubicBezTo>
                    <a:pt x="44220" y="23728"/>
                    <a:pt x="43142" y="26964"/>
                    <a:pt x="40985" y="30199"/>
                  </a:cubicBezTo>
                  <a:cubicBezTo>
                    <a:pt x="38828" y="33435"/>
                    <a:pt x="36671" y="35592"/>
                    <a:pt x="33435" y="37749"/>
                  </a:cubicBezTo>
                  <a:cubicBezTo>
                    <a:pt x="30199" y="39906"/>
                    <a:pt x="26964" y="39906"/>
                    <a:pt x="22649" y="39906"/>
                  </a:cubicBezTo>
                  <a:cubicBezTo>
                    <a:pt x="19414" y="39906"/>
                    <a:pt x="16178" y="38828"/>
                    <a:pt x="14021" y="37749"/>
                  </a:cubicBezTo>
                  <a:cubicBezTo>
                    <a:pt x="12943" y="38828"/>
                    <a:pt x="11864" y="39906"/>
                    <a:pt x="10786" y="40985"/>
                  </a:cubicBezTo>
                  <a:cubicBezTo>
                    <a:pt x="9707" y="42063"/>
                    <a:pt x="9707" y="43142"/>
                    <a:pt x="9707" y="45299"/>
                  </a:cubicBezTo>
                  <a:cubicBezTo>
                    <a:pt x="9707" y="47456"/>
                    <a:pt x="10786" y="48535"/>
                    <a:pt x="11864" y="49613"/>
                  </a:cubicBezTo>
                  <a:cubicBezTo>
                    <a:pt x="12943" y="50692"/>
                    <a:pt x="16178" y="51770"/>
                    <a:pt x="19414" y="51770"/>
                  </a:cubicBezTo>
                  <a:lnTo>
                    <a:pt x="31278" y="51770"/>
                  </a:lnTo>
                  <a:cubicBezTo>
                    <a:pt x="37749" y="51770"/>
                    <a:pt x="43142" y="52849"/>
                    <a:pt x="46378" y="55006"/>
                  </a:cubicBezTo>
                  <a:cubicBezTo>
                    <a:pt x="49613" y="57163"/>
                    <a:pt x="51770" y="60399"/>
                    <a:pt x="51770" y="65792"/>
                  </a:cubicBezTo>
                  <a:cubicBezTo>
                    <a:pt x="51770" y="69027"/>
                    <a:pt x="50692" y="72263"/>
                    <a:pt x="48535" y="75499"/>
                  </a:cubicBezTo>
                  <a:cubicBezTo>
                    <a:pt x="46378" y="78734"/>
                    <a:pt x="43142" y="80891"/>
                    <a:pt x="38828" y="83048"/>
                  </a:cubicBezTo>
                  <a:cubicBezTo>
                    <a:pt x="34514" y="85206"/>
                    <a:pt x="29121" y="86284"/>
                    <a:pt x="23728" y="86284"/>
                  </a:cubicBezTo>
                  <a:cubicBezTo>
                    <a:pt x="16178" y="86284"/>
                    <a:pt x="10786" y="85206"/>
                    <a:pt x="6471" y="81970"/>
                  </a:cubicBezTo>
                  <a:close/>
                  <a:moveTo>
                    <a:pt x="34514" y="78734"/>
                  </a:moveTo>
                  <a:cubicBezTo>
                    <a:pt x="37749" y="77656"/>
                    <a:pt x="39907" y="76577"/>
                    <a:pt x="40985" y="74420"/>
                  </a:cubicBezTo>
                  <a:cubicBezTo>
                    <a:pt x="42064" y="72263"/>
                    <a:pt x="43142" y="70106"/>
                    <a:pt x="43142" y="67949"/>
                  </a:cubicBezTo>
                  <a:cubicBezTo>
                    <a:pt x="43142" y="65792"/>
                    <a:pt x="42064" y="63634"/>
                    <a:pt x="39907" y="62556"/>
                  </a:cubicBezTo>
                  <a:cubicBezTo>
                    <a:pt x="37749" y="61477"/>
                    <a:pt x="34514" y="60399"/>
                    <a:pt x="31278" y="60399"/>
                  </a:cubicBezTo>
                  <a:lnTo>
                    <a:pt x="20493" y="60399"/>
                  </a:lnTo>
                  <a:cubicBezTo>
                    <a:pt x="18335" y="60399"/>
                    <a:pt x="15100" y="60399"/>
                    <a:pt x="12943" y="59320"/>
                  </a:cubicBezTo>
                  <a:cubicBezTo>
                    <a:pt x="8628" y="62556"/>
                    <a:pt x="6471" y="65792"/>
                    <a:pt x="6471" y="70106"/>
                  </a:cubicBezTo>
                  <a:cubicBezTo>
                    <a:pt x="6471" y="73341"/>
                    <a:pt x="7550" y="75499"/>
                    <a:pt x="10786" y="77656"/>
                  </a:cubicBezTo>
                  <a:cubicBezTo>
                    <a:pt x="14021" y="79813"/>
                    <a:pt x="18335" y="80891"/>
                    <a:pt x="23728" y="80891"/>
                  </a:cubicBezTo>
                  <a:cubicBezTo>
                    <a:pt x="28042" y="79813"/>
                    <a:pt x="31278" y="79813"/>
                    <a:pt x="34514" y="78734"/>
                  </a:cubicBezTo>
                  <a:close/>
                  <a:moveTo>
                    <a:pt x="32357" y="31278"/>
                  </a:moveTo>
                  <a:cubicBezTo>
                    <a:pt x="34514" y="29121"/>
                    <a:pt x="35592" y="24807"/>
                    <a:pt x="35592" y="20492"/>
                  </a:cubicBezTo>
                  <a:cubicBezTo>
                    <a:pt x="35592" y="16178"/>
                    <a:pt x="34514" y="12943"/>
                    <a:pt x="32357" y="9707"/>
                  </a:cubicBezTo>
                  <a:cubicBezTo>
                    <a:pt x="30199" y="6471"/>
                    <a:pt x="26964" y="5393"/>
                    <a:pt x="23728" y="5393"/>
                  </a:cubicBezTo>
                  <a:cubicBezTo>
                    <a:pt x="20493" y="5393"/>
                    <a:pt x="17257" y="6471"/>
                    <a:pt x="14021" y="9707"/>
                  </a:cubicBezTo>
                  <a:cubicBezTo>
                    <a:pt x="11864" y="11864"/>
                    <a:pt x="10786" y="16178"/>
                    <a:pt x="10786" y="20492"/>
                  </a:cubicBezTo>
                  <a:cubicBezTo>
                    <a:pt x="10786" y="24807"/>
                    <a:pt x="11864" y="28042"/>
                    <a:pt x="14021" y="31278"/>
                  </a:cubicBezTo>
                  <a:cubicBezTo>
                    <a:pt x="16178" y="33435"/>
                    <a:pt x="19414" y="35592"/>
                    <a:pt x="23728" y="35592"/>
                  </a:cubicBezTo>
                  <a:cubicBezTo>
                    <a:pt x="26964" y="35592"/>
                    <a:pt x="30199" y="33435"/>
                    <a:pt x="32357" y="31278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66" name="Freihandform: Form 2665">
              <a:extLst>
                <a:ext uri="{FF2B5EF4-FFF2-40B4-BE49-F238E27FC236}">
                  <a16:creationId xmlns:a16="http://schemas.microsoft.com/office/drawing/2014/main" id="{3859AC40-03E8-4735-B3E1-ECFFE72A24C4}"/>
                </a:ext>
              </a:extLst>
            </p:cNvPr>
            <p:cNvSpPr/>
            <p:nvPr/>
          </p:nvSpPr>
          <p:spPr>
            <a:xfrm>
              <a:off x="11194309" y="2191029"/>
              <a:ext cx="49613" cy="81969"/>
            </a:xfrm>
            <a:custGeom>
              <a:avLst/>
              <a:gdLst>
                <a:gd name="connsiteX0" fmla="*/ 3236 w 49613"/>
                <a:gd name="connsiteY0" fmla="*/ 80891 h 81969"/>
                <a:gd name="connsiteX1" fmla="*/ 5393 w 49613"/>
                <a:gd name="connsiteY1" fmla="*/ 74420 h 81969"/>
                <a:gd name="connsiteX2" fmla="*/ 9707 w 49613"/>
                <a:gd name="connsiteY2" fmla="*/ 75499 h 81969"/>
                <a:gd name="connsiteX3" fmla="*/ 17257 w 49613"/>
                <a:gd name="connsiteY3" fmla="*/ 72263 h 81969"/>
                <a:gd name="connsiteX4" fmla="*/ 22649 w 49613"/>
                <a:gd name="connsiteY4" fmla="*/ 62556 h 81969"/>
                <a:gd name="connsiteX5" fmla="*/ 23728 w 49613"/>
                <a:gd name="connsiteY5" fmla="*/ 58242 h 81969"/>
                <a:gd name="connsiteX6" fmla="*/ 0 w 49613"/>
                <a:gd name="connsiteY6" fmla="*/ 0 h 81969"/>
                <a:gd name="connsiteX7" fmla="*/ 8628 w 49613"/>
                <a:gd name="connsiteY7" fmla="*/ 0 h 81969"/>
                <a:gd name="connsiteX8" fmla="*/ 20492 w 49613"/>
                <a:gd name="connsiteY8" fmla="*/ 33435 h 81969"/>
                <a:gd name="connsiteX9" fmla="*/ 25885 w 49613"/>
                <a:gd name="connsiteY9" fmla="*/ 49613 h 81969"/>
                <a:gd name="connsiteX10" fmla="*/ 25885 w 49613"/>
                <a:gd name="connsiteY10" fmla="*/ 49613 h 81969"/>
                <a:gd name="connsiteX11" fmla="*/ 29121 w 49613"/>
                <a:gd name="connsiteY11" fmla="*/ 38828 h 81969"/>
                <a:gd name="connsiteX12" fmla="*/ 30199 w 49613"/>
                <a:gd name="connsiteY12" fmla="*/ 33435 h 81969"/>
                <a:gd name="connsiteX13" fmla="*/ 40985 w 49613"/>
                <a:gd name="connsiteY13" fmla="*/ 0 h 81969"/>
                <a:gd name="connsiteX14" fmla="*/ 49613 w 49613"/>
                <a:gd name="connsiteY14" fmla="*/ 0 h 81969"/>
                <a:gd name="connsiteX15" fmla="*/ 28042 w 49613"/>
                <a:gd name="connsiteY15" fmla="*/ 62556 h 81969"/>
                <a:gd name="connsiteX16" fmla="*/ 19414 w 49613"/>
                <a:gd name="connsiteY16" fmla="*/ 76577 h 81969"/>
                <a:gd name="connsiteX17" fmla="*/ 6471 w 49613"/>
                <a:gd name="connsiteY17" fmla="*/ 81970 h 81969"/>
                <a:gd name="connsiteX18" fmla="*/ 3236 w 49613"/>
                <a:gd name="connsiteY18" fmla="*/ 80891 h 81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9613" h="81969">
                  <a:moveTo>
                    <a:pt x="3236" y="80891"/>
                  </a:moveTo>
                  <a:lnTo>
                    <a:pt x="5393" y="74420"/>
                  </a:lnTo>
                  <a:cubicBezTo>
                    <a:pt x="6471" y="75499"/>
                    <a:pt x="8628" y="75499"/>
                    <a:pt x="9707" y="75499"/>
                  </a:cubicBezTo>
                  <a:cubicBezTo>
                    <a:pt x="12943" y="75499"/>
                    <a:pt x="15099" y="74420"/>
                    <a:pt x="17257" y="72263"/>
                  </a:cubicBezTo>
                  <a:cubicBezTo>
                    <a:pt x="19414" y="70106"/>
                    <a:pt x="21571" y="66870"/>
                    <a:pt x="22649" y="62556"/>
                  </a:cubicBezTo>
                  <a:lnTo>
                    <a:pt x="23728" y="58242"/>
                  </a:lnTo>
                  <a:lnTo>
                    <a:pt x="0" y="0"/>
                  </a:lnTo>
                  <a:lnTo>
                    <a:pt x="8628" y="0"/>
                  </a:lnTo>
                  <a:lnTo>
                    <a:pt x="20492" y="33435"/>
                  </a:lnTo>
                  <a:lnTo>
                    <a:pt x="25885" y="49613"/>
                  </a:lnTo>
                  <a:lnTo>
                    <a:pt x="25885" y="49613"/>
                  </a:lnTo>
                  <a:cubicBezTo>
                    <a:pt x="26964" y="46378"/>
                    <a:pt x="28042" y="43142"/>
                    <a:pt x="29121" y="38828"/>
                  </a:cubicBezTo>
                  <a:lnTo>
                    <a:pt x="30199" y="33435"/>
                  </a:lnTo>
                  <a:lnTo>
                    <a:pt x="40985" y="0"/>
                  </a:lnTo>
                  <a:lnTo>
                    <a:pt x="49613" y="0"/>
                  </a:lnTo>
                  <a:lnTo>
                    <a:pt x="28042" y="62556"/>
                  </a:lnTo>
                  <a:cubicBezTo>
                    <a:pt x="25885" y="69027"/>
                    <a:pt x="22649" y="73342"/>
                    <a:pt x="19414" y="76577"/>
                  </a:cubicBezTo>
                  <a:cubicBezTo>
                    <a:pt x="16178" y="79813"/>
                    <a:pt x="11864" y="81970"/>
                    <a:pt x="6471" y="81970"/>
                  </a:cubicBezTo>
                  <a:cubicBezTo>
                    <a:pt x="7550" y="81970"/>
                    <a:pt x="5393" y="81970"/>
                    <a:pt x="3236" y="80891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667" name="Grafik 2">
            <a:extLst>
              <a:ext uri="{FF2B5EF4-FFF2-40B4-BE49-F238E27FC236}">
                <a16:creationId xmlns:a16="http://schemas.microsoft.com/office/drawing/2014/main" id="{B0F4A13A-2EB8-4B9A-A528-61E3E4442A10}"/>
              </a:ext>
            </a:extLst>
          </p:cNvPr>
          <p:cNvGrpSpPr/>
          <p:nvPr/>
        </p:nvGrpSpPr>
        <p:grpSpPr>
          <a:xfrm>
            <a:off x="8360956" y="6534353"/>
            <a:ext cx="486426" cy="208160"/>
            <a:chOff x="8360956" y="6534353"/>
            <a:chExt cx="486426" cy="208160"/>
          </a:xfrm>
          <a:solidFill>
            <a:srgbClr val="3E3E3D"/>
          </a:solidFill>
        </p:grpSpPr>
        <p:sp>
          <p:nvSpPr>
            <p:cNvPr id="2668" name="Freihandform: Form 2667">
              <a:extLst>
                <a:ext uri="{FF2B5EF4-FFF2-40B4-BE49-F238E27FC236}">
                  <a16:creationId xmlns:a16="http://schemas.microsoft.com/office/drawing/2014/main" id="{9560D210-DF26-4653-9F4E-508DD4B3583D}"/>
                </a:ext>
              </a:extLst>
            </p:cNvPr>
            <p:cNvSpPr/>
            <p:nvPr/>
          </p:nvSpPr>
          <p:spPr>
            <a:xfrm>
              <a:off x="8363113" y="6538668"/>
              <a:ext cx="56084" cy="73643"/>
            </a:xfrm>
            <a:custGeom>
              <a:avLst/>
              <a:gdLst>
                <a:gd name="connsiteX0" fmla="*/ 32357 w 56084"/>
                <a:gd name="connsiteY0" fmla="*/ 72263 h 73643"/>
                <a:gd name="connsiteX1" fmla="*/ 16178 w 56084"/>
                <a:gd name="connsiteY1" fmla="*/ 67949 h 73643"/>
                <a:gd name="connsiteX2" fmla="*/ 4314 w 56084"/>
                <a:gd name="connsiteY2" fmla="*/ 56084 h 73643"/>
                <a:gd name="connsiteX3" fmla="*/ 0 w 56084"/>
                <a:gd name="connsiteY3" fmla="*/ 36671 h 73643"/>
                <a:gd name="connsiteX4" fmla="*/ 2157 w 56084"/>
                <a:gd name="connsiteY4" fmla="*/ 21571 h 73643"/>
                <a:gd name="connsiteX5" fmla="*/ 9707 w 56084"/>
                <a:gd name="connsiteY5" fmla="*/ 9707 h 73643"/>
                <a:gd name="connsiteX6" fmla="*/ 20492 w 56084"/>
                <a:gd name="connsiteY6" fmla="*/ 2157 h 73643"/>
                <a:gd name="connsiteX7" fmla="*/ 33435 w 56084"/>
                <a:gd name="connsiteY7" fmla="*/ 0 h 73643"/>
                <a:gd name="connsiteX8" fmla="*/ 45299 w 56084"/>
                <a:gd name="connsiteY8" fmla="*/ 3236 h 73643"/>
                <a:gd name="connsiteX9" fmla="*/ 53928 w 56084"/>
                <a:gd name="connsiteY9" fmla="*/ 9707 h 73643"/>
                <a:gd name="connsiteX10" fmla="*/ 46378 w 56084"/>
                <a:gd name="connsiteY10" fmla="*/ 19414 h 73643"/>
                <a:gd name="connsiteX11" fmla="*/ 40985 w 56084"/>
                <a:gd name="connsiteY11" fmla="*/ 15100 h 73643"/>
                <a:gd name="connsiteX12" fmla="*/ 33435 w 56084"/>
                <a:gd name="connsiteY12" fmla="*/ 14021 h 73643"/>
                <a:gd name="connsiteX13" fmla="*/ 24807 w 56084"/>
                <a:gd name="connsiteY13" fmla="*/ 17257 h 73643"/>
                <a:gd name="connsiteX14" fmla="*/ 18335 w 56084"/>
                <a:gd name="connsiteY14" fmla="*/ 25885 h 73643"/>
                <a:gd name="connsiteX15" fmla="*/ 16178 w 56084"/>
                <a:gd name="connsiteY15" fmla="*/ 38828 h 73643"/>
                <a:gd name="connsiteX16" fmla="*/ 18335 w 56084"/>
                <a:gd name="connsiteY16" fmla="*/ 51770 h 73643"/>
                <a:gd name="connsiteX17" fmla="*/ 24807 w 56084"/>
                <a:gd name="connsiteY17" fmla="*/ 60399 h 73643"/>
                <a:gd name="connsiteX18" fmla="*/ 34514 w 56084"/>
                <a:gd name="connsiteY18" fmla="*/ 63634 h 73643"/>
                <a:gd name="connsiteX19" fmla="*/ 42063 w 56084"/>
                <a:gd name="connsiteY19" fmla="*/ 61477 h 73643"/>
                <a:gd name="connsiteX20" fmla="*/ 48535 w 56084"/>
                <a:gd name="connsiteY20" fmla="*/ 56084 h 73643"/>
                <a:gd name="connsiteX21" fmla="*/ 56085 w 56084"/>
                <a:gd name="connsiteY21" fmla="*/ 65791 h 73643"/>
                <a:gd name="connsiteX22" fmla="*/ 46378 w 56084"/>
                <a:gd name="connsiteY22" fmla="*/ 73341 h 73643"/>
                <a:gd name="connsiteX23" fmla="*/ 32357 w 56084"/>
                <a:gd name="connsiteY23" fmla="*/ 72263 h 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6084" h="73643">
                  <a:moveTo>
                    <a:pt x="32357" y="72263"/>
                  </a:moveTo>
                  <a:cubicBezTo>
                    <a:pt x="25885" y="72263"/>
                    <a:pt x="20492" y="71184"/>
                    <a:pt x="16178" y="67949"/>
                  </a:cubicBezTo>
                  <a:cubicBezTo>
                    <a:pt x="10786" y="64713"/>
                    <a:pt x="7550" y="61477"/>
                    <a:pt x="4314" y="56084"/>
                  </a:cubicBezTo>
                  <a:cubicBezTo>
                    <a:pt x="1078" y="50692"/>
                    <a:pt x="0" y="44220"/>
                    <a:pt x="0" y="36671"/>
                  </a:cubicBezTo>
                  <a:cubicBezTo>
                    <a:pt x="0" y="31278"/>
                    <a:pt x="1078" y="25885"/>
                    <a:pt x="2157" y="21571"/>
                  </a:cubicBezTo>
                  <a:cubicBezTo>
                    <a:pt x="4314" y="17257"/>
                    <a:pt x="6471" y="12942"/>
                    <a:pt x="9707" y="9707"/>
                  </a:cubicBezTo>
                  <a:cubicBezTo>
                    <a:pt x="12943" y="6471"/>
                    <a:pt x="16178" y="4314"/>
                    <a:pt x="20492" y="2157"/>
                  </a:cubicBezTo>
                  <a:cubicBezTo>
                    <a:pt x="24807" y="0"/>
                    <a:pt x="29121" y="0"/>
                    <a:pt x="33435" y="0"/>
                  </a:cubicBezTo>
                  <a:cubicBezTo>
                    <a:pt x="37749" y="0"/>
                    <a:pt x="42063" y="1078"/>
                    <a:pt x="45299" y="3236"/>
                  </a:cubicBezTo>
                  <a:cubicBezTo>
                    <a:pt x="48535" y="5393"/>
                    <a:pt x="51770" y="7550"/>
                    <a:pt x="53928" y="9707"/>
                  </a:cubicBezTo>
                  <a:lnTo>
                    <a:pt x="46378" y="19414"/>
                  </a:lnTo>
                  <a:cubicBezTo>
                    <a:pt x="44220" y="17257"/>
                    <a:pt x="43142" y="16178"/>
                    <a:pt x="40985" y="15100"/>
                  </a:cubicBezTo>
                  <a:cubicBezTo>
                    <a:pt x="38828" y="14021"/>
                    <a:pt x="36670" y="14021"/>
                    <a:pt x="33435" y="14021"/>
                  </a:cubicBezTo>
                  <a:cubicBezTo>
                    <a:pt x="30199" y="14021"/>
                    <a:pt x="26964" y="15100"/>
                    <a:pt x="24807" y="17257"/>
                  </a:cubicBezTo>
                  <a:cubicBezTo>
                    <a:pt x="21571" y="19414"/>
                    <a:pt x="19414" y="21571"/>
                    <a:pt x="18335" y="25885"/>
                  </a:cubicBezTo>
                  <a:cubicBezTo>
                    <a:pt x="17257" y="30199"/>
                    <a:pt x="16178" y="33435"/>
                    <a:pt x="16178" y="38828"/>
                  </a:cubicBezTo>
                  <a:cubicBezTo>
                    <a:pt x="16178" y="44220"/>
                    <a:pt x="17257" y="48535"/>
                    <a:pt x="18335" y="51770"/>
                  </a:cubicBezTo>
                  <a:cubicBezTo>
                    <a:pt x="19414" y="55006"/>
                    <a:pt x="21571" y="58242"/>
                    <a:pt x="24807" y="60399"/>
                  </a:cubicBezTo>
                  <a:cubicBezTo>
                    <a:pt x="28042" y="62556"/>
                    <a:pt x="30199" y="63634"/>
                    <a:pt x="34514" y="63634"/>
                  </a:cubicBezTo>
                  <a:cubicBezTo>
                    <a:pt x="37749" y="63634"/>
                    <a:pt x="39907" y="62556"/>
                    <a:pt x="42063" y="61477"/>
                  </a:cubicBezTo>
                  <a:cubicBezTo>
                    <a:pt x="44220" y="60399"/>
                    <a:pt x="46378" y="58242"/>
                    <a:pt x="48535" y="56084"/>
                  </a:cubicBezTo>
                  <a:lnTo>
                    <a:pt x="56085" y="65791"/>
                  </a:lnTo>
                  <a:cubicBezTo>
                    <a:pt x="52849" y="69027"/>
                    <a:pt x="49613" y="72263"/>
                    <a:pt x="46378" y="73341"/>
                  </a:cubicBezTo>
                  <a:cubicBezTo>
                    <a:pt x="43142" y="74420"/>
                    <a:pt x="36670" y="72263"/>
                    <a:pt x="32357" y="72263"/>
                  </a:cubicBez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69" name="Freihandform: Form 2668">
              <a:extLst>
                <a:ext uri="{FF2B5EF4-FFF2-40B4-BE49-F238E27FC236}">
                  <a16:creationId xmlns:a16="http://schemas.microsoft.com/office/drawing/2014/main" id="{3703C0D8-3984-4717-9E14-2B05EBD028AA}"/>
                </a:ext>
              </a:extLst>
            </p:cNvPr>
            <p:cNvSpPr/>
            <p:nvPr/>
          </p:nvSpPr>
          <p:spPr>
            <a:xfrm>
              <a:off x="8424590" y="6554846"/>
              <a:ext cx="51770" cy="56084"/>
            </a:xfrm>
            <a:custGeom>
              <a:avLst/>
              <a:gdLst>
                <a:gd name="connsiteX0" fmla="*/ 25885 w 51770"/>
                <a:gd name="connsiteY0" fmla="*/ 56084 h 56084"/>
                <a:gd name="connsiteX1" fmla="*/ 12942 w 51770"/>
                <a:gd name="connsiteY1" fmla="*/ 52849 h 56084"/>
                <a:gd name="connsiteX2" fmla="*/ 3236 w 51770"/>
                <a:gd name="connsiteY2" fmla="*/ 43142 h 56084"/>
                <a:gd name="connsiteX3" fmla="*/ 0 w 51770"/>
                <a:gd name="connsiteY3" fmla="*/ 28042 h 56084"/>
                <a:gd name="connsiteX4" fmla="*/ 3236 w 51770"/>
                <a:gd name="connsiteY4" fmla="*/ 12942 h 56084"/>
                <a:gd name="connsiteX5" fmla="*/ 12942 w 51770"/>
                <a:gd name="connsiteY5" fmla="*/ 3236 h 56084"/>
                <a:gd name="connsiteX6" fmla="*/ 25885 w 51770"/>
                <a:gd name="connsiteY6" fmla="*/ 0 h 56084"/>
                <a:gd name="connsiteX7" fmla="*/ 38828 w 51770"/>
                <a:gd name="connsiteY7" fmla="*/ 3236 h 56084"/>
                <a:gd name="connsiteX8" fmla="*/ 48535 w 51770"/>
                <a:gd name="connsiteY8" fmla="*/ 12942 h 56084"/>
                <a:gd name="connsiteX9" fmla="*/ 51770 w 51770"/>
                <a:gd name="connsiteY9" fmla="*/ 28042 h 56084"/>
                <a:gd name="connsiteX10" fmla="*/ 48535 w 51770"/>
                <a:gd name="connsiteY10" fmla="*/ 43142 h 56084"/>
                <a:gd name="connsiteX11" fmla="*/ 38828 w 51770"/>
                <a:gd name="connsiteY11" fmla="*/ 52849 h 56084"/>
                <a:gd name="connsiteX12" fmla="*/ 25885 w 51770"/>
                <a:gd name="connsiteY12" fmla="*/ 56084 h 56084"/>
                <a:gd name="connsiteX13" fmla="*/ 25885 w 51770"/>
                <a:gd name="connsiteY13" fmla="*/ 44220 h 56084"/>
                <a:gd name="connsiteX14" fmla="*/ 31278 w 51770"/>
                <a:gd name="connsiteY14" fmla="*/ 42063 h 56084"/>
                <a:gd name="connsiteX15" fmla="*/ 34513 w 51770"/>
                <a:gd name="connsiteY15" fmla="*/ 36671 h 56084"/>
                <a:gd name="connsiteX16" fmla="*/ 35592 w 51770"/>
                <a:gd name="connsiteY16" fmla="*/ 28042 h 56084"/>
                <a:gd name="connsiteX17" fmla="*/ 34513 w 51770"/>
                <a:gd name="connsiteY17" fmla="*/ 19414 h 56084"/>
                <a:gd name="connsiteX18" fmla="*/ 31278 w 51770"/>
                <a:gd name="connsiteY18" fmla="*/ 14021 h 56084"/>
                <a:gd name="connsiteX19" fmla="*/ 25885 w 51770"/>
                <a:gd name="connsiteY19" fmla="*/ 11864 h 56084"/>
                <a:gd name="connsiteX20" fmla="*/ 20492 w 51770"/>
                <a:gd name="connsiteY20" fmla="*/ 14021 h 56084"/>
                <a:gd name="connsiteX21" fmla="*/ 17257 w 51770"/>
                <a:gd name="connsiteY21" fmla="*/ 19414 h 56084"/>
                <a:gd name="connsiteX22" fmla="*/ 16178 w 51770"/>
                <a:gd name="connsiteY22" fmla="*/ 28042 h 56084"/>
                <a:gd name="connsiteX23" fmla="*/ 17257 w 51770"/>
                <a:gd name="connsiteY23" fmla="*/ 36671 h 56084"/>
                <a:gd name="connsiteX24" fmla="*/ 20492 w 51770"/>
                <a:gd name="connsiteY24" fmla="*/ 42063 h 56084"/>
                <a:gd name="connsiteX25" fmla="*/ 25885 w 51770"/>
                <a:gd name="connsiteY25" fmla="*/ 44220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1770" h="56084">
                  <a:moveTo>
                    <a:pt x="25885" y="56084"/>
                  </a:moveTo>
                  <a:cubicBezTo>
                    <a:pt x="21571" y="56084"/>
                    <a:pt x="17257" y="55006"/>
                    <a:pt x="12942" y="52849"/>
                  </a:cubicBezTo>
                  <a:cubicBezTo>
                    <a:pt x="8628" y="50692"/>
                    <a:pt x="5393" y="47456"/>
                    <a:pt x="3236" y="43142"/>
                  </a:cubicBezTo>
                  <a:cubicBezTo>
                    <a:pt x="1078" y="38828"/>
                    <a:pt x="0" y="33435"/>
                    <a:pt x="0" y="28042"/>
                  </a:cubicBezTo>
                  <a:cubicBezTo>
                    <a:pt x="0" y="22649"/>
                    <a:pt x="1078" y="17257"/>
                    <a:pt x="3236" y="12942"/>
                  </a:cubicBezTo>
                  <a:cubicBezTo>
                    <a:pt x="5393" y="8628"/>
                    <a:pt x="8628" y="5393"/>
                    <a:pt x="12942" y="3236"/>
                  </a:cubicBezTo>
                  <a:cubicBezTo>
                    <a:pt x="17257" y="1078"/>
                    <a:pt x="21571" y="0"/>
                    <a:pt x="25885" y="0"/>
                  </a:cubicBezTo>
                  <a:cubicBezTo>
                    <a:pt x="30199" y="0"/>
                    <a:pt x="34513" y="1078"/>
                    <a:pt x="38828" y="3236"/>
                  </a:cubicBezTo>
                  <a:cubicBezTo>
                    <a:pt x="43142" y="5393"/>
                    <a:pt x="46378" y="8628"/>
                    <a:pt x="48535" y="12942"/>
                  </a:cubicBezTo>
                  <a:cubicBezTo>
                    <a:pt x="50691" y="17257"/>
                    <a:pt x="51770" y="22649"/>
                    <a:pt x="51770" y="28042"/>
                  </a:cubicBezTo>
                  <a:cubicBezTo>
                    <a:pt x="51770" y="33435"/>
                    <a:pt x="50691" y="38828"/>
                    <a:pt x="48535" y="43142"/>
                  </a:cubicBezTo>
                  <a:cubicBezTo>
                    <a:pt x="46378" y="47456"/>
                    <a:pt x="43142" y="50692"/>
                    <a:pt x="38828" y="52849"/>
                  </a:cubicBezTo>
                  <a:cubicBezTo>
                    <a:pt x="34513" y="55006"/>
                    <a:pt x="30199" y="56084"/>
                    <a:pt x="25885" y="56084"/>
                  </a:cubicBezTo>
                  <a:close/>
                  <a:moveTo>
                    <a:pt x="25885" y="44220"/>
                  </a:moveTo>
                  <a:cubicBezTo>
                    <a:pt x="28042" y="44220"/>
                    <a:pt x="30199" y="43142"/>
                    <a:pt x="31278" y="42063"/>
                  </a:cubicBezTo>
                  <a:cubicBezTo>
                    <a:pt x="32357" y="40985"/>
                    <a:pt x="34513" y="38828"/>
                    <a:pt x="34513" y="36671"/>
                  </a:cubicBezTo>
                  <a:cubicBezTo>
                    <a:pt x="35592" y="34513"/>
                    <a:pt x="35592" y="31278"/>
                    <a:pt x="35592" y="28042"/>
                  </a:cubicBezTo>
                  <a:cubicBezTo>
                    <a:pt x="35592" y="24807"/>
                    <a:pt x="35592" y="21571"/>
                    <a:pt x="34513" y="19414"/>
                  </a:cubicBezTo>
                  <a:cubicBezTo>
                    <a:pt x="33435" y="17257"/>
                    <a:pt x="32357" y="15100"/>
                    <a:pt x="31278" y="14021"/>
                  </a:cubicBezTo>
                  <a:cubicBezTo>
                    <a:pt x="30199" y="12942"/>
                    <a:pt x="28042" y="11864"/>
                    <a:pt x="25885" y="11864"/>
                  </a:cubicBezTo>
                  <a:cubicBezTo>
                    <a:pt x="23728" y="11864"/>
                    <a:pt x="21571" y="12942"/>
                    <a:pt x="20492" y="14021"/>
                  </a:cubicBezTo>
                  <a:cubicBezTo>
                    <a:pt x="19414" y="15100"/>
                    <a:pt x="17257" y="17257"/>
                    <a:pt x="17257" y="19414"/>
                  </a:cubicBezTo>
                  <a:cubicBezTo>
                    <a:pt x="16178" y="21571"/>
                    <a:pt x="16178" y="24807"/>
                    <a:pt x="16178" y="28042"/>
                  </a:cubicBezTo>
                  <a:cubicBezTo>
                    <a:pt x="16178" y="31278"/>
                    <a:pt x="16178" y="34513"/>
                    <a:pt x="17257" y="36671"/>
                  </a:cubicBezTo>
                  <a:cubicBezTo>
                    <a:pt x="18335" y="38828"/>
                    <a:pt x="19414" y="40985"/>
                    <a:pt x="20492" y="42063"/>
                  </a:cubicBezTo>
                  <a:cubicBezTo>
                    <a:pt x="21571" y="43142"/>
                    <a:pt x="22649" y="44220"/>
                    <a:pt x="25885" y="44220"/>
                  </a:cubicBez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70" name="Freihandform: Form 2669">
              <a:extLst>
                <a:ext uri="{FF2B5EF4-FFF2-40B4-BE49-F238E27FC236}">
                  <a16:creationId xmlns:a16="http://schemas.microsoft.com/office/drawing/2014/main" id="{A46FDA68-169F-4A58-93AE-CBE331B7E747}"/>
                </a:ext>
              </a:extLst>
            </p:cNvPr>
            <p:cNvSpPr/>
            <p:nvPr/>
          </p:nvSpPr>
          <p:spPr>
            <a:xfrm>
              <a:off x="8487146" y="6534353"/>
              <a:ext cx="22649" cy="76577"/>
            </a:xfrm>
            <a:custGeom>
              <a:avLst/>
              <a:gdLst>
                <a:gd name="connsiteX0" fmla="*/ 14021 w 22649"/>
                <a:gd name="connsiteY0" fmla="*/ 76577 h 76577"/>
                <a:gd name="connsiteX1" fmla="*/ 5393 w 22649"/>
                <a:gd name="connsiteY1" fmla="*/ 74420 h 76577"/>
                <a:gd name="connsiteX2" fmla="*/ 1078 w 22649"/>
                <a:gd name="connsiteY2" fmla="*/ 69028 h 76577"/>
                <a:gd name="connsiteX3" fmla="*/ 0 w 22649"/>
                <a:gd name="connsiteY3" fmla="*/ 60399 h 76577"/>
                <a:gd name="connsiteX4" fmla="*/ 0 w 22649"/>
                <a:gd name="connsiteY4" fmla="*/ 0 h 76577"/>
                <a:gd name="connsiteX5" fmla="*/ 15099 w 22649"/>
                <a:gd name="connsiteY5" fmla="*/ 0 h 76577"/>
                <a:gd name="connsiteX6" fmla="*/ 15099 w 22649"/>
                <a:gd name="connsiteY6" fmla="*/ 60399 h 76577"/>
                <a:gd name="connsiteX7" fmla="*/ 16178 w 22649"/>
                <a:gd name="connsiteY7" fmla="*/ 63635 h 76577"/>
                <a:gd name="connsiteX8" fmla="*/ 18335 w 22649"/>
                <a:gd name="connsiteY8" fmla="*/ 64713 h 76577"/>
                <a:gd name="connsiteX9" fmla="*/ 19414 w 22649"/>
                <a:gd name="connsiteY9" fmla="*/ 64713 h 76577"/>
                <a:gd name="connsiteX10" fmla="*/ 20492 w 22649"/>
                <a:gd name="connsiteY10" fmla="*/ 64713 h 76577"/>
                <a:gd name="connsiteX11" fmla="*/ 22649 w 22649"/>
                <a:gd name="connsiteY11" fmla="*/ 75499 h 76577"/>
                <a:gd name="connsiteX12" fmla="*/ 19414 w 22649"/>
                <a:gd name="connsiteY12" fmla="*/ 76577 h 76577"/>
                <a:gd name="connsiteX13" fmla="*/ 14021 w 22649"/>
                <a:gd name="connsiteY13" fmla="*/ 76577 h 7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649" h="76577">
                  <a:moveTo>
                    <a:pt x="14021" y="76577"/>
                  </a:moveTo>
                  <a:cubicBezTo>
                    <a:pt x="10786" y="76577"/>
                    <a:pt x="7550" y="75499"/>
                    <a:pt x="5393" y="74420"/>
                  </a:cubicBezTo>
                  <a:cubicBezTo>
                    <a:pt x="3236" y="73342"/>
                    <a:pt x="2157" y="71184"/>
                    <a:pt x="1078" y="69028"/>
                  </a:cubicBezTo>
                  <a:cubicBezTo>
                    <a:pt x="0" y="66870"/>
                    <a:pt x="0" y="63635"/>
                    <a:pt x="0" y="60399"/>
                  </a:cubicBezTo>
                  <a:lnTo>
                    <a:pt x="0" y="0"/>
                  </a:lnTo>
                  <a:lnTo>
                    <a:pt x="15099" y="0"/>
                  </a:lnTo>
                  <a:lnTo>
                    <a:pt x="15099" y="60399"/>
                  </a:lnTo>
                  <a:cubicBezTo>
                    <a:pt x="15099" y="61478"/>
                    <a:pt x="15099" y="63635"/>
                    <a:pt x="16178" y="63635"/>
                  </a:cubicBezTo>
                  <a:cubicBezTo>
                    <a:pt x="17257" y="64713"/>
                    <a:pt x="17257" y="64713"/>
                    <a:pt x="18335" y="64713"/>
                  </a:cubicBezTo>
                  <a:cubicBezTo>
                    <a:pt x="18335" y="64713"/>
                    <a:pt x="19414" y="64713"/>
                    <a:pt x="19414" y="64713"/>
                  </a:cubicBezTo>
                  <a:cubicBezTo>
                    <a:pt x="19414" y="64713"/>
                    <a:pt x="20492" y="64713"/>
                    <a:pt x="20492" y="64713"/>
                  </a:cubicBezTo>
                  <a:lnTo>
                    <a:pt x="22649" y="75499"/>
                  </a:lnTo>
                  <a:cubicBezTo>
                    <a:pt x="21571" y="75499"/>
                    <a:pt x="20492" y="76577"/>
                    <a:pt x="19414" y="76577"/>
                  </a:cubicBezTo>
                  <a:cubicBezTo>
                    <a:pt x="17257" y="76577"/>
                    <a:pt x="15099" y="76577"/>
                    <a:pt x="14021" y="76577"/>
                  </a:cubicBez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71" name="Freihandform: Form 2670">
              <a:extLst>
                <a:ext uri="{FF2B5EF4-FFF2-40B4-BE49-F238E27FC236}">
                  <a16:creationId xmlns:a16="http://schemas.microsoft.com/office/drawing/2014/main" id="{0599A822-AEE4-4D43-9604-0EAFED4AA4B2}"/>
                </a:ext>
              </a:extLst>
            </p:cNvPr>
            <p:cNvSpPr/>
            <p:nvPr/>
          </p:nvSpPr>
          <p:spPr>
            <a:xfrm>
              <a:off x="8514110" y="6554846"/>
              <a:ext cx="51770" cy="56084"/>
            </a:xfrm>
            <a:custGeom>
              <a:avLst/>
              <a:gdLst>
                <a:gd name="connsiteX0" fmla="*/ 25885 w 51770"/>
                <a:gd name="connsiteY0" fmla="*/ 56084 h 56084"/>
                <a:gd name="connsiteX1" fmla="*/ 12943 w 51770"/>
                <a:gd name="connsiteY1" fmla="*/ 52849 h 56084"/>
                <a:gd name="connsiteX2" fmla="*/ 3236 w 51770"/>
                <a:gd name="connsiteY2" fmla="*/ 43142 h 56084"/>
                <a:gd name="connsiteX3" fmla="*/ 0 w 51770"/>
                <a:gd name="connsiteY3" fmla="*/ 28042 h 56084"/>
                <a:gd name="connsiteX4" fmla="*/ 3236 w 51770"/>
                <a:gd name="connsiteY4" fmla="*/ 12942 h 56084"/>
                <a:gd name="connsiteX5" fmla="*/ 12943 w 51770"/>
                <a:gd name="connsiteY5" fmla="*/ 3236 h 56084"/>
                <a:gd name="connsiteX6" fmla="*/ 25885 w 51770"/>
                <a:gd name="connsiteY6" fmla="*/ 0 h 56084"/>
                <a:gd name="connsiteX7" fmla="*/ 38828 w 51770"/>
                <a:gd name="connsiteY7" fmla="*/ 3236 h 56084"/>
                <a:gd name="connsiteX8" fmla="*/ 48535 w 51770"/>
                <a:gd name="connsiteY8" fmla="*/ 12942 h 56084"/>
                <a:gd name="connsiteX9" fmla="*/ 51770 w 51770"/>
                <a:gd name="connsiteY9" fmla="*/ 28042 h 56084"/>
                <a:gd name="connsiteX10" fmla="*/ 48535 w 51770"/>
                <a:gd name="connsiteY10" fmla="*/ 43142 h 56084"/>
                <a:gd name="connsiteX11" fmla="*/ 38828 w 51770"/>
                <a:gd name="connsiteY11" fmla="*/ 52849 h 56084"/>
                <a:gd name="connsiteX12" fmla="*/ 25885 w 51770"/>
                <a:gd name="connsiteY12" fmla="*/ 56084 h 56084"/>
                <a:gd name="connsiteX13" fmla="*/ 25885 w 51770"/>
                <a:gd name="connsiteY13" fmla="*/ 44220 h 56084"/>
                <a:gd name="connsiteX14" fmla="*/ 31278 w 51770"/>
                <a:gd name="connsiteY14" fmla="*/ 42063 h 56084"/>
                <a:gd name="connsiteX15" fmla="*/ 34514 w 51770"/>
                <a:gd name="connsiteY15" fmla="*/ 36671 h 56084"/>
                <a:gd name="connsiteX16" fmla="*/ 35592 w 51770"/>
                <a:gd name="connsiteY16" fmla="*/ 28042 h 56084"/>
                <a:gd name="connsiteX17" fmla="*/ 34514 w 51770"/>
                <a:gd name="connsiteY17" fmla="*/ 19414 h 56084"/>
                <a:gd name="connsiteX18" fmla="*/ 31278 w 51770"/>
                <a:gd name="connsiteY18" fmla="*/ 14021 h 56084"/>
                <a:gd name="connsiteX19" fmla="*/ 25885 w 51770"/>
                <a:gd name="connsiteY19" fmla="*/ 11864 h 56084"/>
                <a:gd name="connsiteX20" fmla="*/ 20492 w 51770"/>
                <a:gd name="connsiteY20" fmla="*/ 14021 h 56084"/>
                <a:gd name="connsiteX21" fmla="*/ 17257 w 51770"/>
                <a:gd name="connsiteY21" fmla="*/ 19414 h 56084"/>
                <a:gd name="connsiteX22" fmla="*/ 16178 w 51770"/>
                <a:gd name="connsiteY22" fmla="*/ 28042 h 56084"/>
                <a:gd name="connsiteX23" fmla="*/ 17257 w 51770"/>
                <a:gd name="connsiteY23" fmla="*/ 36671 h 56084"/>
                <a:gd name="connsiteX24" fmla="*/ 20492 w 51770"/>
                <a:gd name="connsiteY24" fmla="*/ 42063 h 56084"/>
                <a:gd name="connsiteX25" fmla="*/ 25885 w 51770"/>
                <a:gd name="connsiteY25" fmla="*/ 44220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1770" h="56084">
                  <a:moveTo>
                    <a:pt x="25885" y="56084"/>
                  </a:moveTo>
                  <a:cubicBezTo>
                    <a:pt x="21571" y="56084"/>
                    <a:pt x="17257" y="55006"/>
                    <a:pt x="12943" y="52849"/>
                  </a:cubicBezTo>
                  <a:cubicBezTo>
                    <a:pt x="8628" y="50692"/>
                    <a:pt x="5393" y="47456"/>
                    <a:pt x="3236" y="43142"/>
                  </a:cubicBezTo>
                  <a:cubicBezTo>
                    <a:pt x="1078" y="38828"/>
                    <a:pt x="0" y="33435"/>
                    <a:pt x="0" y="28042"/>
                  </a:cubicBezTo>
                  <a:cubicBezTo>
                    <a:pt x="0" y="22649"/>
                    <a:pt x="1078" y="17257"/>
                    <a:pt x="3236" y="12942"/>
                  </a:cubicBezTo>
                  <a:cubicBezTo>
                    <a:pt x="5393" y="8628"/>
                    <a:pt x="8628" y="5393"/>
                    <a:pt x="12943" y="3236"/>
                  </a:cubicBezTo>
                  <a:cubicBezTo>
                    <a:pt x="17257" y="1078"/>
                    <a:pt x="21571" y="0"/>
                    <a:pt x="25885" y="0"/>
                  </a:cubicBezTo>
                  <a:cubicBezTo>
                    <a:pt x="30199" y="0"/>
                    <a:pt x="34514" y="1078"/>
                    <a:pt x="38828" y="3236"/>
                  </a:cubicBezTo>
                  <a:cubicBezTo>
                    <a:pt x="43142" y="5393"/>
                    <a:pt x="46378" y="8628"/>
                    <a:pt x="48535" y="12942"/>
                  </a:cubicBezTo>
                  <a:cubicBezTo>
                    <a:pt x="50692" y="17257"/>
                    <a:pt x="51770" y="22649"/>
                    <a:pt x="51770" y="28042"/>
                  </a:cubicBezTo>
                  <a:cubicBezTo>
                    <a:pt x="51770" y="33435"/>
                    <a:pt x="50692" y="38828"/>
                    <a:pt x="48535" y="43142"/>
                  </a:cubicBezTo>
                  <a:cubicBezTo>
                    <a:pt x="46378" y="47456"/>
                    <a:pt x="43142" y="50692"/>
                    <a:pt x="38828" y="52849"/>
                  </a:cubicBezTo>
                  <a:cubicBezTo>
                    <a:pt x="34514" y="55006"/>
                    <a:pt x="30199" y="56084"/>
                    <a:pt x="25885" y="56084"/>
                  </a:cubicBezTo>
                  <a:close/>
                  <a:moveTo>
                    <a:pt x="25885" y="44220"/>
                  </a:moveTo>
                  <a:cubicBezTo>
                    <a:pt x="28042" y="44220"/>
                    <a:pt x="30199" y="43142"/>
                    <a:pt x="31278" y="42063"/>
                  </a:cubicBezTo>
                  <a:cubicBezTo>
                    <a:pt x="32357" y="40985"/>
                    <a:pt x="34514" y="38828"/>
                    <a:pt x="34514" y="36671"/>
                  </a:cubicBezTo>
                  <a:cubicBezTo>
                    <a:pt x="35592" y="34513"/>
                    <a:pt x="35592" y="31278"/>
                    <a:pt x="35592" y="28042"/>
                  </a:cubicBezTo>
                  <a:cubicBezTo>
                    <a:pt x="35592" y="24807"/>
                    <a:pt x="35592" y="21571"/>
                    <a:pt x="34514" y="19414"/>
                  </a:cubicBezTo>
                  <a:cubicBezTo>
                    <a:pt x="33435" y="17257"/>
                    <a:pt x="32357" y="15100"/>
                    <a:pt x="31278" y="14021"/>
                  </a:cubicBezTo>
                  <a:cubicBezTo>
                    <a:pt x="30199" y="12942"/>
                    <a:pt x="28042" y="11864"/>
                    <a:pt x="25885" y="11864"/>
                  </a:cubicBezTo>
                  <a:cubicBezTo>
                    <a:pt x="23728" y="11864"/>
                    <a:pt x="21571" y="12942"/>
                    <a:pt x="20492" y="14021"/>
                  </a:cubicBezTo>
                  <a:cubicBezTo>
                    <a:pt x="19414" y="15100"/>
                    <a:pt x="17257" y="17257"/>
                    <a:pt x="17257" y="19414"/>
                  </a:cubicBezTo>
                  <a:cubicBezTo>
                    <a:pt x="16178" y="21571"/>
                    <a:pt x="16178" y="24807"/>
                    <a:pt x="16178" y="28042"/>
                  </a:cubicBezTo>
                  <a:cubicBezTo>
                    <a:pt x="16178" y="31278"/>
                    <a:pt x="16178" y="34513"/>
                    <a:pt x="17257" y="36671"/>
                  </a:cubicBezTo>
                  <a:cubicBezTo>
                    <a:pt x="18335" y="38828"/>
                    <a:pt x="19414" y="40985"/>
                    <a:pt x="20492" y="42063"/>
                  </a:cubicBezTo>
                  <a:cubicBezTo>
                    <a:pt x="21571" y="43142"/>
                    <a:pt x="23728" y="44220"/>
                    <a:pt x="25885" y="44220"/>
                  </a:cubicBez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72" name="Freihandform: Form 2671">
              <a:extLst>
                <a:ext uri="{FF2B5EF4-FFF2-40B4-BE49-F238E27FC236}">
                  <a16:creationId xmlns:a16="http://schemas.microsoft.com/office/drawing/2014/main" id="{96F3AB60-11B3-481D-AC43-E8C22F432794}"/>
                </a:ext>
              </a:extLst>
            </p:cNvPr>
            <p:cNvSpPr/>
            <p:nvPr/>
          </p:nvSpPr>
          <p:spPr>
            <a:xfrm>
              <a:off x="8576666" y="6554846"/>
              <a:ext cx="33434" cy="55005"/>
            </a:xfrm>
            <a:custGeom>
              <a:avLst/>
              <a:gdLst>
                <a:gd name="connsiteX0" fmla="*/ 0 w 33434"/>
                <a:gd name="connsiteY0" fmla="*/ 55006 h 55005"/>
                <a:gd name="connsiteX1" fmla="*/ 0 w 33434"/>
                <a:gd name="connsiteY1" fmla="*/ 1078 h 55005"/>
                <a:gd name="connsiteX2" fmla="*/ 11864 w 33434"/>
                <a:gd name="connsiteY2" fmla="*/ 1078 h 55005"/>
                <a:gd name="connsiteX3" fmla="*/ 12943 w 33434"/>
                <a:gd name="connsiteY3" fmla="*/ 10786 h 55005"/>
                <a:gd name="connsiteX4" fmla="*/ 12943 w 33434"/>
                <a:gd name="connsiteY4" fmla="*/ 10786 h 55005"/>
                <a:gd name="connsiteX5" fmla="*/ 19414 w 33434"/>
                <a:gd name="connsiteY5" fmla="*/ 3236 h 55005"/>
                <a:gd name="connsiteX6" fmla="*/ 28042 w 33434"/>
                <a:gd name="connsiteY6" fmla="*/ 0 h 55005"/>
                <a:gd name="connsiteX7" fmla="*/ 31278 w 33434"/>
                <a:gd name="connsiteY7" fmla="*/ 0 h 55005"/>
                <a:gd name="connsiteX8" fmla="*/ 33435 w 33434"/>
                <a:gd name="connsiteY8" fmla="*/ 1078 h 55005"/>
                <a:gd name="connsiteX9" fmla="*/ 32357 w 33434"/>
                <a:gd name="connsiteY9" fmla="*/ 14021 h 55005"/>
                <a:gd name="connsiteX10" fmla="*/ 30199 w 33434"/>
                <a:gd name="connsiteY10" fmla="*/ 12942 h 55005"/>
                <a:gd name="connsiteX11" fmla="*/ 26964 w 33434"/>
                <a:gd name="connsiteY11" fmla="*/ 12942 h 55005"/>
                <a:gd name="connsiteX12" fmla="*/ 20493 w 33434"/>
                <a:gd name="connsiteY12" fmla="*/ 15100 h 55005"/>
                <a:gd name="connsiteX13" fmla="*/ 15100 w 33434"/>
                <a:gd name="connsiteY13" fmla="*/ 22649 h 55005"/>
                <a:gd name="connsiteX14" fmla="*/ 15100 w 33434"/>
                <a:gd name="connsiteY14" fmla="*/ 53928 h 55005"/>
                <a:gd name="connsiteX15" fmla="*/ 0 w 33434"/>
                <a:gd name="connsiteY15" fmla="*/ 53928 h 5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434" h="55005">
                  <a:moveTo>
                    <a:pt x="0" y="55006"/>
                  </a:moveTo>
                  <a:lnTo>
                    <a:pt x="0" y="1078"/>
                  </a:lnTo>
                  <a:lnTo>
                    <a:pt x="11864" y="1078"/>
                  </a:lnTo>
                  <a:lnTo>
                    <a:pt x="12943" y="10786"/>
                  </a:lnTo>
                  <a:lnTo>
                    <a:pt x="12943" y="10786"/>
                  </a:lnTo>
                  <a:cubicBezTo>
                    <a:pt x="15100" y="7550"/>
                    <a:pt x="17257" y="4314"/>
                    <a:pt x="19414" y="3236"/>
                  </a:cubicBezTo>
                  <a:cubicBezTo>
                    <a:pt x="22649" y="1078"/>
                    <a:pt x="24807" y="0"/>
                    <a:pt x="28042" y="0"/>
                  </a:cubicBezTo>
                  <a:cubicBezTo>
                    <a:pt x="29121" y="0"/>
                    <a:pt x="30199" y="0"/>
                    <a:pt x="31278" y="0"/>
                  </a:cubicBezTo>
                  <a:cubicBezTo>
                    <a:pt x="32357" y="0"/>
                    <a:pt x="33435" y="0"/>
                    <a:pt x="33435" y="1078"/>
                  </a:cubicBezTo>
                  <a:lnTo>
                    <a:pt x="32357" y="14021"/>
                  </a:lnTo>
                  <a:cubicBezTo>
                    <a:pt x="31278" y="14021"/>
                    <a:pt x="30199" y="14021"/>
                    <a:pt x="30199" y="12942"/>
                  </a:cubicBezTo>
                  <a:cubicBezTo>
                    <a:pt x="29121" y="12942"/>
                    <a:pt x="28042" y="12942"/>
                    <a:pt x="26964" y="12942"/>
                  </a:cubicBezTo>
                  <a:cubicBezTo>
                    <a:pt x="24807" y="12942"/>
                    <a:pt x="22649" y="14021"/>
                    <a:pt x="20493" y="15100"/>
                  </a:cubicBezTo>
                  <a:cubicBezTo>
                    <a:pt x="18335" y="16178"/>
                    <a:pt x="16178" y="19414"/>
                    <a:pt x="15100" y="22649"/>
                  </a:cubicBezTo>
                  <a:lnTo>
                    <a:pt x="15100" y="53928"/>
                  </a:lnTo>
                  <a:lnTo>
                    <a:pt x="0" y="53928"/>
                  </a:ln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73" name="Freihandform: Form 2672">
              <a:extLst>
                <a:ext uri="{FF2B5EF4-FFF2-40B4-BE49-F238E27FC236}">
                  <a16:creationId xmlns:a16="http://schemas.microsoft.com/office/drawing/2014/main" id="{106FC199-E34C-4807-A2E7-966D025C456A}"/>
                </a:ext>
              </a:extLst>
            </p:cNvPr>
            <p:cNvSpPr/>
            <p:nvPr/>
          </p:nvSpPr>
          <p:spPr>
            <a:xfrm>
              <a:off x="8360956" y="6651916"/>
              <a:ext cx="53927" cy="70105"/>
            </a:xfrm>
            <a:custGeom>
              <a:avLst/>
              <a:gdLst>
                <a:gd name="connsiteX0" fmla="*/ 19414 w 53927"/>
                <a:gd name="connsiteY0" fmla="*/ 70106 h 70105"/>
                <a:gd name="connsiteX1" fmla="*/ 19414 w 53927"/>
                <a:gd name="connsiteY1" fmla="*/ 11864 h 70105"/>
                <a:gd name="connsiteX2" fmla="*/ 0 w 53927"/>
                <a:gd name="connsiteY2" fmla="*/ 11864 h 70105"/>
                <a:gd name="connsiteX3" fmla="*/ 0 w 53927"/>
                <a:gd name="connsiteY3" fmla="*/ 0 h 70105"/>
                <a:gd name="connsiteX4" fmla="*/ 53928 w 53927"/>
                <a:gd name="connsiteY4" fmla="*/ 0 h 70105"/>
                <a:gd name="connsiteX5" fmla="*/ 53928 w 53927"/>
                <a:gd name="connsiteY5" fmla="*/ 11864 h 70105"/>
                <a:gd name="connsiteX6" fmla="*/ 34514 w 53927"/>
                <a:gd name="connsiteY6" fmla="*/ 11864 h 70105"/>
                <a:gd name="connsiteX7" fmla="*/ 34514 w 53927"/>
                <a:gd name="connsiteY7" fmla="*/ 70106 h 70105"/>
                <a:gd name="connsiteX8" fmla="*/ 19414 w 53927"/>
                <a:gd name="connsiteY8" fmla="*/ 70106 h 7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927" h="70105">
                  <a:moveTo>
                    <a:pt x="19414" y="70106"/>
                  </a:moveTo>
                  <a:lnTo>
                    <a:pt x="19414" y="11864"/>
                  </a:lnTo>
                  <a:lnTo>
                    <a:pt x="0" y="11864"/>
                  </a:lnTo>
                  <a:lnTo>
                    <a:pt x="0" y="0"/>
                  </a:lnTo>
                  <a:lnTo>
                    <a:pt x="53928" y="0"/>
                  </a:lnTo>
                  <a:lnTo>
                    <a:pt x="53928" y="11864"/>
                  </a:lnTo>
                  <a:lnTo>
                    <a:pt x="34514" y="11864"/>
                  </a:lnTo>
                  <a:lnTo>
                    <a:pt x="34514" y="70106"/>
                  </a:lnTo>
                  <a:lnTo>
                    <a:pt x="19414" y="70106"/>
                  </a:ln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74" name="Freihandform: Form 2673">
              <a:extLst>
                <a:ext uri="{FF2B5EF4-FFF2-40B4-BE49-F238E27FC236}">
                  <a16:creationId xmlns:a16="http://schemas.microsoft.com/office/drawing/2014/main" id="{5F707030-746A-4F2C-B448-C6C6D279292B}"/>
                </a:ext>
              </a:extLst>
            </p:cNvPr>
            <p:cNvSpPr/>
            <p:nvPr/>
          </p:nvSpPr>
          <p:spPr>
            <a:xfrm>
              <a:off x="8414883" y="6667015"/>
              <a:ext cx="44220" cy="56084"/>
            </a:xfrm>
            <a:custGeom>
              <a:avLst/>
              <a:gdLst>
                <a:gd name="connsiteX0" fmla="*/ 16178 w 44220"/>
                <a:gd name="connsiteY0" fmla="*/ 56084 h 56084"/>
                <a:gd name="connsiteX1" fmla="*/ 7550 w 44220"/>
                <a:gd name="connsiteY1" fmla="*/ 53928 h 56084"/>
                <a:gd name="connsiteX2" fmla="*/ 2157 w 44220"/>
                <a:gd name="connsiteY2" fmla="*/ 48535 h 56084"/>
                <a:gd name="connsiteX3" fmla="*/ 0 w 44220"/>
                <a:gd name="connsiteY3" fmla="*/ 39906 h 56084"/>
                <a:gd name="connsiteX4" fmla="*/ 7550 w 44220"/>
                <a:gd name="connsiteY4" fmla="*/ 26964 h 56084"/>
                <a:gd name="connsiteX5" fmla="*/ 30199 w 44220"/>
                <a:gd name="connsiteY5" fmla="*/ 20492 h 56084"/>
                <a:gd name="connsiteX6" fmla="*/ 29121 w 44220"/>
                <a:gd name="connsiteY6" fmla="*/ 16178 h 56084"/>
                <a:gd name="connsiteX7" fmla="*/ 25885 w 44220"/>
                <a:gd name="connsiteY7" fmla="*/ 12942 h 56084"/>
                <a:gd name="connsiteX8" fmla="*/ 20493 w 44220"/>
                <a:gd name="connsiteY8" fmla="*/ 11864 h 56084"/>
                <a:gd name="connsiteX9" fmla="*/ 12943 w 44220"/>
                <a:gd name="connsiteY9" fmla="*/ 12942 h 56084"/>
                <a:gd name="connsiteX10" fmla="*/ 5393 w 44220"/>
                <a:gd name="connsiteY10" fmla="*/ 16178 h 56084"/>
                <a:gd name="connsiteX11" fmla="*/ 0 w 44220"/>
                <a:gd name="connsiteY11" fmla="*/ 6471 h 56084"/>
                <a:gd name="connsiteX12" fmla="*/ 6471 w 44220"/>
                <a:gd name="connsiteY12" fmla="*/ 3236 h 56084"/>
                <a:gd name="connsiteX13" fmla="*/ 14021 w 44220"/>
                <a:gd name="connsiteY13" fmla="*/ 1079 h 56084"/>
                <a:gd name="connsiteX14" fmla="*/ 22649 w 44220"/>
                <a:gd name="connsiteY14" fmla="*/ 0 h 56084"/>
                <a:gd name="connsiteX15" fmla="*/ 34514 w 44220"/>
                <a:gd name="connsiteY15" fmla="*/ 3236 h 56084"/>
                <a:gd name="connsiteX16" fmla="*/ 42064 w 44220"/>
                <a:gd name="connsiteY16" fmla="*/ 10786 h 56084"/>
                <a:gd name="connsiteX17" fmla="*/ 44220 w 44220"/>
                <a:gd name="connsiteY17" fmla="*/ 23728 h 56084"/>
                <a:gd name="connsiteX18" fmla="*/ 44220 w 44220"/>
                <a:gd name="connsiteY18" fmla="*/ 55006 h 56084"/>
                <a:gd name="connsiteX19" fmla="*/ 32357 w 44220"/>
                <a:gd name="connsiteY19" fmla="*/ 55006 h 56084"/>
                <a:gd name="connsiteX20" fmla="*/ 31278 w 44220"/>
                <a:gd name="connsiteY20" fmla="*/ 49613 h 56084"/>
                <a:gd name="connsiteX21" fmla="*/ 31278 w 44220"/>
                <a:gd name="connsiteY21" fmla="*/ 49613 h 56084"/>
                <a:gd name="connsiteX22" fmla="*/ 23728 w 44220"/>
                <a:gd name="connsiteY22" fmla="*/ 55006 h 56084"/>
                <a:gd name="connsiteX23" fmla="*/ 16178 w 44220"/>
                <a:gd name="connsiteY23" fmla="*/ 56084 h 56084"/>
                <a:gd name="connsiteX24" fmla="*/ 20493 w 44220"/>
                <a:gd name="connsiteY24" fmla="*/ 44221 h 56084"/>
                <a:gd name="connsiteX25" fmla="*/ 25885 w 44220"/>
                <a:gd name="connsiteY25" fmla="*/ 43142 h 56084"/>
                <a:gd name="connsiteX26" fmla="*/ 30199 w 44220"/>
                <a:gd name="connsiteY26" fmla="*/ 39906 h 56084"/>
                <a:gd name="connsiteX27" fmla="*/ 30199 w 44220"/>
                <a:gd name="connsiteY27" fmla="*/ 29121 h 56084"/>
                <a:gd name="connsiteX28" fmla="*/ 20493 w 44220"/>
                <a:gd name="connsiteY28" fmla="*/ 31278 h 56084"/>
                <a:gd name="connsiteX29" fmla="*/ 15100 w 44220"/>
                <a:gd name="connsiteY29" fmla="*/ 34513 h 56084"/>
                <a:gd name="connsiteX30" fmla="*/ 14021 w 44220"/>
                <a:gd name="connsiteY30" fmla="*/ 38828 h 56084"/>
                <a:gd name="connsiteX31" fmla="*/ 16178 w 44220"/>
                <a:gd name="connsiteY31" fmla="*/ 43142 h 56084"/>
                <a:gd name="connsiteX32" fmla="*/ 20493 w 44220"/>
                <a:gd name="connsiteY32" fmla="*/ 44221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4220" h="56084">
                  <a:moveTo>
                    <a:pt x="16178" y="56084"/>
                  </a:moveTo>
                  <a:cubicBezTo>
                    <a:pt x="12943" y="56084"/>
                    <a:pt x="9707" y="55006"/>
                    <a:pt x="7550" y="53928"/>
                  </a:cubicBezTo>
                  <a:cubicBezTo>
                    <a:pt x="5393" y="52849"/>
                    <a:pt x="3236" y="50692"/>
                    <a:pt x="2157" y="48535"/>
                  </a:cubicBezTo>
                  <a:cubicBezTo>
                    <a:pt x="1078" y="46378"/>
                    <a:pt x="0" y="43142"/>
                    <a:pt x="0" y="39906"/>
                  </a:cubicBezTo>
                  <a:cubicBezTo>
                    <a:pt x="0" y="34513"/>
                    <a:pt x="2157" y="30199"/>
                    <a:pt x="7550" y="26964"/>
                  </a:cubicBezTo>
                  <a:cubicBezTo>
                    <a:pt x="11864" y="23728"/>
                    <a:pt x="20493" y="21571"/>
                    <a:pt x="30199" y="20492"/>
                  </a:cubicBezTo>
                  <a:cubicBezTo>
                    <a:pt x="30199" y="18335"/>
                    <a:pt x="30199" y="17257"/>
                    <a:pt x="29121" y="16178"/>
                  </a:cubicBezTo>
                  <a:cubicBezTo>
                    <a:pt x="28042" y="15100"/>
                    <a:pt x="28042" y="14021"/>
                    <a:pt x="25885" y="12942"/>
                  </a:cubicBezTo>
                  <a:cubicBezTo>
                    <a:pt x="24807" y="11864"/>
                    <a:pt x="22649" y="11864"/>
                    <a:pt x="20493" y="11864"/>
                  </a:cubicBezTo>
                  <a:cubicBezTo>
                    <a:pt x="18335" y="11864"/>
                    <a:pt x="16178" y="11864"/>
                    <a:pt x="12943" y="12942"/>
                  </a:cubicBezTo>
                  <a:cubicBezTo>
                    <a:pt x="9707" y="14021"/>
                    <a:pt x="8628" y="15100"/>
                    <a:pt x="5393" y="16178"/>
                  </a:cubicBezTo>
                  <a:lnTo>
                    <a:pt x="0" y="6471"/>
                  </a:lnTo>
                  <a:cubicBezTo>
                    <a:pt x="2157" y="5393"/>
                    <a:pt x="4314" y="4314"/>
                    <a:pt x="6471" y="3236"/>
                  </a:cubicBezTo>
                  <a:cubicBezTo>
                    <a:pt x="8628" y="2157"/>
                    <a:pt x="11864" y="1079"/>
                    <a:pt x="14021" y="1079"/>
                  </a:cubicBezTo>
                  <a:cubicBezTo>
                    <a:pt x="16178" y="1079"/>
                    <a:pt x="19414" y="0"/>
                    <a:pt x="22649" y="0"/>
                  </a:cubicBezTo>
                  <a:cubicBezTo>
                    <a:pt x="26964" y="0"/>
                    <a:pt x="31278" y="1079"/>
                    <a:pt x="34514" y="3236"/>
                  </a:cubicBezTo>
                  <a:cubicBezTo>
                    <a:pt x="37749" y="5393"/>
                    <a:pt x="39907" y="7550"/>
                    <a:pt x="42064" y="10786"/>
                  </a:cubicBezTo>
                  <a:cubicBezTo>
                    <a:pt x="44220" y="14021"/>
                    <a:pt x="44220" y="18335"/>
                    <a:pt x="44220" y="23728"/>
                  </a:cubicBezTo>
                  <a:lnTo>
                    <a:pt x="44220" y="55006"/>
                  </a:lnTo>
                  <a:lnTo>
                    <a:pt x="32357" y="55006"/>
                  </a:lnTo>
                  <a:lnTo>
                    <a:pt x="31278" y="49613"/>
                  </a:lnTo>
                  <a:lnTo>
                    <a:pt x="31278" y="49613"/>
                  </a:lnTo>
                  <a:cubicBezTo>
                    <a:pt x="29121" y="51770"/>
                    <a:pt x="26964" y="52849"/>
                    <a:pt x="23728" y="55006"/>
                  </a:cubicBezTo>
                  <a:cubicBezTo>
                    <a:pt x="21571" y="55006"/>
                    <a:pt x="19414" y="56084"/>
                    <a:pt x="16178" y="56084"/>
                  </a:cubicBezTo>
                  <a:close/>
                  <a:moveTo>
                    <a:pt x="20493" y="44221"/>
                  </a:moveTo>
                  <a:cubicBezTo>
                    <a:pt x="22649" y="44221"/>
                    <a:pt x="23728" y="44221"/>
                    <a:pt x="25885" y="43142"/>
                  </a:cubicBezTo>
                  <a:cubicBezTo>
                    <a:pt x="26964" y="42063"/>
                    <a:pt x="29121" y="40985"/>
                    <a:pt x="30199" y="39906"/>
                  </a:cubicBezTo>
                  <a:lnTo>
                    <a:pt x="30199" y="29121"/>
                  </a:lnTo>
                  <a:cubicBezTo>
                    <a:pt x="25885" y="30199"/>
                    <a:pt x="22649" y="30199"/>
                    <a:pt x="20493" y="31278"/>
                  </a:cubicBezTo>
                  <a:cubicBezTo>
                    <a:pt x="18335" y="32357"/>
                    <a:pt x="16178" y="33435"/>
                    <a:pt x="15100" y="34513"/>
                  </a:cubicBezTo>
                  <a:cubicBezTo>
                    <a:pt x="14021" y="35592"/>
                    <a:pt x="14021" y="36671"/>
                    <a:pt x="14021" y="38828"/>
                  </a:cubicBezTo>
                  <a:cubicBezTo>
                    <a:pt x="14021" y="40985"/>
                    <a:pt x="15100" y="42063"/>
                    <a:pt x="16178" y="43142"/>
                  </a:cubicBezTo>
                  <a:cubicBezTo>
                    <a:pt x="17257" y="44221"/>
                    <a:pt x="19414" y="44221"/>
                    <a:pt x="20493" y="44221"/>
                  </a:cubicBez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75" name="Freihandform: Form 2674">
              <a:extLst>
                <a:ext uri="{FF2B5EF4-FFF2-40B4-BE49-F238E27FC236}">
                  <a16:creationId xmlns:a16="http://schemas.microsoft.com/office/drawing/2014/main" id="{835B4E3A-C7FB-4BB5-A84B-DB38405DC0BF}"/>
                </a:ext>
              </a:extLst>
            </p:cNvPr>
            <p:cNvSpPr/>
            <p:nvPr/>
          </p:nvSpPr>
          <p:spPr>
            <a:xfrm>
              <a:off x="8468811" y="6668094"/>
              <a:ext cx="51770" cy="53927"/>
            </a:xfrm>
            <a:custGeom>
              <a:avLst/>
              <a:gdLst>
                <a:gd name="connsiteX0" fmla="*/ 0 w 51770"/>
                <a:gd name="connsiteY0" fmla="*/ 53928 h 53927"/>
                <a:gd name="connsiteX1" fmla="*/ 16178 w 51770"/>
                <a:gd name="connsiteY1" fmla="*/ 25885 h 53927"/>
                <a:gd name="connsiteX2" fmla="*/ 1078 w 51770"/>
                <a:gd name="connsiteY2" fmla="*/ 0 h 53927"/>
                <a:gd name="connsiteX3" fmla="*/ 17257 w 51770"/>
                <a:gd name="connsiteY3" fmla="*/ 0 h 53927"/>
                <a:gd name="connsiteX4" fmla="*/ 22649 w 51770"/>
                <a:gd name="connsiteY4" fmla="*/ 9707 h 53927"/>
                <a:gd name="connsiteX5" fmla="*/ 24807 w 51770"/>
                <a:gd name="connsiteY5" fmla="*/ 14021 h 53927"/>
                <a:gd name="connsiteX6" fmla="*/ 26964 w 51770"/>
                <a:gd name="connsiteY6" fmla="*/ 18335 h 53927"/>
                <a:gd name="connsiteX7" fmla="*/ 26964 w 51770"/>
                <a:gd name="connsiteY7" fmla="*/ 18335 h 53927"/>
                <a:gd name="connsiteX8" fmla="*/ 29121 w 51770"/>
                <a:gd name="connsiteY8" fmla="*/ 14021 h 53927"/>
                <a:gd name="connsiteX9" fmla="*/ 31278 w 51770"/>
                <a:gd name="connsiteY9" fmla="*/ 9707 h 53927"/>
                <a:gd name="connsiteX10" fmla="*/ 35592 w 51770"/>
                <a:gd name="connsiteY10" fmla="*/ 0 h 53927"/>
                <a:gd name="connsiteX11" fmla="*/ 50692 w 51770"/>
                <a:gd name="connsiteY11" fmla="*/ 0 h 53927"/>
                <a:gd name="connsiteX12" fmla="*/ 35592 w 51770"/>
                <a:gd name="connsiteY12" fmla="*/ 26964 h 53927"/>
                <a:gd name="connsiteX13" fmla="*/ 51770 w 51770"/>
                <a:gd name="connsiteY13" fmla="*/ 52849 h 53927"/>
                <a:gd name="connsiteX14" fmla="*/ 35592 w 51770"/>
                <a:gd name="connsiteY14" fmla="*/ 52849 h 53927"/>
                <a:gd name="connsiteX15" fmla="*/ 30199 w 51770"/>
                <a:gd name="connsiteY15" fmla="*/ 43142 h 53927"/>
                <a:gd name="connsiteX16" fmla="*/ 28042 w 51770"/>
                <a:gd name="connsiteY16" fmla="*/ 38828 h 53927"/>
                <a:gd name="connsiteX17" fmla="*/ 25885 w 51770"/>
                <a:gd name="connsiteY17" fmla="*/ 34513 h 53927"/>
                <a:gd name="connsiteX18" fmla="*/ 25885 w 51770"/>
                <a:gd name="connsiteY18" fmla="*/ 34513 h 53927"/>
                <a:gd name="connsiteX19" fmla="*/ 23728 w 51770"/>
                <a:gd name="connsiteY19" fmla="*/ 38828 h 53927"/>
                <a:gd name="connsiteX20" fmla="*/ 21571 w 51770"/>
                <a:gd name="connsiteY20" fmla="*/ 43142 h 53927"/>
                <a:gd name="connsiteX21" fmla="*/ 17257 w 51770"/>
                <a:gd name="connsiteY21" fmla="*/ 52849 h 53927"/>
                <a:gd name="connsiteX22" fmla="*/ 0 w 51770"/>
                <a:gd name="connsiteY22" fmla="*/ 52849 h 5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1770" h="53927">
                  <a:moveTo>
                    <a:pt x="0" y="53928"/>
                  </a:moveTo>
                  <a:lnTo>
                    <a:pt x="16178" y="25885"/>
                  </a:lnTo>
                  <a:lnTo>
                    <a:pt x="1078" y="0"/>
                  </a:lnTo>
                  <a:lnTo>
                    <a:pt x="17257" y="0"/>
                  </a:lnTo>
                  <a:lnTo>
                    <a:pt x="22649" y="9707"/>
                  </a:lnTo>
                  <a:cubicBezTo>
                    <a:pt x="23728" y="10786"/>
                    <a:pt x="23728" y="12942"/>
                    <a:pt x="24807" y="14021"/>
                  </a:cubicBezTo>
                  <a:cubicBezTo>
                    <a:pt x="25885" y="15100"/>
                    <a:pt x="25885" y="17257"/>
                    <a:pt x="26964" y="18335"/>
                  </a:cubicBezTo>
                  <a:lnTo>
                    <a:pt x="26964" y="18335"/>
                  </a:lnTo>
                  <a:cubicBezTo>
                    <a:pt x="28042" y="17257"/>
                    <a:pt x="28042" y="15100"/>
                    <a:pt x="29121" y="14021"/>
                  </a:cubicBezTo>
                  <a:cubicBezTo>
                    <a:pt x="30199" y="12942"/>
                    <a:pt x="30199" y="10786"/>
                    <a:pt x="31278" y="9707"/>
                  </a:cubicBezTo>
                  <a:lnTo>
                    <a:pt x="35592" y="0"/>
                  </a:lnTo>
                  <a:lnTo>
                    <a:pt x="50692" y="0"/>
                  </a:lnTo>
                  <a:lnTo>
                    <a:pt x="35592" y="26964"/>
                  </a:lnTo>
                  <a:lnTo>
                    <a:pt x="51770" y="52849"/>
                  </a:lnTo>
                  <a:lnTo>
                    <a:pt x="35592" y="52849"/>
                  </a:lnTo>
                  <a:lnTo>
                    <a:pt x="30199" y="43142"/>
                  </a:lnTo>
                  <a:cubicBezTo>
                    <a:pt x="29121" y="42063"/>
                    <a:pt x="28042" y="39906"/>
                    <a:pt x="28042" y="38828"/>
                  </a:cubicBezTo>
                  <a:cubicBezTo>
                    <a:pt x="28042" y="37749"/>
                    <a:pt x="25885" y="35592"/>
                    <a:pt x="25885" y="34513"/>
                  </a:cubicBezTo>
                  <a:lnTo>
                    <a:pt x="25885" y="34513"/>
                  </a:lnTo>
                  <a:cubicBezTo>
                    <a:pt x="24807" y="35592"/>
                    <a:pt x="24807" y="37749"/>
                    <a:pt x="23728" y="38828"/>
                  </a:cubicBezTo>
                  <a:cubicBezTo>
                    <a:pt x="22649" y="39906"/>
                    <a:pt x="22649" y="42063"/>
                    <a:pt x="21571" y="43142"/>
                  </a:cubicBezTo>
                  <a:lnTo>
                    <a:pt x="17257" y="52849"/>
                  </a:lnTo>
                  <a:lnTo>
                    <a:pt x="0" y="52849"/>
                  </a:ln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76" name="Freihandform: Form 2675">
              <a:extLst>
                <a:ext uri="{FF2B5EF4-FFF2-40B4-BE49-F238E27FC236}">
                  <a16:creationId xmlns:a16="http://schemas.microsoft.com/office/drawing/2014/main" id="{4C5D2FCB-8BF1-4C46-A533-7A7E319E1D75}"/>
                </a:ext>
              </a:extLst>
            </p:cNvPr>
            <p:cNvSpPr/>
            <p:nvPr/>
          </p:nvSpPr>
          <p:spPr>
            <a:xfrm>
              <a:off x="8522738" y="6667015"/>
              <a:ext cx="51770" cy="56084"/>
            </a:xfrm>
            <a:custGeom>
              <a:avLst/>
              <a:gdLst>
                <a:gd name="connsiteX0" fmla="*/ 25885 w 51770"/>
                <a:gd name="connsiteY0" fmla="*/ 56084 h 56084"/>
                <a:gd name="connsiteX1" fmla="*/ 12943 w 51770"/>
                <a:gd name="connsiteY1" fmla="*/ 52849 h 56084"/>
                <a:gd name="connsiteX2" fmla="*/ 3236 w 51770"/>
                <a:gd name="connsiteY2" fmla="*/ 43142 h 56084"/>
                <a:gd name="connsiteX3" fmla="*/ 0 w 51770"/>
                <a:gd name="connsiteY3" fmla="*/ 28042 h 56084"/>
                <a:gd name="connsiteX4" fmla="*/ 3236 w 51770"/>
                <a:gd name="connsiteY4" fmla="*/ 12942 h 56084"/>
                <a:gd name="connsiteX5" fmla="*/ 12943 w 51770"/>
                <a:gd name="connsiteY5" fmla="*/ 3236 h 56084"/>
                <a:gd name="connsiteX6" fmla="*/ 25885 w 51770"/>
                <a:gd name="connsiteY6" fmla="*/ 0 h 56084"/>
                <a:gd name="connsiteX7" fmla="*/ 38828 w 51770"/>
                <a:gd name="connsiteY7" fmla="*/ 3236 h 56084"/>
                <a:gd name="connsiteX8" fmla="*/ 48535 w 51770"/>
                <a:gd name="connsiteY8" fmla="*/ 12942 h 56084"/>
                <a:gd name="connsiteX9" fmla="*/ 51770 w 51770"/>
                <a:gd name="connsiteY9" fmla="*/ 28042 h 56084"/>
                <a:gd name="connsiteX10" fmla="*/ 48535 w 51770"/>
                <a:gd name="connsiteY10" fmla="*/ 43142 h 56084"/>
                <a:gd name="connsiteX11" fmla="*/ 38828 w 51770"/>
                <a:gd name="connsiteY11" fmla="*/ 52849 h 56084"/>
                <a:gd name="connsiteX12" fmla="*/ 25885 w 51770"/>
                <a:gd name="connsiteY12" fmla="*/ 56084 h 56084"/>
                <a:gd name="connsiteX13" fmla="*/ 25885 w 51770"/>
                <a:gd name="connsiteY13" fmla="*/ 44221 h 56084"/>
                <a:gd name="connsiteX14" fmla="*/ 31278 w 51770"/>
                <a:gd name="connsiteY14" fmla="*/ 42063 h 56084"/>
                <a:gd name="connsiteX15" fmla="*/ 34514 w 51770"/>
                <a:gd name="connsiteY15" fmla="*/ 36671 h 56084"/>
                <a:gd name="connsiteX16" fmla="*/ 35592 w 51770"/>
                <a:gd name="connsiteY16" fmla="*/ 28042 h 56084"/>
                <a:gd name="connsiteX17" fmla="*/ 34514 w 51770"/>
                <a:gd name="connsiteY17" fmla="*/ 19414 h 56084"/>
                <a:gd name="connsiteX18" fmla="*/ 31278 w 51770"/>
                <a:gd name="connsiteY18" fmla="*/ 14021 h 56084"/>
                <a:gd name="connsiteX19" fmla="*/ 25885 w 51770"/>
                <a:gd name="connsiteY19" fmla="*/ 11864 h 56084"/>
                <a:gd name="connsiteX20" fmla="*/ 20493 w 51770"/>
                <a:gd name="connsiteY20" fmla="*/ 14021 h 56084"/>
                <a:gd name="connsiteX21" fmla="*/ 17257 w 51770"/>
                <a:gd name="connsiteY21" fmla="*/ 19414 h 56084"/>
                <a:gd name="connsiteX22" fmla="*/ 16178 w 51770"/>
                <a:gd name="connsiteY22" fmla="*/ 28042 h 56084"/>
                <a:gd name="connsiteX23" fmla="*/ 17257 w 51770"/>
                <a:gd name="connsiteY23" fmla="*/ 36671 h 56084"/>
                <a:gd name="connsiteX24" fmla="*/ 20493 w 51770"/>
                <a:gd name="connsiteY24" fmla="*/ 42063 h 56084"/>
                <a:gd name="connsiteX25" fmla="*/ 25885 w 51770"/>
                <a:gd name="connsiteY25" fmla="*/ 44221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1770" h="56084">
                  <a:moveTo>
                    <a:pt x="25885" y="56084"/>
                  </a:moveTo>
                  <a:cubicBezTo>
                    <a:pt x="21571" y="56084"/>
                    <a:pt x="17257" y="55006"/>
                    <a:pt x="12943" y="52849"/>
                  </a:cubicBezTo>
                  <a:cubicBezTo>
                    <a:pt x="8628" y="50692"/>
                    <a:pt x="5393" y="47456"/>
                    <a:pt x="3236" y="43142"/>
                  </a:cubicBezTo>
                  <a:cubicBezTo>
                    <a:pt x="1078" y="38828"/>
                    <a:pt x="0" y="33435"/>
                    <a:pt x="0" y="28042"/>
                  </a:cubicBezTo>
                  <a:cubicBezTo>
                    <a:pt x="0" y="22650"/>
                    <a:pt x="1078" y="17257"/>
                    <a:pt x="3236" y="12942"/>
                  </a:cubicBezTo>
                  <a:cubicBezTo>
                    <a:pt x="5393" y="8628"/>
                    <a:pt x="8628" y="5393"/>
                    <a:pt x="12943" y="3236"/>
                  </a:cubicBezTo>
                  <a:cubicBezTo>
                    <a:pt x="17257" y="1079"/>
                    <a:pt x="21571" y="0"/>
                    <a:pt x="25885" y="0"/>
                  </a:cubicBezTo>
                  <a:cubicBezTo>
                    <a:pt x="30199" y="0"/>
                    <a:pt x="34514" y="1079"/>
                    <a:pt x="38828" y="3236"/>
                  </a:cubicBezTo>
                  <a:cubicBezTo>
                    <a:pt x="43142" y="5393"/>
                    <a:pt x="46378" y="8628"/>
                    <a:pt x="48535" y="12942"/>
                  </a:cubicBezTo>
                  <a:cubicBezTo>
                    <a:pt x="50692" y="17257"/>
                    <a:pt x="51770" y="22650"/>
                    <a:pt x="51770" y="28042"/>
                  </a:cubicBezTo>
                  <a:cubicBezTo>
                    <a:pt x="51770" y="33435"/>
                    <a:pt x="50692" y="38828"/>
                    <a:pt x="48535" y="43142"/>
                  </a:cubicBezTo>
                  <a:cubicBezTo>
                    <a:pt x="46378" y="47456"/>
                    <a:pt x="43142" y="50692"/>
                    <a:pt x="38828" y="52849"/>
                  </a:cubicBezTo>
                  <a:cubicBezTo>
                    <a:pt x="34514" y="55006"/>
                    <a:pt x="30199" y="56084"/>
                    <a:pt x="25885" y="56084"/>
                  </a:cubicBezTo>
                  <a:close/>
                  <a:moveTo>
                    <a:pt x="25885" y="44221"/>
                  </a:moveTo>
                  <a:cubicBezTo>
                    <a:pt x="28042" y="44221"/>
                    <a:pt x="30199" y="43142"/>
                    <a:pt x="31278" y="42063"/>
                  </a:cubicBezTo>
                  <a:cubicBezTo>
                    <a:pt x="32357" y="40985"/>
                    <a:pt x="34514" y="38828"/>
                    <a:pt x="34514" y="36671"/>
                  </a:cubicBezTo>
                  <a:cubicBezTo>
                    <a:pt x="35592" y="34513"/>
                    <a:pt x="35592" y="31278"/>
                    <a:pt x="35592" y="28042"/>
                  </a:cubicBezTo>
                  <a:cubicBezTo>
                    <a:pt x="35592" y="24807"/>
                    <a:pt x="35592" y="21571"/>
                    <a:pt x="34514" y="19414"/>
                  </a:cubicBezTo>
                  <a:cubicBezTo>
                    <a:pt x="33435" y="17257"/>
                    <a:pt x="32357" y="15100"/>
                    <a:pt x="31278" y="14021"/>
                  </a:cubicBezTo>
                  <a:cubicBezTo>
                    <a:pt x="30199" y="12942"/>
                    <a:pt x="28042" y="11864"/>
                    <a:pt x="25885" y="11864"/>
                  </a:cubicBezTo>
                  <a:cubicBezTo>
                    <a:pt x="23728" y="11864"/>
                    <a:pt x="21571" y="12942"/>
                    <a:pt x="20493" y="14021"/>
                  </a:cubicBezTo>
                  <a:cubicBezTo>
                    <a:pt x="19414" y="15100"/>
                    <a:pt x="17257" y="17257"/>
                    <a:pt x="17257" y="19414"/>
                  </a:cubicBezTo>
                  <a:cubicBezTo>
                    <a:pt x="17257" y="21571"/>
                    <a:pt x="16178" y="24807"/>
                    <a:pt x="16178" y="28042"/>
                  </a:cubicBezTo>
                  <a:cubicBezTo>
                    <a:pt x="16178" y="31278"/>
                    <a:pt x="16178" y="34513"/>
                    <a:pt x="17257" y="36671"/>
                  </a:cubicBezTo>
                  <a:cubicBezTo>
                    <a:pt x="18335" y="38828"/>
                    <a:pt x="19414" y="40985"/>
                    <a:pt x="20493" y="42063"/>
                  </a:cubicBezTo>
                  <a:cubicBezTo>
                    <a:pt x="21571" y="43142"/>
                    <a:pt x="22649" y="44221"/>
                    <a:pt x="25885" y="44221"/>
                  </a:cubicBez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77" name="Freihandform: Form 2676">
              <a:extLst>
                <a:ext uri="{FF2B5EF4-FFF2-40B4-BE49-F238E27FC236}">
                  <a16:creationId xmlns:a16="http://schemas.microsoft.com/office/drawing/2014/main" id="{D0C75669-34D1-49FF-BB32-427ECD87275C}"/>
                </a:ext>
              </a:extLst>
            </p:cNvPr>
            <p:cNvSpPr/>
            <p:nvPr/>
          </p:nvSpPr>
          <p:spPr>
            <a:xfrm>
              <a:off x="8585294" y="6667015"/>
              <a:ext cx="47456" cy="55006"/>
            </a:xfrm>
            <a:custGeom>
              <a:avLst/>
              <a:gdLst>
                <a:gd name="connsiteX0" fmla="*/ 0 w 47456"/>
                <a:gd name="connsiteY0" fmla="*/ 55006 h 55006"/>
                <a:gd name="connsiteX1" fmla="*/ 0 w 47456"/>
                <a:gd name="connsiteY1" fmla="*/ 1079 h 55006"/>
                <a:gd name="connsiteX2" fmla="*/ 11864 w 47456"/>
                <a:gd name="connsiteY2" fmla="*/ 1079 h 55006"/>
                <a:gd name="connsiteX3" fmla="*/ 12943 w 47456"/>
                <a:gd name="connsiteY3" fmla="*/ 7550 h 55006"/>
                <a:gd name="connsiteX4" fmla="*/ 12943 w 47456"/>
                <a:gd name="connsiteY4" fmla="*/ 7550 h 55006"/>
                <a:gd name="connsiteX5" fmla="*/ 20493 w 47456"/>
                <a:gd name="connsiteY5" fmla="*/ 2157 h 55006"/>
                <a:gd name="connsiteX6" fmla="*/ 30199 w 47456"/>
                <a:gd name="connsiteY6" fmla="*/ 0 h 55006"/>
                <a:gd name="connsiteX7" fmla="*/ 43142 w 47456"/>
                <a:gd name="connsiteY7" fmla="*/ 5393 h 55006"/>
                <a:gd name="connsiteX8" fmla="*/ 47457 w 47456"/>
                <a:gd name="connsiteY8" fmla="*/ 21571 h 55006"/>
                <a:gd name="connsiteX9" fmla="*/ 47457 w 47456"/>
                <a:gd name="connsiteY9" fmla="*/ 55006 h 55006"/>
                <a:gd name="connsiteX10" fmla="*/ 32357 w 47456"/>
                <a:gd name="connsiteY10" fmla="*/ 55006 h 55006"/>
                <a:gd name="connsiteX11" fmla="*/ 32357 w 47456"/>
                <a:gd name="connsiteY11" fmla="*/ 23728 h 55006"/>
                <a:gd name="connsiteX12" fmla="*/ 30199 w 47456"/>
                <a:gd name="connsiteY12" fmla="*/ 15100 h 55006"/>
                <a:gd name="connsiteX13" fmla="*/ 24807 w 47456"/>
                <a:gd name="connsiteY13" fmla="*/ 12942 h 55006"/>
                <a:gd name="connsiteX14" fmla="*/ 19414 w 47456"/>
                <a:gd name="connsiteY14" fmla="*/ 14021 h 55006"/>
                <a:gd name="connsiteX15" fmla="*/ 14021 w 47456"/>
                <a:gd name="connsiteY15" fmla="*/ 18335 h 55006"/>
                <a:gd name="connsiteX16" fmla="*/ 14021 w 47456"/>
                <a:gd name="connsiteY16" fmla="*/ 55006 h 55006"/>
                <a:gd name="connsiteX17" fmla="*/ 0 w 47456"/>
                <a:gd name="connsiteY17" fmla="*/ 55006 h 5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456" h="55006">
                  <a:moveTo>
                    <a:pt x="0" y="55006"/>
                  </a:moveTo>
                  <a:lnTo>
                    <a:pt x="0" y="1079"/>
                  </a:lnTo>
                  <a:lnTo>
                    <a:pt x="11864" y="1079"/>
                  </a:lnTo>
                  <a:lnTo>
                    <a:pt x="12943" y="7550"/>
                  </a:lnTo>
                  <a:lnTo>
                    <a:pt x="12943" y="7550"/>
                  </a:lnTo>
                  <a:cubicBezTo>
                    <a:pt x="15100" y="5393"/>
                    <a:pt x="17257" y="3236"/>
                    <a:pt x="20493" y="2157"/>
                  </a:cubicBezTo>
                  <a:cubicBezTo>
                    <a:pt x="23728" y="1079"/>
                    <a:pt x="26964" y="0"/>
                    <a:pt x="30199" y="0"/>
                  </a:cubicBezTo>
                  <a:cubicBezTo>
                    <a:pt x="35592" y="0"/>
                    <a:pt x="39907" y="2157"/>
                    <a:pt x="43142" y="5393"/>
                  </a:cubicBezTo>
                  <a:cubicBezTo>
                    <a:pt x="45299" y="9707"/>
                    <a:pt x="47457" y="14021"/>
                    <a:pt x="47457" y="21571"/>
                  </a:cubicBezTo>
                  <a:lnTo>
                    <a:pt x="47457" y="55006"/>
                  </a:lnTo>
                  <a:lnTo>
                    <a:pt x="32357" y="55006"/>
                  </a:lnTo>
                  <a:lnTo>
                    <a:pt x="32357" y="23728"/>
                  </a:lnTo>
                  <a:cubicBezTo>
                    <a:pt x="32357" y="19414"/>
                    <a:pt x="31278" y="17257"/>
                    <a:pt x="30199" y="15100"/>
                  </a:cubicBezTo>
                  <a:cubicBezTo>
                    <a:pt x="29121" y="12942"/>
                    <a:pt x="26964" y="12942"/>
                    <a:pt x="24807" y="12942"/>
                  </a:cubicBezTo>
                  <a:cubicBezTo>
                    <a:pt x="22650" y="12942"/>
                    <a:pt x="20493" y="12942"/>
                    <a:pt x="19414" y="14021"/>
                  </a:cubicBezTo>
                  <a:cubicBezTo>
                    <a:pt x="18335" y="15100"/>
                    <a:pt x="16178" y="16178"/>
                    <a:pt x="14021" y="18335"/>
                  </a:cubicBezTo>
                  <a:lnTo>
                    <a:pt x="14021" y="55006"/>
                  </a:lnTo>
                  <a:lnTo>
                    <a:pt x="0" y="55006"/>
                  </a:ln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78" name="Freihandform: Form 2677">
              <a:extLst>
                <a:ext uri="{FF2B5EF4-FFF2-40B4-BE49-F238E27FC236}">
                  <a16:creationId xmlns:a16="http://schemas.microsoft.com/office/drawing/2014/main" id="{925EA39F-DA86-478B-B5FF-93E38D50C2AD}"/>
                </a:ext>
              </a:extLst>
            </p:cNvPr>
            <p:cNvSpPr/>
            <p:nvPr/>
          </p:nvSpPr>
          <p:spPr>
            <a:xfrm>
              <a:off x="8643536" y="6667015"/>
              <a:ext cx="51770" cy="56084"/>
            </a:xfrm>
            <a:custGeom>
              <a:avLst/>
              <a:gdLst>
                <a:gd name="connsiteX0" fmla="*/ 25885 w 51770"/>
                <a:gd name="connsiteY0" fmla="*/ 56084 h 56084"/>
                <a:gd name="connsiteX1" fmla="*/ 12943 w 51770"/>
                <a:gd name="connsiteY1" fmla="*/ 52849 h 56084"/>
                <a:gd name="connsiteX2" fmla="*/ 3236 w 51770"/>
                <a:gd name="connsiteY2" fmla="*/ 43142 h 56084"/>
                <a:gd name="connsiteX3" fmla="*/ 0 w 51770"/>
                <a:gd name="connsiteY3" fmla="*/ 28042 h 56084"/>
                <a:gd name="connsiteX4" fmla="*/ 3236 w 51770"/>
                <a:gd name="connsiteY4" fmla="*/ 12942 h 56084"/>
                <a:gd name="connsiteX5" fmla="*/ 12943 w 51770"/>
                <a:gd name="connsiteY5" fmla="*/ 3236 h 56084"/>
                <a:gd name="connsiteX6" fmla="*/ 25885 w 51770"/>
                <a:gd name="connsiteY6" fmla="*/ 0 h 56084"/>
                <a:gd name="connsiteX7" fmla="*/ 38828 w 51770"/>
                <a:gd name="connsiteY7" fmla="*/ 3236 h 56084"/>
                <a:gd name="connsiteX8" fmla="*/ 48535 w 51770"/>
                <a:gd name="connsiteY8" fmla="*/ 12942 h 56084"/>
                <a:gd name="connsiteX9" fmla="*/ 51770 w 51770"/>
                <a:gd name="connsiteY9" fmla="*/ 28042 h 56084"/>
                <a:gd name="connsiteX10" fmla="*/ 48535 w 51770"/>
                <a:gd name="connsiteY10" fmla="*/ 43142 h 56084"/>
                <a:gd name="connsiteX11" fmla="*/ 38828 w 51770"/>
                <a:gd name="connsiteY11" fmla="*/ 52849 h 56084"/>
                <a:gd name="connsiteX12" fmla="*/ 25885 w 51770"/>
                <a:gd name="connsiteY12" fmla="*/ 56084 h 56084"/>
                <a:gd name="connsiteX13" fmla="*/ 25885 w 51770"/>
                <a:gd name="connsiteY13" fmla="*/ 44221 h 56084"/>
                <a:gd name="connsiteX14" fmla="*/ 31278 w 51770"/>
                <a:gd name="connsiteY14" fmla="*/ 42063 h 56084"/>
                <a:gd name="connsiteX15" fmla="*/ 34514 w 51770"/>
                <a:gd name="connsiteY15" fmla="*/ 36671 h 56084"/>
                <a:gd name="connsiteX16" fmla="*/ 35592 w 51770"/>
                <a:gd name="connsiteY16" fmla="*/ 28042 h 56084"/>
                <a:gd name="connsiteX17" fmla="*/ 34514 w 51770"/>
                <a:gd name="connsiteY17" fmla="*/ 19414 h 56084"/>
                <a:gd name="connsiteX18" fmla="*/ 31278 w 51770"/>
                <a:gd name="connsiteY18" fmla="*/ 14021 h 56084"/>
                <a:gd name="connsiteX19" fmla="*/ 25885 w 51770"/>
                <a:gd name="connsiteY19" fmla="*/ 11864 h 56084"/>
                <a:gd name="connsiteX20" fmla="*/ 20492 w 51770"/>
                <a:gd name="connsiteY20" fmla="*/ 14021 h 56084"/>
                <a:gd name="connsiteX21" fmla="*/ 17257 w 51770"/>
                <a:gd name="connsiteY21" fmla="*/ 19414 h 56084"/>
                <a:gd name="connsiteX22" fmla="*/ 16178 w 51770"/>
                <a:gd name="connsiteY22" fmla="*/ 28042 h 56084"/>
                <a:gd name="connsiteX23" fmla="*/ 17257 w 51770"/>
                <a:gd name="connsiteY23" fmla="*/ 36671 h 56084"/>
                <a:gd name="connsiteX24" fmla="*/ 20492 w 51770"/>
                <a:gd name="connsiteY24" fmla="*/ 42063 h 56084"/>
                <a:gd name="connsiteX25" fmla="*/ 25885 w 51770"/>
                <a:gd name="connsiteY25" fmla="*/ 44221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1770" h="56084">
                  <a:moveTo>
                    <a:pt x="25885" y="56084"/>
                  </a:moveTo>
                  <a:cubicBezTo>
                    <a:pt x="21571" y="56084"/>
                    <a:pt x="17257" y="55006"/>
                    <a:pt x="12943" y="52849"/>
                  </a:cubicBezTo>
                  <a:cubicBezTo>
                    <a:pt x="8628" y="50692"/>
                    <a:pt x="5393" y="47456"/>
                    <a:pt x="3236" y="43142"/>
                  </a:cubicBezTo>
                  <a:cubicBezTo>
                    <a:pt x="1078" y="38828"/>
                    <a:pt x="0" y="33435"/>
                    <a:pt x="0" y="28042"/>
                  </a:cubicBezTo>
                  <a:cubicBezTo>
                    <a:pt x="0" y="22650"/>
                    <a:pt x="1078" y="17257"/>
                    <a:pt x="3236" y="12942"/>
                  </a:cubicBezTo>
                  <a:cubicBezTo>
                    <a:pt x="5393" y="8628"/>
                    <a:pt x="8628" y="5393"/>
                    <a:pt x="12943" y="3236"/>
                  </a:cubicBezTo>
                  <a:cubicBezTo>
                    <a:pt x="17257" y="1079"/>
                    <a:pt x="21571" y="0"/>
                    <a:pt x="25885" y="0"/>
                  </a:cubicBezTo>
                  <a:cubicBezTo>
                    <a:pt x="30199" y="0"/>
                    <a:pt x="34514" y="1079"/>
                    <a:pt x="38828" y="3236"/>
                  </a:cubicBezTo>
                  <a:cubicBezTo>
                    <a:pt x="43142" y="5393"/>
                    <a:pt x="46378" y="8628"/>
                    <a:pt x="48535" y="12942"/>
                  </a:cubicBezTo>
                  <a:cubicBezTo>
                    <a:pt x="50692" y="17257"/>
                    <a:pt x="51770" y="22650"/>
                    <a:pt x="51770" y="28042"/>
                  </a:cubicBezTo>
                  <a:cubicBezTo>
                    <a:pt x="51770" y="33435"/>
                    <a:pt x="50692" y="38828"/>
                    <a:pt x="48535" y="43142"/>
                  </a:cubicBezTo>
                  <a:cubicBezTo>
                    <a:pt x="46378" y="47456"/>
                    <a:pt x="43142" y="50692"/>
                    <a:pt x="38828" y="52849"/>
                  </a:cubicBezTo>
                  <a:cubicBezTo>
                    <a:pt x="34514" y="55006"/>
                    <a:pt x="30199" y="56084"/>
                    <a:pt x="25885" y="56084"/>
                  </a:cubicBezTo>
                  <a:close/>
                  <a:moveTo>
                    <a:pt x="25885" y="44221"/>
                  </a:moveTo>
                  <a:cubicBezTo>
                    <a:pt x="28042" y="44221"/>
                    <a:pt x="30199" y="43142"/>
                    <a:pt x="31278" y="42063"/>
                  </a:cubicBezTo>
                  <a:cubicBezTo>
                    <a:pt x="32357" y="40985"/>
                    <a:pt x="34514" y="38828"/>
                    <a:pt x="34514" y="36671"/>
                  </a:cubicBezTo>
                  <a:cubicBezTo>
                    <a:pt x="35592" y="34513"/>
                    <a:pt x="35592" y="31278"/>
                    <a:pt x="35592" y="28042"/>
                  </a:cubicBezTo>
                  <a:cubicBezTo>
                    <a:pt x="35592" y="24807"/>
                    <a:pt x="35592" y="21571"/>
                    <a:pt x="34514" y="19414"/>
                  </a:cubicBezTo>
                  <a:cubicBezTo>
                    <a:pt x="33435" y="17257"/>
                    <a:pt x="32357" y="15100"/>
                    <a:pt x="31278" y="14021"/>
                  </a:cubicBezTo>
                  <a:cubicBezTo>
                    <a:pt x="30199" y="12942"/>
                    <a:pt x="28042" y="11864"/>
                    <a:pt x="25885" y="11864"/>
                  </a:cubicBezTo>
                  <a:cubicBezTo>
                    <a:pt x="23728" y="11864"/>
                    <a:pt x="21571" y="12942"/>
                    <a:pt x="20492" y="14021"/>
                  </a:cubicBezTo>
                  <a:cubicBezTo>
                    <a:pt x="19414" y="15100"/>
                    <a:pt x="17257" y="17257"/>
                    <a:pt x="17257" y="19414"/>
                  </a:cubicBezTo>
                  <a:cubicBezTo>
                    <a:pt x="17257" y="21571"/>
                    <a:pt x="16178" y="24807"/>
                    <a:pt x="16178" y="28042"/>
                  </a:cubicBezTo>
                  <a:cubicBezTo>
                    <a:pt x="16178" y="31278"/>
                    <a:pt x="16178" y="34513"/>
                    <a:pt x="17257" y="36671"/>
                  </a:cubicBezTo>
                  <a:cubicBezTo>
                    <a:pt x="18335" y="38828"/>
                    <a:pt x="19414" y="40985"/>
                    <a:pt x="20492" y="42063"/>
                  </a:cubicBezTo>
                  <a:cubicBezTo>
                    <a:pt x="21571" y="43142"/>
                    <a:pt x="23728" y="44221"/>
                    <a:pt x="25885" y="44221"/>
                  </a:cubicBez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79" name="Freihandform: Form 2678">
              <a:extLst>
                <a:ext uri="{FF2B5EF4-FFF2-40B4-BE49-F238E27FC236}">
                  <a16:creationId xmlns:a16="http://schemas.microsoft.com/office/drawing/2014/main" id="{D5D50FFC-CD7A-4C14-BD4D-8C364DC4C5EF}"/>
                </a:ext>
              </a:extLst>
            </p:cNvPr>
            <p:cNvSpPr/>
            <p:nvPr/>
          </p:nvSpPr>
          <p:spPr>
            <a:xfrm>
              <a:off x="8706092" y="6667015"/>
              <a:ext cx="78734" cy="55006"/>
            </a:xfrm>
            <a:custGeom>
              <a:avLst/>
              <a:gdLst>
                <a:gd name="connsiteX0" fmla="*/ 0 w 78734"/>
                <a:gd name="connsiteY0" fmla="*/ 55006 h 55006"/>
                <a:gd name="connsiteX1" fmla="*/ 0 w 78734"/>
                <a:gd name="connsiteY1" fmla="*/ 1079 h 55006"/>
                <a:gd name="connsiteX2" fmla="*/ 11864 w 78734"/>
                <a:gd name="connsiteY2" fmla="*/ 1079 h 55006"/>
                <a:gd name="connsiteX3" fmla="*/ 12943 w 78734"/>
                <a:gd name="connsiteY3" fmla="*/ 8628 h 55006"/>
                <a:gd name="connsiteX4" fmla="*/ 12943 w 78734"/>
                <a:gd name="connsiteY4" fmla="*/ 8628 h 55006"/>
                <a:gd name="connsiteX5" fmla="*/ 20493 w 78734"/>
                <a:gd name="connsiteY5" fmla="*/ 3236 h 55006"/>
                <a:gd name="connsiteX6" fmla="*/ 29121 w 78734"/>
                <a:gd name="connsiteY6" fmla="*/ 1079 h 55006"/>
                <a:gd name="connsiteX7" fmla="*/ 38828 w 78734"/>
                <a:gd name="connsiteY7" fmla="*/ 3236 h 55006"/>
                <a:gd name="connsiteX8" fmla="*/ 44220 w 78734"/>
                <a:gd name="connsiteY8" fmla="*/ 9707 h 55006"/>
                <a:gd name="connsiteX9" fmla="*/ 51770 w 78734"/>
                <a:gd name="connsiteY9" fmla="*/ 3236 h 55006"/>
                <a:gd name="connsiteX10" fmla="*/ 61478 w 78734"/>
                <a:gd name="connsiteY10" fmla="*/ 0 h 55006"/>
                <a:gd name="connsiteX11" fmla="*/ 74420 w 78734"/>
                <a:gd name="connsiteY11" fmla="*/ 5393 h 55006"/>
                <a:gd name="connsiteX12" fmla="*/ 78734 w 78734"/>
                <a:gd name="connsiteY12" fmla="*/ 21571 h 55006"/>
                <a:gd name="connsiteX13" fmla="*/ 78734 w 78734"/>
                <a:gd name="connsiteY13" fmla="*/ 55006 h 55006"/>
                <a:gd name="connsiteX14" fmla="*/ 63635 w 78734"/>
                <a:gd name="connsiteY14" fmla="*/ 55006 h 55006"/>
                <a:gd name="connsiteX15" fmla="*/ 63635 w 78734"/>
                <a:gd name="connsiteY15" fmla="*/ 23728 h 55006"/>
                <a:gd name="connsiteX16" fmla="*/ 61478 w 78734"/>
                <a:gd name="connsiteY16" fmla="*/ 15100 h 55006"/>
                <a:gd name="connsiteX17" fmla="*/ 56085 w 78734"/>
                <a:gd name="connsiteY17" fmla="*/ 12942 h 55006"/>
                <a:gd name="connsiteX18" fmla="*/ 51770 w 78734"/>
                <a:gd name="connsiteY18" fmla="*/ 14021 h 55006"/>
                <a:gd name="connsiteX19" fmla="*/ 46378 w 78734"/>
                <a:gd name="connsiteY19" fmla="*/ 18335 h 55006"/>
                <a:gd name="connsiteX20" fmla="*/ 46378 w 78734"/>
                <a:gd name="connsiteY20" fmla="*/ 55006 h 55006"/>
                <a:gd name="connsiteX21" fmla="*/ 31278 w 78734"/>
                <a:gd name="connsiteY21" fmla="*/ 55006 h 55006"/>
                <a:gd name="connsiteX22" fmla="*/ 31278 w 78734"/>
                <a:gd name="connsiteY22" fmla="*/ 23728 h 55006"/>
                <a:gd name="connsiteX23" fmla="*/ 29121 w 78734"/>
                <a:gd name="connsiteY23" fmla="*/ 15100 h 55006"/>
                <a:gd name="connsiteX24" fmla="*/ 23728 w 78734"/>
                <a:gd name="connsiteY24" fmla="*/ 12942 h 55006"/>
                <a:gd name="connsiteX25" fmla="*/ 14021 w 78734"/>
                <a:gd name="connsiteY25" fmla="*/ 18335 h 55006"/>
                <a:gd name="connsiteX26" fmla="*/ 14021 w 78734"/>
                <a:gd name="connsiteY26" fmla="*/ 55006 h 55006"/>
                <a:gd name="connsiteX27" fmla="*/ 0 w 78734"/>
                <a:gd name="connsiteY27" fmla="*/ 55006 h 5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8734" h="55006">
                  <a:moveTo>
                    <a:pt x="0" y="55006"/>
                  </a:moveTo>
                  <a:lnTo>
                    <a:pt x="0" y="1079"/>
                  </a:lnTo>
                  <a:lnTo>
                    <a:pt x="11864" y="1079"/>
                  </a:lnTo>
                  <a:lnTo>
                    <a:pt x="12943" y="8628"/>
                  </a:lnTo>
                  <a:lnTo>
                    <a:pt x="12943" y="8628"/>
                  </a:lnTo>
                  <a:cubicBezTo>
                    <a:pt x="15100" y="6471"/>
                    <a:pt x="17257" y="4314"/>
                    <a:pt x="20493" y="3236"/>
                  </a:cubicBezTo>
                  <a:cubicBezTo>
                    <a:pt x="23728" y="2157"/>
                    <a:pt x="25885" y="1079"/>
                    <a:pt x="29121" y="1079"/>
                  </a:cubicBezTo>
                  <a:cubicBezTo>
                    <a:pt x="33435" y="1079"/>
                    <a:pt x="35592" y="2157"/>
                    <a:pt x="38828" y="3236"/>
                  </a:cubicBezTo>
                  <a:cubicBezTo>
                    <a:pt x="42064" y="4314"/>
                    <a:pt x="43142" y="7550"/>
                    <a:pt x="44220" y="9707"/>
                  </a:cubicBezTo>
                  <a:cubicBezTo>
                    <a:pt x="46378" y="7550"/>
                    <a:pt x="49613" y="5393"/>
                    <a:pt x="51770" y="3236"/>
                  </a:cubicBezTo>
                  <a:cubicBezTo>
                    <a:pt x="55006" y="1079"/>
                    <a:pt x="57163" y="0"/>
                    <a:pt x="61478" y="0"/>
                  </a:cubicBezTo>
                  <a:cubicBezTo>
                    <a:pt x="66870" y="0"/>
                    <a:pt x="71184" y="2157"/>
                    <a:pt x="74420" y="5393"/>
                  </a:cubicBezTo>
                  <a:cubicBezTo>
                    <a:pt x="76577" y="9707"/>
                    <a:pt x="78734" y="14021"/>
                    <a:pt x="78734" y="21571"/>
                  </a:cubicBezTo>
                  <a:lnTo>
                    <a:pt x="78734" y="55006"/>
                  </a:lnTo>
                  <a:lnTo>
                    <a:pt x="63635" y="55006"/>
                  </a:lnTo>
                  <a:lnTo>
                    <a:pt x="63635" y="23728"/>
                  </a:lnTo>
                  <a:cubicBezTo>
                    <a:pt x="63635" y="19414"/>
                    <a:pt x="62556" y="17257"/>
                    <a:pt x="61478" y="15100"/>
                  </a:cubicBezTo>
                  <a:cubicBezTo>
                    <a:pt x="60399" y="12942"/>
                    <a:pt x="58242" y="12942"/>
                    <a:pt x="56085" y="12942"/>
                  </a:cubicBezTo>
                  <a:cubicBezTo>
                    <a:pt x="55006" y="12942"/>
                    <a:pt x="52849" y="12942"/>
                    <a:pt x="51770" y="14021"/>
                  </a:cubicBezTo>
                  <a:cubicBezTo>
                    <a:pt x="50692" y="15100"/>
                    <a:pt x="48535" y="16178"/>
                    <a:pt x="46378" y="18335"/>
                  </a:cubicBezTo>
                  <a:lnTo>
                    <a:pt x="46378" y="55006"/>
                  </a:lnTo>
                  <a:lnTo>
                    <a:pt x="31278" y="55006"/>
                  </a:lnTo>
                  <a:lnTo>
                    <a:pt x="31278" y="23728"/>
                  </a:lnTo>
                  <a:cubicBezTo>
                    <a:pt x="31278" y="19414"/>
                    <a:pt x="30199" y="17257"/>
                    <a:pt x="29121" y="15100"/>
                  </a:cubicBezTo>
                  <a:cubicBezTo>
                    <a:pt x="28042" y="12942"/>
                    <a:pt x="25885" y="12942"/>
                    <a:pt x="23728" y="12942"/>
                  </a:cubicBezTo>
                  <a:cubicBezTo>
                    <a:pt x="20493" y="12942"/>
                    <a:pt x="17257" y="15100"/>
                    <a:pt x="14021" y="18335"/>
                  </a:cubicBezTo>
                  <a:lnTo>
                    <a:pt x="14021" y="55006"/>
                  </a:lnTo>
                  <a:lnTo>
                    <a:pt x="0" y="55006"/>
                  </a:ln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80" name="Freihandform: Form 2679">
              <a:extLst>
                <a:ext uri="{FF2B5EF4-FFF2-40B4-BE49-F238E27FC236}">
                  <a16:creationId xmlns:a16="http://schemas.microsoft.com/office/drawing/2014/main" id="{B80B3431-C6B4-4E19-A51F-37CC64E022F3}"/>
                </a:ext>
              </a:extLst>
            </p:cNvPr>
            <p:cNvSpPr/>
            <p:nvPr/>
          </p:nvSpPr>
          <p:spPr>
            <a:xfrm>
              <a:off x="8793454" y="6668094"/>
              <a:ext cx="53927" cy="74419"/>
            </a:xfrm>
            <a:custGeom>
              <a:avLst/>
              <a:gdLst>
                <a:gd name="connsiteX0" fmla="*/ 9707 w 53927"/>
                <a:gd name="connsiteY0" fmla="*/ 74420 h 74419"/>
                <a:gd name="connsiteX1" fmla="*/ 5393 w 53927"/>
                <a:gd name="connsiteY1" fmla="*/ 74420 h 74419"/>
                <a:gd name="connsiteX2" fmla="*/ 2157 w 53927"/>
                <a:gd name="connsiteY2" fmla="*/ 73341 h 74419"/>
                <a:gd name="connsiteX3" fmla="*/ 5393 w 53927"/>
                <a:gd name="connsiteY3" fmla="*/ 62556 h 74419"/>
                <a:gd name="connsiteX4" fmla="*/ 7550 w 53927"/>
                <a:gd name="connsiteY4" fmla="*/ 62556 h 74419"/>
                <a:gd name="connsiteX5" fmla="*/ 9707 w 53927"/>
                <a:gd name="connsiteY5" fmla="*/ 62556 h 74419"/>
                <a:gd name="connsiteX6" fmla="*/ 16178 w 53927"/>
                <a:gd name="connsiteY6" fmla="*/ 60399 h 74419"/>
                <a:gd name="connsiteX7" fmla="*/ 19414 w 53927"/>
                <a:gd name="connsiteY7" fmla="*/ 55006 h 74419"/>
                <a:gd name="connsiteX8" fmla="*/ 20493 w 53927"/>
                <a:gd name="connsiteY8" fmla="*/ 51770 h 74419"/>
                <a:gd name="connsiteX9" fmla="*/ 0 w 53927"/>
                <a:gd name="connsiteY9" fmla="*/ 0 h 74419"/>
                <a:gd name="connsiteX10" fmla="*/ 15100 w 53927"/>
                <a:gd name="connsiteY10" fmla="*/ 0 h 74419"/>
                <a:gd name="connsiteX11" fmla="*/ 23728 w 53927"/>
                <a:gd name="connsiteY11" fmla="*/ 23728 h 74419"/>
                <a:gd name="connsiteX12" fmla="*/ 25885 w 53927"/>
                <a:gd name="connsiteY12" fmla="*/ 31278 h 74419"/>
                <a:gd name="connsiteX13" fmla="*/ 28043 w 53927"/>
                <a:gd name="connsiteY13" fmla="*/ 38828 h 74419"/>
                <a:gd name="connsiteX14" fmla="*/ 28043 w 53927"/>
                <a:gd name="connsiteY14" fmla="*/ 38828 h 74419"/>
                <a:gd name="connsiteX15" fmla="*/ 30200 w 53927"/>
                <a:gd name="connsiteY15" fmla="*/ 31278 h 74419"/>
                <a:gd name="connsiteX16" fmla="*/ 32357 w 53927"/>
                <a:gd name="connsiteY16" fmla="*/ 23728 h 74419"/>
                <a:gd name="connsiteX17" fmla="*/ 39907 w 53927"/>
                <a:gd name="connsiteY17" fmla="*/ 0 h 74419"/>
                <a:gd name="connsiteX18" fmla="*/ 53928 w 53927"/>
                <a:gd name="connsiteY18" fmla="*/ 0 h 74419"/>
                <a:gd name="connsiteX19" fmla="*/ 35593 w 53927"/>
                <a:gd name="connsiteY19" fmla="*/ 55006 h 74419"/>
                <a:gd name="connsiteX20" fmla="*/ 30200 w 53927"/>
                <a:gd name="connsiteY20" fmla="*/ 65791 h 74419"/>
                <a:gd name="connsiteX21" fmla="*/ 22650 w 53927"/>
                <a:gd name="connsiteY21" fmla="*/ 72263 h 74419"/>
                <a:gd name="connsiteX22" fmla="*/ 9707 w 53927"/>
                <a:gd name="connsiteY22" fmla="*/ 74420 h 7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3927" h="74419">
                  <a:moveTo>
                    <a:pt x="9707" y="74420"/>
                  </a:moveTo>
                  <a:cubicBezTo>
                    <a:pt x="8629" y="74420"/>
                    <a:pt x="6472" y="74420"/>
                    <a:pt x="5393" y="74420"/>
                  </a:cubicBezTo>
                  <a:cubicBezTo>
                    <a:pt x="4314" y="74420"/>
                    <a:pt x="3236" y="74420"/>
                    <a:pt x="2157" y="73341"/>
                  </a:cubicBezTo>
                  <a:lnTo>
                    <a:pt x="5393" y="62556"/>
                  </a:lnTo>
                  <a:cubicBezTo>
                    <a:pt x="5393" y="62556"/>
                    <a:pt x="6472" y="62556"/>
                    <a:pt x="7550" y="62556"/>
                  </a:cubicBezTo>
                  <a:cubicBezTo>
                    <a:pt x="8629" y="62556"/>
                    <a:pt x="8629" y="62556"/>
                    <a:pt x="9707" y="62556"/>
                  </a:cubicBezTo>
                  <a:cubicBezTo>
                    <a:pt x="11864" y="62556"/>
                    <a:pt x="14022" y="61477"/>
                    <a:pt x="16178" y="60399"/>
                  </a:cubicBezTo>
                  <a:cubicBezTo>
                    <a:pt x="17257" y="59320"/>
                    <a:pt x="18335" y="57163"/>
                    <a:pt x="19414" y="55006"/>
                  </a:cubicBezTo>
                  <a:lnTo>
                    <a:pt x="20493" y="51770"/>
                  </a:lnTo>
                  <a:lnTo>
                    <a:pt x="0" y="0"/>
                  </a:lnTo>
                  <a:lnTo>
                    <a:pt x="15100" y="0"/>
                  </a:lnTo>
                  <a:lnTo>
                    <a:pt x="23728" y="23728"/>
                  </a:lnTo>
                  <a:cubicBezTo>
                    <a:pt x="24807" y="25885"/>
                    <a:pt x="24807" y="28042"/>
                    <a:pt x="25885" y="31278"/>
                  </a:cubicBezTo>
                  <a:cubicBezTo>
                    <a:pt x="26964" y="34513"/>
                    <a:pt x="26964" y="36671"/>
                    <a:pt x="28043" y="38828"/>
                  </a:cubicBezTo>
                  <a:lnTo>
                    <a:pt x="28043" y="38828"/>
                  </a:lnTo>
                  <a:cubicBezTo>
                    <a:pt x="29121" y="36671"/>
                    <a:pt x="29121" y="33435"/>
                    <a:pt x="30200" y="31278"/>
                  </a:cubicBezTo>
                  <a:cubicBezTo>
                    <a:pt x="31278" y="29121"/>
                    <a:pt x="31278" y="25885"/>
                    <a:pt x="32357" y="23728"/>
                  </a:cubicBezTo>
                  <a:lnTo>
                    <a:pt x="39907" y="0"/>
                  </a:lnTo>
                  <a:lnTo>
                    <a:pt x="53928" y="0"/>
                  </a:lnTo>
                  <a:lnTo>
                    <a:pt x="35593" y="55006"/>
                  </a:lnTo>
                  <a:cubicBezTo>
                    <a:pt x="33435" y="59320"/>
                    <a:pt x="32357" y="62556"/>
                    <a:pt x="30200" y="65791"/>
                  </a:cubicBezTo>
                  <a:cubicBezTo>
                    <a:pt x="28043" y="69027"/>
                    <a:pt x="25885" y="71184"/>
                    <a:pt x="22650" y="72263"/>
                  </a:cubicBezTo>
                  <a:cubicBezTo>
                    <a:pt x="17257" y="74420"/>
                    <a:pt x="14022" y="74420"/>
                    <a:pt x="9707" y="74420"/>
                  </a:cubicBez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681" name="Grafik 2">
            <a:extLst>
              <a:ext uri="{FF2B5EF4-FFF2-40B4-BE49-F238E27FC236}">
                <a16:creationId xmlns:a16="http://schemas.microsoft.com/office/drawing/2014/main" id="{E9A554A1-B26A-4616-B754-9FC8D63C5872}"/>
              </a:ext>
            </a:extLst>
          </p:cNvPr>
          <p:cNvGrpSpPr/>
          <p:nvPr/>
        </p:nvGrpSpPr>
        <p:grpSpPr>
          <a:xfrm>
            <a:off x="8529209" y="2649413"/>
            <a:ext cx="282580" cy="78734"/>
            <a:chOff x="8529209" y="2649413"/>
            <a:chExt cx="282580" cy="78734"/>
          </a:xfrm>
          <a:solidFill>
            <a:srgbClr val="60605F"/>
          </a:solidFill>
        </p:grpSpPr>
        <p:sp>
          <p:nvSpPr>
            <p:cNvPr id="2682" name="Freihandform: Form 2681">
              <a:extLst>
                <a:ext uri="{FF2B5EF4-FFF2-40B4-BE49-F238E27FC236}">
                  <a16:creationId xmlns:a16="http://schemas.microsoft.com/office/drawing/2014/main" id="{126FAAB3-5F83-4D05-A1C7-87BBA573ADC9}"/>
                </a:ext>
              </a:extLst>
            </p:cNvPr>
            <p:cNvSpPr/>
            <p:nvPr/>
          </p:nvSpPr>
          <p:spPr>
            <a:xfrm>
              <a:off x="8529209" y="2649413"/>
              <a:ext cx="57163" cy="77655"/>
            </a:xfrm>
            <a:custGeom>
              <a:avLst/>
              <a:gdLst>
                <a:gd name="connsiteX0" fmla="*/ 0 w 57163"/>
                <a:gd name="connsiteY0" fmla="*/ 77656 h 77655"/>
                <a:gd name="connsiteX1" fmla="*/ 0 w 57163"/>
                <a:gd name="connsiteY1" fmla="*/ 0 h 77655"/>
                <a:gd name="connsiteX2" fmla="*/ 25885 w 57163"/>
                <a:gd name="connsiteY2" fmla="*/ 0 h 77655"/>
                <a:gd name="connsiteX3" fmla="*/ 39907 w 57163"/>
                <a:gd name="connsiteY3" fmla="*/ 2157 h 77655"/>
                <a:gd name="connsiteX4" fmla="*/ 49614 w 57163"/>
                <a:gd name="connsiteY4" fmla="*/ 8628 h 77655"/>
                <a:gd name="connsiteX5" fmla="*/ 52849 w 57163"/>
                <a:gd name="connsiteY5" fmla="*/ 20492 h 77655"/>
                <a:gd name="connsiteX6" fmla="*/ 49614 w 57163"/>
                <a:gd name="connsiteY6" fmla="*/ 30199 h 77655"/>
                <a:gd name="connsiteX7" fmla="*/ 42064 w 57163"/>
                <a:gd name="connsiteY7" fmla="*/ 36671 h 77655"/>
                <a:gd name="connsiteX8" fmla="*/ 42064 w 57163"/>
                <a:gd name="connsiteY8" fmla="*/ 36671 h 77655"/>
                <a:gd name="connsiteX9" fmla="*/ 52849 w 57163"/>
                <a:gd name="connsiteY9" fmla="*/ 43142 h 77655"/>
                <a:gd name="connsiteX10" fmla="*/ 57164 w 57163"/>
                <a:gd name="connsiteY10" fmla="*/ 55006 h 77655"/>
                <a:gd name="connsiteX11" fmla="*/ 52849 w 57163"/>
                <a:gd name="connsiteY11" fmla="*/ 67949 h 77655"/>
                <a:gd name="connsiteX12" fmla="*/ 42064 w 57163"/>
                <a:gd name="connsiteY12" fmla="*/ 75499 h 77655"/>
                <a:gd name="connsiteX13" fmla="*/ 26964 w 57163"/>
                <a:gd name="connsiteY13" fmla="*/ 77656 h 77655"/>
                <a:gd name="connsiteX14" fmla="*/ 0 w 57163"/>
                <a:gd name="connsiteY14" fmla="*/ 77656 h 77655"/>
                <a:gd name="connsiteX15" fmla="*/ 16178 w 57163"/>
                <a:gd name="connsiteY15" fmla="*/ 31278 h 77655"/>
                <a:gd name="connsiteX16" fmla="*/ 24807 w 57163"/>
                <a:gd name="connsiteY16" fmla="*/ 31278 h 77655"/>
                <a:gd name="connsiteX17" fmla="*/ 34514 w 57163"/>
                <a:gd name="connsiteY17" fmla="*/ 29121 h 77655"/>
                <a:gd name="connsiteX18" fmla="*/ 37749 w 57163"/>
                <a:gd name="connsiteY18" fmla="*/ 21571 h 77655"/>
                <a:gd name="connsiteX19" fmla="*/ 34514 w 57163"/>
                <a:gd name="connsiteY19" fmla="*/ 15100 h 77655"/>
                <a:gd name="connsiteX20" fmla="*/ 24807 w 57163"/>
                <a:gd name="connsiteY20" fmla="*/ 12943 h 77655"/>
                <a:gd name="connsiteX21" fmla="*/ 16178 w 57163"/>
                <a:gd name="connsiteY21" fmla="*/ 12943 h 77655"/>
                <a:gd name="connsiteX22" fmla="*/ 16178 w 57163"/>
                <a:gd name="connsiteY22" fmla="*/ 31278 h 77655"/>
                <a:gd name="connsiteX23" fmla="*/ 16178 w 57163"/>
                <a:gd name="connsiteY23" fmla="*/ 64713 h 77655"/>
                <a:gd name="connsiteX24" fmla="*/ 26964 w 57163"/>
                <a:gd name="connsiteY24" fmla="*/ 64713 h 77655"/>
                <a:gd name="connsiteX25" fmla="*/ 38828 w 57163"/>
                <a:gd name="connsiteY25" fmla="*/ 61477 h 77655"/>
                <a:gd name="connsiteX26" fmla="*/ 43142 w 57163"/>
                <a:gd name="connsiteY26" fmla="*/ 52849 h 77655"/>
                <a:gd name="connsiteX27" fmla="*/ 38828 w 57163"/>
                <a:gd name="connsiteY27" fmla="*/ 45299 h 77655"/>
                <a:gd name="connsiteX28" fmla="*/ 26964 w 57163"/>
                <a:gd name="connsiteY28" fmla="*/ 43142 h 77655"/>
                <a:gd name="connsiteX29" fmla="*/ 16178 w 57163"/>
                <a:gd name="connsiteY29" fmla="*/ 43142 h 77655"/>
                <a:gd name="connsiteX30" fmla="*/ 16178 w 57163"/>
                <a:gd name="connsiteY30" fmla="*/ 64713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163" h="77655">
                  <a:moveTo>
                    <a:pt x="0" y="77656"/>
                  </a:moveTo>
                  <a:lnTo>
                    <a:pt x="0" y="0"/>
                  </a:lnTo>
                  <a:lnTo>
                    <a:pt x="25885" y="0"/>
                  </a:lnTo>
                  <a:cubicBezTo>
                    <a:pt x="31278" y="0"/>
                    <a:pt x="35593" y="1079"/>
                    <a:pt x="39907" y="2157"/>
                  </a:cubicBezTo>
                  <a:cubicBezTo>
                    <a:pt x="44221" y="3236"/>
                    <a:pt x="47457" y="5393"/>
                    <a:pt x="49614" y="8628"/>
                  </a:cubicBezTo>
                  <a:cubicBezTo>
                    <a:pt x="51771" y="11864"/>
                    <a:pt x="52849" y="15100"/>
                    <a:pt x="52849" y="20492"/>
                  </a:cubicBezTo>
                  <a:cubicBezTo>
                    <a:pt x="52849" y="23728"/>
                    <a:pt x="51771" y="26964"/>
                    <a:pt x="49614" y="30199"/>
                  </a:cubicBezTo>
                  <a:cubicBezTo>
                    <a:pt x="47457" y="33435"/>
                    <a:pt x="45299" y="35592"/>
                    <a:pt x="42064" y="36671"/>
                  </a:cubicBezTo>
                  <a:lnTo>
                    <a:pt x="42064" y="36671"/>
                  </a:lnTo>
                  <a:cubicBezTo>
                    <a:pt x="46378" y="37749"/>
                    <a:pt x="49614" y="39906"/>
                    <a:pt x="52849" y="43142"/>
                  </a:cubicBezTo>
                  <a:cubicBezTo>
                    <a:pt x="56085" y="46378"/>
                    <a:pt x="57164" y="50692"/>
                    <a:pt x="57164" y="55006"/>
                  </a:cubicBezTo>
                  <a:cubicBezTo>
                    <a:pt x="57164" y="60399"/>
                    <a:pt x="56085" y="64713"/>
                    <a:pt x="52849" y="67949"/>
                  </a:cubicBezTo>
                  <a:cubicBezTo>
                    <a:pt x="49614" y="71184"/>
                    <a:pt x="46378" y="73342"/>
                    <a:pt x="42064" y="75499"/>
                  </a:cubicBezTo>
                  <a:cubicBezTo>
                    <a:pt x="37749" y="77656"/>
                    <a:pt x="32357" y="77656"/>
                    <a:pt x="26964" y="77656"/>
                  </a:cubicBezTo>
                  <a:lnTo>
                    <a:pt x="0" y="77656"/>
                  </a:lnTo>
                  <a:close/>
                  <a:moveTo>
                    <a:pt x="16178" y="31278"/>
                  </a:moveTo>
                  <a:lnTo>
                    <a:pt x="24807" y="31278"/>
                  </a:lnTo>
                  <a:cubicBezTo>
                    <a:pt x="29121" y="31278"/>
                    <a:pt x="32357" y="30199"/>
                    <a:pt x="34514" y="29121"/>
                  </a:cubicBezTo>
                  <a:cubicBezTo>
                    <a:pt x="36671" y="26964"/>
                    <a:pt x="37749" y="24807"/>
                    <a:pt x="37749" y="21571"/>
                  </a:cubicBezTo>
                  <a:cubicBezTo>
                    <a:pt x="37749" y="18335"/>
                    <a:pt x="36671" y="16178"/>
                    <a:pt x="34514" y="15100"/>
                  </a:cubicBezTo>
                  <a:cubicBezTo>
                    <a:pt x="32357" y="14021"/>
                    <a:pt x="29121" y="12943"/>
                    <a:pt x="24807" y="12943"/>
                  </a:cubicBezTo>
                  <a:lnTo>
                    <a:pt x="16178" y="12943"/>
                  </a:lnTo>
                  <a:lnTo>
                    <a:pt x="16178" y="31278"/>
                  </a:lnTo>
                  <a:close/>
                  <a:moveTo>
                    <a:pt x="16178" y="64713"/>
                  </a:moveTo>
                  <a:lnTo>
                    <a:pt x="26964" y="64713"/>
                  </a:lnTo>
                  <a:cubicBezTo>
                    <a:pt x="32357" y="64713"/>
                    <a:pt x="35593" y="63635"/>
                    <a:pt x="38828" y="61477"/>
                  </a:cubicBezTo>
                  <a:cubicBezTo>
                    <a:pt x="40985" y="59320"/>
                    <a:pt x="43142" y="57163"/>
                    <a:pt x="43142" y="52849"/>
                  </a:cubicBezTo>
                  <a:cubicBezTo>
                    <a:pt x="43142" y="49613"/>
                    <a:pt x="42064" y="46378"/>
                    <a:pt x="38828" y="45299"/>
                  </a:cubicBezTo>
                  <a:cubicBezTo>
                    <a:pt x="36671" y="44221"/>
                    <a:pt x="32357" y="43142"/>
                    <a:pt x="26964" y="43142"/>
                  </a:cubicBezTo>
                  <a:lnTo>
                    <a:pt x="16178" y="43142"/>
                  </a:lnTo>
                  <a:lnTo>
                    <a:pt x="16178" y="64713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83" name="Freihandform: Form 2682">
              <a:extLst>
                <a:ext uri="{FF2B5EF4-FFF2-40B4-BE49-F238E27FC236}">
                  <a16:creationId xmlns:a16="http://schemas.microsoft.com/office/drawing/2014/main" id="{C075F900-3671-4EB8-B493-C7FE1C898248}"/>
                </a:ext>
              </a:extLst>
            </p:cNvPr>
            <p:cNvSpPr/>
            <p:nvPr/>
          </p:nvSpPr>
          <p:spPr>
            <a:xfrm>
              <a:off x="8595001" y="2667748"/>
              <a:ext cx="58241" cy="60398"/>
            </a:xfrm>
            <a:custGeom>
              <a:avLst/>
              <a:gdLst>
                <a:gd name="connsiteX0" fmla="*/ 29121 w 58241"/>
                <a:gd name="connsiteY0" fmla="*/ 60399 h 60398"/>
                <a:gd name="connsiteX1" fmla="*/ 15099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099 w 58241"/>
                <a:gd name="connsiteY5" fmla="*/ 3236 h 60398"/>
                <a:gd name="connsiteX6" fmla="*/ 29121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1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1 w 58241"/>
                <a:gd name="connsiteY12" fmla="*/ 60399 h 60398"/>
                <a:gd name="connsiteX13" fmla="*/ 29121 w 58241"/>
                <a:gd name="connsiteY13" fmla="*/ 47456 h 60398"/>
                <a:gd name="connsiteX14" fmla="*/ 35592 w 58241"/>
                <a:gd name="connsiteY14" fmla="*/ 45299 h 60398"/>
                <a:gd name="connsiteX15" fmla="*/ 39907 w 58241"/>
                <a:gd name="connsiteY15" fmla="*/ 38828 h 60398"/>
                <a:gd name="connsiteX16" fmla="*/ 40985 w 58241"/>
                <a:gd name="connsiteY16" fmla="*/ 29121 h 60398"/>
                <a:gd name="connsiteX17" fmla="*/ 39907 w 58241"/>
                <a:gd name="connsiteY17" fmla="*/ 19414 h 60398"/>
                <a:gd name="connsiteX18" fmla="*/ 35592 w 58241"/>
                <a:gd name="connsiteY18" fmla="*/ 12943 h 60398"/>
                <a:gd name="connsiteX19" fmla="*/ 29121 w 58241"/>
                <a:gd name="connsiteY19" fmla="*/ 10786 h 60398"/>
                <a:gd name="connsiteX20" fmla="*/ 22649 w 58241"/>
                <a:gd name="connsiteY20" fmla="*/ 12943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49 w 58241"/>
                <a:gd name="connsiteY24" fmla="*/ 45299 h 60398"/>
                <a:gd name="connsiteX25" fmla="*/ 29121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099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8" y="18335"/>
                    <a:pt x="4314" y="14021"/>
                  </a:cubicBezTo>
                  <a:cubicBezTo>
                    <a:pt x="6471" y="9707"/>
                    <a:pt x="10786" y="5393"/>
                    <a:pt x="15099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4" y="0"/>
                    <a:pt x="38828" y="1079"/>
                    <a:pt x="43142" y="3236"/>
                  </a:cubicBezTo>
                  <a:cubicBezTo>
                    <a:pt x="47456" y="5393"/>
                    <a:pt x="50692" y="9707"/>
                    <a:pt x="53928" y="14021"/>
                  </a:cubicBezTo>
                  <a:cubicBezTo>
                    <a:pt x="57163" y="18335"/>
                    <a:pt x="58241" y="23728"/>
                    <a:pt x="58241" y="30199"/>
                  </a:cubicBezTo>
                  <a:cubicBezTo>
                    <a:pt x="58241" y="36671"/>
                    <a:pt x="57163" y="42063"/>
                    <a:pt x="53928" y="46378"/>
                  </a:cubicBezTo>
                  <a:cubicBezTo>
                    <a:pt x="50692" y="50692"/>
                    <a:pt x="47456" y="53928"/>
                    <a:pt x="43142" y="57163"/>
                  </a:cubicBezTo>
                  <a:cubicBezTo>
                    <a:pt x="37749" y="59320"/>
                    <a:pt x="33435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3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50"/>
                    <a:pt x="39907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49" y="12943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49" y="45299"/>
                  </a:cubicBezTo>
                  <a:cubicBezTo>
                    <a:pt x="23728" y="46378"/>
                    <a:pt x="25885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84" name="Freihandform: Form 2683">
              <a:extLst>
                <a:ext uri="{FF2B5EF4-FFF2-40B4-BE49-F238E27FC236}">
                  <a16:creationId xmlns:a16="http://schemas.microsoft.com/office/drawing/2014/main" id="{B07A29E0-B0C8-47BA-992F-1EB7D5AD8109}"/>
                </a:ext>
              </a:extLst>
            </p:cNvPr>
            <p:cNvSpPr/>
            <p:nvPr/>
          </p:nvSpPr>
          <p:spPr>
            <a:xfrm>
              <a:off x="8659714" y="2667748"/>
              <a:ext cx="58241" cy="60398"/>
            </a:xfrm>
            <a:custGeom>
              <a:avLst/>
              <a:gdLst>
                <a:gd name="connsiteX0" fmla="*/ 29121 w 58241"/>
                <a:gd name="connsiteY0" fmla="*/ 60399 h 60398"/>
                <a:gd name="connsiteX1" fmla="*/ 15099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099 w 58241"/>
                <a:gd name="connsiteY5" fmla="*/ 3236 h 60398"/>
                <a:gd name="connsiteX6" fmla="*/ 29121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1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1 w 58241"/>
                <a:gd name="connsiteY12" fmla="*/ 60399 h 60398"/>
                <a:gd name="connsiteX13" fmla="*/ 29121 w 58241"/>
                <a:gd name="connsiteY13" fmla="*/ 47456 h 60398"/>
                <a:gd name="connsiteX14" fmla="*/ 35592 w 58241"/>
                <a:gd name="connsiteY14" fmla="*/ 45299 h 60398"/>
                <a:gd name="connsiteX15" fmla="*/ 39907 w 58241"/>
                <a:gd name="connsiteY15" fmla="*/ 38828 h 60398"/>
                <a:gd name="connsiteX16" fmla="*/ 40985 w 58241"/>
                <a:gd name="connsiteY16" fmla="*/ 29121 h 60398"/>
                <a:gd name="connsiteX17" fmla="*/ 39907 w 58241"/>
                <a:gd name="connsiteY17" fmla="*/ 19414 h 60398"/>
                <a:gd name="connsiteX18" fmla="*/ 35592 w 58241"/>
                <a:gd name="connsiteY18" fmla="*/ 12943 h 60398"/>
                <a:gd name="connsiteX19" fmla="*/ 29121 w 58241"/>
                <a:gd name="connsiteY19" fmla="*/ 10786 h 60398"/>
                <a:gd name="connsiteX20" fmla="*/ 22649 w 58241"/>
                <a:gd name="connsiteY20" fmla="*/ 12943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49 w 58241"/>
                <a:gd name="connsiteY24" fmla="*/ 45299 h 60398"/>
                <a:gd name="connsiteX25" fmla="*/ 29121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099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8" y="18335"/>
                    <a:pt x="4314" y="14021"/>
                  </a:cubicBezTo>
                  <a:cubicBezTo>
                    <a:pt x="6471" y="9707"/>
                    <a:pt x="10786" y="5393"/>
                    <a:pt x="15099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4" y="0"/>
                    <a:pt x="38828" y="1079"/>
                    <a:pt x="43142" y="3236"/>
                  </a:cubicBezTo>
                  <a:cubicBezTo>
                    <a:pt x="47456" y="5393"/>
                    <a:pt x="50692" y="9707"/>
                    <a:pt x="53928" y="14021"/>
                  </a:cubicBezTo>
                  <a:cubicBezTo>
                    <a:pt x="57163" y="18335"/>
                    <a:pt x="58241" y="23728"/>
                    <a:pt x="58241" y="30199"/>
                  </a:cubicBezTo>
                  <a:cubicBezTo>
                    <a:pt x="58241" y="36671"/>
                    <a:pt x="57163" y="42063"/>
                    <a:pt x="53928" y="46378"/>
                  </a:cubicBezTo>
                  <a:cubicBezTo>
                    <a:pt x="50692" y="50692"/>
                    <a:pt x="47456" y="53928"/>
                    <a:pt x="43142" y="57163"/>
                  </a:cubicBezTo>
                  <a:cubicBezTo>
                    <a:pt x="38828" y="59320"/>
                    <a:pt x="34514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3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50"/>
                    <a:pt x="39907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49" y="12943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49" y="45299"/>
                  </a:cubicBezTo>
                  <a:cubicBezTo>
                    <a:pt x="24807" y="46378"/>
                    <a:pt x="26964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85" name="Freihandform: Form 2684">
              <a:extLst>
                <a:ext uri="{FF2B5EF4-FFF2-40B4-BE49-F238E27FC236}">
                  <a16:creationId xmlns:a16="http://schemas.microsoft.com/office/drawing/2014/main" id="{04008590-19BB-4AA1-A266-BA237F260138}"/>
                </a:ext>
              </a:extLst>
            </p:cNvPr>
            <p:cNvSpPr/>
            <p:nvPr/>
          </p:nvSpPr>
          <p:spPr>
            <a:xfrm>
              <a:off x="8721192" y="2651570"/>
              <a:ext cx="39905" cy="76577"/>
            </a:xfrm>
            <a:custGeom>
              <a:avLst/>
              <a:gdLst>
                <a:gd name="connsiteX0" fmla="*/ 28042 w 39905"/>
                <a:gd name="connsiteY0" fmla="*/ 76577 h 76577"/>
                <a:gd name="connsiteX1" fmla="*/ 12942 w 39905"/>
                <a:gd name="connsiteY1" fmla="*/ 70106 h 76577"/>
                <a:gd name="connsiteX2" fmla="*/ 8628 w 39905"/>
                <a:gd name="connsiteY2" fmla="*/ 53928 h 76577"/>
                <a:gd name="connsiteX3" fmla="*/ 8628 w 39905"/>
                <a:gd name="connsiteY3" fmla="*/ 29121 h 76577"/>
                <a:gd name="connsiteX4" fmla="*/ 0 w 39905"/>
                <a:gd name="connsiteY4" fmla="*/ 29121 h 76577"/>
                <a:gd name="connsiteX5" fmla="*/ 0 w 39905"/>
                <a:gd name="connsiteY5" fmla="*/ 17257 h 76577"/>
                <a:gd name="connsiteX6" fmla="*/ 8628 w 39905"/>
                <a:gd name="connsiteY6" fmla="*/ 16178 h 76577"/>
                <a:gd name="connsiteX7" fmla="*/ 10786 w 39905"/>
                <a:gd name="connsiteY7" fmla="*/ 0 h 76577"/>
                <a:gd name="connsiteX8" fmla="*/ 23728 w 39905"/>
                <a:gd name="connsiteY8" fmla="*/ 0 h 76577"/>
                <a:gd name="connsiteX9" fmla="*/ 23728 w 39905"/>
                <a:gd name="connsiteY9" fmla="*/ 16178 h 76577"/>
                <a:gd name="connsiteX10" fmla="*/ 37749 w 39905"/>
                <a:gd name="connsiteY10" fmla="*/ 16178 h 76577"/>
                <a:gd name="connsiteX11" fmla="*/ 37749 w 39905"/>
                <a:gd name="connsiteY11" fmla="*/ 29121 h 76577"/>
                <a:gd name="connsiteX12" fmla="*/ 23728 w 39905"/>
                <a:gd name="connsiteY12" fmla="*/ 29121 h 76577"/>
                <a:gd name="connsiteX13" fmla="*/ 23728 w 39905"/>
                <a:gd name="connsiteY13" fmla="*/ 53928 h 76577"/>
                <a:gd name="connsiteX14" fmla="*/ 25885 w 39905"/>
                <a:gd name="connsiteY14" fmla="*/ 61477 h 76577"/>
                <a:gd name="connsiteX15" fmla="*/ 31278 w 39905"/>
                <a:gd name="connsiteY15" fmla="*/ 63634 h 76577"/>
                <a:gd name="connsiteX16" fmla="*/ 34513 w 39905"/>
                <a:gd name="connsiteY16" fmla="*/ 63634 h 76577"/>
                <a:gd name="connsiteX17" fmla="*/ 37749 w 39905"/>
                <a:gd name="connsiteY17" fmla="*/ 62556 h 76577"/>
                <a:gd name="connsiteX18" fmla="*/ 39906 w 39905"/>
                <a:gd name="connsiteY18" fmla="*/ 74420 h 76577"/>
                <a:gd name="connsiteX19" fmla="*/ 34513 w 39905"/>
                <a:gd name="connsiteY19" fmla="*/ 75499 h 76577"/>
                <a:gd name="connsiteX20" fmla="*/ 28042 w 39905"/>
                <a:gd name="connsiteY20" fmla="*/ 76577 h 7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905" h="76577">
                  <a:moveTo>
                    <a:pt x="28042" y="76577"/>
                  </a:moveTo>
                  <a:cubicBezTo>
                    <a:pt x="20492" y="76577"/>
                    <a:pt x="16178" y="74420"/>
                    <a:pt x="12942" y="70106"/>
                  </a:cubicBezTo>
                  <a:cubicBezTo>
                    <a:pt x="9707" y="65792"/>
                    <a:pt x="8628" y="60399"/>
                    <a:pt x="8628" y="53928"/>
                  </a:cubicBezTo>
                  <a:lnTo>
                    <a:pt x="8628" y="29121"/>
                  </a:lnTo>
                  <a:lnTo>
                    <a:pt x="0" y="29121"/>
                  </a:lnTo>
                  <a:lnTo>
                    <a:pt x="0" y="17257"/>
                  </a:lnTo>
                  <a:lnTo>
                    <a:pt x="8628" y="16178"/>
                  </a:lnTo>
                  <a:lnTo>
                    <a:pt x="10786" y="0"/>
                  </a:lnTo>
                  <a:lnTo>
                    <a:pt x="23728" y="0"/>
                  </a:lnTo>
                  <a:lnTo>
                    <a:pt x="23728" y="16178"/>
                  </a:lnTo>
                  <a:lnTo>
                    <a:pt x="37749" y="16178"/>
                  </a:lnTo>
                  <a:lnTo>
                    <a:pt x="37749" y="29121"/>
                  </a:lnTo>
                  <a:lnTo>
                    <a:pt x="23728" y="29121"/>
                  </a:lnTo>
                  <a:lnTo>
                    <a:pt x="23728" y="53928"/>
                  </a:lnTo>
                  <a:cubicBezTo>
                    <a:pt x="23728" y="57163"/>
                    <a:pt x="24807" y="59320"/>
                    <a:pt x="25885" y="61477"/>
                  </a:cubicBezTo>
                  <a:cubicBezTo>
                    <a:pt x="26964" y="63634"/>
                    <a:pt x="29120" y="63634"/>
                    <a:pt x="31278" y="63634"/>
                  </a:cubicBezTo>
                  <a:cubicBezTo>
                    <a:pt x="32357" y="63634"/>
                    <a:pt x="33435" y="63634"/>
                    <a:pt x="34513" y="63634"/>
                  </a:cubicBezTo>
                  <a:cubicBezTo>
                    <a:pt x="35592" y="63634"/>
                    <a:pt x="36670" y="63634"/>
                    <a:pt x="37749" y="62556"/>
                  </a:cubicBezTo>
                  <a:lnTo>
                    <a:pt x="39906" y="74420"/>
                  </a:lnTo>
                  <a:cubicBezTo>
                    <a:pt x="38828" y="74420"/>
                    <a:pt x="36670" y="75499"/>
                    <a:pt x="34513" y="75499"/>
                  </a:cubicBezTo>
                  <a:cubicBezTo>
                    <a:pt x="32357" y="76577"/>
                    <a:pt x="30199" y="76577"/>
                    <a:pt x="28042" y="765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86" name="Freihandform: Form 2685">
              <a:extLst>
                <a:ext uri="{FF2B5EF4-FFF2-40B4-BE49-F238E27FC236}">
                  <a16:creationId xmlns:a16="http://schemas.microsoft.com/office/drawing/2014/main" id="{C3207679-24DB-4918-9774-2C9B368EDD55}"/>
                </a:ext>
              </a:extLst>
            </p:cNvPr>
            <p:cNvSpPr/>
            <p:nvPr/>
          </p:nvSpPr>
          <p:spPr>
            <a:xfrm>
              <a:off x="8765412" y="2668827"/>
              <a:ext cx="46377" cy="59320"/>
            </a:xfrm>
            <a:custGeom>
              <a:avLst/>
              <a:gdLst>
                <a:gd name="connsiteX0" fmla="*/ 22649 w 46377"/>
                <a:gd name="connsiteY0" fmla="*/ 59320 h 59320"/>
                <a:gd name="connsiteX1" fmla="*/ 10786 w 46377"/>
                <a:gd name="connsiteY1" fmla="*/ 57163 h 59320"/>
                <a:gd name="connsiteX2" fmla="*/ 0 w 46377"/>
                <a:gd name="connsiteY2" fmla="*/ 51770 h 59320"/>
                <a:gd name="connsiteX3" fmla="*/ 7550 w 46377"/>
                <a:gd name="connsiteY3" fmla="*/ 42064 h 59320"/>
                <a:gd name="connsiteX4" fmla="*/ 15100 w 46377"/>
                <a:gd name="connsiteY4" fmla="*/ 46378 h 59320"/>
                <a:gd name="connsiteX5" fmla="*/ 22649 w 46377"/>
                <a:gd name="connsiteY5" fmla="*/ 48535 h 59320"/>
                <a:gd name="connsiteX6" fmla="*/ 29121 w 46377"/>
                <a:gd name="connsiteY6" fmla="*/ 47456 h 59320"/>
                <a:gd name="connsiteX7" fmla="*/ 31278 w 46377"/>
                <a:gd name="connsiteY7" fmla="*/ 43142 h 59320"/>
                <a:gd name="connsiteX8" fmla="*/ 29121 w 46377"/>
                <a:gd name="connsiteY8" fmla="*/ 39906 h 59320"/>
                <a:gd name="connsiteX9" fmla="*/ 24807 w 46377"/>
                <a:gd name="connsiteY9" fmla="*/ 37749 h 59320"/>
                <a:gd name="connsiteX10" fmla="*/ 19414 w 46377"/>
                <a:gd name="connsiteY10" fmla="*/ 35592 h 59320"/>
                <a:gd name="connsiteX11" fmla="*/ 11864 w 46377"/>
                <a:gd name="connsiteY11" fmla="*/ 32357 h 59320"/>
                <a:gd name="connsiteX12" fmla="*/ 5393 w 46377"/>
                <a:gd name="connsiteY12" fmla="*/ 26964 h 59320"/>
                <a:gd name="connsiteX13" fmla="*/ 3236 w 46377"/>
                <a:gd name="connsiteY13" fmla="*/ 18335 h 59320"/>
                <a:gd name="connsiteX14" fmla="*/ 9707 w 46377"/>
                <a:gd name="connsiteY14" fmla="*/ 5393 h 59320"/>
                <a:gd name="connsiteX15" fmla="*/ 25885 w 46377"/>
                <a:gd name="connsiteY15" fmla="*/ 0 h 59320"/>
                <a:gd name="connsiteX16" fmla="*/ 37749 w 46377"/>
                <a:gd name="connsiteY16" fmla="*/ 2157 h 59320"/>
                <a:gd name="connsiteX17" fmla="*/ 46378 w 46377"/>
                <a:gd name="connsiteY17" fmla="*/ 7550 h 59320"/>
                <a:gd name="connsiteX18" fmla="*/ 38828 w 46377"/>
                <a:gd name="connsiteY18" fmla="*/ 17257 h 59320"/>
                <a:gd name="connsiteX19" fmla="*/ 32357 w 46377"/>
                <a:gd name="connsiteY19" fmla="*/ 14021 h 59320"/>
                <a:gd name="connsiteX20" fmla="*/ 25885 w 46377"/>
                <a:gd name="connsiteY20" fmla="*/ 12943 h 59320"/>
                <a:gd name="connsiteX21" fmla="*/ 20493 w 46377"/>
                <a:gd name="connsiteY21" fmla="*/ 14021 h 59320"/>
                <a:gd name="connsiteX22" fmla="*/ 18335 w 46377"/>
                <a:gd name="connsiteY22" fmla="*/ 18335 h 59320"/>
                <a:gd name="connsiteX23" fmla="*/ 20493 w 46377"/>
                <a:gd name="connsiteY23" fmla="*/ 21571 h 59320"/>
                <a:gd name="connsiteX24" fmla="*/ 24807 w 46377"/>
                <a:gd name="connsiteY24" fmla="*/ 23728 h 59320"/>
                <a:gd name="connsiteX25" fmla="*/ 30199 w 46377"/>
                <a:gd name="connsiteY25" fmla="*/ 25885 h 59320"/>
                <a:gd name="connsiteX26" fmla="*/ 37749 w 46377"/>
                <a:gd name="connsiteY26" fmla="*/ 29121 h 59320"/>
                <a:gd name="connsiteX27" fmla="*/ 44220 w 46377"/>
                <a:gd name="connsiteY27" fmla="*/ 34514 h 59320"/>
                <a:gd name="connsiteX28" fmla="*/ 46378 w 46377"/>
                <a:gd name="connsiteY28" fmla="*/ 43142 h 59320"/>
                <a:gd name="connsiteX29" fmla="*/ 43142 w 46377"/>
                <a:gd name="connsiteY29" fmla="*/ 52849 h 59320"/>
                <a:gd name="connsiteX30" fmla="*/ 35592 w 46377"/>
                <a:gd name="connsiteY30" fmla="*/ 59320 h 59320"/>
                <a:gd name="connsiteX31" fmla="*/ 22649 w 46377"/>
                <a:gd name="connsiteY31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320">
                  <a:moveTo>
                    <a:pt x="22649" y="59320"/>
                  </a:moveTo>
                  <a:cubicBezTo>
                    <a:pt x="18335" y="59320"/>
                    <a:pt x="15100" y="58242"/>
                    <a:pt x="10786" y="57163"/>
                  </a:cubicBezTo>
                  <a:cubicBezTo>
                    <a:pt x="6471" y="56085"/>
                    <a:pt x="3236" y="53928"/>
                    <a:pt x="0" y="51770"/>
                  </a:cubicBezTo>
                  <a:lnTo>
                    <a:pt x="7550" y="42064"/>
                  </a:lnTo>
                  <a:cubicBezTo>
                    <a:pt x="9707" y="44221"/>
                    <a:pt x="12943" y="45299"/>
                    <a:pt x="15100" y="46378"/>
                  </a:cubicBezTo>
                  <a:cubicBezTo>
                    <a:pt x="17257" y="47456"/>
                    <a:pt x="20493" y="48535"/>
                    <a:pt x="22649" y="48535"/>
                  </a:cubicBezTo>
                  <a:cubicBezTo>
                    <a:pt x="25885" y="48535"/>
                    <a:pt x="26964" y="48535"/>
                    <a:pt x="29121" y="47456"/>
                  </a:cubicBezTo>
                  <a:cubicBezTo>
                    <a:pt x="31278" y="46378"/>
                    <a:pt x="31278" y="45299"/>
                    <a:pt x="31278" y="43142"/>
                  </a:cubicBezTo>
                  <a:cubicBezTo>
                    <a:pt x="31278" y="42064"/>
                    <a:pt x="30199" y="40985"/>
                    <a:pt x="29121" y="39906"/>
                  </a:cubicBezTo>
                  <a:cubicBezTo>
                    <a:pt x="28042" y="38828"/>
                    <a:pt x="25885" y="37749"/>
                    <a:pt x="24807" y="37749"/>
                  </a:cubicBezTo>
                  <a:cubicBezTo>
                    <a:pt x="23728" y="37749"/>
                    <a:pt x="20493" y="36671"/>
                    <a:pt x="19414" y="35592"/>
                  </a:cubicBezTo>
                  <a:cubicBezTo>
                    <a:pt x="17257" y="34514"/>
                    <a:pt x="14021" y="33435"/>
                    <a:pt x="11864" y="32357"/>
                  </a:cubicBezTo>
                  <a:cubicBezTo>
                    <a:pt x="9707" y="31278"/>
                    <a:pt x="7550" y="29121"/>
                    <a:pt x="5393" y="26964"/>
                  </a:cubicBezTo>
                  <a:cubicBezTo>
                    <a:pt x="3236" y="24807"/>
                    <a:pt x="3236" y="21571"/>
                    <a:pt x="3236" y="18335"/>
                  </a:cubicBezTo>
                  <a:cubicBezTo>
                    <a:pt x="3236" y="12943"/>
                    <a:pt x="5393" y="8628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199" y="0"/>
                    <a:pt x="34514" y="1079"/>
                    <a:pt x="37749" y="2157"/>
                  </a:cubicBezTo>
                  <a:cubicBezTo>
                    <a:pt x="40985" y="3236"/>
                    <a:pt x="44220" y="5393"/>
                    <a:pt x="46378" y="7550"/>
                  </a:cubicBezTo>
                  <a:lnTo>
                    <a:pt x="38828" y="17257"/>
                  </a:lnTo>
                  <a:cubicBezTo>
                    <a:pt x="36671" y="16178"/>
                    <a:pt x="34514" y="14021"/>
                    <a:pt x="32357" y="14021"/>
                  </a:cubicBezTo>
                  <a:cubicBezTo>
                    <a:pt x="30199" y="12943"/>
                    <a:pt x="28042" y="12943"/>
                    <a:pt x="25885" y="12943"/>
                  </a:cubicBezTo>
                  <a:cubicBezTo>
                    <a:pt x="23728" y="12943"/>
                    <a:pt x="21571" y="12943"/>
                    <a:pt x="20493" y="14021"/>
                  </a:cubicBezTo>
                  <a:cubicBezTo>
                    <a:pt x="19414" y="15100"/>
                    <a:pt x="18335" y="16178"/>
                    <a:pt x="18335" y="18335"/>
                  </a:cubicBezTo>
                  <a:cubicBezTo>
                    <a:pt x="18335" y="19414"/>
                    <a:pt x="19414" y="20492"/>
                    <a:pt x="20493" y="21571"/>
                  </a:cubicBezTo>
                  <a:cubicBezTo>
                    <a:pt x="21571" y="22650"/>
                    <a:pt x="22649" y="23728"/>
                    <a:pt x="24807" y="23728"/>
                  </a:cubicBezTo>
                  <a:cubicBezTo>
                    <a:pt x="26964" y="24807"/>
                    <a:pt x="28042" y="24807"/>
                    <a:pt x="30199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7" y="30199"/>
                    <a:pt x="42064" y="32357"/>
                    <a:pt x="44220" y="34514"/>
                  </a:cubicBezTo>
                  <a:cubicBezTo>
                    <a:pt x="46378" y="36671"/>
                    <a:pt x="46378" y="39906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5"/>
                    <a:pt x="38828" y="58242"/>
                    <a:pt x="35592" y="59320"/>
                  </a:cubicBezTo>
                  <a:cubicBezTo>
                    <a:pt x="32357" y="58242"/>
                    <a:pt x="28042" y="59320"/>
                    <a:pt x="22649" y="59320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687" name="Grafik 2">
            <a:extLst>
              <a:ext uri="{FF2B5EF4-FFF2-40B4-BE49-F238E27FC236}">
                <a16:creationId xmlns:a16="http://schemas.microsoft.com/office/drawing/2014/main" id="{8D1A8E27-B9C9-4BF0-BFCC-E3ACD72660BA}"/>
              </a:ext>
            </a:extLst>
          </p:cNvPr>
          <p:cNvGrpSpPr/>
          <p:nvPr/>
        </p:nvGrpSpPr>
        <p:grpSpPr>
          <a:xfrm>
            <a:off x="7806580" y="3322429"/>
            <a:ext cx="279344" cy="198453"/>
            <a:chOff x="7806580" y="3322429"/>
            <a:chExt cx="279344" cy="198453"/>
          </a:xfrm>
          <a:solidFill>
            <a:srgbClr val="60605F"/>
          </a:solidFill>
        </p:grpSpPr>
        <p:sp>
          <p:nvSpPr>
            <p:cNvPr id="2688" name="Freihandform: Form 2687">
              <a:extLst>
                <a:ext uri="{FF2B5EF4-FFF2-40B4-BE49-F238E27FC236}">
                  <a16:creationId xmlns:a16="http://schemas.microsoft.com/office/drawing/2014/main" id="{1648894D-D5EF-437E-9A7E-605F7C96E626}"/>
                </a:ext>
              </a:extLst>
            </p:cNvPr>
            <p:cNvSpPr/>
            <p:nvPr/>
          </p:nvSpPr>
          <p:spPr>
            <a:xfrm>
              <a:off x="7806580" y="3328900"/>
              <a:ext cx="60399" cy="77655"/>
            </a:xfrm>
            <a:custGeom>
              <a:avLst/>
              <a:gdLst>
                <a:gd name="connsiteX0" fmla="*/ 0 w 60399"/>
                <a:gd name="connsiteY0" fmla="*/ 77656 h 77655"/>
                <a:gd name="connsiteX1" fmla="*/ 0 w 60399"/>
                <a:gd name="connsiteY1" fmla="*/ 0 h 77655"/>
                <a:gd name="connsiteX2" fmla="*/ 16178 w 60399"/>
                <a:gd name="connsiteY2" fmla="*/ 0 h 77655"/>
                <a:gd name="connsiteX3" fmla="*/ 16178 w 60399"/>
                <a:gd name="connsiteY3" fmla="*/ 30199 h 77655"/>
                <a:gd name="connsiteX4" fmla="*/ 44221 w 60399"/>
                <a:gd name="connsiteY4" fmla="*/ 30199 h 77655"/>
                <a:gd name="connsiteX5" fmla="*/ 44221 w 60399"/>
                <a:gd name="connsiteY5" fmla="*/ 0 h 77655"/>
                <a:gd name="connsiteX6" fmla="*/ 60399 w 60399"/>
                <a:gd name="connsiteY6" fmla="*/ 0 h 77655"/>
                <a:gd name="connsiteX7" fmla="*/ 60399 w 60399"/>
                <a:gd name="connsiteY7" fmla="*/ 77656 h 77655"/>
                <a:gd name="connsiteX8" fmla="*/ 44221 w 60399"/>
                <a:gd name="connsiteY8" fmla="*/ 77656 h 77655"/>
                <a:gd name="connsiteX9" fmla="*/ 44221 w 60399"/>
                <a:gd name="connsiteY9" fmla="*/ 44220 h 77655"/>
                <a:gd name="connsiteX10" fmla="*/ 16178 w 60399"/>
                <a:gd name="connsiteY10" fmla="*/ 44220 h 77655"/>
                <a:gd name="connsiteX11" fmla="*/ 16178 w 60399"/>
                <a:gd name="connsiteY11" fmla="*/ 77656 h 77655"/>
                <a:gd name="connsiteX12" fmla="*/ 0 w 60399"/>
                <a:gd name="connsiteY12" fmla="*/ 77656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399" h="77655">
                  <a:moveTo>
                    <a:pt x="0" y="77656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30199"/>
                  </a:lnTo>
                  <a:lnTo>
                    <a:pt x="44221" y="30199"/>
                  </a:lnTo>
                  <a:lnTo>
                    <a:pt x="44221" y="0"/>
                  </a:lnTo>
                  <a:lnTo>
                    <a:pt x="60399" y="0"/>
                  </a:lnTo>
                  <a:lnTo>
                    <a:pt x="60399" y="77656"/>
                  </a:lnTo>
                  <a:lnTo>
                    <a:pt x="44221" y="77656"/>
                  </a:lnTo>
                  <a:lnTo>
                    <a:pt x="44221" y="44220"/>
                  </a:lnTo>
                  <a:lnTo>
                    <a:pt x="16178" y="44220"/>
                  </a:lnTo>
                  <a:lnTo>
                    <a:pt x="16178" y="77656"/>
                  </a:lnTo>
                  <a:lnTo>
                    <a:pt x="0" y="77656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89" name="Freihandform: Form 2688">
              <a:extLst>
                <a:ext uri="{FF2B5EF4-FFF2-40B4-BE49-F238E27FC236}">
                  <a16:creationId xmlns:a16="http://schemas.microsoft.com/office/drawing/2014/main" id="{C3282CBB-6262-4DBD-B6C7-CC04E816A0A4}"/>
                </a:ext>
              </a:extLst>
            </p:cNvPr>
            <p:cNvSpPr/>
            <p:nvPr/>
          </p:nvSpPr>
          <p:spPr>
            <a:xfrm>
              <a:off x="7884236" y="3322429"/>
              <a:ext cx="17257" cy="84127"/>
            </a:xfrm>
            <a:custGeom>
              <a:avLst/>
              <a:gdLst>
                <a:gd name="connsiteX0" fmla="*/ 8628 w 17257"/>
                <a:gd name="connsiteY0" fmla="*/ 17257 h 84127"/>
                <a:gd name="connsiteX1" fmla="*/ 2157 w 17257"/>
                <a:gd name="connsiteY1" fmla="*/ 15100 h 84127"/>
                <a:gd name="connsiteX2" fmla="*/ 0 w 17257"/>
                <a:gd name="connsiteY2" fmla="*/ 8628 h 84127"/>
                <a:gd name="connsiteX3" fmla="*/ 2157 w 17257"/>
                <a:gd name="connsiteY3" fmla="*/ 2157 h 84127"/>
                <a:gd name="connsiteX4" fmla="*/ 8628 w 17257"/>
                <a:gd name="connsiteY4" fmla="*/ 0 h 84127"/>
                <a:gd name="connsiteX5" fmla="*/ 15100 w 17257"/>
                <a:gd name="connsiteY5" fmla="*/ 2157 h 84127"/>
                <a:gd name="connsiteX6" fmla="*/ 17257 w 17257"/>
                <a:gd name="connsiteY6" fmla="*/ 8628 h 84127"/>
                <a:gd name="connsiteX7" fmla="*/ 15100 w 17257"/>
                <a:gd name="connsiteY7" fmla="*/ 15100 h 84127"/>
                <a:gd name="connsiteX8" fmla="*/ 8628 w 17257"/>
                <a:gd name="connsiteY8" fmla="*/ 17257 h 84127"/>
                <a:gd name="connsiteX9" fmla="*/ 0 w 17257"/>
                <a:gd name="connsiteY9" fmla="*/ 84127 h 84127"/>
                <a:gd name="connsiteX10" fmla="*/ 0 w 17257"/>
                <a:gd name="connsiteY10" fmla="*/ 25885 h 84127"/>
                <a:gd name="connsiteX11" fmla="*/ 16178 w 17257"/>
                <a:gd name="connsiteY11" fmla="*/ 25885 h 84127"/>
                <a:gd name="connsiteX12" fmla="*/ 16178 w 17257"/>
                <a:gd name="connsiteY12" fmla="*/ 84127 h 84127"/>
                <a:gd name="connsiteX13" fmla="*/ 0 w 17257"/>
                <a:gd name="connsiteY13" fmla="*/ 84127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7" h="84127">
                  <a:moveTo>
                    <a:pt x="8628" y="17257"/>
                  </a:moveTo>
                  <a:cubicBezTo>
                    <a:pt x="6472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8"/>
                  </a:cubicBezTo>
                  <a:cubicBezTo>
                    <a:pt x="0" y="6471"/>
                    <a:pt x="1079" y="4314"/>
                    <a:pt x="2157" y="2157"/>
                  </a:cubicBezTo>
                  <a:cubicBezTo>
                    <a:pt x="3236" y="0"/>
                    <a:pt x="6472" y="0"/>
                    <a:pt x="8628" y="0"/>
                  </a:cubicBezTo>
                  <a:cubicBezTo>
                    <a:pt x="10786" y="0"/>
                    <a:pt x="14021" y="1079"/>
                    <a:pt x="15100" y="2157"/>
                  </a:cubicBezTo>
                  <a:cubicBezTo>
                    <a:pt x="17257" y="4314"/>
                    <a:pt x="17257" y="5393"/>
                    <a:pt x="17257" y="8628"/>
                  </a:cubicBezTo>
                  <a:cubicBezTo>
                    <a:pt x="17257" y="10786"/>
                    <a:pt x="16178" y="12943"/>
                    <a:pt x="15100" y="15100"/>
                  </a:cubicBezTo>
                  <a:cubicBezTo>
                    <a:pt x="12943" y="16178"/>
                    <a:pt x="10786" y="17257"/>
                    <a:pt x="8628" y="17257"/>
                  </a:cubicBezTo>
                  <a:close/>
                  <a:moveTo>
                    <a:pt x="0" y="84127"/>
                  </a:moveTo>
                  <a:lnTo>
                    <a:pt x="0" y="25885"/>
                  </a:lnTo>
                  <a:lnTo>
                    <a:pt x="16178" y="25885"/>
                  </a:lnTo>
                  <a:lnTo>
                    <a:pt x="16178" y="84127"/>
                  </a:lnTo>
                  <a:lnTo>
                    <a:pt x="0" y="84127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90" name="Freihandform: Form 2689">
              <a:extLst>
                <a:ext uri="{FF2B5EF4-FFF2-40B4-BE49-F238E27FC236}">
                  <a16:creationId xmlns:a16="http://schemas.microsoft.com/office/drawing/2014/main" id="{7770AF79-120B-4E28-BC2A-E8770CC2F263}"/>
                </a:ext>
              </a:extLst>
            </p:cNvPr>
            <p:cNvSpPr/>
            <p:nvPr/>
          </p:nvSpPr>
          <p:spPr>
            <a:xfrm>
              <a:off x="7913357" y="3347235"/>
              <a:ext cx="56084" cy="85205"/>
            </a:xfrm>
            <a:custGeom>
              <a:avLst/>
              <a:gdLst>
                <a:gd name="connsiteX0" fmla="*/ 24807 w 56084"/>
                <a:gd name="connsiteY0" fmla="*/ 85205 h 85205"/>
                <a:gd name="connsiteX1" fmla="*/ 11864 w 56084"/>
                <a:gd name="connsiteY1" fmla="*/ 84127 h 85205"/>
                <a:gd name="connsiteX2" fmla="*/ 3236 w 56084"/>
                <a:gd name="connsiteY2" fmla="*/ 78734 h 85205"/>
                <a:gd name="connsiteX3" fmla="*/ 0 w 56084"/>
                <a:gd name="connsiteY3" fmla="*/ 70106 h 85205"/>
                <a:gd name="connsiteX4" fmla="*/ 2157 w 56084"/>
                <a:gd name="connsiteY4" fmla="*/ 63634 h 85205"/>
                <a:gd name="connsiteX5" fmla="*/ 8628 w 56084"/>
                <a:gd name="connsiteY5" fmla="*/ 58242 h 85205"/>
                <a:gd name="connsiteX6" fmla="*/ 8628 w 56084"/>
                <a:gd name="connsiteY6" fmla="*/ 58242 h 85205"/>
                <a:gd name="connsiteX7" fmla="*/ 4314 w 56084"/>
                <a:gd name="connsiteY7" fmla="*/ 53928 h 85205"/>
                <a:gd name="connsiteX8" fmla="*/ 3236 w 56084"/>
                <a:gd name="connsiteY8" fmla="*/ 47456 h 85205"/>
                <a:gd name="connsiteX9" fmla="*/ 5393 w 56084"/>
                <a:gd name="connsiteY9" fmla="*/ 40985 h 85205"/>
                <a:gd name="connsiteX10" fmla="*/ 9707 w 56084"/>
                <a:gd name="connsiteY10" fmla="*/ 36671 h 85205"/>
                <a:gd name="connsiteX11" fmla="*/ 9707 w 56084"/>
                <a:gd name="connsiteY11" fmla="*/ 36671 h 85205"/>
                <a:gd name="connsiteX12" fmla="*/ 4314 w 56084"/>
                <a:gd name="connsiteY12" fmla="*/ 30199 h 85205"/>
                <a:gd name="connsiteX13" fmla="*/ 2157 w 56084"/>
                <a:gd name="connsiteY13" fmla="*/ 21571 h 85205"/>
                <a:gd name="connsiteX14" fmla="*/ 5393 w 56084"/>
                <a:gd name="connsiteY14" fmla="*/ 9707 h 85205"/>
                <a:gd name="connsiteX15" fmla="*/ 14021 w 56084"/>
                <a:gd name="connsiteY15" fmla="*/ 2157 h 85205"/>
                <a:gd name="connsiteX16" fmla="*/ 25885 w 56084"/>
                <a:gd name="connsiteY16" fmla="*/ 0 h 85205"/>
                <a:gd name="connsiteX17" fmla="*/ 30199 w 56084"/>
                <a:gd name="connsiteY17" fmla="*/ 0 h 85205"/>
                <a:gd name="connsiteX18" fmla="*/ 34514 w 56084"/>
                <a:gd name="connsiteY18" fmla="*/ 1078 h 85205"/>
                <a:gd name="connsiteX19" fmla="*/ 56085 w 56084"/>
                <a:gd name="connsiteY19" fmla="*/ 1078 h 85205"/>
                <a:gd name="connsiteX20" fmla="*/ 56085 w 56084"/>
                <a:gd name="connsiteY20" fmla="*/ 12943 h 85205"/>
                <a:gd name="connsiteX21" fmla="*/ 46378 w 56084"/>
                <a:gd name="connsiteY21" fmla="*/ 12943 h 85205"/>
                <a:gd name="connsiteX22" fmla="*/ 48535 w 56084"/>
                <a:gd name="connsiteY22" fmla="*/ 16178 h 85205"/>
                <a:gd name="connsiteX23" fmla="*/ 49613 w 56084"/>
                <a:gd name="connsiteY23" fmla="*/ 20492 h 85205"/>
                <a:gd name="connsiteX24" fmla="*/ 46378 w 56084"/>
                <a:gd name="connsiteY24" fmla="*/ 31278 h 85205"/>
                <a:gd name="connsiteX25" fmla="*/ 37749 w 56084"/>
                <a:gd name="connsiteY25" fmla="*/ 37749 h 85205"/>
                <a:gd name="connsiteX26" fmla="*/ 25885 w 56084"/>
                <a:gd name="connsiteY26" fmla="*/ 39906 h 85205"/>
                <a:gd name="connsiteX27" fmla="*/ 22649 w 56084"/>
                <a:gd name="connsiteY27" fmla="*/ 39906 h 85205"/>
                <a:gd name="connsiteX28" fmla="*/ 18335 w 56084"/>
                <a:gd name="connsiteY28" fmla="*/ 38828 h 85205"/>
                <a:gd name="connsiteX29" fmla="*/ 16178 w 56084"/>
                <a:gd name="connsiteY29" fmla="*/ 40985 h 85205"/>
                <a:gd name="connsiteX30" fmla="*/ 15100 w 56084"/>
                <a:gd name="connsiteY30" fmla="*/ 44220 h 85205"/>
                <a:gd name="connsiteX31" fmla="*/ 17257 w 56084"/>
                <a:gd name="connsiteY31" fmla="*/ 47456 h 85205"/>
                <a:gd name="connsiteX32" fmla="*/ 23728 w 56084"/>
                <a:gd name="connsiteY32" fmla="*/ 48535 h 85205"/>
                <a:gd name="connsiteX33" fmla="*/ 33435 w 56084"/>
                <a:gd name="connsiteY33" fmla="*/ 48535 h 85205"/>
                <a:gd name="connsiteX34" fmla="*/ 49613 w 56084"/>
                <a:gd name="connsiteY34" fmla="*/ 51770 h 85205"/>
                <a:gd name="connsiteX35" fmla="*/ 55006 w 56084"/>
                <a:gd name="connsiteY35" fmla="*/ 62556 h 85205"/>
                <a:gd name="connsiteX36" fmla="*/ 50692 w 56084"/>
                <a:gd name="connsiteY36" fmla="*/ 73342 h 85205"/>
                <a:gd name="connsiteX37" fmla="*/ 39907 w 56084"/>
                <a:gd name="connsiteY37" fmla="*/ 80891 h 85205"/>
                <a:gd name="connsiteX38" fmla="*/ 24807 w 56084"/>
                <a:gd name="connsiteY38" fmla="*/ 85205 h 85205"/>
                <a:gd name="connsiteX39" fmla="*/ 26964 w 56084"/>
                <a:gd name="connsiteY39" fmla="*/ 74420 h 85205"/>
                <a:gd name="connsiteX40" fmla="*/ 34514 w 56084"/>
                <a:gd name="connsiteY40" fmla="*/ 73342 h 85205"/>
                <a:gd name="connsiteX41" fmla="*/ 39907 w 56084"/>
                <a:gd name="connsiteY41" fmla="*/ 70106 h 85205"/>
                <a:gd name="connsiteX42" fmla="*/ 42064 w 56084"/>
                <a:gd name="connsiteY42" fmla="*/ 65792 h 85205"/>
                <a:gd name="connsiteX43" fmla="*/ 39907 w 56084"/>
                <a:gd name="connsiteY43" fmla="*/ 61477 h 85205"/>
                <a:gd name="connsiteX44" fmla="*/ 33435 w 56084"/>
                <a:gd name="connsiteY44" fmla="*/ 60399 h 85205"/>
                <a:gd name="connsiteX45" fmla="*/ 26964 w 56084"/>
                <a:gd name="connsiteY45" fmla="*/ 60399 h 85205"/>
                <a:gd name="connsiteX46" fmla="*/ 22649 w 56084"/>
                <a:gd name="connsiteY46" fmla="*/ 60399 h 85205"/>
                <a:gd name="connsiteX47" fmla="*/ 19414 w 56084"/>
                <a:gd name="connsiteY47" fmla="*/ 60399 h 85205"/>
                <a:gd name="connsiteX48" fmla="*/ 16178 w 56084"/>
                <a:gd name="connsiteY48" fmla="*/ 63634 h 85205"/>
                <a:gd name="connsiteX49" fmla="*/ 15100 w 56084"/>
                <a:gd name="connsiteY49" fmla="*/ 66870 h 85205"/>
                <a:gd name="connsiteX50" fmla="*/ 18335 w 56084"/>
                <a:gd name="connsiteY50" fmla="*/ 72263 h 85205"/>
                <a:gd name="connsiteX51" fmla="*/ 26964 w 56084"/>
                <a:gd name="connsiteY51" fmla="*/ 74420 h 85205"/>
                <a:gd name="connsiteX52" fmla="*/ 25885 w 56084"/>
                <a:gd name="connsiteY52" fmla="*/ 31278 h 85205"/>
                <a:gd name="connsiteX53" fmla="*/ 30199 w 56084"/>
                <a:gd name="connsiteY53" fmla="*/ 30199 h 85205"/>
                <a:gd name="connsiteX54" fmla="*/ 33435 w 56084"/>
                <a:gd name="connsiteY54" fmla="*/ 26964 h 85205"/>
                <a:gd name="connsiteX55" fmla="*/ 34514 w 56084"/>
                <a:gd name="connsiteY55" fmla="*/ 21571 h 85205"/>
                <a:gd name="connsiteX56" fmla="*/ 33435 w 56084"/>
                <a:gd name="connsiteY56" fmla="*/ 16178 h 85205"/>
                <a:gd name="connsiteX57" fmla="*/ 30199 w 56084"/>
                <a:gd name="connsiteY57" fmla="*/ 12943 h 85205"/>
                <a:gd name="connsiteX58" fmla="*/ 25885 w 56084"/>
                <a:gd name="connsiteY58" fmla="*/ 11864 h 85205"/>
                <a:gd name="connsiteX59" fmla="*/ 19414 w 56084"/>
                <a:gd name="connsiteY59" fmla="*/ 14021 h 85205"/>
                <a:gd name="connsiteX60" fmla="*/ 17257 w 56084"/>
                <a:gd name="connsiteY60" fmla="*/ 21571 h 85205"/>
                <a:gd name="connsiteX61" fmla="*/ 18335 w 56084"/>
                <a:gd name="connsiteY61" fmla="*/ 26964 h 85205"/>
                <a:gd name="connsiteX62" fmla="*/ 21571 w 56084"/>
                <a:gd name="connsiteY62" fmla="*/ 30199 h 85205"/>
                <a:gd name="connsiteX63" fmla="*/ 25885 w 56084"/>
                <a:gd name="connsiteY63" fmla="*/ 31278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6084" h="85205">
                  <a:moveTo>
                    <a:pt x="24807" y="85205"/>
                  </a:moveTo>
                  <a:cubicBezTo>
                    <a:pt x="20493" y="85205"/>
                    <a:pt x="16178" y="85205"/>
                    <a:pt x="11864" y="84127"/>
                  </a:cubicBezTo>
                  <a:cubicBezTo>
                    <a:pt x="8628" y="83048"/>
                    <a:pt x="5393" y="80891"/>
                    <a:pt x="3236" y="78734"/>
                  </a:cubicBezTo>
                  <a:cubicBezTo>
                    <a:pt x="1078" y="76577"/>
                    <a:pt x="0" y="73342"/>
                    <a:pt x="0" y="70106"/>
                  </a:cubicBezTo>
                  <a:cubicBezTo>
                    <a:pt x="0" y="67949"/>
                    <a:pt x="1078" y="65792"/>
                    <a:pt x="2157" y="63634"/>
                  </a:cubicBezTo>
                  <a:cubicBezTo>
                    <a:pt x="3236" y="61477"/>
                    <a:pt x="5393" y="59320"/>
                    <a:pt x="8628" y="58242"/>
                  </a:cubicBezTo>
                  <a:lnTo>
                    <a:pt x="8628" y="58242"/>
                  </a:lnTo>
                  <a:cubicBezTo>
                    <a:pt x="7550" y="57163"/>
                    <a:pt x="5393" y="56085"/>
                    <a:pt x="4314" y="53928"/>
                  </a:cubicBezTo>
                  <a:cubicBezTo>
                    <a:pt x="3236" y="52849"/>
                    <a:pt x="3236" y="50692"/>
                    <a:pt x="3236" y="47456"/>
                  </a:cubicBezTo>
                  <a:cubicBezTo>
                    <a:pt x="3236" y="45299"/>
                    <a:pt x="4314" y="43142"/>
                    <a:pt x="5393" y="40985"/>
                  </a:cubicBezTo>
                  <a:cubicBezTo>
                    <a:pt x="6471" y="38828"/>
                    <a:pt x="8628" y="37749"/>
                    <a:pt x="9707" y="36671"/>
                  </a:cubicBezTo>
                  <a:lnTo>
                    <a:pt x="9707" y="36671"/>
                  </a:lnTo>
                  <a:cubicBezTo>
                    <a:pt x="7550" y="35592"/>
                    <a:pt x="5393" y="33435"/>
                    <a:pt x="4314" y="30199"/>
                  </a:cubicBezTo>
                  <a:cubicBezTo>
                    <a:pt x="3236" y="28042"/>
                    <a:pt x="2157" y="24807"/>
                    <a:pt x="2157" y="21571"/>
                  </a:cubicBezTo>
                  <a:cubicBezTo>
                    <a:pt x="2157" y="17257"/>
                    <a:pt x="3236" y="12943"/>
                    <a:pt x="5393" y="9707"/>
                  </a:cubicBezTo>
                  <a:cubicBezTo>
                    <a:pt x="7550" y="6471"/>
                    <a:pt x="10786" y="4314"/>
                    <a:pt x="14021" y="2157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28042" y="0"/>
                    <a:pt x="29121" y="0"/>
                    <a:pt x="30199" y="0"/>
                  </a:cubicBezTo>
                  <a:cubicBezTo>
                    <a:pt x="31278" y="0"/>
                    <a:pt x="33435" y="1078"/>
                    <a:pt x="34514" y="1078"/>
                  </a:cubicBezTo>
                  <a:lnTo>
                    <a:pt x="56085" y="1078"/>
                  </a:lnTo>
                  <a:lnTo>
                    <a:pt x="56085" y="12943"/>
                  </a:lnTo>
                  <a:lnTo>
                    <a:pt x="46378" y="12943"/>
                  </a:lnTo>
                  <a:cubicBezTo>
                    <a:pt x="47457" y="14021"/>
                    <a:pt x="47457" y="15100"/>
                    <a:pt x="48535" y="16178"/>
                  </a:cubicBezTo>
                  <a:cubicBezTo>
                    <a:pt x="49613" y="17257"/>
                    <a:pt x="49613" y="19414"/>
                    <a:pt x="49613" y="20492"/>
                  </a:cubicBezTo>
                  <a:cubicBezTo>
                    <a:pt x="49613" y="24807"/>
                    <a:pt x="48535" y="29121"/>
                    <a:pt x="46378" y="31278"/>
                  </a:cubicBezTo>
                  <a:cubicBezTo>
                    <a:pt x="44220" y="34514"/>
                    <a:pt x="42064" y="36671"/>
                    <a:pt x="37749" y="37749"/>
                  </a:cubicBezTo>
                  <a:cubicBezTo>
                    <a:pt x="34514" y="38828"/>
                    <a:pt x="30199" y="39906"/>
                    <a:pt x="25885" y="39906"/>
                  </a:cubicBezTo>
                  <a:cubicBezTo>
                    <a:pt x="24807" y="39906"/>
                    <a:pt x="23728" y="39906"/>
                    <a:pt x="22649" y="39906"/>
                  </a:cubicBezTo>
                  <a:cubicBezTo>
                    <a:pt x="21571" y="39906"/>
                    <a:pt x="20493" y="39906"/>
                    <a:pt x="18335" y="38828"/>
                  </a:cubicBezTo>
                  <a:cubicBezTo>
                    <a:pt x="17257" y="39906"/>
                    <a:pt x="17257" y="39906"/>
                    <a:pt x="16178" y="40985"/>
                  </a:cubicBezTo>
                  <a:cubicBezTo>
                    <a:pt x="16178" y="42063"/>
                    <a:pt x="15100" y="42063"/>
                    <a:pt x="15100" y="44220"/>
                  </a:cubicBezTo>
                  <a:cubicBezTo>
                    <a:pt x="15100" y="45299"/>
                    <a:pt x="16178" y="46378"/>
                    <a:pt x="17257" y="47456"/>
                  </a:cubicBezTo>
                  <a:cubicBezTo>
                    <a:pt x="18335" y="48535"/>
                    <a:pt x="20493" y="48535"/>
                    <a:pt x="23728" y="48535"/>
                  </a:cubicBezTo>
                  <a:lnTo>
                    <a:pt x="33435" y="48535"/>
                  </a:lnTo>
                  <a:cubicBezTo>
                    <a:pt x="40985" y="48535"/>
                    <a:pt x="46378" y="49613"/>
                    <a:pt x="49613" y="51770"/>
                  </a:cubicBezTo>
                  <a:cubicBezTo>
                    <a:pt x="53928" y="53928"/>
                    <a:pt x="55006" y="58242"/>
                    <a:pt x="55006" y="62556"/>
                  </a:cubicBezTo>
                  <a:cubicBezTo>
                    <a:pt x="55006" y="66870"/>
                    <a:pt x="53928" y="70106"/>
                    <a:pt x="50692" y="73342"/>
                  </a:cubicBezTo>
                  <a:cubicBezTo>
                    <a:pt x="48535" y="76577"/>
                    <a:pt x="44220" y="78734"/>
                    <a:pt x="39907" y="80891"/>
                  </a:cubicBezTo>
                  <a:cubicBezTo>
                    <a:pt x="36671" y="84127"/>
                    <a:pt x="31278" y="85205"/>
                    <a:pt x="24807" y="85205"/>
                  </a:cubicBezTo>
                  <a:close/>
                  <a:moveTo>
                    <a:pt x="26964" y="74420"/>
                  </a:moveTo>
                  <a:cubicBezTo>
                    <a:pt x="30199" y="74420"/>
                    <a:pt x="32357" y="74420"/>
                    <a:pt x="34514" y="73342"/>
                  </a:cubicBezTo>
                  <a:cubicBezTo>
                    <a:pt x="36671" y="72263"/>
                    <a:pt x="38828" y="71184"/>
                    <a:pt x="39907" y="70106"/>
                  </a:cubicBezTo>
                  <a:cubicBezTo>
                    <a:pt x="40985" y="69027"/>
                    <a:pt x="42064" y="67949"/>
                    <a:pt x="42064" y="65792"/>
                  </a:cubicBezTo>
                  <a:cubicBezTo>
                    <a:pt x="42064" y="63634"/>
                    <a:pt x="40985" y="62556"/>
                    <a:pt x="39907" y="61477"/>
                  </a:cubicBezTo>
                  <a:cubicBezTo>
                    <a:pt x="37749" y="60399"/>
                    <a:pt x="35592" y="60399"/>
                    <a:pt x="33435" y="60399"/>
                  </a:cubicBezTo>
                  <a:lnTo>
                    <a:pt x="26964" y="60399"/>
                  </a:lnTo>
                  <a:cubicBezTo>
                    <a:pt x="24807" y="60399"/>
                    <a:pt x="23728" y="60399"/>
                    <a:pt x="22649" y="60399"/>
                  </a:cubicBezTo>
                  <a:cubicBezTo>
                    <a:pt x="21571" y="60399"/>
                    <a:pt x="20493" y="60399"/>
                    <a:pt x="19414" y="60399"/>
                  </a:cubicBezTo>
                  <a:cubicBezTo>
                    <a:pt x="18335" y="61477"/>
                    <a:pt x="17257" y="62556"/>
                    <a:pt x="16178" y="63634"/>
                  </a:cubicBezTo>
                  <a:cubicBezTo>
                    <a:pt x="15100" y="64713"/>
                    <a:pt x="15100" y="65792"/>
                    <a:pt x="15100" y="66870"/>
                  </a:cubicBezTo>
                  <a:cubicBezTo>
                    <a:pt x="15100" y="69027"/>
                    <a:pt x="16178" y="71184"/>
                    <a:pt x="18335" y="72263"/>
                  </a:cubicBezTo>
                  <a:cubicBezTo>
                    <a:pt x="19414" y="74420"/>
                    <a:pt x="22649" y="74420"/>
                    <a:pt x="26964" y="74420"/>
                  </a:cubicBezTo>
                  <a:close/>
                  <a:moveTo>
                    <a:pt x="25885" y="31278"/>
                  </a:moveTo>
                  <a:cubicBezTo>
                    <a:pt x="28042" y="31278"/>
                    <a:pt x="29121" y="31278"/>
                    <a:pt x="30199" y="30199"/>
                  </a:cubicBezTo>
                  <a:cubicBezTo>
                    <a:pt x="31278" y="29121"/>
                    <a:pt x="32357" y="28042"/>
                    <a:pt x="33435" y="26964"/>
                  </a:cubicBezTo>
                  <a:cubicBezTo>
                    <a:pt x="34514" y="25885"/>
                    <a:pt x="34514" y="23728"/>
                    <a:pt x="34514" y="21571"/>
                  </a:cubicBezTo>
                  <a:cubicBezTo>
                    <a:pt x="34514" y="19414"/>
                    <a:pt x="34514" y="17257"/>
                    <a:pt x="33435" y="16178"/>
                  </a:cubicBezTo>
                  <a:cubicBezTo>
                    <a:pt x="32357" y="15100"/>
                    <a:pt x="31278" y="14021"/>
                    <a:pt x="30199" y="12943"/>
                  </a:cubicBezTo>
                  <a:cubicBezTo>
                    <a:pt x="29121" y="11864"/>
                    <a:pt x="26964" y="11864"/>
                    <a:pt x="25885" y="11864"/>
                  </a:cubicBezTo>
                  <a:cubicBezTo>
                    <a:pt x="23728" y="11864"/>
                    <a:pt x="21571" y="12943"/>
                    <a:pt x="19414" y="14021"/>
                  </a:cubicBezTo>
                  <a:cubicBezTo>
                    <a:pt x="17257" y="16178"/>
                    <a:pt x="17257" y="18335"/>
                    <a:pt x="17257" y="21571"/>
                  </a:cubicBezTo>
                  <a:cubicBezTo>
                    <a:pt x="17257" y="23728"/>
                    <a:pt x="17257" y="25885"/>
                    <a:pt x="18335" y="26964"/>
                  </a:cubicBezTo>
                  <a:cubicBezTo>
                    <a:pt x="19414" y="28042"/>
                    <a:pt x="20493" y="30199"/>
                    <a:pt x="21571" y="30199"/>
                  </a:cubicBezTo>
                  <a:cubicBezTo>
                    <a:pt x="22649" y="30199"/>
                    <a:pt x="23728" y="31278"/>
                    <a:pt x="25885" y="31278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91" name="Freihandform: Form 2690">
              <a:extLst>
                <a:ext uri="{FF2B5EF4-FFF2-40B4-BE49-F238E27FC236}">
                  <a16:creationId xmlns:a16="http://schemas.microsoft.com/office/drawing/2014/main" id="{823F5B44-183A-4A60-8CBF-4E242EFB85BF}"/>
                </a:ext>
              </a:extLst>
            </p:cNvPr>
            <p:cNvSpPr/>
            <p:nvPr/>
          </p:nvSpPr>
          <p:spPr>
            <a:xfrm>
              <a:off x="7980227" y="3323507"/>
              <a:ext cx="51770" cy="84126"/>
            </a:xfrm>
            <a:custGeom>
              <a:avLst/>
              <a:gdLst>
                <a:gd name="connsiteX0" fmla="*/ 0 w 51770"/>
                <a:gd name="connsiteY0" fmla="*/ 83048 h 84126"/>
                <a:gd name="connsiteX1" fmla="*/ 0 w 51770"/>
                <a:gd name="connsiteY1" fmla="*/ 0 h 84126"/>
                <a:gd name="connsiteX2" fmla="*/ 16178 w 51770"/>
                <a:gd name="connsiteY2" fmla="*/ 0 h 84126"/>
                <a:gd name="connsiteX3" fmla="*/ 16178 w 51770"/>
                <a:gd name="connsiteY3" fmla="*/ 20492 h 84126"/>
                <a:gd name="connsiteX4" fmla="*/ 15099 w 51770"/>
                <a:gd name="connsiteY4" fmla="*/ 31278 h 84126"/>
                <a:gd name="connsiteX5" fmla="*/ 22649 w 51770"/>
                <a:gd name="connsiteY5" fmla="*/ 25885 h 84126"/>
                <a:gd name="connsiteX6" fmla="*/ 33435 w 51770"/>
                <a:gd name="connsiteY6" fmla="*/ 23728 h 84126"/>
                <a:gd name="connsiteX7" fmla="*/ 47456 w 51770"/>
                <a:gd name="connsiteY7" fmla="*/ 30199 h 84126"/>
                <a:gd name="connsiteX8" fmla="*/ 51770 w 51770"/>
                <a:gd name="connsiteY8" fmla="*/ 47456 h 84126"/>
                <a:gd name="connsiteX9" fmla="*/ 51770 w 51770"/>
                <a:gd name="connsiteY9" fmla="*/ 84127 h 84126"/>
                <a:gd name="connsiteX10" fmla="*/ 35592 w 51770"/>
                <a:gd name="connsiteY10" fmla="*/ 84127 h 84126"/>
                <a:gd name="connsiteX11" fmla="*/ 35592 w 51770"/>
                <a:gd name="connsiteY11" fmla="*/ 49613 h 84126"/>
                <a:gd name="connsiteX12" fmla="*/ 33435 w 51770"/>
                <a:gd name="connsiteY12" fmla="*/ 39906 h 84126"/>
                <a:gd name="connsiteX13" fmla="*/ 26964 w 51770"/>
                <a:gd name="connsiteY13" fmla="*/ 37749 h 84126"/>
                <a:gd name="connsiteX14" fmla="*/ 20492 w 51770"/>
                <a:gd name="connsiteY14" fmla="*/ 38828 h 84126"/>
                <a:gd name="connsiteX15" fmla="*/ 15099 w 51770"/>
                <a:gd name="connsiteY15" fmla="*/ 43142 h 84126"/>
                <a:gd name="connsiteX16" fmla="*/ 15099 w 51770"/>
                <a:gd name="connsiteY16" fmla="*/ 83048 h 84126"/>
                <a:gd name="connsiteX17" fmla="*/ 0 w 51770"/>
                <a:gd name="connsiteY17" fmla="*/ 83048 h 8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84126">
                  <a:moveTo>
                    <a:pt x="0" y="83048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20492"/>
                  </a:lnTo>
                  <a:lnTo>
                    <a:pt x="15099" y="31278"/>
                  </a:lnTo>
                  <a:cubicBezTo>
                    <a:pt x="17257" y="29121"/>
                    <a:pt x="20492" y="26964"/>
                    <a:pt x="22649" y="25885"/>
                  </a:cubicBezTo>
                  <a:cubicBezTo>
                    <a:pt x="25885" y="23728"/>
                    <a:pt x="29121" y="23728"/>
                    <a:pt x="33435" y="23728"/>
                  </a:cubicBezTo>
                  <a:cubicBezTo>
                    <a:pt x="39907" y="23728"/>
                    <a:pt x="44220" y="25885"/>
                    <a:pt x="47456" y="30199"/>
                  </a:cubicBezTo>
                  <a:cubicBezTo>
                    <a:pt x="50692" y="34514"/>
                    <a:pt x="51770" y="39906"/>
                    <a:pt x="51770" y="47456"/>
                  </a:cubicBezTo>
                  <a:lnTo>
                    <a:pt x="51770" y="84127"/>
                  </a:lnTo>
                  <a:lnTo>
                    <a:pt x="35592" y="84127"/>
                  </a:lnTo>
                  <a:lnTo>
                    <a:pt x="35592" y="49613"/>
                  </a:lnTo>
                  <a:cubicBezTo>
                    <a:pt x="35592" y="45299"/>
                    <a:pt x="34514" y="42063"/>
                    <a:pt x="33435" y="39906"/>
                  </a:cubicBezTo>
                  <a:cubicBezTo>
                    <a:pt x="32357" y="37749"/>
                    <a:pt x="30199" y="37749"/>
                    <a:pt x="26964" y="37749"/>
                  </a:cubicBezTo>
                  <a:cubicBezTo>
                    <a:pt x="24807" y="37749"/>
                    <a:pt x="22649" y="37749"/>
                    <a:pt x="20492" y="38828"/>
                  </a:cubicBezTo>
                  <a:cubicBezTo>
                    <a:pt x="18335" y="39906"/>
                    <a:pt x="17257" y="40985"/>
                    <a:pt x="15099" y="43142"/>
                  </a:cubicBezTo>
                  <a:lnTo>
                    <a:pt x="15099" y="83048"/>
                  </a:lnTo>
                  <a:lnTo>
                    <a:pt x="0" y="83048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92" name="Freihandform: Form 2691">
              <a:extLst>
                <a:ext uri="{FF2B5EF4-FFF2-40B4-BE49-F238E27FC236}">
                  <a16:creationId xmlns:a16="http://schemas.microsoft.com/office/drawing/2014/main" id="{F10E1D59-2511-4DDD-AB3B-5E7F18CE0FE2}"/>
                </a:ext>
              </a:extLst>
            </p:cNvPr>
            <p:cNvSpPr/>
            <p:nvPr/>
          </p:nvSpPr>
          <p:spPr>
            <a:xfrm>
              <a:off x="7806580" y="3436755"/>
              <a:ext cx="56084" cy="84126"/>
            </a:xfrm>
            <a:custGeom>
              <a:avLst/>
              <a:gdLst>
                <a:gd name="connsiteX0" fmla="*/ 29121 w 56084"/>
                <a:gd name="connsiteY0" fmla="*/ 84127 h 84126"/>
                <a:gd name="connsiteX1" fmla="*/ 21571 w 56084"/>
                <a:gd name="connsiteY1" fmla="*/ 81970 h 84126"/>
                <a:gd name="connsiteX2" fmla="*/ 14022 w 56084"/>
                <a:gd name="connsiteY2" fmla="*/ 76577 h 84126"/>
                <a:gd name="connsiteX3" fmla="*/ 14022 w 56084"/>
                <a:gd name="connsiteY3" fmla="*/ 76577 h 84126"/>
                <a:gd name="connsiteX4" fmla="*/ 12943 w 56084"/>
                <a:gd name="connsiteY4" fmla="*/ 83048 h 84126"/>
                <a:gd name="connsiteX5" fmla="*/ 0 w 56084"/>
                <a:gd name="connsiteY5" fmla="*/ 83048 h 84126"/>
                <a:gd name="connsiteX6" fmla="*/ 0 w 56084"/>
                <a:gd name="connsiteY6" fmla="*/ 0 h 84126"/>
                <a:gd name="connsiteX7" fmla="*/ 16178 w 56084"/>
                <a:gd name="connsiteY7" fmla="*/ 0 h 84126"/>
                <a:gd name="connsiteX8" fmla="*/ 16178 w 56084"/>
                <a:gd name="connsiteY8" fmla="*/ 20492 h 84126"/>
                <a:gd name="connsiteX9" fmla="*/ 16178 w 56084"/>
                <a:gd name="connsiteY9" fmla="*/ 30199 h 84126"/>
                <a:gd name="connsiteX10" fmla="*/ 23728 w 56084"/>
                <a:gd name="connsiteY10" fmla="*/ 24807 h 84126"/>
                <a:gd name="connsiteX11" fmla="*/ 32357 w 56084"/>
                <a:gd name="connsiteY11" fmla="*/ 22649 h 84126"/>
                <a:gd name="connsiteX12" fmla="*/ 45299 w 56084"/>
                <a:gd name="connsiteY12" fmla="*/ 25885 h 84126"/>
                <a:gd name="connsiteX13" fmla="*/ 52849 w 56084"/>
                <a:gd name="connsiteY13" fmla="*/ 36671 h 84126"/>
                <a:gd name="connsiteX14" fmla="*/ 56085 w 56084"/>
                <a:gd name="connsiteY14" fmla="*/ 52849 h 84126"/>
                <a:gd name="connsiteX15" fmla="*/ 52849 w 56084"/>
                <a:gd name="connsiteY15" fmla="*/ 70106 h 84126"/>
                <a:gd name="connsiteX16" fmla="*/ 43142 w 56084"/>
                <a:gd name="connsiteY16" fmla="*/ 80891 h 84126"/>
                <a:gd name="connsiteX17" fmla="*/ 29121 w 56084"/>
                <a:gd name="connsiteY17" fmla="*/ 84127 h 84126"/>
                <a:gd name="connsiteX18" fmla="*/ 24807 w 56084"/>
                <a:gd name="connsiteY18" fmla="*/ 70106 h 84126"/>
                <a:gd name="connsiteX19" fmla="*/ 31278 w 56084"/>
                <a:gd name="connsiteY19" fmla="*/ 67949 h 84126"/>
                <a:gd name="connsiteX20" fmla="*/ 35593 w 56084"/>
                <a:gd name="connsiteY20" fmla="*/ 61477 h 84126"/>
                <a:gd name="connsiteX21" fmla="*/ 36671 w 56084"/>
                <a:gd name="connsiteY21" fmla="*/ 50692 h 84126"/>
                <a:gd name="connsiteX22" fmla="*/ 35593 w 56084"/>
                <a:gd name="connsiteY22" fmla="*/ 42063 h 84126"/>
                <a:gd name="connsiteX23" fmla="*/ 32357 w 56084"/>
                <a:gd name="connsiteY23" fmla="*/ 36671 h 84126"/>
                <a:gd name="connsiteX24" fmla="*/ 25885 w 56084"/>
                <a:gd name="connsiteY24" fmla="*/ 34514 h 84126"/>
                <a:gd name="connsiteX25" fmla="*/ 20493 w 56084"/>
                <a:gd name="connsiteY25" fmla="*/ 35592 h 84126"/>
                <a:gd name="connsiteX26" fmla="*/ 15100 w 56084"/>
                <a:gd name="connsiteY26" fmla="*/ 39906 h 84126"/>
                <a:gd name="connsiteX27" fmla="*/ 15100 w 56084"/>
                <a:gd name="connsiteY27" fmla="*/ 64713 h 84126"/>
                <a:gd name="connsiteX28" fmla="*/ 20493 w 56084"/>
                <a:gd name="connsiteY28" fmla="*/ 67949 h 84126"/>
                <a:gd name="connsiteX29" fmla="*/ 24807 w 56084"/>
                <a:gd name="connsiteY29" fmla="*/ 70106 h 8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084" h="84126">
                  <a:moveTo>
                    <a:pt x="29121" y="84127"/>
                  </a:moveTo>
                  <a:cubicBezTo>
                    <a:pt x="25885" y="84127"/>
                    <a:pt x="23728" y="83048"/>
                    <a:pt x="21571" y="81970"/>
                  </a:cubicBezTo>
                  <a:cubicBezTo>
                    <a:pt x="19414" y="80891"/>
                    <a:pt x="16178" y="78734"/>
                    <a:pt x="14022" y="76577"/>
                  </a:cubicBezTo>
                  <a:lnTo>
                    <a:pt x="14022" y="76577"/>
                  </a:lnTo>
                  <a:lnTo>
                    <a:pt x="12943" y="83048"/>
                  </a:lnTo>
                  <a:lnTo>
                    <a:pt x="0" y="83048"/>
                  </a:lnTo>
                  <a:lnTo>
                    <a:pt x="0" y="0"/>
                  </a:lnTo>
                  <a:lnTo>
                    <a:pt x="16178" y="0"/>
                  </a:lnTo>
                  <a:lnTo>
                    <a:pt x="16178" y="20492"/>
                  </a:lnTo>
                  <a:lnTo>
                    <a:pt x="16178" y="30199"/>
                  </a:lnTo>
                  <a:cubicBezTo>
                    <a:pt x="18335" y="28042"/>
                    <a:pt x="20493" y="26964"/>
                    <a:pt x="23728" y="24807"/>
                  </a:cubicBezTo>
                  <a:cubicBezTo>
                    <a:pt x="26964" y="23728"/>
                    <a:pt x="29121" y="22649"/>
                    <a:pt x="32357" y="22649"/>
                  </a:cubicBezTo>
                  <a:cubicBezTo>
                    <a:pt x="36671" y="22649"/>
                    <a:pt x="40985" y="23728"/>
                    <a:pt x="45299" y="25885"/>
                  </a:cubicBezTo>
                  <a:cubicBezTo>
                    <a:pt x="48535" y="28042"/>
                    <a:pt x="51771" y="32357"/>
                    <a:pt x="52849" y="36671"/>
                  </a:cubicBezTo>
                  <a:cubicBezTo>
                    <a:pt x="55006" y="40985"/>
                    <a:pt x="56085" y="46378"/>
                    <a:pt x="56085" y="52849"/>
                  </a:cubicBezTo>
                  <a:cubicBezTo>
                    <a:pt x="56085" y="59320"/>
                    <a:pt x="55006" y="65792"/>
                    <a:pt x="52849" y="70106"/>
                  </a:cubicBezTo>
                  <a:cubicBezTo>
                    <a:pt x="50692" y="74420"/>
                    <a:pt x="47457" y="78734"/>
                    <a:pt x="43142" y="80891"/>
                  </a:cubicBezTo>
                  <a:cubicBezTo>
                    <a:pt x="38828" y="83048"/>
                    <a:pt x="33435" y="84127"/>
                    <a:pt x="29121" y="84127"/>
                  </a:cubicBezTo>
                  <a:close/>
                  <a:moveTo>
                    <a:pt x="24807" y="70106"/>
                  </a:moveTo>
                  <a:cubicBezTo>
                    <a:pt x="26964" y="70106"/>
                    <a:pt x="29121" y="69027"/>
                    <a:pt x="31278" y="67949"/>
                  </a:cubicBezTo>
                  <a:cubicBezTo>
                    <a:pt x="33435" y="66870"/>
                    <a:pt x="34514" y="64713"/>
                    <a:pt x="35593" y="61477"/>
                  </a:cubicBezTo>
                  <a:cubicBezTo>
                    <a:pt x="36671" y="58242"/>
                    <a:pt x="36671" y="55006"/>
                    <a:pt x="36671" y="50692"/>
                  </a:cubicBezTo>
                  <a:cubicBezTo>
                    <a:pt x="36671" y="47456"/>
                    <a:pt x="36671" y="44220"/>
                    <a:pt x="35593" y="42063"/>
                  </a:cubicBezTo>
                  <a:cubicBezTo>
                    <a:pt x="34514" y="39906"/>
                    <a:pt x="33435" y="37749"/>
                    <a:pt x="32357" y="36671"/>
                  </a:cubicBezTo>
                  <a:cubicBezTo>
                    <a:pt x="31278" y="35592"/>
                    <a:pt x="29121" y="34514"/>
                    <a:pt x="25885" y="34514"/>
                  </a:cubicBezTo>
                  <a:cubicBezTo>
                    <a:pt x="23728" y="34514"/>
                    <a:pt x="22650" y="34514"/>
                    <a:pt x="20493" y="35592"/>
                  </a:cubicBezTo>
                  <a:cubicBezTo>
                    <a:pt x="18335" y="36671"/>
                    <a:pt x="17257" y="37749"/>
                    <a:pt x="15100" y="39906"/>
                  </a:cubicBezTo>
                  <a:lnTo>
                    <a:pt x="15100" y="64713"/>
                  </a:lnTo>
                  <a:cubicBezTo>
                    <a:pt x="17257" y="65792"/>
                    <a:pt x="18335" y="66870"/>
                    <a:pt x="20493" y="67949"/>
                  </a:cubicBezTo>
                  <a:cubicBezTo>
                    <a:pt x="22650" y="69027"/>
                    <a:pt x="23728" y="70106"/>
                    <a:pt x="24807" y="7010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93" name="Freihandform: Form 2692">
              <a:extLst>
                <a:ext uri="{FF2B5EF4-FFF2-40B4-BE49-F238E27FC236}">
                  <a16:creationId xmlns:a16="http://schemas.microsoft.com/office/drawing/2014/main" id="{22620950-6ED4-48D9-B456-7D87D708326C}"/>
                </a:ext>
              </a:extLst>
            </p:cNvPr>
            <p:cNvSpPr/>
            <p:nvPr/>
          </p:nvSpPr>
          <p:spPr>
            <a:xfrm>
              <a:off x="7868058" y="3460483"/>
              <a:ext cx="58242" cy="60398"/>
            </a:xfrm>
            <a:custGeom>
              <a:avLst/>
              <a:gdLst>
                <a:gd name="connsiteX0" fmla="*/ 29121 w 58242"/>
                <a:gd name="connsiteY0" fmla="*/ 60399 h 60398"/>
                <a:gd name="connsiteX1" fmla="*/ 15100 w 58242"/>
                <a:gd name="connsiteY1" fmla="*/ 57163 h 60398"/>
                <a:gd name="connsiteX2" fmla="*/ 4314 w 58242"/>
                <a:gd name="connsiteY2" fmla="*/ 46378 h 60398"/>
                <a:gd name="connsiteX3" fmla="*/ 0 w 58242"/>
                <a:gd name="connsiteY3" fmla="*/ 30199 h 60398"/>
                <a:gd name="connsiteX4" fmla="*/ 4314 w 58242"/>
                <a:gd name="connsiteY4" fmla="*/ 14021 h 60398"/>
                <a:gd name="connsiteX5" fmla="*/ 15100 w 58242"/>
                <a:gd name="connsiteY5" fmla="*/ 3236 h 60398"/>
                <a:gd name="connsiteX6" fmla="*/ 29121 w 58242"/>
                <a:gd name="connsiteY6" fmla="*/ 0 h 60398"/>
                <a:gd name="connsiteX7" fmla="*/ 43142 w 58242"/>
                <a:gd name="connsiteY7" fmla="*/ 3236 h 60398"/>
                <a:gd name="connsiteX8" fmla="*/ 53928 w 58242"/>
                <a:gd name="connsiteY8" fmla="*/ 14021 h 60398"/>
                <a:gd name="connsiteX9" fmla="*/ 58242 w 58242"/>
                <a:gd name="connsiteY9" fmla="*/ 30199 h 60398"/>
                <a:gd name="connsiteX10" fmla="*/ 53928 w 58242"/>
                <a:gd name="connsiteY10" fmla="*/ 46378 h 60398"/>
                <a:gd name="connsiteX11" fmla="*/ 43142 w 58242"/>
                <a:gd name="connsiteY11" fmla="*/ 57163 h 60398"/>
                <a:gd name="connsiteX12" fmla="*/ 29121 w 58242"/>
                <a:gd name="connsiteY12" fmla="*/ 60399 h 60398"/>
                <a:gd name="connsiteX13" fmla="*/ 29121 w 58242"/>
                <a:gd name="connsiteY13" fmla="*/ 47456 h 60398"/>
                <a:gd name="connsiteX14" fmla="*/ 35592 w 58242"/>
                <a:gd name="connsiteY14" fmla="*/ 45299 h 60398"/>
                <a:gd name="connsiteX15" fmla="*/ 39907 w 58242"/>
                <a:gd name="connsiteY15" fmla="*/ 38828 h 60398"/>
                <a:gd name="connsiteX16" fmla="*/ 40985 w 58242"/>
                <a:gd name="connsiteY16" fmla="*/ 29121 h 60398"/>
                <a:gd name="connsiteX17" fmla="*/ 39907 w 58242"/>
                <a:gd name="connsiteY17" fmla="*/ 19414 h 60398"/>
                <a:gd name="connsiteX18" fmla="*/ 35592 w 58242"/>
                <a:gd name="connsiteY18" fmla="*/ 12943 h 60398"/>
                <a:gd name="connsiteX19" fmla="*/ 29121 w 58242"/>
                <a:gd name="connsiteY19" fmla="*/ 10786 h 60398"/>
                <a:gd name="connsiteX20" fmla="*/ 22650 w 58242"/>
                <a:gd name="connsiteY20" fmla="*/ 12943 h 60398"/>
                <a:gd name="connsiteX21" fmla="*/ 18335 w 58242"/>
                <a:gd name="connsiteY21" fmla="*/ 19414 h 60398"/>
                <a:gd name="connsiteX22" fmla="*/ 17257 w 58242"/>
                <a:gd name="connsiteY22" fmla="*/ 29121 h 60398"/>
                <a:gd name="connsiteX23" fmla="*/ 18335 w 58242"/>
                <a:gd name="connsiteY23" fmla="*/ 38828 h 60398"/>
                <a:gd name="connsiteX24" fmla="*/ 22650 w 58242"/>
                <a:gd name="connsiteY24" fmla="*/ 45299 h 60398"/>
                <a:gd name="connsiteX25" fmla="*/ 29121 w 58242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2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9" y="18335"/>
                    <a:pt x="4314" y="14021"/>
                  </a:cubicBezTo>
                  <a:cubicBezTo>
                    <a:pt x="6472" y="9707"/>
                    <a:pt x="10786" y="5393"/>
                    <a:pt x="15100" y="3236"/>
                  </a:cubicBezTo>
                  <a:cubicBezTo>
                    <a:pt x="19414" y="1078"/>
                    <a:pt x="23728" y="0"/>
                    <a:pt x="29121" y="0"/>
                  </a:cubicBezTo>
                  <a:cubicBezTo>
                    <a:pt x="34514" y="0"/>
                    <a:pt x="38828" y="1078"/>
                    <a:pt x="43142" y="3236"/>
                  </a:cubicBezTo>
                  <a:cubicBezTo>
                    <a:pt x="47457" y="5393"/>
                    <a:pt x="50692" y="9707"/>
                    <a:pt x="53928" y="14021"/>
                  </a:cubicBezTo>
                  <a:cubicBezTo>
                    <a:pt x="57163" y="18335"/>
                    <a:pt x="58242" y="23728"/>
                    <a:pt x="58242" y="30199"/>
                  </a:cubicBezTo>
                  <a:cubicBezTo>
                    <a:pt x="58242" y="36671"/>
                    <a:pt x="57163" y="42063"/>
                    <a:pt x="53928" y="46378"/>
                  </a:cubicBezTo>
                  <a:cubicBezTo>
                    <a:pt x="50692" y="50692"/>
                    <a:pt x="47457" y="53928"/>
                    <a:pt x="43142" y="57163"/>
                  </a:cubicBezTo>
                  <a:cubicBezTo>
                    <a:pt x="38828" y="59320"/>
                    <a:pt x="34514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0"/>
                    <a:pt x="38828" y="42063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49"/>
                    <a:pt x="39907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3"/>
                  </a:cubicBezTo>
                  <a:cubicBezTo>
                    <a:pt x="20493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3" y="43142"/>
                    <a:pt x="22650" y="45299"/>
                  </a:cubicBezTo>
                  <a:cubicBezTo>
                    <a:pt x="24807" y="46378"/>
                    <a:pt x="26964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94" name="Freihandform: Form 2693">
              <a:extLst>
                <a:ext uri="{FF2B5EF4-FFF2-40B4-BE49-F238E27FC236}">
                  <a16:creationId xmlns:a16="http://schemas.microsoft.com/office/drawing/2014/main" id="{D5F337E1-0C18-4D76-B375-F43D518252FA}"/>
                </a:ext>
              </a:extLst>
            </p:cNvPr>
            <p:cNvSpPr/>
            <p:nvPr/>
          </p:nvSpPr>
          <p:spPr>
            <a:xfrm>
              <a:off x="7933850" y="3460483"/>
              <a:ext cx="58241" cy="60398"/>
            </a:xfrm>
            <a:custGeom>
              <a:avLst/>
              <a:gdLst>
                <a:gd name="connsiteX0" fmla="*/ 29120 w 58241"/>
                <a:gd name="connsiteY0" fmla="*/ 60399 h 60398"/>
                <a:gd name="connsiteX1" fmla="*/ 15099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099 w 58241"/>
                <a:gd name="connsiteY5" fmla="*/ 3236 h 60398"/>
                <a:gd name="connsiteX6" fmla="*/ 29120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1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0 w 58241"/>
                <a:gd name="connsiteY12" fmla="*/ 60399 h 60398"/>
                <a:gd name="connsiteX13" fmla="*/ 29120 w 58241"/>
                <a:gd name="connsiteY13" fmla="*/ 47456 h 60398"/>
                <a:gd name="connsiteX14" fmla="*/ 35592 w 58241"/>
                <a:gd name="connsiteY14" fmla="*/ 45299 h 60398"/>
                <a:gd name="connsiteX15" fmla="*/ 39906 w 58241"/>
                <a:gd name="connsiteY15" fmla="*/ 38828 h 60398"/>
                <a:gd name="connsiteX16" fmla="*/ 40985 w 58241"/>
                <a:gd name="connsiteY16" fmla="*/ 29121 h 60398"/>
                <a:gd name="connsiteX17" fmla="*/ 39906 w 58241"/>
                <a:gd name="connsiteY17" fmla="*/ 19414 h 60398"/>
                <a:gd name="connsiteX18" fmla="*/ 35592 w 58241"/>
                <a:gd name="connsiteY18" fmla="*/ 12943 h 60398"/>
                <a:gd name="connsiteX19" fmla="*/ 29120 w 58241"/>
                <a:gd name="connsiteY19" fmla="*/ 10786 h 60398"/>
                <a:gd name="connsiteX20" fmla="*/ 22649 w 58241"/>
                <a:gd name="connsiteY20" fmla="*/ 12943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49 w 58241"/>
                <a:gd name="connsiteY24" fmla="*/ 45299 h 60398"/>
                <a:gd name="connsiteX25" fmla="*/ 29120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0" y="60399"/>
                  </a:moveTo>
                  <a:cubicBezTo>
                    <a:pt x="23728" y="60399"/>
                    <a:pt x="19414" y="59320"/>
                    <a:pt x="15099" y="57163"/>
                  </a:cubicBezTo>
                  <a:cubicBezTo>
                    <a:pt x="10786" y="55006"/>
                    <a:pt x="7549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8" y="18335"/>
                    <a:pt x="4314" y="14021"/>
                  </a:cubicBezTo>
                  <a:cubicBezTo>
                    <a:pt x="6471" y="9707"/>
                    <a:pt x="10786" y="5393"/>
                    <a:pt x="15099" y="3236"/>
                  </a:cubicBezTo>
                  <a:cubicBezTo>
                    <a:pt x="19414" y="1078"/>
                    <a:pt x="23728" y="0"/>
                    <a:pt x="29120" y="0"/>
                  </a:cubicBezTo>
                  <a:cubicBezTo>
                    <a:pt x="34513" y="0"/>
                    <a:pt x="38828" y="1078"/>
                    <a:pt x="43142" y="3236"/>
                  </a:cubicBezTo>
                  <a:cubicBezTo>
                    <a:pt x="47456" y="5393"/>
                    <a:pt x="50691" y="9707"/>
                    <a:pt x="53928" y="14021"/>
                  </a:cubicBezTo>
                  <a:cubicBezTo>
                    <a:pt x="57163" y="18335"/>
                    <a:pt x="58241" y="23728"/>
                    <a:pt x="58241" y="30199"/>
                  </a:cubicBezTo>
                  <a:cubicBezTo>
                    <a:pt x="58241" y="36671"/>
                    <a:pt x="57163" y="42063"/>
                    <a:pt x="53928" y="46378"/>
                  </a:cubicBezTo>
                  <a:cubicBezTo>
                    <a:pt x="50691" y="50692"/>
                    <a:pt x="47456" y="53928"/>
                    <a:pt x="43142" y="57163"/>
                  </a:cubicBezTo>
                  <a:cubicBezTo>
                    <a:pt x="38828" y="59320"/>
                    <a:pt x="34513" y="60399"/>
                    <a:pt x="29120" y="60399"/>
                  </a:cubicBezTo>
                  <a:close/>
                  <a:moveTo>
                    <a:pt x="29120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0"/>
                    <a:pt x="38828" y="42063"/>
                    <a:pt x="39906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49"/>
                    <a:pt x="39906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0" y="10786"/>
                  </a:cubicBezTo>
                  <a:cubicBezTo>
                    <a:pt x="26964" y="10786"/>
                    <a:pt x="24807" y="11864"/>
                    <a:pt x="22649" y="12943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49" y="45299"/>
                  </a:cubicBezTo>
                  <a:cubicBezTo>
                    <a:pt x="24807" y="46378"/>
                    <a:pt x="26964" y="47456"/>
                    <a:pt x="29120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95" name="Freihandform: Form 2694">
              <a:extLst>
                <a:ext uri="{FF2B5EF4-FFF2-40B4-BE49-F238E27FC236}">
                  <a16:creationId xmlns:a16="http://schemas.microsoft.com/office/drawing/2014/main" id="{2C4B28C8-0F7F-4A72-B2D6-04CCD2C00C4F}"/>
                </a:ext>
              </a:extLst>
            </p:cNvPr>
            <p:cNvSpPr/>
            <p:nvPr/>
          </p:nvSpPr>
          <p:spPr>
            <a:xfrm>
              <a:off x="7995327" y="3444305"/>
              <a:ext cx="39906" cy="76577"/>
            </a:xfrm>
            <a:custGeom>
              <a:avLst/>
              <a:gdLst>
                <a:gd name="connsiteX0" fmla="*/ 28043 w 39906"/>
                <a:gd name="connsiteY0" fmla="*/ 76577 h 76577"/>
                <a:gd name="connsiteX1" fmla="*/ 12943 w 39906"/>
                <a:gd name="connsiteY1" fmla="*/ 70106 h 76577"/>
                <a:gd name="connsiteX2" fmla="*/ 8629 w 39906"/>
                <a:gd name="connsiteY2" fmla="*/ 53928 h 76577"/>
                <a:gd name="connsiteX3" fmla="*/ 8629 w 39906"/>
                <a:gd name="connsiteY3" fmla="*/ 29121 h 76577"/>
                <a:gd name="connsiteX4" fmla="*/ 0 w 39906"/>
                <a:gd name="connsiteY4" fmla="*/ 29121 h 76577"/>
                <a:gd name="connsiteX5" fmla="*/ 0 w 39906"/>
                <a:gd name="connsiteY5" fmla="*/ 17257 h 76577"/>
                <a:gd name="connsiteX6" fmla="*/ 8629 w 39906"/>
                <a:gd name="connsiteY6" fmla="*/ 16178 h 76577"/>
                <a:gd name="connsiteX7" fmla="*/ 10786 w 39906"/>
                <a:gd name="connsiteY7" fmla="*/ 0 h 76577"/>
                <a:gd name="connsiteX8" fmla="*/ 23728 w 39906"/>
                <a:gd name="connsiteY8" fmla="*/ 0 h 76577"/>
                <a:gd name="connsiteX9" fmla="*/ 23728 w 39906"/>
                <a:gd name="connsiteY9" fmla="*/ 16178 h 76577"/>
                <a:gd name="connsiteX10" fmla="*/ 37749 w 39906"/>
                <a:gd name="connsiteY10" fmla="*/ 16178 h 76577"/>
                <a:gd name="connsiteX11" fmla="*/ 37749 w 39906"/>
                <a:gd name="connsiteY11" fmla="*/ 29121 h 76577"/>
                <a:gd name="connsiteX12" fmla="*/ 23728 w 39906"/>
                <a:gd name="connsiteY12" fmla="*/ 29121 h 76577"/>
                <a:gd name="connsiteX13" fmla="*/ 23728 w 39906"/>
                <a:gd name="connsiteY13" fmla="*/ 53928 h 76577"/>
                <a:gd name="connsiteX14" fmla="*/ 25885 w 39906"/>
                <a:gd name="connsiteY14" fmla="*/ 61477 h 76577"/>
                <a:gd name="connsiteX15" fmla="*/ 31278 w 39906"/>
                <a:gd name="connsiteY15" fmla="*/ 63634 h 76577"/>
                <a:gd name="connsiteX16" fmla="*/ 34514 w 39906"/>
                <a:gd name="connsiteY16" fmla="*/ 63634 h 76577"/>
                <a:gd name="connsiteX17" fmla="*/ 37749 w 39906"/>
                <a:gd name="connsiteY17" fmla="*/ 62556 h 76577"/>
                <a:gd name="connsiteX18" fmla="*/ 39907 w 39906"/>
                <a:gd name="connsiteY18" fmla="*/ 74420 h 76577"/>
                <a:gd name="connsiteX19" fmla="*/ 34514 w 39906"/>
                <a:gd name="connsiteY19" fmla="*/ 75499 h 76577"/>
                <a:gd name="connsiteX20" fmla="*/ 28043 w 39906"/>
                <a:gd name="connsiteY20" fmla="*/ 76577 h 7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906" h="76577">
                  <a:moveTo>
                    <a:pt x="28043" y="76577"/>
                  </a:moveTo>
                  <a:cubicBezTo>
                    <a:pt x="20493" y="76577"/>
                    <a:pt x="16178" y="74420"/>
                    <a:pt x="12943" y="70106"/>
                  </a:cubicBezTo>
                  <a:cubicBezTo>
                    <a:pt x="9707" y="65792"/>
                    <a:pt x="8629" y="60399"/>
                    <a:pt x="8629" y="53928"/>
                  </a:cubicBezTo>
                  <a:lnTo>
                    <a:pt x="8629" y="29121"/>
                  </a:lnTo>
                  <a:lnTo>
                    <a:pt x="0" y="29121"/>
                  </a:lnTo>
                  <a:lnTo>
                    <a:pt x="0" y="17257"/>
                  </a:lnTo>
                  <a:lnTo>
                    <a:pt x="8629" y="16178"/>
                  </a:lnTo>
                  <a:lnTo>
                    <a:pt x="10786" y="0"/>
                  </a:lnTo>
                  <a:lnTo>
                    <a:pt x="23728" y="0"/>
                  </a:lnTo>
                  <a:lnTo>
                    <a:pt x="23728" y="16178"/>
                  </a:lnTo>
                  <a:lnTo>
                    <a:pt x="37749" y="16178"/>
                  </a:lnTo>
                  <a:lnTo>
                    <a:pt x="37749" y="29121"/>
                  </a:lnTo>
                  <a:lnTo>
                    <a:pt x="23728" y="29121"/>
                  </a:lnTo>
                  <a:lnTo>
                    <a:pt x="23728" y="53928"/>
                  </a:lnTo>
                  <a:cubicBezTo>
                    <a:pt x="23728" y="57163"/>
                    <a:pt x="24807" y="59320"/>
                    <a:pt x="25885" y="61477"/>
                  </a:cubicBezTo>
                  <a:cubicBezTo>
                    <a:pt x="26964" y="63634"/>
                    <a:pt x="29121" y="63634"/>
                    <a:pt x="31278" y="63634"/>
                  </a:cubicBezTo>
                  <a:cubicBezTo>
                    <a:pt x="32357" y="63634"/>
                    <a:pt x="33435" y="63634"/>
                    <a:pt x="34514" y="63634"/>
                  </a:cubicBezTo>
                  <a:cubicBezTo>
                    <a:pt x="35593" y="63634"/>
                    <a:pt x="36671" y="63634"/>
                    <a:pt x="37749" y="62556"/>
                  </a:cubicBezTo>
                  <a:lnTo>
                    <a:pt x="39907" y="74420"/>
                  </a:lnTo>
                  <a:cubicBezTo>
                    <a:pt x="38828" y="74420"/>
                    <a:pt x="36671" y="75499"/>
                    <a:pt x="34514" y="75499"/>
                  </a:cubicBezTo>
                  <a:cubicBezTo>
                    <a:pt x="32357" y="76577"/>
                    <a:pt x="30200" y="76577"/>
                    <a:pt x="28043" y="765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96" name="Freihandform: Form 2695">
              <a:extLst>
                <a:ext uri="{FF2B5EF4-FFF2-40B4-BE49-F238E27FC236}">
                  <a16:creationId xmlns:a16="http://schemas.microsoft.com/office/drawing/2014/main" id="{7C4E32EC-55F8-4C9E-B657-9B8277A7A1C0}"/>
                </a:ext>
              </a:extLst>
            </p:cNvPr>
            <p:cNvSpPr/>
            <p:nvPr/>
          </p:nvSpPr>
          <p:spPr>
            <a:xfrm>
              <a:off x="8039548" y="3461562"/>
              <a:ext cx="46377" cy="59320"/>
            </a:xfrm>
            <a:custGeom>
              <a:avLst/>
              <a:gdLst>
                <a:gd name="connsiteX0" fmla="*/ 22649 w 46377"/>
                <a:gd name="connsiteY0" fmla="*/ 59320 h 59320"/>
                <a:gd name="connsiteX1" fmla="*/ 10786 w 46377"/>
                <a:gd name="connsiteY1" fmla="*/ 57163 h 59320"/>
                <a:gd name="connsiteX2" fmla="*/ 0 w 46377"/>
                <a:gd name="connsiteY2" fmla="*/ 51770 h 59320"/>
                <a:gd name="connsiteX3" fmla="*/ 7550 w 46377"/>
                <a:gd name="connsiteY3" fmla="*/ 42064 h 59320"/>
                <a:gd name="connsiteX4" fmla="*/ 15099 w 46377"/>
                <a:gd name="connsiteY4" fmla="*/ 46378 h 59320"/>
                <a:gd name="connsiteX5" fmla="*/ 22649 w 46377"/>
                <a:gd name="connsiteY5" fmla="*/ 48535 h 59320"/>
                <a:gd name="connsiteX6" fmla="*/ 29121 w 46377"/>
                <a:gd name="connsiteY6" fmla="*/ 47456 h 59320"/>
                <a:gd name="connsiteX7" fmla="*/ 31278 w 46377"/>
                <a:gd name="connsiteY7" fmla="*/ 43142 h 59320"/>
                <a:gd name="connsiteX8" fmla="*/ 29121 w 46377"/>
                <a:gd name="connsiteY8" fmla="*/ 39907 h 59320"/>
                <a:gd name="connsiteX9" fmla="*/ 24807 w 46377"/>
                <a:gd name="connsiteY9" fmla="*/ 37749 h 59320"/>
                <a:gd name="connsiteX10" fmla="*/ 19414 w 46377"/>
                <a:gd name="connsiteY10" fmla="*/ 35592 h 59320"/>
                <a:gd name="connsiteX11" fmla="*/ 11864 w 46377"/>
                <a:gd name="connsiteY11" fmla="*/ 32357 h 59320"/>
                <a:gd name="connsiteX12" fmla="*/ 5393 w 46377"/>
                <a:gd name="connsiteY12" fmla="*/ 26964 h 59320"/>
                <a:gd name="connsiteX13" fmla="*/ 3236 w 46377"/>
                <a:gd name="connsiteY13" fmla="*/ 18336 h 59320"/>
                <a:gd name="connsiteX14" fmla="*/ 9707 w 46377"/>
                <a:gd name="connsiteY14" fmla="*/ 5393 h 59320"/>
                <a:gd name="connsiteX15" fmla="*/ 25885 w 46377"/>
                <a:gd name="connsiteY15" fmla="*/ 0 h 59320"/>
                <a:gd name="connsiteX16" fmla="*/ 37749 w 46377"/>
                <a:gd name="connsiteY16" fmla="*/ 2157 h 59320"/>
                <a:gd name="connsiteX17" fmla="*/ 46378 w 46377"/>
                <a:gd name="connsiteY17" fmla="*/ 7550 h 59320"/>
                <a:gd name="connsiteX18" fmla="*/ 38828 w 46377"/>
                <a:gd name="connsiteY18" fmla="*/ 17257 h 59320"/>
                <a:gd name="connsiteX19" fmla="*/ 32357 w 46377"/>
                <a:gd name="connsiteY19" fmla="*/ 14021 h 59320"/>
                <a:gd name="connsiteX20" fmla="*/ 25885 w 46377"/>
                <a:gd name="connsiteY20" fmla="*/ 12943 h 59320"/>
                <a:gd name="connsiteX21" fmla="*/ 20492 w 46377"/>
                <a:gd name="connsiteY21" fmla="*/ 14021 h 59320"/>
                <a:gd name="connsiteX22" fmla="*/ 18335 w 46377"/>
                <a:gd name="connsiteY22" fmla="*/ 18336 h 59320"/>
                <a:gd name="connsiteX23" fmla="*/ 20492 w 46377"/>
                <a:gd name="connsiteY23" fmla="*/ 21571 h 59320"/>
                <a:gd name="connsiteX24" fmla="*/ 24807 w 46377"/>
                <a:gd name="connsiteY24" fmla="*/ 23728 h 59320"/>
                <a:gd name="connsiteX25" fmla="*/ 30199 w 46377"/>
                <a:gd name="connsiteY25" fmla="*/ 25885 h 59320"/>
                <a:gd name="connsiteX26" fmla="*/ 37749 w 46377"/>
                <a:gd name="connsiteY26" fmla="*/ 29121 h 59320"/>
                <a:gd name="connsiteX27" fmla="*/ 44220 w 46377"/>
                <a:gd name="connsiteY27" fmla="*/ 34514 h 59320"/>
                <a:gd name="connsiteX28" fmla="*/ 46378 w 46377"/>
                <a:gd name="connsiteY28" fmla="*/ 43142 h 59320"/>
                <a:gd name="connsiteX29" fmla="*/ 43142 w 46377"/>
                <a:gd name="connsiteY29" fmla="*/ 52849 h 59320"/>
                <a:gd name="connsiteX30" fmla="*/ 35592 w 46377"/>
                <a:gd name="connsiteY30" fmla="*/ 59320 h 59320"/>
                <a:gd name="connsiteX31" fmla="*/ 22649 w 46377"/>
                <a:gd name="connsiteY31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320">
                  <a:moveTo>
                    <a:pt x="22649" y="59320"/>
                  </a:moveTo>
                  <a:cubicBezTo>
                    <a:pt x="18335" y="59320"/>
                    <a:pt x="15099" y="58242"/>
                    <a:pt x="10786" y="57163"/>
                  </a:cubicBezTo>
                  <a:cubicBezTo>
                    <a:pt x="6471" y="56085"/>
                    <a:pt x="3236" y="53928"/>
                    <a:pt x="0" y="51770"/>
                  </a:cubicBezTo>
                  <a:lnTo>
                    <a:pt x="7550" y="42064"/>
                  </a:lnTo>
                  <a:cubicBezTo>
                    <a:pt x="9707" y="44221"/>
                    <a:pt x="12943" y="45299"/>
                    <a:pt x="15099" y="46378"/>
                  </a:cubicBezTo>
                  <a:cubicBezTo>
                    <a:pt x="17257" y="47456"/>
                    <a:pt x="20492" y="48535"/>
                    <a:pt x="22649" y="48535"/>
                  </a:cubicBezTo>
                  <a:cubicBezTo>
                    <a:pt x="25885" y="48535"/>
                    <a:pt x="26964" y="48535"/>
                    <a:pt x="29121" y="47456"/>
                  </a:cubicBezTo>
                  <a:cubicBezTo>
                    <a:pt x="31278" y="46378"/>
                    <a:pt x="31278" y="45299"/>
                    <a:pt x="31278" y="43142"/>
                  </a:cubicBezTo>
                  <a:cubicBezTo>
                    <a:pt x="31278" y="42064"/>
                    <a:pt x="30199" y="40985"/>
                    <a:pt x="29121" y="39907"/>
                  </a:cubicBezTo>
                  <a:cubicBezTo>
                    <a:pt x="28042" y="38828"/>
                    <a:pt x="25885" y="37749"/>
                    <a:pt x="24807" y="37749"/>
                  </a:cubicBezTo>
                  <a:cubicBezTo>
                    <a:pt x="23728" y="37749"/>
                    <a:pt x="20492" y="36671"/>
                    <a:pt x="19414" y="35592"/>
                  </a:cubicBezTo>
                  <a:cubicBezTo>
                    <a:pt x="17257" y="34514"/>
                    <a:pt x="14021" y="33435"/>
                    <a:pt x="11864" y="32357"/>
                  </a:cubicBezTo>
                  <a:cubicBezTo>
                    <a:pt x="9707" y="31278"/>
                    <a:pt x="7550" y="29121"/>
                    <a:pt x="5393" y="26964"/>
                  </a:cubicBezTo>
                  <a:cubicBezTo>
                    <a:pt x="3236" y="24807"/>
                    <a:pt x="3236" y="21571"/>
                    <a:pt x="3236" y="18336"/>
                  </a:cubicBezTo>
                  <a:cubicBezTo>
                    <a:pt x="3236" y="12943"/>
                    <a:pt x="5393" y="8628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199" y="0"/>
                    <a:pt x="34514" y="1079"/>
                    <a:pt x="37749" y="2157"/>
                  </a:cubicBezTo>
                  <a:cubicBezTo>
                    <a:pt x="40985" y="3236"/>
                    <a:pt x="44220" y="5393"/>
                    <a:pt x="46378" y="7550"/>
                  </a:cubicBezTo>
                  <a:lnTo>
                    <a:pt x="38828" y="17257"/>
                  </a:lnTo>
                  <a:cubicBezTo>
                    <a:pt x="36670" y="16178"/>
                    <a:pt x="34514" y="14021"/>
                    <a:pt x="32357" y="14021"/>
                  </a:cubicBezTo>
                  <a:cubicBezTo>
                    <a:pt x="30199" y="12943"/>
                    <a:pt x="28042" y="12943"/>
                    <a:pt x="25885" y="12943"/>
                  </a:cubicBezTo>
                  <a:cubicBezTo>
                    <a:pt x="23728" y="12943"/>
                    <a:pt x="21571" y="12943"/>
                    <a:pt x="20492" y="14021"/>
                  </a:cubicBezTo>
                  <a:cubicBezTo>
                    <a:pt x="19414" y="15100"/>
                    <a:pt x="18335" y="16178"/>
                    <a:pt x="18335" y="18336"/>
                  </a:cubicBezTo>
                  <a:cubicBezTo>
                    <a:pt x="18335" y="19414"/>
                    <a:pt x="19414" y="20493"/>
                    <a:pt x="20492" y="21571"/>
                  </a:cubicBezTo>
                  <a:cubicBezTo>
                    <a:pt x="21571" y="22650"/>
                    <a:pt x="22649" y="23728"/>
                    <a:pt x="24807" y="23728"/>
                  </a:cubicBezTo>
                  <a:cubicBezTo>
                    <a:pt x="26964" y="24807"/>
                    <a:pt x="28042" y="24807"/>
                    <a:pt x="30199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7" y="30199"/>
                    <a:pt x="42063" y="32357"/>
                    <a:pt x="44220" y="34514"/>
                  </a:cubicBezTo>
                  <a:cubicBezTo>
                    <a:pt x="46378" y="36671"/>
                    <a:pt x="46378" y="39907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5"/>
                    <a:pt x="38828" y="58242"/>
                    <a:pt x="35592" y="59320"/>
                  </a:cubicBezTo>
                  <a:cubicBezTo>
                    <a:pt x="31278" y="58242"/>
                    <a:pt x="26964" y="59320"/>
                    <a:pt x="22649" y="59320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697" name="Grafik 2">
            <a:extLst>
              <a:ext uri="{FF2B5EF4-FFF2-40B4-BE49-F238E27FC236}">
                <a16:creationId xmlns:a16="http://schemas.microsoft.com/office/drawing/2014/main" id="{7EC7C9F5-7CCB-41ED-A4B3-7A6F31A974AE}"/>
              </a:ext>
            </a:extLst>
          </p:cNvPr>
          <p:cNvGrpSpPr/>
          <p:nvPr/>
        </p:nvGrpSpPr>
        <p:grpSpPr>
          <a:xfrm>
            <a:off x="9785721" y="2642941"/>
            <a:ext cx="616931" cy="105698"/>
            <a:chOff x="9785721" y="2642941"/>
            <a:chExt cx="616931" cy="105698"/>
          </a:xfrm>
          <a:solidFill>
            <a:srgbClr val="60605F"/>
          </a:solidFill>
        </p:grpSpPr>
        <p:sp>
          <p:nvSpPr>
            <p:cNvPr id="2698" name="Freihandform: Form 2697">
              <a:extLst>
                <a:ext uri="{FF2B5EF4-FFF2-40B4-BE49-F238E27FC236}">
                  <a16:creationId xmlns:a16="http://schemas.microsoft.com/office/drawing/2014/main" id="{4D126487-EB37-457E-8F66-88797EC7EB01}"/>
                </a:ext>
              </a:extLst>
            </p:cNvPr>
            <p:cNvSpPr/>
            <p:nvPr/>
          </p:nvSpPr>
          <p:spPr>
            <a:xfrm>
              <a:off x="9785721" y="2647256"/>
              <a:ext cx="57163" cy="80891"/>
            </a:xfrm>
            <a:custGeom>
              <a:avLst/>
              <a:gdLst>
                <a:gd name="connsiteX0" fmla="*/ 28043 w 57163"/>
                <a:gd name="connsiteY0" fmla="*/ 80891 h 80891"/>
                <a:gd name="connsiteX1" fmla="*/ 12943 w 57163"/>
                <a:gd name="connsiteY1" fmla="*/ 77656 h 80891"/>
                <a:gd name="connsiteX2" fmla="*/ 0 w 57163"/>
                <a:gd name="connsiteY2" fmla="*/ 69027 h 80891"/>
                <a:gd name="connsiteX3" fmla="*/ 9707 w 57163"/>
                <a:gd name="connsiteY3" fmla="*/ 58242 h 80891"/>
                <a:gd name="connsiteX4" fmla="*/ 19414 w 57163"/>
                <a:gd name="connsiteY4" fmla="*/ 64713 h 80891"/>
                <a:gd name="connsiteX5" fmla="*/ 29121 w 57163"/>
                <a:gd name="connsiteY5" fmla="*/ 66870 h 80891"/>
                <a:gd name="connsiteX6" fmla="*/ 37749 w 57163"/>
                <a:gd name="connsiteY6" fmla="*/ 64713 h 80891"/>
                <a:gd name="connsiteX7" fmla="*/ 40985 w 57163"/>
                <a:gd name="connsiteY7" fmla="*/ 58242 h 80891"/>
                <a:gd name="connsiteX8" fmla="*/ 39907 w 57163"/>
                <a:gd name="connsiteY8" fmla="*/ 53928 h 80891"/>
                <a:gd name="connsiteX9" fmla="*/ 35593 w 57163"/>
                <a:gd name="connsiteY9" fmla="*/ 50692 h 80891"/>
                <a:gd name="connsiteX10" fmla="*/ 29121 w 57163"/>
                <a:gd name="connsiteY10" fmla="*/ 48535 h 80891"/>
                <a:gd name="connsiteX11" fmla="*/ 19414 w 57163"/>
                <a:gd name="connsiteY11" fmla="*/ 44221 h 80891"/>
                <a:gd name="connsiteX12" fmla="*/ 11864 w 57163"/>
                <a:gd name="connsiteY12" fmla="*/ 39906 h 80891"/>
                <a:gd name="connsiteX13" fmla="*/ 6472 w 57163"/>
                <a:gd name="connsiteY13" fmla="*/ 33435 h 80891"/>
                <a:gd name="connsiteX14" fmla="*/ 4314 w 57163"/>
                <a:gd name="connsiteY14" fmla="*/ 23728 h 80891"/>
                <a:gd name="connsiteX15" fmla="*/ 7550 w 57163"/>
                <a:gd name="connsiteY15" fmla="*/ 11864 h 80891"/>
                <a:gd name="connsiteX16" fmla="*/ 17257 w 57163"/>
                <a:gd name="connsiteY16" fmla="*/ 3236 h 80891"/>
                <a:gd name="connsiteX17" fmla="*/ 31278 w 57163"/>
                <a:gd name="connsiteY17" fmla="*/ 0 h 80891"/>
                <a:gd name="connsiteX18" fmla="*/ 44221 w 57163"/>
                <a:gd name="connsiteY18" fmla="*/ 2157 h 80891"/>
                <a:gd name="connsiteX19" fmla="*/ 55006 w 57163"/>
                <a:gd name="connsiteY19" fmla="*/ 9707 h 80891"/>
                <a:gd name="connsiteX20" fmla="*/ 46378 w 57163"/>
                <a:gd name="connsiteY20" fmla="*/ 20492 h 80891"/>
                <a:gd name="connsiteX21" fmla="*/ 38828 w 57163"/>
                <a:gd name="connsiteY21" fmla="*/ 16178 h 80891"/>
                <a:gd name="connsiteX22" fmla="*/ 30200 w 57163"/>
                <a:gd name="connsiteY22" fmla="*/ 15100 h 80891"/>
                <a:gd name="connsiteX23" fmla="*/ 22650 w 57163"/>
                <a:gd name="connsiteY23" fmla="*/ 17257 h 80891"/>
                <a:gd name="connsiteX24" fmla="*/ 19414 w 57163"/>
                <a:gd name="connsiteY24" fmla="*/ 22650 h 80891"/>
                <a:gd name="connsiteX25" fmla="*/ 20493 w 57163"/>
                <a:gd name="connsiteY25" fmla="*/ 26964 h 80891"/>
                <a:gd name="connsiteX26" fmla="*/ 24807 w 57163"/>
                <a:gd name="connsiteY26" fmla="*/ 30199 h 80891"/>
                <a:gd name="connsiteX27" fmla="*/ 31278 w 57163"/>
                <a:gd name="connsiteY27" fmla="*/ 32357 h 80891"/>
                <a:gd name="connsiteX28" fmla="*/ 40985 w 57163"/>
                <a:gd name="connsiteY28" fmla="*/ 36671 h 80891"/>
                <a:gd name="connsiteX29" fmla="*/ 49614 w 57163"/>
                <a:gd name="connsiteY29" fmla="*/ 40985 h 80891"/>
                <a:gd name="connsiteX30" fmla="*/ 55006 w 57163"/>
                <a:gd name="connsiteY30" fmla="*/ 47456 h 80891"/>
                <a:gd name="connsiteX31" fmla="*/ 57164 w 57163"/>
                <a:gd name="connsiteY31" fmla="*/ 57163 h 80891"/>
                <a:gd name="connsiteX32" fmla="*/ 53928 w 57163"/>
                <a:gd name="connsiteY32" fmla="*/ 69027 h 80891"/>
                <a:gd name="connsiteX33" fmla="*/ 44221 w 57163"/>
                <a:gd name="connsiteY33" fmla="*/ 77656 h 80891"/>
                <a:gd name="connsiteX34" fmla="*/ 28043 w 57163"/>
                <a:gd name="connsiteY34" fmla="*/ 80891 h 8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7163" h="80891">
                  <a:moveTo>
                    <a:pt x="28043" y="80891"/>
                  </a:moveTo>
                  <a:cubicBezTo>
                    <a:pt x="22650" y="80891"/>
                    <a:pt x="18335" y="79813"/>
                    <a:pt x="12943" y="77656"/>
                  </a:cubicBezTo>
                  <a:cubicBezTo>
                    <a:pt x="7550" y="75499"/>
                    <a:pt x="3236" y="73341"/>
                    <a:pt x="0" y="69027"/>
                  </a:cubicBezTo>
                  <a:lnTo>
                    <a:pt x="9707" y="58242"/>
                  </a:lnTo>
                  <a:cubicBezTo>
                    <a:pt x="12943" y="60399"/>
                    <a:pt x="15100" y="62556"/>
                    <a:pt x="19414" y="64713"/>
                  </a:cubicBezTo>
                  <a:cubicBezTo>
                    <a:pt x="22650" y="65792"/>
                    <a:pt x="25885" y="66870"/>
                    <a:pt x="29121" y="66870"/>
                  </a:cubicBezTo>
                  <a:cubicBezTo>
                    <a:pt x="33435" y="66870"/>
                    <a:pt x="35593" y="65792"/>
                    <a:pt x="37749" y="64713"/>
                  </a:cubicBezTo>
                  <a:cubicBezTo>
                    <a:pt x="39907" y="63635"/>
                    <a:pt x="40985" y="61477"/>
                    <a:pt x="40985" y="58242"/>
                  </a:cubicBezTo>
                  <a:cubicBezTo>
                    <a:pt x="40985" y="56085"/>
                    <a:pt x="40985" y="55006"/>
                    <a:pt x="39907" y="53928"/>
                  </a:cubicBezTo>
                  <a:cubicBezTo>
                    <a:pt x="38828" y="52849"/>
                    <a:pt x="37749" y="51770"/>
                    <a:pt x="35593" y="50692"/>
                  </a:cubicBezTo>
                  <a:cubicBezTo>
                    <a:pt x="33435" y="49613"/>
                    <a:pt x="32357" y="48535"/>
                    <a:pt x="29121" y="48535"/>
                  </a:cubicBezTo>
                  <a:lnTo>
                    <a:pt x="19414" y="44221"/>
                  </a:lnTo>
                  <a:cubicBezTo>
                    <a:pt x="17257" y="43142"/>
                    <a:pt x="14022" y="42064"/>
                    <a:pt x="11864" y="39906"/>
                  </a:cubicBezTo>
                  <a:cubicBezTo>
                    <a:pt x="9707" y="37749"/>
                    <a:pt x="7550" y="35592"/>
                    <a:pt x="6472" y="33435"/>
                  </a:cubicBezTo>
                  <a:cubicBezTo>
                    <a:pt x="5393" y="30199"/>
                    <a:pt x="4314" y="26964"/>
                    <a:pt x="4314" y="23728"/>
                  </a:cubicBezTo>
                  <a:cubicBezTo>
                    <a:pt x="4314" y="19414"/>
                    <a:pt x="5393" y="16178"/>
                    <a:pt x="7550" y="11864"/>
                  </a:cubicBezTo>
                  <a:cubicBezTo>
                    <a:pt x="9707" y="8628"/>
                    <a:pt x="12943" y="5393"/>
                    <a:pt x="17257" y="3236"/>
                  </a:cubicBezTo>
                  <a:cubicBezTo>
                    <a:pt x="21571" y="1079"/>
                    <a:pt x="25885" y="0"/>
                    <a:pt x="31278" y="0"/>
                  </a:cubicBezTo>
                  <a:cubicBezTo>
                    <a:pt x="35593" y="0"/>
                    <a:pt x="39907" y="1079"/>
                    <a:pt x="44221" y="2157"/>
                  </a:cubicBezTo>
                  <a:cubicBezTo>
                    <a:pt x="48535" y="4314"/>
                    <a:pt x="51771" y="6471"/>
                    <a:pt x="55006" y="9707"/>
                  </a:cubicBezTo>
                  <a:lnTo>
                    <a:pt x="46378" y="20492"/>
                  </a:lnTo>
                  <a:cubicBezTo>
                    <a:pt x="44221" y="18335"/>
                    <a:pt x="40985" y="17257"/>
                    <a:pt x="38828" y="16178"/>
                  </a:cubicBezTo>
                  <a:cubicBezTo>
                    <a:pt x="36671" y="15100"/>
                    <a:pt x="33435" y="15100"/>
                    <a:pt x="30200" y="15100"/>
                  </a:cubicBezTo>
                  <a:cubicBezTo>
                    <a:pt x="26964" y="15100"/>
                    <a:pt x="24807" y="16178"/>
                    <a:pt x="22650" y="17257"/>
                  </a:cubicBezTo>
                  <a:cubicBezTo>
                    <a:pt x="20493" y="18335"/>
                    <a:pt x="19414" y="20492"/>
                    <a:pt x="19414" y="22650"/>
                  </a:cubicBezTo>
                  <a:cubicBezTo>
                    <a:pt x="19414" y="24807"/>
                    <a:pt x="19414" y="25885"/>
                    <a:pt x="20493" y="26964"/>
                  </a:cubicBezTo>
                  <a:cubicBezTo>
                    <a:pt x="21571" y="28042"/>
                    <a:pt x="22650" y="29121"/>
                    <a:pt x="24807" y="30199"/>
                  </a:cubicBezTo>
                  <a:cubicBezTo>
                    <a:pt x="26964" y="31278"/>
                    <a:pt x="29121" y="32357"/>
                    <a:pt x="31278" y="32357"/>
                  </a:cubicBezTo>
                  <a:lnTo>
                    <a:pt x="40985" y="36671"/>
                  </a:lnTo>
                  <a:cubicBezTo>
                    <a:pt x="44221" y="37749"/>
                    <a:pt x="46378" y="39906"/>
                    <a:pt x="49614" y="40985"/>
                  </a:cubicBezTo>
                  <a:cubicBezTo>
                    <a:pt x="51771" y="43142"/>
                    <a:pt x="53928" y="45299"/>
                    <a:pt x="55006" y="47456"/>
                  </a:cubicBezTo>
                  <a:cubicBezTo>
                    <a:pt x="56085" y="49613"/>
                    <a:pt x="57164" y="52849"/>
                    <a:pt x="57164" y="57163"/>
                  </a:cubicBezTo>
                  <a:cubicBezTo>
                    <a:pt x="57164" y="61477"/>
                    <a:pt x="56085" y="65792"/>
                    <a:pt x="53928" y="69027"/>
                  </a:cubicBezTo>
                  <a:cubicBezTo>
                    <a:pt x="51771" y="72263"/>
                    <a:pt x="48535" y="75499"/>
                    <a:pt x="44221" y="77656"/>
                  </a:cubicBezTo>
                  <a:cubicBezTo>
                    <a:pt x="38828" y="79813"/>
                    <a:pt x="33435" y="80891"/>
                    <a:pt x="28043" y="80891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99" name="Freihandform: Form 2698">
              <a:extLst>
                <a:ext uri="{FF2B5EF4-FFF2-40B4-BE49-F238E27FC236}">
                  <a16:creationId xmlns:a16="http://schemas.microsoft.com/office/drawing/2014/main" id="{7FF79B65-CE56-46A9-9BCE-264A55BA3E47}"/>
                </a:ext>
              </a:extLst>
            </p:cNvPr>
            <p:cNvSpPr/>
            <p:nvPr/>
          </p:nvSpPr>
          <p:spPr>
            <a:xfrm>
              <a:off x="9854749" y="2665591"/>
              <a:ext cx="52849" cy="83048"/>
            </a:xfrm>
            <a:custGeom>
              <a:avLst/>
              <a:gdLst>
                <a:gd name="connsiteX0" fmla="*/ 0 w 52849"/>
                <a:gd name="connsiteY0" fmla="*/ 83048 h 83048"/>
                <a:gd name="connsiteX1" fmla="*/ 0 w 52849"/>
                <a:gd name="connsiteY1" fmla="*/ 2157 h 83048"/>
                <a:gd name="connsiteX2" fmla="*/ 12943 w 52849"/>
                <a:gd name="connsiteY2" fmla="*/ 2157 h 83048"/>
                <a:gd name="connsiteX3" fmla="*/ 14021 w 52849"/>
                <a:gd name="connsiteY3" fmla="*/ 7550 h 83048"/>
                <a:gd name="connsiteX4" fmla="*/ 14021 w 52849"/>
                <a:gd name="connsiteY4" fmla="*/ 7550 h 83048"/>
                <a:gd name="connsiteX5" fmla="*/ 21571 w 52849"/>
                <a:gd name="connsiteY5" fmla="*/ 2157 h 83048"/>
                <a:gd name="connsiteX6" fmla="*/ 30199 w 52849"/>
                <a:gd name="connsiteY6" fmla="*/ 0 h 83048"/>
                <a:gd name="connsiteX7" fmla="*/ 42064 w 52849"/>
                <a:gd name="connsiteY7" fmla="*/ 3236 h 83048"/>
                <a:gd name="connsiteX8" fmla="*/ 49613 w 52849"/>
                <a:gd name="connsiteY8" fmla="*/ 14021 h 83048"/>
                <a:gd name="connsiteX9" fmla="*/ 52849 w 52849"/>
                <a:gd name="connsiteY9" fmla="*/ 30199 h 83048"/>
                <a:gd name="connsiteX10" fmla="*/ 49613 w 52849"/>
                <a:gd name="connsiteY10" fmla="*/ 47456 h 83048"/>
                <a:gd name="connsiteX11" fmla="*/ 39907 w 52849"/>
                <a:gd name="connsiteY11" fmla="*/ 58242 h 83048"/>
                <a:gd name="connsiteX12" fmla="*/ 28042 w 52849"/>
                <a:gd name="connsiteY12" fmla="*/ 61477 h 83048"/>
                <a:gd name="connsiteX13" fmla="*/ 20493 w 52849"/>
                <a:gd name="connsiteY13" fmla="*/ 59320 h 83048"/>
                <a:gd name="connsiteX14" fmla="*/ 14021 w 52849"/>
                <a:gd name="connsiteY14" fmla="*/ 55006 h 83048"/>
                <a:gd name="connsiteX15" fmla="*/ 14021 w 52849"/>
                <a:gd name="connsiteY15" fmla="*/ 64713 h 83048"/>
                <a:gd name="connsiteX16" fmla="*/ 14021 w 52849"/>
                <a:gd name="connsiteY16" fmla="*/ 81970 h 83048"/>
                <a:gd name="connsiteX17" fmla="*/ 0 w 52849"/>
                <a:gd name="connsiteY17" fmla="*/ 81970 h 83048"/>
                <a:gd name="connsiteX18" fmla="*/ 25885 w 52849"/>
                <a:gd name="connsiteY18" fmla="*/ 49613 h 83048"/>
                <a:gd name="connsiteX19" fmla="*/ 32357 w 52849"/>
                <a:gd name="connsiteY19" fmla="*/ 47456 h 83048"/>
                <a:gd name="connsiteX20" fmla="*/ 36671 w 52849"/>
                <a:gd name="connsiteY20" fmla="*/ 40985 h 83048"/>
                <a:gd name="connsiteX21" fmla="*/ 37749 w 52849"/>
                <a:gd name="connsiteY21" fmla="*/ 30199 h 83048"/>
                <a:gd name="connsiteX22" fmla="*/ 36671 w 52849"/>
                <a:gd name="connsiteY22" fmla="*/ 21571 h 83048"/>
                <a:gd name="connsiteX23" fmla="*/ 33435 w 52849"/>
                <a:gd name="connsiteY23" fmla="*/ 16178 h 83048"/>
                <a:gd name="connsiteX24" fmla="*/ 26964 w 52849"/>
                <a:gd name="connsiteY24" fmla="*/ 14021 h 83048"/>
                <a:gd name="connsiteX25" fmla="*/ 21571 w 52849"/>
                <a:gd name="connsiteY25" fmla="*/ 15100 h 83048"/>
                <a:gd name="connsiteX26" fmla="*/ 16178 w 52849"/>
                <a:gd name="connsiteY26" fmla="*/ 19414 h 83048"/>
                <a:gd name="connsiteX27" fmla="*/ 16178 w 52849"/>
                <a:gd name="connsiteY27" fmla="*/ 44221 h 83048"/>
                <a:gd name="connsiteX28" fmla="*/ 21571 w 52849"/>
                <a:gd name="connsiteY28" fmla="*/ 47456 h 83048"/>
                <a:gd name="connsiteX29" fmla="*/ 25885 w 52849"/>
                <a:gd name="connsiteY29" fmla="*/ 49613 h 8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849" h="83048">
                  <a:moveTo>
                    <a:pt x="0" y="83048"/>
                  </a:moveTo>
                  <a:lnTo>
                    <a:pt x="0" y="2157"/>
                  </a:lnTo>
                  <a:lnTo>
                    <a:pt x="12943" y="2157"/>
                  </a:lnTo>
                  <a:lnTo>
                    <a:pt x="14021" y="7550"/>
                  </a:lnTo>
                  <a:lnTo>
                    <a:pt x="14021" y="7550"/>
                  </a:lnTo>
                  <a:cubicBezTo>
                    <a:pt x="16178" y="5393"/>
                    <a:pt x="19414" y="3236"/>
                    <a:pt x="21571" y="2157"/>
                  </a:cubicBezTo>
                  <a:cubicBezTo>
                    <a:pt x="24807" y="1079"/>
                    <a:pt x="26964" y="0"/>
                    <a:pt x="30199" y="0"/>
                  </a:cubicBezTo>
                  <a:cubicBezTo>
                    <a:pt x="34514" y="0"/>
                    <a:pt x="38828" y="1079"/>
                    <a:pt x="42064" y="3236"/>
                  </a:cubicBezTo>
                  <a:cubicBezTo>
                    <a:pt x="45299" y="5393"/>
                    <a:pt x="48535" y="9707"/>
                    <a:pt x="49613" y="14021"/>
                  </a:cubicBezTo>
                  <a:cubicBezTo>
                    <a:pt x="51770" y="18335"/>
                    <a:pt x="52849" y="23728"/>
                    <a:pt x="52849" y="30199"/>
                  </a:cubicBezTo>
                  <a:cubicBezTo>
                    <a:pt x="52849" y="36671"/>
                    <a:pt x="51770" y="43142"/>
                    <a:pt x="49613" y="47456"/>
                  </a:cubicBezTo>
                  <a:cubicBezTo>
                    <a:pt x="47457" y="51770"/>
                    <a:pt x="44220" y="56085"/>
                    <a:pt x="39907" y="58242"/>
                  </a:cubicBezTo>
                  <a:cubicBezTo>
                    <a:pt x="35592" y="60399"/>
                    <a:pt x="32357" y="61477"/>
                    <a:pt x="28042" y="61477"/>
                  </a:cubicBezTo>
                  <a:cubicBezTo>
                    <a:pt x="25885" y="61477"/>
                    <a:pt x="22649" y="60399"/>
                    <a:pt x="20493" y="59320"/>
                  </a:cubicBezTo>
                  <a:cubicBezTo>
                    <a:pt x="18335" y="58242"/>
                    <a:pt x="16178" y="57163"/>
                    <a:pt x="14021" y="55006"/>
                  </a:cubicBezTo>
                  <a:lnTo>
                    <a:pt x="14021" y="64713"/>
                  </a:lnTo>
                  <a:lnTo>
                    <a:pt x="14021" y="81970"/>
                  </a:lnTo>
                  <a:lnTo>
                    <a:pt x="0" y="81970"/>
                  </a:lnTo>
                  <a:close/>
                  <a:moveTo>
                    <a:pt x="25885" y="49613"/>
                  </a:moveTo>
                  <a:cubicBezTo>
                    <a:pt x="28042" y="49613"/>
                    <a:pt x="30199" y="48535"/>
                    <a:pt x="32357" y="47456"/>
                  </a:cubicBezTo>
                  <a:cubicBezTo>
                    <a:pt x="34514" y="46378"/>
                    <a:pt x="35592" y="44221"/>
                    <a:pt x="36671" y="40985"/>
                  </a:cubicBezTo>
                  <a:cubicBezTo>
                    <a:pt x="37749" y="37749"/>
                    <a:pt x="37749" y="34514"/>
                    <a:pt x="37749" y="30199"/>
                  </a:cubicBezTo>
                  <a:cubicBezTo>
                    <a:pt x="37749" y="26964"/>
                    <a:pt x="37749" y="23728"/>
                    <a:pt x="36671" y="21571"/>
                  </a:cubicBezTo>
                  <a:cubicBezTo>
                    <a:pt x="35592" y="19414"/>
                    <a:pt x="34514" y="17257"/>
                    <a:pt x="33435" y="16178"/>
                  </a:cubicBezTo>
                  <a:cubicBezTo>
                    <a:pt x="32357" y="15100"/>
                    <a:pt x="30199" y="14021"/>
                    <a:pt x="26964" y="14021"/>
                  </a:cubicBezTo>
                  <a:cubicBezTo>
                    <a:pt x="24807" y="14021"/>
                    <a:pt x="23728" y="14021"/>
                    <a:pt x="21571" y="15100"/>
                  </a:cubicBezTo>
                  <a:cubicBezTo>
                    <a:pt x="19414" y="16178"/>
                    <a:pt x="18335" y="17257"/>
                    <a:pt x="16178" y="19414"/>
                  </a:cubicBezTo>
                  <a:lnTo>
                    <a:pt x="16178" y="44221"/>
                  </a:lnTo>
                  <a:cubicBezTo>
                    <a:pt x="18335" y="45299"/>
                    <a:pt x="19414" y="46378"/>
                    <a:pt x="21571" y="47456"/>
                  </a:cubicBezTo>
                  <a:cubicBezTo>
                    <a:pt x="23728" y="48535"/>
                    <a:pt x="24807" y="49613"/>
                    <a:pt x="25885" y="49613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00" name="Freihandform: Form 2699">
              <a:extLst>
                <a:ext uri="{FF2B5EF4-FFF2-40B4-BE49-F238E27FC236}">
                  <a16:creationId xmlns:a16="http://schemas.microsoft.com/office/drawing/2014/main" id="{9023B947-9572-444B-AD6E-CCB67730A9D7}"/>
                </a:ext>
              </a:extLst>
            </p:cNvPr>
            <p:cNvSpPr/>
            <p:nvPr/>
          </p:nvSpPr>
          <p:spPr>
            <a:xfrm>
              <a:off x="9917305" y="2667748"/>
              <a:ext cx="58242" cy="60398"/>
            </a:xfrm>
            <a:custGeom>
              <a:avLst/>
              <a:gdLst>
                <a:gd name="connsiteX0" fmla="*/ 29121 w 58242"/>
                <a:gd name="connsiteY0" fmla="*/ 60399 h 60398"/>
                <a:gd name="connsiteX1" fmla="*/ 15100 w 58242"/>
                <a:gd name="connsiteY1" fmla="*/ 57163 h 60398"/>
                <a:gd name="connsiteX2" fmla="*/ 4314 w 58242"/>
                <a:gd name="connsiteY2" fmla="*/ 46378 h 60398"/>
                <a:gd name="connsiteX3" fmla="*/ 0 w 58242"/>
                <a:gd name="connsiteY3" fmla="*/ 30199 h 60398"/>
                <a:gd name="connsiteX4" fmla="*/ 4314 w 58242"/>
                <a:gd name="connsiteY4" fmla="*/ 14021 h 60398"/>
                <a:gd name="connsiteX5" fmla="*/ 15100 w 58242"/>
                <a:gd name="connsiteY5" fmla="*/ 3236 h 60398"/>
                <a:gd name="connsiteX6" fmla="*/ 29121 w 58242"/>
                <a:gd name="connsiteY6" fmla="*/ 0 h 60398"/>
                <a:gd name="connsiteX7" fmla="*/ 43142 w 58242"/>
                <a:gd name="connsiteY7" fmla="*/ 3236 h 60398"/>
                <a:gd name="connsiteX8" fmla="*/ 53928 w 58242"/>
                <a:gd name="connsiteY8" fmla="*/ 14021 h 60398"/>
                <a:gd name="connsiteX9" fmla="*/ 58242 w 58242"/>
                <a:gd name="connsiteY9" fmla="*/ 30199 h 60398"/>
                <a:gd name="connsiteX10" fmla="*/ 53928 w 58242"/>
                <a:gd name="connsiteY10" fmla="*/ 46378 h 60398"/>
                <a:gd name="connsiteX11" fmla="*/ 43142 w 58242"/>
                <a:gd name="connsiteY11" fmla="*/ 57163 h 60398"/>
                <a:gd name="connsiteX12" fmla="*/ 29121 w 58242"/>
                <a:gd name="connsiteY12" fmla="*/ 60399 h 60398"/>
                <a:gd name="connsiteX13" fmla="*/ 29121 w 58242"/>
                <a:gd name="connsiteY13" fmla="*/ 47456 h 60398"/>
                <a:gd name="connsiteX14" fmla="*/ 35592 w 58242"/>
                <a:gd name="connsiteY14" fmla="*/ 45299 h 60398"/>
                <a:gd name="connsiteX15" fmla="*/ 39907 w 58242"/>
                <a:gd name="connsiteY15" fmla="*/ 38828 h 60398"/>
                <a:gd name="connsiteX16" fmla="*/ 40985 w 58242"/>
                <a:gd name="connsiteY16" fmla="*/ 29121 h 60398"/>
                <a:gd name="connsiteX17" fmla="*/ 39907 w 58242"/>
                <a:gd name="connsiteY17" fmla="*/ 19414 h 60398"/>
                <a:gd name="connsiteX18" fmla="*/ 35592 w 58242"/>
                <a:gd name="connsiteY18" fmla="*/ 12943 h 60398"/>
                <a:gd name="connsiteX19" fmla="*/ 29121 w 58242"/>
                <a:gd name="connsiteY19" fmla="*/ 10786 h 60398"/>
                <a:gd name="connsiteX20" fmla="*/ 22650 w 58242"/>
                <a:gd name="connsiteY20" fmla="*/ 12943 h 60398"/>
                <a:gd name="connsiteX21" fmla="*/ 18335 w 58242"/>
                <a:gd name="connsiteY21" fmla="*/ 19414 h 60398"/>
                <a:gd name="connsiteX22" fmla="*/ 17257 w 58242"/>
                <a:gd name="connsiteY22" fmla="*/ 29121 h 60398"/>
                <a:gd name="connsiteX23" fmla="*/ 18335 w 58242"/>
                <a:gd name="connsiteY23" fmla="*/ 38828 h 60398"/>
                <a:gd name="connsiteX24" fmla="*/ 22650 w 58242"/>
                <a:gd name="connsiteY24" fmla="*/ 45299 h 60398"/>
                <a:gd name="connsiteX25" fmla="*/ 29121 w 58242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2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9" y="18335"/>
                    <a:pt x="4314" y="14021"/>
                  </a:cubicBezTo>
                  <a:cubicBezTo>
                    <a:pt x="6472" y="9707"/>
                    <a:pt x="10786" y="5393"/>
                    <a:pt x="15100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4" y="0"/>
                    <a:pt x="38828" y="1079"/>
                    <a:pt x="43142" y="3236"/>
                  </a:cubicBezTo>
                  <a:cubicBezTo>
                    <a:pt x="47457" y="5393"/>
                    <a:pt x="50692" y="9707"/>
                    <a:pt x="53928" y="14021"/>
                  </a:cubicBezTo>
                  <a:cubicBezTo>
                    <a:pt x="57163" y="18335"/>
                    <a:pt x="58242" y="23728"/>
                    <a:pt x="58242" y="30199"/>
                  </a:cubicBezTo>
                  <a:cubicBezTo>
                    <a:pt x="58242" y="36671"/>
                    <a:pt x="57163" y="42063"/>
                    <a:pt x="53928" y="46378"/>
                  </a:cubicBezTo>
                  <a:cubicBezTo>
                    <a:pt x="50692" y="50692"/>
                    <a:pt x="47457" y="53928"/>
                    <a:pt x="43142" y="57163"/>
                  </a:cubicBezTo>
                  <a:cubicBezTo>
                    <a:pt x="38828" y="59320"/>
                    <a:pt x="34514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3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50"/>
                    <a:pt x="39907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3"/>
                  </a:cubicBezTo>
                  <a:cubicBezTo>
                    <a:pt x="20493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3" y="43142"/>
                    <a:pt x="22650" y="45299"/>
                  </a:cubicBezTo>
                  <a:cubicBezTo>
                    <a:pt x="24807" y="46378"/>
                    <a:pt x="26964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01" name="Freihandform: Form 2700">
              <a:extLst>
                <a:ext uri="{FF2B5EF4-FFF2-40B4-BE49-F238E27FC236}">
                  <a16:creationId xmlns:a16="http://schemas.microsoft.com/office/drawing/2014/main" id="{FAFC5904-5022-4719-95E1-32F05EFF30BC}"/>
                </a:ext>
              </a:extLst>
            </p:cNvPr>
            <p:cNvSpPr/>
            <p:nvPr/>
          </p:nvSpPr>
          <p:spPr>
            <a:xfrm>
              <a:off x="9987410" y="2667748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3 w 37749"/>
                <a:gd name="connsiteY2" fmla="*/ 1079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9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3 w 37749"/>
                <a:gd name="connsiteY11" fmla="*/ 14021 h 59320"/>
                <a:gd name="connsiteX12" fmla="*/ 20493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3" y="0"/>
                    <a:pt x="30199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2" y="0"/>
                    <a:pt x="36671" y="0"/>
                    <a:pt x="37749" y="1079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4021"/>
                    <a:pt x="29121" y="14021"/>
                    <a:pt x="28043" y="14021"/>
                  </a:cubicBezTo>
                  <a:cubicBezTo>
                    <a:pt x="25885" y="14021"/>
                    <a:pt x="23728" y="15100"/>
                    <a:pt x="20493" y="16178"/>
                  </a:cubicBezTo>
                  <a:cubicBezTo>
                    <a:pt x="18335" y="18335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02" name="Freihandform: Form 2701">
              <a:extLst>
                <a:ext uri="{FF2B5EF4-FFF2-40B4-BE49-F238E27FC236}">
                  <a16:creationId xmlns:a16="http://schemas.microsoft.com/office/drawing/2014/main" id="{97EBBDEE-CADF-4FD5-8378-CE7A1809B711}"/>
                </a:ext>
              </a:extLst>
            </p:cNvPr>
            <p:cNvSpPr/>
            <p:nvPr/>
          </p:nvSpPr>
          <p:spPr>
            <a:xfrm>
              <a:off x="10027317" y="2651570"/>
              <a:ext cx="39906" cy="76577"/>
            </a:xfrm>
            <a:custGeom>
              <a:avLst/>
              <a:gdLst>
                <a:gd name="connsiteX0" fmla="*/ 28042 w 39906"/>
                <a:gd name="connsiteY0" fmla="*/ 76577 h 76577"/>
                <a:gd name="connsiteX1" fmla="*/ 12943 w 39906"/>
                <a:gd name="connsiteY1" fmla="*/ 70106 h 76577"/>
                <a:gd name="connsiteX2" fmla="*/ 8628 w 39906"/>
                <a:gd name="connsiteY2" fmla="*/ 53928 h 76577"/>
                <a:gd name="connsiteX3" fmla="*/ 8628 w 39906"/>
                <a:gd name="connsiteY3" fmla="*/ 29121 h 76577"/>
                <a:gd name="connsiteX4" fmla="*/ 0 w 39906"/>
                <a:gd name="connsiteY4" fmla="*/ 29121 h 76577"/>
                <a:gd name="connsiteX5" fmla="*/ 0 w 39906"/>
                <a:gd name="connsiteY5" fmla="*/ 17257 h 76577"/>
                <a:gd name="connsiteX6" fmla="*/ 8628 w 39906"/>
                <a:gd name="connsiteY6" fmla="*/ 16178 h 76577"/>
                <a:gd name="connsiteX7" fmla="*/ 10786 w 39906"/>
                <a:gd name="connsiteY7" fmla="*/ 0 h 76577"/>
                <a:gd name="connsiteX8" fmla="*/ 23728 w 39906"/>
                <a:gd name="connsiteY8" fmla="*/ 0 h 76577"/>
                <a:gd name="connsiteX9" fmla="*/ 23728 w 39906"/>
                <a:gd name="connsiteY9" fmla="*/ 16178 h 76577"/>
                <a:gd name="connsiteX10" fmla="*/ 37749 w 39906"/>
                <a:gd name="connsiteY10" fmla="*/ 16178 h 76577"/>
                <a:gd name="connsiteX11" fmla="*/ 37749 w 39906"/>
                <a:gd name="connsiteY11" fmla="*/ 29121 h 76577"/>
                <a:gd name="connsiteX12" fmla="*/ 23728 w 39906"/>
                <a:gd name="connsiteY12" fmla="*/ 29121 h 76577"/>
                <a:gd name="connsiteX13" fmla="*/ 23728 w 39906"/>
                <a:gd name="connsiteY13" fmla="*/ 53928 h 76577"/>
                <a:gd name="connsiteX14" fmla="*/ 25885 w 39906"/>
                <a:gd name="connsiteY14" fmla="*/ 61477 h 76577"/>
                <a:gd name="connsiteX15" fmla="*/ 31278 w 39906"/>
                <a:gd name="connsiteY15" fmla="*/ 63634 h 76577"/>
                <a:gd name="connsiteX16" fmla="*/ 34514 w 39906"/>
                <a:gd name="connsiteY16" fmla="*/ 63634 h 76577"/>
                <a:gd name="connsiteX17" fmla="*/ 37749 w 39906"/>
                <a:gd name="connsiteY17" fmla="*/ 62556 h 76577"/>
                <a:gd name="connsiteX18" fmla="*/ 39907 w 39906"/>
                <a:gd name="connsiteY18" fmla="*/ 74420 h 76577"/>
                <a:gd name="connsiteX19" fmla="*/ 34514 w 39906"/>
                <a:gd name="connsiteY19" fmla="*/ 75499 h 76577"/>
                <a:gd name="connsiteX20" fmla="*/ 28042 w 39906"/>
                <a:gd name="connsiteY20" fmla="*/ 76577 h 7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906" h="76577">
                  <a:moveTo>
                    <a:pt x="28042" y="76577"/>
                  </a:moveTo>
                  <a:cubicBezTo>
                    <a:pt x="20493" y="76577"/>
                    <a:pt x="16178" y="74420"/>
                    <a:pt x="12943" y="70106"/>
                  </a:cubicBezTo>
                  <a:cubicBezTo>
                    <a:pt x="9707" y="65792"/>
                    <a:pt x="8628" y="60399"/>
                    <a:pt x="8628" y="53928"/>
                  </a:cubicBezTo>
                  <a:lnTo>
                    <a:pt x="8628" y="29121"/>
                  </a:lnTo>
                  <a:lnTo>
                    <a:pt x="0" y="29121"/>
                  </a:lnTo>
                  <a:lnTo>
                    <a:pt x="0" y="17257"/>
                  </a:lnTo>
                  <a:lnTo>
                    <a:pt x="8628" y="16178"/>
                  </a:lnTo>
                  <a:lnTo>
                    <a:pt x="10786" y="0"/>
                  </a:lnTo>
                  <a:lnTo>
                    <a:pt x="23728" y="0"/>
                  </a:lnTo>
                  <a:lnTo>
                    <a:pt x="23728" y="16178"/>
                  </a:lnTo>
                  <a:lnTo>
                    <a:pt x="37749" y="16178"/>
                  </a:lnTo>
                  <a:lnTo>
                    <a:pt x="37749" y="29121"/>
                  </a:lnTo>
                  <a:lnTo>
                    <a:pt x="23728" y="29121"/>
                  </a:lnTo>
                  <a:lnTo>
                    <a:pt x="23728" y="53928"/>
                  </a:lnTo>
                  <a:cubicBezTo>
                    <a:pt x="23728" y="57163"/>
                    <a:pt x="24807" y="59320"/>
                    <a:pt x="25885" y="61477"/>
                  </a:cubicBezTo>
                  <a:cubicBezTo>
                    <a:pt x="26964" y="63634"/>
                    <a:pt x="29121" y="63634"/>
                    <a:pt x="31278" y="63634"/>
                  </a:cubicBezTo>
                  <a:cubicBezTo>
                    <a:pt x="32357" y="63634"/>
                    <a:pt x="33435" y="63634"/>
                    <a:pt x="34514" y="63634"/>
                  </a:cubicBezTo>
                  <a:cubicBezTo>
                    <a:pt x="35592" y="63634"/>
                    <a:pt x="36671" y="63634"/>
                    <a:pt x="37749" y="62556"/>
                  </a:cubicBezTo>
                  <a:lnTo>
                    <a:pt x="39907" y="74420"/>
                  </a:lnTo>
                  <a:cubicBezTo>
                    <a:pt x="38828" y="74420"/>
                    <a:pt x="36671" y="75499"/>
                    <a:pt x="34514" y="75499"/>
                  </a:cubicBezTo>
                  <a:cubicBezTo>
                    <a:pt x="33435" y="76577"/>
                    <a:pt x="31278" y="76577"/>
                    <a:pt x="28042" y="765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03" name="Freihandform: Form 2702">
              <a:extLst>
                <a:ext uri="{FF2B5EF4-FFF2-40B4-BE49-F238E27FC236}">
                  <a16:creationId xmlns:a16="http://schemas.microsoft.com/office/drawing/2014/main" id="{9653F9A6-3CBA-4A3D-9DC0-71C67AEE5278}"/>
                </a:ext>
              </a:extLst>
            </p:cNvPr>
            <p:cNvSpPr/>
            <p:nvPr/>
          </p:nvSpPr>
          <p:spPr>
            <a:xfrm>
              <a:off x="10098501" y="2647256"/>
              <a:ext cx="57163" cy="80891"/>
            </a:xfrm>
            <a:custGeom>
              <a:avLst/>
              <a:gdLst>
                <a:gd name="connsiteX0" fmla="*/ 28043 w 57163"/>
                <a:gd name="connsiteY0" fmla="*/ 80891 h 80891"/>
                <a:gd name="connsiteX1" fmla="*/ 12943 w 57163"/>
                <a:gd name="connsiteY1" fmla="*/ 77656 h 80891"/>
                <a:gd name="connsiteX2" fmla="*/ 0 w 57163"/>
                <a:gd name="connsiteY2" fmla="*/ 69027 h 80891"/>
                <a:gd name="connsiteX3" fmla="*/ 9707 w 57163"/>
                <a:gd name="connsiteY3" fmla="*/ 58242 h 80891"/>
                <a:gd name="connsiteX4" fmla="*/ 19414 w 57163"/>
                <a:gd name="connsiteY4" fmla="*/ 64713 h 80891"/>
                <a:gd name="connsiteX5" fmla="*/ 29121 w 57163"/>
                <a:gd name="connsiteY5" fmla="*/ 66870 h 80891"/>
                <a:gd name="connsiteX6" fmla="*/ 37749 w 57163"/>
                <a:gd name="connsiteY6" fmla="*/ 64713 h 80891"/>
                <a:gd name="connsiteX7" fmla="*/ 40985 w 57163"/>
                <a:gd name="connsiteY7" fmla="*/ 58242 h 80891"/>
                <a:gd name="connsiteX8" fmla="*/ 39907 w 57163"/>
                <a:gd name="connsiteY8" fmla="*/ 53928 h 80891"/>
                <a:gd name="connsiteX9" fmla="*/ 35593 w 57163"/>
                <a:gd name="connsiteY9" fmla="*/ 50692 h 80891"/>
                <a:gd name="connsiteX10" fmla="*/ 29121 w 57163"/>
                <a:gd name="connsiteY10" fmla="*/ 48535 h 80891"/>
                <a:gd name="connsiteX11" fmla="*/ 19414 w 57163"/>
                <a:gd name="connsiteY11" fmla="*/ 44221 h 80891"/>
                <a:gd name="connsiteX12" fmla="*/ 11864 w 57163"/>
                <a:gd name="connsiteY12" fmla="*/ 39906 h 80891"/>
                <a:gd name="connsiteX13" fmla="*/ 6472 w 57163"/>
                <a:gd name="connsiteY13" fmla="*/ 33435 h 80891"/>
                <a:gd name="connsiteX14" fmla="*/ 4314 w 57163"/>
                <a:gd name="connsiteY14" fmla="*/ 23728 h 80891"/>
                <a:gd name="connsiteX15" fmla="*/ 7550 w 57163"/>
                <a:gd name="connsiteY15" fmla="*/ 11864 h 80891"/>
                <a:gd name="connsiteX16" fmla="*/ 17257 w 57163"/>
                <a:gd name="connsiteY16" fmla="*/ 3236 h 80891"/>
                <a:gd name="connsiteX17" fmla="*/ 31278 w 57163"/>
                <a:gd name="connsiteY17" fmla="*/ 0 h 80891"/>
                <a:gd name="connsiteX18" fmla="*/ 44221 w 57163"/>
                <a:gd name="connsiteY18" fmla="*/ 2157 h 80891"/>
                <a:gd name="connsiteX19" fmla="*/ 55006 w 57163"/>
                <a:gd name="connsiteY19" fmla="*/ 9707 h 80891"/>
                <a:gd name="connsiteX20" fmla="*/ 46378 w 57163"/>
                <a:gd name="connsiteY20" fmla="*/ 20492 h 80891"/>
                <a:gd name="connsiteX21" fmla="*/ 38828 w 57163"/>
                <a:gd name="connsiteY21" fmla="*/ 16178 h 80891"/>
                <a:gd name="connsiteX22" fmla="*/ 30200 w 57163"/>
                <a:gd name="connsiteY22" fmla="*/ 15100 h 80891"/>
                <a:gd name="connsiteX23" fmla="*/ 22650 w 57163"/>
                <a:gd name="connsiteY23" fmla="*/ 17257 h 80891"/>
                <a:gd name="connsiteX24" fmla="*/ 19414 w 57163"/>
                <a:gd name="connsiteY24" fmla="*/ 22650 h 80891"/>
                <a:gd name="connsiteX25" fmla="*/ 20493 w 57163"/>
                <a:gd name="connsiteY25" fmla="*/ 26964 h 80891"/>
                <a:gd name="connsiteX26" fmla="*/ 24807 w 57163"/>
                <a:gd name="connsiteY26" fmla="*/ 30199 h 80891"/>
                <a:gd name="connsiteX27" fmla="*/ 31278 w 57163"/>
                <a:gd name="connsiteY27" fmla="*/ 32357 h 80891"/>
                <a:gd name="connsiteX28" fmla="*/ 40985 w 57163"/>
                <a:gd name="connsiteY28" fmla="*/ 36671 h 80891"/>
                <a:gd name="connsiteX29" fmla="*/ 49614 w 57163"/>
                <a:gd name="connsiteY29" fmla="*/ 40985 h 80891"/>
                <a:gd name="connsiteX30" fmla="*/ 55006 w 57163"/>
                <a:gd name="connsiteY30" fmla="*/ 47456 h 80891"/>
                <a:gd name="connsiteX31" fmla="*/ 57164 w 57163"/>
                <a:gd name="connsiteY31" fmla="*/ 57163 h 80891"/>
                <a:gd name="connsiteX32" fmla="*/ 53928 w 57163"/>
                <a:gd name="connsiteY32" fmla="*/ 69027 h 80891"/>
                <a:gd name="connsiteX33" fmla="*/ 44221 w 57163"/>
                <a:gd name="connsiteY33" fmla="*/ 77656 h 80891"/>
                <a:gd name="connsiteX34" fmla="*/ 28043 w 57163"/>
                <a:gd name="connsiteY34" fmla="*/ 80891 h 8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7163" h="80891">
                  <a:moveTo>
                    <a:pt x="28043" y="80891"/>
                  </a:moveTo>
                  <a:cubicBezTo>
                    <a:pt x="22650" y="80891"/>
                    <a:pt x="18335" y="79813"/>
                    <a:pt x="12943" y="77656"/>
                  </a:cubicBezTo>
                  <a:cubicBezTo>
                    <a:pt x="7550" y="75499"/>
                    <a:pt x="3236" y="73341"/>
                    <a:pt x="0" y="69027"/>
                  </a:cubicBezTo>
                  <a:lnTo>
                    <a:pt x="9707" y="58242"/>
                  </a:lnTo>
                  <a:cubicBezTo>
                    <a:pt x="12943" y="60399"/>
                    <a:pt x="15100" y="62556"/>
                    <a:pt x="19414" y="64713"/>
                  </a:cubicBezTo>
                  <a:cubicBezTo>
                    <a:pt x="22650" y="65792"/>
                    <a:pt x="25885" y="66870"/>
                    <a:pt x="29121" y="66870"/>
                  </a:cubicBezTo>
                  <a:cubicBezTo>
                    <a:pt x="33435" y="66870"/>
                    <a:pt x="35593" y="65792"/>
                    <a:pt x="37749" y="64713"/>
                  </a:cubicBezTo>
                  <a:cubicBezTo>
                    <a:pt x="39907" y="63635"/>
                    <a:pt x="40985" y="61477"/>
                    <a:pt x="40985" y="58242"/>
                  </a:cubicBezTo>
                  <a:cubicBezTo>
                    <a:pt x="40985" y="56085"/>
                    <a:pt x="40985" y="55006"/>
                    <a:pt x="39907" y="53928"/>
                  </a:cubicBezTo>
                  <a:cubicBezTo>
                    <a:pt x="38828" y="52849"/>
                    <a:pt x="37749" y="51770"/>
                    <a:pt x="35593" y="50692"/>
                  </a:cubicBezTo>
                  <a:cubicBezTo>
                    <a:pt x="33435" y="49613"/>
                    <a:pt x="32357" y="48535"/>
                    <a:pt x="29121" y="48535"/>
                  </a:cubicBezTo>
                  <a:lnTo>
                    <a:pt x="19414" y="44221"/>
                  </a:lnTo>
                  <a:cubicBezTo>
                    <a:pt x="17257" y="43142"/>
                    <a:pt x="14022" y="42064"/>
                    <a:pt x="11864" y="39906"/>
                  </a:cubicBezTo>
                  <a:cubicBezTo>
                    <a:pt x="9707" y="37749"/>
                    <a:pt x="7550" y="35592"/>
                    <a:pt x="6472" y="33435"/>
                  </a:cubicBezTo>
                  <a:cubicBezTo>
                    <a:pt x="5393" y="30199"/>
                    <a:pt x="4314" y="26964"/>
                    <a:pt x="4314" y="23728"/>
                  </a:cubicBezTo>
                  <a:cubicBezTo>
                    <a:pt x="4314" y="19414"/>
                    <a:pt x="5393" y="16178"/>
                    <a:pt x="7550" y="11864"/>
                  </a:cubicBezTo>
                  <a:cubicBezTo>
                    <a:pt x="9707" y="8628"/>
                    <a:pt x="12943" y="5393"/>
                    <a:pt x="17257" y="3236"/>
                  </a:cubicBezTo>
                  <a:cubicBezTo>
                    <a:pt x="21571" y="1079"/>
                    <a:pt x="25885" y="0"/>
                    <a:pt x="31278" y="0"/>
                  </a:cubicBezTo>
                  <a:cubicBezTo>
                    <a:pt x="35593" y="0"/>
                    <a:pt x="39907" y="1079"/>
                    <a:pt x="44221" y="2157"/>
                  </a:cubicBezTo>
                  <a:cubicBezTo>
                    <a:pt x="48535" y="4314"/>
                    <a:pt x="51771" y="6471"/>
                    <a:pt x="55006" y="9707"/>
                  </a:cubicBezTo>
                  <a:lnTo>
                    <a:pt x="46378" y="20492"/>
                  </a:lnTo>
                  <a:cubicBezTo>
                    <a:pt x="44221" y="18335"/>
                    <a:pt x="40985" y="17257"/>
                    <a:pt x="38828" y="16178"/>
                  </a:cubicBezTo>
                  <a:cubicBezTo>
                    <a:pt x="36671" y="15100"/>
                    <a:pt x="33435" y="15100"/>
                    <a:pt x="30200" y="15100"/>
                  </a:cubicBezTo>
                  <a:cubicBezTo>
                    <a:pt x="26964" y="15100"/>
                    <a:pt x="24807" y="16178"/>
                    <a:pt x="22650" y="17257"/>
                  </a:cubicBezTo>
                  <a:cubicBezTo>
                    <a:pt x="20493" y="18335"/>
                    <a:pt x="19414" y="20492"/>
                    <a:pt x="19414" y="22650"/>
                  </a:cubicBezTo>
                  <a:cubicBezTo>
                    <a:pt x="19414" y="24807"/>
                    <a:pt x="19414" y="25885"/>
                    <a:pt x="20493" y="26964"/>
                  </a:cubicBezTo>
                  <a:cubicBezTo>
                    <a:pt x="21571" y="28042"/>
                    <a:pt x="22650" y="29121"/>
                    <a:pt x="24807" y="30199"/>
                  </a:cubicBezTo>
                  <a:cubicBezTo>
                    <a:pt x="26964" y="31278"/>
                    <a:pt x="29121" y="32357"/>
                    <a:pt x="31278" y="32357"/>
                  </a:cubicBezTo>
                  <a:lnTo>
                    <a:pt x="40985" y="36671"/>
                  </a:lnTo>
                  <a:cubicBezTo>
                    <a:pt x="44221" y="37749"/>
                    <a:pt x="46378" y="39906"/>
                    <a:pt x="49614" y="40985"/>
                  </a:cubicBezTo>
                  <a:cubicBezTo>
                    <a:pt x="51771" y="43142"/>
                    <a:pt x="53928" y="45299"/>
                    <a:pt x="55006" y="47456"/>
                  </a:cubicBezTo>
                  <a:cubicBezTo>
                    <a:pt x="56085" y="49613"/>
                    <a:pt x="57164" y="52849"/>
                    <a:pt x="57164" y="57163"/>
                  </a:cubicBezTo>
                  <a:cubicBezTo>
                    <a:pt x="57164" y="61477"/>
                    <a:pt x="56085" y="65792"/>
                    <a:pt x="53928" y="69027"/>
                  </a:cubicBezTo>
                  <a:cubicBezTo>
                    <a:pt x="51771" y="72263"/>
                    <a:pt x="48535" y="75499"/>
                    <a:pt x="44221" y="77656"/>
                  </a:cubicBezTo>
                  <a:cubicBezTo>
                    <a:pt x="39907" y="79813"/>
                    <a:pt x="34514" y="80891"/>
                    <a:pt x="28043" y="80891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04" name="Freihandform: Form 2703">
              <a:extLst>
                <a:ext uri="{FF2B5EF4-FFF2-40B4-BE49-F238E27FC236}">
                  <a16:creationId xmlns:a16="http://schemas.microsoft.com/office/drawing/2014/main" id="{BA9C4960-0397-432C-8D64-C71B5754C2D1}"/>
                </a:ext>
              </a:extLst>
            </p:cNvPr>
            <p:cNvSpPr/>
            <p:nvPr/>
          </p:nvSpPr>
          <p:spPr>
            <a:xfrm>
              <a:off x="10167529" y="2642941"/>
              <a:ext cx="51770" cy="85205"/>
            </a:xfrm>
            <a:custGeom>
              <a:avLst/>
              <a:gdLst>
                <a:gd name="connsiteX0" fmla="*/ 0 w 51770"/>
                <a:gd name="connsiteY0" fmla="*/ 84127 h 85205"/>
                <a:gd name="connsiteX1" fmla="*/ 0 w 51770"/>
                <a:gd name="connsiteY1" fmla="*/ 0 h 85205"/>
                <a:gd name="connsiteX2" fmla="*/ 16178 w 51770"/>
                <a:gd name="connsiteY2" fmla="*/ 0 h 85205"/>
                <a:gd name="connsiteX3" fmla="*/ 16178 w 51770"/>
                <a:gd name="connsiteY3" fmla="*/ 21571 h 85205"/>
                <a:gd name="connsiteX4" fmla="*/ 15100 w 51770"/>
                <a:gd name="connsiteY4" fmla="*/ 32357 h 85205"/>
                <a:gd name="connsiteX5" fmla="*/ 22649 w 51770"/>
                <a:gd name="connsiteY5" fmla="*/ 26964 h 85205"/>
                <a:gd name="connsiteX6" fmla="*/ 33435 w 51770"/>
                <a:gd name="connsiteY6" fmla="*/ 24807 h 85205"/>
                <a:gd name="connsiteX7" fmla="*/ 47457 w 51770"/>
                <a:gd name="connsiteY7" fmla="*/ 31278 h 85205"/>
                <a:gd name="connsiteX8" fmla="*/ 51770 w 51770"/>
                <a:gd name="connsiteY8" fmla="*/ 48535 h 85205"/>
                <a:gd name="connsiteX9" fmla="*/ 51770 w 51770"/>
                <a:gd name="connsiteY9" fmla="*/ 85206 h 85205"/>
                <a:gd name="connsiteX10" fmla="*/ 35592 w 51770"/>
                <a:gd name="connsiteY10" fmla="*/ 85206 h 85205"/>
                <a:gd name="connsiteX11" fmla="*/ 35592 w 51770"/>
                <a:gd name="connsiteY11" fmla="*/ 50692 h 85205"/>
                <a:gd name="connsiteX12" fmla="*/ 33435 w 51770"/>
                <a:gd name="connsiteY12" fmla="*/ 40985 h 85205"/>
                <a:gd name="connsiteX13" fmla="*/ 26964 w 51770"/>
                <a:gd name="connsiteY13" fmla="*/ 38828 h 85205"/>
                <a:gd name="connsiteX14" fmla="*/ 20493 w 51770"/>
                <a:gd name="connsiteY14" fmla="*/ 39906 h 85205"/>
                <a:gd name="connsiteX15" fmla="*/ 15100 w 51770"/>
                <a:gd name="connsiteY15" fmla="*/ 44221 h 85205"/>
                <a:gd name="connsiteX16" fmla="*/ 15100 w 51770"/>
                <a:gd name="connsiteY16" fmla="*/ 84127 h 85205"/>
                <a:gd name="connsiteX17" fmla="*/ 0 w 51770"/>
                <a:gd name="connsiteY17" fmla="*/ 84127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85205">
                  <a:moveTo>
                    <a:pt x="0" y="84127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21571"/>
                  </a:lnTo>
                  <a:lnTo>
                    <a:pt x="15100" y="32357"/>
                  </a:lnTo>
                  <a:cubicBezTo>
                    <a:pt x="17257" y="30199"/>
                    <a:pt x="20493" y="28042"/>
                    <a:pt x="22649" y="26964"/>
                  </a:cubicBezTo>
                  <a:cubicBezTo>
                    <a:pt x="25885" y="24807"/>
                    <a:pt x="29121" y="24807"/>
                    <a:pt x="33435" y="24807"/>
                  </a:cubicBezTo>
                  <a:cubicBezTo>
                    <a:pt x="39907" y="24807"/>
                    <a:pt x="44220" y="26964"/>
                    <a:pt x="47457" y="31278"/>
                  </a:cubicBezTo>
                  <a:cubicBezTo>
                    <a:pt x="50692" y="35592"/>
                    <a:pt x="51770" y="40985"/>
                    <a:pt x="51770" y="48535"/>
                  </a:cubicBezTo>
                  <a:lnTo>
                    <a:pt x="51770" y="85206"/>
                  </a:lnTo>
                  <a:lnTo>
                    <a:pt x="35592" y="85206"/>
                  </a:lnTo>
                  <a:lnTo>
                    <a:pt x="35592" y="50692"/>
                  </a:lnTo>
                  <a:cubicBezTo>
                    <a:pt x="35592" y="46378"/>
                    <a:pt x="34514" y="43142"/>
                    <a:pt x="33435" y="40985"/>
                  </a:cubicBezTo>
                  <a:cubicBezTo>
                    <a:pt x="32357" y="38828"/>
                    <a:pt x="30199" y="38828"/>
                    <a:pt x="26964" y="38828"/>
                  </a:cubicBezTo>
                  <a:cubicBezTo>
                    <a:pt x="24807" y="38828"/>
                    <a:pt x="22649" y="38828"/>
                    <a:pt x="20493" y="39906"/>
                  </a:cubicBezTo>
                  <a:cubicBezTo>
                    <a:pt x="18335" y="40985"/>
                    <a:pt x="17257" y="42064"/>
                    <a:pt x="15100" y="44221"/>
                  </a:cubicBezTo>
                  <a:lnTo>
                    <a:pt x="15100" y="84127"/>
                  </a:lnTo>
                  <a:lnTo>
                    <a:pt x="0" y="84127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05" name="Freihandform: Form 2704">
              <a:extLst>
                <a:ext uri="{FF2B5EF4-FFF2-40B4-BE49-F238E27FC236}">
                  <a16:creationId xmlns:a16="http://schemas.microsoft.com/office/drawing/2014/main" id="{0364E747-80DD-4E11-9741-429C7761C117}"/>
                </a:ext>
              </a:extLst>
            </p:cNvPr>
            <p:cNvSpPr/>
            <p:nvPr/>
          </p:nvSpPr>
          <p:spPr>
            <a:xfrm>
              <a:off x="10231163" y="2667748"/>
              <a:ext cx="58241" cy="60398"/>
            </a:xfrm>
            <a:custGeom>
              <a:avLst/>
              <a:gdLst>
                <a:gd name="connsiteX0" fmla="*/ 29120 w 58241"/>
                <a:gd name="connsiteY0" fmla="*/ 60399 h 60398"/>
                <a:gd name="connsiteX1" fmla="*/ 15099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099 w 58241"/>
                <a:gd name="connsiteY5" fmla="*/ 3236 h 60398"/>
                <a:gd name="connsiteX6" fmla="*/ 29120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1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0 w 58241"/>
                <a:gd name="connsiteY12" fmla="*/ 60399 h 60398"/>
                <a:gd name="connsiteX13" fmla="*/ 29120 w 58241"/>
                <a:gd name="connsiteY13" fmla="*/ 47456 h 60398"/>
                <a:gd name="connsiteX14" fmla="*/ 35592 w 58241"/>
                <a:gd name="connsiteY14" fmla="*/ 45299 h 60398"/>
                <a:gd name="connsiteX15" fmla="*/ 39906 w 58241"/>
                <a:gd name="connsiteY15" fmla="*/ 38828 h 60398"/>
                <a:gd name="connsiteX16" fmla="*/ 40985 w 58241"/>
                <a:gd name="connsiteY16" fmla="*/ 29121 h 60398"/>
                <a:gd name="connsiteX17" fmla="*/ 39906 w 58241"/>
                <a:gd name="connsiteY17" fmla="*/ 19414 h 60398"/>
                <a:gd name="connsiteX18" fmla="*/ 35592 w 58241"/>
                <a:gd name="connsiteY18" fmla="*/ 12943 h 60398"/>
                <a:gd name="connsiteX19" fmla="*/ 29120 w 58241"/>
                <a:gd name="connsiteY19" fmla="*/ 10786 h 60398"/>
                <a:gd name="connsiteX20" fmla="*/ 22649 w 58241"/>
                <a:gd name="connsiteY20" fmla="*/ 12943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49 w 58241"/>
                <a:gd name="connsiteY24" fmla="*/ 45299 h 60398"/>
                <a:gd name="connsiteX25" fmla="*/ 29120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0" y="60399"/>
                  </a:moveTo>
                  <a:cubicBezTo>
                    <a:pt x="23728" y="60399"/>
                    <a:pt x="19414" y="59320"/>
                    <a:pt x="15099" y="57163"/>
                  </a:cubicBezTo>
                  <a:cubicBezTo>
                    <a:pt x="10786" y="55006"/>
                    <a:pt x="7549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8" y="18335"/>
                    <a:pt x="4314" y="14021"/>
                  </a:cubicBezTo>
                  <a:cubicBezTo>
                    <a:pt x="6471" y="9707"/>
                    <a:pt x="10786" y="5393"/>
                    <a:pt x="15099" y="3236"/>
                  </a:cubicBezTo>
                  <a:cubicBezTo>
                    <a:pt x="19414" y="1079"/>
                    <a:pt x="23728" y="0"/>
                    <a:pt x="29120" y="0"/>
                  </a:cubicBezTo>
                  <a:cubicBezTo>
                    <a:pt x="34513" y="0"/>
                    <a:pt x="38828" y="1079"/>
                    <a:pt x="43142" y="3236"/>
                  </a:cubicBezTo>
                  <a:cubicBezTo>
                    <a:pt x="47456" y="5393"/>
                    <a:pt x="50691" y="9707"/>
                    <a:pt x="53928" y="14021"/>
                  </a:cubicBezTo>
                  <a:cubicBezTo>
                    <a:pt x="57163" y="18335"/>
                    <a:pt x="58241" y="23728"/>
                    <a:pt x="58241" y="30199"/>
                  </a:cubicBezTo>
                  <a:cubicBezTo>
                    <a:pt x="58241" y="36671"/>
                    <a:pt x="57163" y="42063"/>
                    <a:pt x="53928" y="46378"/>
                  </a:cubicBezTo>
                  <a:cubicBezTo>
                    <a:pt x="50691" y="50692"/>
                    <a:pt x="47456" y="53928"/>
                    <a:pt x="43142" y="57163"/>
                  </a:cubicBezTo>
                  <a:cubicBezTo>
                    <a:pt x="37749" y="59320"/>
                    <a:pt x="33435" y="60399"/>
                    <a:pt x="29120" y="60399"/>
                  </a:cubicBezTo>
                  <a:close/>
                  <a:moveTo>
                    <a:pt x="29120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3"/>
                    <a:pt x="39906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50"/>
                    <a:pt x="39906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0" y="10786"/>
                  </a:cubicBezTo>
                  <a:cubicBezTo>
                    <a:pt x="26964" y="10786"/>
                    <a:pt x="24807" y="11864"/>
                    <a:pt x="22649" y="12943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49" y="45299"/>
                  </a:cubicBezTo>
                  <a:cubicBezTo>
                    <a:pt x="23728" y="46378"/>
                    <a:pt x="25885" y="47456"/>
                    <a:pt x="29120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06" name="Freihandform: Form 2705">
              <a:extLst>
                <a:ext uri="{FF2B5EF4-FFF2-40B4-BE49-F238E27FC236}">
                  <a16:creationId xmlns:a16="http://schemas.microsoft.com/office/drawing/2014/main" id="{FDA3373E-2001-4A36-AA66-E8E0B6308958}"/>
                </a:ext>
              </a:extLst>
            </p:cNvPr>
            <p:cNvSpPr/>
            <p:nvPr/>
          </p:nvSpPr>
          <p:spPr>
            <a:xfrm>
              <a:off x="10295876" y="2666670"/>
              <a:ext cx="52848" cy="61477"/>
            </a:xfrm>
            <a:custGeom>
              <a:avLst/>
              <a:gdLst>
                <a:gd name="connsiteX0" fmla="*/ 30199 w 52848"/>
                <a:gd name="connsiteY0" fmla="*/ 61477 h 61477"/>
                <a:gd name="connsiteX1" fmla="*/ 15099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3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4 h 61477"/>
                <a:gd name="connsiteX12" fmla="*/ 14021 w 52848"/>
                <a:gd name="connsiteY12" fmla="*/ 34514 h 61477"/>
                <a:gd name="connsiteX13" fmla="*/ 14021 w 52848"/>
                <a:gd name="connsiteY13" fmla="*/ 23728 h 61477"/>
                <a:gd name="connsiteX14" fmla="*/ 39906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1 h 61477"/>
                <a:gd name="connsiteX25" fmla="*/ 50691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7"/>
                  </a:moveTo>
                  <a:cubicBezTo>
                    <a:pt x="24807" y="61477"/>
                    <a:pt x="19414" y="60399"/>
                    <a:pt x="15099" y="58242"/>
                  </a:cubicBezTo>
                  <a:cubicBezTo>
                    <a:pt x="10786" y="56085"/>
                    <a:pt x="7549" y="51770"/>
                    <a:pt x="4314" y="47456"/>
                  </a:cubicBezTo>
                  <a:cubicBezTo>
                    <a:pt x="2157" y="43142"/>
                    <a:pt x="0" y="37749"/>
                    <a:pt x="0" y="31278"/>
                  </a:cubicBezTo>
                  <a:cubicBezTo>
                    <a:pt x="0" y="24807"/>
                    <a:pt x="1078" y="19414"/>
                    <a:pt x="4314" y="15100"/>
                  </a:cubicBezTo>
                  <a:cubicBezTo>
                    <a:pt x="7549" y="10786"/>
                    <a:pt x="10786" y="6471"/>
                    <a:pt x="14021" y="4314"/>
                  </a:cubicBezTo>
                  <a:cubicBezTo>
                    <a:pt x="18335" y="2157"/>
                    <a:pt x="22649" y="0"/>
                    <a:pt x="26964" y="0"/>
                  </a:cubicBezTo>
                  <a:cubicBezTo>
                    <a:pt x="32357" y="0"/>
                    <a:pt x="36670" y="1079"/>
                    <a:pt x="40985" y="3236"/>
                  </a:cubicBezTo>
                  <a:cubicBezTo>
                    <a:pt x="44220" y="5393"/>
                    <a:pt x="47456" y="8628"/>
                    <a:pt x="49613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6" y="23728"/>
                  </a:lnTo>
                  <a:cubicBezTo>
                    <a:pt x="39906" y="20492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7257" y="21571"/>
                    <a:pt x="16178" y="25885"/>
                    <a:pt x="16178" y="30199"/>
                  </a:cubicBezTo>
                  <a:cubicBezTo>
                    <a:pt x="16178" y="34514"/>
                    <a:pt x="17257" y="37749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3" y="48535"/>
                    <a:pt x="36670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1" y="53928"/>
                  </a:lnTo>
                  <a:cubicBezTo>
                    <a:pt x="47456" y="56085"/>
                    <a:pt x="44220" y="57163"/>
                    <a:pt x="40985" y="58242"/>
                  </a:cubicBezTo>
                  <a:cubicBezTo>
                    <a:pt x="37749" y="60399"/>
                    <a:pt x="34513" y="61477"/>
                    <a:pt x="30199" y="614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07" name="Freihandform: Form 2706">
              <a:extLst>
                <a:ext uri="{FF2B5EF4-FFF2-40B4-BE49-F238E27FC236}">
                  <a16:creationId xmlns:a16="http://schemas.microsoft.com/office/drawing/2014/main" id="{69B81A67-15A3-48BD-8BC4-7DC0B591E2A8}"/>
                </a:ext>
              </a:extLst>
            </p:cNvPr>
            <p:cNvSpPr/>
            <p:nvPr/>
          </p:nvSpPr>
          <p:spPr>
            <a:xfrm>
              <a:off x="10356275" y="2668827"/>
              <a:ext cx="46377" cy="59320"/>
            </a:xfrm>
            <a:custGeom>
              <a:avLst/>
              <a:gdLst>
                <a:gd name="connsiteX0" fmla="*/ 22649 w 46377"/>
                <a:gd name="connsiteY0" fmla="*/ 59320 h 59320"/>
                <a:gd name="connsiteX1" fmla="*/ 10786 w 46377"/>
                <a:gd name="connsiteY1" fmla="*/ 57163 h 59320"/>
                <a:gd name="connsiteX2" fmla="*/ 0 w 46377"/>
                <a:gd name="connsiteY2" fmla="*/ 51770 h 59320"/>
                <a:gd name="connsiteX3" fmla="*/ 7550 w 46377"/>
                <a:gd name="connsiteY3" fmla="*/ 42064 h 59320"/>
                <a:gd name="connsiteX4" fmla="*/ 15100 w 46377"/>
                <a:gd name="connsiteY4" fmla="*/ 46378 h 59320"/>
                <a:gd name="connsiteX5" fmla="*/ 22649 w 46377"/>
                <a:gd name="connsiteY5" fmla="*/ 48535 h 59320"/>
                <a:gd name="connsiteX6" fmla="*/ 29121 w 46377"/>
                <a:gd name="connsiteY6" fmla="*/ 47456 h 59320"/>
                <a:gd name="connsiteX7" fmla="*/ 31278 w 46377"/>
                <a:gd name="connsiteY7" fmla="*/ 43142 h 59320"/>
                <a:gd name="connsiteX8" fmla="*/ 29121 w 46377"/>
                <a:gd name="connsiteY8" fmla="*/ 39906 h 59320"/>
                <a:gd name="connsiteX9" fmla="*/ 24807 w 46377"/>
                <a:gd name="connsiteY9" fmla="*/ 37749 h 59320"/>
                <a:gd name="connsiteX10" fmla="*/ 19414 w 46377"/>
                <a:gd name="connsiteY10" fmla="*/ 35592 h 59320"/>
                <a:gd name="connsiteX11" fmla="*/ 11864 w 46377"/>
                <a:gd name="connsiteY11" fmla="*/ 32357 h 59320"/>
                <a:gd name="connsiteX12" fmla="*/ 5393 w 46377"/>
                <a:gd name="connsiteY12" fmla="*/ 26964 h 59320"/>
                <a:gd name="connsiteX13" fmla="*/ 3236 w 46377"/>
                <a:gd name="connsiteY13" fmla="*/ 18335 h 59320"/>
                <a:gd name="connsiteX14" fmla="*/ 9707 w 46377"/>
                <a:gd name="connsiteY14" fmla="*/ 5393 h 59320"/>
                <a:gd name="connsiteX15" fmla="*/ 25885 w 46377"/>
                <a:gd name="connsiteY15" fmla="*/ 0 h 59320"/>
                <a:gd name="connsiteX16" fmla="*/ 37749 w 46377"/>
                <a:gd name="connsiteY16" fmla="*/ 2157 h 59320"/>
                <a:gd name="connsiteX17" fmla="*/ 46378 w 46377"/>
                <a:gd name="connsiteY17" fmla="*/ 7550 h 59320"/>
                <a:gd name="connsiteX18" fmla="*/ 38828 w 46377"/>
                <a:gd name="connsiteY18" fmla="*/ 17257 h 59320"/>
                <a:gd name="connsiteX19" fmla="*/ 32357 w 46377"/>
                <a:gd name="connsiteY19" fmla="*/ 14021 h 59320"/>
                <a:gd name="connsiteX20" fmla="*/ 25885 w 46377"/>
                <a:gd name="connsiteY20" fmla="*/ 12943 h 59320"/>
                <a:gd name="connsiteX21" fmla="*/ 20493 w 46377"/>
                <a:gd name="connsiteY21" fmla="*/ 14021 h 59320"/>
                <a:gd name="connsiteX22" fmla="*/ 18335 w 46377"/>
                <a:gd name="connsiteY22" fmla="*/ 18335 h 59320"/>
                <a:gd name="connsiteX23" fmla="*/ 20493 w 46377"/>
                <a:gd name="connsiteY23" fmla="*/ 21571 h 59320"/>
                <a:gd name="connsiteX24" fmla="*/ 24807 w 46377"/>
                <a:gd name="connsiteY24" fmla="*/ 23728 h 59320"/>
                <a:gd name="connsiteX25" fmla="*/ 30199 w 46377"/>
                <a:gd name="connsiteY25" fmla="*/ 25885 h 59320"/>
                <a:gd name="connsiteX26" fmla="*/ 37749 w 46377"/>
                <a:gd name="connsiteY26" fmla="*/ 29121 h 59320"/>
                <a:gd name="connsiteX27" fmla="*/ 44220 w 46377"/>
                <a:gd name="connsiteY27" fmla="*/ 34514 h 59320"/>
                <a:gd name="connsiteX28" fmla="*/ 46378 w 46377"/>
                <a:gd name="connsiteY28" fmla="*/ 43142 h 59320"/>
                <a:gd name="connsiteX29" fmla="*/ 43142 w 46377"/>
                <a:gd name="connsiteY29" fmla="*/ 52849 h 59320"/>
                <a:gd name="connsiteX30" fmla="*/ 35592 w 46377"/>
                <a:gd name="connsiteY30" fmla="*/ 59320 h 59320"/>
                <a:gd name="connsiteX31" fmla="*/ 22649 w 46377"/>
                <a:gd name="connsiteY31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320">
                  <a:moveTo>
                    <a:pt x="22649" y="59320"/>
                  </a:moveTo>
                  <a:cubicBezTo>
                    <a:pt x="18335" y="59320"/>
                    <a:pt x="15100" y="58242"/>
                    <a:pt x="10786" y="57163"/>
                  </a:cubicBezTo>
                  <a:cubicBezTo>
                    <a:pt x="6471" y="56085"/>
                    <a:pt x="3236" y="53928"/>
                    <a:pt x="0" y="51770"/>
                  </a:cubicBezTo>
                  <a:lnTo>
                    <a:pt x="7550" y="42064"/>
                  </a:lnTo>
                  <a:cubicBezTo>
                    <a:pt x="9707" y="44221"/>
                    <a:pt x="12943" y="45299"/>
                    <a:pt x="15100" y="46378"/>
                  </a:cubicBezTo>
                  <a:cubicBezTo>
                    <a:pt x="17257" y="47456"/>
                    <a:pt x="20493" y="48535"/>
                    <a:pt x="22649" y="48535"/>
                  </a:cubicBezTo>
                  <a:cubicBezTo>
                    <a:pt x="25885" y="48535"/>
                    <a:pt x="26964" y="48535"/>
                    <a:pt x="29121" y="47456"/>
                  </a:cubicBezTo>
                  <a:cubicBezTo>
                    <a:pt x="31278" y="46378"/>
                    <a:pt x="31278" y="45299"/>
                    <a:pt x="31278" y="43142"/>
                  </a:cubicBezTo>
                  <a:cubicBezTo>
                    <a:pt x="31278" y="42064"/>
                    <a:pt x="30199" y="40985"/>
                    <a:pt x="29121" y="39906"/>
                  </a:cubicBezTo>
                  <a:cubicBezTo>
                    <a:pt x="28042" y="38828"/>
                    <a:pt x="25885" y="37749"/>
                    <a:pt x="24807" y="37749"/>
                  </a:cubicBezTo>
                  <a:cubicBezTo>
                    <a:pt x="23728" y="37749"/>
                    <a:pt x="20493" y="36671"/>
                    <a:pt x="19414" y="35592"/>
                  </a:cubicBezTo>
                  <a:cubicBezTo>
                    <a:pt x="17257" y="34514"/>
                    <a:pt x="14021" y="33435"/>
                    <a:pt x="11864" y="32357"/>
                  </a:cubicBezTo>
                  <a:cubicBezTo>
                    <a:pt x="9707" y="31278"/>
                    <a:pt x="7550" y="29121"/>
                    <a:pt x="5393" y="26964"/>
                  </a:cubicBezTo>
                  <a:cubicBezTo>
                    <a:pt x="3236" y="24807"/>
                    <a:pt x="3236" y="21571"/>
                    <a:pt x="3236" y="18335"/>
                  </a:cubicBezTo>
                  <a:cubicBezTo>
                    <a:pt x="3236" y="12943"/>
                    <a:pt x="5393" y="8628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199" y="0"/>
                    <a:pt x="34514" y="1079"/>
                    <a:pt x="37749" y="2157"/>
                  </a:cubicBezTo>
                  <a:cubicBezTo>
                    <a:pt x="40985" y="3236"/>
                    <a:pt x="44220" y="5393"/>
                    <a:pt x="46378" y="7550"/>
                  </a:cubicBezTo>
                  <a:lnTo>
                    <a:pt x="38828" y="17257"/>
                  </a:lnTo>
                  <a:cubicBezTo>
                    <a:pt x="36671" y="16178"/>
                    <a:pt x="34514" y="14021"/>
                    <a:pt x="32357" y="14021"/>
                  </a:cubicBezTo>
                  <a:cubicBezTo>
                    <a:pt x="30199" y="12943"/>
                    <a:pt x="28042" y="12943"/>
                    <a:pt x="25885" y="12943"/>
                  </a:cubicBezTo>
                  <a:cubicBezTo>
                    <a:pt x="23728" y="12943"/>
                    <a:pt x="21571" y="12943"/>
                    <a:pt x="20493" y="14021"/>
                  </a:cubicBezTo>
                  <a:cubicBezTo>
                    <a:pt x="19414" y="15100"/>
                    <a:pt x="18335" y="16178"/>
                    <a:pt x="18335" y="18335"/>
                  </a:cubicBezTo>
                  <a:cubicBezTo>
                    <a:pt x="18335" y="19414"/>
                    <a:pt x="19414" y="20492"/>
                    <a:pt x="20493" y="21571"/>
                  </a:cubicBezTo>
                  <a:cubicBezTo>
                    <a:pt x="21571" y="22650"/>
                    <a:pt x="22649" y="23728"/>
                    <a:pt x="24807" y="23728"/>
                  </a:cubicBezTo>
                  <a:cubicBezTo>
                    <a:pt x="26964" y="24807"/>
                    <a:pt x="28042" y="24807"/>
                    <a:pt x="30199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7" y="30199"/>
                    <a:pt x="42064" y="32357"/>
                    <a:pt x="44220" y="34514"/>
                  </a:cubicBezTo>
                  <a:cubicBezTo>
                    <a:pt x="46378" y="36671"/>
                    <a:pt x="46378" y="39906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5"/>
                    <a:pt x="38828" y="58242"/>
                    <a:pt x="35592" y="59320"/>
                  </a:cubicBezTo>
                  <a:cubicBezTo>
                    <a:pt x="31278" y="58242"/>
                    <a:pt x="26964" y="59320"/>
                    <a:pt x="22649" y="59320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708" name="Grafik 2">
            <a:extLst>
              <a:ext uri="{FF2B5EF4-FFF2-40B4-BE49-F238E27FC236}">
                <a16:creationId xmlns:a16="http://schemas.microsoft.com/office/drawing/2014/main" id="{97B99C64-46CA-4BFE-973C-458941DF3F3C}"/>
              </a:ext>
            </a:extLst>
          </p:cNvPr>
          <p:cNvGrpSpPr/>
          <p:nvPr/>
        </p:nvGrpSpPr>
        <p:grpSpPr>
          <a:xfrm>
            <a:off x="9400679" y="4002994"/>
            <a:ext cx="468090" cy="107855"/>
            <a:chOff x="9400679" y="4002994"/>
            <a:chExt cx="468090" cy="107855"/>
          </a:xfrm>
          <a:solidFill>
            <a:srgbClr val="0DB19F"/>
          </a:solidFill>
        </p:grpSpPr>
        <p:sp>
          <p:nvSpPr>
            <p:cNvPr id="2709" name="Freihandform: Form 2708">
              <a:extLst>
                <a:ext uri="{FF2B5EF4-FFF2-40B4-BE49-F238E27FC236}">
                  <a16:creationId xmlns:a16="http://schemas.microsoft.com/office/drawing/2014/main" id="{4B264B1B-FAD4-4D0C-8101-D7879FF0E649}"/>
                </a:ext>
              </a:extLst>
            </p:cNvPr>
            <p:cNvSpPr/>
            <p:nvPr/>
          </p:nvSpPr>
          <p:spPr>
            <a:xfrm>
              <a:off x="9400679" y="4009466"/>
              <a:ext cx="60398" cy="79812"/>
            </a:xfrm>
            <a:custGeom>
              <a:avLst/>
              <a:gdLst>
                <a:gd name="connsiteX0" fmla="*/ 36670 w 60398"/>
                <a:gd name="connsiteY0" fmla="*/ 79813 h 79812"/>
                <a:gd name="connsiteX1" fmla="*/ 18335 w 60398"/>
                <a:gd name="connsiteY1" fmla="*/ 75499 h 79812"/>
                <a:gd name="connsiteX2" fmla="*/ 5393 w 60398"/>
                <a:gd name="connsiteY2" fmla="*/ 62556 h 79812"/>
                <a:gd name="connsiteX3" fmla="*/ 0 w 60398"/>
                <a:gd name="connsiteY3" fmla="*/ 40985 h 79812"/>
                <a:gd name="connsiteX4" fmla="*/ 3236 w 60398"/>
                <a:gd name="connsiteY4" fmla="*/ 23728 h 79812"/>
                <a:gd name="connsiteX5" fmla="*/ 10786 w 60398"/>
                <a:gd name="connsiteY5" fmla="*/ 10786 h 79812"/>
                <a:gd name="connsiteX6" fmla="*/ 22649 w 60398"/>
                <a:gd name="connsiteY6" fmla="*/ 3236 h 79812"/>
                <a:gd name="connsiteX7" fmla="*/ 36670 w 60398"/>
                <a:gd name="connsiteY7" fmla="*/ 0 h 79812"/>
                <a:gd name="connsiteX8" fmla="*/ 49613 w 60398"/>
                <a:gd name="connsiteY8" fmla="*/ 3236 h 79812"/>
                <a:gd name="connsiteX9" fmla="*/ 59320 w 60398"/>
                <a:gd name="connsiteY9" fmla="*/ 9707 h 79812"/>
                <a:gd name="connsiteX10" fmla="*/ 50691 w 60398"/>
                <a:gd name="connsiteY10" fmla="*/ 20493 h 79812"/>
                <a:gd name="connsiteX11" fmla="*/ 44220 w 60398"/>
                <a:gd name="connsiteY11" fmla="*/ 16178 h 79812"/>
                <a:gd name="connsiteX12" fmla="*/ 36670 w 60398"/>
                <a:gd name="connsiteY12" fmla="*/ 14021 h 79812"/>
                <a:gd name="connsiteX13" fmla="*/ 26964 w 60398"/>
                <a:gd name="connsiteY13" fmla="*/ 17257 h 79812"/>
                <a:gd name="connsiteX14" fmla="*/ 19414 w 60398"/>
                <a:gd name="connsiteY14" fmla="*/ 25885 h 79812"/>
                <a:gd name="connsiteX15" fmla="*/ 17257 w 60398"/>
                <a:gd name="connsiteY15" fmla="*/ 39906 h 79812"/>
                <a:gd name="connsiteX16" fmla="*/ 19414 w 60398"/>
                <a:gd name="connsiteY16" fmla="*/ 53928 h 79812"/>
                <a:gd name="connsiteX17" fmla="*/ 25885 w 60398"/>
                <a:gd name="connsiteY17" fmla="*/ 62556 h 79812"/>
                <a:gd name="connsiteX18" fmla="*/ 36670 w 60398"/>
                <a:gd name="connsiteY18" fmla="*/ 65792 h 79812"/>
                <a:gd name="connsiteX19" fmla="*/ 45299 w 60398"/>
                <a:gd name="connsiteY19" fmla="*/ 63635 h 79812"/>
                <a:gd name="connsiteX20" fmla="*/ 51770 w 60398"/>
                <a:gd name="connsiteY20" fmla="*/ 58242 h 79812"/>
                <a:gd name="connsiteX21" fmla="*/ 60399 w 60398"/>
                <a:gd name="connsiteY21" fmla="*/ 67949 h 79812"/>
                <a:gd name="connsiteX22" fmla="*/ 49613 w 60398"/>
                <a:gd name="connsiteY22" fmla="*/ 76577 h 79812"/>
                <a:gd name="connsiteX23" fmla="*/ 36670 w 60398"/>
                <a:gd name="connsiteY23" fmla="*/ 79813 h 79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398" h="79812">
                  <a:moveTo>
                    <a:pt x="36670" y="79813"/>
                  </a:moveTo>
                  <a:cubicBezTo>
                    <a:pt x="30199" y="79813"/>
                    <a:pt x="23728" y="78734"/>
                    <a:pt x="18335" y="75499"/>
                  </a:cubicBezTo>
                  <a:cubicBezTo>
                    <a:pt x="12942" y="72263"/>
                    <a:pt x="8628" y="67949"/>
                    <a:pt x="5393" y="62556"/>
                  </a:cubicBezTo>
                  <a:cubicBezTo>
                    <a:pt x="2157" y="56085"/>
                    <a:pt x="0" y="49613"/>
                    <a:pt x="0" y="40985"/>
                  </a:cubicBezTo>
                  <a:cubicBezTo>
                    <a:pt x="0" y="34514"/>
                    <a:pt x="1078" y="29121"/>
                    <a:pt x="3236" y="23728"/>
                  </a:cubicBezTo>
                  <a:cubicBezTo>
                    <a:pt x="5393" y="18335"/>
                    <a:pt x="7549" y="14021"/>
                    <a:pt x="10786" y="10786"/>
                  </a:cubicBezTo>
                  <a:cubicBezTo>
                    <a:pt x="14021" y="7550"/>
                    <a:pt x="18335" y="4314"/>
                    <a:pt x="22649" y="3236"/>
                  </a:cubicBezTo>
                  <a:cubicBezTo>
                    <a:pt x="26964" y="1079"/>
                    <a:pt x="31278" y="0"/>
                    <a:pt x="36670" y="0"/>
                  </a:cubicBezTo>
                  <a:cubicBezTo>
                    <a:pt x="42063" y="0"/>
                    <a:pt x="46378" y="1079"/>
                    <a:pt x="49613" y="3236"/>
                  </a:cubicBezTo>
                  <a:cubicBezTo>
                    <a:pt x="53928" y="5393"/>
                    <a:pt x="57163" y="7550"/>
                    <a:pt x="59320" y="9707"/>
                  </a:cubicBezTo>
                  <a:lnTo>
                    <a:pt x="50691" y="20493"/>
                  </a:lnTo>
                  <a:cubicBezTo>
                    <a:pt x="48535" y="18335"/>
                    <a:pt x="46378" y="17257"/>
                    <a:pt x="44220" y="16178"/>
                  </a:cubicBezTo>
                  <a:cubicBezTo>
                    <a:pt x="42063" y="15100"/>
                    <a:pt x="39906" y="14021"/>
                    <a:pt x="36670" y="14021"/>
                  </a:cubicBezTo>
                  <a:cubicBezTo>
                    <a:pt x="33435" y="14021"/>
                    <a:pt x="29120" y="15100"/>
                    <a:pt x="26964" y="17257"/>
                  </a:cubicBezTo>
                  <a:cubicBezTo>
                    <a:pt x="23728" y="19414"/>
                    <a:pt x="21571" y="22650"/>
                    <a:pt x="19414" y="25885"/>
                  </a:cubicBezTo>
                  <a:cubicBezTo>
                    <a:pt x="17257" y="30199"/>
                    <a:pt x="17257" y="34514"/>
                    <a:pt x="17257" y="39906"/>
                  </a:cubicBezTo>
                  <a:cubicBezTo>
                    <a:pt x="17257" y="45299"/>
                    <a:pt x="18335" y="50692"/>
                    <a:pt x="19414" y="53928"/>
                  </a:cubicBezTo>
                  <a:cubicBezTo>
                    <a:pt x="20492" y="58242"/>
                    <a:pt x="23728" y="60399"/>
                    <a:pt x="25885" y="62556"/>
                  </a:cubicBezTo>
                  <a:cubicBezTo>
                    <a:pt x="29120" y="64713"/>
                    <a:pt x="32357" y="65792"/>
                    <a:pt x="36670" y="65792"/>
                  </a:cubicBezTo>
                  <a:cubicBezTo>
                    <a:pt x="39906" y="65792"/>
                    <a:pt x="43142" y="64713"/>
                    <a:pt x="45299" y="63635"/>
                  </a:cubicBezTo>
                  <a:cubicBezTo>
                    <a:pt x="47456" y="62556"/>
                    <a:pt x="49613" y="60399"/>
                    <a:pt x="51770" y="58242"/>
                  </a:cubicBezTo>
                  <a:lnTo>
                    <a:pt x="60399" y="67949"/>
                  </a:lnTo>
                  <a:cubicBezTo>
                    <a:pt x="57163" y="71184"/>
                    <a:pt x="53928" y="74420"/>
                    <a:pt x="49613" y="76577"/>
                  </a:cubicBezTo>
                  <a:cubicBezTo>
                    <a:pt x="45299" y="78734"/>
                    <a:pt x="40985" y="79813"/>
                    <a:pt x="36670" y="79813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10" name="Freihandform: Form 2709">
              <a:extLst>
                <a:ext uri="{FF2B5EF4-FFF2-40B4-BE49-F238E27FC236}">
                  <a16:creationId xmlns:a16="http://schemas.microsoft.com/office/drawing/2014/main" id="{BF57FBD5-CA4A-4117-8EF8-8758A419B3D7}"/>
                </a:ext>
              </a:extLst>
            </p:cNvPr>
            <p:cNvSpPr/>
            <p:nvPr/>
          </p:nvSpPr>
          <p:spPr>
            <a:xfrm>
              <a:off x="9467549" y="4027801"/>
              <a:ext cx="52849" cy="61477"/>
            </a:xfrm>
            <a:custGeom>
              <a:avLst/>
              <a:gdLst>
                <a:gd name="connsiteX0" fmla="*/ 30200 w 52849"/>
                <a:gd name="connsiteY0" fmla="*/ 61478 h 61477"/>
                <a:gd name="connsiteX1" fmla="*/ 15100 w 52849"/>
                <a:gd name="connsiteY1" fmla="*/ 58242 h 61477"/>
                <a:gd name="connsiteX2" fmla="*/ 4314 w 52849"/>
                <a:gd name="connsiteY2" fmla="*/ 47456 h 61477"/>
                <a:gd name="connsiteX3" fmla="*/ 0 w 52849"/>
                <a:gd name="connsiteY3" fmla="*/ 31278 h 61477"/>
                <a:gd name="connsiteX4" fmla="*/ 4314 w 52849"/>
                <a:gd name="connsiteY4" fmla="*/ 15100 h 61477"/>
                <a:gd name="connsiteX5" fmla="*/ 14022 w 52849"/>
                <a:gd name="connsiteY5" fmla="*/ 4314 h 61477"/>
                <a:gd name="connsiteX6" fmla="*/ 26964 w 52849"/>
                <a:gd name="connsiteY6" fmla="*/ 0 h 61477"/>
                <a:gd name="connsiteX7" fmla="*/ 40985 w 52849"/>
                <a:gd name="connsiteY7" fmla="*/ 3236 h 61477"/>
                <a:gd name="connsiteX8" fmla="*/ 49614 w 52849"/>
                <a:gd name="connsiteY8" fmla="*/ 12943 h 61477"/>
                <a:gd name="connsiteX9" fmla="*/ 52849 w 52849"/>
                <a:gd name="connsiteY9" fmla="*/ 26964 h 61477"/>
                <a:gd name="connsiteX10" fmla="*/ 52849 w 52849"/>
                <a:gd name="connsiteY10" fmla="*/ 31278 h 61477"/>
                <a:gd name="connsiteX11" fmla="*/ 52849 w 52849"/>
                <a:gd name="connsiteY11" fmla="*/ 34514 h 61477"/>
                <a:gd name="connsiteX12" fmla="*/ 14022 w 52849"/>
                <a:gd name="connsiteY12" fmla="*/ 34514 h 61477"/>
                <a:gd name="connsiteX13" fmla="*/ 14022 w 52849"/>
                <a:gd name="connsiteY13" fmla="*/ 23728 h 61477"/>
                <a:gd name="connsiteX14" fmla="*/ 39907 w 52849"/>
                <a:gd name="connsiteY14" fmla="*/ 23728 h 61477"/>
                <a:gd name="connsiteX15" fmla="*/ 37749 w 52849"/>
                <a:gd name="connsiteY15" fmla="*/ 15100 h 61477"/>
                <a:gd name="connsiteX16" fmla="*/ 30200 w 52849"/>
                <a:gd name="connsiteY16" fmla="*/ 11864 h 61477"/>
                <a:gd name="connsiteX17" fmla="*/ 23728 w 52849"/>
                <a:gd name="connsiteY17" fmla="*/ 14021 h 61477"/>
                <a:gd name="connsiteX18" fmla="*/ 18335 w 52849"/>
                <a:gd name="connsiteY18" fmla="*/ 19414 h 61477"/>
                <a:gd name="connsiteX19" fmla="*/ 16178 w 52849"/>
                <a:gd name="connsiteY19" fmla="*/ 30199 h 61477"/>
                <a:gd name="connsiteX20" fmla="*/ 18335 w 52849"/>
                <a:gd name="connsiteY20" fmla="*/ 40985 h 61477"/>
                <a:gd name="connsiteX21" fmla="*/ 24807 w 52849"/>
                <a:gd name="connsiteY21" fmla="*/ 46378 h 61477"/>
                <a:gd name="connsiteX22" fmla="*/ 32357 w 52849"/>
                <a:gd name="connsiteY22" fmla="*/ 48535 h 61477"/>
                <a:gd name="connsiteX23" fmla="*/ 38828 w 52849"/>
                <a:gd name="connsiteY23" fmla="*/ 47456 h 61477"/>
                <a:gd name="connsiteX24" fmla="*/ 45299 w 52849"/>
                <a:gd name="connsiteY24" fmla="*/ 44221 h 61477"/>
                <a:gd name="connsiteX25" fmla="*/ 50692 w 52849"/>
                <a:gd name="connsiteY25" fmla="*/ 53928 h 61477"/>
                <a:gd name="connsiteX26" fmla="*/ 40985 w 52849"/>
                <a:gd name="connsiteY26" fmla="*/ 58242 h 61477"/>
                <a:gd name="connsiteX27" fmla="*/ 30200 w 52849"/>
                <a:gd name="connsiteY27" fmla="*/ 61478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9" h="61477">
                  <a:moveTo>
                    <a:pt x="30200" y="61478"/>
                  </a:moveTo>
                  <a:cubicBezTo>
                    <a:pt x="24807" y="61478"/>
                    <a:pt x="19414" y="60399"/>
                    <a:pt x="15100" y="58242"/>
                  </a:cubicBezTo>
                  <a:cubicBezTo>
                    <a:pt x="10786" y="56085"/>
                    <a:pt x="7550" y="51770"/>
                    <a:pt x="4314" y="47456"/>
                  </a:cubicBezTo>
                  <a:cubicBezTo>
                    <a:pt x="2157" y="43142"/>
                    <a:pt x="0" y="37749"/>
                    <a:pt x="0" y="31278"/>
                  </a:cubicBezTo>
                  <a:cubicBezTo>
                    <a:pt x="0" y="24807"/>
                    <a:pt x="1079" y="19414"/>
                    <a:pt x="4314" y="15100"/>
                  </a:cubicBezTo>
                  <a:cubicBezTo>
                    <a:pt x="6472" y="10786"/>
                    <a:pt x="10786" y="6471"/>
                    <a:pt x="14022" y="4314"/>
                  </a:cubicBezTo>
                  <a:cubicBezTo>
                    <a:pt x="17257" y="2157"/>
                    <a:pt x="22650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4221" y="5393"/>
                    <a:pt x="47457" y="8628"/>
                    <a:pt x="49614" y="12943"/>
                  </a:cubicBezTo>
                  <a:cubicBezTo>
                    <a:pt x="51771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2" y="34514"/>
                  </a:lnTo>
                  <a:lnTo>
                    <a:pt x="14022" y="23728"/>
                  </a:lnTo>
                  <a:lnTo>
                    <a:pt x="39907" y="23728"/>
                  </a:lnTo>
                  <a:cubicBezTo>
                    <a:pt x="39907" y="20493"/>
                    <a:pt x="38828" y="17257"/>
                    <a:pt x="37749" y="15100"/>
                  </a:cubicBezTo>
                  <a:cubicBezTo>
                    <a:pt x="35593" y="12943"/>
                    <a:pt x="33435" y="11864"/>
                    <a:pt x="30200" y="11864"/>
                  </a:cubicBezTo>
                  <a:cubicBezTo>
                    <a:pt x="28043" y="11864"/>
                    <a:pt x="25885" y="12943"/>
                    <a:pt x="23728" y="14021"/>
                  </a:cubicBezTo>
                  <a:cubicBezTo>
                    <a:pt x="21571" y="15100"/>
                    <a:pt x="20493" y="17257"/>
                    <a:pt x="18335" y="19414"/>
                  </a:cubicBezTo>
                  <a:cubicBezTo>
                    <a:pt x="16178" y="21571"/>
                    <a:pt x="16178" y="25885"/>
                    <a:pt x="16178" y="30199"/>
                  </a:cubicBezTo>
                  <a:cubicBezTo>
                    <a:pt x="16178" y="34514"/>
                    <a:pt x="17257" y="38828"/>
                    <a:pt x="18335" y="40985"/>
                  </a:cubicBezTo>
                  <a:cubicBezTo>
                    <a:pt x="20493" y="43142"/>
                    <a:pt x="21571" y="45299"/>
                    <a:pt x="24807" y="46378"/>
                  </a:cubicBezTo>
                  <a:cubicBezTo>
                    <a:pt x="26964" y="47456"/>
                    <a:pt x="30200" y="48535"/>
                    <a:pt x="32357" y="48535"/>
                  </a:cubicBezTo>
                  <a:cubicBezTo>
                    <a:pt x="34514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7" y="56085"/>
                    <a:pt x="44221" y="57163"/>
                    <a:pt x="40985" y="58242"/>
                  </a:cubicBezTo>
                  <a:cubicBezTo>
                    <a:pt x="37749" y="60399"/>
                    <a:pt x="34514" y="61478"/>
                    <a:pt x="30200" y="61478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11" name="Freihandform: Form 2710">
              <a:extLst>
                <a:ext uri="{FF2B5EF4-FFF2-40B4-BE49-F238E27FC236}">
                  <a16:creationId xmlns:a16="http://schemas.microsoft.com/office/drawing/2014/main" id="{17BA59C2-812F-49A3-87D6-C3701E9C04B1}"/>
                </a:ext>
              </a:extLst>
            </p:cNvPr>
            <p:cNvSpPr/>
            <p:nvPr/>
          </p:nvSpPr>
          <p:spPr>
            <a:xfrm>
              <a:off x="9534419" y="4005151"/>
              <a:ext cx="23728" cy="84127"/>
            </a:xfrm>
            <a:custGeom>
              <a:avLst/>
              <a:gdLst>
                <a:gd name="connsiteX0" fmla="*/ 14021 w 23728"/>
                <a:gd name="connsiteY0" fmla="*/ 84127 h 84127"/>
                <a:gd name="connsiteX1" fmla="*/ 5393 w 23728"/>
                <a:gd name="connsiteY1" fmla="*/ 81970 h 84127"/>
                <a:gd name="connsiteX2" fmla="*/ 1079 w 23728"/>
                <a:gd name="connsiteY2" fmla="*/ 75499 h 84127"/>
                <a:gd name="connsiteX3" fmla="*/ 0 w 23728"/>
                <a:gd name="connsiteY3" fmla="*/ 65792 h 84127"/>
                <a:gd name="connsiteX4" fmla="*/ 0 w 23728"/>
                <a:gd name="connsiteY4" fmla="*/ 0 h 84127"/>
                <a:gd name="connsiteX5" fmla="*/ 16178 w 23728"/>
                <a:gd name="connsiteY5" fmla="*/ 0 h 84127"/>
                <a:gd name="connsiteX6" fmla="*/ 16178 w 23728"/>
                <a:gd name="connsiteY6" fmla="*/ 66870 h 84127"/>
                <a:gd name="connsiteX7" fmla="*/ 17257 w 23728"/>
                <a:gd name="connsiteY7" fmla="*/ 70106 h 84127"/>
                <a:gd name="connsiteX8" fmla="*/ 19414 w 23728"/>
                <a:gd name="connsiteY8" fmla="*/ 71184 h 84127"/>
                <a:gd name="connsiteX9" fmla="*/ 20493 w 23728"/>
                <a:gd name="connsiteY9" fmla="*/ 71184 h 84127"/>
                <a:gd name="connsiteX10" fmla="*/ 21571 w 23728"/>
                <a:gd name="connsiteY10" fmla="*/ 71184 h 84127"/>
                <a:gd name="connsiteX11" fmla="*/ 23728 w 23728"/>
                <a:gd name="connsiteY11" fmla="*/ 83048 h 84127"/>
                <a:gd name="connsiteX12" fmla="*/ 20493 w 23728"/>
                <a:gd name="connsiteY12" fmla="*/ 84127 h 84127"/>
                <a:gd name="connsiteX13" fmla="*/ 14021 w 23728"/>
                <a:gd name="connsiteY13" fmla="*/ 84127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28" h="84127">
                  <a:moveTo>
                    <a:pt x="14021" y="84127"/>
                  </a:moveTo>
                  <a:cubicBezTo>
                    <a:pt x="10786" y="84127"/>
                    <a:pt x="7550" y="83048"/>
                    <a:pt x="5393" y="81970"/>
                  </a:cubicBezTo>
                  <a:cubicBezTo>
                    <a:pt x="3236" y="80891"/>
                    <a:pt x="1079" y="78734"/>
                    <a:pt x="1079" y="75499"/>
                  </a:cubicBezTo>
                  <a:cubicBezTo>
                    <a:pt x="1079" y="72263"/>
                    <a:pt x="0" y="69027"/>
                    <a:pt x="0" y="65792"/>
                  </a:cubicBezTo>
                  <a:lnTo>
                    <a:pt x="0" y="0"/>
                  </a:lnTo>
                  <a:lnTo>
                    <a:pt x="16178" y="0"/>
                  </a:lnTo>
                  <a:lnTo>
                    <a:pt x="16178" y="66870"/>
                  </a:lnTo>
                  <a:cubicBezTo>
                    <a:pt x="16178" y="69027"/>
                    <a:pt x="16178" y="70106"/>
                    <a:pt x="17257" y="70106"/>
                  </a:cubicBezTo>
                  <a:cubicBezTo>
                    <a:pt x="18335" y="71184"/>
                    <a:pt x="18335" y="71184"/>
                    <a:pt x="19414" y="71184"/>
                  </a:cubicBezTo>
                  <a:cubicBezTo>
                    <a:pt x="19414" y="71184"/>
                    <a:pt x="20493" y="71184"/>
                    <a:pt x="20493" y="71184"/>
                  </a:cubicBezTo>
                  <a:cubicBezTo>
                    <a:pt x="20493" y="71184"/>
                    <a:pt x="21571" y="71184"/>
                    <a:pt x="21571" y="71184"/>
                  </a:cubicBezTo>
                  <a:lnTo>
                    <a:pt x="23728" y="83048"/>
                  </a:lnTo>
                  <a:cubicBezTo>
                    <a:pt x="22650" y="83048"/>
                    <a:pt x="21571" y="84127"/>
                    <a:pt x="20493" y="84127"/>
                  </a:cubicBezTo>
                  <a:cubicBezTo>
                    <a:pt x="17257" y="84127"/>
                    <a:pt x="16178" y="84127"/>
                    <a:pt x="14021" y="84127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12" name="Freihandform: Form 2711">
              <a:extLst>
                <a:ext uri="{FF2B5EF4-FFF2-40B4-BE49-F238E27FC236}">
                  <a16:creationId xmlns:a16="http://schemas.microsoft.com/office/drawing/2014/main" id="{F106EB38-3B8A-45F8-844C-EEF7CB239106}"/>
                </a:ext>
              </a:extLst>
            </p:cNvPr>
            <p:cNvSpPr/>
            <p:nvPr/>
          </p:nvSpPr>
          <p:spPr>
            <a:xfrm>
              <a:off x="9562462" y="4027801"/>
              <a:ext cx="52848" cy="61477"/>
            </a:xfrm>
            <a:custGeom>
              <a:avLst/>
              <a:gdLst>
                <a:gd name="connsiteX0" fmla="*/ 30199 w 52848"/>
                <a:gd name="connsiteY0" fmla="*/ 61478 h 61477"/>
                <a:gd name="connsiteX1" fmla="*/ 15099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3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4 h 61477"/>
                <a:gd name="connsiteX12" fmla="*/ 14021 w 52848"/>
                <a:gd name="connsiteY12" fmla="*/ 34514 h 61477"/>
                <a:gd name="connsiteX13" fmla="*/ 14021 w 52848"/>
                <a:gd name="connsiteY13" fmla="*/ 23728 h 61477"/>
                <a:gd name="connsiteX14" fmla="*/ 39906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1 h 61477"/>
                <a:gd name="connsiteX25" fmla="*/ 50691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8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8"/>
                  </a:moveTo>
                  <a:cubicBezTo>
                    <a:pt x="24807" y="61478"/>
                    <a:pt x="19414" y="60399"/>
                    <a:pt x="15099" y="58242"/>
                  </a:cubicBezTo>
                  <a:cubicBezTo>
                    <a:pt x="10786" y="56085"/>
                    <a:pt x="7549" y="51770"/>
                    <a:pt x="4314" y="47456"/>
                  </a:cubicBezTo>
                  <a:cubicBezTo>
                    <a:pt x="2157" y="43142"/>
                    <a:pt x="0" y="37749"/>
                    <a:pt x="0" y="31278"/>
                  </a:cubicBezTo>
                  <a:cubicBezTo>
                    <a:pt x="0" y="24807"/>
                    <a:pt x="1078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7257" y="2157"/>
                    <a:pt x="22649" y="0"/>
                    <a:pt x="26964" y="0"/>
                  </a:cubicBezTo>
                  <a:cubicBezTo>
                    <a:pt x="32357" y="0"/>
                    <a:pt x="36670" y="1079"/>
                    <a:pt x="40985" y="3236"/>
                  </a:cubicBezTo>
                  <a:cubicBezTo>
                    <a:pt x="44220" y="5393"/>
                    <a:pt x="47456" y="8628"/>
                    <a:pt x="49613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6" y="23728"/>
                  </a:lnTo>
                  <a:cubicBezTo>
                    <a:pt x="39906" y="20493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6178" y="21571"/>
                    <a:pt x="16178" y="25885"/>
                    <a:pt x="16178" y="30199"/>
                  </a:cubicBezTo>
                  <a:cubicBezTo>
                    <a:pt x="16178" y="34514"/>
                    <a:pt x="17257" y="38828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3" y="48535"/>
                    <a:pt x="36670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1" y="53928"/>
                  </a:lnTo>
                  <a:cubicBezTo>
                    <a:pt x="47456" y="56085"/>
                    <a:pt x="44220" y="57163"/>
                    <a:pt x="40985" y="58242"/>
                  </a:cubicBezTo>
                  <a:cubicBezTo>
                    <a:pt x="37749" y="60399"/>
                    <a:pt x="33435" y="61478"/>
                    <a:pt x="30199" y="61478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13" name="Freihandform: Form 2712">
              <a:extLst>
                <a:ext uri="{FF2B5EF4-FFF2-40B4-BE49-F238E27FC236}">
                  <a16:creationId xmlns:a16="http://schemas.microsoft.com/office/drawing/2014/main" id="{BEA6F9F3-830B-48F2-ABBE-C9879B469037}"/>
                </a:ext>
              </a:extLst>
            </p:cNvPr>
            <p:cNvSpPr/>
            <p:nvPr/>
          </p:nvSpPr>
          <p:spPr>
            <a:xfrm>
              <a:off x="9628253" y="4005151"/>
              <a:ext cx="56084" cy="84127"/>
            </a:xfrm>
            <a:custGeom>
              <a:avLst/>
              <a:gdLst>
                <a:gd name="connsiteX0" fmla="*/ 29121 w 56084"/>
                <a:gd name="connsiteY0" fmla="*/ 84127 h 84127"/>
                <a:gd name="connsiteX1" fmla="*/ 21571 w 56084"/>
                <a:gd name="connsiteY1" fmla="*/ 81970 h 84127"/>
                <a:gd name="connsiteX2" fmla="*/ 14021 w 56084"/>
                <a:gd name="connsiteY2" fmla="*/ 76577 h 84127"/>
                <a:gd name="connsiteX3" fmla="*/ 14021 w 56084"/>
                <a:gd name="connsiteY3" fmla="*/ 76577 h 84127"/>
                <a:gd name="connsiteX4" fmla="*/ 12943 w 56084"/>
                <a:gd name="connsiteY4" fmla="*/ 83048 h 84127"/>
                <a:gd name="connsiteX5" fmla="*/ 0 w 56084"/>
                <a:gd name="connsiteY5" fmla="*/ 83048 h 84127"/>
                <a:gd name="connsiteX6" fmla="*/ 0 w 56084"/>
                <a:gd name="connsiteY6" fmla="*/ 0 h 84127"/>
                <a:gd name="connsiteX7" fmla="*/ 16178 w 56084"/>
                <a:gd name="connsiteY7" fmla="*/ 0 h 84127"/>
                <a:gd name="connsiteX8" fmla="*/ 16178 w 56084"/>
                <a:gd name="connsiteY8" fmla="*/ 20492 h 84127"/>
                <a:gd name="connsiteX9" fmla="*/ 16178 w 56084"/>
                <a:gd name="connsiteY9" fmla="*/ 30199 h 84127"/>
                <a:gd name="connsiteX10" fmla="*/ 23728 w 56084"/>
                <a:gd name="connsiteY10" fmla="*/ 24807 h 84127"/>
                <a:gd name="connsiteX11" fmla="*/ 32357 w 56084"/>
                <a:gd name="connsiteY11" fmla="*/ 22649 h 84127"/>
                <a:gd name="connsiteX12" fmla="*/ 45299 w 56084"/>
                <a:gd name="connsiteY12" fmla="*/ 25885 h 84127"/>
                <a:gd name="connsiteX13" fmla="*/ 52849 w 56084"/>
                <a:gd name="connsiteY13" fmla="*/ 36671 h 84127"/>
                <a:gd name="connsiteX14" fmla="*/ 56085 w 56084"/>
                <a:gd name="connsiteY14" fmla="*/ 52849 h 84127"/>
                <a:gd name="connsiteX15" fmla="*/ 52849 w 56084"/>
                <a:gd name="connsiteY15" fmla="*/ 70106 h 84127"/>
                <a:gd name="connsiteX16" fmla="*/ 43142 w 56084"/>
                <a:gd name="connsiteY16" fmla="*/ 80891 h 84127"/>
                <a:gd name="connsiteX17" fmla="*/ 29121 w 56084"/>
                <a:gd name="connsiteY17" fmla="*/ 84127 h 84127"/>
                <a:gd name="connsiteX18" fmla="*/ 25885 w 56084"/>
                <a:gd name="connsiteY18" fmla="*/ 71184 h 84127"/>
                <a:gd name="connsiteX19" fmla="*/ 32357 w 56084"/>
                <a:gd name="connsiteY19" fmla="*/ 69027 h 84127"/>
                <a:gd name="connsiteX20" fmla="*/ 36671 w 56084"/>
                <a:gd name="connsiteY20" fmla="*/ 62556 h 84127"/>
                <a:gd name="connsiteX21" fmla="*/ 37749 w 56084"/>
                <a:gd name="connsiteY21" fmla="*/ 51770 h 84127"/>
                <a:gd name="connsiteX22" fmla="*/ 36671 w 56084"/>
                <a:gd name="connsiteY22" fmla="*/ 43142 h 84127"/>
                <a:gd name="connsiteX23" fmla="*/ 33435 w 56084"/>
                <a:gd name="connsiteY23" fmla="*/ 37749 h 84127"/>
                <a:gd name="connsiteX24" fmla="*/ 26964 w 56084"/>
                <a:gd name="connsiteY24" fmla="*/ 35592 h 84127"/>
                <a:gd name="connsiteX25" fmla="*/ 21571 w 56084"/>
                <a:gd name="connsiteY25" fmla="*/ 36671 h 84127"/>
                <a:gd name="connsiteX26" fmla="*/ 16178 w 56084"/>
                <a:gd name="connsiteY26" fmla="*/ 40985 h 84127"/>
                <a:gd name="connsiteX27" fmla="*/ 16178 w 56084"/>
                <a:gd name="connsiteY27" fmla="*/ 65792 h 84127"/>
                <a:gd name="connsiteX28" fmla="*/ 21571 w 56084"/>
                <a:gd name="connsiteY28" fmla="*/ 69027 h 84127"/>
                <a:gd name="connsiteX29" fmla="*/ 25885 w 56084"/>
                <a:gd name="connsiteY29" fmla="*/ 71184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084" h="84127">
                  <a:moveTo>
                    <a:pt x="29121" y="84127"/>
                  </a:moveTo>
                  <a:cubicBezTo>
                    <a:pt x="25885" y="84127"/>
                    <a:pt x="23728" y="83048"/>
                    <a:pt x="21571" y="81970"/>
                  </a:cubicBezTo>
                  <a:cubicBezTo>
                    <a:pt x="19414" y="80891"/>
                    <a:pt x="16178" y="78734"/>
                    <a:pt x="14021" y="76577"/>
                  </a:cubicBezTo>
                  <a:lnTo>
                    <a:pt x="14021" y="76577"/>
                  </a:lnTo>
                  <a:lnTo>
                    <a:pt x="12943" y="83048"/>
                  </a:lnTo>
                  <a:lnTo>
                    <a:pt x="0" y="83048"/>
                  </a:lnTo>
                  <a:lnTo>
                    <a:pt x="0" y="0"/>
                  </a:lnTo>
                  <a:lnTo>
                    <a:pt x="16178" y="0"/>
                  </a:lnTo>
                  <a:lnTo>
                    <a:pt x="16178" y="20492"/>
                  </a:lnTo>
                  <a:lnTo>
                    <a:pt x="16178" y="30199"/>
                  </a:lnTo>
                  <a:cubicBezTo>
                    <a:pt x="18335" y="28042"/>
                    <a:pt x="20493" y="26964"/>
                    <a:pt x="23728" y="24807"/>
                  </a:cubicBezTo>
                  <a:cubicBezTo>
                    <a:pt x="26964" y="23728"/>
                    <a:pt x="29121" y="22649"/>
                    <a:pt x="32357" y="22649"/>
                  </a:cubicBezTo>
                  <a:cubicBezTo>
                    <a:pt x="36671" y="22649"/>
                    <a:pt x="40985" y="23728"/>
                    <a:pt x="45299" y="25885"/>
                  </a:cubicBezTo>
                  <a:cubicBezTo>
                    <a:pt x="48535" y="28042"/>
                    <a:pt x="51770" y="32357"/>
                    <a:pt x="52849" y="36671"/>
                  </a:cubicBezTo>
                  <a:cubicBezTo>
                    <a:pt x="55006" y="40985"/>
                    <a:pt x="56085" y="46378"/>
                    <a:pt x="56085" y="52849"/>
                  </a:cubicBezTo>
                  <a:cubicBezTo>
                    <a:pt x="56085" y="59320"/>
                    <a:pt x="55006" y="65792"/>
                    <a:pt x="52849" y="70106"/>
                  </a:cubicBezTo>
                  <a:cubicBezTo>
                    <a:pt x="50692" y="74420"/>
                    <a:pt x="47457" y="78734"/>
                    <a:pt x="43142" y="80891"/>
                  </a:cubicBezTo>
                  <a:cubicBezTo>
                    <a:pt x="37749" y="83048"/>
                    <a:pt x="33435" y="84127"/>
                    <a:pt x="29121" y="84127"/>
                  </a:cubicBezTo>
                  <a:close/>
                  <a:moveTo>
                    <a:pt x="25885" y="71184"/>
                  </a:moveTo>
                  <a:cubicBezTo>
                    <a:pt x="28042" y="71184"/>
                    <a:pt x="30199" y="70106"/>
                    <a:pt x="32357" y="69027"/>
                  </a:cubicBezTo>
                  <a:cubicBezTo>
                    <a:pt x="34514" y="67949"/>
                    <a:pt x="35592" y="65792"/>
                    <a:pt x="36671" y="62556"/>
                  </a:cubicBezTo>
                  <a:cubicBezTo>
                    <a:pt x="37749" y="60399"/>
                    <a:pt x="37749" y="56085"/>
                    <a:pt x="37749" y="51770"/>
                  </a:cubicBezTo>
                  <a:cubicBezTo>
                    <a:pt x="37749" y="48535"/>
                    <a:pt x="37749" y="45299"/>
                    <a:pt x="36671" y="43142"/>
                  </a:cubicBezTo>
                  <a:cubicBezTo>
                    <a:pt x="35592" y="40985"/>
                    <a:pt x="34514" y="38828"/>
                    <a:pt x="33435" y="37749"/>
                  </a:cubicBezTo>
                  <a:cubicBezTo>
                    <a:pt x="32357" y="36671"/>
                    <a:pt x="30199" y="35592"/>
                    <a:pt x="26964" y="35592"/>
                  </a:cubicBezTo>
                  <a:cubicBezTo>
                    <a:pt x="24807" y="35592"/>
                    <a:pt x="23728" y="35592"/>
                    <a:pt x="21571" y="36671"/>
                  </a:cubicBezTo>
                  <a:cubicBezTo>
                    <a:pt x="19414" y="37749"/>
                    <a:pt x="18335" y="38828"/>
                    <a:pt x="16178" y="40985"/>
                  </a:cubicBezTo>
                  <a:lnTo>
                    <a:pt x="16178" y="65792"/>
                  </a:lnTo>
                  <a:cubicBezTo>
                    <a:pt x="18335" y="66870"/>
                    <a:pt x="19414" y="67949"/>
                    <a:pt x="21571" y="69027"/>
                  </a:cubicBezTo>
                  <a:cubicBezTo>
                    <a:pt x="23728" y="70106"/>
                    <a:pt x="24807" y="71184"/>
                    <a:pt x="25885" y="71184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14" name="Freihandform: Form 2713">
              <a:extLst>
                <a:ext uri="{FF2B5EF4-FFF2-40B4-BE49-F238E27FC236}">
                  <a16:creationId xmlns:a16="http://schemas.microsoft.com/office/drawing/2014/main" id="{F9E50299-0B93-4F0D-B3D8-339F99299B42}"/>
                </a:ext>
              </a:extLst>
            </p:cNvPr>
            <p:cNvSpPr/>
            <p:nvPr/>
          </p:nvSpPr>
          <p:spPr>
            <a:xfrm>
              <a:off x="9695123" y="4028880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3 w 37749"/>
                <a:gd name="connsiteY2" fmla="*/ 1079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9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2 w 37749"/>
                <a:gd name="connsiteY11" fmla="*/ 14021 h 59320"/>
                <a:gd name="connsiteX12" fmla="*/ 20492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2" y="0"/>
                    <a:pt x="30199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2" y="0"/>
                    <a:pt x="36670" y="0"/>
                    <a:pt x="37749" y="1079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4021"/>
                    <a:pt x="29121" y="14021"/>
                    <a:pt x="28042" y="14021"/>
                  </a:cubicBezTo>
                  <a:cubicBezTo>
                    <a:pt x="25885" y="14021"/>
                    <a:pt x="23728" y="15100"/>
                    <a:pt x="20492" y="16178"/>
                  </a:cubicBezTo>
                  <a:cubicBezTo>
                    <a:pt x="18335" y="18335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15" name="Freihandform: Form 2714">
              <a:extLst>
                <a:ext uri="{FF2B5EF4-FFF2-40B4-BE49-F238E27FC236}">
                  <a16:creationId xmlns:a16="http://schemas.microsoft.com/office/drawing/2014/main" id="{B4BEB055-FDDF-4AC2-90FC-4CC1A62B6448}"/>
                </a:ext>
              </a:extLst>
            </p:cNvPr>
            <p:cNvSpPr/>
            <p:nvPr/>
          </p:nvSpPr>
          <p:spPr>
            <a:xfrm>
              <a:off x="9741501" y="4002994"/>
              <a:ext cx="17256" cy="85205"/>
            </a:xfrm>
            <a:custGeom>
              <a:avLst/>
              <a:gdLst>
                <a:gd name="connsiteX0" fmla="*/ 8628 w 17256"/>
                <a:gd name="connsiteY0" fmla="*/ 17257 h 85205"/>
                <a:gd name="connsiteX1" fmla="*/ 2157 w 17256"/>
                <a:gd name="connsiteY1" fmla="*/ 15100 h 85205"/>
                <a:gd name="connsiteX2" fmla="*/ 0 w 17256"/>
                <a:gd name="connsiteY2" fmla="*/ 8628 h 85205"/>
                <a:gd name="connsiteX3" fmla="*/ 2157 w 17256"/>
                <a:gd name="connsiteY3" fmla="*/ 2157 h 85205"/>
                <a:gd name="connsiteX4" fmla="*/ 8628 w 17256"/>
                <a:gd name="connsiteY4" fmla="*/ 0 h 85205"/>
                <a:gd name="connsiteX5" fmla="*/ 15100 w 17256"/>
                <a:gd name="connsiteY5" fmla="*/ 2157 h 85205"/>
                <a:gd name="connsiteX6" fmla="*/ 17257 w 17256"/>
                <a:gd name="connsiteY6" fmla="*/ 8628 h 85205"/>
                <a:gd name="connsiteX7" fmla="*/ 15100 w 17256"/>
                <a:gd name="connsiteY7" fmla="*/ 15100 h 85205"/>
                <a:gd name="connsiteX8" fmla="*/ 8628 w 17256"/>
                <a:gd name="connsiteY8" fmla="*/ 17257 h 85205"/>
                <a:gd name="connsiteX9" fmla="*/ 0 w 17256"/>
                <a:gd name="connsiteY9" fmla="*/ 85205 h 85205"/>
                <a:gd name="connsiteX10" fmla="*/ 0 w 17256"/>
                <a:gd name="connsiteY10" fmla="*/ 26964 h 85205"/>
                <a:gd name="connsiteX11" fmla="*/ 16178 w 17256"/>
                <a:gd name="connsiteY11" fmla="*/ 26964 h 85205"/>
                <a:gd name="connsiteX12" fmla="*/ 16178 w 17256"/>
                <a:gd name="connsiteY12" fmla="*/ 85205 h 85205"/>
                <a:gd name="connsiteX13" fmla="*/ 0 w 17256"/>
                <a:gd name="connsiteY13" fmla="*/ 85205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5205">
                  <a:moveTo>
                    <a:pt x="8628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8"/>
                  </a:cubicBezTo>
                  <a:cubicBezTo>
                    <a:pt x="0" y="5393"/>
                    <a:pt x="1078" y="4314"/>
                    <a:pt x="2157" y="2157"/>
                  </a:cubicBezTo>
                  <a:cubicBezTo>
                    <a:pt x="3236" y="0"/>
                    <a:pt x="6471" y="0"/>
                    <a:pt x="8628" y="0"/>
                  </a:cubicBezTo>
                  <a:cubicBezTo>
                    <a:pt x="10786" y="0"/>
                    <a:pt x="14021" y="1078"/>
                    <a:pt x="15100" y="2157"/>
                  </a:cubicBezTo>
                  <a:cubicBezTo>
                    <a:pt x="17257" y="4314"/>
                    <a:pt x="17257" y="5393"/>
                    <a:pt x="17257" y="8628"/>
                  </a:cubicBezTo>
                  <a:cubicBezTo>
                    <a:pt x="17257" y="11864"/>
                    <a:pt x="16178" y="12943"/>
                    <a:pt x="15100" y="15100"/>
                  </a:cubicBezTo>
                  <a:cubicBezTo>
                    <a:pt x="12943" y="16178"/>
                    <a:pt x="10786" y="17257"/>
                    <a:pt x="8628" y="17257"/>
                  </a:cubicBezTo>
                  <a:close/>
                  <a:moveTo>
                    <a:pt x="0" y="85205"/>
                  </a:moveTo>
                  <a:lnTo>
                    <a:pt x="0" y="26964"/>
                  </a:lnTo>
                  <a:lnTo>
                    <a:pt x="16178" y="26964"/>
                  </a:lnTo>
                  <a:lnTo>
                    <a:pt x="16178" y="85205"/>
                  </a:lnTo>
                  <a:lnTo>
                    <a:pt x="0" y="85205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16" name="Freihandform: Form 2715">
              <a:extLst>
                <a:ext uri="{FF2B5EF4-FFF2-40B4-BE49-F238E27FC236}">
                  <a16:creationId xmlns:a16="http://schemas.microsoft.com/office/drawing/2014/main" id="{A0FC46B7-65A2-4888-BFC5-A476C9E4F998}"/>
                </a:ext>
              </a:extLst>
            </p:cNvPr>
            <p:cNvSpPr/>
            <p:nvPr/>
          </p:nvSpPr>
          <p:spPr>
            <a:xfrm>
              <a:off x="9767386" y="4012701"/>
              <a:ext cx="39905" cy="76577"/>
            </a:xfrm>
            <a:custGeom>
              <a:avLst/>
              <a:gdLst>
                <a:gd name="connsiteX0" fmla="*/ 28042 w 39905"/>
                <a:gd name="connsiteY0" fmla="*/ 76577 h 76577"/>
                <a:gd name="connsiteX1" fmla="*/ 12942 w 39905"/>
                <a:gd name="connsiteY1" fmla="*/ 70106 h 76577"/>
                <a:gd name="connsiteX2" fmla="*/ 8628 w 39905"/>
                <a:gd name="connsiteY2" fmla="*/ 53928 h 76577"/>
                <a:gd name="connsiteX3" fmla="*/ 8628 w 39905"/>
                <a:gd name="connsiteY3" fmla="*/ 29121 h 76577"/>
                <a:gd name="connsiteX4" fmla="*/ 0 w 39905"/>
                <a:gd name="connsiteY4" fmla="*/ 29121 h 76577"/>
                <a:gd name="connsiteX5" fmla="*/ 0 w 39905"/>
                <a:gd name="connsiteY5" fmla="*/ 17257 h 76577"/>
                <a:gd name="connsiteX6" fmla="*/ 8628 w 39905"/>
                <a:gd name="connsiteY6" fmla="*/ 16178 h 76577"/>
                <a:gd name="connsiteX7" fmla="*/ 10786 w 39905"/>
                <a:gd name="connsiteY7" fmla="*/ 0 h 76577"/>
                <a:gd name="connsiteX8" fmla="*/ 23728 w 39905"/>
                <a:gd name="connsiteY8" fmla="*/ 0 h 76577"/>
                <a:gd name="connsiteX9" fmla="*/ 23728 w 39905"/>
                <a:gd name="connsiteY9" fmla="*/ 16178 h 76577"/>
                <a:gd name="connsiteX10" fmla="*/ 37749 w 39905"/>
                <a:gd name="connsiteY10" fmla="*/ 16178 h 76577"/>
                <a:gd name="connsiteX11" fmla="*/ 37749 w 39905"/>
                <a:gd name="connsiteY11" fmla="*/ 29121 h 76577"/>
                <a:gd name="connsiteX12" fmla="*/ 23728 w 39905"/>
                <a:gd name="connsiteY12" fmla="*/ 29121 h 76577"/>
                <a:gd name="connsiteX13" fmla="*/ 23728 w 39905"/>
                <a:gd name="connsiteY13" fmla="*/ 53928 h 76577"/>
                <a:gd name="connsiteX14" fmla="*/ 25885 w 39905"/>
                <a:gd name="connsiteY14" fmla="*/ 61477 h 76577"/>
                <a:gd name="connsiteX15" fmla="*/ 31278 w 39905"/>
                <a:gd name="connsiteY15" fmla="*/ 63634 h 76577"/>
                <a:gd name="connsiteX16" fmla="*/ 34513 w 39905"/>
                <a:gd name="connsiteY16" fmla="*/ 63634 h 76577"/>
                <a:gd name="connsiteX17" fmla="*/ 37749 w 39905"/>
                <a:gd name="connsiteY17" fmla="*/ 62556 h 76577"/>
                <a:gd name="connsiteX18" fmla="*/ 39906 w 39905"/>
                <a:gd name="connsiteY18" fmla="*/ 74420 h 76577"/>
                <a:gd name="connsiteX19" fmla="*/ 34513 w 39905"/>
                <a:gd name="connsiteY19" fmla="*/ 75499 h 76577"/>
                <a:gd name="connsiteX20" fmla="*/ 28042 w 39905"/>
                <a:gd name="connsiteY20" fmla="*/ 76577 h 7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905" h="76577">
                  <a:moveTo>
                    <a:pt x="28042" y="76577"/>
                  </a:moveTo>
                  <a:cubicBezTo>
                    <a:pt x="20492" y="76577"/>
                    <a:pt x="16178" y="74420"/>
                    <a:pt x="12942" y="70106"/>
                  </a:cubicBezTo>
                  <a:cubicBezTo>
                    <a:pt x="9707" y="65792"/>
                    <a:pt x="8628" y="60399"/>
                    <a:pt x="8628" y="53928"/>
                  </a:cubicBezTo>
                  <a:lnTo>
                    <a:pt x="8628" y="29121"/>
                  </a:lnTo>
                  <a:lnTo>
                    <a:pt x="0" y="29121"/>
                  </a:lnTo>
                  <a:lnTo>
                    <a:pt x="0" y="17257"/>
                  </a:lnTo>
                  <a:lnTo>
                    <a:pt x="8628" y="16178"/>
                  </a:lnTo>
                  <a:lnTo>
                    <a:pt x="10786" y="0"/>
                  </a:lnTo>
                  <a:lnTo>
                    <a:pt x="23728" y="0"/>
                  </a:lnTo>
                  <a:lnTo>
                    <a:pt x="23728" y="16178"/>
                  </a:lnTo>
                  <a:lnTo>
                    <a:pt x="37749" y="16178"/>
                  </a:lnTo>
                  <a:lnTo>
                    <a:pt x="37749" y="29121"/>
                  </a:lnTo>
                  <a:lnTo>
                    <a:pt x="23728" y="29121"/>
                  </a:lnTo>
                  <a:lnTo>
                    <a:pt x="23728" y="53928"/>
                  </a:lnTo>
                  <a:cubicBezTo>
                    <a:pt x="23728" y="57163"/>
                    <a:pt x="24807" y="59320"/>
                    <a:pt x="25885" y="61477"/>
                  </a:cubicBezTo>
                  <a:cubicBezTo>
                    <a:pt x="26964" y="62556"/>
                    <a:pt x="29120" y="63634"/>
                    <a:pt x="31278" y="63634"/>
                  </a:cubicBezTo>
                  <a:cubicBezTo>
                    <a:pt x="32357" y="63634"/>
                    <a:pt x="33435" y="63634"/>
                    <a:pt x="34513" y="63634"/>
                  </a:cubicBezTo>
                  <a:cubicBezTo>
                    <a:pt x="35592" y="63634"/>
                    <a:pt x="36670" y="63634"/>
                    <a:pt x="37749" y="62556"/>
                  </a:cubicBezTo>
                  <a:lnTo>
                    <a:pt x="39906" y="74420"/>
                  </a:lnTo>
                  <a:cubicBezTo>
                    <a:pt x="38828" y="74420"/>
                    <a:pt x="36670" y="75499"/>
                    <a:pt x="34513" y="75499"/>
                  </a:cubicBezTo>
                  <a:cubicBezTo>
                    <a:pt x="33435" y="76577"/>
                    <a:pt x="31278" y="76577"/>
                    <a:pt x="28042" y="76577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17" name="Freihandform: Form 2716">
              <a:extLst>
                <a:ext uri="{FF2B5EF4-FFF2-40B4-BE49-F238E27FC236}">
                  <a16:creationId xmlns:a16="http://schemas.microsoft.com/office/drawing/2014/main" id="{28085369-F5E1-4583-BC45-C7412DC9CA01}"/>
                </a:ext>
              </a:extLst>
            </p:cNvPr>
            <p:cNvSpPr/>
            <p:nvPr/>
          </p:nvSpPr>
          <p:spPr>
            <a:xfrm>
              <a:off x="9812685" y="4027801"/>
              <a:ext cx="56084" cy="83048"/>
            </a:xfrm>
            <a:custGeom>
              <a:avLst/>
              <a:gdLst>
                <a:gd name="connsiteX0" fmla="*/ 11864 w 56084"/>
                <a:gd name="connsiteY0" fmla="*/ 83049 h 83048"/>
                <a:gd name="connsiteX1" fmla="*/ 7550 w 56084"/>
                <a:gd name="connsiteY1" fmla="*/ 83049 h 83048"/>
                <a:gd name="connsiteX2" fmla="*/ 4314 w 56084"/>
                <a:gd name="connsiteY2" fmla="*/ 81970 h 83048"/>
                <a:gd name="connsiteX3" fmla="*/ 7550 w 56084"/>
                <a:gd name="connsiteY3" fmla="*/ 70106 h 83048"/>
                <a:gd name="connsiteX4" fmla="*/ 9707 w 56084"/>
                <a:gd name="connsiteY4" fmla="*/ 70106 h 83048"/>
                <a:gd name="connsiteX5" fmla="*/ 11864 w 56084"/>
                <a:gd name="connsiteY5" fmla="*/ 70106 h 83048"/>
                <a:gd name="connsiteX6" fmla="*/ 18335 w 56084"/>
                <a:gd name="connsiteY6" fmla="*/ 67949 h 83048"/>
                <a:gd name="connsiteX7" fmla="*/ 21571 w 56084"/>
                <a:gd name="connsiteY7" fmla="*/ 61478 h 83048"/>
                <a:gd name="connsiteX8" fmla="*/ 22650 w 56084"/>
                <a:gd name="connsiteY8" fmla="*/ 58242 h 83048"/>
                <a:gd name="connsiteX9" fmla="*/ 0 w 56084"/>
                <a:gd name="connsiteY9" fmla="*/ 1079 h 83048"/>
                <a:gd name="connsiteX10" fmla="*/ 16178 w 56084"/>
                <a:gd name="connsiteY10" fmla="*/ 1079 h 83048"/>
                <a:gd name="connsiteX11" fmla="*/ 24807 w 56084"/>
                <a:gd name="connsiteY11" fmla="*/ 28042 h 83048"/>
                <a:gd name="connsiteX12" fmla="*/ 26964 w 56084"/>
                <a:gd name="connsiteY12" fmla="*/ 35592 h 83048"/>
                <a:gd name="connsiteX13" fmla="*/ 29121 w 56084"/>
                <a:gd name="connsiteY13" fmla="*/ 44221 h 83048"/>
                <a:gd name="connsiteX14" fmla="*/ 29121 w 56084"/>
                <a:gd name="connsiteY14" fmla="*/ 44221 h 83048"/>
                <a:gd name="connsiteX15" fmla="*/ 31278 w 56084"/>
                <a:gd name="connsiteY15" fmla="*/ 35592 h 83048"/>
                <a:gd name="connsiteX16" fmla="*/ 33435 w 56084"/>
                <a:gd name="connsiteY16" fmla="*/ 26964 h 83048"/>
                <a:gd name="connsiteX17" fmla="*/ 40985 w 56084"/>
                <a:gd name="connsiteY17" fmla="*/ 0 h 83048"/>
                <a:gd name="connsiteX18" fmla="*/ 56085 w 56084"/>
                <a:gd name="connsiteY18" fmla="*/ 0 h 83048"/>
                <a:gd name="connsiteX19" fmla="*/ 35593 w 56084"/>
                <a:gd name="connsiteY19" fmla="*/ 60399 h 83048"/>
                <a:gd name="connsiteX20" fmla="*/ 30200 w 56084"/>
                <a:gd name="connsiteY20" fmla="*/ 72263 h 83048"/>
                <a:gd name="connsiteX21" fmla="*/ 22650 w 56084"/>
                <a:gd name="connsiteY21" fmla="*/ 79813 h 83048"/>
                <a:gd name="connsiteX22" fmla="*/ 11864 w 56084"/>
                <a:gd name="connsiteY22" fmla="*/ 83049 h 8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6084" h="83048">
                  <a:moveTo>
                    <a:pt x="11864" y="83049"/>
                  </a:moveTo>
                  <a:cubicBezTo>
                    <a:pt x="9707" y="83049"/>
                    <a:pt x="8629" y="83049"/>
                    <a:pt x="7550" y="83049"/>
                  </a:cubicBezTo>
                  <a:cubicBezTo>
                    <a:pt x="6472" y="83049"/>
                    <a:pt x="5393" y="83049"/>
                    <a:pt x="4314" y="81970"/>
                  </a:cubicBezTo>
                  <a:lnTo>
                    <a:pt x="7550" y="70106"/>
                  </a:lnTo>
                  <a:cubicBezTo>
                    <a:pt x="8629" y="70106"/>
                    <a:pt x="8629" y="70106"/>
                    <a:pt x="9707" y="70106"/>
                  </a:cubicBezTo>
                  <a:cubicBezTo>
                    <a:pt x="10786" y="70106"/>
                    <a:pt x="10786" y="70106"/>
                    <a:pt x="11864" y="70106"/>
                  </a:cubicBezTo>
                  <a:cubicBezTo>
                    <a:pt x="15100" y="70106"/>
                    <a:pt x="17257" y="69027"/>
                    <a:pt x="18335" y="67949"/>
                  </a:cubicBezTo>
                  <a:cubicBezTo>
                    <a:pt x="20493" y="66870"/>
                    <a:pt x="21571" y="64713"/>
                    <a:pt x="21571" y="61478"/>
                  </a:cubicBezTo>
                  <a:lnTo>
                    <a:pt x="22650" y="58242"/>
                  </a:lnTo>
                  <a:lnTo>
                    <a:pt x="0" y="1079"/>
                  </a:lnTo>
                  <a:lnTo>
                    <a:pt x="16178" y="1079"/>
                  </a:lnTo>
                  <a:lnTo>
                    <a:pt x="24807" y="28042"/>
                  </a:lnTo>
                  <a:cubicBezTo>
                    <a:pt x="25885" y="30199"/>
                    <a:pt x="26964" y="33435"/>
                    <a:pt x="26964" y="35592"/>
                  </a:cubicBezTo>
                  <a:cubicBezTo>
                    <a:pt x="28043" y="38828"/>
                    <a:pt x="28043" y="40985"/>
                    <a:pt x="29121" y="44221"/>
                  </a:cubicBezTo>
                  <a:lnTo>
                    <a:pt x="29121" y="44221"/>
                  </a:lnTo>
                  <a:cubicBezTo>
                    <a:pt x="30200" y="40985"/>
                    <a:pt x="30200" y="38828"/>
                    <a:pt x="31278" y="35592"/>
                  </a:cubicBezTo>
                  <a:cubicBezTo>
                    <a:pt x="32357" y="32357"/>
                    <a:pt x="32357" y="30199"/>
                    <a:pt x="33435" y="26964"/>
                  </a:cubicBezTo>
                  <a:lnTo>
                    <a:pt x="40985" y="0"/>
                  </a:lnTo>
                  <a:lnTo>
                    <a:pt x="56085" y="0"/>
                  </a:lnTo>
                  <a:lnTo>
                    <a:pt x="35593" y="60399"/>
                  </a:lnTo>
                  <a:cubicBezTo>
                    <a:pt x="33435" y="64713"/>
                    <a:pt x="31278" y="69027"/>
                    <a:pt x="30200" y="72263"/>
                  </a:cubicBezTo>
                  <a:cubicBezTo>
                    <a:pt x="29121" y="75499"/>
                    <a:pt x="25885" y="77656"/>
                    <a:pt x="22650" y="79813"/>
                  </a:cubicBezTo>
                  <a:cubicBezTo>
                    <a:pt x="19414" y="81970"/>
                    <a:pt x="16178" y="83049"/>
                    <a:pt x="11864" y="83049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718" name="Grafik 2">
            <a:extLst>
              <a:ext uri="{FF2B5EF4-FFF2-40B4-BE49-F238E27FC236}">
                <a16:creationId xmlns:a16="http://schemas.microsoft.com/office/drawing/2014/main" id="{BF0661E0-8DA7-4FDF-BA5B-A2E6A532A03A}"/>
              </a:ext>
            </a:extLst>
          </p:cNvPr>
          <p:cNvGrpSpPr/>
          <p:nvPr/>
        </p:nvGrpSpPr>
        <p:grpSpPr>
          <a:xfrm>
            <a:off x="9274488" y="5574443"/>
            <a:ext cx="365628" cy="104619"/>
            <a:chOff x="9274488" y="5574443"/>
            <a:chExt cx="365628" cy="104619"/>
          </a:xfrm>
          <a:solidFill>
            <a:srgbClr val="60605F"/>
          </a:solidFill>
        </p:grpSpPr>
        <p:sp>
          <p:nvSpPr>
            <p:cNvPr id="2719" name="Freihandform: Form 2718">
              <a:extLst>
                <a:ext uri="{FF2B5EF4-FFF2-40B4-BE49-F238E27FC236}">
                  <a16:creationId xmlns:a16="http://schemas.microsoft.com/office/drawing/2014/main" id="{15D2CE35-9678-426A-828E-4AF2A041B477}"/>
                </a:ext>
              </a:extLst>
            </p:cNvPr>
            <p:cNvSpPr/>
            <p:nvPr/>
          </p:nvSpPr>
          <p:spPr>
            <a:xfrm>
              <a:off x="9274488" y="5574443"/>
              <a:ext cx="69026" cy="80891"/>
            </a:xfrm>
            <a:custGeom>
              <a:avLst/>
              <a:gdLst>
                <a:gd name="connsiteX0" fmla="*/ 34514 w 69026"/>
                <a:gd name="connsiteY0" fmla="*/ 80891 h 80891"/>
                <a:gd name="connsiteX1" fmla="*/ 16178 w 69026"/>
                <a:gd name="connsiteY1" fmla="*/ 75499 h 80891"/>
                <a:gd name="connsiteX2" fmla="*/ 4314 w 69026"/>
                <a:gd name="connsiteY2" fmla="*/ 61478 h 80891"/>
                <a:gd name="connsiteX3" fmla="*/ 0 w 69026"/>
                <a:gd name="connsiteY3" fmla="*/ 39907 h 80891"/>
                <a:gd name="connsiteX4" fmla="*/ 4314 w 69026"/>
                <a:gd name="connsiteY4" fmla="*/ 18336 h 80891"/>
                <a:gd name="connsiteX5" fmla="*/ 16178 w 69026"/>
                <a:gd name="connsiteY5" fmla="*/ 4314 h 80891"/>
                <a:gd name="connsiteX6" fmla="*/ 34514 w 69026"/>
                <a:gd name="connsiteY6" fmla="*/ 0 h 80891"/>
                <a:gd name="connsiteX7" fmla="*/ 52849 w 69026"/>
                <a:gd name="connsiteY7" fmla="*/ 4314 h 80891"/>
                <a:gd name="connsiteX8" fmla="*/ 64713 w 69026"/>
                <a:gd name="connsiteY8" fmla="*/ 18336 h 80891"/>
                <a:gd name="connsiteX9" fmla="*/ 69027 w 69026"/>
                <a:gd name="connsiteY9" fmla="*/ 39907 h 80891"/>
                <a:gd name="connsiteX10" fmla="*/ 64713 w 69026"/>
                <a:gd name="connsiteY10" fmla="*/ 61478 h 80891"/>
                <a:gd name="connsiteX11" fmla="*/ 52849 w 69026"/>
                <a:gd name="connsiteY11" fmla="*/ 75499 h 80891"/>
                <a:gd name="connsiteX12" fmla="*/ 34514 w 69026"/>
                <a:gd name="connsiteY12" fmla="*/ 80891 h 80891"/>
                <a:gd name="connsiteX13" fmla="*/ 34514 w 69026"/>
                <a:gd name="connsiteY13" fmla="*/ 66870 h 80891"/>
                <a:gd name="connsiteX14" fmla="*/ 44220 w 69026"/>
                <a:gd name="connsiteY14" fmla="*/ 63635 h 80891"/>
                <a:gd name="connsiteX15" fmla="*/ 50692 w 69026"/>
                <a:gd name="connsiteY15" fmla="*/ 55006 h 80891"/>
                <a:gd name="connsiteX16" fmla="*/ 52849 w 69026"/>
                <a:gd name="connsiteY16" fmla="*/ 40985 h 80891"/>
                <a:gd name="connsiteX17" fmla="*/ 50692 w 69026"/>
                <a:gd name="connsiteY17" fmla="*/ 26964 h 80891"/>
                <a:gd name="connsiteX18" fmla="*/ 44220 w 69026"/>
                <a:gd name="connsiteY18" fmla="*/ 18336 h 80891"/>
                <a:gd name="connsiteX19" fmla="*/ 34514 w 69026"/>
                <a:gd name="connsiteY19" fmla="*/ 15100 h 80891"/>
                <a:gd name="connsiteX20" fmla="*/ 24807 w 69026"/>
                <a:gd name="connsiteY20" fmla="*/ 18336 h 80891"/>
                <a:gd name="connsiteX21" fmla="*/ 18335 w 69026"/>
                <a:gd name="connsiteY21" fmla="*/ 26964 h 80891"/>
                <a:gd name="connsiteX22" fmla="*/ 16178 w 69026"/>
                <a:gd name="connsiteY22" fmla="*/ 40985 h 80891"/>
                <a:gd name="connsiteX23" fmla="*/ 18335 w 69026"/>
                <a:gd name="connsiteY23" fmla="*/ 55006 h 80891"/>
                <a:gd name="connsiteX24" fmla="*/ 24807 w 69026"/>
                <a:gd name="connsiteY24" fmla="*/ 63635 h 80891"/>
                <a:gd name="connsiteX25" fmla="*/ 34514 w 69026"/>
                <a:gd name="connsiteY25" fmla="*/ 66870 h 8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9026" h="80891">
                  <a:moveTo>
                    <a:pt x="34514" y="80891"/>
                  </a:moveTo>
                  <a:cubicBezTo>
                    <a:pt x="28042" y="80891"/>
                    <a:pt x="21571" y="79813"/>
                    <a:pt x="16178" y="75499"/>
                  </a:cubicBezTo>
                  <a:cubicBezTo>
                    <a:pt x="10786" y="71184"/>
                    <a:pt x="6471" y="67949"/>
                    <a:pt x="4314" y="61478"/>
                  </a:cubicBezTo>
                  <a:cubicBezTo>
                    <a:pt x="1078" y="55006"/>
                    <a:pt x="0" y="48535"/>
                    <a:pt x="0" y="39907"/>
                  </a:cubicBezTo>
                  <a:cubicBezTo>
                    <a:pt x="0" y="31278"/>
                    <a:pt x="1078" y="24807"/>
                    <a:pt x="4314" y="18336"/>
                  </a:cubicBezTo>
                  <a:cubicBezTo>
                    <a:pt x="7550" y="11864"/>
                    <a:pt x="11864" y="7550"/>
                    <a:pt x="16178" y="4314"/>
                  </a:cubicBezTo>
                  <a:cubicBezTo>
                    <a:pt x="21571" y="1079"/>
                    <a:pt x="28042" y="0"/>
                    <a:pt x="34514" y="0"/>
                  </a:cubicBezTo>
                  <a:cubicBezTo>
                    <a:pt x="40985" y="0"/>
                    <a:pt x="47456" y="1079"/>
                    <a:pt x="52849" y="4314"/>
                  </a:cubicBezTo>
                  <a:cubicBezTo>
                    <a:pt x="58241" y="7550"/>
                    <a:pt x="62556" y="11864"/>
                    <a:pt x="64713" y="18336"/>
                  </a:cubicBezTo>
                  <a:cubicBezTo>
                    <a:pt x="67949" y="23728"/>
                    <a:pt x="69027" y="31278"/>
                    <a:pt x="69027" y="39907"/>
                  </a:cubicBezTo>
                  <a:cubicBezTo>
                    <a:pt x="69027" y="48535"/>
                    <a:pt x="67949" y="55006"/>
                    <a:pt x="64713" y="61478"/>
                  </a:cubicBezTo>
                  <a:cubicBezTo>
                    <a:pt x="61478" y="67949"/>
                    <a:pt x="58241" y="72263"/>
                    <a:pt x="52849" y="75499"/>
                  </a:cubicBezTo>
                  <a:cubicBezTo>
                    <a:pt x="47456" y="79813"/>
                    <a:pt x="42063" y="80891"/>
                    <a:pt x="34514" y="80891"/>
                  </a:cubicBezTo>
                  <a:close/>
                  <a:moveTo>
                    <a:pt x="34514" y="66870"/>
                  </a:moveTo>
                  <a:cubicBezTo>
                    <a:pt x="37749" y="66870"/>
                    <a:pt x="40985" y="65792"/>
                    <a:pt x="44220" y="63635"/>
                  </a:cubicBezTo>
                  <a:cubicBezTo>
                    <a:pt x="47456" y="61478"/>
                    <a:pt x="48535" y="58242"/>
                    <a:pt x="50692" y="55006"/>
                  </a:cubicBezTo>
                  <a:cubicBezTo>
                    <a:pt x="51770" y="50692"/>
                    <a:pt x="52849" y="46378"/>
                    <a:pt x="52849" y="40985"/>
                  </a:cubicBezTo>
                  <a:cubicBezTo>
                    <a:pt x="52849" y="35592"/>
                    <a:pt x="51770" y="31278"/>
                    <a:pt x="50692" y="26964"/>
                  </a:cubicBezTo>
                  <a:cubicBezTo>
                    <a:pt x="49613" y="22650"/>
                    <a:pt x="47456" y="20493"/>
                    <a:pt x="44220" y="18336"/>
                  </a:cubicBezTo>
                  <a:cubicBezTo>
                    <a:pt x="40985" y="16178"/>
                    <a:pt x="38828" y="15100"/>
                    <a:pt x="34514" y="15100"/>
                  </a:cubicBezTo>
                  <a:cubicBezTo>
                    <a:pt x="31278" y="15100"/>
                    <a:pt x="28042" y="16178"/>
                    <a:pt x="24807" y="18336"/>
                  </a:cubicBezTo>
                  <a:cubicBezTo>
                    <a:pt x="21571" y="20493"/>
                    <a:pt x="20492" y="23728"/>
                    <a:pt x="18335" y="26964"/>
                  </a:cubicBezTo>
                  <a:cubicBezTo>
                    <a:pt x="16178" y="30200"/>
                    <a:pt x="16178" y="35592"/>
                    <a:pt x="16178" y="40985"/>
                  </a:cubicBezTo>
                  <a:cubicBezTo>
                    <a:pt x="16178" y="46378"/>
                    <a:pt x="17257" y="50692"/>
                    <a:pt x="18335" y="55006"/>
                  </a:cubicBezTo>
                  <a:cubicBezTo>
                    <a:pt x="19414" y="59320"/>
                    <a:pt x="21571" y="61478"/>
                    <a:pt x="24807" y="63635"/>
                  </a:cubicBezTo>
                  <a:cubicBezTo>
                    <a:pt x="28042" y="65792"/>
                    <a:pt x="31278" y="66870"/>
                    <a:pt x="34514" y="66870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20" name="Freihandform: Form 2719">
              <a:extLst>
                <a:ext uri="{FF2B5EF4-FFF2-40B4-BE49-F238E27FC236}">
                  <a16:creationId xmlns:a16="http://schemas.microsoft.com/office/drawing/2014/main" id="{188E7A9B-670D-43CB-8234-28A4E55AEC54}"/>
                </a:ext>
              </a:extLst>
            </p:cNvPr>
            <p:cNvSpPr/>
            <p:nvPr/>
          </p:nvSpPr>
          <p:spPr>
            <a:xfrm>
              <a:off x="9357537" y="5594936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8 h 59320"/>
                <a:gd name="connsiteX2" fmla="*/ 12942 w 37749"/>
                <a:gd name="connsiteY2" fmla="*/ 1078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3 w 37749"/>
                <a:gd name="connsiteY7" fmla="*/ 0 h 59320"/>
                <a:gd name="connsiteX8" fmla="*/ 37749 w 37749"/>
                <a:gd name="connsiteY8" fmla="*/ 1078 h 59320"/>
                <a:gd name="connsiteX9" fmla="*/ 34513 w 37749"/>
                <a:gd name="connsiteY9" fmla="*/ 15100 h 59320"/>
                <a:gd name="connsiteX10" fmla="*/ 31278 w 37749"/>
                <a:gd name="connsiteY10" fmla="*/ 14021 h 59320"/>
                <a:gd name="connsiteX11" fmla="*/ 28042 w 37749"/>
                <a:gd name="connsiteY11" fmla="*/ 14021 h 59320"/>
                <a:gd name="connsiteX12" fmla="*/ 20492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8"/>
                  </a:lnTo>
                  <a:lnTo>
                    <a:pt x="12942" y="1078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8"/>
                    <a:pt x="28042" y="0"/>
                    <a:pt x="30199" y="0"/>
                  </a:cubicBezTo>
                  <a:cubicBezTo>
                    <a:pt x="31278" y="0"/>
                    <a:pt x="33435" y="0"/>
                    <a:pt x="34513" y="0"/>
                  </a:cubicBezTo>
                  <a:cubicBezTo>
                    <a:pt x="35592" y="0"/>
                    <a:pt x="36670" y="0"/>
                    <a:pt x="37749" y="1078"/>
                  </a:cubicBezTo>
                  <a:lnTo>
                    <a:pt x="34513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4021"/>
                    <a:pt x="29120" y="14021"/>
                    <a:pt x="28042" y="14021"/>
                  </a:cubicBezTo>
                  <a:cubicBezTo>
                    <a:pt x="25885" y="14021"/>
                    <a:pt x="23728" y="15100"/>
                    <a:pt x="20492" y="16178"/>
                  </a:cubicBezTo>
                  <a:cubicBezTo>
                    <a:pt x="18335" y="18335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21" name="Freihandform: Form 2720">
              <a:extLst>
                <a:ext uri="{FF2B5EF4-FFF2-40B4-BE49-F238E27FC236}">
                  <a16:creationId xmlns:a16="http://schemas.microsoft.com/office/drawing/2014/main" id="{502744EF-9EB5-4CB3-A3C9-C29CDEE20014}"/>
                </a:ext>
              </a:extLst>
            </p:cNvPr>
            <p:cNvSpPr/>
            <p:nvPr/>
          </p:nvSpPr>
          <p:spPr>
            <a:xfrm>
              <a:off x="9397443" y="5592779"/>
              <a:ext cx="50692" cy="62555"/>
            </a:xfrm>
            <a:custGeom>
              <a:avLst/>
              <a:gdLst>
                <a:gd name="connsiteX0" fmla="*/ 18335 w 50692"/>
                <a:gd name="connsiteY0" fmla="*/ 62556 h 62555"/>
                <a:gd name="connsiteX1" fmla="*/ 8629 w 50692"/>
                <a:gd name="connsiteY1" fmla="*/ 60399 h 62555"/>
                <a:gd name="connsiteX2" fmla="*/ 2157 w 50692"/>
                <a:gd name="connsiteY2" fmla="*/ 53928 h 62555"/>
                <a:gd name="connsiteX3" fmla="*/ 0 w 50692"/>
                <a:gd name="connsiteY3" fmla="*/ 45299 h 62555"/>
                <a:gd name="connsiteX4" fmla="*/ 7550 w 50692"/>
                <a:gd name="connsiteY4" fmla="*/ 31278 h 62555"/>
                <a:gd name="connsiteX5" fmla="*/ 33435 w 50692"/>
                <a:gd name="connsiteY5" fmla="*/ 23728 h 62555"/>
                <a:gd name="connsiteX6" fmla="*/ 32357 w 50692"/>
                <a:gd name="connsiteY6" fmla="*/ 18336 h 62555"/>
                <a:gd name="connsiteX7" fmla="*/ 29121 w 50692"/>
                <a:gd name="connsiteY7" fmla="*/ 15100 h 62555"/>
                <a:gd name="connsiteX8" fmla="*/ 23728 w 50692"/>
                <a:gd name="connsiteY8" fmla="*/ 14021 h 62555"/>
                <a:gd name="connsiteX9" fmla="*/ 16178 w 50692"/>
                <a:gd name="connsiteY9" fmla="*/ 15100 h 62555"/>
                <a:gd name="connsiteX10" fmla="*/ 8629 w 50692"/>
                <a:gd name="connsiteY10" fmla="*/ 19414 h 62555"/>
                <a:gd name="connsiteX11" fmla="*/ 3236 w 50692"/>
                <a:gd name="connsiteY11" fmla="*/ 8628 h 62555"/>
                <a:gd name="connsiteX12" fmla="*/ 10786 w 50692"/>
                <a:gd name="connsiteY12" fmla="*/ 4314 h 62555"/>
                <a:gd name="connsiteX13" fmla="*/ 19414 w 50692"/>
                <a:gd name="connsiteY13" fmla="*/ 1079 h 62555"/>
                <a:gd name="connsiteX14" fmla="*/ 28043 w 50692"/>
                <a:gd name="connsiteY14" fmla="*/ 0 h 62555"/>
                <a:gd name="connsiteX15" fmla="*/ 40985 w 50692"/>
                <a:gd name="connsiteY15" fmla="*/ 3236 h 62555"/>
                <a:gd name="connsiteX16" fmla="*/ 48535 w 50692"/>
                <a:gd name="connsiteY16" fmla="*/ 11864 h 62555"/>
                <a:gd name="connsiteX17" fmla="*/ 50692 w 50692"/>
                <a:gd name="connsiteY17" fmla="*/ 25885 h 62555"/>
                <a:gd name="connsiteX18" fmla="*/ 50692 w 50692"/>
                <a:gd name="connsiteY18" fmla="*/ 59320 h 62555"/>
                <a:gd name="connsiteX19" fmla="*/ 37749 w 50692"/>
                <a:gd name="connsiteY19" fmla="*/ 59320 h 62555"/>
                <a:gd name="connsiteX20" fmla="*/ 36671 w 50692"/>
                <a:gd name="connsiteY20" fmla="*/ 52849 h 62555"/>
                <a:gd name="connsiteX21" fmla="*/ 36671 w 50692"/>
                <a:gd name="connsiteY21" fmla="*/ 52849 h 62555"/>
                <a:gd name="connsiteX22" fmla="*/ 28043 w 50692"/>
                <a:gd name="connsiteY22" fmla="*/ 58242 h 62555"/>
                <a:gd name="connsiteX23" fmla="*/ 18335 w 50692"/>
                <a:gd name="connsiteY23" fmla="*/ 62556 h 62555"/>
                <a:gd name="connsiteX24" fmla="*/ 23728 w 50692"/>
                <a:gd name="connsiteY24" fmla="*/ 50692 h 62555"/>
                <a:gd name="connsiteX25" fmla="*/ 29121 w 50692"/>
                <a:gd name="connsiteY25" fmla="*/ 49613 h 62555"/>
                <a:gd name="connsiteX26" fmla="*/ 34514 w 50692"/>
                <a:gd name="connsiteY26" fmla="*/ 45299 h 62555"/>
                <a:gd name="connsiteX27" fmla="*/ 34514 w 50692"/>
                <a:gd name="connsiteY27" fmla="*/ 34514 h 62555"/>
                <a:gd name="connsiteX28" fmla="*/ 23728 w 50692"/>
                <a:gd name="connsiteY28" fmla="*/ 36671 h 62555"/>
                <a:gd name="connsiteX29" fmla="*/ 18335 w 50692"/>
                <a:gd name="connsiteY29" fmla="*/ 39907 h 62555"/>
                <a:gd name="connsiteX30" fmla="*/ 16178 w 50692"/>
                <a:gd name="connsiteY30" fmla="*/ 44221 h 62555"/>
                <a:gd name="connsiteX31" fmla="*/ 18335 w 50692"/>
                <a:gd name="connsiteY31" fmla="*/ 48535 h 62555"/>
                <a:gd name="connsiteX32" fmla="*/ 23728 w 50692"/>
                <a:gd name="connsiteY32" fmla="*/ 50692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0692" h="62555">
                  <a:moveTo>
                    <a:pt x="18335" y="62556"/>
                  </a:moveTo>
                  <a:cubicBezTo>
                    <a:pt x="15100" y="62556"/>
                    <a:pt x="11864" y="61478"/>
                    <a:pt x="8629" y="60399"/>
                  </a:cubicBezTo>
                  <a:cubicBezTo>
                    <a:pt x="6472" y="59320"/>
                    <a:pt x="4314" y="57163"/>
                    <a:pt x="2157" y="53928"/>
                  </a:cubicBezTo>
                  <a:cubicBezTo>
                    <a:pt x="1079" y="51770"/>
                    <a:pt x="0" y="48535"/>
                    <a:pt x="0" y="45299"/>
                  </a:cubicBezTo>
                  <a:cubicBezTo>
                    <a:pt x="0" y="38828"/>
                    <a:pt x="2157" y="34514"/>
                    <a:pt x="7550" y="31278"/>
                  </a:cubicBezTo>
                  <a:cubicBezTo>
                    <a:pt x="12943" y="28042"/>
                    <a:pt x="21571" y="25885"/>
                    <a:pt x="33435" y="23728"/>
                  </a:cubicBezTo>
                  <a:cubicBezTo>
                    <a:pt x="33435" y="21571"/>
                    <a:pt x="33435" y="20492"/>
                    <a:pt x="32357" y="18336"/>
                  </a:cubicBezTo>
                  <a:cubicBezTo>
                    <a:pt x="31278" y="17257"/>
                    <a:pt x="30200" y="16178"/>
                    <a:pt x="29121" y="15100"/>
                  </a:cubicBezTo>
                  <a:cubicBezTo>
                    <a:pt x="28043" y="14021"/>
                    <a:pt x="25885" y="14021"/>
                    <a:pt x="23728" y="14021"/>
                  </a:cubicBezTo>
                  <a:cubicBezTo>
                    <a:pt x="21571" y="14021"/>
                    <a:pt x="18335" y="14021"/>
                    <a:pt x="16178" y="15100"/>
                  </a:cubicBezTo>
                  <a:cubicBezTo>
                    <a:pt x="14022" y="16178"/>
                    <a:pt x="10786" y="17257"/>
                    <a:pt x="8629" y="19414"/>
                  </a:cubicBezTo>
                  <a:lnTo>
                    <a:pt x="3236" y="8628"/>
                  </a:lnTo>
                  <a:cubicBezTo>
                    <a:pt x="5393" y="7550"/>
                    <a:pt x="8629" y="5393"/>
                    <a:pt x="10786" y="4314"/>
                  </a:cubicBezTo>
                  <a:cubicBezTo>
                    <a:pt x="12943" y="3236"/>
                    <a:pt x="16178" y="2157"/>
                    <a:pt x="19414" y="1079"/>
                  </a:cubicBezTo>
                  <a:cubicBezTo>
                    <a:pt x="22650" y="0"/>
                    <a:pt x="24807" y="0"/>
                    <a:pt x="28043" y="0"/>
                  </a:cubicBezTo>
                  <a:cubicBezTo>
                    <a:pt x="33435" y="0"/>
                    <a:pt x="37749" y="1079"/>
                    <a:pt x="40985" y="3236"/>
                  </a:cubicBezTo>
                  <a:cubicBezTo>
                    <a:pt x="44221" y="5393"/>
                    <a:pt x="47457" y="8628"/>
                    <a:pt x="48535" y="11864"/>
                  </a:cubicBezTo>
                  <a:cubicBezTo>
                    <a:pt x="50692" y="16178"/>
                    <a:pt x="50692" y="20492"/>
                    <a:pt x="50692" y="25885"/>
                  </a:cubicBezTo>
                  <a:lnTo>
                    <a:pt x="50692" y="59320"/>
                  </a:lnTo>
                  <a:lnTo>
                    <a:pt x="37749" y="59320"/>
                  </a:lnTo>
                  <a:lnTo>
                    <a:pt x="36671" y="52849"/>
                  </a:lnTo>
                  <a:lnTo>
                    <a:pt x="36671" y="52849"/>
                  </a:lnTo>
                  <a:cubicBezTo>
                    <a:pt x="34514" y="55006"/>
                    <a:pt x="31278" y="57163"/>
                    <a:pt x="28043" y="58242"/>
                  </a:cubicBezTo>
                  <a:cubicBezTo>
                    <a:pt x="24807" y="62556"/>
                    <a:pt x="21571" y="62556"/>
                    <a:pt x="18335" y="62556"/>
                  </a:cubicBezTo>
                  <a:close/>
                  <a:moveTo>
                    <a:pt x="23728" y="50692"/>
                  </a:moveTo>
                  <a:cubicBezTo>
                    <a:pt x="25885" y="50692"/>
                    <a:pt x="28043" y="50692"/>
                    <a:pt x="29121" y="49613"/>
                  </a:cubicBezTo>
                  <a:cubicBezTo>
                    <a:pt x="30200" y="48535"/>
                    <a:pt x="32357" y="47456"/>
                    <a:pt x="34514" y="45299"/>
                  </a:cubicBezTo>
                  <a:lnTo>
                    <a:pt x="34514" y="34514"/>
                  </a:lnTo>
                  <a:cubicBezTo>
                    <a:pt x="30200" y="35592"/>
                    <a:pt x="26964" y="35592"/>
                    <a:pt x="23728" y="36671"/>
                  </a:cubicBezTo>
                  <a:cubicBezTo>
                    <a:pt x="20493" y="37749"/>
                    <a:pt x="19414" y="38828"/>
                    <a:pt x="18335" y="39907"/>
                  </a:cubicBezTo>
                  <a:cubicBezTo>
                    <a:pt x="17257" y="40985"/>
                    <a:pt x="16178" y="43142"/>
                    <a:pt x="16178" y="44221"/>
                  </a:cubicBezTo>
                  <a:cubicBezTo>
                    <a:pt x="16178" y="46378"/>
                    <a:pt x="17257" y="47456"/>
                    <a:pt x="18335" y="48535"/>
                  </a:cubicBezTo>
                  <a:cubicBezTo>
                    <a:pt x="19414" y="49613"/>
                    <a:pt x="21571" y="50692"/>
                    <a:pt x="23728" y="50692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22" name="Freihandform: Form 2721">
              <a:extLst>
                <a:ext uri="{FF2B5EF4-FFF2-40B4-BE49-F238E27FC236}">
                  <a16:creationId xmlns:a16="http://schemas.microsoft.com/office/drawing/2014/main" id="{98AD4705-AAEF-4015-B6FA-01E5AE8ACE5B}"/>
                </a:ext>
              </a:extLst>
            </p:cNvPr>
            <p:cNvSpPr/>
            <p:nvPr/>
          </p:nvSpPr>
          <p:spPr>
            <a:xfrm>
              <a:off x="9463235" y="5594936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8 h 60398"/>
                <a:gd name="connsiteX2" fmla="*/ 12943 w 51770"/>
                <a:gd name="connsiteY2" fmla="*/ 1078 h 60398"/>
                <a:gd name="connsiteX3" fmla="*/ 14021 w 51770"/>
                <a:gd name="connsiteY3" fmla="*/ 8628 h 60398"/>
                <a:gd name="connsiteX4" fmla="*/ 14021 w 51770"/>
                <a:gd name="connsiteY4" fmla="*/ 8628 h 60398"/>
                <a:gd name="connsiteX5" fmla="*/ 22649 w 51770"/>
                <a:gd name="connsiteY5" fmla="*/ 2157 h 60398"/>
                <a:gd name="connsiteX6" fmla="*/ 33435 w 51770"/>
                <a:gd name="connsiteY6" fmla="*/ 0 h 60398"/>
                <a:gd name="connsiteX7" fmla="*/ 47456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4807 h 60398"/>
                <a:gd name="connsiteX12" fmla="*/ 33435 w 51770"/>
                <a:gd name="connsiteY12" fmla="*/ 15100 h 60398"/>
                <a:gd name="connsiteX13" fmla="*/ 26964 w 51770"/>
                <a:gd name="connsiteY13" fmla="*/ 12942 h 60398"/>
                <a:gd name="connsiteX14" fmla="*/ 20492 w 51770"/>
                <a:gd name="connsiteY14" fmla="*/ 14021 h 60398"/>
                <a:gd name="connsiteX15" fmla="*/ 15099 w 51770"/>
                <a:gd name="connsiteY15" fmla="*/ 18335 h 60398"/>
                <a:gd name="connsiteX16" fmla="*/ 15099 w 51770"/>
                <a:gd name="connsiteY16" fmla="*/ 58242 h 60398"/>
                <a:gd name="connsiteX17" fmla="*/ 0 w 51770"/>
                <a:gd name="connsiteY17" fmla="*/ 58242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8"/>
                  </a:lnTo>
                  <a:lnTo>
                    <a:pt x="12943" y="1078"/>
                  </a:lnTo>
                  <a:lnTo>
                    <a:pt x="14021" y="8628"/>
                  </a:lnTo>
                  <a:lnTo>
                    <a:pt x="14021" y="8628"/>
                  </a:lnTo>
                  <a:cubicBezTo>
                    <a:pt x="16178" y="6471"/>
                    <a:pt x="19414" y="4314"/>
                    <a:pt x="22649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7" y="0"/>
                    <a:pt x="44220" y="2157"/>
                    <a:pt x="47456" y="6471"/>
                  </a:cubicBezTo>
                  <a:cubicBezTo>
                    <a:pt x="50692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4807"/>
                  </a:lnTo>
                  <a:cubicBezTo>
                    <a:pt x="35592" y="20492"/>
                    <a:pt x="34514" y="17257"/>
                    <a:pt x="33435" y="15100"/>
                  </a:cubicBezTo>
                  <a:cubicBezTo>
                    <a:pt x="32357" y="12942"/>
                    <a:pt x="30199" y="12942"/>
                    <a:pt x="26964" y="12942"/>
                  </a:cubicBezTo>
                  <a:cubicBezTo>
                    <a:pt x="24807" y="12942"/>
                    <a:pt x="22649" y="12942"/>
                    <a:pt x="20492" y="14021"/>
                  </a:cubicBezTo>
                  <a:cubicBezTo>
                    <a:pt x="18335" y="15100"/>
                    <a:pt x="17257" y="16178"/>
                    <a:pt x="15099" y="18335"/>
                  </a:cubicBezTo>
                  <a:lnTo>
                    <a:pt x="15099" y="58242"/>
                  </a:lnTo>
                  <a:lnTo>
                    <a:pt x="0" y="58242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23" name="Freihandform: Form 2722">
              <a:extLst>
                <a:ext uri="{FF2B5EF4-FFF2-40B4-BE49-F238E27FC236}">
                  <a16:creationId xmlns:a16="http://schemas.microsoft.com/office/drawing/2014/main" id="{CEA39319-237B-477C-8F83-2AAD30FBDA01}"/>
                </a:ext>
              </a:extLst>
            </p:cNvPr>
            <p:cNvSpPr/>
            <p:nvPr/>
          </p:nvSpPr>
          <p:spPr>
            <a:xfrm>
              <a:off x="9526869" y="5593857"/>
              <a:ext cx="56084" cy="85205"/>
            </a:xfrm>
            <a:custGeom>
              <a:avLst/>
              <a:gdLst>
                <a:gd name="connsiteX0" fmla="*/ 24807 w 56084"/>
                <a:gd name="connsiteY0" fmla="*/ 85205 h 85205"/>
                <a:gd name="connsiteX1" fmla="*/ 11864 w 56084"/>
                <a:gd name="connsiteY1" fmla="*/ 84127 h 85205"/>
                <a:gd name="connsiteX2" fmla="*/ 3236 w 56084"/>
                <a:gd name="connsiteY2" fmla="*/ 78734 h 85205"/>
                <a:gd name="connsiteX3" fmla="*/ 0 w 56084"/>
                <a:gd name="connsiteY3" fmla="*/ 70106 h 85205"/>
                <a:gd name="connsiteX4" fmla="*/ 2157 w 56084"/>
                <a:gd name="connsiteY4" fmla="*/ 63634 h 85205"/>
                <a:gd name="connsiteX5" fmla="*/ 8629 w 56084"/>
                <a:gd name="connsiteY5" fmla="*/ 58242 h 85205"/>
                <a:gd name="connsiteX6" fmla="*/ 8629 w 56084"/>
                <a:gd name="connsiteY6" fmla="*/ 58242 h 85205"/>
                <a:gd name="connsiteX7" fmla="*/ 4314 w 56084"/>
                <a:gd name="connsiteY7" fmla="*/ 53928 h 85205"/>
                <a:gd name="connsiteX8" fmla="*/ 3236 w 56084"/>
                <a:gd name="connsiteY8" fmla="*/ 47456 h 85205"/>
                <a:gd name="connsiteX9" fmla="*/ 5393 w 56084"/>
                <a:gd name="connsiteY9" fmla="*/ 40985 h 85205"/>
                <a:gd name="connsiteX10" fmla="*/ 9707 w 56084"/>
                <a:gd name="connsiteY10" fmla="*/ 36671 h 85205"/>
                <a:gd name="connsiteX11" fmla="*/ 9707 w 56084"/>
                <a:gd name="connsiteY11" fmla="*/ 36671 h 85205"/>
                <a:gd name="connsiteX12" fmla="*/ 4314 w 56084"/>
                <a:gd name="connsiteY12" fmla="*/ 30199 h 85205"/>
                <a:gd name="connsiteX13" fmla="*/ 2157 w 56084"/>
                <a:gd name="connsiteY13" fmla="*/ 21571 h 85205"/>
                <a:gd name="connsiteX14" fmla="*/ 5393 w 56084"/>
                <a:gd name="connsiteY14" fmla="*/ 9707 h 85205"/>
                <a:gd name="connsiteX15" fmla="*/ 14022 w 56084"/>
                <a:gd name="connsiteY15" fmla="*/ 2157 h 85205"/>
                <a:gd name="connsiteX16" fmla="*/ 25885 w 56084"/>
                <a:gd name="connsiteY16" fmla="*/ 0 h 85205"/>
                <a:gd name="connsiteX17" fmla="*/ 30200 w 56084"/>
                <a:gd name="connsiteY17" fmla="*/ 0 h 85205"/>
                <a:gd name="connsiteX18" fmla="*/ 34514 w 56084"/>
                <a:gd name="connsiteY18" fmla="*/ 1079 h 85205"/>
                <a:gd name="connsiteX19" fmla="*/ 56085 w 56084"/>
                <a:gd name="connsiteY19" fmla="*/ 1079 h 85205"/>
                <a:gd name="connsiteX20" fmla="*/ 56085 w 56084"/>
                <a:gd name="connsiteY20" fmla="*/ 12942 h 85205"/>
                <a:gd name="connsiteX21" fmla="*/ 46378 w 56084"/>
                <a:gd name="connsiteY21" fmla="*/ 12942 h 85205"/>
                <a:gd name="connsiteX22" fmla="*/ 48535 w 56084"/>
                <a:gd name="connsiteY22" fmla="*/ 16178 h 85205"/>
                <a:gd name="connsiteX23" fmla="*/ 49614 w 56084"/>
                <a:gd name="connsiteY23" fmla="*/ 20492 h 85205"/>
                <a:gd name="connsiteX24" fmla="*/ 46378 w 56084"/>
                <a:gd name="connsiteY24" fmla="*/ 31278 h 85205"/>
                <a:gd name="connsiteX25" fmla="*/ 37749 w 56084"/>
                <a:gd name="connsiteY25" fmla="*/ 37749 h 85205"/>
                <a:gd name="connsiteX26" fmla="*/ 25885 w 56084"/>
                <a:gd name="connsiteY26" fmla="*/ 39906 h 85205"/>
                <a:gd name="connsiteX27" fmla="*/ 22650 w 56084"/>
                <a:gd name="connsiteY27" fmla="*/ 39906 h 85205"/>
                <a:gd name="connsiteX28" fmla="*/ 18335 w 56084"/>
                <a:gd name="connsiteY28" fmla="*/ 38828 h 85205"/>
                <a:gd name="connsiteX29" fmla="*/ 16178 w 56084"/>
                <a:gd name="connsiteY29" fmla="*/ 40985 h 85205"/>
                <a:gd name="connsiteX30" fmla="*/ 15100 w 56084"/>
                <a:gd name="connsiteY30" fmla="*/ 44221 h 85205"/>
                <a:gd name="connsiteX31" fmla="*/ 17257 w 56084"/>
                <a:gd name="connsiteY31" fmla="*/ 47456 h 85205"/>
                <a:gd name="connsiteX32" fmla="*/ 23728 w 56084"/>
                <a:gd name="connsiteY32" fmla="*/ 48535 h 85205"/>
                <a:gd name="connsiteX33" fmla="*/ 33435 w 56084"/>
                <a:gd name="connsiteY33" fmla="*/ 48535 h 85205"/>
                <a:gd name="connsiteX34" fmla="*/ 49614 w 56084"/>
                <a:gd name="connsiteY34" fmla="*/ 51770 h 85205"/>
                <a:gd name="connsiteX35" fmla="*/ 55006 w 56084"/>
                <a:gd name="connsiteY35" fmla="*/ 62556 h 85205"/>
                <a:gd name="connsiteX36" fmla="*/ 50692 w 56084"/>
                <a:gd name="connsiteY36" fmla="*/ 73341 h 85205"/>
                <a:gd name="connsiteX37" fmla="*/ 39907 w 56084"/>
                <a:gd name="connsiteY37" fmla="*/ 80891 h 85205"/>
                <a:gd name="connsiteX38" fmla="*/ 24807 w 56084"/>
                <a:gd name="connsiteY38" fmla="*/ 85205 h 85205"/>
                <a:gd name="connsiteX39" fmla="*/ 26964 w 56084"/>
                <a:gd name="connsiteY39" fmla="*/ 75499 h 85205"/>
                <a:gd name="connsiteX40" fmla="*/ 34514 w 56084"/>
                <a:gd name="connsiteY40" fmla="*/ 74420 h 85205"/>
                <a:gd name="connsiteX41" fmla="*/ 39907 w 56084"/>
                <a:gd name="connsiteY41" fmla="*/ 71184 h 85205"/>
                <a:gd name="connsiteX42" fmla="*/ 42064 w 56084"/>
                <a:gd name="connsiteY42" fmla="*/ 66870 h 85205"/>
                <a:gd name="connsiteX43" fmla="*/ 39907 w 56084"/>
                <a:gd name="connsiteY43" fmla="*/ 62556 h 85205"/>
                <a:gd name="connsiteX44" fmla="*/ 33435 w 56084"/>
                <a:gd name="connsiteY44" fmla="*/ 61477 h 85205"/>
                <a:gd name="connsiteX45" fmla="*/ 26964 w 56084"/>
                <a:gd name="connsiteY45" fmla="*/ 61477 h 85205"/>
                <a:gd name="connsiteX46" fmla="*/ 22650 w 56084"/>
                <a:gd name="connsiteY46" fmla="*/ 61477 h 85205"/>
                <a:gd name="connsiteX47" fmla="*/ 19414 w 56084"/>
                <a:gd name="connsiteY47" fmla="*/ 61477 h 85205"/>
                <a:gd name="connsiteX48" fmla="*/ 16178 w 56084"/>
                <a:gd name="connsiteY48" fmla="*/ 64713 h 85205"/>
                <a:gd name="connsiteX49" fmla="*/ 15100 w 56084"/>
                <a:gd name="connsiteY49" fmla="*/ 67949 h 85205"/>
                <a:gd name="connsiteX50" fmla="*/ 18335 w 56084"/>
                <a:gd name="connsiteY50" fmla="*/ 73341 h 85205"/>
                <a:gd name="connsiteX51" fmla="*/ 26964 w 56084"/>
                <a:gd name="connsiteY51" fmla="*/ 75499 h 85205"/>
                <a:gd name="connsiteX52" fmla="*/ 25885 w 56084"/>
                <a:gd name="connsiteY52" fmla="*/ 32357 h 85205"/>
                <a:gd name="connsiteX53" fmla="*/ 30200 w 56084"/>
                <a:gd name="connsiteY53" fmla="*/ 31278 h 85205"/>
                <a:gd name="connsiteX54" fmla="*/ 33435 w 56084"/>
                <a:gd name="connsiteY54" fmla="*/ 28042 h 85205"/>
                <a:gd name="connsiteX55" fmla="*/ 34514 w 56084"/>
                <a:gd name="connsiteY55" fmla="*/ 22650 h 85205"/>
                <a:gd name="connsiteX56" fmla="*/ 33435 w 56084"/>
                <a:gd name="connsiteY56" fmla="*/ 17257 h 85205"/>
                <a:gd name="connsiteX57" fmla="*/ 30200 w 56084"/>
                <a:gd name="connsiteY57" fmla="*/ 14021 h 85205"/>
                <a:gd name="connsiteX58" fmla="*/ 25885 w 56084"/>
                <a:gd name="connsiteY58" fmla="*/ 12942 h 85205"/>
                <a:gd name="connsiteX59" fmla="*/ 19414 w 56084"/>
                <a:gd name="connsiteY59" fmla="*/ 15100 h 85205"/>
                <a:gd name="connsiteX60" fmla="*/ 17257 w 56084"/>
                <a:gd name="connsiteY60" fmla="*/ 22650 h 85205"/>
                <a:gd name="connsiteX61" fmla="*/ 18335 w 56084"/>
                <a:gd name="connsiteY61" fmla="*/ 28042 h 85205"/>
                <a:gd name="connsiteX62" fmla="*/ 21571 w 56084"/>
                <a:gd name="connsiteY62" fmla="*/ 31278 h 85205"/>
                <a:gd name="connsiteX63" fmla="*/ 25885 w 56084"/>
                <a:gd name="connsiteY63" fmla="*/ 32357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6084" h="85205">
                  <a:moveTo>
                    <a:pt x="24807" y="85205"/>
                  </a:moveTo>
                  <a:cubicBezTo>
                    <a:pt x="20493" y="85205"/>
                    <a:pt x="16178" y="85205"/>
                    <a:pt x="11864" y="84127"/>
                  </a:cubicBezTo>
                  <a:cubicBezTo>
                    <a:pt x="8629" y="83048"/>
                    <a:pt x="5393" y="80891"/>
                    <a:pt x="3236" y="78734"/>
                  </a:cubicBezTo>
                  <a:cubicBezTo>
                    <a:pt x="1079" y="76577"/>
                    <a:pt x="0" y="73341"/>
                    <a:pt x="0" y="70106"/>
                  </a:cubicBezTo>
                  <a:cubicBezTo>
                    <a:pt x="0" y="67949"/>
                    <a:pt x="1079" y="65792"/>
                    <a:pt x="2157" y="63634"/>
                  </a:cubicBezTo>
                  <a:cubicBezTo>
                    <a:pt x="3236" y="61477"/>
                    <a:pt x="5393" y="59320"/>
                    <a:pt x="8629" y="58242"/>
                  </a:cubicBezTo>
                  <a:lnTo>
                    <a:pt x="8629" y="58242"/>
                  </a:lnTo>
                  <a:cubicBezTo>
                    <a:pt x="7550" y="57163"/>
                    <a:pt x="5393" y="56084"/>
                    <a:pt x="4314" y="53928"/>
                  </a:cubicBezTo>
                  <a:cubicBezTo>
                    <a:pt x="3236" y="51770"/>
                    <a:pt x="3236" y="50692"/>
                    <a:pt x="3236" y="47456"/>
                  </a:cubicBezTo>
                  <a:cubicBezTo>
                    <a:pt x="3236" y="45299"/>
                    <a:pt x="4314" y="43142"/>
                    <a:pt x="5393" y="40985"/>
                  </a:cubicBezTo>
                  <a:cubicBezTo>
                    <a:pt x="6472" y="38828"/>
                    <a:pt x="8629" y="37749"/>
                    <a:pt x="9707" y="36671"/>
                  </a:cubicBezTo>
                  <a:lnTo>
                    <a:pt x="9707" y="36671"/>
                  </a:lnTo>
                  <a:cubicBezTo>
                    <a:pt x="7550" y="35592"/>
                    <a:pt x="5393" y="33435"/>
                    <a:pt x="4314" y="30199"/>
                  </a:cubicBezTo>
                  <a:cubicBezTo>
                    <a:pt x="3236" y="28042"/>
                    <a:pt x="2157" y="24807"/>
                    <a:pt x="2157" y="21571"/>
                  </a:cubicBezTo>
                  <a:cubicBezTo>
                    <a:pt x="2157" y="17257"/>
                    <a:pt x="3236" y="12942"/>
                    <a:pt x="5393" y="9707"/>
                  </a:cubicBezTo>
                  <a:cubicBezTo>
                    <a:pt x="7550" y="6471"/>
                    <a:pt x="10786" y="4314"/>
                    <a:pt x="14022" y="2157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28043" y="0"/>
                    <a:pt x="29121" y="0"/>
                    <a:pt x="30200" y="0"/>
                  </a:cubicBezTo>
                  <a:cubicBezTo>
                    <a:pt x="31278" y="0"/>
                    <a:pt x="33435" y="1079"/>
                    <a:pt x="34514" y="1079"/>
                  </a:cubicBezTo>
                  <a:lnTo>
                    <a:pt x="56085" y="1079"/>
                  </a:lnTo>
                  <a:lnTo>
                    <a:pt x="56085" y="12942"/>
                  </a:lnTo>
                  <a:lnTo>
                    <a:pt x="46378" y="12942"/>
                  </a:lnTo>
                  <a:cubicBezTo>
                    <a:pt x="47457" y="14021"/>
                    <a:pt x="47457" y="15100"/>
                    <a:pt x="48535" y="16178"/>
                  </a:cubicBezTo>
                  <a:cubicBezTo>
                    <a:pt x="48535" y="17257"/>
                    <a:pt x="49614" y="19414"/>
                    <a:pt x="49614" y="20492"/>
                  </a:cubicBezTo>
                  <a:cubicBezTo>
                    <a:pt x="49614" y="24807"/>
                    <a:pt x="48535" y="29121"/>
                    <a:pt x="46378" y="31278"/>
                  </a:cubicBezTo>
                  <a:cubicBezTo>
                    <a:pt x="44221" y="34513"/>
                    <a:pt x="42064" y="36671"/>
                    <a:pt x="37749" y="37749"/>
                  </a:cubicBezTo>
                  <a:cubicBezTo>
                    <a:pt x="34514" y="38828"/>
                    <a:pt x="30200" y="39906"/>
                    <a:pt x="25885" y="39906"/>
                  </a:cubicBezTo>
                  <a:cubicBezTo>
                    <a:pt x="24807" y="39906"/>
                    <a:pt x="23728" y="39906"/>
                    <a:pt x="22650" y="39906"/>
                  </a:cubicBezTo>
                  <a:cubicBezTo>
                    <a:pt x="21571" y="39906"/>
                    <a:pt x="20493" y="39906"/>
                    <a:pt x="18335" y="38828"/>
                  </a:cubicBezTo>
                  <a:cubicBezTo>
                    <a:pt x="17257" y="39906"/>
                    <a:pt x="17257" y="39906"/>
                    <a:pt x="16178" y="40985"/>
                  </a:cubicBezTo>
                  <a:cubicBezTo>
                    <a:pt x="16178" y="42063"/>
                    <a:pt x="15100" y="42063"/>
                    <a:pt x="15100" y="44221"/>
                  </a:cubicBezTo>
                  <a:cubicBezTo>
                    <a:pt x="15100" y="45299"/>
                    <a:pt x="16178" y="46378"/>
                    <a:pt x="17257" y="47456"/>
                  </a:cubicBezTo>
                  <a:cubicBezTo>
                    <a:pt x="18335" y="48535"/>
                    <a:pt x="20493" y="48535"/>
                    <a:pt x="23728" y="48535"/>
                  </a:cubicBezTo>
                  <a:lnTo>
                    <a:pt x="33435" y="48535"/>
                  </a:lnTo>
                  <a:cubicBezTo>
                    <a:pt x="40985" y="48535"/>
                    <a:pt x="46378" y="49613"/>
                    <a:pt x="49614" y="51770"/>
                  </a:cubicBezTo>
                  <a:cubicBezTo>
                    <a:pt x="53928" y="53928"/>
                    <a:pt x="55006" y="58242"/>
                    <a:pt x="55006" y="62556"/>
                  </a:cubicBezTo>
                  <a:cubicBezTo>
                    <a:pt x="55006" y="66870"/>
                    <a:pt x="53928" y="70106"/>
                    <a:pt x="50692" y="73341"/>
                  </a:cubicBezTo>
                  <a:cubicBezTo>
                    <a:pt x="48535" y="76577"/>
                    <a:pt x="44221" y="78734"/>
                    <a:pt x="39907" y="80891"/>
                  </a:cubicBezTo>
                  <a:cubicBezTo>
                    <a:pt x="36671" y="85205"/>
                    <a:pt x="31278" y="85205"/>
                    <a:pt x="24807" y="85205"/>
                  </a:cubicBezTo>
                  <a:close/>
                  <a:moveTo>
                    <a:pt x="26964" y="75499"/>
                  </a:moveTo>
                  <a:cubicBezTo>
                    <a:pt x="30200" y="75499"/>
                    <a:pt x="32357" y="75499"/>
                    <a:pt x="34514" y="74420"/>
                  </a:cubicBezTo>
                  <a:cubicBezTo>
                    <a:pt x="36671" y="73341"/>
                    <a:pt x="38828" y="72263"/>
                    <a:pt x="39907" y="71184"/>
                  </a:cubicBezTo>
                  <a:cubicBezTo>
                    <a:pt x="40985" y="70106"/>
                    <a:pt x="42064" y="69027"/>
                    <a:pt x="42064" y="66870"/>
                  </a:cubicBezTo>
                  <a:cubicBezTo>
                    <a:pt x="42064" y="64713"/>
                    <a:pt x="40985" y="63634"/>
                    <a:pt x="39907" y="62556"/>
                  </a:cubicBezTo>
                  <a:cubicBezTo>
                    <a:pt x="37749" y="61477"/>
                    <a:pt x="35593" y="61477"/>
                    <a:pt x="33435" y="61477"/>
                  </a:cubicBezTo>
                  <a:lnTo>
                    <a:pt x="26964" y="61477"/>
                  </a:lnTo>
                  <a:cubicBezTo>
                    <a:pt x="24807" y="61477"/>
                    <a:pt x="23728" y="61477"/>
                    <a:pt x="22650" y="61477"/>
                  </a:cubicBezTo>
                  <a:cubicBezTo>
                    <a:pt x="21571" y="61477"/>
                    <a:pt x="20493" y="61477"/>
                    <a:pt x="19414" y="61477"/>
                  </a:cubicBezTo>
                  <a:cubicBezTo>
                    <a:pt x="18335" y="62556"/>
                    <a:pt x="17257" y="63634"/>
                    <a:pt x="16178" y="64713"/>
                  </a:cubicBezTo>
                  <a:cubicBezTo>
                    <a:pt x="15100" y="65792"/>
                    <a:pt x="15100" y="66870"/>
                    <a:pt x="15100" y="67949"/>
                  </a:cubicBezTo>
                  <a:cubicBezTo>
                    <a:pt x="15100" y="70106"/>
                    <a:pt x="16178" y="72263"/>
                    <a:pt x="18335" y="73341"/>
                  </a:cubicBezTo>
                  <a:cubicBezTo>
                    <a:pt x="19414" y="74420"/>
                    <a:pt x="22650" y="75499"/>
                    <a:pt x="26964" y="75499"/>
                  </a:cubicBezTo>
                  <a:close/>
                  <a:moveTo>
                    <a:pt x="25885" y="32357"/>
                  </a:moveTo>
                  <a:cubicBezTo>
                    <a:pt x="28043" y="32357"/>
                    <a:pt x="29121" y="32357"/>
                    <a:pt x="30200" y="31278"/>
                  </a:cubicBezTo>
                  <a:cubicBezTo>
                    <a:pt x="31278" y="30199"/>
                    <a:pt x="32357" y="29121"/>
                    <a:pt x="33435" y="28042"/>
                  </a:cubicBezTo>
                  <a:cubicBezTo>
                    <a:pt x="34514" y="26964"/>
                    <a:pt x="34514" y="24807"/>
                    <a:pt x="34514" y="22650"/>
                  </a:cubicBezTo>
                  <a:cubicBezTo>
                    <a:pt x="34514" y="20492"/>
                    <a:pt x="34514" y="18335"/>
                    <a:pt x="33435" y="17257"/>
                  </a:cubicBezTo>
                  <a:cubicBezTo>
                    <a:pt x="32357" y="16178"/>
                    <a:pt x="31278" y="15100"/>
                    <a:pt x="30200" y="14021"/>
                  </a:cubicBezTo>
                  <a:cubicBezTo>
                    <a:pt x="29121" y="12942"/>
                    <a:pt x="26964" y="12942"/>
                    <a:pt x="25885" y="12942"/>
                  </a:cubicBezTo>
                  <a:cubicBezTo>
                    <a:pt x="23728" y="12942"/>
                    <a:pt x="21571" y="14021"/>
                    <a:pt x="19414" y="15100"/>
                  </a:cubicBezTo>
                  <a:cubicBezTo>
                    <a:pt x="17257" y="17257"/>
                    <a:pt x="17257" y="19414"/>
                    <a:pt x="17257" y="22650"/>
                  </a:cubicBezTo>
                  <a:cubicBezTo>
                    <a:pt x="17257" y="24807"/>
                    <a:pt x="17257" y="26964"/>
                    <a:pt x="18335" y="28042"/>
                  </a:cubicBezTo>
                  <a:cubicBezTo>
                    <a:pt x="19414" y="29121"/>
                    <a:pt x="20493" y="31278"/>
                    <a:pt x="21571" y="31278"/>
                  </a:cubicBezTo>
                  <a:cubicBezTo>
                    <a:pt x="22650" y="31278"/>
                    <a:pt x="23728" y="32357"/>
                    <a:pt x="25885" y="3235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24" name="Freihandform: Form 2723">
              <a:extLst>
                <a:ext uri="{FF2B5EF4-FFF2-40B4-BE49-F238E27FC236}">
                  <a16:creationId xmlns:a16="http://schemas.microsoft.com/office/drawing/2014/main" id="{96CBB807-E766-4EA8-BE0E-AD7053E667FD}"/>
                </a:ext>
              </a:extLst>
            </p:cNvPr>
            <p:cNvSpPr/>
            <p:nvPr/>
          </p:nvSpPr>
          <p:spPr>
            <a:xfrm>
              <a:off x="9587268" y="5593857"/>
              <a:ext cx="52848" cy="61477"/>
            </a:xfrm>
            <a:custGeom>
              <a:avLst/>
              <a:gdLst>
                <a:gd name="connsiteX0" fmla="*/ 30199 w 52848"/>
                <a:gd name="connsiteY0" fmla="*/ 61477 h 61477"/>
                <a:gd name="connsiteX1" fmla="*/ 15099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2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3 h 61477"/>
                <a:gd name="connsiteX12" fmla="*/ 14021 w 52848"/>
                <a:gd name="connsiteY12" fmla="*/ 34513 h 61477"/>
                <a:gd name="connsiteX13" fmla="*/ 14021 w 52848"/>
                <a:gd name="connsiteY13" fmla="*/ 23728 h 61477"/>
                <a:gd name="connsiteX14" fmla="*/ 39907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1 h 61477"/>
                <a:gd name="connsiteX25" fmla="*/ 50692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7"/>
                  </a:moveTo>
                  <a:cubicBezTo>
                    <a:pt x="24807" y="61477"/>
                    <a:pt x="19414" y="60399"/>
                    <a:pt x="15099" y="58242"/>
                  </a:cubicBezTo>
                  <a:cubicBezTo>
                    <a:pt x="10786" y="56084"/>
                    <a:pt x="7550" y="51770"/>
                    <a:pt x="4314" y="47456"/>
                  </a:cubicBezTo>
                  <a:cubicBezTo>
                    <a:pt x="2157" y="43142"/>
                    <a:pt x="0" y="37749"/>
                    <a:pt x="0" y="31278"/>
                  </a:cubicBezTo>
                  <a:cubicBezTo>
                    <a:pt x="0" y="24807"/>
                    <a:pt x="1078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7257" y="2157"/>
                    <a:pt x="22649" y="0"/>
                    <a:pt x="26964" y="0"/>
                  </a:cubicBezTo>
                  <a:cubicBezTo>
                    <a:pt x="32357" y="0"/>
                    <a:pt x="36670" y="1079"/>
                    <a:pt x="40985" y="3236"/>
                  </a:cubicBezTo>
                  <a:cubicBezTo>
                    <a:pt x="44220" y="5393"/>
                    <a:pt x="47456" y="8628"/>
                    <a:pt x="49613" y="12942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3"/>
                  </a:cubicBezTo>
                  <a:lnTo>
                    <a:pt x="14021" y="34513"/>
                  </a:lnTo>
                  <a:lnTo>
                    <a:pt x="14021" y="23728"/>
                  </a:lnTo>
                  <a:lnTo>
                    <a:pt x="39907" y="23728"/>
                  </a:lnTo>
                  <a:cubicBezTo>
                    <a:pt x="39907" y="20492"/>
                    <a:pt x="38828" y="17257"/>
                    <a:pt x="37749" y="15100"/>
                  </a:cubicBezTo>
                  <a:cubicBezTo>
                    <a:pt x="35592" y="12942"/>
                    <a:pt x="33435" y="11864"/>
                    <a:pt x="30199" y="11864"/>
                  </a:cubicBezTo>
                  <a:cubicBezTo>
                    <a:pt x="28042" y="11864"/>
                    <a:pt x="25885" y="12942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6178" y="21571"/>
                    <a:pt x="16178" y="25885"/>
                    <a:pt x="16178" y="30199"/>
                  </a:cubicBezTo>
                  <a:cubicBezTo>
                    <a:pt x="16178" y="34513"/>
                    <a:pt x="17257" y="38828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4" y="48535"/>
                    <a:pt x="36670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6" y="56084"/>
                    <a:pt x="44220" y="57163"/>
                    <a:pt x="40985" y="58242"/>
                  </a:cubicBezTo>
                  <a:cubicBezTo>
                    <a:pt x="36670" y="61477"/>
                    <a:pt x="33435" y="61477"/>
                    <a:pt x="30199" y="614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725" name="Grafik 2">
            <a:extLst>
              <a:ext uri="{FF2B5EF4-FFF2-40B4-BE49-F238E27FC236}">
                <a16:creationId xmlns:a16="http://schemas.microsoft.com/office/drawing/2014/main" id="{3321D58D-5418-4A48-8329-DA9B5D60B4AA}"/>
              </a:ext>
            </a:extLst>
          </p:cNvPr>
          <p:cNvGrpSpPr/>
          <p:nvPr/>
        </p:nvGrpSpPr>
        <p:grpSpPr>
          <a:xfrm>
            <a:off x="9111627" y="6676722"/>
            <a:ext cx="275030" cy="84126"/>
            <a:chOff x="9111627" y="6676722"/>
            <a:chExt cx="275030" cy="84126"/>
          </a:xfrm>
          <a:solidFill>
            <a:srgbClr val="60605F"/>
          </a:solidFill>
        </p:grpSpPr>
        <p:sp>
          <p:nvSpPr>
            <p:cNvPr id="2726" name="Freihandform: Form 2725">
              <a:extLst>
                <a:ext uri="{FF2B5EF4-FFF2-40B4-BE49-F238E27FC236}">
                  <a16:creationId xmlns:a16="http://schemas.microsoft.com/office/drawing/2014/main" id="{798DE91D-17B5-4520-B0BC-15D845B4E66B}"/>
                </a:ext>
              </a:extLst>
            </p:cNvPr>
            <p:cNvSpPr/>
            <p:nvPr/>
          </p:nvSpPr>
          <p:spPr>
            <a:xfrm>
              <a:off x="9111627" y="6681036"/>
              <a:ext cx="60399" cy="79812"/>
            </a:xfrm>
            <a:custGeom>
              <a:avLst/>
              <a:gdLst>
                <a:gd name="connsiteX0" fmla="*/ 36671 w 60399"/>
                <a:gd name="connsiteY0" fmla="*/ 79813 h 79812"/>
                <a:gd name="connsiteX1" fmla="*/ 18335 w 60399"/>
                <a:gd name="connsiteY1" fmla="*/ 75499 h 79812"/>
                <a:gd name="connsiteX2" fmla="*/ 5393 w 60399"/>
                <a:gd name="connsiteY2" fmla="*/ 62556 h 79812"/>
                <a:gd name="connsiteX3" fmla="*/ 0 w 60399"/>
                <a:gd name="connsiteY3" fmla="*/ 40985 h 79812"/>
                <a:gd name="connsiteX4" fmla="*/ 3236 w 60399"/>
                <a:gd name="connsiteY4" fmla="*/ 23728 h 79812"/>
                <a:gd name="connsiteX5" fmla="*/ 10786 w 60399"/>
                <a:gd name="connsiteY5" fmla="*/ 10786 h 79812"/>
                <a:gd name="connsiteX6" fmla="*/ 22650 w 60399"/>
                <a:gd name="connsiteY6" fmla="*/ 3236 h 79812"/>
                <a:gd name="connsiteX7" fmla="*/ 36671 w 60399"/>
                <a:gd name="connsiteY7" fmla="*/ 0 h 79812"/>
                <a:gd name="connsiteX8" fmla="*/ 49614 w 60399"/>
                <a:gd name="connsiteY8" fmla="*/ 3236 h 79812"/>
                <a:gd name="connsiteX9" fmla="*/ 59320 w 60399"/>
                <a:gd name="connsiteY9" fmla="*/ 9707 h 79812"/>
                <a:gd name="connsiteX10" fmla="*/ 50692 w 60399"/>
                <a:gd name="connsiteY10" fmla="*/ 20492 h 79812"/>
                <a:gd name="connsiteX11" fmla="*/ 44221 w 60399"/>
                <a:gd name="connsiteY11" fmla="*/ 16178 h 79812"/>
                <a:gd name="connsiteX12" fmla="*/ 36671 w 60399"/>
                <a:gd name="connsiteY12" fmla="*/ 14021 h 79812"/>
                <a:gd name="connsiteX13" fmla="*/ 26964 w 60399"/>
                <a:gd name="connsiteY13" fmla="*/ 17257 h 79812"/>
                <a:gd name="connsiteX14" fmla="*/ 19414 w 60399"/>
                <a:gd name="connsiteY14" fmla="*/ 25885 h 79812"/>
                <a:gd name="connsiteX15" fmla="*/ 17257 w 60399"/>
                <a:gd name="connsiteY15" fmla="*/ 39907 h 79812"/>
                <a:gd name="connsiteX16" fmla="*/ 19414 w 60399"/>
                <a:gd name="connsiteY16" fmla="*/ 53928 h 79812"/>
                <a:gd name="connsiteX17" fmla="*/ 25885 w 60399"/>
                <a:gd name="connsiteY17" fmla="*/ 62556 h 79812"/>
                <a:gd name="connsiteX18" fmla="*/ 36671 w 60399"/>
                <a:gd name="connsiteY18" fmla="*/ 65792 h 79812"/>
                <a:gd name="connsiteX19" fmla="*/ 45299 w 60399"/>
                <a:gd name="connsiteY19" fmla="*/ 63634 h 79812"/>
                <a:gd name="connsiteX20" fmla="*/ 51771 w 60399"/>
                <a:gd name="connsiteY20" fmla="*/ 58242 h 79812"/>
                <a:gd name="connsiteX21" fmla="*/ 60399 w 60399"/>
                <a:gd name="connsiteY21" fmla="*/ 67949 h 79812"/>
                <a:gd name="connsiteX22" fmla="*/ 49614 w 60399"/>
                <a:gd name="connsiteY22" fmla="*/ 76577 h 79812"/>
                <a:gd name="connsiteX23" fmla="*/ 36671 w 60399"/>
                <a:gd name="connsiteY23" fmla="*/ 79813 h 79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399" h="79812">
                  <a:moveTo>
                    <a:pt x="36671" y="79813"/>
                  </a:moveTo>
                  <a:cubicBezTo>
                    <a:pt x="30200" y="79813"/>
                    <a:pt x="23728" y="78734"/>
                    <a:pt x="18335" y="75499"/>
                  </a:cubicBezTo>
                  <a:cubicBezTo>
                    <a:pt x="12943" y="72263"/>
                    <a:pt x="8629" y="67949"/>
                    <a:pt x="5393" y="62556"/>
                  </a:cubicBezTo>
                  <a:cubicBezTo>
                    <a:pt x="2157" y="56085"/>
                    <a:pt x="0" y="49613"/>
                    <a:pt x="0" y="40985"/>
                  </a:cubicBezTo>
                  <a:cubicBezTo>
                    <a:pt x="0" y="34514"/>
                    <a:pt x="1079" y="29121"/>
                    <a:pt x="3236" y="23728"/>
                  </a:cubicBezTo>
                  <a:cubicBezTo>
                    <a:pt x="5393" y="18336"/>
                    <a:pt x="7550" y="14021"/>
                    <a:pt x="10786" y="10786"/>
                  </a:cubicBezTo>
                  <a:cubicBezTo>
                    <a:pt x="14022" y="7550"/>
                    <a:pt x="18335" y="4314"/>
                    <a:pt x="22650" y="3236"/>
                  </a:cubicBezTo>
                  <a:cubicBezTo>
                    <a:pt x="26964" y="1079"/>
                    <a:pt x="31278" y="0"/>
                    <a:pt x="36671" y="0"/>
                  </a:cubicBezTo>
                  <a:cubicBezTo>
                    <a:pt x="42064" y="0"/>
                    <a:pt x="46378" y="1079"/>
                    <a:pt x="49614" y="3236"/>
                  </a:cubicBezTo>
                  <a:cubicBezTo>
                    <a:pt x="53928" y="5393"/>
                    <a:pt x="57164" y="7550"/>
                    <a:pt x="59320" y="9707"/>
                  </a:cubicBezTo>
                  <a:lnTo>
                    <a:pt x="50692" y="20492"/>
                  </a:lnTo>
                  <a:cubicBezTo>
                    <a:pt x="48535" y="18336"/>
                    <a:pt x="46378" y="17257"/>
                    <a:pt x="44221" y="16178"/>
                  </a:cubicBezTo>
                  <a:cubicBezTo>
                    <a:pt x="42064" y="15100"/>
                    <a:pt x="39907" y="14021"/>
                    <a:pt x="36671" y="14021"/>
                  </a:cubicBezTo>
                  <a:cubicBezTo>
                    <a:pt x="33435" y="14021"/>
                    <a:pt x="29121" y="15100"/>
                    <a:pt x="26964" y="17257"/>
                  </a:cubicBezTo>
                  <a:cubicBezTo>
                    <a:pt x="23728" y="19414"/>
                    <a:pt x="21571" y="22650"/>
                    <a:pt x="19414" y="25885"/>
                  </a:cubicBezTo>
                  <a:cubicBezTo>
                    <a:pt x="17257" y="30200"/>
                    <a:pt x="17257" y="34514"/>
                    <a:pt x="17257" y="39907"/>
                  </a:cubicBezTo>
                  <a:cubicBezTo>
                    <a:pt x="17257" y="45299"/>
                    <a:pt x="18335" y="50692"/>
                    <a:pt x="19414" y="53928"/>
                  </a:cubicBezTo>
                  <a:cubicBezTo>
                    <a:pt x="20493" y="58242"/>
                    <a:pt x="23728" y="60399"/>
                    <a:pt x="25885" y="62556"/>
                  </a:cubicBezTo>
                  <a:cubicBezTo>
                    <a:pt x="29121" y="64713"/>
                    <a:pt x="32357" y="65792"/>
                    <a:pt x="36671" y="65792"/>
                  </a:cubicBezTo>
                  <a:cubicBezTo>
                    <a:pt x="39907" y="65792"/>
                    <a:pt x="43142" y="64713"/>
                    <a:pt x="45299" y="63634"/>
                  </a:cubicBezTo>
                  <a:cubicBezTo>
                    <a:pt x="47457" y="62556"/>
                    <a:pt x="49614" y="60399"/>
                    <a:pt x="51771" y="58242"/>
                  </a:cubicBezTo>
                  <a:lnTo>
                    <a:pt x="60399" y="67949"/>
                  </a:lnTo>
                  <a:cubicBezTo>
                    <a:pt x="57164" y="71184"/>
                    <a:pt x="53928" y="74420"/>
                    <a:pt x="49614" y="76577"/>
                  </a:cubicBezTo>
                  <a:cubicBezTo>
                    <a:pt x="46378" y="78734"/>
                    <a:pt x="42064" y="79813"/>
                    <a:pt x="36671" y="79813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27" name="Freihandform: Form 2726">
              <a:extLst>
                <a:ext uri="{FF2B5EF4-FFF2-40B4-BE49-F238E27FC236}">
                  <a16:creationId xmlns:a16="http://schemas.microsoft.com/office/drawing/2014/main" id="{B5FF793C-0CCC-452B-92D7-FD14930223DB}"/>
                </a:ext>
              </a:extLst>
            </p:cNvPr>
            <p:cNvSpPr/>
            <p:nvPr/>
          </p:nvSpPr>
          <p:spPr>
            <a:xfrm>
              <a:off x="9179576" y="6700451"/>
              <a:ext cx="58241" cy="60398"/>
            </a:xfrm>
            <a:custGeom>
              <a:avLst/>
              <a:gdLst>
                <a:gd name="connsiteX0" fmla="*/ 29120 w 58241"/>
                <a:gd name="connsiteY0" fmla="*/ 60399 h 60398"/>
                <a:gd name="connsiteX1" fmla="*/ 15099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099 w 58241"/>
                <a:gd name="connsiteY5" fmla="*/ 3236 h 60398"/>
                <a:gd name="connsiteX6" fmla="*/ 29120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1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0 w 58241"/>
                <a:gd name="connsiteY12" fmla="*/ 60399 h 60398"/>
                <a:gd name="connsiteX13" fmla="*/ 29120 w 58241"/>
                <a:gd name="connsiteY13" fmla="*/ 47456 h 60398"/>
                <a:gd name="connsiteX14" fmla="*/ 35592 w 58241"/>
                <a:gd name="connsiteY14" fmla="*/ 45299 h 60398"/>
                <a:gd name="connsiteX15" fmla="*/ 39906 w 58241"/>
                <a:gd name="connsiteY15" fmla="*/ 38828 h 60398"/>
                <a:gd name="connsiteX16" fmla="*/ 40985 w 58241"/>
                <a:gd name="connsiteY16" fmla="*/ 29121 h 60398"/>
                <a:gd name="connsiteX17" fmla="*/ 39906 w 58241"/>
                <a:gd name="connsiteY17" fmla="*/ 19414 h 60398"/>
                <a:gd name="connsiteX18" fmla="*/ 35592 w 58241"/>
                <a:gd name="connsiteY18" fmla="*/ 12942 h 60398"/>
                <a:gd name="connsiteX19" fmla="*/ 29120 w 58241"/>
                <a:gd name="connsiteY19" fmla="*/ 10786 h 60398"/>
                <a:gd name="connsiteX20" fmla="*/ 22649 w 58241"/>
                <a:gd name="connsiteY20" fmla="*/ 12942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49 w 58241"/>
                <a:gd name="connsiteY24" fmla="*/ 45299 h 60398"/>
                <a:gd name="connsiteX25" fmla="*/ 29120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0" y="60399"/>
                  </a:moveTo>
                  <a:cubicBezTo>
                    <a:pt x="23728" y="60399"/>
                    <a:pt x="19414" y="59320"/>
                    <a:pt x="15099" y="57163"/>
                  </a:cubicBezTo>
                  <a:cubicBezTo>
                    <a:pt x="10786" y="55006"/>
                    <a:pt x="7549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8" y="18335"/>
                    <a:pt x="4314" y="14021"/>
                  </a:cubicBezTo>
                  <a:cubicBezTo>
                    <a:pt x="6471" y="9707"/>
                    <a:pt x="10786" y="5393"/>
                    <a:pt x="15099" y="3236"/>
                  </a:cubicBezTo>
                  <a:cubicBezTo>
                    <a:pt x="19414" y="1078"/>
                    <a:pt x="23728" y="0"/>
                    <a:pt x="29120" y="0"/>
                  </a:cubicBezTo>
                  <a:cubicBezTo>
                    <a:pt x="34513" y="0"/>
                    <a:pt x="38828" y="1078"/>
                    <a:pt x="43142" y="3236"/>
                  </a:cubicBezTo>
                  <a:cubicBezTo>
                    <a:pt x="47456" y="5393"/>
                    <a:pt x="50691" y="9707"/>
                    <a:pt x="53928" y="14021"/>
                  </a:cubicBezTo>
                  <a:cubicBezTo>
                    <a:pt x="56084" y="18335"/>
                    <a:pt x="58241" y="23728"/>
                    <a:pt x="58241" y="30199"/>
                  </a:cubicBezTo>
                  <a:cubicBezTo>
                    <a:pt x="58241" y="36671"/>
                    <a:pt x="57163" y="42063"/>
                    <a:pt x="53928" y="46378"/>
                  </a:cubicBezTo>
                  <a:cubicBezTo>
                    <a:pt x="51770" y="50692"/>
                    <a:pt x="47456" y="55006"/>
                    <a:pt x="43142" y="57163"/>
                  </a:cubicBezTo>
                  <a:cubicBezTo>
                    <a:pt x="38828" y="59320"/>
                    <a:pt x="34513" y="60399"/>
                    <a:pt x="29120" y="60399"/>
                  </a:cubicBezTo>
                  <a:close/>
                  <a:moveTo>
                    <a:pt x="29120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0"/>
                    <a:pt x="38828" y="42063"/>
                    <a:pt x="39906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4807"/>
                    <a:pt x="40985" y="22649"/>
                    <a:pt x="39906" y="19414"/>
                  </a:cubicBezTo>
                  <a:cubicBezTo>
                    <a:pt x="38828" y="17257"/>
                    <a:pt x="37749" y="15100"/>
                    <a:pt x="35592" y="12942"/>
                  </a:cubicBezTo>
                  <a:cubicBezTo>
                    <a:pt x="33435" y="10786"/>
                    <a:pt x="31278" y="10786"/>
                    <a:pt x="29120" y="10786"/>
                  </a:cubicBezTo>
                  <a:cubicBezTo>
                    <a:pt x="26964" y="10786"/>
                    <a:pt x="24807" y="11864"/>
                    <a:pt x="22649" y="12942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3435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49" y="45299"/>
                  </a:cubicBezTo>
                  <a:cubicBezTo>
                    <a:pt x="24807" y="46378"/>
                    <a:pt x="26964" y="47456"/>
                    <a:pt x="29120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28" name="Freihandform: Form 2727">
              <a:extLst>
                <a:ext uri="{FF2B5EF4-FFF2-40B4-BE49-F238E27FC236}">
                  <a16:creationId xmlns:a16="http://schemas.microsoft.com/office/drawing/2014/main" id="{4D9385B2-A4F4-45DE-A5DB-71D3BD4FD83B}"/>
                </a:ext>
              </a:extLst>
            </p:cNvPr>
            <p:cNvSpPr/>
            <p:nvPr/>
          </p:nvSpPr>
          <p:spPr>
            <a:xfrm>
              <a:off x="9250760" y="6676722"/>
              <a:ext cx="23728" cy="84126"/>
            </a:xfrm>
            <a:custGeom>
              <a:avLst/>
              <a:gdLst>
                <a:gd name="connsiteX0" fmla="*/ 14021 w 23728"/>
                <a:gd name="connsiteY0" fmla="*/ 84127 h 84126"/>
                <a:gd name="connsiteX1" fmla="*/ 5393 w 23728"/>
                <a:gd name="connsiteY1" fmla="*/ 81970 h 84126"/>
                <a:gd name="connsiteX2" fmla="*/ 1078 w 23728"/>
                <a:gd name="connsiteY2" fmla="*/ 75499 h 84126"/>
                <a:gd name="connsiteX3" fmla="*/ 0 w 23728"/>
                <a:gd name="connsiteY3" fmla="*/ 65792 h 84126"/>
                <a:gd name="connsiteX4" fmla="*/ 0 w 23728"/>
                <a:gd name="connsiteY4" fmla="*/ 0 h 84126"/>
                <a:gd name="connsiteX5" fmla="*/ 16178 w 23728"/>
                <a:gd name="connsiteY5" fmla="*/ 0 h 84126"/>
                <a:gd name="connsiteX6" fmla="*/ 16178 w 23728"/>
                <a:gd name="connsiteY6" fmla="*/ 66870 h 84126"/>
                <a:gd name="connsiteX7" fmla="*/ 17257 w 23728"/>
                <a:gd name="connsiteY7" fmla="*/ 70106 h 84126"/>
                <a:gd name="connsiteX8" fmla="*/ 19414 w 23728"/>
                <a:gd name="connsiteY8" fmla="*/ 71184 h 84126"/>
                <a:gd name="connsiteX9" fmla="*/ 20493 w 23728"/>
                <a:gd name="connsiteY9" fmla="*/ 71184 h 84126"/>
                <a:gd name="connsiteX10" fmla="*/ 21571 w 23728"/>
                <a:gd name="connsiteY10" fmla="*/ 71184 h 84126"/>
                <a:gd name="connsiteX11" fmla="*/ 23728 w 23728"/>
                <a:gd name="connsiteY11" fmla="*/ 83049 h 84126"/>
                <a:gd name="connsiteX12" fmla="*/ 20493 w 23728"/>
                <a:gd name="connsiteY12" fmla="*/ 84127 h 84126"/>
                <a:gd name="connsiteX13" fmla="*/ 14021 w 23728"/>
                <a:gd name="connsiteY13" fmla="*/ 84127 h 8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28" h="84126">
                  <a:moveTo>
                    <a:pt x="14021" y="84127"/>
                  </a:moveTo>
                  <a:cubicBezTo>
                    <a:pt x="10786" y="84127"/>
                    <a:pt x="7550" y="83049"/>
                    <a:pt x="5393" y="81970"/>
                  </a:cubicBezTo>
                  <a:cubicBezTo>
                    <a:pt x="3236" y="80891"/>
                    <a:pt x="1078" y="78734"/>
                    <a:pt x="1078" y="75499"/>
                  </a:cubicBezTo>
                  <a:cubicBezTo>
                    <a:pt x="1078" y="72263"/>
                    <a:pt x="0" y="69027"/>
                    <a:pt x="0" y="65792"/>
                  </a:cubicBezTo>
                  <a:lnTo>
                    <a:pt x="0" y="0"/>
                  </a:lnTo>
                  <a:lnTo>
                    <a:pt x="16178" y="0"/>
                  </a:lnTo>
                  <a:lnTo>
                    <a:pt x="16178" y="66870"/>
                  </a:lnTo>
                  <a:cubicBezTo>
                    <a:pt x="16178" y="69027"/>
                    <a:pt x="16178" y="70106"/>
                    <a:pt x="17257" y="70106"/>
                  </a:cubicBezTo>
                  <a:cubicBezTo>
                    <a:pt x="18335" y="71184"/>
                    <a:pt x="18335" y="71184"/>
                    <a:pt x="19414" y="71184"/>
                  </a:cubicBezTo>
                  <a:cubicBezTo>
                    <a:pt x="19414" y="71184"/>
                    <a:pt x="20493" y="71184"/>
                    <a:pt x="20493" y="71184"/>
                  </a:cubicBezTo>
                  <a:cubicBezTo>
                    <a:pt x="20493" y="71184"/>
                    <a:pt x="21571" y="71184"/>
                    <a:pt x="21571" y="71184"/>
                  </a:cubicBezTo>
                  <a:lnTo>
                    <a:pt x="23728" y="83049"/>
                  </a:lnTo>
                  <a:cubicBezTo>
                    <a:pt x="22649" y="83049"/>
                    <a:pt x="21571" y="84127"/>
                    <a:pt x="20493" y="84127"/>
                  </a:cubicBezTo>
                  <a:cubicBezTo>
                    <a:pt x="17257" y="84127"/>
                    <a:pt x="16178" y="84127"/>
                    <a:pt x="14021" y="8412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29" name="Freihandform: Form 2728">
              <a:extLst>
                <a:ext uri="{FF2B5EF4-FFF2-40B4-BE49-F238E27FC236}">
                  <a16:creationId xmlns:a16="http://schemas.microsoft.com/office/drawing/2014/main" id="{5CB818B2-6CA9-4732-A514-E659AC0EC06C}"/>
                </a:ext>
              </a:extLst>
            </p:cNvPr>
            <p:cNvSpPr/>
            <p:nvPr/>
          </p:nvSpPr>
          <p:spPr>
            <a:xfrm>
              <a:off x="9278802" y="6700451"/>
              <a:ext cx="58242" cy="60398"/>
            </a:xfrm>
            <a:custGeom>
              <a:avLst/>
              <a:gdLst>
                <a:gd name="connsiteX0" fmla="*/ 29121 w 58242"/>
                <a:gd name="connsiteY0" fmla="*/ 60399 h 60398"/>
                <a:gd name="connsiteX1" fmla="*/ 15100 w 58242"/>
                <a:gd name="connsiteY1" fmla="*/ 57163 h 60398"/>
                <a:gd name="connsiteX2" fmla="*/ 4314 w 58242"/>
                <a:gd name="connsiteY2" fmla="*/ 46378 h 60398"/>
                <a:gd name="connsiteX3" fmla="*/ 0 w 58242"/>
                <a:gd name="connsiteY3" fmla="*/ 30199 h 60398"/>
                <a:gd name="connsiteX4" fmla="*/ 4314 w 58242"/>
                <a:gd name="connsiteY4" fmla="*/ 14021 h 60398"/>
                <a:gd name="connsiteX5" fmla="*/ 15100 w 58242"/>
                <a:gd name="connsiteY5" fmla="*/ 3236 h 60398"/>
                <a:gd name="connsiteX6" fmla="*/ 29121 w 58242"/>
                <a:gd name="connsiteY6" fmla="*/ 0 h 60398"/>
                <a:gd name="connsiteX7" fmla="*/ 43142 w 58242"/>
                <a:gd name="connsiteY7" fmla="*/ 3236 h 60398"/>
                <a:gd name="connsiteX8" fmla="*/ 53928 w 58242"/>
                <a:gd name="connsiteY8" fmla="*/ 14021 h 60398"/>
                <a:gd name="connsiteX9" fmla="*/ 58242 w 58242"/>
                <a:gd name="connsiteY9" fmla="*/ 30199 h 60398"/>
                <a:gd name="connsiteX10" fmla="*/ 53928 w 58242"/>
                <a:gd name="connsiteY10" fmla="*/ 46378 h 60398"/>
                <a:gd name="connsiteX11" fmla="*/ 43142 w 58242"/>
                <a:gd name="connsiteY11" fmla="*/ 57163 h 60398"/>
                <a:gd name="connsiteX12" fmla="*/ 29121 w 58242"/>
                <a:gd name="connsiteY12" fmla="*/ 60399 h 60398"/>
                <a:gd name="connsiteX13" fmla="*/ 29121 w 58242"/>
                <a:gd name="connsiteY13" fmla="*/ 47456 h 60398"/>
                <a:gd name="connsiteX14" fmla="*/ 35593 w 58242"/>
                <a:gd name="connsiteY14" fmla="*/ 45299 h 60398"/>
                <a:gd name="connsiteX15" fmla="*/ 39907 w 58242"/>
                <a:gd name="connsiteY15" fmla="*/ 38828 h 60398"/>
                <a:gd name="connsiteX16" fmla="*/ 40985 w 58242"/>
                <a:gd name="connsiteY16" fmla="*/ 29121 h 60398"/>
                <a:gd name="connsiteX17" fmla="*/ 39907 w 58242"/>
                <a:gd name="connsiteY17" fmla="*/ 19414 h 60398"/>
                <a:gd name="connsiteX18" fmla="*/ 35593 w 58242"/>
                <a:gd name="connsiteY18" fmla="*/ 12942 h 60398"/>
                <a:gd name="connsiteX19" fmla="*/ 29121 w 58242"/>
                <a:gd name="connsiteY19" fmla="*/ 10786 h 60398"/>
                <a:gd name="connsiteX20" fmla="*/ 22650 w 58242"/>
                <a:gd name="connsiteY20" fmla="*/ 12942 h 60398"/>
                <a:gd name="connsiteX21" fmla="*/ 18335 w 58242"/>
                <a:gd name="connsiteY21" fmla="*/ 19414 h 60398"/>
                <a:gd name="connsiteX22" fmla="*/ 17257 w 58242"/>
                <a:gd name="connsiteY22" fmla="*/ 29121 h 60398"/>
                <a:gd name="connsiteX23" fmla="*/ 18335 w 58242"/>
                <a:gd name="connsiteY23" fmla="*/ 38828 h 60398"/>
                <a:gd name="connsiteX24" fmla="*/ 22650 w 58242"/>
                <a:gd name="connsiteY24" fmla="*/ 45299 h 60398"/>
                <a:gd name="connsiteX25" fmla="*/ 29121 w 58242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2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9" y="18335"/>
                    <a:pt x="4314" y="14021"/>
                  </a:cubicBezTo>
                  <a:cubicBezTo>
                    <a:pt x="6472" y="9707"/>
                    <a:pt x="10786" y="5393"/>
                    <a:pt x="15100" y="3236"/>
                  </a:cubicBezTo>
                  <a:cubicBezTo>
                    <a:pt x="19414" y="1078"/>
                    <a:pt x="23728" y="0"/>
                    <a:pt x="29121" y="0"/>
                  </a:cubicBezTo>
                  <a:cubicBezTo>
                    <a:pt x="34514" y="0"/>
                    <a:pt x="38828" y="1078"/>
                    <a:pt x="43142" y="3236"/>
                  </a:cubicBezTo>
                  <a:cubicBezTo>
                    <a:pt x="47457" y="5393"/>
                    <a:pt x="50692" y="9707"/>
                    <a:pt x="53928" y="14021"/>
                  </a:cubicBezTo>
                  <a:cubicBezTo>
                    <a:pt x="56085" y="18335"/>
                    <a:pt x="58242" y="23728"/>
                    <a:pt x="58242" y="30199"/>
                  </a:cubicBezTo>
                  <a:cubicBezTo>
                    <a:pt x="58242" y="36671"/>
                    <a:pt x="57164" y="42063"/>
                    <a:pt x="53928" y="46378"/>
                  </a:cubicBezTo>
                  <a:cubicBezTo>
                    <a:pt x="51771" y="50692"/>
                    <a:pt x="47457" y="55006"/>
                    <a:pt x="43142" y="57163"/>
                  </a:cubicBezTo>
                  <a:cubicBezTo>
                    <a:pt x="38828" y="59320"/>
                    <a:pt x="34514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3" y="45299"/>
                  </a:cubicBezTo>
                  <a:cubicBezTo>
                    <a:pt x="37749" y="44220"/>
                    <a:pt x="38828" y="42063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4807"/>
                    <a:pt x="40985" y="22649"/>
                    <a:pt x="39907" y="19414"/>
                  </a:cubicBezTo>
                  <a:cubicBezTo>
                    <a:pt x="38828" y="17257"/>
                    <a:pt x="37749" y="15100"/>
                    <a:pt x="35593" y="12942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2"/>
                  </a:cubicBezTo>
                  <a:cubicBezTo>
                    <a:pt x="20493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3435"/>
                    <a:pt x="17257" y="35592"/>
                    <a:pt x="18335" y="38828"/>
                  </a:cubicBezTo>
                  <a:cubicBezTo>
                    <a:pt x="19414" y="40985"/>
                    <a:pt x="20493" y="43142"/>
                    <a:pt x="22650" y="45299"/>
                  </a:cubicBezTo>
                  <a:cubicBezTo>
                    <a:pt x="24807" y="46378"/>
                    <a:pt x="26964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30" name="Freihandform: Form 2729">
              <a:extLst>
                <a:ext uri="{FF2B5EF4-FFF2-40B4-BE49-F238E27FC236}">
                  <a16:creationId xmlns:a16="http://schemas.microsoft.com/office/drawing/2014/main" id="{3B84606C-D646-4DBA-AA57-7667CDA6FD98}"/>
                </a:ext>
              </a:extLst>
            </p:cNvPr>
            <p:cNvSpPr/>
            <p:nvPr/>
          </p:nvSpPr>
          <p:spPr>
            <a:xfrm>
              <a:off x="9348908" y="6699372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3 w 37749"/>
                <a:gd name="connsiteY2" fmla="*/ 1079 h 59320"/>
                <a:gd name="connsiteX3" fmla="*/ 14022 w 37749"/>
                <a:gd name="connsiteY3" fmla="*/ 11864 h 59320"/>
                <a:gd name="connsiteX4" fmla="*/ 14022 w 37749"/>
                <a:gd name="connsiteY4" fmla="*/ 11864 h 59320"/>
                <a:gd name="connsiteX5" fmla="*/ 21571 w 37749"/>
                <a:gd name="connsiteY5" fmla="*/ 3236 h 59320"/>
                <a:gd name="connsiteX6" fmla="*/ 30200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9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3 w 37749"/>
                <a:gd name="connsiteY11" fmla="*/ 14021 h 59320"/>
                <a:gd name="connsiteX12" fmla="*/ 20493 w 37749"/>
                <a:gd name="connsiteY12" fmla="*/ 16178 h 59320"/>
                <a:gd name="connsiteX13" fmla="*/ 14022 w 37749"/>
                <a:gd name="connsiteY13" fmla="*/ 24807 h 59320"/>
                <a:gd name="connsiteX14" fmla="*/ 14022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2" y="11864"/>
                  </a:lnTo>
                  <a:lnTo>
                    <a:pt x="14022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3" y="0"/>
                    <a:pt x="30200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3" y="0"/>
                    <a:pt x="36671" y="0"/>
                    <a:pt x="37749" y="1079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200" y="14021"/>
                    <a:pt x="29121" y="14021"/>
                    <a:pt x="28043" y="14021"/>
                  </a:cubicBezTo>
                  <a:cubicBezTo>
                    <a:pt x="25885" y="14021"/>
                    <a:pt x="23728" y="15100"/>
                    <a:pt x="20493" y="16178"/>
                  </a:cubicBezTo>
                  <a:cubicBezTo>
                    <a:pt x="18335" y="18335"/>
                    <a:pt x="16178" y="20492"/>
                    <a:pt x="14022" y="24807"/>
                  </a:cubicBezTo>
                  <a:lnTo>
                    <a:pt x="14022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731" name="Grafik 2">
            <a:extLst>
              <a:ext uri="{FF2B5EF4-FFF2-40B4-BE49-F238E27FC236}">
                <a16:creationId xmlns:a16="http://schemas.microsoft.com/office/drawing/2014/main" id="{A822E3DA-56B4-4892-A5E4-2B347236D876}"/>
              </a:ext>
            </a:extLst>
          </p:cNvPr>
          <p:cNvGrpSpPr/>
          <p:nvPr/>
        </p:nvGrpSpPr>
        <p:grpSpPr>
          <a:xfrm>
            <a:off x="9685416" y="6295994"/>
            <a:ext cx="294444" cy="78734"/>
            <a:chOff x="9685416" y="6295994"/>
            <a:chExt cx="294444" cy="78734"/>
          </a:xfrm>
          <a:solidFill>
            <a:srgbClr val="60605F"/>
          </a:solidFill>
        </p:grpSpPr>
        <p:sp>
          <p:nvSpPr>
            <p:cNvPr id="2732" name="Freihandform: Form 2731">
              <a:extLst>
                <a:ext uri="{FF2B5EF4-FFF2-40B4-BE49-F238E27FC236}">
                  <a16:creationId xmlns:a16="http://schemas.microsoft.com/office/drawing/2014/main" id="{91470B33-43A3-4CD7-BA00-762A201B13B4}"/>
                </a:ext>
              </a:extLst>
            </p:cNvPr>
            <p:cNvSpPr/>
            <p:nvPr/>
          </p:nvSpPr>
          <p:spPr>
            <a:xfrm>
              <a:off x="9685416" y="6295994"/>
              <a:ext cx="89519" cy="77655"/>
            </a:xfrm>
            <a:custGeom>
              <a:avLst/>
              <a:gdLst>
                <a:gd name="connsiteX0" fmla="*/ 15100 w 89519"/>
                <a:gd name="connsiteY0" fmla="*/ 77655 h 77655"/>
                <a:gd name="connsiteX1" fmla="*/ 0 w 89519"/>
                <a:gd name="connsiteY1" fmla="*/ 0 h 77655"/>
                <a:gd name="connsiteX2" fmla="*/ 17257 w 89519"/>
                <a:gd name="connsiteY2" fmla="*/ 0 h 77655"/>
                <a:gd name="connsiteX3" fmla="*/ 22650 w 89519"/>
                <a:gd name="connsiteY3" fmla="*/ 36671 h 77655"/>
                <a:gd name="connsiteX4" fmla="*/ 23728 w 89519"/>
                <a:gd name="connsiteY4" fmla="*/ 48535 h 77655"/>
                <a:gd name="connsiteX5" fmla="*/ 25885 w 89519"/>
                <a:gd name="connsiteY5" fmla="*/ 60399 h 77655"/>
                <a:gd name="connsiteX6" fmla="*/ 25885 w 89519"/>
                <a:gd name="connsiteY6" fmla="*/ 60399 h 77655"/>
                <a:gd name="connsiteX7" fmla="*/ 28043 w 89519"/>
                <a:gd name="connsiteY7" fmla="*/ 48535 h 77655"/>
                <a:gd name="connsiteX8" fmla="*/ 30199 w 89519"/>
                <a:gd name="connsiteY8" fmla="*/ 36671 h 77655"/>
                <a:gd name="connsiteX9" fmla="*/ 38828 w 89519"/>
                <a:gd name="connsiteY9" fmla="*/ 0 h 77655"/>
                <a:gd name="connsiteX10" fmla="*/ 52849 w 89519"/>
                <a:gd name="connsiteY10" fmla="*/ 0 h 77655"/>
                <a:gd name="connsiteX11" fmla="*/ 61478 w 89519"/>
                <a:gd name="connsiteY11" fmla="*/ 36671 h 77655"/>
                <a:gd name="connsiteX12" fmla="*/ 63635 w 89519"/>
                <a:gd name="connsiteY12" fmla="*/ 48535 h 77655"/>
                <a:gd name="connsiteX13" fmla="*/ 65792 w 89519"/>
                <a:gd name="connsiteY13" fmla="*/ 60399 h 77655"/>
                <a:gd name="connsiteX14" fmla="*/ 65792 w 89519"/>
                <a:gd name="connsiteY14" fmla="*/ 60399 h 77655"/>
                <a:gd name="connsiteX15" fmla="*/ 66870 w 89519"/>
                <a:gd name="connsiteY15" fmla="*/ 48535 h 77655"/>
                <a:gd name="connsiteX16" fmla="*/ 69028 w 89519"/>
                <a:gd name="connsiteY16" fmla="*/ 36671 h 77655"/>
                <a:gd name="connsiteX17" fmla="*/ 74420 w 89519"/>
                <a:gd name="connsiteY17" fmla="*/ 0 h 77655"/>
                <a:gd name="connsiteX18" fmla="*/ 89520 w 89519"/>
                <a:gd name="connsiteY18" fmla="*/ 0 h 77655"/>
                <a:gd name="connsiteX19" fmla="*/ 75499 w 89519"/>
                <a:gd name="connsiteY19" fmla="*/ 77655 h 77655"/>
                <a:gd name="connsiteX20" fmla="*/ 55006 w 89519"/>
                <a:gd name="connsiteY20" fmla="*/ 77655 h 77655"/>
                <a:gd name="connsiteX21" fmla="*/ 46378 w 89519"/>
                <a:gd name="connsiteY21" fmla="*/ 40985 h 77655"/>
                <a:gd name="connsiteX22" fmla="*/ 44221 w 89519"/>
                <a:gd name="connsiteY22" fmla="*/ 32357 h 77655"/>
                <a:gd name="connsiteX23" fmla="*/ 43142 w 89519"/>
                <a:gd name="connsiteY23" fmla="*/ 23728 h 77655"/>
                <a:gd name="connsiteX24" fmla="*/ 43142 w 89519"/>
                <a:gd name="connsiteY24" fmla="*/ 23728 h 77655"/>
                <a:gd name="connsiteX25" fmla="*/ 42064 w 89519"/>
                <a:gd name="connsiteY25" fmla="*/ 32357 h 77655"/>
                <a:gd name="connsiteX26" fmla="*/ 39907 w 89519"/>
                <a:gd name="connsiteY26" fmla="*/ 40985 h 77655"/>
                <a:gd name="connsiteX27" fmla="*/ 32357 w 89519"/>
                <a:gd name="connsiteY27" fmla="*/ 77655 h 77655"/>
                <a:gd name="connsiteX28" fmla="*/ 15100 w 89519"/>
                <a:gd name="connsiteY28" fmla="*/ 77655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9519" h="77655">
                  <a:moveTo>
                    <a:pt x="15100" y="77655"/>
                  </a:moveTo>
                  <a:lnTo>
                    <a:pt x="0" y="0"/>
                  </a:lnTo>
                  <a:lnTo>
                    <a:pt x="17257" y="0"/>
                  </a:lnTo>
                  <a:lnTo>
                    <a:pt x="22650" y="36671"/>
                  </a:lnTo>
                  <a:cubicBezTo>
                    <a:pt x="22650" y="40985"/>
                    <a:pt x="23728" y="45299"/>
                    <a:pt x="23728" y="48535"/>
                  </a:cubicBezTo>
                  <a:cubicBezTo>
                    <a:pt x="24807" y="52849"/>
                    <a:pt x="24807" y="57163"/>
                    <a:pt x="25885" y="60399"/>
                  </a:cubicBezTo>
                  <a:lnTo>
                    <a:pt x="25885" y="60399"/>
                  </a:lnTo>
                  <a:cubicBezTo>
                    <a:pt x="26964" y="56084"/>
                    <a:pt x="26964" y="51770"/>
                    <a:pt x="28043" y="48535"/>
                  </a:cubicBezTo>
                  <a:cubicBezTo>
                    <a:pt x="29121" y="45299"/>
                    <a:pt x="29121" y="39906"/>
                    <a:pt x="30199" y="36671"/>
                  </a:cubicBezTo>
                  <a:lnTo>
                    <a:pt x="38828" y="0"/>
                  </a:lnTo>
                  <a:lnTo>
                    <a:pt x="52849" y="0"/>
                  </a:lnTo>
                  <a:lnTo>
                    <a:pt x="61478" y="36671"/>
                  </a:lnTo>
                  <a:cubicBezTo>
                    <a:pt x="62556" y="40985"/>
                    <a:pt x="62556" y="45299"/>
                    <a:pt x="63635" y="48535"/>
                  </a:cubicBezTo>
                  <a:cubicBezTo>
                    <a:pt x="64713" y="52849"/>
                    <a:pt x="65792" y="57163"/>
                    <a:pt x="65792" y="60399"/>
                  </a:cubicBezTo>
                  <a:lnTo>
                    <a:pt x="65792" y="60399"/>
                  </a:lnTo>
                  <a:cubicBezTo>
                    <a:pt x="65792" y="56084"/>
                    <a:pt x="66870" y="51770"/>
                    <a:pt x="66870" y="48535"/>
                  </a:cubicBezTo>
                  <a:cubicBezTo>
                    <a:pt x="67949" y="44220"/>
                    <a:pt x="67949" y="39906"/>
                    <a:pt x="69028" y="36671"/>
                  </a:cubicBezTo>
                  <a:lnTo>
                    <a:pt x="74420" y="0"/>
                  </a:lnTo>
                  <a:lnTo>
                    <a:pt x="89520" y="0"/>
                  </a:lnTo>
                  <a:lnTo>
                    <a:pt x="75499" y="77655"/>
                  </a:lnTo>
                  <a:lnTo>
                    <a:pt x="55006" y="77655"/>
                  </a:lnTo>
                  <a:lnTo>
                    <a:pt x="46378" y="40985"/>
                  </a:lnTo>
                  <a:cubicBezTo>
                    <a:pt x="45299" y="37749"/>
                    <a:pt x="45299" y="34513"/>
                    <a:pt x="44221" y="32357"/>
                  </a:cubicBezTo>
                  <a:cubicBezTo>
                    <a:pt x="44221" y="29121"/>
                    <a:pt x="43142" y="25885"/>
                    <a:pt x="43142" y="23728"/>
                  </a:cubicBezTo>
                  <a:lnTo>
                    <a:pt x="43142" y="23728"/>
                  </a:lnTo>
                  <a:cubicBezTo>
                    <a:pt x="43142" y="26964"/>
                    <a:pt x="42064" y="29121"/>
                    <a:pt x="42064" y="32357"/>
                  </a:cubicBezTo>
                  <a:cubicBezTo>
                    <a:pt x="40985" y="35592"/>
                    <a:pt x="40985" y="38828"/>
                    <a:pt x="39907" y="40985"/>
                  </a:cubicBezTo>
                  <a:lnTo>
                    <a:pt x="32357" y="77655"/>
                  </a:lnTo>
                  <a:lnTo>
                    <a:pt x="15100" y="77655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33" name="Freihandform: Form 2732">
              <a:extLst>
                <a:ext uri="{FF2B5EF4-FFF2-40B4-BE49-F238E27FC236}">
                  <a16:creationId xmlns:a16="http://schemas.microsoft.com/office/drawing/2014/main" id="{3C42A4A7-7B24-44EA-81B1-1A7710A70AB1}"/>
                </a:ext>
              </a:extLst>
            </p:cNvPr>
            <p:cNvSpPr/>
            <p:nvPr/>
          </p:nvSpPr>
          <p:spPr>
            <a:xfrm>
              <a:off x="9783565" y="6312172"/>
              <a:ext cx="50691" cy="62555"/>
            </a:xfrm>
            <a:custGeom>
              <a:avLst/>
              <a:gdLst>
                <a:gd name="connsiteX0" fmla="*/ 18335 w 50691"/>
                <a:gd name="connsiteY0" fmla="*/ 62556 h 62555"/>
                <a:gd name="connsiteX1" fmla="*/ 8628 w 50691"/>
                <a:gd name="connsiteY1" fmla="*/ 60399 h 62555"/>
                <a:gd name="connsiteX2" fmla="*/ 2157 w 50691"/>
                <a:gd name="connsiteY2" fmla="*/ 53928 h 62555"/>
                <a:gd name="connsiteX3" fmla="*/ 0 w 50691"/>
                <a:gd name="connsiteY3" fmla="*/ 45299 h 62555"/>
                <a:gd name="connsiteX4" fmla="*/ 7549 w 50691"/>
                <a:gd name="connsiteY4" fmla="*/ 31278 h 62555"/>
                <a:gd name="connsiteX5" fmla="*/ 33435 w 50691"/>
                <a:gd name="connsiteY5" fmla="*/ 23728 h 62555"/>
                <a:gd name="connsiteX6" fmla="*/ 32357 w 50691"/>
                <a:gd name="connsiteY6" fmla="*/ 18335 h 62555"/>
                <a:gd name="connsiteX7" fmla="*/ 29120 w 50691"/>
                <a:gd name="connsiteY7" fmla="*/ 15100 h 62555"/>
                <a:gd name="connsiteX8" fmla="*/ 23728 w 50691"/>
                <a:gd name="connsiteY8" fmla="*/ 14021 h 62555"/>
                <a:gd name="connsiteX9" fmla="*/ 16178 w 50691"/>
                <a:gd name="connsiteY9" fmla="*/ 15100 h 62555"/>
                <a:gd name="connsiteX10" fmla="*/ 8628 w 50691"/>
                <a:gd name="connsiteY10" fmla="*/ 19414 h 62555"/>
                <a:gd name="connsiteX11" fmla="*/ 3236 w 50691"/>
                <a:gd name="connsiteY11" fmla="*/ 8628 h 62555"/>
                <a:gd name="connsiteX12" fmla="*/ 10786 w 50691"/>
                <a:gd name="connsiteY12" fmla="*/ 4314 h 62555"/>
                <a:gd name="connsiteX13" fmla="*/ 19414 w 50691"/>
                <a:gd name="connsiteY13" fmla="*/ 1078 h 62555"/>
                <a:gd name="connsiteX14" fmla="*/ 28042 w 50691"/>
                <a:gd name="connsiteY14" fmla="*/ 0 h 62555"/>
                <a:gd name="connsiteX15" fmla="*/ 40985 w 50691"/>
                <a:gd name="connsiteY15" fmla="*/ 3236 h 62555"/>
                <a:gd name="connsiteX16" fmla="*/ 48535 w 50691"/>
                <a:gd name="connsiteY16" fmla="*/ 11864 h 62555"/>
                <a:gd name="connsiteX17" fmla="*/ 50691 w 50691"/>
                <a:gd name="connsiteY17" fmla="*/ 25885 h 62555"/>
                <a:gd name="connsiteX18" fmla="*/ 50691 w 50691"/>
                <a:gd name="connsiteY18" fmla="*/ 59320 h 62555"/>
                <a:gd name="connsiteX19" fmla="*/ 37749 w 50691"/>
                <a:gd name="connsiteY19" fmla="*/ 59320 h 62555"/>
                <a:gd name="connsiteX20" fmla="*/ 36670 w 50691"/>
                <a:gd name="connsiteY20" fmla="*/ 52849 h 62555"/>
                <a:gd name="connsiteX21" fmla="*/ 36670 w 50691"/>
                <a:gd name="connsiteY21" fmla="*/ 52849 h 62555"/>
                <a:gd name="connsiteX22" fmla="*/ 28042 w 50691"/>
                <a:gd name="connsiteY22" fmla="*/ 58242 h 62555"/>
                <a:gd name="connsiteX23" fmla="*/ 18335 w 50691"/>
                <a:gd name="connsiteY23" fmla="*/ 62556 h 62555"/>
                <a:gd name="connsiteX24" fmla="*/ 23728 w 50691"/>
                <a:gd name="connsiteY24" fmla="*/ 50692 h 62555"/>
                <a:gd name="connsiteX25" fmla="*/ 29120 w 50691"/>
                <a:gd name="connsiteY25" fmla="*/ 49613 h 62555"/>
                <a:gd name="connsiteX26" fmla="*/ 34513 w 50691"/>
                <a:gd name="connsiteY26" fmla="*/ 45299 h 62555"/>
                <a:gd name="connsiteX27" fmla="*/ 34513 w 50691"/>
                <a:gd name="connsiteY27" fmla="*/ 34513 h 62555"/>
                <a:gd name="connsiteX28" fmla="*/ 23728 w 50691"/>
                <a:gd name="connsiteY28" fmla="*/ 36671 h 62555"/>
                <a:gd name="connsiteX29" fmla="*/ 18335 w 50691"/>
                <a:gd name="connsiteY29" fmla="*/ 39906 h 62555"/>
                <a:gd name="connsiteX30" fmla="*/ 16178 w 50691"/>
                <a:gd name="connsiteY30" fmla="*/ 44220 h 62555"/>
                <a:gd name="connsiteX31" fmla="*/ 18335 w 50691"/>
                <a:gd name="connsiteY31" fmla="*/ 48535 h 62555"/>
                <a:gd name="connsiteX32" fmla="*/ 23728 w 50691"/>
                <a:gd name="connsiteY32" fmla="*/ 50692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0691" h="62555">
                  <a:moveTo>
                    <a:pt x="18335" y="62556"/>
                  </a:moveTo>
                  <a:cubicBezTo>
                    <a:pt x="15099" y="62556"/>
                    <a:pt x="11864" y="61477"/>
                    <a:pt x="8628" y="60399"/>
                  </a:cubicBezTo>
                  <a:cubicBezTo>
                    <a:pt x="6471" y="59320"/>
                    <a:pt x="4314" y="57163"/>
                    <a:pt x="2157" y="53928"/>
                  </a:cubicBezTo>
                  <a:cubicBezTo>
                    <a:pt x="1078" y="51770"/>
                    <a:pt x="0" y="48535"/>
                    <a:pt x="0" y="45299"/>
                  </a:cubicBezTo>
                  <a:cubicBezTo>
                    <a:pt x="0" y="38828"/>
                    <a:pt x="2157" y="34513"/>
                    <a:pt x="7549" y="31278"/>
                  </a:cubicBezTo>
                  <a:cubicBezTo>
                    <a:pt x="12942" y="28042"/>
                    <a:pt x="21571" y="25885"/>
                    <a:pt x="33435" y="23728"/>
                  </a:cubicBezTo>
                  <a:cubicBezTo>
                    <a:pt x="33435" y="21571"/>
                    <a:pt x="33435" y="20492"/>
                    <a:pt x="32357" y="18335"/>
                  </a:cubicBezTo>
                  <a:cubicBezTo>
                    <a:pt x="31278" y="17257"/>
                    <a:pt x="30199" y="16178"/>
                    <a:pt x="29120" y="15100"/>
                  </a:cubicBezTo>
                  <a:cubicBezTo>
                    <a:pt x="28042" y="14021"/>
                    <a:pt x="25885" y="14021"/>
                    <a:pt x="23728" y="14021"/>
                  </a:cubicBezTo>
                  <a:cubicBezTo>
                    <a:pt x="21571" y="14021"/>
                    <a:pt x="18335" y="14021"/>
                    <a:pt x="16178" y="15100"/>
                  </a:cubicBezTo>
                  <a:cubicBezTo>
                    <a:pt x="14021" y="16178"/>
                    <a:pt x="10786" y="17257"/>
                    <a:pt x="8628" y="19414"/>
                  </a:cubicBezTo>
                  <a:lnTo>
                    <a:pt x="3236" y="8628"/>
                  </a:lnTo>
                  <a:cubicBezTo>
                    <a:pt x="5393" y="7550"/>
                    <a:pt x="8628" y="5393"/>
                    <a:pt x="10786" y="4314"/>
                  </a:cubicBezTo>
                  <a:cubicBezTo>
                    <a:pt x="12942" y="3236"/>
                    <a:pt x="16178" y="2157"/>
                    <a:pt x="19414" y="1078"/>
                  </a:cubicBezTo>
                  <a:cubicBezTo>
                    <a:pt x="22649" y="0"/>
                    <a:pt x="24807" y="0"/>
                    <a:pt x="28042" y="0"/>
                  </a:cubicBezTo>
                  <a:cubicBezTo>
                    <a:pt x="33435" y="0"/>
                    <a:pt x="37749" y="1078"/>
                    <a:pt x="40985" y="3236"/>
                  </a:cubicBezTo>
                  <a:cubicBezTo>
                    <a:pt x="44220" y="5393"/>
                    <a:pt x="47456" y="8628"/>
                    <a:pt x="48535" y="11864"/>
                  </a:cubicBezTo>
                  <a:cubicBezTo>
                    <a:pt x="50691" y="16178"/>
                    <a:pt x="50691" y="20492"/>
                    <a:pt x="50691" y="25885"/>
                  </a:cubicBezTo>
                  <a:lnTo>
                    <a:pt x="50691" y="59320"/>
                  </a:lnTo>
                  <a:lnTo>
                    <a:pt x="37749" y="59320"/>
                  </a:lnTo>
                  <a:lnTo>
                    <a:pt x="36670" y="52849"/>
                  </a:lnTo>
                  <a:lnTo>
                    <a:pt x="36670" y="52849"/>
                  </a:lnTo>
                  <a:cubicBezTo>
                    <a:pt x="34513" y="55006"/>
                    <a:pt x="31278" y="57163"/>
                    <a:pt x="28042" y="58242"/>
                  </a:cubicBezTo>
                  <a:cubicBezTo>
                    <a:pt x="24807" y="62556"/>
                    <a:pt x="21571" y="62556"/>
                    <a:pt x="18335" y="62556"/>
                  </a:cubicBezTo>
                  <a:close/>
                  <a:moveTo>
                    <a:pt x="23728" y="50692"/>
                  </a:moveTo>
                  <a:cubicBezTo>
                    <a:pt x="25885" y="50692"/>
                    <a:pt x="28042" y="50692"/>
                    <a:pt x="29120" y="49613"/>
                  </a:cubicBezTo>
                  <a:cubicBezTo>
                    <a:pt x="30199" y="48535"/>
                    <a:pt x="32357" y="47456"/>
                    <a:pt x="34513" y="45299"/>
                  </a:cubicBezTo>
                  <a:lnTo>
                    <a:pt x="34513" y="34513"/>
                  </a:lnTo>
                  <a:cubicBezTo>
                    <a:pt x="30199" y="35592"/>
                    <a:pt x="26964" y="35592"/>
                    <a:pt x="23728" y="36671"/>
                  </a:cubicBezTo>
                  <a:cubicBezTo>
                    <a:pt x="20492" y="37749"/>
                    <a:pt x="19414" y="38828"/>
                    <a:pt x="18335" y="39906"/>
                  </a:cubicBezTo>
                  <a:cubicBezTo>
                    <a:pt x="17257" y="40985"/>
                    <a:pt x="16178" y="43142"/>
                    <a:pt x="16178" y="44220"/>
                  </a:cubicBezTo>
                  <a:cubicBezTo>
                    <a:pt x="16178" y="46378"/>
                    <a:pt x="17257" y="47456"/>
                    <a:pt x="18335" y="48535"/>
                  </a:cubicBezTo>
                  <a:cubicBezTo>
                    <a:pt x="19414" y="49613"/>
                    <a:pt x="21571" y="50692"/>
                    <a:pt x="23728" y="50692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34" name="Freihandform: Form 2733">
              <a:extLst>
                <a:ext uri="{FF2B5EF4-FFF2-40B4-BE49-F238E27FC236}">
                  <a16:creationId xmlns:a16="http://schemas.microsoft.com/office/drawing/2014/main" id="{4859E927-C549-40F1-B416-F89F7722B682}"/>
                </a:ext>
              </a:extLst>
            </p:cNvPr>
            <p:cNvSpPr/>
            <p:nvPr/>
          </p:nvSpPr>
          <p:spPr>
            <a:xfrm>
              <a:off x="9849356" y="6314329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3 w 37749"/>
                <a:gd name="connsiteY2" fmla="*/ 1079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9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2 w 37749"/>
                <a:gd name="connsiteY11" fmla="*/ 14021 h 59320"/>
                <a:gd name="connsiteX12" fmla="*/ 20493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2" y="0"/>
                    <a:pt x="30199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2" y="0"/>
                    <a:pt x="36671" y="0"/>
                    <a:pt x="37749" y="1079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2943"/>
                    <a:pt x="29121" y="14021"/>
                    <a:pt x="28042" y="14021"/>
                  </a:cubicBezTo>
                  <a:cubicBezTo>
                    <a:pt x="25885" y="14021"/>
                    <a:pt x="23728" y="15100"/>
                    <a:pt x="20493" y="16178"/>
                  </a:cubicBezTo>
                  <a:cubicBezTo>
                    <a:pt x="18335" y="18336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35" name="Freihandform: Form 2734">
              <a:extLst>
                <a:ext uri="{FF2B5EF4-FFF2-40B4-BE49-F238E27FC236}">
                  <a16:creationId xmlns:a16="http://schemas.microsoft.com/office/drawing/2014/main" id="{AE91CFCB-8E90-41A0-A100-19A976766E8D}"/>
                </a:ext>
              </a:extLst>
            </p:cNvPr>
            <p:cNvSpPr/>
            <p:nvPr/>
          </p:nvSpPr>
          <p:spPr>
            <a:xfrm>
              <a:off x="9895734" y="6312172"/>
              <a:ext cx="84126" cy="61477"/>
            </a:xfrm>
            <a:custGeom>
              <a:avLst/>
              <a:gdLst>
                <a:gd name="connsiteX0" fmla="*/ 0 w 84126"/>
                <a:gd name="connsiteY0" fmla="*/ 61477 h 61477"/>
                <a:gd name="connsiteX1" fmla="*/ 0 w 84126"/>
                <a:gd name="connsiteY1" fmla="*/ 3236 h 61477"/>
                <a:gd name="connsiteX2" fmla="*/ 12943 w 84126"/>
                <a:gd name="connsiteY2" fmla="*/ 3236 h 61477"/>
                <a:gd name="connsiteX3" fmla="*/ 14021 w 84126"/>
                <a:gd name="connsiteY3" fmla="*/ 10786 h 61477"/>
                <a:gd name="connsiteX4" fmla="*/ 14021 w 84126"/>
                <a:gd name="connsiteY4" fmla="*/ 10786 h 61477"/>
                <a:gd name="connsiteX5" fmla="*/ 21571 w 84126"/>
                <a:gd name="connsiteY5" fmla="*/ 4314 h 61477"/>
                <a:gd name="connsiteX6" fmla="*/ 31278 w 84126"/>
                <a:gd name="connsiteY6" fmla="*/ 1078 h 61477"/>
                <a:gd name="connsiteX7" fmla="*/ 40985 w 84126"/>
                <a:gd name="connsiteY7" fmla="*/ 3236 h 61477"/>
                <a:gd name="connsiteX8" fmla="*/ 47457 w 84126"/>
                <a:gd name="connsiteY8" fmla="*/ 10786 h 61477"/>
                <a:gd name="connsiteX9" fmla="*/ 56085 w 84126"/>
                <a:gd name="connsiteY9" fmla="*/ 3236 h 61477"/>
                <a:gd name="connsiteX10" fmla="*/ 65792 w 84126"/>
                <a:gd name="connsiteY10" fmla="*/ 0 h 61477"/>
                <a:gd name="connsiteX11" fmla="*/ 79813 w 84126"/>
                <a:gd name="connsiteY11" fmla="*/ 6471 h 61477"/>
                <a:gd name="connsiteX12" fmla="*/ 84127 w 84126"/>
                <a:gd name="connsiteY12" fmla="*/ 23728 h 61477"/>
                <a:gd name="connsiteX13" fmla="*/ 84127 w 84126"/>
                <a:gd name="connsiteY13" fmla="*/ 60399 h 61477"/>
                <a:gd name="connsiteX14" fmla="*/ 67949 w 84126"/>
                <a:gd name="connsiteY14" fmla="*/ 60399 h 61477"/>
                <a:gd name="connsiteX15" fmla="*/ 67949 w 84126"/>
                <a:gd name="connsiteY15" fmla="*/ 25885 h 61477"/>
                <a:gd name="connsiteX16" fmla="*/ 65792 w 84126"/>
                <a:gd name="connsiteY16" fmla="*/ 16178 h 61477"/>
                <a:gd name="connsiteX17" fmla="*/ 60399 w 84126"/>
                <a:gd name="connsiteY17" fmla="*/ 14021 h 61477"/>
                <a:gd name="connsiteX18" fmla="*/ 55006 w 84126"/>
                <a:gd name="connsiteY18" fmla="*/ 15100 h 61477"/>
                <a:gd name="connsiteX19" fmla="*/ 49614 w 84126"/>
                <a:gd name="connsiteY19" fmla="*/ 19414 h 61477"/>
                <a:gd name="connsiteX20" fmla="*/ 49614 w 84126"/>
                <a:gd name="connsiteY20" fmla="*/ 59320 h 61477"/>
                <a:gd name="connsiteX21" fmla="*/ 33435 w 84126"/>
                <a:gd name="connsiteY21" fmla="*/ 59320 h 61477"/>
                <a:gd name="connsiteX22" fmla="*/ 33435 w 84126"/>
                <a:gd name="connsiteY22" fmla="*/ 24807 h 61477"/>
                <a:gd name="connsiteX23" fmla="*/ 31278 w 84126"/>
                <a:gd name="connsiteY23" fmla="*/ 15100 h 61477"/>
                <a:gd name="connsiteX24" fmla="*/ 25885 w 84126"/>
                <a:gd name="connsiteY24" fmla="*/ 12942 h 61477"/>
                <a:gd name="connsiteX25" fmla="*/ 15100 w 84126"/>
                <a:gd name="connsiteY25" fmla="*/ 19414 h 61477"/>
                <a:gd name="connsiteX26" fmla="*/ 15100 w 84126"/>
                <a:gd name="connsiteY26" fmla="*/ 59320 h 61477"/>
                <a:gd name="connsiteX27" fmla="*/ 0 w 84126"/>
                <a:gd name="connsiteY27" fmla="*/ 59320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126" h="61477">
                  <a:moveTo>
                    <a:pt x="0" y="61477"/>
                  </a:moveTo>
                  <a:lnTo>
                    <a:pt x="0" y="3236"/>
                  </a:lnTo>
                  <a:lnTo>
                    <a:pt x="12943" y="3236"/>
                  </a:lnTo>
                  <a:lnTo>
                    <a:pt x="14021" y="10786"/>
                  </a:lnTo>
                  <a:lnTo>
                    <a:pt x="14021" y="10786"/>
                  </a:lnTo>
                  <a:cubicBezTo>
                    <a:pt x="16178" y="8628"/>
                    <a:pt x="19414" y="6471"/>
                    <a:pt x="21571" y="4314"/>
                  </a:cubicBezTo>
                  <a:cubicBezTo>
                    <a:pt x="24807" y="2157"/>
                    <a:pt x="28043" y="1078"/>
                    <a:pt x="31278" y="1078"/>
                  </a:cubicBezTo>
                  <a:cubicBezTo>
                    <a:pt x="35592" y="1078"/>
                    <a:pt x="38828" y="2157"/>
                    <a:pt x="40985" y="3236"/>
                  </a:cubicBezTo>
                  <a:cubicBezTo>
                    <a:pt x="43142" y="4314"/>
                    <a:pt x="45299" y="7550"/>
                    <a:pt x="47457" y="10786"/>
                  </a:cubicBezTo>
                  <a:cubicBezTo>
                    <a:pt x="49614" y="7550"/>
                    <a:pt x="52849" y="5393"/>
                    <a:pt x="56085" y="3236"/>
                  </a:cubicBezTo>
                  <a:cubicBezTo>
                    <a:pt x="59320" y="1078"/>
                    <a:pt x="62556" y="0"/>
                    <a:pt x="65792" y="0"/>
                  </a:cubicBezTo>
                  <a:cubicBezTo>
                    <a:pt x="72263" y="0"/>
                    <a:pt x="76578" y="2157"/>
                    <a:pt x="79813" y="6471"/>
                  </a:cubicBezTo>
                  <a:cubicBezTo>
                    <a:pt x="83049" y="10786"/>
                    <a:pt x="84127" y="16178"/>
                    <a:pt x="84127" y="23728"/>
                  </a:cubicBezTo>
                  <a:lnTo>
                    <a:pt x="84127" y="60399"/>
                  </a:lnTo>
                  <a:lnTo>
                    <a:pt x="67949" y="60399"/>
                  </a:lnTo>
                  <a:lnTo>
                    <a:pt x="67949" y="25885"/>
                  </a:lnTo>
                  <a:cubicBezTo>
                    <a:pt x="67949" y="21571"/>
                    <a:pt x="66870" y="18335"/>
                    <a:pt x="65792" y="16178"/>
                  </a:cubicBezTo>
                  <a:cubicBezTo>
                    <a:pt x="64713" y="14021"/>
                    <a:pt x="62556" y="14021"/>
                    <a:pt x="60399" y="14021"/>
                  </a:cubicBezTo>
                  <a:cubicBezTo>
                    <a:pt x="58242" y="14021"/>
                    <a:pt x="57163" y="14021"/>
                    <a:pt x="55006" y="15100"/>
                  </a:cubicBezTo>
                  <a:cubicBezTo>
                    <a:pt x="52849" y="16178"/>
                    <a:pt x="51770" y="17257"/>
                    <a:pt x="49614" y="19414"/>
                  </a:cubicBezTo>
                  <a:lnTo>
                    <a:pt x="49614" y="59320"/>
                  </a:lnTo>
                  <a:lnTo>
                    <a:pt x="33435" y="59320"/>
                  </a:lnTo>
                  <a:lnTo>
                    <a:pt x="33435" y="24807"/>
                  </a:lnTo>
                  <a:cubicBezTo>
                    <a:pt x="33435" y="20492"/>
                    <a:pt x="32357" y="17257"/>
                    <a:pt x="31278" y="15100"/>
                  </a:cubicBezTo>
                  <a:cubicBezTo>
                    <a:pt x="30199" y="12942"/>
                    <a:pt x="28043" y="12942"/>
                    <a:pt x="25885" y="12942"/>
                  </a:cubicBezTo>
                  <a:cubicBezTo>
                    <a:pt x="22650" y="12942"/>
                    <a:pt x="19414" y="15100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736" name="Grafik 2">
            <a:extLst>
              <a:ext uri="{FF2B5EF4-FFF2-40B4-BE49-F238E27FC236}">
                <a16:creationId xmlns:a16="http://schemas.microsoft.com/office/drawing/2014/main" id="{DE2258AA-BF44-41B8-B656-321DA25895A4}"/>
              </a:ext>
            </a:extLst>
          </p:cNvPr>
          <p:cNvGrpSpPr/>
          <p:nvPr/>
        </p:nvGrpSpPr>
        <p:grpSpPr>
          <a:xfrm>
            <a:off x="8598237" y="6319722"/>
            <a:ext cx="222181" cy="84127"/>
            <a:chOff x="8598237" y="6319722"/>
            <a:chExt cx="222181" cy="84127"/>
          </a:xfrm>
          <a:solidFill>
            <a:srgbClr val="60605F"/>
          </a:solidFill>
        </p:grpSpPr>
        <p:sp>
          <p:nvSpPr>
            <p:cNvPr id="2737" name="Freihandform: Form 2736">
              <a:extLst>
                <a:ext uri="{FF2B5EF4-FFF2-40B4-BE49-F238E27FC236}">
                  <a16:creationId xmlns:a16="http://schemas.microsoft.com/office/drawing/2014/main" id="{A0596C40-FB82-45BA-BE4D-C486C1EA3DB9}"/>
                </a:ext>
              </a:extLst>
            </p:cNvPr>
            <p:cNvSpPr/>
            <p:nvPr/>
          </p:nvSpPr>
          <p:spPr>
            <a:xfrm>
              <a:off x="8598237" y="6324036"/>
              <a:ext cx="60398" cy="79813"/>
            </a:xfrm>
            <a:custGeom>
              <a:avLst/>
              <a:gdLst>
                <a:gd name="connsiteX0" fmla="*/ 36671 w 60398"/>
                <a:gd name="connsiteY0" fmla="*/ 79813 h 79813"/>
                <a:gd name="connsiteX1" fmla="*/ 18335 w 60398"/>
                <a:gd name="connsiteY1" fmla="*/ 75499 h 79813"/>
                <a:gd name="connsiteX2" fmla="*/ 5393 w 60398"/>
                <a:gd name="connsiteY2" fmla="*/ 62556 h 79813"/>
                <a:gd name="connsiteX3" fmla="*/ 0 w 60398"/>
                <a:gd name="connsiteY3" fmla="*/ 40985 h 79813"/>
                <a:gd name="connsiteX4" fmla="*/ 3236 w 60398"/>
                <a:gd name="connsiteY4" fmla="*/ 23728 h 79813"/>
                <a:gd name="connsiteX5" fmla="*/ 10786 w 60398"/>
                <a:gd name="connsiteY5" fmla="*/ 10786 h 79813"/>
                <a:gd name="connsiteX6" fmla="*/ 22649 w 60398"/>
                <a:gd name="connsiteY6" fmla="*/ 3236 h 79813"/>
                <a:gd name="connsiteX7" fmla="*/ 36671 w 60398"/>
                <a:gd name="connsiteY7" fmla="*/ 0 h 79813"/>
                <a:gd name="connsiteX8" fmla="*/ 49613 w 60398"/>
                <a:gd name="connsiteY8" fmla="*/ 3236 h 79813"/>
                <a:gd name="connsiteX9" fmla="*/ 59320 w 60398"/>
                <a:gd name="connsiteY9" fmla="*/ 9707 h 79813"/>
                <a:gd name="connsiteX10" fmla="*/ 50692 w 60398"/>
                <a:gd name="connsiteY10" fmla="*/ 20493 h 79813"/>
                <a:gd name="connsiteX11" fmla="*/ 44220 w 60398"/>
                <a:gd name="connsiteY11" fmla="*/ 16178 h 79813"/>
                <a:gd name="connsiteX12" fmla="*/ 36671 w 60398"/>
                <a:gd name="connsiteY12" fmla="*/ 14021 h 79813"/>
                <a:gd name="connsiteX13" fmla="*/ 26964 w 60398"/>
                <a:gd name="connsiteY13" fmla="*/ 17257 h 79813"/>
                <a:gd name="connsiteX14" fmla="*/ 19414 w 60398"/>
                <a:gd name="connsiteY14" fmla="*/ 25885 h 79813"/>
                <a:gd name="connsiteX15" fmla="*/ 17257 w 60398"/>
                <a:gd name="connsiteY15" fmla="*/ 39907 h 79813"/>
                <a:gd name="connsiteX16" fmla="*/ 19414 w 60398"/>
                <a:gd name="connsiteY16" fmla="*/ 53928 h 79813"/>
                <a:gd name="connsiteX17" fmla="*/ 25885 w 60398"/>
                <a:gd name="connsiteY17" fmla="*/ 62556 h 79813"/>
                <a:gd name="connsiteX18" fmla="*/ 36671 w 60398"/>
                <a:gd name="connsiteY18" fmla="*/ 65792 h 79813"/>
                <a:gd name="connsiteX19" fmla="*/ 45299 w 60398"/>
                <a:gd name="connsiteY19" fmla="*/ 63635 h 79813"/>
                <a:gd name="connsiteX20" fmla="*/ 51770 w 60398"/>
                <a:gd name="connsiteY20" fmla="*/ 58242 h 79813"/>
                <a:gd name="connsiteX21" fmla="*/ 60399 w 60398"/>
                <a:gd name="connsiteY21" fmla="*/ 67949 h 79813"/>
                <a:gd name="connsiteX22" fmla="*/ 49613 w 60398"/>
                <a:gd name="connsiteY22" fmla="*/ 76577 h 79813"/>
                <a:gd name="connsiteX23" fmla="*/ 36671 w 60398"/>
                <a:gd name="connsiteY23" fmla="*/ 79813 h 7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398" h="79813">
                  <a:moveTo>
                    <a:pt x="36671" y="79813"/>
                  </a:moveTo>
                  <a:cubicBezTo>
                    <a:pt x="30199" y="79813"/>
                    <a:pt x="23728" y="78734"/>
                    <a:pt x="18335" y="75499"/>
                  </a:cubicBezTo>
                  <a:cubicBezTo>
                    <a:pt x="12943" y="72263"/>
                    <a:pt x="8628" y="67949"/>
                    <a:pt x="5393" y="62556"/>
                  </a:cubicBezTo>
                  <a:cubicBezTo>
                    <a:pt x="2157" y="56085"/>
                    <a:pt x="0" y="49613"/>
                    <a:pt x="0" y="40985"/>
                  </a:cubicBezTo>
                  <a:cubicBezTo>
                    <a:pt x="0" y="34514"/>
                    <a:pt x="1078" y="29121"/>
                    <a:pt x="3236" y="23728"/>
                  </a:cubicBezTo>
                  <a:cubicBezTo>
                    <a:pt x="5393" y="18336"/>
                    <a:pt x="7550" y="14021"/>
                    <a:pt x="10786" y="10786"/>
                  </a:cubicBezTo>
                  <a:cubicBezTo>
                    <a:pt x="14021" y="7550"/>
                    <a:pt x="18335" y="4314"/>
                    <a:pt x="22649" y="3236"/>
                  </a:cubicBezTo>
                  <a:cubicBezTo>
                    <a:pt x="26964" y="1079"/>
                    <a:pt x="31278" y="0"/>
                    <a:pt x="36671" y="0"/>
                  </a:cubicBezTo>
                  <a:cubicBezTo>
                    <a:pt x="42064" y="0"/>
                    <a:pt x="46378" y="1079"/>
                    <a:pt x="49613" y="3236"/>
                  </a:cubicBezTo>
                  <a:cubicBezTo>
                    <a:pt x="53928" y="5393"/>
                    <a:pt x="57163" y="7550"/>
                    <a:pt x="59320" y="9707"/>
                  </a:cubicBezTo>
                  <a:lnTo>
                    <a:pt x="50692" y="20493"/>
                  </a:lnTo>
                  <a:cubicBezTo>
                    <a:pt x="48535" y="18336"/>
                    <a:pt x="46378" y="17257"/>
                    <a:pt x="44220" y="16178"/>
                  </a:cubicBezTo>
                  <a:cubicBezTo>
                    <a:pt x="42064" y="15100"/>
                    <a:pt x="39907" y="14021"/>
                    <a:pt x="36671" y="14021"/>
                  </a:cubicBezTo>
                  <a:cubicBezTo>
                    <a:pt x="33435" y="14021"/>
                    <a:pt x="29121" y="15100"/>
                    <a:pt x="26964" y="17257"/>
                  </a:cubicBezTo>
                  <a:cubicBezTo>
                    <a:pt x="23728" y="19414"/>
                    <a:pt x="21571" y="22650"/>
                    <a:pt x="19414" y="25885"/>
                  </a:cubicBezTo>
                  <a:cubicBezTo>
                    <a:pt x="17257" y="30200"/>
                    <a:pt x="17257" y="34514"/>
                    <a:pt x="17257" y="39907"/>
                  </a:cubicBezTo>
                  <a:cubicBezTo>
                    <a:pt x="17257" y="45299"/>
                    <a:pt x="18335" y="50692"/>
                    <a:pt x="19414" y="53928"/>
                  </a:cubicBezTo>
                  <a:cubicBezTo>
                    <a:pt x="20493" y="58242"/>
                    <a:pt x="23728" y="60399"/>
                    <a:pt x="25885" y="62556"/>
                  </a:cubicBezTo>
                  <a:cubicBezTo>
                    <a:pt x="29121" y="64713"/>
                    <a:pt x="32357" y="65792"/>
                    <a:pt x="36671" y="65792"/>
                  </a:cubicBezTo>
                  <a:cubicBezTo>
                    <a:pt x="39907" y="65792"/>
                    <a:pt x="43142" y="64713"/>
                    <a:pt x="45299" y="63635"/>
                  </a:cubicBezTo>
                  <a:cubicBezTo>
                    <a:pt x="47457" y="62556"/>
                    <a:pt x="49613" y="60399"/>
                    <a:pt x="51770" y="58242"/>
                  </a:cubicBezTo>
                  <a:lnTo>
                    <a:pt x="60399" y="67949"/>
                  </a:lnTo>
                  <a:cubicBezTo>
                    <a:pt x="57163" y="71184"/>
                    <a:pt x="53928" y="74420"/>
                    <a:pt x="49613" y="76577"/>
                  </a:cubicBezTo>
                  <a:cubicBezTo>
                    <a:pt x="46378" y="78734"/>
                    <a:pt x="42064" y="79813"/>
                    <a:pt x="36671" y="79813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38" name="Freihandform: Form 2737">
              <a:extLst>
                <a:ext uri="{FF2B5EF4-FFF2-40B4-BE49-F238E27FC236}">
                  <a16:creationId xmlns:a16="http://schemas.microsoft.com/office/drawing/2014/main" id="{F84B7D47-ACC5-49A3-A37B-EAEB92FCA4A5}"/>
                </a:ext>
              </a:extLst>
            </p:cNvPr>
            <p:cNvSpPr/>
            <p:nvPr/>
          </p:nvSpPr>
          <p:spPr>
            <a:xfrm>
              <a:off x="8666185" y="6343450"/>
              <a:ext cx="58242" cy="60398"/>
            </a:xfrm>
            <a:custGeom>
              <a:avLst/>
              <a:gdLst>
                <a:gd name="connsiteX0" fmla="*/ 29121 w 58242"/>
                <a:gd name="connsiteY0" fmla="*/ 60399 h 60398"/>
                <a:gd name="connsiteX1" fmla="*/ 15100 w 58242"/>
                <a:gd name="connsiteY1" fmla="*/ 57163 h 60398"/>
                <a:gd name="connsiteX2" fmla="*/ 4314 w 58242"/>
                <a:gd name="connsiteY2" fmla="*/ 46378 h 60398"/>
                <a:gd name="connsiteX3" fmla="*/ 0 w 58242"/>
                <a:gd name="connsiteY3" fmla="*/ 30199 h 60398"/>
                <a:gd name="connsiteX4" fmla="*/ 4314 w 58242"/>
                <a:gd name="connsiteY4" fmla="*/ 14021 h 60398"/>
                <a:gd name="connsiteX5" fmla="*/ 15100 w 58242"/>
                <a:gd name="connsiteY5" fmla="*/ 3236 h 60398"/>
                <a:gd name="connsiteX6" fmla="*/ 29121 w 58242"/>
                <a:gd name="connsiteY6" fmla="*/ 0 h 60398"/>
                <a:gd name="connsiteX7" fmla="*/ 43142 w 58242"/>
                <a:gd name="connsiteY7" fmla="*/ 3236 h 60398"/>
                <a:gd name="connsiteX8" fmla="*/ 53928 w 58242"/>
                <a:gd name="connsiteY8" fmla="*/ 14021 h 60398"/>
                <a:gd name="connsiteX9" fmla="*/ 58242 w 58242"/>
                <a:gd name="connsiteY9" fmla="*/ 30199 h 60398"/>
                <a:gd name="connsiteX10" fmla="*/ 53928 w 58242"/>
                <a:gd name="connsiteY10" fmla="*/ 46378 h 60398"/>
                <a:gd name="connsiteX11" fmla="*/ 43142 w 58242"/>
                <a:gd name="connsiteY11" fmla="*/ 57163 h 60398"/>
                <a:gd name="connsiteX12" fmla="*/ 29121 w 58242"/>
                <a:gd name="connsiteY12" fmla="*/ 60399 h 60398"/>
                <a:gd name="connsiteX13" fmla="*/ 29121 w 58242"/>
                <a:gd name="connsiteY13" fmla="*/ 47456 h 60398"/>
                <a:gd name="connsiteX14" fmla="*/ 35592 w 58242"/>
                <a:gd name="connsiteY14" fmla="*/ 45299 h 60398"/>
                <a:gd name="connsiteX15" fmla="*/ 39907 w 58242"/>
                <a:gd name="connsiteY15" fmla="*/ 38828 h 60398"/>
                <a:gd name="connsiteX16" fmla="*/ 40985 w 58242"/>
                <a:gd name="connsiteY16" fmla="*/ 29121 h 60398"/>
                <a:gd name="connsiteX17" fmla="*/ 39907 w 58242"/>
                <a:gd name="connsiteY17" fmla="*/ 19414 h 60398"/>
                <a:gd name="connsiteX18" fmla="*/ 35592 w 58242"/>
                <a:gd name="connsiteY18" fmla="*/ 12942 h 60398"/>
                <a:gd name="connsiteX19" fmla="*/ 29121 w 58242"/>
                <a:gd name="connsiteY19" fmla="*/ 10786 h 60398"/>
                <a:gd name="connsiteX20" fmla="*/ 22650 w 58242"/>
                <a:gd name="connsiteY20" fmla="*/ 12942 h 60398"/>
                <a:gd name="connsiteX21" fmla="*/ 18335 w 58242"/>
                <a:gd name="connsiteY21" fmla="*/ 19414 h 60398"/>
                <a:gd name="connsiteX22" fmla="*/ 17257 w 58242"/>
                <a:gd name="connsiteY22" fmla="*/ 29121 h 60398"/>
                <a:gd name="connsiteX23" fmla="*/ 18335 w 58242"/>
                <a:gd name="connsiteY23" fmla="*/ 38828 h 60398"/>
                <a:gd name="connsiteX24" fmla="*/ 22650 w 58242"/>
                <a:gd name="connsiteY24" fmla="*/ 45299 h 60398"/>
                <a:gd name="connsiteX25" fmla="*/ 29121 w 58242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2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9" y="18335"/>
                    <a:pt x="4314" y="14021"/>
                  </a:cubicBezTo>
                  <a:cubicBezTo>
                    <a:pt x="6472" y="9707"/>
                    <a:pt x="10786" y="5393"/>
                    <a:pt x="15100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4" y="0"/>
                    <a:pt x="38828" y="1079"/>
                    <a:pt x="43142" y="3236"/>
                  </a:cubicBezTo>
                  <a:cubicBezTo>
                    <a:pt x="47457" y="5393"/>
                    <a:pt x="50692" y="9707"/>
                    <a:pt x="53928" y="14021"/>
                  </a:cubicBezTo>
                  <a:cubicBezTo>
                    <a:pt x="56085" y="18335"/>
                    <a:pt x="58242" y="23728"/>
                    <a:pt x="58242" y="30199"/>
                  </a:cubicBezTo>
                  <a:cubicBezTo>
                    <a:pt x="58242" y="36671"/>
                    <a:pt x="57163" y="42063"/>
                    <a:pt x="53928" y="46378"/>
                  </a:cubicBezTo>
                  <a:cubicBezTo>
                    <a:pt x="51770" y="50692"/>
                    <a:pt x="47457" y="55006"/>
                    <a:pt x="43142" y="57163"/>
                  </a:cubicBezTo>
                  <a:cubicBezTo>
                    <a:pt x="38828" y="59320"/>
                    <a:pt x="34514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3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4807"/>
                    <a:pt x="40985" y="22650"/>
                    <a:pt x="39907" y="19414"/>
                  </a:cubicBezTo>
                  <a:cubicBezTo>
                    <a:pt x="38828" y="17257"/>
                    <a:pt x="37749" y="15100"/>
                    <a:pt x="35592" y="12942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2"/>
                  </a:cubicBezTo>
                  <a:cubicBezTo>
                    <a:pt x="20493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3435"/>
                    <a:pt x="17257" y="35592"/>
                    <a:pt x="18335" y="38828"/>
                  </a:cubicBezTo>
                  <a:cubicBezTo>
                    <a:pt x="19414" y="40985"/>
                    <a:pt x="20493" y="43142"/>
                    <a:pt x="22650" y="45299"/>
                  </a:cubicBezTo>
                  <a:cubicBezTo>
                    <a:pt x="24807" y="46378"/>
                    <a:pt x="26964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39" name="Freihandform: Form 2738">
              <a:extLst>
                <a:ext uri="{FF2B5EF4-FFF2-40B4-BE49-F238E27FC236}">
                  <a16:creationId xmlns:a16="http://schemas.microsoft.com/office/drawing/2014/main" id="{C77338CC-EC50-4555-A32A-E5A1EC0163CD}"/>
                </a:ext>
              </a:extLst>
            </p:cNvPr>
            <p:cNvSpPr/>
            <p:nvPr/>
          </p:nvSpPr>
          <p:spPr>
            <a:xfrm>
              <a:off x="8737370" y="6319722"/>
              <a:ext cx="23727" cy="84127"/>
            </a:xfrm>
            <a:custGeom>
              <a:avLst/>
              <a:gdLst>
                <a:gd name="connsiteX0" fmla="*/ 14021 w 23727"/>
                <a:gd name="connsiteY0" fmla="*/ 84127 h 84127"/>
                <a:gd name="connsiteX1" fmla="*/ 5393 w 23727"/>
                <a:gd name="connsiteY1" fmla="*/ 81970 h 84127"/>
                <a:gd name="connsiteX2" fmla="*/ 1078 w 23727"/>
                <a:gd name="connsiteY2" fmla="*/ 75499 h 84127"/>
                <a:gd name="connsiteX3" fmla="*/ 0 w 23727"/>
                <a:gd name="connsiteY3" fmla="*/ 65792 h 84127"/>
                <a:gd name="connsiteX4" fmla="*/ 0 w 23727"/>
                <a:gd name="connsiteY4" fmla="*/ 0 h 84127"/>
                <a:gd name="connsiteX5" fmla="*/ 16178 w 23727"/>
                <a:gd name="connsiteY5" fmla="*/ 0 h 84127"/>
                <a:gd name="connsiteX6" fmla="*/ 16178 w 23727"/>
                <a:gd name="connsiteY6" fmla="*/ 66870 h 84127"/>
                <a:gd name="connsiteX7" fmla="*/ 17257 w 23727"/>
                <a:gd name="connsiteY7" fmla="*/ 70106 h 84127"/>
                <a:gd name="connsiteX8" fmla="*/ 19414 w 23727"/>
                <a:gd name="connsiteY8" fmla="*/ 71184 h 84127"/>
                <a:gd name="connsiteX9" fmla="*/ 20492 w 23727"/>
                <a:gd name="connsiteY9" fmla="*/ 71184 h 84127"/>
                <a:gd name="connsiteX10" fmla="*/ 21571 w 23727"/>
                <a:gd name="connsiteY10" fmla="*/ 71184 h 84127"/>
                <a:gd name="connsiteX11" fmla="*/ 23728 w 23727"/>
                <a:gd name="connsiteY11" fmla="*/ 83049 h 84127"/>
                <a:gd name="connsiteX12" fmla="*/ 20492 w 23727"/>
                <a:gd name="connsiteY12" fmla="*/ 84127 h 84127"/>
                <a:gd name="connsiteX13" fmla="*/ 14021 w 23727"/>
                <a:gd name="connsiteY13" fmla="*/ 84127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27" h="84127">
                  <a:moveTo>
                    <a:pt x="14021" y="84127"/>
                  </a:moveTo>
                  <a:cubicBezTo>
                    <a:pt x="10786" y="84127"/>
                    <a:pt x="7549" y="83049"/>
                    <a:pt x="5393" y="81970"/>
                  </a:cubicBezTo>
                  <a:cubicBezTo>
                    <a:pt x="3236" y="80891"/>
                    <a:pt x="1078" y="78734"/>
                    <a:pt x="1078" y="75499"/>
                  </a:cubicBezTo>
                  <a:cubicBezTo>
                    <a:pt x="1078" y="72263"/>
                    <a:pt x="0" y="69027"/>
                    <a:pt x="0" y="65792"/>
                  </a:cubicBezTo>
                  <a:lnTo>
                    <a:pt x="0" y="0"/>
                  </a:lnTo>
                  <a:lnTo>
                    <a:pt x="16178" y="0"/>
                  </a:lnTo>
                  <a:lnTo>
                    <a:pt x="16178" y="66870"/>
                  </a:lnTo>
                  <a:cubicBezTo>
                    <a:pt x="16178" y="69027"/>
                    <a:pt x="16178" y="70106"/>
                    <a:pt x="17257" y="70106"/>
                  </a:cubicBezTo>
                  <a:cubicBezTo>
                    <a:pt x="18335" y="71184"/>
                    <a:pt x="18335" y="71184"/>
                    <a:pt x="19414" y="71184"/>
                  </a:cubicBezTo>
                  <a:cubicBezTo>
                    <a:pt x="19414" y="71184"/>
                    <a:pt x="20492" y="71184"/>
                    <a:pt x="20492" y="71184"/>
                  </a:cubicBezTo>
                  <a:cubicBezTo>
                    <a:pt x="20492" y="71184"/>
                    <a:pt x="21571" y="71184"/>
                    <a:pt x="21571" y="71184"/>
                  </a:cubicBezTo>
                  <a:lnTo>
                    <a:pt x="23728" y="83049"/>
                  </a:lnTo>
                  <a:cubicBezTo>
                    <a:pt x="22649" y="83049"/>
                    <a:pt x="21571" y="84127"/>
                    <a:pt x="20492" y="84127"/>
                  </a:cubicBezTo>
                  <a:cubicBezTo>
                    <a:pt x="17257" y="84127"/>
                    <a:pt x="16178" y="84127"/>
                    <a:pt x="14021" y="8412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40" name="Freihandform: Form 2739">
              <a:extLst>
                <a:ext uri="{FF2B5EF4-FFF2-40B4-BE49-F238E27FC236}">
                  <a16:creationId xmlns:a16="http://schemas.microsoft.com/office/drawing/2014/main" id="{7A6AEC20-33F1-494B-B537-665ECC15AE99}"/>
                </a:ext>
              </a:extLst>
            </p:cNvPr>
            <p:cNvSpPr/>
            <p:nvPr/>
          </p:nvSpPr>
          <p:spPr>
            <a:xfrm>
              <a:off x="8766491" y="6319722"/>
              <a:ext cx="53927" cy="84127"/>
            </a:xfrm>
            <a:custGeom>
              <a:avLst/>
              <a:gdLst>
                <a:gd name="connsiteX0" fmla="*/ 23728 w 53927"/>
                <a:gd name="connsiteY0" fmla="*/ 84127 h 84127"/>
                <a:gd name="connsiteX1" fmla="*/ 6472 w 53927"/>
                <a:gd name="connsiteY1" fmla="*/ 75499 h 84127"/>
                <a:gd name="connsiteX2" fmla="*/ 0 w 53927"/>
                <a:gd name="connsiteY2" fmla="*/ 52849 h 84127"/>
                <a:gd name="connsiteX3" fmla="*/ 3236 w 53927"/>
                <a:gd name="connsiteY3" fmla="*/ 36671 h 84127"/>
                <a:gd name="connsiteX4" fmla="*/ 11864 w 53927"/>
                <a:gd name="connsiteY4" fmla="*/ 25885 h 84127"/>
                <a:gd name="connsiteX5" fmla="*/ 23728 w 53927"/>
                <a:gd name="connsiteY5" fmla="*/ 22650 h 84127"/>
                <a:gd name="connsiteX6" fmla="*/ 32357 w 53927"/>
                <a:gd name="connsiteY6" fmla="*/ 24807 h 84127"/>
                <a:gd name="connsiteX7" fmla="*/ 38828 w 53927"/>
                <a:gd name="connsiteY7" fmla="*/ 29121 h 84127"/>
                <a:gd name="connsiteX8" fmla="*/ 37749 w 53927"/>
                <a:gd name="connsiteY8" fmla="*/ 20492 h 84127"/>
                <a:gd name="connsiteX9" fmla="*/ 37749 w 53927"/>
                <a:gd name="connsiteY9" fmla="*/ 0 h 84127"/>
                <a:gd name="connsiteX10" fmla="*/ 53928 w 53927"/>
                <a:gd name="connsiteY10" fmla="*/ 0 h 84127"/>
                <a:gd name="connsiteX11" fmla="*/ 53928 w 53927"/>
                <a:gd name="connsiteY11" fmla="*/ 83049 h 84127"/>
                <a:gd name="connsiteX12" fmla="*/ 40985 w 53927"/>
                <a:gd name="connsiteY12" fmla="*/ 83049 h 84127"/>
                <a:gd name="connsiteX13" fmla="*/ 39907 w 53927"/>
                <a:gd name="connsiteY13" fmla="*/ 76577 h 84127"/>
                <a:gd name="connsiteX14" fmla="*/ 39907 w 53927"/>
                <a:gd name="connsiteY14" fmla="*/ 76577 h 84127"/>
                <a:gd name="connsiteX15" fmla="*/ 32357 w 53927"/>
                <a:gd name="connsiteY15" fmla="*/ 81970 h 84127"/>
                <a:gd name="connsiteX16" fmla="*/ 23728 w 53927"/>
                <a:gd name="connsiteY16" fmla="*/ 84127 h 84127"/>
                <a:gd name="connsiteX17" fmla="*/ 28043 w 53927"/>
                <a:gd name="connsiteY17" fmla="*/ 70106 h 84127"/>
                <a:gd name="connsiteX18" fmla="*/ 33435 w 53927"/>
                <a:gd name="connsiteY18" fmla="*/ 69027 h 84127"/>
                <a:gd name="connsiteX19" fmla="*/ 38828 w 53927"/>
                <a:gd name="connsiteY19" fmla="*/ 64713 h 84127"/>
                <a:gd name="connsiteX20" fmla="*/ 38828 w 53927"/>
                <a:gd name="connsiteY20" fmla="*/ 39907 h 84127"/>
                <a:gd name="connsiteX21" fmla="*/ 33435 w 53927"/>
                <a:gd name="connsiteY21" fmla="*/ 36671 h 84127"/>
                <a:gd name="connsiteX22" fmla="*/ 28043 w 53927"/>
                <a:gd name="connsiteY22" fmla="*/ 35592 h 84127"/>
                <a:gd name="connsiteX23" fmla="*/ 22650 w 53927"/>
                <a:gd name="connsiteY23" fmla="*/ 37749 h 84127"/>
                <a:gd name="connsiteX24" fmla="*/ 18335 w 53927"/>
                <a:gd name="connsiteY24" fmla="*/ 43142 h 84127"/>
                <a:gd name="connsiteX25" fmla="*/ 17257 w 53927"/>
                <a:gd name="connsiteY25" fmla="*/ 52849 h 84127"/>
                <a:gd name="connsiteX26" fmla="*/ 20493 w 53927"/>
                <a:gd name="connsiteY26" fmla="*/ 65792 h 84127"/>
                <a:gd name="connsiteX27" fmla="*/ 28043 w 53927"/>
                <a:gd name="connsiteY27" fmla="*/ 70106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3927" h="84127">
                  <a:moveTo>
                    <a:pt x="23728" y="84127"/>
                  </a:moveTo>
                  <a:cubicBezTo>
                    <a:pt x="16178" y="84127"/>
                    <a:pt x="10786" y="80891"/>
                    <a:pt x="6472" y="75499"/>
                  </a:cubicBezTo>
                  <a:cubicBezTo>
                    <a:pt x="2157" y="70106"/>
                    <a:pt x="0" y="62556"/>
                    <a:pt x="0" y="52849"/>
                  </a:cubicBezTo>
                  <a:cubicBezTo>
                    <a:pt x="0" y="46378"/>
                    <a:pt x="1079" y="40985"/>
                    <a:pt x="3236" y="36671"/>
                  </a:cubicBezTo>
                  <a:cubicBezTo>
                    <a:pt x="5393" y="32357"/>
                    <a:pt x="8629" y="28042"/>
                    <a:pt x="11864" y="25885"/>
                  </a:cubicBezTo>
                  <a:cubicBezTo>
                    <a:pt x="15100" y="23728"/>
                    <a:pt x="19414" y="22650"/>
                    <a:pt x="23728" y="22650"/>
                  </a:cubicBezTo>
                  <a:cubicBezTo>
                    <a:pt x="26964" y="22650"/>
                    <a:pt x="30200" y="23728"/>
                    <a:pt x="32357" y="24807"/>
                  </a:cubicBezTo>
                  <a:cubicBezTo>
                    <a:pt x="34514" y="25885"/>
                    <a:pt x="36671" y="26964"/>
                    <a:pt x="38828" y="29121"/>
                  </a:cubicBezTo>
                  <a:lnTo>
                    <a:pt x="37749" y="20492"/>
                  </a:lnTo>
                  <a:lnTo>
                    <a:pt x="37749" y="0"/>
                  </a:lnTo>
                  <a:lnTo>
                    <a:pt x="53928" y="0"/>
                  </a:lnTo>
                  <a:lnTo>
                    <a:pt x="53928" y="83049"/>
                  </a:lnTo>
                  <a:lnTo>
                    <a:pt x="40985" y="83049"/>
                  </a:lnTo>
                  <a:lnTo>
                    <a:pt x="39907" y="76577"/>
                  </a:lnTo>
                  <a:lnTo>
                    <a:pt x="39907" y="76577"/>
                  </a:lnTo>
                  <a:cubicBezTo>
                    <a:pt x="37749" y="78734"/>
                    <a:pt x="35593" y="80891"/>
                    <a:pt x="32357" y="81970"/>
                  </a:cubicBezTo>
                  <a:cubicBezTo>
                    <a:pt x="29121" y="83049"/>
                    <a:pt x="26964" y="84127"/>
                    <a:pt x="23728" y="84127"/>
                  </a:cubicBezTo>
                  <a:close/>
                  <a:moveTo>
                    <a:pt x="28043" y="70106"/>
                  </a:moveTo>
                  <a:cubicBezTo>
                    <a:pt x="30200" y="70106"/>
                    <a:pt x="32357" y="70106"/>
                    <a:pt x="33435" y="69027"/>
                  </a:cubicBezTo>
                  <a:cubicBezTo>
                    <a:pt x="35593" y="67949"/>
                    <a:pt x="36671" y="66870"/>
                    <a:pt x="38828" y="64713"/>
                  </a:cubicBezTo>
                  <a:lnTo>
                    <a:pt x="38828" y="39907"/>
                  </a:lnTo>
                  <a:cubicBezTo>
                    <a:pt x="36671" y="38828"/>
                    <a:pt x="35593" y="37749"/>
                    <a:pt x="33435" y="36671"/>
                  </a:cubicBezTo>
                  <a:cubicBezTo>
                    <a:pt x="31278" y="35592"/>
                    <a:pt x="30200" y="35592"/>
                    <a:pt x="28043" y="35592"/>
                  </a:cubicBezTo>
                  <a:cubicBezTo>
                    <a:pt x="25885" y="35592"/>
                    <a:pt x="23728" y="36671"/>
                    <a:pt x="22650" y="37749"/>
                  </a:cubicBezTo>
                  <a:cubicBezTo>
                    <a:pt x="20493" y="38828"/>
                    <a:pt x="19414" y="40985"/>
                    <a:pt x="18335" y="43142"/>
                  </a:cubicBezTo>
                  <a:cubicBezTo>
                    <a:pt x="17257" y="45299"/>
                    <a:pt x="17257" y="48535"/>
                    <a:pt x="17257" y="52849"/>
                  </a:cubicBezTo>
                  <a:cubicBezTo>
                    <a:pt x="17257" y="58242"/>
                    <a:pt x="18335" y="63634"/>
                    <a:pt x="20493" y="65792"/>
                  </a:cubicBezTo>
                  <a:cubicBezTo>
                    <a:pt x="21571" y="69027"/>
                    <a:pt x="24807" y="70106"/>
                    <a:pt x="28043" y="7010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741" name="Grafik 2">
            <a:extLst>
              <a:ext uri="{FF2B5EF4-FFF2-40B4-BE49-F238E27FC236}">
                <a16:creationId xmlns:a16="http://schemas.microsoft.com/office/drawing/2014/main" id="{A0058CE2-793B-434B-8A34-58A0D0BDF594}"/>
              </a:ext>
            </a:extLst>
          </p:cNvPr>
          <p:cNvGrpSpPr/>
          <p:nvPr/>
        </p:nvGrpSpPr>
        <p:grpSpPr>
          <a:xfrm>
            <a:off x="8930430" y="4151834"/>
            <a:ext cx="115405" cy="88538"/>
            <a:chOff x="8930430" y="4151834"/>
            <a:chExt cx="115405" cy="88538"/>
          </a:xfrm>
          <a:solidFill>
            <a:srgbClr val="777776"/>
          </a:solidFill>
        </p:grpSpPr>
        <p:sp>
          <p:nvSpPr>
            <p:cNvPr id="2742" name="Freihandform: Form 2741">
              <a:extLst>
                <a:ext uri="{FF2B5EF4-FFF2-40B4-BE49-F238E27FC236}">
                  <a16:creationId xmlns:a16="http://schemas.microsoft.com/office/drawing/2014/main" id="{EA8BB432-C85A-47DA-9102-C77C16A3CF1C}"/>
                </a:ext>
              </a:extLst>
            </p:cNvPr>
            <p:cNvSpPr/>
            <p:nvPr/>
          </p:nvSpPr>
          <p:spPr>
            <a:xfrm>
              <a:off x="8930430" y="4151834"/>
              <a:ext cx="58242" cy="88538"/>
            </a:xfrm>
            <a:custGeom>
              <a:avLst/>
              <a:gdLst>
                <a:gd name="connsiteX0" fmla="*/ 12943 w 58242"/>
                <a:gd name="connsiteY0" fmla="*/ 86284 h 88538"/>
                <a:gd name="connsiteX1" fmla="*/ 0 w 58242"/>
                <a:gd name="connsiteY1" fmla="*/ 76577 h 88538"/>
                <a:gd name="connsiteX2" fmla="*/ 5393 w 58242"/>
                <a:gd name="connsiteY2" fmla="*/ 70106 h 88538"/>
                <a:gd name="connsiteX3" fmla="*/ 16178 w 58242"/>
                <a:gd name="connsiteY3" fmla="*/ 77656 h 88538"/>
                <a:gd name="connsiteX4" fmla="*/ 29121 w 58242"/>
                <a:gd name="connsiteY4" fmla="*/ 80891 h 88538"/>
                <a:gd name="connsiteX5" fmla="*/ 43142 w 58242"/>
                <a:gd name="connsiteY5" fmla="*/ 76577 h 88538"/>
                <a:gd name="connsiteX6" fmla="*/ 48535 w 58242"/>
                <a:gd name="connsiteY6" fmla="*/ 65792 h 88538"/>
                <a:gd name="connsiteX7" fmla="*/ 46378 w 58242"/>
                <a:gd name="connsiteY7" fmla="*/ 58242 h 88538"/>
                <a:gd name="connsiteX8" fmla="*/ 42064 w 58242"/>
                <a:gd name="connsiteY8" fmla="*/ 53928 h 88538"/>
                <a:gd name="connsiteX9" fmla="*/ 34514 w 58242"/>
                <a:gd name="connsiteY9" fmla="*/ 49613 h 88538"/>
                <a:gd name="connsiteX10" fmla="*/ 22650 w 58242"/>
                <a:gd name="connsiteY10" fmla="*/ 44221 h 88538"/>
                <a:gd name="connsiteX11" fmla="*/ 10786 w 58242"/>
                <a:gd name="connsiteY11" fmla="*/ 35592 h 88538"/>
                <a:gd name="connsiteX12" fmla="*/ 5393 w 58242"/>
                <a:gd name="connsiteY12" fmla="*/ 22650 h 88538"/>
                <a:gd name="connsiteX13" fmla="*/ 8628 w 58242"/>
                <a:gd name="connsiteY13" fmla="*/ 10786 h 88538"/>
                <a:gd name="connsiteX14" fmla="*/ 18335 w 58242"/>
                <a:gd name="connsiteY14" fmla="*/ 3236 h 88538"/>
                <a:gd name="connsiteX15" fmla="*/ 31278 w 58242"/>
                <a:gd name="connsiteY15" fmla="*/ 0 h 88538"/>
                <a:gd name="connsiteX16" fmla="*/ 45299 w 58242"/>
                <a:gd name="connsiteY16" fmla="*/ 3236 h 88538"/>
                <a:gd name="connsiteX17" fmla="*/ 56085 w 58242"/>
                <a:gd name="connsiteY17" fmla="*/ 10786 h 88538"/>
                <a:gd name="connsiteX18" fmla="*/ 50692 w 58242"/>
                <a:gd name="connsiteY18" fmla="*/ 17257 h 88538"/>
                <a:gd name="connsiteX19" fmla="*/ 31278 w 58242"/>
                <a:gd name="connsiteY19" fmla="*/ 8628 h 88538"/>
                <a:gd name="connsiteX20" fmla="*/ 19414 w 58242"/>
                <a:gd name="connsiteY20" fmla="*/ 11864 h 88538"/>
                <a:gd name="connsiteX21" fmla="*/ 15100 w 58242"/>
                <a:gd name="connsiteY21" fmla="*/ 21571 h 88538"/>
                <a:gd name="connsiteX22" fmla="*/ 17257 w 58242"/>
                <a:gd name="connsiteY22" fmla="*/ 28042 h 88538"/>
                <a:gd name="connsiteX23" fmla="*/ 21571 w 58242"/>
                <a:gd name="connsiteY23" fmla="*/ 32357 h 88538"/>
                <a:gd name="connsiteX24" fmla="*/ 29121 w 58242"/>
                <a:gd name="connsiteY24" fmla="*/ 35592 h 88538"/>
                <a:gd name="connsiteX25" fmla="*/ 40985 w 58242"/>
                <a:gd name="connsiteY25" fmla="*/ 40985 h 88538"/>
                <a:gd name="connsiteX26" fmla="*/ 53928 w 58242"/>
                <a:gd name="connsiteY26" fmla="*/ 49613 h 88538"/>
                <a:gd name="connsiteX27" fmla="*/ 58242 w 58242"/>
                <a:gd name="connsiteY27" fmla="*/ 63635 h 88538"/>
                <a:gd name="connsiteX28" fmla="*/ 55006 w 58242"/>
                <a:gd name="connsiteY28" fmla="*/ 75499 h 88538"/>
                <a:gd name="connsiteX29" fmla="*/ 45299 w 58242"/>
                <a:gd name="connsiteY29" fmla="*/ 84127 h 88538"/>
                <a:gd name="connsiteX30" fmla="*/ 30199 w 58242"/>
                <a:gd name="connsiteY30" fmla="*/ 87363 h 88538"/>
                <a:gd name="connsiteX31" fmla="*/ 12943 w 58242"/>
                <a:gd name="connsiteY31" fmla="*/ 86284 h 88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242" h="88538">
                  <a:moveTo>
                    <a:pt x="12943" y="86284"/>
                  </a:moveTo>
                  <a:cubicBezTo>
                    <a:pt x="7550" y="84127"/>
                    <a:pt x="3236" y="80891"/>
                    <a:pt x="0" y="76577"/>
                  </a:cubicBezTo>
                  <a:lnTo>
                    <a:pt x="5393" y="70106"/>
                  </a:lnTo>
                  <a:cubicBezTo>
                    <a:pt x="8628" y="73342"/>
                    <a:pt x="11864" y="76577"/>
                    <a:pt x="16178" y="77656"/>
                  </a:cubicBezTo>
                  <a:cubicBezTo>
                    <a:pt x="20493" y="79813"/>
                    <a:pt x="24807" y="80891"/>
                    <a:pt x="29121" y="80891"/>
                  </a:cubicBezTo>
                  <a:cubicBezTo>
                    <a:pt x="34514" y="80891"/>
                    <a:pt x="39907" y="79813"/>
                    <a:pt x="43142" y="76577"/>
                  </a:cubicBezTo>
                  <a:cubicBezTo>
                    <a:pt x="46378" y="74420"/>
                    <a:pt x="48535" y="70106"/>
                    <a:pt x="48535" y="65792"/>
                  </a:cubicBezTo>
                  <a:cubicBezTo>
                    <a:pt x="48535" y="62556"/>
                    <a:pt x="47457" y="60399"/>
                    <a:pt x="46378" y="58242"/>
                  </a:cubicBezTo>
                  <a:cubicBezTo>
                    <a:pt x="45299" y="56085"/>
                    <a:pt x="43142" y="55006"/>
                    <a:pt x="42064" y="53928"/>
                  </a:cubicBezTo>
                  <a:cubicBezTo>
                    <a:pt x="39907" y="52849"/>
                    <a:pt x="37749" y="51770"/>
                    <a:pt x="34514" y="49613"/>
                  </a:cubicBezTo>
                  <a:lnTo>
                    <a:pt x="22650" y="44221"/>
                  </a:lnTo>
                  <a:cubicBezTo>
                    <a:pt x="17257" y="42064"/>
                    <a:pt x="14021" y="38828"/>
                    <a:pt x="10786" y="35592"/>
                  </a:cubicBezTo>
                  <a:cubicBezTo>
                    <a:pt x="7550" y="32357"/>
                    <a:pt x="5393" y="28042"/>
                    <a:pt x="5393" y="22650"/>
                  </a:cubicBezTo>
                  <a:cubicBezTo>
                    <a:pt x="5393" y="18336"/>
                    <a:pt x="6472" y="15100"/>
                    <a:pt x="8628" y="10786"/>
                  </a:cubicBezTo>
                  <a:cubicBezTo>
                    <a:pt x="10786" y="7550"/>
                    <a:pt x="14021" y="4314"/>
                    <a:pt x="18335" y="3236"/>
                  </a:cubicBezTo>
                  <a:cubicBezTo>
                    <a:pt x="22650" y="2157"/>
                    <a:pt x="26964" y="0"/>
                    <a:pt x="31278" y="0"/>
                  </a:cubicBezTo>
                  <a:cubicBezTo>
                    <a:pt x="35592" y="0"/>
                    <a:pt x="40985" y="1079"/>
                    <a:pt x="45299" y="3236"/>
                  </a:cubicBezTo>
                  <a:cubicBezTo>
                    <a:pt x="49614" y="5393"/>
                    <a:pt x="52849" y="7550"/>
                    <a:pt x="56085" y="10786"/>
                  </a:cubicBezTo>
                  <a:lnTo>
                    <a:pt x="50692" y="17257"/>
                  </a:lnTo>
                  <a:cubicBezTo>
                    <a:pt x="45299" y="11864"/>
                    <a:pt x="38828" y="8628"/>
                    <a:pt x="31278" y="8628"/>
                  </a:cubicBezTo>
                  <a:cubicBezTo>
                    <a:pt x="25885" y="8628"/>
                    <a:pt x="22650" y="9707"/>
                    <a:pt x="19414" y="11864"/>
                  </a:cubicBezTo>
                  <a:cubicBezTo>
                    <a:pt x="16178" y="14021"/>
                    <a:pt x="15100" y="17257"/>
                    <a:pt x="15100" y="21571"/>
                  </a:cubicBezTo>
                  <a:cubicBezTo>
                    <a:pt x="15100" y="23728"/>
                    <a:pt x="16178" y="26964"/>
                    <a:pt x="17257" y="28042"/>
                  </a:cubicBezTo>
                  <a:cubicBezTo>
                    <a:pt x="18335" y="29121"/>
                    <a:pt x="20493" y="31278"/>
                    <a:pt x="21571" y="32357"/>
                  </a:cubicBezTo>
                  <a:cubicBezTo>
                    <a:pt x="22650" y="33435"/>
                    <a:pt x="25885" y="34514"/>
                    <a:pt x="29121" y="35592"/>
                  </a:cubicBezTo>
                  <a:lnTo>
                    <a:pt x="40985" y="40985"/>
                  </a:lnTo>
                  <a:cubicBezTo>
                    <a:pt x="46378" y="43142"/>
                    <a:pt x="50692" y="46378"/>
                    <a:pt x="53928" y="49613"/>
                  </a:cubicBezTo>
                  <a:cubicBezTo>
                    <a:pt x="57163" y="52849"/>
                    <a:pt x="58242" y="58242"/>
                    <a:pt x="58242" y="63635"/>
                  </a:cubicBezTo>
                  <a:cubicBezTo>
                    <a:pt x="58242" y="67949"/>
                    <a:pt x="57163" y="72263"/>
                    <a:pt x="55006" y="75499"/>
                  </a:cubicBezTo>
                  <a:cubicBezTo>
                    <a:pt x="52849" y="78734"/>
                    <a:pt x="49614" y="81970"/>
                    <a:pt x="45299" y="84127"/>
                  </a:cubicBezTo>
                  <a:cubicBezTo>
                    <a:pt x="40985" y="86284"/>
                    <a:pt x="35592" y="87363"/>
                    <a:pt x="30199" y="87363"/>
                  </a:cubicBezTo>
                  <a:cubicBezTo>
                    <a:pt x="23728" y="89520"/>
                    <a:pt x="18335" y="88441"/>
                    <a:pt x="12943" y="8628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43" name="Freihandform: Form 2742">
              <a:extLst>
                <a:ext uri="{FF2B5EF4-FFF2-40B4-BE49-F238E27FC236}">
                  <a16:creationId xmlns:a16="http://schemas.microsoft.com/office/drawing/2014/main" id="{0D167ECD-DB41-433A-8CF4-FAAAEFA684C9}"/>
                </a:ext>
              </a:extLst>
            </p:cNvPr>
            <p:cNvSpPr/>
            <p:nvPr/>
          </p:nvSpPr>
          <p:spPr>
            <a:xfrm>
              <a:off x="8999458" y="4157227"/>
              <a:ext cx="46377" cy="81969"/>
            </a:xfrm>
            <a:custGeom>
              <a:avLst/>
              <a:gdLst>
                <a:gd name="connsiteX0" fmla="*/ 0 w 46377"/>
                <a:gd name="connsiteY0" fmla="*/ 74420 h 81969"/>
                <a:gd name="connsiteX1" fmla="*/ 19414 w 46377"/>
                <a:gd name="connsiteY1" fmla="*/ 74420 h 81969"/>
                <a:gd name="connsiteX2" fmla="*/ 19414 w 46377"/>
                <a:gd name="connsiteY2" fmla="*/ 11864 h 81969"/>
                <a:gd name="connsiteX3" fmla="*/ 4314 w 46377"/>
                <a:gd name="connsiteY3" fmla="*/ 11864 h 81969"/>
                <a:gd name="connsiteX4" fmla="*/ 4314 w 46377"/>
                <a:gd name="connsiteY4" fmla="*/ 5393 h 81969"/>
                <a:gd name="connsiteX5" fmla="*/ 21571 w 46377"/>
                <a:gd name="connsiteY5" fmla="*/ 0 h 81969"/>
                <a:gd name="connsiteX6" fmla="*/ 29121 w 46377"/>
                <a:gd name="connsiteY6" fmla="*/ 0 h 81969"/>
                <a:gd name="connsiteX7" fmla="*/ 29121 w 46377"/>
                <a:gd name="connsiteY7" fmla="*/ 74420 h 81969"/>
                <a:gd name="connsiteX8" fmla="*/ 46378 w 46377"/>
                <a:gd name="connsiteY8" fmla="*/ 74420 h 81969"/>
                <a:gd name="connsiteX9" fmla="*/ 46378 w 46377"/>
                <a:gd name="connsiteY9" fmla="*/ 81970 h 81969"/>
                <a:gd name="connsiteX10" fmla="*/ 1078 w 46377"/>
                <a:gd name="connsiteY10" fmla="*/ 81970 h 81969"/>
                <a:gd name="connsiteX11" fmla="*/ 1078 w 46377"/>
                <a:gd name="connsiteY11" fmla="*/ 74420 h 81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377" h="81969">
                  <a:moveTo>
                    <a:pt x="0" y="74420"/>
                  </a:moveTo>
                  <a:lnTo>
                    <a:pt x="19414" y="74420"/>
                  </a:lnTo>
                  <a:lnTo>
                    <a:pt x="19414" y="11864"/>
                  </a:lnTo>
                  <a:lnTo>
                    <a:pt x="4314" y="11864"/>
                  </a:lnTo>
                  <a:lnTo>
                    <a:pt x="4314" y="5393"/>
                  </a:lnTo>
                  <a:cubicBezTo>
                    <a:pt x="10786" y="4314"/>
                    <a:pt x="17257" y="2157"/>
                    <a:pt x="21571" y="0"/>
                  </a:cubicBezTo>
                  <a:lnTo>
                    <a:pt x="29121" y="0"/>
                  </a:lnTo>
                  <a:lnTo>
                    <a:pt x="29121" y="74420"/>
                  </a:lnTo>
                  <a:lnTo>
                    <a:pt x="46378" y="74420"/>
                  </a:lnTo>
                  <a:lnTo>
                    <a:pt x="46378" y="81970"/>
                  </a:lnTo>
                  <a:lnTo>
                    <a:pt x="1078" y="81970"/>
                  </a:lnTo>
                  <a:lnTo>
                    <a:pt x="1078" y="7442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744" name="Grafik 2">
            <a:extLst>
              <a:ext uri="{FF2B5EF4-FFF2-40B4-BE49-F238E27FC236}">
                <a16:creationId xmlns:a16="http://schemas.microsoft.com/office/drawing/2014/main" id="{008C46DF-F70C-4E8A-8A39-B95763312980}"/>
              </a:ext>
            </a:extLst>
          </p:cNvPr>
          <p:cNvGrpSpPr/>
          <p:nvPr/>
        </p:nvGrpSpPr>
        <p:grpSpPr>
          <a:xfrm>
            <a:off x="10207435" y="4151834"/>
            <a:ext cx="120797" cy="89519"/>
            <a:chOff x="10207435" y="4151834"/>
            <a:chExt cx="120797" cy="89519"/>
          </a:xfrm>
          <a:solidFill>
            <a:srgbClr val="777776"/>
          </a:solidFill>
        </p:grpSpPr>
        <p:sp>
          <p:nvSpPr>
            <p:cNvPr id="2745" name="Freihandform: Form 2744">
              <a:extLst>
                <a:ext uri="{FF2B5EF4-FFF2-40B4-BE49-F238E27FC236}">
                  <a16:creationId xmlns:a16="http://schemas.microsoft.com/office/drawing/2014/main" id="{A114FD2B-B87C-4F89-8CE1-31988A55967F}"/>
                </a:ext>
              </a:extLst>
            </p:cNvPr>
            <p:cNvSpPr/>
            <p:nvPr/>
          </p:nvSpPr>
          <p:spPr>
            <a:xfrm>
              <a:off x="10207435" y="4151834"/>
              <a:ext cx="58241" cy="88538"/>
            </a:xfrm>
            <a:custGeom>
              <a:avLst/>
              <a:gdLst>
                <a:gd name="connsiteX0" fmla="*/ 12943 w 58241"/>
                <a:gd name="connsiteY0" fmla="*/ 86284 h 88538"/>
                <a:gd name="connsiteX1" fmla="*/ 0 w 58241"/>
                <a:gd name="connsiteY1" fmla="*/ 76577 h 88538"/>
                <a:gd name="connsiteX2" fmla="*/ 5393 w 58241"/>
                <a:gd name="connsiteY2" fmla="*/ 70106 h 88538"/>
                <a:gd name="connsiteX3" fmla="*/ 16178 w 58241"/>
                <a:gd name="connsiteY3" fmla="*/ 77656 h 88538"/>
                <a:gd name="connsiteX4" fmla="*/ 29121 w 58241"/>
                <a:gd name="connsiteY4" fmla="*/ 80891 h 88538"/>
                <a:gd name="connsiteX5" fmla="*/ 43142 w 58241"/>
                <a:gd name="connsiteY5" fmla="*/ 76577 h 88538"/>
                <a:gd name="connsiteX6" fmla="*/ 48535 w 58241"/>
                <a:gd name="connsiteY6" fmla="*/ 65792 h 88538"/>
                <a:gd name="connsiteX7" fmla="*/ 46378 w 58241"/>
                <a:gd name="connsiteY7" fmla="*/ 58242 h 88538"/>
                <a:gd name="connsiteX8" fmla="*/ 42063 w 58241"/>
                <a:gd name="connsiteY8" fmla="*/ 53928 h 88538"/>
                <a:gd name="connsiteX9" fmla="*/ 34514 w 58241"/>
                <a:gd name="connsiteY9" fmla="*/ 49613 h 88538"/>
                <a:gd name="connsiteX10" fmla="*/ 22649 w 58241"/>
                <a:gd name="connsiteY10" fmla="*/ 44221 h 88538"/>
                <a:gd name="connsiteX11" fmla="*/ 10786 w 58241"/>
                <a:gd name="connsiteY11" fmla="*/ 35592 h 88538"/>
                <a:gd name="connsiteX12" fmla="*/ 5393 w 58241"/>
                <a:gd name="connsiteY12" fmla="*/ 22650 h 88538"/>
                <a:gd name="connsiteX13" fmla="*/ 8628 w 58241"/>
                <a:gd name="connsiteY13" fmla="*/ 10786 h 88538"/>
                <a:gd name="connsiteX14" fmla="*/ 18335 w 58241"/>
                <a:gd name="connsiteY14" fmla="*/ 3236 h 88538"/>
                <a:gd name="connsiteX15" fmla="*/ 31278 w 58241"/>
                <a:gd name="connsiteY15" fmla="*/ 0 h 88538"/>
                <a:gd name="connsiteX16" fmla="*/ 45299 w 58241"/>
                <a:gd name="connsiteY16" fmla="*/ 3236 h 88538"/>
                <a:gd name="connsiteX17" fmla="*/ 56085 w 58241"/>
                <a:gd name="connsiteY17" fmla="*/ 10786 h 88538"/>
                <a:gd name="connsiteX18" fmla="*/ 50692 w 58241"/>
                <a:gd name="connsiteY18" fmla="*/ 17257 h 88538"/>
                <a:gd name="connsiteX19" fmla="*/ 31278 w 58241"/>
                <a:gd name="connsiteY19" fmla="*/ 8628 h 88538"/>
                <a:gd name="connsiteX20" fmla="*/ 19414 w 58241"/>
                <a:gd name="connsiteY20" fmla="*/ 11864 h 88538"/>
                <a:gd name="connsiteX21" fmla="*/ 15099 w 58241"/>
                <a:gd name="connsiteY21" fmla="*/ 21571 h 88538"/>
                <a:gd name="connsiteX22" fmla="*/ 17257 w 58241"/>
                <a:gd name="connsiteY22" fmla="*/ 28042 h 88538"/>
                <a:gd name="connsiteX23" fmla="*/ 21571 w 58241"/>
                <a:gd name="connsiteY23" fmla="*/ 32357 h 88538"/>
                <a:gd name="connsiteX24" fmla="*/ 29121 w 58241"/>
                <a:gd name="connsiteY24" fmla="*/ 35592 h 88538"/>
                <a:gd name="connsiteX25" fmla="*/ 40985 w 58241"/>
                <a:gd name="connsiteY25" fmla="*/ 40985 h 88538"/>
                <a:gd name="connsiteX26" fmla="*/ 53928 w 58241"/>
                <a:gd name="connsiteY26" fmla="*/ 49613 h 88538"/>
                <a:gd name="connsiteX27" fmla="*/ 58241 w 58241"/>
                <a:gd name="connsiteY27" fmla="*/ 63635 h 88538"/>
                <a:gd name="connsiteX28" fmla="*/ 55006 w 58241"/>
                <a:gd name="connsiteY28" fmla="*/ 75499 h 88538"/>
                <a:gd name="connsiteX29" fmla="*/ 45299 w 58241"/>
                <a:gd name="connsiteY29" fmla="*/ 84127 h 88538"/>
                <a:gd name="connsiteX30" fmla="*/ 30199 w 58241"/>
                <a:gd name="connsiteY30" fmla="*/ 87363 h 88538"/>
                <a:gd name="connsiteX31" fmla="*/ 12943 w 58241"/>
                <a:gd name="connsiteY31" fmla="*/ 86284 h 88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241" h="88538">
                  <a:moveTo>
                    <a:pt x="12943" y="86284"/>
                  </a:moveTo>
                  <a:cubicBezTo>
                    <a:pt x="7550" y="84127"/>
                    <a:pt x="3236" y="80891"/>
                    <a:pt x="0" y="76577"/>
                  </a:cubicBezTo>
                  <a:lnTo>
                    <a:pt x="5393" y="70106"/>
                  </a:lnTo>
                  <a:cubicBezTo>
                    <a:pt x="8628" y="73342"/>
                    <a:pt x="11864" y="76577"/>
                    <a:pt x="16178" y="77656"/>
                  </a:cubicBezTo>
                  <a:cubicBezTo>
                    <a:pt x="20492" y="79813"/>
                    <a:pt x="24807" y="80891"/>
                    <a:pt x="29121" y="80891"/>
                  </a:cubicBezTo>
                  <a:cubicBezTo>
                    <a:pt x="34514" y="80891"/>
                    <a:pt x="39907" y="79813"/>
                    <a:pt x="43142" y="76577"/>
                  </a:cubicBezTo>
                  <a:cubicBezTo>
                    <a:pt x="46378" y="74420"/>
                    <a:pt x="48535" y="70106"/>
                    <a:pt x="48535" y="65792"/>
                  </a:cubicBezTo>
                  <a:cubicBezTo>
                    <a:pt x="48535" y="62556"/>
                    <a:pt x="47456" y="60399"/>
                    <a:pt x="46378" y="58242"/>
                  </a:cubicBezTo>
                  <a:cubicBezTo>
                    <a:pt x="45299" y="56085"/>
                    <a:pt x="43142" y="55006"/>
                    <a:pt x="42063" y="53928"/>
                  </a:cubicBezTo>
                  <a:cubicBezTo>
                    <a:pt x="39907" y="52849"/>
                    <a:pt x="37749" y="51770"/>
                    <a:pt x="34514" y="49613"/>
                  </a:cubicBezTo>
                  <a:lnTo>
                    <a:pt x="22649" y="44221"/>
                  </a:lnTo>
                  <a:cubicBezTo>
                    <a:pt x="17257" y="42064"/>
                    <a:pt x="14021" y="38828"/>
                    <a:pt x="10786" y="35592"/>
                  </a:cubicBezTo>
                  <a:cubicBezTo>
                    <a:pt x="7550" y="32357"/>
                    <a:pt x="5393" y="28042"/>
                    <a:pt x="5393" y="22650"/>
                  </a:cubicBezTo>
                  <a:cubicBezTo>
                    <a:pt x="5393" y="18336"/>
                    <a:pt x="6471" y="15100"/>
                    <a:pt x="8628" y="10786"/>
                  </a:cubicBezTo>
                  <a:cubicBezTo>
                    <a:pt x="10786" y="7550"/>
                    <a:pt x="14021" y="4314"/>
                    <a:pt x="18335" y="3236"/>
                  </a:cubicBezTo>
                  <a:cubicBezTo>
                    <a:pt x="22649" y="1079"/>
                    <a:pt x="26964" y="0"/>
                    <a:pt x="31278" y="0"/>
                  </a:cubicBezTo>
                  <a:cubicBezTo>
                    <a:pt x="35592" y="0"/>
                    <a:pt x="40985" y="1079"/>
                    <a:pt x="45299" y="3236"/>
                  </a:cubicBezTo>
                  <a:cubicBezTo>
                    <a:pt x="49613" y="5393"/>
                    <a:pt x="52849" y="7550"/>
                    <a:pt x="56085" y="10786"/>
                  </a:cubicBezTo>
                  <a:lnTo>
                    <a:pt x="50692" y="17257"/>
                  </a:lnTo>
                  <a:cubicBezTo>
                    <a:pt x="45299" y="11864"/>
                    <a:pt x="38828" y="8628"/>
                    <a:pt x="31278" y="8628"/>
                  </a:cubicBezTo>
                  <a:cubicBezTo>
                    <a:pt x="25885" y="8628"/>
                    <a:pt x="22649" y="9707"/>
                    <a:pt x="19414" y="11864"/>
                  </a:cubicBezTo>
                  <a:cubicBezTo>
                    <a:pt x="16178" y="14021"/>
                    <a:pt x="15099" y="17257"/>
                    <a:pt x="15099" y="21571"/>
                  </a:cubicBezTo>
                  <a:cubicBezTo>
                    <a:pt x="15099" y="23728"/>
                    <a:pt x="16178" y="26964"/>
                    <a:pt x="17257" y="28042"/>
                  </a:cubicBezTo>
                  <a:cubicBezTo>
                    <a:pt x="18335" y="29121"/>
                    <a:pt x="20492" y="31278"/>
                    <a:pt x="21571" y="32357"/>
                  </a:cubicBezTo>
                  <a:cubicBezTo>
                    <a:pt x="23728" y="33435"/>
                    <a:pt x="25885" y="34514"/>
                    <a:pt x="29121" y="35592"/>
                  </a:cubicBezTo>
                  <a:lnTo>
                    <a:pt x="40985" y="40985"/>
                  </a:lnTo>
                  <a:cubicBezTo>
                    <a:pt x="46378" y="43142"/>
                    <a:pt x="50692" y="46378"/>
                    <a:pt x="53928" y="49613"/>
                  </a:cubicBezTo>
                  <a:cubicBezTo>
                    <a:pt x="57163" y="52849"/>
                    <a:pt x="58241" y="58242"/>
                    <a:pt x="58241" y="63635"/>
                  </a:cubicBezTo>
                  <a:cubicBezTo>
                    <a:pt x="58241" y="67949"/>
                    <a:pt x="57163" y="72263"/>
                    <a:pt x="55006" y="75499"/>
                  </a:cubicBezTo>
                  <a:cubicBezTo>
                    <a:pt x="52849" y="78734"/>
                    <a:pt x="49613" y="81970"/>
                    <a:pt x="45299" y="84127"/>
                  </a:cubicBezTo>
                  <a:cubicBezTo>
                    <a:pt x="40985" y="86284"/>
                    <a:pt x="35592" y="87363"/>
                    <a:pt x="30199" y="87363"/>
                  </a:cubicBezTo>
                  <a:cubicBezTo>
                    <a:pt x="22649" y="89520"/>
                    <a:pt x="17257" y="88441"/>
                    <a:pt x="12943" y="8628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46" name="Freihandform: Form 2745">
              <a:extLst>
                <a:ext uri="{FF2B5EF4-FFF2-40B4-BE49-F238E27FC236}">
                  <a16:creationId xmlns:a16="http://schemas.microsoft.com/office/drawing/2014/main" id="{4FC729F3-D831-4D49-89B0-141A64818871}"/>
                </a:ext>
              </a:extLst>
            </p:cNvPr>
            <p:cNvSpPr/>
            <p:nvPr/>
          </p:nvSpPr>
          <p:spPr>
            <a:xfrm>
              <a:off x="10274305" y="4156149"/>
              <a:ext cx="53927" cy="85205"/>
            </a:xfrm>
            <a:custGeom>
              <a:avLst/>
              <a:gdLst>
                <a:gd name="connsiteX0" fmla="*/ 1078 w 53927"/>
                <a:gd name="connsiteY0" fmla="*/ 77656 h 85205"/>
                <a:gd name="connsiteX1" fmla="*/ 23728 w 53927"/>
                <a:gd name="connsiteY1" fmla="*/ 53928 h 85205"/>
                <a:gd name="connsiteX2" fmla="*/ 35592 w 53927"/>
                <a:gd name="connsiteY2" fmla="*/ 37749 h 85205"/>
                <a:gd name="connsiteX3" fmla="*/ 39906 w 53927"/>
                <a:gd name="connsiteY3" fmla="*/ 23728 h 85205"/>
                <a:gd name="connsiteX4" fmla="*/ 35592 w 53927"/>
                <a:gd name="connsiteY4" fmla="*/ 11864 h 85205"/>
                <a:gd name="connsiteX5" fmla="*/ 23728 w 53927"/>
                <a:gd name="connsiteY5" fmla="*/ 7550 h 85205"/>
                <a:gd name="connsiteX6" fmla="*/ 14021 w 53927"/>
                <a:gd name="connsiteY6" fmla="*/ 10786 h 85205"/>
                <a:gd name="connsiteX7" fmla="*/ 5393 w 53927"/>
                <a:gd name="connsiteY7" fmla="*/ 18335 h 85205"/>
                <a:gd name="connsiteX8" fmla="*/ 0 w 53927"/>
                <a:gd name="connsiteY8" fmla="*/ 12943 h 85205"/>
                <a:gd name="connsiteX9" fmla="*/ 11864 w 53927"/>
                <a:gd name="connsiteY9" fmla="*/ 3236 h 85205"/>
                <a:gd name="connsiteX10" fmla="*/ 24807 w 53927"/>
                <a:gd name="connsiteY10" fmla="*/ 0 h 85205"/>
                <a:gd name="connsiteX11" fmla="*/ 43142 w 53927"/>
                <a:gd name="connsiteY11" fmla="*/ 6471 h 85205"/>
                <a:gd name="connsiteX12" fmla="*/ 49613 w 53927"/>
                <a:gd name="connsiteY12" fmla="*/ 23728 h 85205"/>
                <a:gd name="connsiteX13" fmla="*/ 45299 w 53927"/>
                <a:gd name="connsiteY13" fmla="*/ 38828 h 85205"/>
                <a:gd name="connsiteX14" fmla="*/ 34513 w 53927"/>
                <a:gd name="connsiteY14" fmla="*/ 55006 h 85205"/>
                <a:gd name="connsiteX15" fmla="*/ 15099 w 53927"/>
                <a:gd name="connsiteY15" fmla="*/ 76577 h 85205"/>
                <a:gd name="connsiteX16" fmla="*/ 18335 w 53927"/>
                <a:gd name="connsiteY16" fmla="*/ 76577 h 85205"/>
                <a:gd name="connsiteX17" fmla="*/ 29120 w 53927"/>
                <a:gd name="connsiteY17" fmla="*/ 76577 h 85205"/>
                <a:gd name="connsiteX18" fmla="*/ 53928 w 53927"/>
                <a:gd name="connsiteY18" fmla="*/ 76577 h 85205"/>
                <a:gd name="connsiteX19" fmla="*/ 53928 w 53927"/>
                <a:gd name="connsiteY19" fmla="*/ 85205 h 85205"/>
                <a:gd name="connsiteX20" fmla="*/ 1078 w 53927"/>
                <a:gd name="connsiteY20" fmla="*/ 85205 h 85205"/>
                <a:gd name="connsiteX21" fmla="*/ 1078 w 53927"/>
                <a:gd name="connsiteY21" fmla="*/ 77656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27" h="85205">
                  <a:moveTo>
                    <a:pt x="1078" y="77656"/>
                  </a:moveTo>
                  <a:cubicBezTo>
                    <a:pt x="10786" y="67949"/>
                    <a:pt x="18335" y="60399"/>
                    <a:pt x="23728" y="53928"/>
                  </a:cubicBezTo>
                  <a:cubicBezTo>
                    <a:pt x="29120" y="47456"/>
                    <a:pt x="33435" y="42063"/>
                    <a:pt x="35592" y="37749"/>
                  </a:cubicBezTo>
                  <a:cubicBezTo>
                    <a:pt x="38828" y="32357"/>
                    <a:pt x="39906" y="28042"/>
                    <a:pt x="39906" y="23728"/>
                  </a:cubicBezTo>
                  <a:cubicBezTo>
                    <a:pt x="39906" y="18335"/>
                    <a:pt x="38828" y="15100"/>
                    <a:pt x="35592" y="11864"/>
                  </a:cubicBezTo>
                  <a:cubicBezTo>
                    <a:pt x="32357" y="8628"/>
                    <a:pt x="29120" y="7550"/>
                    <a:pt x="23728" y="7550"/>
                  </a:cubicBezTo>
                  <a:cubicBezTo>
                    <a:pt x="20492" y="7550"/>
                    <a:pt x="17257" y="8628"/>
                    <a:pt x="14021" y="10786"/>
                  </a:cubicBezTo>
                  <a:cubicBezTo>
                    <a:pt x="10786" y="12943"/>
                    <a:pt x="8628" y="15100"/>
                    <a:pt x="5393" y="18335"/>
                  </a:cubicBezTo>
                  <a:lnTo>
                    <a:pt x="0" y="12943"/>
                  </a:lnTo>
                  <a:cubicBezTo>
                    <a:pt x="3236" y="8628"/>
                    <a:pt x="7549" y="5393"/>
                    <a:pt x="11864" y="3236"/>
                  </a:cubicBezTo>
                  <a:cubicBezTo>
                    <a:pt x="16178" y="1078"/>
                    <a:pt x="20492" y="0"/>
                    <a:pt x="24807" y="0"/>
                  </a:cubicBezTo>
                  <a:cubicBezTo>
                    <a:pt x="32357" y="0"/>
                    <a:pt x="37749" y="2157"/>
                    <a:pt x="43142" y="6471"/>
                  </a:cubicBezTo>
                  <a:cubicBezTo>
                    <a:pt x="47456" y="10786"/>
                    <a:pt x="49613" y="16178"/>
                    <a:pt x="49613" y="23728"/>
                  </a:cubicBezTo>
                  <a:cubicBezTo>
                    <a:pt x="49613" y="29121"/>
                    <a:pt x="48535" y="33435"/>
                    <a:pt x="45299" y="38828"/>
                  </a:cubicBezTo>
                  <a:cubicBezTo>
                    <a:pt x="42063" y="44220"/>
                    <a:pt x="38828" y="49613"/>
                    <a:pt x="34513" y="55006"/>
                  </a:cubicBezTo>
                  <a:cubicBezTo>
                    <a:pt x="30199" y="60399"/>
                    <a:pt x="23728" y="67949"/>
                    <a:pt x="15099" y="76577"/>
                  </a:cubicBezTo>
                  <a:lnTo>
                    <a:pt x="18335" y="76577"/>
                  </a:lnTo>
                  <a:cubicBezTo>
                    <a:pt x="22649" y="76577"/>
                    <a:pt x="26964" y="76577"/>
                    <a:pt x="29120" y="76577"/>
                  </a:cubicBezTo>
                  <a:lnTo>
                    <a:pt x="53928" y="76577"/>
                  </a:lnTo>
                  <a:lnTo>
                    <a:pt x="53928" y="85205"/>
                  </a:lnTo>
                  <a:lnTo>
                    <a:pt x="1078" y="85205"/>
                  </a:lnTo>
                  <a:lnTo>
                    <a:pt x="1078" y="77656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747" name="Grafik 2">
            <a:extLst>
              <a:ext uri="{FF2B5EF4-FFF2-40B4-BE49-F238E27FC236}">
                <a16:creationId xmlns:a16="http://schemas.microsoft.com/office/drawing/2014/main" id="{C487D1DF-5D05-40B2-BEA2-26B6F6E4D0A4}"/>
              </a:ext>
            </a:extLst>
          </p:cNvPr>
          <p:cNvGrpSpPr/>
          <p:nvPr/>
        </p:nvGrpSpPr>
        <p:grpSpPr>
          <a:xfrm>
            <a:off x="9208696" y="3874647"/>
            <a:ext cx="157468" cy="74420"/>
            <a:chOff x="9208696" y="3874647"/>
            <a:chExt cx="157468" cy="74420"/>
          </a:xfrm>
          <a:solidFill>
            <a:srgbClr val="0DB19F"/>
          </a:solidFill>
        </p:grpSpPr>
        <p:sp>
          <p:nvSpPr>
            <p:cNvPr id="2748" name="Freihandform: Form 2747">
              <a:extLst>
                <a:ext uri="{FF2B5EF4-FFF2-40B4-BE49-F238E27FC236}">
                  <a16:creationId xmlns:a16="http://schemas.microsoft.com/office/drawing/2014/main" id="{48153561-F6C3-468B-8EA4-D0B81B33826E}"/>
                </a:ext>
              </a:extLst>
            </p:cNvPr>
            <p:cNvSpPr/>
            <p:nvPr/>
          </p:nvSpPr>
          <p:spPr>
            <a:xfrm>
              <a:off x="9208696" y="3874647"/>
              <a:ext cx="25885" cy="56489"/>
            </a:xfrm>
            <a:custGeom>
              <a:avLst/>
              <a:gdLst>
                <a:gd name="connsiteX0" fmla="*/ 9707 w 25885"/>
                <a:gd name="connsiteY0" fmla="*/ 52849 h 56489"/>
                <a:gd name="connsiteX1" fmla="*/ 6472 w 25885"/>
                <a:gd name="connsiteY1" fmla="*/ 42064 h 56489"/>
                <a:gd name="connsiteX2" fmla="*/ 6472 w 25885"/>
                <a:gd name="connsiteY2" fmla="*/ 17257 h 56489"/>
                <a:gd name="connsiteX3" fmla="*/ 0 w 25885"/>
                <a:gd name="connsiteY3" fmla="*/ 17257 h 56489"/>
                <a:gd name="connsiteX4" fmla="*/ 0 w 25885"/>
                <a:gd name="connsiteY4" fmla="*/ 11864 h 56489"/>
                <a:gd name="connsiteX5" fmla="*/ 6472 w 25885"/>
                <a:gd name="connsiteY5" fmla="*/ 11864 h 56489"/>
                <a:gd name="connsiteX6" fmla="*/ 7550 w 25885"/>
                <a:gd name="connsiteY6" fmla="*/ 0 h 56489"/>
                <a:gd name="connsiteX7" fmla="*/ 12943 w 25885"/>
                <a:gd name="connsiteY7" fmla="*/ 0 h 56489"/>
                <a:gd name="connsiteX8" fmla="*/ 12943 w 25885"/>
                <a:gd name="connsiteY8" fmla="*/ 11864 h 56489"/>
                <a:gd name="connsiteX9" fmla="*/ 24807 w 25885"/>
                <a:gd name="connsiteY9" fmla="*/ 11864 h 56489"/>
                <a:gd name="connsiteX10" fmla="*/ 24807 w 25885"/>
                <a:gd name="connsiteY10" fmla="*/ 17257 h 56489"/>
                <a:gd name="connsiteX11" fmla="*/ 12943 w 25885"/>
                <a:gd name="connsiteY11" fmla="*/ 17257 h 56489"/>
                <a:gd name="connsiteX12" fmla="*/ 12943 w 25885"/>
                <a:gd name="connsiteY12" fmla="*/ 42064 h 56489"/>
                <a:gd name="connsiteX13" fmla="*/ 14022 w 25885"/>
                <a:gd name="connsiteY13" fmla="*/ 48535 h 56489"/>
                <a:gd name="connsiteX14" fmla="*/ 19414 w 25885"/>
                <a:gd name="connsiteY14" fmla="*/ 50692 h 56489"/>
                <a:gd name="connsiteX15" fmla="*/ 24807 w 25885"/>
                <a:gd name="connsiteY15" fmla="*/ 49613 h 56489"/>
                <a:gd name="connsiteX16" fmla="*/ 25885 w 25885"/>
                <a:gd name="connsiteY16" fmla="*/ 55006 h 56489"/>
                <a:gd name="connsiteX17" fmla="*/ 18335 w 25885"/>
                <a:gd name="connsiteY17" fmla="*/ 56085 h 56489"/>
                <a:gd name="connsiteX18" fmla="*/ 9707 w 25885"/>
                <a:gd name="connsiteY18" fmla="*/ 52849 h 5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885" h="56489">
                  <a:moveTo>
                    <a:pt x="9707" y="52849"/>
                  </a:moveTo>
                  <a:cubicBezTo>
                    <a:pt x="7550" y="50692"/>
                    <a:pt x="6472" y="47456"/>
                    <a:pt x="6472" y="42064"/>
                  </a:cubicBezTo>
                  <a:lnTo>
                    <a:pt x="6472" y="17257"/>
                  </a:lnTo>
                  <a:lnTo>
                    <a:pt x="0" y="17257"/>
                  </a:lnTo>
                  <a:lnTo>
                    <a:pt x="0" y="11864"/>
                  </a:lnTo>
                  <a:lnTo>
                    <a:pt x="6472" y="11864"/>
                  </a:lnTo>
                  <a:lnTo>
                    <a:pt x="7550" y="0"/>
                  </a:lnTo>
                  <a:lnTo>
                    <a:pt x="12943" y="0"/>
                  </a:lnTo>
                  <a:lnTo>
                    <a:pt x="12943" y="11864"/>
                  </a:lnTo>
                  <a:lnTo>
                    <a:pt x="24807" y="11864"/>
                  </a:lnTo>
                  <a:lnTo>
                    <a:pt x="24807" y="17257"/>
                  </a:lnTo>
                  <a:lnTo>
                    <a:pt x="12943" y="17257"/>
                  </a:lnTo>
                  <a:lnTo>
                    <a:pt x="12943" y="42064"/>
                  </a:lnTo>
                  <a:cubicBezTo>
                    <a:pt x="12943" y="45299"/>
                    <a:pt x="12943" y="47456"/>
                    <a:pt x="14022" y="48535"/>
                  </a:cubicBezTo>
                  <a:cubicBezTo>
                    <a:pt x="15100" y="49613"/>
                    <a:pt x="17257" y="50692"/>
                    <a:pt x="19414" y="50692"/>
                  </a:cubicBezTo>
                  <a:cubicBezTo>
                    <a:pt x="20493" y="50692"/>
                    <a:pt x="22650" y="50692"/>
                    <a:pt x="24807" y="49613"/>
                  </a:cubicBezTo>
                  <a:lnTo>
                    <a:pt x="25885" y="55006"/>
                  </a:lnTo>
                  <a:cubicBezTo>
                    <a:pt x="22650" y="56085"/>
                    <a:pt x="20493" y="56085"/>
                    <a:pt x="18335" y="56085"/>
                  </a:cubicBezTo>
                  <a:cubicBezTo>
                    <a:pt x="15100" y="57163"/>
                    <a:pt x="11864" y="56085"/>
                    <a:pt x="9707" y="52849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49" name="Freihandform: Form 2748">
              <a:extLst>
                <a:ext uri="{FF2B5EF4-FFF2-40B4-BE49-F238E27FC236}">
                  <a16:creationId xmlns:a16="http://schemas.microsoft.com/office/drawing/2014/main" id="{78F55A21-157F-4CAE-8A3B-C1D2222AAB34}"/>
                </a:ext>
              </a:extLst>
            </p:cNvPr>
            <p:cNvSpPr/>
            <p:nvPr/>
          </p:nvSpPr>
          <p:spPr>
            <a:xfrm>
              <a:off x="9237817" y="3886511"/>
              <a:ext cx="37749" cy="62555"/>
            </a:xfrm>
            <a:custGeom>
              <a:avLst/>
              <a:gdLst>
                <a:gd name="connsiteX0" fmla="*/ 1079 w 37749"/>
                <a:gd name="connsiteY0" fmla="*/ 61477 h 62555"/>
                <a:gd name="connsiteX1" fmla="*/ 2157 w 37749"/>
                <a:gd name="connsiteY1" fmla="*/ 56085 h 62555"/>
                <a:gd name="connsiteX2" fmla="*/ 5393 w 37749"/>
                <a:gd name="connsiteY2" fmla="*/ 57163 h 62555"/>
                <a:gd name="connsiteX3" fmla="*/ 11864 w 37749"/>
                <a:gd name="connsiteY3" fmla="*/ 55006 h 62555"/>
                <a:gd name="connsiteX4" fmla="*/ 16178 w 37749"/>
                <a:gd name="connsiteY4" fmla="*/ 47456 h 62555"/>
                <a:gd name="connsiteX5" fmla="*/ 17257 w 37749"/>
                <a:gd name="connsiteY5" fmla="*/ 44220 h 62555"/>
                <a:gd name="connsiteX6" fmla="*/ 0 w 37749"/>
                <a:gd name="connsiteY6" fmla="*/ 1078 h 62555"/>
                <a:gd name="connsiteX7" fmla="*/ 6472 w 37749"/>
                <a:gd name="connsiteY7" fmla="*/ 1078 h 62555"/>
                <a:gd name="connsiteX8" fmla="*/ 16178 w 37749"/>
                <a:gd name="connsiteY8" fmla="*/ 25885 h 62555"/>
                <a:gd name="connsiteX9" fmla="*/ 20493 w 37749"/>
                <a:gd name="connsiteY9" fmla="*/ 37749 h 62555"/>
                <a:gd name="connsiteX10" fmla="*/ 20493 w 37749"/>
                <a:gd name="connsiteY10" fmla="*/ 37749 h 62555"/>
                <a:gd name="connsiteX11" fmla="*/ 22650 w 37749"/>
                <a:gd name="connsiteY11" fmla="*/ 29121 h 62555"/>
                <a:gd name="connsiteX12" fmla="*/ 23728 w 37749"/>
                <a:gd name="connsiteY12" fmla="*/ 24807 h 62555"/>
                <a:gd name="connsiteX13" fmla="*/ 31278 w 37749"/>
                <a:gd name="connsiteY13" fmla="*/ 0 h 62555"/>
                <a:gd name="connsiteX14" fmla="*/ 37749 w 37749"/>
                <a:gd name="connsiteY14" fmla="*/ 0 h 62555"/>
                <a:gd name="connsiteX15" fmla="*/ 21571 w 37749"/>
                <a:gd name="connsiteY15" fmla="*/ 47456 h 62555"/>
                <a:gd name="connsiteX16" fmla="*/ 15100 w 37749"/>
                <a:gd name="connsiteY16" fmla="*/ 58242 h 62555"/>
                <a:gd name="connsiteX17" fmla="*/ 5393 w 37749"/>
                <a:gd name="connsiteY17" fmla="*/ 62556 h 62555"/>
                <a:gd name="connsiteX18" fmla="*/ 1079 w 37749"/>
                <a:gd name="connsiteY18" fmla="*/ 61477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749" h="62555">
                  <a:moveTo>
                    <a:pt x="1079" y="61477"/>
                  </a:moveTo>
                  <a:lnTo>
                    <a:pt x="2157" y="56085"/>
                  </a:lnTo>
                  <a:cubicBezTo>
                    <a:pt x="3236" y="56085"/>
                    <a:pt x="4314" y="57163"/>
                    <a:pt x="5393" y="57163"/>
                  </a:cubicBezTo>
                  <a:cubicBezTo>
                    <a:pt x="7550" y="57163"/>
                    <a:pt x="9707" y="56085"/>
                    <a:pt x="11864" y="55006"/>
                  </a:cubicBezTo>
                  <a:cubicBezTo>
                    <a:pt x="14021" y="52849"/>
                    <a:pt x="15100" y="50692"/>
                    <a:pt x="16178" y="47456"/>
                  </a:cubicBezTo>
                  <a:lnTo>
                    <a:pt x="17257" y="44220"/>
                  </a:lnTo>
                  <a:lnTo>
                    <a:pt x="0" y="1078"/>
                  </a:lnTo>
                  <a:lnTo>
                    <a:pt x="6472" y="1078"/>
                  </a:lnTo>
                  <a:lnTo>
                    <a:pt x="16178" y="25885"/>
                  </a:lnTo>
                  <a:lnTo>
                    <a:pt x="20493" y="37749"/>
                  </a:lnTo>
                  <a:lnTo>
                    <a:pt x="20493" y="37749"/>
                  </a:lnTo>
                  <a:cubicBezTo>
                    <a:pt x="21571" y="35592"/>
                    <a:pt x="22650" y="32357"/>
                    <a:pt x="22650" y="29121"/>
                  </a:cubicBezTo>
                  <a:lnTo>
                    <a:pt x="23728" y="24807"/>
                  </a:lnTo>
                  <a:lnTo>
                    <a:pt x="31278" y="0"/>
                  </a:lnTo>
                  <a:lnTo>
                    <a:pt x="37749" y="0"/>
                  </a:lnTo>
                  <a:lnTo>
                    <a:pt x="21571" y="47456"/>
                  </a:lnTo>
                  <a:cubicBezTo>
                    <a:pt x="19414" y="51770"/>
                    <a:pt x="18335" y="56085"/>
                    <a:pt x="15100" y="58242"/>
                  </a:cubicBezTo>
                  <a:cubicBezTo>
                    <a:pt x="12943" y="60399"/>
                    <a:pt x="9707" y="62556"/>
                    <a:pt x="5393" y="62556"/>
                  </a:cubicBezTo>
                  <a:cubicBezTo>
                    <a:pt x="4314" y="62556"/>
                    <a:pt x="3236" y="62556"/>
                    <a:pt x="1079" y="61477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50" name="Freihandform: Form 2749">
              <a:extLst>
                <a:ext uri="{FF2B5EF4-FFF2-40B4-BE49-F238E27FC236}">
                  <a16:creationId xmlns:a16="http://schemas.microsoft.com/office/drawing/2014/main" id="{43283FC9-7EDA-49BC-8411-06ADA97A4D9B}"/>
                </a:ext>
              </a:extLst>
            </p:cNvPr>
            <p:cNvSpPr/>
            <p:nvPr/>
          </p:nvSpPr>
          <p:spPr>
            <a:xfrm>
              <a:off x="9285274" y="3886511"/>
              <a:ext cx="36670" cy="61477"/>
            </a:xfrm>
            <a:custGeom>
              <a:avLst/>
              <a:gdLst>
                <a:gd name="connsiteX0" fmla="*/ 0 w 36670"/>
                <a:gd name="connsiteY0" fmla="*/ 1078 h 61477"/>
                <a:gd name="connsiteX1" fmla="*/ 5393 w 36670"/>
                <a:gd name="connsiteY1" fmla="*/ 1078 h 61477"/>
                <a:gd name="connsiteX2" fmla="*/ 5393 w 36670"/>
                <a:gd name="connsiteY2" fmla="*/ 6471 h 61477"/>
                <a:gd name="connsiteX3" fmla="*/ 5393 w 36670"/>
                <a:gd name="connsiteY3" fmla="*/ 6471 h 61477"/>
                <a:gd name="connsiteX4" fmla="*/ 19414 w 36670"/>
                <a:gd name="connsiteY4" fmla="*/ 0 h 61477"/>
                <a:gd name="connsiteX5" fmla="*/ 32357 w 36670"/>
                <a:gd name="connsiteY5" fmla="*/ 5393 h 61477"/>
                <a:gd name="connsiteX6" fmla="*/ 36670 w 36670"/>
                <a:gd name="connsiteY6" fmla="*/ 21571 h 61477"/>
                <a:gd name="connsiteX7" fmla="*/ 34514 w 36670"/>
                <a:gd name="connsiteY7" fmla="*/ 33435 h 61477"/>
                <a:gd name="connsiteX8" fmla="*/ 28042 w 36670"/>
                <a:gd name="connsiteY8" fmla="*/ 40985 h 61477"/>
                <a:gd name="connsiteX9" fmla="*/ 18335 w 36670"/>
                <a:gd name="connsiteY9" fmla="*/ 44220 h 61477"/>
                <a:gd name="connsiteX10" fmla="*/ 6471 w 36670"/>
                <a:gd name="connsiteY10" fmla="*/ 38828 h 61477"/>
                <a:gd name="connsiteX11" fmla="*/ 6471 w 36670"/>
                <a:gd name="connsiteY11" fmla="*/ 46378 h 61477"/>
                <a:gd name="connsiteX12" fmla="*/ 6471 w 36670"/>
                <a:gd name="connsiteY12" fmla="*/ 61477 h 61477"/>
                <a:gd name="connsiteX13" fmla="*/ 0 w 36670"/>
                <a:gd name="connsiteY13" fmla="*/ 61477 h 61477"/>
                <a:gd name="connsiteX14" fmla="*/ 0 w 36670"/>
                <a:gd name="connsiteY14" fmla="*/ 1078 h 61477"/>
                <a:gd name="connsiteX15" fmla="*/ 23728 w 36670"/>
                <a:gd name="connsiteY15" fmla="*/ 37749 h 61477"/>
                <a:gd name="connsiteX16" fmla="*/ 28042 w 36670"/>
                <a:gd name="connsiteY16" fmla="*/ 31278 h 61477"/>
                <a:gd name="connsiteX17" fmla="*/ 30199 w 36670"/>
                <a:gd name="connsiteY17" fmla="*/ 21571 h 61477"/>
                <a:gd name="connsiteX18" fmla="*/ 26964 w 36670"/>
                <a:gd name="connsiteY18" fmla="*/ 9707 h 61477"/>
                <a:gd name="connsiteX19" fmla="*/ 18335 w 36670"/>
                <a:gd name="connsiteY19" fmla="*/ 5393 h 61477"/>
                <a:gd name="connsiteX20" fmla="*/ 6471 w 36670"/>
                <a:gd name="connsiteY20" fmla="*/ 11864 h 61477"/>
                <a:gd name="connsiteX21" fmla="*/ 6471 w 36670"/>
                <a:gd name="connsiteY21" fmla="*/ 35592 h 61477"/>
                <a:gd name="connsiteX22" fmla="*/ 11864 w 36670"/>
                <a:gd name="connsiteY22" fmla="*/ 38828 h 61477"/>
                <a:gd name="connsiteX23" fmla="*/ 17257 w 36670"/>
                <a:gd name="connsiteY23" fmla="*/ 39906 h 61477"/>
                <a:gd name="connsiteX24" fmla="*/ 23728 w 36670"/>
                <a:gd name="connsiteY24" fmla="*/ 37749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670" h="61477">
                  <a:moveTo>
                    <a:pt x="0" y="1078"/>
                  </a:moveTo>
                  <a:lnTo>
                    <a:pt x="5393" y="1078"/>
                  </a:lnTo>
                  <a:lnTo>
                    <a:pt x="5393" y="6471"/>
                  </a:lnTo>
                  <a:lnTo>
                    <a:pt x="5393" y="6471"/>
                  </a:lnTo>
                  <a:cubicBezTo>
                    <a:pt x="10786" y="2157"/>
                    <a:pt x="15099" y="0"/>
                    <a:pt x="19414" y="0"/>
                  </a:cubicBezTo>
                  <a:cubicBezTo>
                    <a:pt x="24807" y="0"/>
                    <a:pt x="29121" y="2157"/>
                    <a:pt x="32357" y="5393"/>
                  </a:cubicBezTo>
                  <a:cubicBezTo>
                    <a:pt x="35592" y="9707"/>
                    <a:pt x="36670" y="15100"/>
                    <a:pt x="36670" y="21571"/>
                  </a:cubicBezTo>
                  <a:cubicBezTo>
                    <a:pt x="36670" y="25885"/>
                    <a:pt x="35592" y="30199"/>
                    <a:pt x="34514" y="33435"/>
                  </a:cubicBezTo>
                  <a:cubicBezTo>
                    <a:pt x="32357" y="36671"/>
                    <a:pt x="30199" y="39906"/>
                    <a:pt x="28042" y="40985"/>
                  </a:cubicBezTo>
                  <a:cubicBezTo>
                    <a:pt x="24807" y="43142"/>
                    <a:pt x="22649" y="44220"/>
                    <a:pt x="18335" y="44220"/>
                  </a:cubicBezTo>
                  <a:cubicBezTo>
                    <a:pt x="14021" y="44220"/>
                    <a:pt x="10786" y="42063"/>
                    <a:pt x="6471" y="38828"/>
                  </a:cubicBezTo>
                  <a:lnTo>
                    <a:pt x="6471" y="46378"/>
                  </a:lnTo>
                  <a:lnTo>
                    <a:pt x="6471" y="61477"/>
                  </a:lnTo>
                  <a:lnTo>
                    <a:pt x="0" y="61477"/>
                  </a:lnTo>
                  <a:lnTo>
                    <a:pt x="0" y="1078"/>
                  </a:lnTo>
                  <a:close/>
                  <a:moveTo>
                    <a:pt x="23728" y="37749"/>
                  </a:moveTo>
                  <a:cubicBezTo>
                    <a:pt x="25885" y="36671"/>
                    <a:pt x="26964" y="34514"/>
                    <a:pt x="28042" y="31278"/>
                  </a:cubicBezTo>
                  <a:cubicBezTo>
                    <a:pt x="29121" y="28042"/>
                    <a:pt x="30199" y="25885"/>
                    <a:pt x="30199" y="21571"/>
                  </a:cubicBezTo>
                  <a:cubicBezTo>
                    <a:pt x="30199" y="16178"/>
                    <a:pt x="29121" y="11864"/>
                    <a:pt x="26964" y="9707"/>
                  </a:cubicBezTo>
                  <a:cubicBezTo>
                    <a:pt x="24807" y="6471"/>
                    <a:pt x="21571" y="5393"/>
                    <a:pt x="18335" y="5393"/>
                  </a:cubicBezTo>
                  <a:cubicBezTo>
                    <a:pt x="15099" y="5393"/>
                    <a:pt x="10786" y="7550"/>
                    <a:pt x="6471" y="11864"/>
                  </a:cubicBezTo>
                  <a:lnTo>
                    <a:pt x="6471" y="35592"/>
                  </a:lnTo>
                  <a:cubicBezTo>
                    <a:pt x="8628" y="37749"/>
                    <a:pt x="10786" y="38828"/>
                    <a:pt x="11864" y="38828"/>
                  </a:cubicBezTo>
                  <a:cubicBezTo>
                    <a:pt x="14021" y="39906"/>
                    <a:pt x="15099" y="39906"/>
                    <a:pt x="17257" y="39906"/>
                  </a:cubicBezTo>
                  <a:cubicBezTo>
                    <a:pt x="19414" y="39906"/>
                    <a:pt x="21571" y="38828"/>
                    <a:pt x="23728" y="37749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51" name="Freihandform: Form 2750">
              <a:extLst>
                <a:ext uri="{FF2B5EF4-FFF2-40B4-BE49-F238E27FC236}">
                  <a16:creationId xmlns:a16="http://schemas.microsoft.com/office/drawing/2014/main" id="{D305334F-4F5C-40DB-B7F5-A51EA84FC50D}"/>
                </a:ext>
              </a:extLst>
            </p:cNvPr>
            <p:cNvSpPr/>
            <p:nvPr/>
          </p:nvSpPr>
          <p:spPr>
            <a:xfrm>
              <a:off x="9328416" y="3886511"/>
              <a:ext cx="37749" cy="45299"/>
            </a:xfrm>
            <a:custGeom>
              <a:avLst/>
              <a:gdLst>
                <a:gd name="connsiteX0" fmla="*/ 37749 w 37749"/>
                <a:gd name="connsiteY0" fmla="*/ 23728 h 45299"/>
                <a:gd name="connsiteX1" fmla="*/ 7550 w 37749"/>
                <a:gd name="connsiteY1" fmla="*/ 23728 h 45299"/>
                <a:gd name="connsiteX2" fmla="*/ 11864 w 37749"/>
                <a:gd name="connsiteY2" fmla="*/ 35592 h 45299"/>
                <a:gd name="connsiteX3" fmla="*/ 22649 w 37749"/>
                <a:gd name="connsiteY3" fmla="*/ 39906 h 45299"/>
                <a:gd name="connsiteX4" fmla="*/ 33435 w 37749"/>
                <a:gd name="connsiteY4" fmla="*/ 36671 h 45299"/>
                <a:gd name="connsiteX5" fmla="*/ 35592 w 37749"/>
                <a:gd name="connsiteY5" fmla="*/ 40985 h 45299"/>
                <a:gd name="connsiteX6" fmla="*/ 29121 w 37749"/>
                <a:gd name="connsiteY6" fmla="*/ 44220 h 45299"/>
                <a:gd name="connsiteX7" fmla="*/ 21571 w 37749"/>
                <a:gd name="connsiteY7" fmla="*/ 45299 h 45299"/>
                <a:gd name="connsiteX8" fmla="*/ 10786 w 37749"/>
                <a:gd name="connsiteY8" fmla="*/ 42063 h 45299"/>
                <a:gd name="connsiteX9" fmla="*/ 3236 w 37749"/>
                <a:gd name="connsiteY9" fmla="*/ 34514 h 45299"/>
                <a:gd name="connsiteX10" fmla="*/ 0 w 37749"/>
                <a:gd name="connsiteY10" fmla="*/ 22649 h 45299"/>
                <a:gd name="connsiteX11" fmla="*/ 3236 w 37749"/>
                <a:gd name="connsiteY11" fmla="*/ 10786 h 45299"/>
                <a:gd name="connsiteX12" fmla="*/ 10786 w 37749"/>
                <a:gd name="connsiteY12" fmla="*/ 3236 h 45299"/>
                <a:gd name="connsiteX13" fmla="*/ 20492 w 37749"/>
                <a:gd name="connsiteY13" fmla="*/ 0 h 45299"/>
                <a:gd name="connsiteX14" fmla="*/ 33435 w 37749"/>
                <a:gd name="connsiteY14" fmla="*/ 5393 h 45299"/>
                <a:gd name="connsiteX15" fmla="*/ 37749 w 37749"/>
                <a:gd name="connsiteY15" fmla="*/ 20492 h 45299"/>
                <a:gd name="connsiteX16" fmla="*/ 37749 w 37749"/>
                <a:gd name="connsiteY16" fmla="*/ 23728 h 45299"/>
                <a:gd name="connsiteX17" fmla="*/ 32357 w 37749"/>
                <a:gd name="connsiteY17" fmla="*/ 19414 h 45299"/>
                <a:gd name="connsiteX18" fmla="*/ 29121 w 37749"/>
                <a:gd name="connsiteY18" fmla="*/ 8628 h 45299"/>
                <a:gd name="connsiteX19" fmla="*/ 20492 w 37749"/>
                <a:gd name="connsiteY19" fmla="*/ 5393 h 45299"/>
                <a:gd name="connsiteX20" fmla="*/ 11864 w 37749"/>
                <a:gd name="connsiteY20" fmla="*/ 8628 h 45299"/>
                <a:gd name="connsiteX21" fmla="*/ 7550 w 37749"/>
                <a:gd name="connsiteY21" fmla="*/ 19414 h 45299"/>
                <a:gd name="connsiteX22" fmla="*/ 32357 w 37749"/>
                <a:gd name="connsiteY22" fmla="*/ 19414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749" h="45299">
                  <a:moveTo>
                    <a:pt x="37749" y="23728"/>
                  </a:moveTo>
                  <a:lnTo>
                    <a:pt x="7550" y="23728"/>
                  </a:lnTo>
                  <a:cubicBezTo>
                    <a:pt x="7550" y="29121"/>
                    <a:pt x="9707" y="32357"/>
                    <a:pt x="11864" y="35592"/>
                  </a:cubicBezTo>
                  <a:cubicBezTo>
                    <a:pt x="15099" y="38828"/>
                    <a:pt x="18335" y="39906"/>
                    <a:pt x="22649" y="39906"/>
                  </a:cubicBezTo>
                  <a:cubicBezTo>
                    <a:pt x="25885" y="39906"/>
                    <a:pt x="30199" y="38828"/>
                    <a:pt x="33435" y="36671"/>
                  </a:cubicBezTo>
                  <a:lnTo>
                    <a:pt x="35592" y="40985"/>
                  </a:lnTo>
                  <a:cubicBezTo>
                    <a:pt x="33435" y="42063"/>
                    <a:pt x="31278" y="43142"/>
                    <a:pt x="29121" y="44220"/>
                  </a:cubicBezTo>
                  <a:cubicBezTo>
                    <a:pt x="26964" y="45299"/>
                    <a:pt x="24807" y="45299"/>
                    <a:pt x="21571" y="45299"/>
                  </a:cubicBezTo>
                  <a:cubicBezTo>
                    <a:pt x="17257" y="45299"/>
                    <a:pt x="14021" y="44220"/>
                    <a:pt x="10786" y="42063"/>
                  </a:cubicBezTo>
                  <a:cubicBezTo>
                    <a:pt x="7550" y="39906"/>
                    <a:pt x="5393" y="37749"/>
                    <a:pt x="3236" y="34514"/>
                  </a:cubicBezTo>
                  <a:cubicBezTo>
                    <a:pt x="1078" y="31278"/>
                    <a:pt x="0" y="26964"/>
                    <a:pt x="0" y="22649"/>
                  </a:cubicBezTo>
                  <a:cubicBezTo>
                    <a:pt x="0" y="18335"/>
                    <a:pt x="1078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1078"/>
                    <a:pt x="17257" y="0"/>
                    <a:pt x="20492" y="0"/>
                  </a:cubicBezTo>
                  <a:cubicBezTo>
                    <a:pt x="25885" y="0"/>
                    <a:pt x="30199" y="2157"/>
                    <a:pt x="33435" y="5393"/>
                  </a:cubicBezTo>
                  <a:cubicBezTo>
                    <a:pt x="36670" y="8628"/>
                    <a:pt x="37749" y="14021"/>
                    <a:pt x="37749" y="20492"/>
                  </a:cubicBezTo>
                  <a:cubicBezTo>
                    <a:pt x="37749" y="21571"/>
                    <a:pt x="37749" y="22649"/>
                    <a:pt x="37749" y="23728"/>
                  </a:cubicBezTo>
                  <a:close/>
                  <a:moveTo>
                    <a:pt x="32357" y="19414"/>
                  </a:moveTo>
                  <a:cubicBezTo>
                    <a:pt x="32357" y="15100"/>
                    <a:pt x="31278" y="11864"/>
                    <a:pt x="29121" y="8628"/>
                  </a:cubicBezTo>
                  <a:cubicBezTo>
                    <a:pt x="26964" y="6471"/>
                    <a:pt x="24807" y="5393"/>
                    <a:pt x="20492" y="5393"/>
                  </a:cubicBezTo>
                  <a:cubicBezTo>
                    <a:pt x="17257" y="5393"/>
                    <a:pt x="14021" y="6471"/>
                    <a:pt x="11864" y="8628"/>
                  </a:cubicBezTo>
                  <a:cubicBezTo>
                    <a:pt x="9707" y="10786"/>
                    <a:pt x="7550" y="14021"/>
                    <a:pt x="7550" y="19414"/>
                  </a:cubicBezTo>
                  <a:lnTo>
                    <a:pt x="32357" y="19414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752" name="Grafik 2">
            <a:extLst>
              <a:ext uri="{FF2B5EF4-FFF2-40B4-BE49-F238E27FC236}">
                <a16:creationId xmlns:a16="http://schemas.microsoft.com/office/drawing/2014/main" id="{83B7B82D-A7C7-446C-BEE1-C7A447166090}"/>
              </a:ext>
            </a:extLst>
          </p:cNvPr>
          <p:cNvGrpSpPr/>
          <p:nvPr/>
        </p:nvGrpSpPr>
        <p:grpSpPr>
          <a:xfrm>
            <a:off x="9425486" y="6251773"/>
            <a:ext cx="147761" cy="124033"/>
            <a:chOff x="9425486" y="6251773"/>
            <a:chExt cx="147761" cy="124033"/>
          </a:xfrm>
          <a:solidFill>
            <a:srgbClr val="0DB19F"/>
          </a:solidFill>
        </p:grpSpPr>
        <p:sp>
          <p:nvSpPr>
            <p:cNvPr id="2753" name="Freihandform: Form 2752">
              <a:extLst>
                <a:ext uri="{FF2B5EF4-FFF2-40B4-BE49-F238E27FC236}">
                  <a16:creationId xmlns:a16="http://schemas.microsoft.com/office/drawing/2014/main" id="{09088036-53A0-4D89-A832-65FDF9F53741}"/>
                </a:ext>
              </a:extLst>
            </p:cNvPr>
            <p:cNvSpPr/>
            <p:nvPr/>
          </p:nvSpPr>
          <p:spPr>
            <a:xfrm>
              <a:off x="9425486" y="6333743"/>
              <a:ext cx="49613" cy="40984"/>
            </a:xfrm>
            <a:custGeom>
              <a:avLst/>
              <a:gdLst>
                <a:gd name="connsiteX0" fmla="*/ 36670 w 49613"/>
                <a:gd name="connsiteY0" fmla="*/ 40985 h 40984"/>
                <a:gd name="connsiteX1" fmla="*/ 28042 w 49613"/>
                <a:gd name="connsiteY1" fmla="*/ 34513 h 40984"/>
                <a:gd name="connsiteX2" fmla="*/ 11864 w 49613"/>
                <a:gd name="connsiteY2" fmla="*/ 16178 h 40984"/>
                <a:gd name="connsiteX3" fmla="*/ 6471 w 49613"/>
                <a:gd name="connsiteY3" fmla="*/ 20492 h 40984"/>
                <a:gd name="connsiteX4" fmla="*/ 3236 w 49613"/>
                <a:gd name="connsiteY4" fmla="*/ 17257 h 40984"/>
                <a:gd name="connsiteX5" fmla="*/ 7550 w 49613"/>
                <a:gd name="connsiteY5" fmla="*/ 12942 h 40984"/>
                <a:gd name="connsiteX6" fmla="*/ 0 w 49613"/>
                <a:gd name="connsiteY6" fmla="*/ 3236 h 40984"/>
                <a:gd name="connsiteX7" fmla="*/ 4314 w 49613"/>
                <a:gd name="connsiteY7" fmla="*/ 0 h 40984"/>
                <a:gd name="connsiteX8" fmla="*/ 11864 w 49613"/>
                <a:gd name="connsiteY8" fmla="*/ 9707 h 40984"/>
                <a:gd name="connsiteX9" fmla="*/ 20492 w 49613"/>
                <a:gd name="connsiteY9" fmla="*/ 2157 h 40984"/>
                <a:gd name="connsiteX10" fmla="*/ 23728 w 49613"/>
                <a:gd name="connsiteY10" fmla="*/ 6471 h 40984"/>
                <a:gd name="connsiteX11" fmla="*/ 15099 w 49613"/>
                <a:gd name="connsiteY11" fmla="*/ 14021 h 40984"/>
                <a:gd name="connsiteX12" fmla="*/ 31278 w 49613"/>
                <a:gd name="connsiteY12" fmla="*/ 33435 h 40984"/>
                <a:gd name="connsiteX13" fmla="*/ 36670 w 49613"/>
                <a:gd name="connsiteY13" fmla="*/ 37749 h 40984"/>
                <a:gd name="connsiteX14" fmla="*/ 42063 w 49613"/>
                <a:gd name="connsiteY14" fmla="*/ 35592 h 40984"/>
                <a:gd name="connsiteX15" fmla="*/ 45299 w 49613"/>
                <a:gd name="connsiteY15" fmla="*/ 31278 h 40984"/>
                <a:gd name="connsiteX16" fmla="*/ 49613 w 49613"/>
                <a:gd name="connsiteY16" fmla="*/ 34513 h 40984"/>
                <a:gd name="connsiteX17" fmla="*/ 45299 w 49613"/>
                <a:gd name="connsiteY17" fmla="*/ 40985 h 40984"/>
                <a:gd name="connsiteX18" fmla="*/ 36670 w 49613"/>
                <a:gd name="connsiteY18" fmla="*/ 40985 h 4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9613" h="40984">
                  <a:moveTo>
                    <a:pt x="36670" y="40985"/>
                  </a:moveTo>
                  <a:cubicBezTo>
                    <a:pt x="33435" y="39906"/>
                    <a:pt x="31278" y="38828"/>
                    <a:pt x="28042" y="34513"/>
                  </a:cubicBezTo>
                  <a:lnTo>
                    <a:pt x="11864" y="16178"/>
                  </a:lnTo>
                  <a:lnTo>
                    <a:pt x="6471" y="20492"/>
                  </a:lnTo>
                  <a:lnTo>
                    <a:pt x="3236" y="17257"/>
                  </a:lnTo>
                  <a:lnTo>
                    <a:pt x="7550" y="12942"/>
                  </a:lnTo>
                  <a:lnTo>
                    <a:pt x="0" y="3236"/>
                  </a:lnTo>
                  <a:lnTo>
                    <a:pt x="4314" y="0"/>
                  </a:lnTo>
                  <a:lnTo>
                    <a:pt x="11864" y="9707"/>
                  </a:lnTo>
                  <a:lnTo>
                    <a:pt x="20492" y="2157"/>
                  </a:lnTo>
                  <a:lnTo>
                    <a:pt x="23728" y="6471"/>
                  </a:lnTo>
                  <a:lnTo>
                    <a:pt x="15099" y="14021"/>
                  </a:lnTo>
                  <a:lnTo>
                    <a:pt x="31278" y="33435"/>
                  </a:lnTo>
                  <a:cubicBezTo>
                    <a:pt x="33435" y="35592"/>
                    <a:pt x="34514" y="36671"/>
                    <a:pt x="36670" y="37749"/>
                  </a:cubicBezTo>
                  <a:cubicBezTo>
                    <a:pt x="38828" y="38828"/>
                    <a:pt x="39907" y="37749"/>
                    <a:pt x="42063" y="35592"/>
                  </a:cubicBezTo>
                  <a:cubicBezTo>
                    <a:pt x="43142" y="34513"/>
                    <a:pt x="44220" y="33435"/>
                    <a:pt x="45299" y="31278"/>
                  </a:cubicBezTo>
                  <a:lnTo>
                    <a:pt x="49613" y="34513"/>
                  </a:lnTo>
                  <a:cubicBezTo>
                    <a:pt x="47456" y="37749"/>
                    <a:pt x="46378" y="39906"/>
                    <a:pt x="45299" y="40985"/>
                  </a:cubicBezTo>
                  <a:cubicBezTo>
                    <a:pt x="43142" y="39906"/>
                    <a:pt x="39907" y="40985"/>
                    <a:pt x="36670" y="40985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54" name="Freihandform: Form 2753">
              <a:extLst>
                <a:ext uri="{FF2B5EF4-FFF2-40B4-BE49-F238E27FC236}">
                  <a16:creationId xmlns:a16="http://schemas.microsoft.com/office/drawing/2014/main" id="{922DF186-C1E6-4852-BAEB-90956BEE8110}"/>
                </a:ext>
              </a:extLst>
            </p:cNvPr>
            <p:cNvSpPr/>
            <p:nvPr/>
          </p:nvSpPr>
          <p:spPr>
            <a:xfrm>
              <a:off x="9451370" y="6306779"/>
              <a:ext cx="48534" cy="69027"/>
            </a:xfrm>
            <a:custGeom>
              <a:avLst/>
              <a:gdLst>
                <a:gd name="connsiteX0" fmla="*/ 39907 w 48534"/>
                <a:gd name="connsiteY0" fmla="*/ 69027 h 69027"/>
                <a:gd name="connsiteX1" fmla="*/ 37749 w 48534"/>
                <a:gd name="connsiteY1" fmla="*/ 64713 h 69027"/>
                <a:gd name="connsiteX2" fmla="*/ 40985 w 48534"/>
                <a:gd name="connsiteY2" fmla="*/ 62556 h 69027"/>
                <a:gd name="connsiteX3" fmla="*/ 44221 w 48534"/>
                <a:gd name="connsiteY3" fmla="*/ 56084 h 69027"/>
                <a:gd name="connsiteX4" fmla="*/ 42064 w 48534"/>
                <a:gd name="connsiteY4" fmla="*/ 48535 h 69027"/>
                <a:gd name="connsiteX5" fmla="*/ 40985 w 48534"/>
                <a:gd name="connsiteY5" fmla="*/ 45299 h 69027"/>
                <a:gd name="connsiteX6" fmla="*/ 0 w 48534"/>
                <a:gd name="connsiteY6" fmla="*/ 23728 h 69027"/>
                <a:gd name="connsiteX7" fmla="*/ 5393 w 48534"/>
                <a:gd name="connsiteY7" fmla="*/ 19414 h 69027"/>
                <a:gd name="connsiteX8" fmla="*/ 28043 w 48534"/>
                <a:gd name="connsiteY8" fmla="*/ 32357 h 69027"/>
                <a:gd name="connsiteX9" fmla="*/ 38828 w 48534"/>
                <a:gd name="connsiteY9" fmla="*/ 38828 h 69027"/>
                <a:gd name="connsiteX10" fmla="*/ 38828 w 48534"/>
                <a:gd name="connsiteY10" fmla="*/ 38828 h 69027"/>
                <a:gd name="connsiteX11" fmla="*/ 35593 w 48534"/>
                <a:gd name="connsiteY11" fmla="*/ 31278 h 69027"/>
                <a:gd name="connsiteX12" fmla="*/ 33435 w 48534"/>
                <a:gd name="connsiteY12" fmla="*/ 28042 h 69027"/>
                <a:gd name="connsiteX13" fmla="*/ 23728 w 48534"/>
                <a:gd name="connsiteY13" fmla="*/ 4314 h 69027"/>
                <a:gd name="connsiteX14" fmla="*/ 28043 w 48534"/>
                <a:gd name="connsiteY14" fmla="*/ 0 h 69027"/>
                <a:gd name="connsiteX15" fmla="*/ 46378 w 48534"/>
                <a:gd name="connsiteY15" fmla="*/ 46378 h 69027"/>
                <a:gd name="connsiteX16" fmla="*/ 48535 w 48534"/>
                <a:gd name="connsiteY16" fmla="*/ 58242 h 69027"/>
                <a:gd name="connsiteX17" fmla="*/ 44221 w 48534"/>
                <a:gd name="connsiteY17" fmla="*/ 67949 h 69027"/>
                <a:gd name="connsiteX18" fmla="*/ 39907 w 48534"/>
                <a:gd name="connsiteY18" fmla="*/ 69027 h 69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8534" h="69027">
                  <a:moveTo>
                    <a:pt x="39907" y="69027"/>
                  </a:moveTo>
                  <a:lnTo>
                    <a:pt x="37749" y="64713"/>
                  </a:lnTo>
                  <a:cubicBezTo>
                    <a:pt x="38828" y="64713"/>
                    <a:pt x="39907" y="63634"/>
                    <a:pt x="40985" y="62556"/>
                  </a:cubicBezTo>
                  <a:cubicBezTo>
                    <a:pt x="43142" y="61477"/>
                    <a:pt x="44221" y="59320"/>
                    <a:pt x="44221" y="56084"/>
                  </a:cubicBezTo>
                  <a:cubicBezTo>
                    <a:pt x="44221" y="53928"/>
                    <a:pt x="44221" y="50692"/>
                    <a:pt x="42064" y="48535"/>
                  </a:cubicBezTo>
                  <a:lnTo>
                    <a:pt x="40985" y="45299"/>
                  </a:lnTo>
                  <a:lnTo>
                    <a:pt x="0" y="23728"/>
                  </a:lnTo>
                  <a:lnTo>
                    <a:pt x="5393" y="19414"/>
                  </a:lnTo>
                  <a:lnTo>
                    <a:pt x="28043" y="32357"/>
                  </a:lnTo>
                  <a:lnTo>
                    <a:pt x="38828" y="38828"/>
                  </a:lnTo>
                  <a:lnTo>
                    <a:pt x="38828" y="38828"/>
                  </a:lnTo>
                  <a:cubicBezTo>
                    <a:pt x="37749" y="36671"/>
                    <a:pt x="36671" y="33435"/>
                    <a:pt x="35593" y="31278"/>
                  </a:cubicBezTo>
                  <a:lnTo>
                    <a:pt x="33435" y="28042"/>
                  </a:lnTo>
                  <a:lnTo>
                    <a:pt x="23728" y="4314"/>
                  </a:lnTo>
                  <a:lnTo>
                    <a:pt x="28043" y="0"/>
                  </a:lnTo>
                  <a:lnTo>
                    <a:pt x="46378" y="46378"/>
                  </a:lnTo>
                  <a:cubicBezTo>
                    <a:pt x="48535" y="50692"/>
                    <a:pt x="48535" y="55006"/>
                    <a:pt x="48535" y="58242"/>
                  </a:cubicBezTo>
                  <a:cubicBezTo>
                    <a:pt x="48535" y="61477"/>
                    <a:pt x="46378" y="64713"/>
                    <a:pt x="44221" y="67949"/>
                  </a:cubicBezTo>
                  <a:cubicBezTo>
                    <a:pt x="43142" y="67949"/>
                    <a:pt x="42064" y="69027"/>
                    <a:pt x="39907" y="69027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55" name="Freihandform: Form 2754">
              <a:extLst>
                <a:ext uri="{FF2B5EF4-FFF2-40B4-BE49-F238E27FC236}">
                  <a16:creationId xmlns:a16="http://schemas.microsoft.com/office/drawing/2014/main" id="{CF219155-DB81-4FCA-8141-1E1ADB8B3970}"/>
                </a:ext>
              </a:extLst>
            </p:cNvPr>
            <p:cNvSpPr/>
            <p:nvPr/>
          </p:nvSpPr>
          <p:spPr>
            <a:xfrm>
              <a:off x="9485884" y="6282647"/>
              <a:ext cx="48265" cy="65117"/>
            </a:xfrm>
            <a:custGeom>
              <a:avLst/>
              <a:gdLst>
                <a:gd name="connsiteX0" fmla="*/ 0 w 48265"/>
                <a:gd name="connsiteY0" fmla="*/ 17661 h 65117"/>
                <a:gd name="connsiteX1" fmla="*/ 4314 w 48265"/>
                <a:gd name="connsiteY1" fmla="*/ 14426 h 65117"/>
                <a:gd name="connsiteX2" fmla="*/ 7550 w 48265"/>
                <a:gd name="connsiteY2" fmla="*/ 17661 h 65117"/>
                <a:gd name="connsiteX3" fmla="*/ 7550 w 48265"/>
                <a:gd name="connsiteY3" fmla="*/ 17661 h 65117"/>
                <a:gd name="connsiteX4" fmla="*/ 14021 w 48265"/>
                <a:gd name="connsiteY4" fmla="*/ 3640 h 65117"/>
                <a:gd name="connsiteX5" fmla="*/ 26964 w 48265"/>
                <a:gd name="connsiteY5" fmla="*/ 404 h 65117"/>
                <a:gd name="connsiteX6" fmla="*/ 40985 w 48265"/>
                <a:gd name="connsiteY6" fmla="*/ 10111 h 65117"/>
                <a:gd name="connsiteX7" fmla="*/ 47457 w 48265"/>
                <a:gd name="connsiteY7" fmla="*/ 20897 h 65117"/>
                <a:gd name="connsiteX8" fmla="*/ 47457 w 48265"/>
                <a:gd name="connsiteY8" fmla="*/ 31682 h 65117"/>
                <a:gd name="connsiteX9" fmla="*/ 42064 w 48265"/>
                <a:gd name="connsiteY9" fmla="*/ 40311 h 65117"/>
                <a:gd name="connsiteX10" fmla="*/ 29121 w 48265"/>
                <a:gd name="connsiteY10" fmla="*/ 44625 h 65117"/>
                <a:gd name="connsiteX11" fmla="*/ 34514 w 48265"/>
                <a:gd name="connsiteY11" fmla="*/ 50018 h 65117"/>
                <a:gd name="connsiteX12" fmla="*/ 44221 w 48265"/>
                <a:gd name="connsiteY12" fmla="*/ 60803 h 65117"/>
                <a:gd name="connsiteX13" fmla="*/ 39907 w 48265"/>
                <a:gd name="connsiteY13" fmla="*/ 65118 h 65117"/>
                <a:gd name="connsiteX14" fmla="*/ 0 w 48265"/>
                <a:gd name="connsiteY14" fmla="*/ 17661 h 65117"/>
                <a:gd name="connsiteX15" fmla="*/ 42064 w 48265"/>
                <a:gd name="connsiteY15" fmla="*/ 29525 h 65117"/>
                <a:gd name="connsiteX16" fmla="*/ 42064 w 48265"/>
                <a:gd name="connsiteY16" fmla="*/ 21976 h 65117"/>
                <a:gd name="connsiteX17" fmla="*/ 37749 w 48265"/>
                <a:gd name="connsiteY17" fmla="*/ 13347 h 65117"/>
                <a:gd name="connsiteX18" fmla="*/ 28043 w 48265"/>
                <a:gd name="connsiteY18" fmla="*/ 5797 h 65117"/>
                <a:gd name="connsiteX19" fmla="*/ 18335 w 48265"/>
                <a:gd name="connsiteY19" fmla="*/ 7954 h 65117"/>
                <a:gd name="connsiteX20" fmla="*/ 12943 w 48265"/>
                <a:gd name="connsiteY20" fmla="*/ 20897 h 65117"/>
                <a:gd name="connsiteX21" fmla="*/ 28043 w 48265"/>
                <a:gd name="connsiteY21" fmla="*/ 38154 h 65117"/>
                <a:gd name="connsiteX22" fmla="*/ 34514 w 48265"/>
                <a:gd name="connsiteY22" fmla="*/ 37075 h 65117"/>
                <a:gd name="connsiteX23" fmla="*/ 38828 w 48265"/>
                <a:gd name="connsiteY23" fmla="*/ 34918 h 65117"/>
                <a:gd name="connsiteX24" fmla="*/ 42064 w 48265"/>
                <a:gd name="connsiteY24" fmla="*/ 29525 h 6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265" h="65117">
                  <a:moveTo>
                    <a:pt x="0" y="17661"/>
                  </a:moveTo>
                  <a:lnTo>
                    <a:pt x="4314" y="14426"/>
                  </a:lnTo>
                  <a:lnTo>
                    <a:pt x="7550" y="17661"/>
                  </a:lnTo>
                  <a:lnTo>
                    <a:pt x="7550" y="17661"/>
                  </a:lnTo>
                  <a:cubicBezTo>
                    <a:pt x="8628" y="11190"/>
                    <a:pt x="10786" y="6876"/>
                    <a:pt x="14021" y="3640"/>
                  </a:cubicBezTo>
                  <a:cubicBezTo>
                    <a:pt x="18335" y="404"/>
                    <a:pt x="22650" y="-674"/>
                    <a:pt x="26964" y="404"/>
                  </a:cubicBezTo>
                  <a:cubicBezTo>
                    <a:pt x="31278" y="1483"/>
                    <a:pt x="36671" y="4719"/>
                    <a:pt x="40985" y="10111"/>
                  </a:cubicBezTo>
                  <a:cubicBezTo>
                    <a:pt x="44221" y="13347"/>
                    <a:pt x="46378" y="17661"/>
                    <a:pt x="47457" y="20897"/>
                  </a:cubicBezTo>
                  <a:cubicBezTo>
                    <a:pt x="48535" y="24133"/>
                    <a:pt x="48535" y="28447"/>
                    <a:pt x="47457" y="31682"/>
                  </a:cubicBezTo>
                  <a:cubicBezTo>
                    <a:pt x="46378" y="34918"/>
                    <a:pt x="45299" y="38154"/>
                    <a:pt x="42064" y="40311"/>
                  </a:cubicBezTo>
                  <a:cubicBezTo>
                    <a:pt x="38828" y="42468"/>
                    <a:pt x="34514" y="44625"/>
                    <a:pt x="29121" y="44625"/>
                  </a:cubicBezTo>
                  <a:lnTo>
                    <a:pt x="34514" y="50018"/>
                  </a:lnTo>
                  <a:lnTo>
                    <a:pt x="44221" y="60803"/>
                  </a:lnTo>
                  <a:lnTo>
                    <a:pt x="39907" y="65118"/>
                  </a:lnTo>
                  <a:lnTo>
                    <a:pt x="0" y="17661"/>
                  </a:lnTo>
                  <a:close/>
                  <a:moveTo>
                    <a:pt x="42064" y="29525"/>
                  </a:moveTo>
                  <a:cubicBezTo>
                    <a:pt x="43142" y="27368"/>
                    <a:pt x="42064" y="24133"/>
                    <a:pt x="42064" y="21976"/>
                  </a:cubicBezTo>
                  <a:cubicBezTo>
                    <a:pt x="40985" y="18740"/>
                    <a:pt x="39907" y="16583"/>
                    <a:pt x="37749" y="13347"/>
                  </a:cubicBezTo>
                  <a:cubicBezTo>
                    <a:pt x="34514" y="9033"/>
                    <a:pt x="31278" y="6876"/>
                    <a:pt x="28043" y="5797"/>
                  </a:cubicBezTo>
                  <a:cubicBezTo>
                    <a:pt x="24807" y="4719"/>
                    <a:pt x="21571" y="5797"/>
                    <a:pt x="18335" y="7954"/>
                  </a:cubicBezTo>
                  <a:cubicBezTo>
                    <a:pt x="15100" y="10111"/>
                    <a:pt x="14021" y="14426"/>
                    <a:pt x="12943" y="20897"/>
                  </a:cubicBezTo>
                  <a:lnTo>
                    <a:pt x="28043" y="38154"/>
                  </a:lnTo>
                  <a:cubicBezTo>
                    <a:pt x="30199" y="38154"/>
                    <a:pt x="32357" y="38154"/>
                    <a:pt x="34514" y="37075"/>
                  </a:cubicBezTo>
                  <a:cubicBezTo>
                    <a:pt x="36671" y="35997"/>
                    <a:pt x="37749" y="35997"/>
                    <a:pt x="38828" y="34918"/>
                  </a:cubicBezTo>
                  <a:cubicBezTo>
                    <a:pt x="40985" y="33840"/>
                    <a:pt x="42064" y="31682"/>
                    <a:pt x="42064" y="29525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56" name="Freihandform: Form 2755">
              <a:extLst>
                <a:ext uri="{FF2B5EF4-FFF2-40B4-BE49-F238E27FC236}">
                  <a16:creationId xmlns:a16="http://schemas.microsoft.com/office/drawing/2014/main" id="{76CAABC4-10EC-4457-9680-A2EE7AB66E72}"/>
                </a:ext>
              </a:extLst>
            </p:cNvPr>
            <p:cNvSpPr/>
            <p:nvPr/>
          </p:nvSpPr>
          <p:spPr>
            <a:xfrm>
              <a:off x="9528217" y="6251773"/>
              <a:ext cx="45029" cy="43142"/>
            </a:xfrm>
            <a:custGeom>
              <a:avLst/>
              <a:gdLst>
                <a:gd name="connsiteX0" fmla="*/ 35322 w 45029"/>
                <a:gd name="connsiteY0" fmla="*/ 12942 h 43142"/>
                <a:gd name="connsiteX1" fmla="*/ 12673 w 45029"/>
                <a:gd name="connsiteY1" fmla="*/ 32357 h 43142"/>
                <a:gd name="connsiteX2" fmla="*/ 23459 w 45029"/>
                <a:gd name="connsiteY2" fmla="*/ 37749 h 43142"/>
                <a:gd name="connsiteX3" fmla="*/ 34244 w 45029"/>
                <a:gd name="connsiteY3" fmla="*/ 34513 h 43142"/>
                <a:gd name="connsiteX4" fmla="*/ 40715 w 45029"/>
                <a:gd name="connsiteY4" fmla="*/ 24807 h 43142"/>
                <a:gd name="connsiteX5" fmla="*/ 45030 w 45029"/>
                <a:gd name="connsiteY5" fmla="*/ 26964 h 43142"/>
                <a:gd name="connsiteX6" fmla="*/ 41794 w 45029"/>
                <a:gd name="connsiteY6" fmla="*/ 33435 h 43142"/>
                <a:gd name="connsiteX7" fmla="*/ 36401 w 45029"/>
                <a:gd name="connsiteY7" fmla="*/ 38828 h 43142"/>
                <a:gd name="connsiteX8" fmla="*/ 26694 w 45029"/>
                <a:gd name="connsiteY8" fmla="*/ 43142 h 43142"/>
                <a:gd name="connsiteX9" fmla="*/ 15909 w 45029"/>
                <a:gd name="connsiteY9" fmla="*/ 42063 h 43142"/>
                <a:gd name="connsiteX10" fmla="*/ 6201 w 45029"/>
                <a:gd name="connsiteY10" fmla="*/ 34513 h 43142"/>
                <a:gd name="connsiteX11" fmla="*/ 809 w 45029"/>
                <a:gd name="connsiteY11" fmla="*/ 23728 h 43142"/>
                <a:gd name="connsiteX12" fmla="*/ 809 w 45029"/>
                <a:gd name="connsiteY12" fmla="*/ 12942 h 43142"/>
                <a:gd name="connsiteX13" fmla="*/ 6201 w 45029"/>
                <a:gd name="connsiteY13" fmla="*/ 4314 h 43142"/>
                <a:gd name="connsiteX14" fmla="*/ 19144 w 45029"/>
                <a:gd name="connsiteY14" fmla="*/ 0 h 43142"/>
                <a:gd name="connsiteX15" fmla="*/ 32087 w 45029"/>
                <a:gd name="connsiteY15" fmla="*/ 8628 h 43142"/>
                <a:gd name="connsiteX16" fmla="*/ 35322 w 45029"/>
                <a:gd name="connsiteY16" fmla="*/ 12942 h 43142"/>
                <a:gd name="connsiteX17" fmla="*/ 27772 w 45029"/>
                <a:gd name="connsiteY17" fmla="*/ 12942 h 43142"/>
                <a:gd name="connsiteX18" fmla="*/ 19144 w 45029"/>
                <a:gd name="connsiteY18" fmla="*/ 6471 h 43142"/>
                <a:gd name="connsiteX19" fmla="*/ 10516 w 45029"/>
                <a:gd name="connsiteY19" fmla="*/ 8628 h 43142"/>
                <a:gd name="connsiteX20" fmla="*/ 6201 w 45029"/>
                <a:gd name="connsiteY20" fmla="*/ 17257 h 43142"/>
                <a:gd name="connsiteX21" fmla="*/ 9437 w 45029"/>
                <a:gd name="connsiteY21" fmla="*/ 28042 h 43142"/>
                <a:gd name="connsiteX22" fmla="*/ 27772 w 45029"/>
                <a:gd name="connsiteY22" fmla="*/ 12942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029" h="43142">
                  <a:moveTo>
                    <a:pt x="35322" y="12942"/>
                  </a:moveTo>
                  <a:lnTo>
                    <a:pt x="12673" y="32357"/>
                  </a:lnTo>
                  <a:cubicBezTo>
                    <a:pt x="15909" y="35592"/>
                    <a:pt x="20223" y="37749"/>
                    <a:pt x="23459" y="37749"/>
                  </a:cubicBezTo>
                  <a:cubicBezTo>
                    <a:pt x="26694" y="37749"/>
                    <a:pt x="31008" y="36671"/>
                    <a:pt x="34244" y="34513"/>
                  </a:cubicBezTo>
                  <a:cubicBezTo>
                    <a:pt x="37480" y="32357"/>
                    <a:pt x="39637" y="29121"/>
                    <a:pt x="40715" y="24807"/>
                  </a:cubicBezTo>
                  <a:lnTo>
                    <a:pt x="45030" y="26964"/>
                  </a:lnTo>
                  <a:cubicBezTo>
                    <a:pt x="43951" y="29121"/>
                    <a:pt x="42872" y="31278"/>
                    <a:pt x="41794" y="33435"/>
                  </a:cubicBezTo>
                  <a:cubicBezTo>
                    <a:pt x="40715" y="35592"/>
                    <a:pt x="38558" y="37749"/>
                    <a:pt x="36401" y="38828"/>
                  </a:cubicBezTo>
                  <a:cubicBezTo>
                    <a:pt x="33165" y="40985"/>
                    <a:pt x="29930" y="43142"/>
                    <a:pt x="26694" y="43142"/>
                  </a:cubicBezTo>
                  <a:cubicBezTo>
                    <a:pt x="23459" y="43142"/>
                    <a:pt x="19144" y="43142"/>
                    <a:pt x="15909" y="42063"/>
                  </a:cubicBezTo>
                  <a:cubicBezTo>
                    <a:pt x="12673" y="40985"/>
                    <a:pt x="9437" y="37749"/>
                    <a:pt x="6201" y="34513"/>
                  </a:cubicBezTo>
                  <a:cubicBezTo>
                    <a:pt x="2966" y="31278"/>
                    <a:pt x="1888" y="28042"/>
                    <a:pt x="809" y="23728"/>
                  </a:cubicBezTo>
                  <a:cubicBezTo>
                    <a:pt x="-270" y="19414"/>
                    <a:pt x="-270" y="16178"/>
                    <a:pt x="809" y="12942"/>
                  </a:cubicBezTo>
                  <a:cubicBezTo>
                    <a:pt x="1888" y="9707"/>
                    <a:pt x="4044" y="6471"/>
                    <a:pt x="6201" y="4314"/>
                  </a:cubicBezTo>
                  <a:cubicBezTo>
                    <a:pt x="10516" y="1079"/>
                    <a:pt x="14830" y="0"/>
                    <a:pt x="19144" y="0"/>
                  </a:cubicBezTo>
                  <a:cubicBezTo>
                    <a:pt x="23459" y="1079"/>
                    <a:pt x="27772" y="3236"/>
                    <a:pt x="32087" y="8628"/>
                  </a:cubicBezTo>
                  <a:cubicBezTo>
                    <a:pt x="33165" y="10786"/>
                    <a:pt x="34244" y="11864"/>
                    <a:pt x="35322" y="12942"/>
                  </a:cubicBezTo>
                  <a:close/>
                  <a:moveTo>
                    <a:pt x="27772" y="12942"/>
                  </a:moveTo>
                  <a:cubicBezTo>
                    <a:pt x="24537" y="9707"/>
                    <a:pt x="21301" y="7550"/>
                    <a:pt x="19144" y="6471"/>
                  </a:cubicBezTo>
                  <a:cubicBezTo>
                    <a:pt x="16987" y="5393"/>
                    <a:pt x="13751" y="6471"/>
                    <a:pt x="10516" y="8628"/>
                  </a:cubicBezTo>
                  <a:cubicBezTo>
                    <a:pt x="8359" y="10786"/>
                    <a:pt x="6201" y="12942"/>
                    <a:pt x="6201" y="17257"/>
                  </a:cubicBezTo>
                  <a:cubicBezTo>
                    <a:pt x="6201" y="21571"/>
                    <a:pt x="7280" y="24807"/>
                    <a:pt x="9437" y="28042"/>
                  </a:cubicBezTo>
                  <a:lnTo>
                    <a:pt x="27772" y="12942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757" name="Grafik 2">
            <a:extLst>
              <a:ext uri="{FF2B5EF4-FFF2-40B4-BE49-F238E27FC236}">
                <a16:creationId xmlns:a16="http://schemas.microsoft.com/office/drawing/2014/main" id="{CD8A9BB9-929D-4B0F-A1AD-38979CE8B1F4}"/>
              </a:ext>
            </a:extLst>
          </p:cNvPr>
          <p:cNvGrpSpPr/>
          <p:nvPr/>
        </p:nvGrpSpPr>
        <p:grpSpPr>
          <a:xfrm>
            <a:off x="8961709" y="6246381"/>
            <a:ext cx="130504" cy="138054"/>
            <a:chOff x="8961709" y="6246381"/>
            <a:chExt cx="130504" cy="138054"/>
          </a:xfrm>
          <a:solidFill>
            <a:srgbClr val="0DB19F"/>
          </a:solidFill>
        </p:grpSpPr>
        <p:sp>
          <p:nvSpPr>
            <p:cNvPr id="2758" name="Freihandform: Form 2757">
              <a:extLst>
                <a:ext uri="{FF2B5EF4-FFF2-40B4-BE49-F238E27FC236}">
                  <a16:creationId xmlns:a16="http://schemas.microsoft.com/office/drawing/2014/main" id="{C2E7FA37-88F3-4EFA-A6C2-B27A091CE2FF}"/>
                </a:ext>
              </a:extLst>
            </p:cNvPr>
            <p:cNvSpPr/>
            <p:nvPr/>
          </p:nvSpPr>
          <p:spPr>
            <a:xfrm>
              <a:off x="8961709" y="6246381"/>
              <a:ext cx="39906" cy="51770"/>
            </a:xfrm>
            <a:custGeom>
              <a:avLst/>
              <a:gdLst>
                <a:gd name="connsiteX0" fmla="*/ 0 w 39906"/>
                <a:gd name="connsiteY0" fmla="*/ 39906 h 51770"/>
                <a:gd name="connsiteX1" fmla="*/ 5393 w 39906"/>
                <a:gd name="connsiteY1" fmla="*/ 30199 h 51770"/>
                <a:gd name="connsiteX2" fmla="*/ 22649 w 39906"/>
                <a:gd name="connsiteY2" fmla="*/ 11864 h 51770"/>
                <a:gd name="connsiteX3" fmla="*/ 18335 w 39906"/>
                <a:gd name="connsiteY3" fmla="*/ 7550 h 51770"/>
                <a:gd name="connsiteX4" fmla="*/ 21571 w 39906"/>
                <a:gd name="connsiteY4" fmla="*/ 4314 h 51770"/>
                <a:gd name="connsiteX5" fmla="*/ 26964 w 39906"/>
                <a:gd name="connsiteY5" fmla="*/ 8628 h 51770"/>
                <a:gd name="connsiteX6" fmla="*/ 35592 w 39906"/>
                <a:gd name="connsiteY6" fmla="*/ 0 h 51770"/>
                <a:gd name="connsiteX7" fmla="*/ 39907 w 39906"/>
                <a:gd name="connsiteY7" fmla="*/ 3236 h 51770"/>
                <a:gd name="connsiteX8" fmla="*/ 31278 w 39906"/>
                <a:gd name="connsiteY8" fmla="*/ 11864 h 51770"/>
                <a:gd name="connsiteX9" fmla="*/ 39907 w 39906"/>
                <a:gd name="connsiteY9" fmla="*/ 19414 h 51770"/>
                <a:gd name="connsiteX10" fmla="*/ 36670 w 39906"/>
                <a:gd name="connsiteY10" fmla="*/ 23728 h 51770"/>
                <a:gd name="connsiteX11" fmla="*/ 28042 w 39906"/>
                <a:gd name="connsiteY11" fmla="*/ 16178 h 51770"/>
                <a:gd name="connsiteX12" fmla="*/ 10786 w 39906"/>
                <a:gd name="connsiteY12" fmla="*/ 34513 h 51770"/>
                <a:gd name="connsiteX13" fmla="*/ 7550 w 39906"/>
                <a:gd name="connsiteY13" fmla="*/ 39906 h 51770"/>
                <a:gd name="connsiteX14" fmla="*/ 9707 w 39906"/>
                <a:gd name="connsiteY14" fmla="*/ 45299 h 51770"/>
                <a:gd name="connsiteX15" fmla="*/ 14021 w 39906"/>
                <a:gd name="connsiteY15" fmla="*/ 47456 h 51770"/>
                <a:gd name="connsiteX16" fmla="*/ 11864 w 39906"/>
                <a:gd name="connsiteY16" fmla="*/ 51770 h 51770"/>
                <a:gd name="connsiteX17" fmla="*/ 5393 w 39906"/>
                <a:gd name="connsiteY17" fmla="*/ 47456 h 51770"/>
                <a:gd name="connsiteX18" fmla="*/ 0 w 39906"/>
                <a:gd name="connsiteY18" fmla="*/ 39906 h 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9906" h="51770">
                  <a:moveTo>
                    <a:pt x="0" y="39906"/>
                  </a:moveTo>
                  <a:cubicBezTo>
                    <a:pt x="0" y="36671"/>
                    <a:pt x="2157" y="33435"/>
                    <a:pt x="5393" y="30199"/>
                  </a:cubicBezTo>
                  <a:lnTo>
                    <a:pt x="22649" y="11864"/>
                  </a:lnTo>
                  <a:lnTo>
                    <a:pt x="18335" y="7550"/>
                  </a:lnTo>
                  <a:lnTo>
                    <a:pt x="21571" y="4314"/>
                  </a:lnTo>
                  <a:lnTo>
                    <a:pt x="26964" y="8628"/>
                  </a:lnTo>
                  <a:lnTo>
                    <a:pt x="35592" y="0"/>
                  </a:lnTo>
                  <a:lnTo>
                    <a:pt x="39907" y="3236"/>
                  </a:lnTo>
                  <a:lnTo>
                    <a:pt x="31278" y="11864"/>
                  </a:lnTo>
                  <a:lnTo>
                    <a:pt x="39907" y="19414"/>
                  </a:lnTo>
                  <a:lnTo>
                    <a:pt x="36670" y="23728"/>
                  </a:lnTo>
                  <a:lnTo>
                    <a:pt x="28042" y="16178"/>
                  </a:lnTo>
                  <a:lnTo>
                    <a:pt x="10786" y="34513"/>
                  </a:lnTo>
                  <a:cubicBezTo>
                    <a:pt x="8628" y="36671"/>
                    <a:pt x="7550" y="38828"/>
                    <a:pt x="7550" y="39906"/>
                  </a:cubicBezTo>
                  <a:cubicBezTo>
                    <a:pt x="7550" y="40985"/>
                    <a:pt x="8628" y="43142"/>
                    <a:pt x="9707" y="45299"/>
                  </a:cubicBezTo>
                  <a:cubicBezTo>
                    <a:pt x="10786" y="46378"/>
                    <a:pt x="11864" y="47456"/>
                    <a:pt x="14021" y="47456"/>
                  </a:cubicBezTo>
                  <a:lnTo>
                    <a:pt x="11864" y="51770"/>
                  </a:lnTo>
                  <a:cubicBezTo>
                    <a:pt x="8628" y="50692"/>
                    <a:pt x="6471" y="48535"/>
                    <a:pt x="5393" y="47456"/>
                  </a:cubicBezTo>
                  <a:cubicBezTo>
                    <a:pt x="1078" y="45299"/>
                    <a:pt x="0" y="43142"/>
                    <a:pt x="0" y="39906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59" name="Freihandform: Form 2758">
              <a:extLst>
                <a:ext uri="{FF2B5EF4-FFF2-40B4-BE49-F238E27FC236}">
                  <a16:creationId xmlns:a16="http://schemas.microsoft.com/office/drawing/2014/main" id="{8BA16A28-1083-4218-A328-515DD942A967}"/>
                </a:ext>
              </a:extLst>
            </p:cNvPr>
            <p:cNvSpPr/>
            <p:nvPr/>
          </p:nvSpPr>
          <p:spPr>
            <a:xfrm>
              <a:off x="8962787" y="6270108"/>
              <a:ext cx="67948" cy="52849"/>
            </a:xfrm>
            <a:custGeom>
              <a:avLst/>
              <a:gdLst>
                <a:gd name="connsiteX0" fmla="*/ 0 w 67948"/>
                <a:gd name="connsiteY0" fmla="*/ 45299 h 52849"/>
                <a:gd name="connsiteX1" fmla="*/ 4314 w 67948"/>
                <a:gd name="connsiteY1" fmla="*/ 42064 h 52849"/>
                <a:gd name="connsiteX2" fmla="*/ 6472 w 67948"/>
                <a:gd name="connsiteY2" fmla="*/ 45299 h 52849"/>
                <a:gd name="connsiteX3" fmla="*/ 12943 w 67948"/>
                <a:gd name="connsiteY3" fmla="*/ 47457 h 52849"/>
                <a:gd name="connsiteX4" fmla="*/ 20493 w 67948"/>
                <a:gd name="connsiteY4" fmla="*/ 45299 h 52849"/>
                <a:gd name="connsiteX5" fmla="*/ 23728 w 67948"/>
                <a:gd name="connsiteY5" fmla="*/ 43142 h 52849"/>
                <a:gd name="connsiteX6" fmla="*/ 40985 w 67948"/>
                <a:gd name="connsiteY6" fmla="*/ 0 h 52849"/>
                <a:gd name="connsiteX7" fmla="*/ 45299 w 67948"/>
                <a:gd name="connsiteY7" fmla="*/ 4314 h 52849"/>
                <a:gd name="connsiteX8" fmla="*/ 35592 w 67948"/>
                <a:gd name="connsiteY8" fmla="*/ 29121 h 52849"/>
                <a:gd name="connsiteX9" fmla="*/ 30199 w 67948"/>
                <a:gd name="connsiteY9" fmla="*/ 40985 h 52849"/>
                <a:gd name="connsiteX10" fmla="*/ 30199 w 67948"/>
                <a:gd name="connsiteY10" fmla="*/ 40985 h 52849"/>
                <a:gd name="connsiteX11" fmla="*/ 37749 w 67948"/>
                <a:gd name="connsiteY11" fmla="*/ 36671 h 52849"/>
                <a:gd name="connsiteX12" fmla="*/ 40985 w 67948"/>
                <a:gd name="connsiteY12" fmla="*/ 34514 h 52849"/>
                <a:gd name="connsiteX13" fmla="*/ 63635 w 67948"/>
                <a:gd name="connsiteY13" fmla="*/ 21571 h 52849"/>
                <a:gd name="connsiteX14" fmla="*/ 67949 w 67948"/>
                <a:gd name="connsiteY14" fmla="*/ 25885 h 52849"/>
                <a:gd name="connsiteX15" fmla="*/ 23728 w 67948"/>
                <a:gd name="connsiteY15" fmla="*/ 49613 h 52849"/>
                <a:gd name="connsiteX16" fmla="*/ 11864 w 67948"/>
                <a:gd name="connsiteY16" fmla="*/ 52849 h 52849"/>
                <a:gd name="connsiteX17" fmla="*/ 2157 w 67948"/>
                <a:gd name="connsiteY17" fmla="*/ 49613 h 52849"/>
                <a:gd name="connsiteX18" fmla="*/ 0 w 67948"/>
                <a:gd name="connsiteY18" fmla="*/ 45299 h 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948" h="52849">
                  <a:moveTo>
                    <a:pt x="0" y="45299"/>
                  </a:moveTo>
                  <a:lnTo>
                    <a:pt x="4314" y="42064"/>
                  </a:lnTo>
                  <a:cubicBezTo>
                    <a:pt x="4314" y="43142"/>
                    <a:pt x="5393" y="44221"/>
                    <a:pt x="6472" y="45299"/>
                  </a:cubicBezTo>
                  <a:cubicBezTo>
                    <a:pt x="8628" y="46378"/>
                    <a:pt x="10786" y="47457"/>
                    <a:pt x="12943" y="47457"/>
                  </a:cubicBezTo>
                  <a:cubicBezTo>
                    <a:pt x="15100" y="47457"/>
                    <a:pt x="18335" y="46378"/>
                    <a:pt x="20493" y="45299"/>
                  </a:cubicBezTo>
                  <a:lnTo>
                    <a:pt x="23728" y="43142"/>
                  </a:lnTo>
                  <a:lnTo>
                    <a:pt x="40985" y="0"/>
                  </a:lnTo>
                  <a:lnTo>
                    <a:pt x="45299" y="4314"/>
                  </a:lnTo>
                  <a:lnTo>
                    <a:pt x="35592" y="29121"/>
                  </a:lnTo>
                  <a:lnTo>
                    <a:pt x="30199" y="40985"/>
                  </a:lnTo>
                  <a:lnTo>
                    <a:pt x="30199" y="40985"/>
                  </a:lnTo>
                  <a:cubicBezTo>
                    <a:pt x="32357" y="39907"/>
                    <a:pt x="34514" y="38828"/>
                    <a:pt x="37749" y="36671"/>
                  </a:cubicBezTo>
                  <a:lnTo>
                    <a:pt x="40985" y="34514"/>
                  </a:lnTo>
                  <a:lnTo>
                    <a:pt x="63635" y="21571"/>
                  </a:lnTo>
                  <a:lnTo>
                    <a:pt x="67949" y="25885"/>
                  </a:lnTo>
                  <a:lnTo>
                    <a:pt x="23728" y="49613"/>
                  </a:lnTo>
                  <a:cubicBezTo>
                    <a:pt x="19414" y="51771"/>
                    <a:pt x="15100" y="52849"/>
                    <a:pt x="11864" y="52849"/>
                  </a:cubicBezTo>
                  <a:cubicBezTo>
                    <a:pt x="8628" y="52849"/>
                    <a:pt x="5393" y="51771"/>
                    <a:pt x="2157" y="49613"/>
                  </a:cubicBezTo>
                  <a:cubicBezTo>
                    <a:pt x="2157" y="47457"/>
                    <a:pt x="1079" y="46378"/>
                    <a:pt x="0" y="45299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60" name="Freihandform: Form 2759">
              <a:extLst>
                <a:ext uri="{FF2B5EF4-FFF2-40B4-BE49-F238E27FC236}">
                  <a16:creationId xmlns:a16="http://schemas.microsoft.com/office/drawing/2014/main" id="{73AB3186-FC3B-4720-8087-69F8B632F2BB}"/>
                </a:ext>
              </a:extLst>
            </p:cNvPr>
            <p:cNvSpPr/>
            <p:nvPr/>
          </p:nvSpPr>
          <p:spPr>
            <a:xfrm>
              <a:off x="8996222" y="6301387"/>
              <a:ext cx="62555" cy="50321"/>
            </a:xfrm>
            <a:custGeom>
              <a:avLst/>
              <a:gdLst>
                <a:gd name="connsiteX0" fmla="*/ 42063 w 62555"/>
                <a:gd name="connsiteY0" fmla="*/ 0 h 50321"/>
                <a:gd name="connsiteX1" fmla="*/ 46378 w 62555"/>
                <a:gd name="connsiteY1" fmla="*/ 3236 h 50321"/>
                <a:gd name="connsiteX2" fmla="*/ 43142 w 62555"/>
                <a:gd name="connsiteY2" fmla="*/ 7550 h 50321"/>
                <a:gd name="connsiteX3" fmla="*/ 43142 w 62555"/>
                <a:gd name="connsiteY3" fmla="*/ 7550 h 50321"/>
                <a:gd name="connsiteX4" fmla="*/ 57163 w 62555"/>
                <a:gd name="connsiteY4" fmla="*/ 12942 h 50321"/>
                <a:gd name="connsiteX5" fmla="*/ 62556 w 62555"/>
                <a:gd name="connsiteY5" fmla="*/ 25885 h 50321"/>
                <a:gd name="connsiteX6" fmla="*/ 55006 w 62555"/>
                <a:gd name="connsiteY6" fmla="*/ 40985 h 50321"/>
                <a:gd name="connsiteX7" fmla="*/ 44220 w 62555"/>
                <a:gd name="connsiteY7" fmla="*/ 48535 h 50321"/>
                <a:gd name="connsiteX8" fmla="*/ 33435 w 62555"/>
                <a:gd name="connsiteY8" fmla="*/ 49613 h 50321"/>
                <a:gd name="connsiteX9" fmla="*/ 24807 w 62555"/>
                <a:gd name="connsiteY9" fmla="*/ 45299 h 50321"/>
                <a:gd name="connsiteX10" fmla="*/ 19414 w 62555"/>
                <a:gd name="connsiteY10" fmla="*/ 33435 h 50321"/>
                <a:gd name="connsiteX11" fmla="*/ 14021 w 62555"/>
                <a:gd name="connsiteY11" fmla="*/ 38828 h 50321"/>
                <a:gd name="connsiteX12" fmla="*/ 4314 w 62555"/>
                <a:gd name="connsiteY12" fmla="*/ 49613 h 50321"/>
                <a:gd name="connsiteX13" fmla="*/ 0 w 62555"/>
                <a:gd name="connsiteY13" fmla="*/ 45299 h 50321"/>
                <a:gd name="connsiteX14" fmla="*/ 42063 w 62555"/>
                <a:gd name="connsiteY14" fmla="*/ 0 h 50321"/>
                <a:gd name="connsiteX15" fmla="*/ 34513 w 62555"/>
                <a:gd name="connsiteY15" fmla="*/ 43142 h 50321"/>
                <a:gd name="connsiteX16" fmla="*/ 42063 w 62555"/>
                <a:gd name="connsiteY16" fmla="*/ 42063 h 50321"/>
                <a:gd name="connsiteX17" fmla="*/ 49613 w 62555"/>
                <a:gd name="connsiteY17" fmla="*/ 36671 h 50321"/>
                <a:gd name="connsiteX18" fmla="*/ 56084 w 62555"/>
                <a:gd name="connsiteY18" fmla="*/ 25885 h 50321"/>
                <a:gd name="connsiteX19" fmla="*/ 52849 w 62555"/>
                <a:gd name="connsiteY19" fmla="*/ 16178 h 50321"/>
                <a:gd name="connsiteX20" fmla="*/ 39906 w 62555"/>
                <a:gd name="connsiteY20" fmla="*/ 12942 h 50321"/>
                <a:gd name="connsiteX21" fmla="*/ 23728 w 62555"/>
                <a:gd name="connsiteY21" fmla="*/ 30199 h 50321"/>
                <a:gd name="connsiteX22" fmla="*/ 25885 w 62555"/>
                <a:gd name="connsiteY22" fmla="*/ 36671 h 50321"/>
                <a:gd name="connsiteX23" fmla="*/ 29120 w 62555"/>
                <a:gd name="connsiteY23" fmla="*/ 40985 h 50321"/>
                <a:gd name="connsiteX24" fmla="*/ 34513 w 62555"/>
                <a:gd name="connsiteY24" fmla="*/ 43142 h 5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2555" h="50321">
                  <a:moveTo>
                    <a:pt x="42063" y="0"/>
                  </a:moveTo>
                  <a:lnTo>
                    <a:pt x="46378" y="3236"/>
                  </a:lnTo>
                  <a:lnTo>
                    <a:pt x="43142" y="7550"/>
                  </a:lnTo>
                  <a:lnTo>
                    <a:pt x="43142" y="7550"/>
                  </a:lnTo>
                  <a:cubicBezTo>
                    <a:pt x="49613" y="7550"/>
                    <a:pt x="53928" y="9707"/>
                    <a:pt x="57163" y="12942"/>
                  </a:cubicBezTo>
                  <a:cubicBezTo>
                    <a:pt x="61477" y="16178"/>
                    <a:pt x="62556" y="20492"/>
                    <a:pt x="62556" y="25885"/>
                  </a:cubicBezTo>
                  <a:cubicBezTo>
                    <a:pt x="62556" y="31278"/>
                    <a:pt x="59320" y="35592"/>
                    <a:pt x="55006" y="40985"/>
                  </a:cubicBezTo>
                  <a:cubicBezTo>
                    <a:pt x="51770" y="44220"/>
                    <a:pt x="48535" y="46378"/>
                    <a:pt x="44220" y="48535"/>
                  </a:cubicBezTo>
                  <a:cubicBezTo>
                    <a:pt x="39906" y="50692"/>
                    <a:pt x="36670" y="50692"/>
                    <a:pt x="33435" y="49613"/>
                  </a:cubicBezTo>
                  <a:cubicBezTo>
                    <a:pt x="30199" y="48535"/>
                    <a:pt x="26964" y="47456"/>
                    <a:pt x="24807" y="45299"/>
                  </a:cubicBezTo>
                  <a:cubicBezTo>
                    <a:pt x="21571" y="43142"/>
                    <a:pt x="20492" y="38828"/>
                    <a:pt x="19414" y="33435"/>
                  </a:cubicBezTo>
                  <a:lnTo>
                    <a:pt x="14021" y="38828"/>
                  </a:lnTo>
                  <a:lnTo>
                    <a:pt x="4314" y="49613"/>
                  </a:lnTo>
                  <a:lnTo>
                    <a:pt x="0" y="45299"/>
                  </a:lnTo>
                  <a:lnTo>
                    <a:pt x="42063" y="0"/>
                  </a:lnTo>
                  <a:close/>
                  <a:moveTo>
                    <a:pt x="34513" y="43142"/>
                  </a:moveTo>
                  <a:cubicBezTo>
                    <a:pt x="36670" y="43142"/>
                    <a:pt x="39906" y="43142"/>
                    <a:pt x="42063" y="42063"/>
                  </a:cubicBezTo>
                  <a:cubicBezTo>
                    <a:pt x="44220" y="40985"/>
                    <a:pt x="47456" y="38828"/>
                    <a:pt x="49613" y="36671"/>
                  </a:cubicBezTo>
                  <a:cubicBezTo>
                    <a:pt x="52849" y="33435"/>
                    <a:pt x="55006" y="29121"/>
                    <a:pt x="56084" y="25885"/>
                  </a:cubicBezTo>
                  <a:cubicBezTo>
                    <a:pt x="57163" y="22649"/>
                    <a:pt x="55006" y="19414"/>
                    <a:pt x="52849" y="16178"/>
                  </a:cubicBezTo>
                  <a:cubicBezTo>
                    <a:pt x="50691" y="14021"/>
                    <a:pt x="46378" y="12942"/>
                    <a:pt x="39906" y="12942"/>
                  </a:cubicBezTo>
                  <a:lnTo>
                    <a:pt x="23728" y="30199"/>
                  </a:lnTo>
                  <a:cubicBezTo>
                    <a:pt x="23728" y="32357"/>
                    <a:pt x="24807" y="34513"/>
                    <a:pt x="25885" y="36671"/>
                  </a:cubicBezTo>
                  <a:cubicBezTo>
                    <a:pt x="26964" y="38828"/>
                    <a:pt x="28042" y="39906"/>
                    <a:pt x="29120" y="40985"/>
                  </a:cubicBezTo>
                  <a:cubicBezTo>
                    <a:pt x="30199" y="42063"/>
                    <a:pt x="32357" y="43142"/>
                    <a:pt x="34513" y="43142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61" name="Freihandform: Form 2760">
              <a:extLst>
                <a:ext uri="{FF2B5EF4-FFF2-40B4-BE49-F238E27FC236}">
                  <a16:creationId xmlns:a16="http://schemas.microsoft.com/office/drawing/2014/main" id="{A2D7619E-C0E6-4E11-89C0-B39EBD706DC8}"/>
                </a:ext>
              </a:extLst>
            </p:cNvPr>
            <p:cNvSpPr/>
            <p:nvPr/>
          </p:nvSpPr>
          <p:spPr>
            <a:xfrm>
              <a:off x="9050420" y="6340214"/>
              <a:ext cx="41793" cy="44220"/>
            </a:xfrm>
            <a:custGeom>
              <a:avLst/>
              <a:gdLst>
                <a:gd name="connsiteX0" fmla="*/ 31008 w 41793"/>
                <a:gd name="connsiteY0" fmla="*/ 33435 h 44220"/>
                <a:gd name="connsiteX1" fmla="*/ 9437 w 41793"/>
                <a:gd name="connsiteY1" fmla="*/ 12943 h 44220"/>
                <a:gd name="connsiteX2" fmla="*/ 5123 w 41793"/>
                <a:gd name="connsiteY2" fmla="*/ 24807 h 44220"/>
                <a:gd name="connsiteX3" fmla="*/ 9437 w 41793"/>
                <a:gd name="connsiteY3" fmla="*/ 34514 h 44220"/>
                <a:gd name="connsiteX4" fmla="*/ 20223 w 41793"/>
                <a:gd name="connsiteY4" fmla="*/ 39907 h 44220"/>
                <a:gd name="connsiteX5" fmla="*/ 19144 w 41793"/>
                <a:gd name="connsiteY5" fmla="*/ 44221 h 44220"/>
                <a:gd name="connsiteX6" fmla="*/ 12673 w 41793"/>
                <a:gd name="connsiteY6" fmla="*/ 42064 h 44220"/>
                <a:gd name="connsiteX7" fmla="*/ 6201 w 41793"/>
                <a:gd name="connsiteY7" fmla="*/ 37749 h 44220"/>
                <a:gd name="connsiteX8" fmla="*/ 809 w 41793"/>
                <a:gd name="connsiteY8" fmla="*/ 29121 h 44220"/>
                <a:gd name="connsiteX9" fmla="*/ 809 w 41793"/>
                <a:gd name="connsiteY9" fmla="*/ 18336 h 44220"/>
                <a:gd name="connsiteX10" fmla="*/ 7280 w 41793"/>
                <a:gd name="connsiteY10" fmla="*/ 7550 h 44220"/>
                <a:gd name="connsiteX11" fmla="*/ 16987 w 41793"/>
                <a:gd name="connsiteY11" fmla="*/ 1079 h 44220"/>
                <a:gd name="connsiteX12" fmla="*/ 27772 w 41793"/>
                <a:gd name="connsiteY12" fmla="*/ 0 h 44220"/>
                <a:gd name="connsiteX13" fmla="*/ 36401 w 41793"/>
                <a:gd name="connsiteY13" fmla="*/ 4314 h 44220"/>
                <a:gd name="connsiteX14" fmla="*/ 41794 w 41793"/>
                <a:gd name="connsiteY14" fmla="*/ 17257 h 44220"/>
                <a:gd name="connsiteX15" fmla="*/ 35322 w 41793"/>
                <a:gd name="connsiteY15" fmla="*/ 31278 h 44220"/>
                <a:gd name="connsiteX16" fmla="*/ 31008 w 41793"/>
                <a:gd name="connsiteY16" fmla="*/ 33435 h 44220"/>
                <a:gd name="connsiteX17" fmla="*/ 31008 w 41793"/>
                <a:gd name="connsiteY17" fmla="*/ 26964 h 44220"/>
                <a:gd name="connsiteX18" fmla="*/ 36401 w 41793"/>
                <a:gd name="connsiteY18" fmla="*/ 17257 h 44220"/>
                <a:gd name="connsiteX19" fmla="*/ 33165 w 41793"/>
                <a:gd name="connsiteY19" fmla="*/ 8629 h 44220"/>
                <a:gd name="connsiteX20" fmla="*/ 24537 w 41793"/>
                <a:gd name="connsiteY20" fmla="*/ 5393 h 44220"/>
                <a:gd name="connsiteX21" fmla="*/ 13751 w 41793"/>
                <a:gd name="connsiteY21" fmla="*/ 9707 h 44220"/>
                <a:gd name="connsiteX22" fmla="*/ 31008 w 41793"/>
                <a:gd name="connsiteY22" fmla="*/ 26964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793" h="44220">
                  <a:moveTo>
                    <a:pt x="31008" y="33435"/>
                  </a:moveTo>
                  <a:lnTo>
                    <a:pt x="9437" y="12943"/>
                  </a:lnTo>
                  <a:cubicBezTo>
                    <a:pt x="6201" y="17257"/>
                    <a:pt x="5123" y="20493"/>
                    <a:pt x="5123" y="24807"/>
                  </a:cubicBezTo>
                  <a:cubicBezTo>
                    <a:pt x="5123" y="29121"/>
                    <a:pt x="7280" y="32357"/>
                    <a:pt x="9437" y="34514"/>
                  </a:cubicBezTo>
                  <a:cubicBezTo>
                    <a:pt x="12673" y="36671"/>
                    <a:pt x="15909" y="38828"/>
                    <a:pt x="20223" y="39907"/>
                  </a:cubicBezTo>
                  <a:lnTo>
                    <a:pt x="19144" y="44221"/>
                  </a:lnTo>
                  <a:cubicBezTo>
                    <a:pt x="16987" y="44221"/>
                    <a:pt x="14830" y="43142"/>
                    <a:pt x="12673" y="42064"/>
                  </a:cubicBezTo>
                  <a:cubicBezTo>
                    <a:pt x="10516" y="40985"/>
                    <a:pt x="8359" y="39907"/>
                    <a:pt x="6201" y="37749"/>
                  </a:cubicBezTo>
                  <a:cubicBezTo>
                    <a:pt x="2966" y="35592"/>
                    <a:pt x="1887" y="32357"/>
                    <a:pt x="809" y="29121"/>
                  </a:cubicBezTo>
                  <a:cubicBezTo>
                    <a:pt x="-270" y="25885"/>
                    <a:pt x="-270" y="22650"/>
                    <a:pt x="809" y="18336"/>
                  </a:cubicBezTo>
                  <a:cubicBezTo>
                    <a:pt x="1887" y="14021"/>
                    <a:pt x="4044" y="10786"/>
                    <a:pt x="7280" y="7550"/>
                  </a:cubicBezTo>
                  <a:cubicBezTo>
                    <a:pt x="10516" y="4314"/>
                    <a:pt x="13751" y="2157"/>
                    <a:pt x="16987" y="1079"/>
                  </a:cubicBezTo>
                  <a:cubicBezTo>
                    <a:pt x="20223" y="0"/>
                    <a:pt x="24537" y="0"/>
                    <a:pt x="27772" y="0"/>
                  </a:cubicBezTo>
                  <a:cubicBezTo>
                    <a:pt x="31008" y="1079"/>
                    <a:pt x="34244" y="2157"/>
                    <a:pt x="36401" y="4314"/>
                  </a:cubicBezTo>
                  <a:cubicBezTo>
                    <a:pt x="40715" y="7550"/>
                    <a:pt x="41794" y="11864"/>
                    <a:pt x="41794" y="17257"/>
                  </a:cubicBezTo>
                  <a:cubicBezTo>
                    <a:pt x="41794" y="21571"/>
                    <a:pt x="39636" y="26964"/>
                    <a:pt x="35322" y="31278"/>
                  </a:cubicBezTo>
                  <a:cubicBezTo>
                    <a:pt x="33165" y="32357"/>
                    <a:pt x="32087" y="33435"/>
                    <a:pt x="31008" y="33435"/>
                  </a:cubicBezTo>
                  <a:close/>
                  <a:moveTo>
                    <a:pt x="31008" y="26964"/>
                  </a:moveTo>
                  <a:cubicBezTo>
                    <a:pt x="34244" y="23728"/>
                    <a:pt x="35322" y="20493"/>
                    <a:pt x="36401" y="17257"/>
                  </a:cubicBezTo>
                  <a:cubicBezTo>
                    <a:pt x="37480" y="14021"/>
                    <a:pt x="35322" y="11864"/>
                    <a:pt x="33165" y="8629"/>
                  </a:cubicBezTo>
                  <a:cubicBezTo>
                    <a:pt x="31008" y="6471"/>
                    <a:pt x="27772" y="5393"/>
                    <a:pt x="24537" y="5393"/>
                  </a:cubicBezTo>
                  <a:cubicBezTo>
                    <a:pt x="21301" y="5393"/>
                    <a:pt x="18065" y="6471"/>
                    <a:pt x="13751" y="9707"/>
                  </a:cubicBezTo>
                  <a:lnTo>
                    <a:pt x="31008" y="26964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762" name="Grafik 2">
            <a:extLst>
              <a:ext uri="{FF2B5EF4-FFF2-40B4-BE49-F238E27FC236}">
                <a16:creationId xmlns:a16="http://schemas.microsoft.com/office/drawing/2014/main" id="{F15B01CC-CD2B-4A22-BB74-47E2A2B42418}"/>
              </a:ext>
            </a:extLst>
          </p:cNvPr>
          <p:cNvGrpSpPr/>
          <p:nvPr/>
        </p:nvGrpSpPr>
        <p:grpSpPr>
          <a:xfrm>
            <a:off x="8988672" y="2406739"/>
            <a:ext cx="267480" cy="248066"/>
            <a:chOff x="8988672" y="2406739"/>
            <a:chExt cx="267480" cy="248066"/>
          </a:xfrm>
          <a:solidFill>
            <a:srgbClr val="163156"/>
          </a:solidFill>
        </p:grpSpPr>
        <p:sp>
          <p:nvSpPr>
            <p:cNvPr id="2763" name="Freihandform: Form 2762">
              <a:extLst>
                <a:ext uri="{FF2B5EF4-FFF2-40B4-BE49-F238E27FC236}">
                  <a16:creationId xmlns:a16="http://schemas.microsoft.com/office/drawing/2014/main" id="{B3D6B902-3F2C-4D1B-9881-06861748EF58}"/>
                </a:ext>
              </a:extLst>
            </p:cNvPr>
            <p:cNvSpPr/>
            <p:nvPr/>
          </p:nvSpPr>
          <p:spPr>
            <a:xfrm>
              <a:off x="8988672" y="2611663"/>
              <a:ext cx="40984" cy="43142"/>
            </a:xfrm>
            <a:custGeom>
              <a:avLst/>
              <a:gdLst>
                <a:gd name="connsiteX0" fmla="*/ 29121 w 40984"/>
                <a:gd name="connsiteY0" fmla="*/ 40985 h 43142"/>
                <a:gd name="connsiteX1" fmla="*/ 20492 w 40984"/>
                <a:gd name="connsiteY1" fmla="*/ 43142 h 43142"/>
                <a:gd name="connsiteX2" fmla="*/ 20492 w 40984"/>
                <a:gd name="connsiteY2" fmla="*/ 37749 h 43142"/>
                <a:gd name="connsiteX3" fmla="*/ 28042 w 40984"/>
                <a:gd name="connsiteY3" fmla="*/ 36671 h 43142"/>
                <a:gd name="connsiteX4" fmla="*/ 33435 w 40984"/>
                <a:gd name="connsiteY4" fmla="*/ 33435 h 43142"/>
                <a:gd name="connsiteX5" fmla="*/ 36670 w 40984"/>
                <a:gd name="connsiteY5" fmla="*/ 28042 h 43142"/>
                <a:gd name="connsiteX6" fmla="*/ 34514 w 40984"/>
                <a:gd name="connsiteY6" fmla="*/ 22650 h 43142"/>
                <a:gd name="connsiteX7" fmla="*/ 29121 w 40984"/>
                <a:gd name="connsiteY7" fmla="*/ 20492 h 43142"/>
                <a:gd name="connsiteX8" fmla="*/ 21571 w 40984"/>
                <a:gd name="connsiteY8" fmla="*/ 22650 h 43142"/>
                <a:gd name="connsiteX9" fmla="*/ 10786 w 40984"/>
                <a:gd name="connsiteY9" fmla="*/ 25885 h 43142"/>
                <a:gd name="connsiteX10" fmla="*/ 3236 w 40984"/>
                <a:gd name="connsiteY10" fmla="*/ 22650 h 43142"/>
                <a:gd name="connsiteX11" fmla="*/ 0 w 40984"/>
                <a:gd name="connsiteY11" fmla="*/ 14021 h 43142"/>
                <a:gd name="connsiteX12" fmla="*/ 5393 w 40984"/>
                <a:gd name="connsiteY12" fmla="*/ 4314 h 43142"/>
                <a:gd name="connsiteX13" fmla="*/ 11864 w 40984"/>
                <a:gd name="connsiteY13" fmla="*/ 1079 h 43142"/>
                <a:gd name="connsiteX14" fmla="*/ 18335 w 40984"/>
                <a:gd name="connsiteY14" fmla="*/ 0 h 43142"/>
                <a:gd name="connsiteX15" fmla="*/ 18335 w 40984"/>
                <a:gd name="connsiteY15" fmla="*/ 5393 h 43142"/>
                <a:gd name="connsiteX16" fmla="*/ 12943 w 40984"/>
                <a:gd name="connsiteY16" fmla="*/ 6471 h 43142"/>
                <a:gd name="connsiteX17" fmla="*/ 8628 w 40984"/>
                <a:gd name="connsiteY17" fmla="*/ 8628 h 43142"/>
                <a:gd name="connsiteX18" fmla="*/ 5393 w 40984"/>
                <a:gd name="connsiteY18" fmla="*/ 14021 h 43142"/>
                <a:gd name="connsiteX19" fmla="*/ 6471 w 40984"/>
                <a:gd name="connsiteY19" fmla="*/ 19414 h 43142"/>
                <a:gd name="connsiteX20" fmla="*/ 9707 w 40984"/>
                <a:gd name="connsiteY20" fmla="*/ 21571 h 43142"/>
                <a:gd name="connsiteX21" fmla="*/ 14021 w 40984"/>
                <a:gd name="connsiteY21" fmla="*/ 21571 h 43142"/>
                <a:gd name="connsiteX22" fmla="*/ 19414 w 40984"/>
                <a:gd name="connsiteY22" fmla="*/ 19414 h 43142"/>
                <a:gd name="connsiteX23" fmla="*/ 26964 w 40984"/>
                <a:gd name="connsiteY23" fmla="*/ 17257 h 43142"/>
                <a:gd name="connsiteX24" fmla="*/ 32357 w 40984"/>
                <a:gd name="connsiteY24" fmla="*/ 17257 h 43142"/>
                <a:gd name="connsiteX25" fmla="*/ 37749 w 40984"/>
                <a:gd name="connsiteY25" fmla="*/ 20492 h 43142"/>
                <a:gd name="connsiteX26" fmla="*/ 40985 w 40984"/>
                <a:gd name="connsiteY26" fmla="*/ 25885 h 43142"/>
                <a:gd name="connsiteX27" fmla="*/ 39907 w 40984"/>
                <a:gd name="connsiteY27" fmla="*/ 32357 h 43142"/>
                <a:gd name="connsiteX28" fmla="*/ 34514 w 40984"/>
                <a:gd name="connsiteY28" fmla="*/ 38828 h 43142"/>
                <a:gd name="connsiteX29" fmla="*/ 29121 w 40984"/>
                <a:gd name="connsiteY29" fmla="*/ 40985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984" h="43142">
                  <a:moveTo>
                    <a:pt x="29121" y="40985"/>
                  </a:moveTo>
                  <a:cubicBezTo>
                    <a:pt x="25885" y="42064"/>
                    <a:pt x="23728" y="43142"/>
                    <a:pt x="20492" y="43142"/>
                  </a:cubicBezTo>
                  <a:lnTo>
                    <a:pt x="20492" y="37749"/>
                  </a:lnTo>
                  <a:cubicBezTo>
                    <a:pt x="23728" y="37749"/>
                    <a:pt x="25885" y="36671"/>
                    <a:pt x="28042" y="36671"/>
                  </a:cubicBezTo>
                  <a:cubicBezTo>
                    <a:pt x="30199" y="35592"/>
                    <a:pt x="32357" y="34514"/>
                    <a:pt x="33435" y="33435"/>
                  </a:cubicBezTo>
                  <a:cubicBezTo>
                    <a:pt x="35592" y="31278"/>
                    <a:pt x="36670" y="29121"/>
                    <a:pt x="36670" y="28042"/>
                  </a:cubicBezTo>
                  <a:cubicBezTo>
                    <a:pt x="36670" y="25885"/>
                    <a:pt x="36670" y="23728"/>
                    <a:pt x="34514" y="22650"/>
                  </a:cubicBezTo>
                  <a:cubicBezTo>
                    <a:pt x="33435" y="21571"/>
                    <a:pt x="31278" y="20492"/>
                    <a:pt x="29121" y="20492"/>
                  </a:cubicBezTo>
                  <a:cubicBezTo>
                    <a:pt x="26964" y="20492"/>
                    <a:pt x="24807" y="21571"/>
                    <a:pt x="21571" y="22650"/>
                  </a:cubicBezTo>
                  <a:cubicBezTo>
                    <a:pt x="17257" y="24807"/>
                    <a:pt x="14021" y="24807"/>
                    <a:pt x="10786" y="25885"/>
                  </a:cubicBezTo>
                  <a:cubicBezTo>
                    <a:pt x="7550" y="25885"/>
                    <a:pt x="5393" y="24807"/>
                    <a:pt x="3236" y="22650"/>
                  </a:cubicBezTo>
                  <a:cubicBezTo>
                    <a:pt x="1078" y="20492"/>
                    <a:pt x="0" y="17257"/>
                    <a:pt x="0" y="14021"/>
                  </a:cubicBezTo>
                  <a:cubicBezTo>
                    <a:pt x="0" y="10786"/>
                    <a:pt x="2157" y="7550"/>
                    <a:pt x="5393" y="4314"/>
                  </a:cubicBezTo>
                  <a:cubicBezTo>
                    <a:pt x="7550" y="2157"/>
                    <a:pt x="9707" y="1079"/>
                    <a:pt x="11864" y="1079"/>
                  </a:cubicBezTo>
                  <a:cubicBezTo>
                    <a:pt x="14021" y="1079"/>
                    <a:pt x="16178" y="0"/>
                    <a:pt x="18335" y="0"/>
                  </a:cubicBezTo>
                  <a:lnTo>
                    <a:pt x="18335" y="5393"/>
                  </a:lnTo>
                  <a:cubicBezTo>
                    <a:pt x="16178" y="5393"/>
                    <a:pt x="14021" y="6471"/>
                    <a:pt x="12943" y="6471"/>
                  </a:cubicBezTo>
                  <a:cubicBezTo>
                    <a:pt x="11864" y="6471"/>
                    <a:pt x="9707" y="7550"/>
                    <a:pt x="8628" y="8628"/>
                  </a:cubicBezTo>
                  <a:cubicBezTo>
                    <a:pt x="6471" y="10786"/>
                    <a:pt x="5393" y="11864"/>
                    <a:pt x="5393" y="14021"/>
                  </a:cubicBezTo>
                  <a:cubicBezTo>
                    <a:pt x="5393" y="16178"/>
                    <a:pt x="5393" y="17257"/>
                    <a:pt x="6471" y="19414"/>
                  </a:cubicBezTo>
                  <a:cubicBezTo>
                    <a:pt x="7550" y="20492"/>
                    <a:pt x="8628" y="20492"/>
                    <a:pt x="9707" y="21571"/>
                  </a:cubicBezTo>
                  <a:cubicBezTo>
                    <a:pt x="10786" y="21571"/>
                    <a:pt x="11864" y="21571"/>
                    <a:pt x="14021" y="21571"/>
                  </a:cubicBezTo>
                  <a:cubicBezTo>
                    <a:pt x="15099" y="21571"/>
                    <a:pt x="17257" y="20492"/>
                    <a:pt x="19414" y="19414"/>
                  </a:cubicBezTo>
                  <a:cubicBezTo>
                    <a:pt x="22649" y="18335"/>
                    <a:pt x="24807" y="17257"/>
                    <a:pt x="26964" y="17257"/>
                  </a:cubicBezTo>
                  <a:cubicBezTo>
                    <a:pt x="29121" y="17257"/>
                    <a:pt x="31278" y="16178"/>
                    <a:pt x="32357" y="17257"/>
                  </a:cubicBezTo>
                  <a:cubicBezTo>
                    <a:pt x="34514" y="17257"/>
                    <a:pt x="36670" y="18335"/>
                    <a:pt x="37749" y="20492"/>
                  </a:cubicBezTo>
                  <a:cubicBezTo>
                    <a:pt x="38828" y="22650"/>
                    <a:pt x="39907" y="23728"/>
                    <a:pt x="40985" y="25885"/>
                  </a:cubicBezTo>
                  <a:cubicBezTo>
                    <a:pt x="40985" y="28042"/>
                    <a:pt x="40985" y="30199"/>
                    <a:pt x="39907" y="32357"/>
                  </a:cubicBezTo>
                  <a:cubicBezTo>
                    <a:pt x="38828" y="34514"/>
                    <a:pt x="37749" y="36671"/>
                    <a:pt x="34514" y="38828"/>
                  </a:cubicBezTo>
                  <a:cubicBezTo>
                    <a:pt x="34514" y="38828"/>
                    <a:pt x="32357" y="39906"/>
                    <a:pt x="29121" y="40985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64" name="Freihandform: Form 2763">
              <a:extLst>
                <a:ext uri="{FF2B5EF4-FFF2-40B4-BE49-F238E27FC236}">
                  <a16:creationId xmlns:a16="http://schemas.microsoft.com/office/drawing/2014/main" id="{C5EFF233-146D-4DC2-B77A-535986CC8D1A}"/>
                </a:ext>
              </a:extLst>
            </p:cNvPr>
            <p:cNvSpPr/>
            <p:nvPr/>
          </p:nvSpPr>
          <p:spPr>
            <a:xfrm>
              <a:off x="9014557" y="2574993"/>
              <a:ext cx="52849" cy="51080"/>
            </a:xfrm>
            <a:custGeom>
              <a:avLst/>
              <a:gdLst>
                <a:gd name="connsiteX0" fmla="*/ 29121 w 52849"/>
                <a:gd name="connsiteY0" fmla="*/ 50692 h 51080"/>
                <a:gd name="connsiteX1" fmla="*/ 18335 w 52849"/>
                <a:gd name="connsiteY1" fmla="*/ 43142 h 51080"/>
                <a:gd name="connsiteX2" fmla="*/ 0 w 52849"/>
                <a:gd name="connsiteY2" fmla="*/ 22650 h 51080"/>
                <a:gd name="connsiteX3" fmla="*/ 4314 w 52849"/>
                <a:gd name="connsiteY3" fmla="*/ 18335 h 51080"/>
                <a:gd name="connsiteX4" fmla="*/ 21571 w 52849"/>
                <a:gd name="connsiteY4" fmla="*/ 37749 h 51080"/>
                <a:gd name="connsiteX5" fmla="*/ 29121 w 52849"/>
                <a:gd name="connsiteY5" fmla="*/ 43142 h 51080"/>
                <a:gd name="connsiteX6" fmla="*/ 35593 w 52849"/>
                <a:gd name="connsiteY6" fmla="*/ 40985 h 51080"/>
                <a:gd name="connsiteX7" fmla="*/ 38828 w 52849"/>
                <a:gd name="connsiteY7" fmla="*/ 35592 h 51080"/>
                <a:gd name="connsiteX8" fmla="*/ 39907 w 52849"/>
                <a:gd name="connsiteY8" fmla="*/ 26964 h 51080"/>
                <a:gd name="connsiteX9" fmla="*/ 19414 w 52849"/>
                <a:gd name="connsiteY9" fmla="*/ 4314 h 51080"/>
                <a:gd name="connsiteX10" fmla="*/ 23728 w 52849"/>
                <a:gd name="connsiteY10" fmla="*/ 0 h 51080"/>
                <a:gd name="connsiteX11" fmla="*/ 52849 w 52849"/>
                <a:gd name="connsiteY11" fmla="*/ 32357 h 51080"/>
                <a:gd name="connsiteX12" fmla="*/ 48535 w 52849"/>
                <a:gd name="connsiteY12" fmla="*/ 35592 h 51080"/>
                <a:gd name="connsiteX13" fmla="*/ 43142 w 52849"/>
                <a:gd name="connsiteY13" fmla="*/ 31278 h 51080"/>
                <a:gd name="connsiteX14" fmla="*/ 43142 w 52849"/>
                <a:gd name="connsiteY14" fmla="*/ 31278 h 51080"/>
                <a:gd name="connsiteX15" fmla="*/ 42064 w 52849"/>
                <a:gd name="connsiteY15" fmla="*/ 39906 h 51080"/>
                <a:gd name="connsiteX16" fmla="*/ 37749 w 52849"/>
                <a:gd name="connsiteY16" fmla="*/ 46378 h 51080"/>
                <a:gd name="connsiteX17" fmla="*/ 29121 w 52849"/>
                <a:gd name="connsiteY17" fmla="*/ 50692 h 5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49" h="51080">
                  <a:moveTo>
                    <a:pt x="29121" y="50692"/>
                  </a:moveTo>
                  <a:cubicBezTo>
                    <a:pt x="25885" y="49613"/>
                    <a:pt x="21571" y="47456"/>
                    <a:pt x="18335" y="43142"/>
                  </a:cubicBezTo>
                  <a:lnTo>
                    <a:pt x="0" y="22650"/>
                  </a:lnTo>
                  <a:lnTo>
                    <a:pt x="4314" y="18335"/>
                  </a:lnTo>
                  <a:lnTo>
                    <a:pt x="21571" y="37749"/>
                  </a:lnTo>
                  <a:cubicBezTo>
                    <a:pt x="24807" y="40985"/>
                    <a:pt x="26964" y="42064"/>
                    <a:pt x="29121" y="43142"/>
                  </a:cubicBezTo>
                  <a:cubicBezTo>
                    <a:pt x="31278" y="44221"/>
                    <a:pt x="33435" y="43142"/>
                    <a:pt x="35593" y="40985"/>
                  </a:cubicBezTo>
                  <a:cubicBezTo>
                    <a:pt x="36671" y="39906"/>
                    <a:pt x="38828" y="37749"/>
                    <a:pt x="38828" y="35592"/>
                  </a:cubicBezTo>
                  <a:cubicBezTo>
                    <a:pt x="39907" y="33435"/>
                    <a:pt x="39907" y="30199"/>
                    <a:pt x="39907" y="26964"/>
                  </a:cubicBezTo>
                  <a:lnTo>
                    <a:pt x="19414" y="4314"/>
                  </a:lnTo>
                  <a:lnTo>
                    <a:pt x="23728" y="0"/>
                  </a:lnTo>
                  <a:lnTo>
                    <a:pt x="52849" y="32357"/>
                  </a:lnTo>
                  <a:lnTo>
                    <a:pt x="48535" y="35592"/>
                  </a:lnTo>
                  <a:lnTo>
                    <a:pt x="43142" y="31278"/>
                  </a:lnTo>
                  <a:lnTo>
                    <a:pt x="43142" y="31278"/>
                  </a:lnTo>
                  <a:cubicBezTo>
                    <a:pt x="43142" y="34514"/>
                    <a:pt x="43142" y="37749"/>
                    <a:pt x="42064" y="39906"/>
                  </a:cubicBezTo>
                  <a:cubicBezTo>
                    <a:pt x="40985" y="42064"/>
                    <a:pt x="39907" y="44221"/>
                    <a:pt x="37749" y="46378"/>
                  </a:cubicBezTo>
                  <a:cubicBezTo>
                    <a:pt x="36671" y="50692"/>
                    <a:pt x="32357" y="51770"/>
                    <a:pt x="29121" y="50692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65" name="Freihandform: Form 2764">
              <a:extLst>
                <a:ext uri="{FF2B5EF4-FFF2-40B4-BE49-F238E27FC236}">
                  <a16:creationId xmlns:a16="http://schemas.microsoft.com/office/drawing/2014/main" id="{95D00DBF-98FD-4A46-961C-211E324F5B23}"/>
                </a:ext>
              </a:extLst>
            </p:cNvPr>
            <p:cNvSpPr/>
            <p:nvPr/>
          </p:nvSpPr>
          <p:spPr>
            <a:xfrm>
              <a:off x="9036128" y="2545872"/>
              <a:ext cx="62286" cy="50691"/>
            </a:xfrm>
            <a:custGeom>
              <a:avLst/>
              <a:gdLst>
                <a:gd name="connsiteX0" fmla="*/ 51771 w 62286"/>
                <a:gd name="connsiteY0" fmla="*/ 43142 h 50691"/>
                <a:gd name="connsiteX1" fmla="*/ 44221 w 62286"/>
                <a:gd name="connsiteY1" fmla="*/ 44221 h 50691"/>
                <a:gd name="connsiteX2" fmla="*/ 44221 w 62286"/>
                <a:gd name="connsiteY2" fmla="*/ 44221 h 50691"/>
                <a:gd name="connsiteX3" fmla="*/ 46378 w 62286"/>
                <a:gd name="connsiteY3" fmla="*/ 47456 h 50691"/>
                <a:gd name="connsiteX4" fmla="*/ 42064 w 62286"/>
                <a:gd name="connsiteY4" fmla="*/ 50692 h 50691"/>
                <a:gd name="connsiteX5" fmla="*/ 0 w 62286"/>
                <a:gd name="connsiteY5" fmla="*/ 4314 h 50691"/>
                <a:gd name="connsiteX6" fmla="*/ 4314 w 62286"/>
                <a:gd name="connsiteY6" fmla="*/ 0 h 50691"/>
                <a:gd name="connsiteX7" fmla="*/ 16178 w 62286"/>
                <a:gd name="connsiteY7" fmla="*/ 12943 h 50691"/>
                <a:gd name="connsiteX8" fmla="*/ 21571 w 62286"/>
                <a:gd name="connsiteY8" fmla="*/ 19414 h 50691"/>
                <a:gd name="connsiteX9" fmla="*/ 28043 w 62286"/>
                <a:gd name="connsiteY9" fmla="*/ 5393 h 50691"/>
                <a:gd name="connsiteX10" fmla="*/ 40985 w 62286"/>
                <a:gd name="connsiteY10" fmla="*/ 1079 h 50691"/>
                <a:gd name="connsiteX11" fmla="*/ 55006 w 62286"/>
                <a:gd name="connsiteY11" fmla="*/ 9707 h 50691"/>
                <a:gd name="connsiteX12" fmla="*/ 61478 w 62286"/>
                <a:gd name="connsiteY12" fmla="*/ 20492 h 50691"/>
                <a:gd name="connsiteX13" fmla="*/ 61478 w 62286"/>
                <a:gd name="connsiteY13" fmla="*/ 31278 h 50691"/>
                <a:gd name="connsiteX14" fmla="*/ 56085 w 62286"/>
                <a:gd name="connsiteY14" fmla="*/ 39906 h 50691"/>
                <a:gd name="connsiteX15" fmla="*/ 51771 w 62286"/>
                <a:gd name="connsiteY15" fmla="*/ 43142 h 50691"/>
                <a:gd name="connsiteX16" fmla="*/ 57164 w 62286"/>
                <a:gd name="connsiteY16" fmla="*/ 31278 h 50691"/>
                <a:gd name="connsiteX17" fmla="*/ 56085 w 62286"/>
                <a:gd name="connsiteY17" fmla="*/ 23728 h 50691"/>
                <a:gd name="connsiteX18" fmla="*/ 50692 w 62286"/>
                <a:gd name="connsiteY18" fmla="*/ 16178 h 50691"/>
                <a:gd name="connsiteX19" fmla="*/ 39907 w 62286"/>
                <a:gd name="connsiteY19" fmla="*/ 8628 h 50691"/>
                <a:gd name="connsiteX20" fmla="*/ 30200 w 62286"/>
                <a:gd name="connsiteY20" fmla="*/ 11864 h 50691"/>
                <a:gd name="connsiteX21" fmla="*/ 25885 w 62286"/>
                <a:gd name="connsiteY21" fmla="*/ 24807 h 50691"/>
                <a:gd name="connsiteX22" fmla="*/ 40985 w 62286"/>
                <a:gd name="connsiteY22" fmla="*/ 42064 h 50691"/>
                <a:gd name="connsiteX23" fmla="*/ 47457 w 62286"/>
                <a:gd name="connsiteY23" fmla="*/ 40985 h 50691"/>
                <a:gd name="connsiteX24" fmla="*/ 51771 w 62286"/>
                <a:gd name="connsiteY24" fmla="*/ 38828 h 50691"/>
                <a:gd name="connsiteX25" fmla="*/ 57164 w 62286"/>
                <a:gd name="connsiteY25" fmla="*/ 31278 h 50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2286" h="50691">
                  <a:moveTo>
                    <a:pt x="51771" y="43142"/>
                  </a:moveTo>
                  <a:cubicBezTo>
                    <a:pt x="49614" y="44221"/>
                    <a:pt x="47457" y="44221"/>
                    <a:pt x="44221" y="44221"/>
                  </a:cubicBezTo>
                  <a:lnTo>
                    <a:pt x="44221" y="44221"/>
                  </a:lnTo>
                  <a:lnTo>
                    <a:pt x="46378" y="47456"/>
                  </a:lnTo>
                  <a:lnTo>
                    <a:pt x="42064" y="50692"/>
                  </a:lnTo>
                  <a:lnTo>
                    <a:pt x="0" y="4314"/>
                  </a:lnTo>
                  <a:lnTo>
                    <a:pt x="4314" y="0"/>
                  </a:lnTo>
                  <a:lnTo>
                    <a:pt x="16178" y="12943"/>
                  </a:lnTo>
                  <a:lnTo>
                    <a:pt x="21571" y="19414"/>
                  </a:lnTo>
                  <a:cubicBezTo>
                    <a:pt x="22650" y="12943"/>
                    <a:pt x="24807" y="8628"/>
                    <a:pt x="28043" y="5393"/>
                  </a:cubicBezTo>
                  <a:cubicBezTo>
                    <a:pt x="32357" y="2157"/>
                    <a:pt x="36671" y="0"/>
                    <a:pt x="40985" y="1079"/>
                  </a:cubicBezTo>
                  <a:cubicBezTo>
                    <a:pt x="45299" y="2157"/>
                    <a:pt x="50692" y="5393"/>
                    <a:pt x="55006" y="9707"/>
                  </a:cubicBezTo>
                  <a:cubicBezTo>
                    <a:pt x="58242" y="12943"/>
                    <a:pt x="60399" y="17257"/>
                    <a:pt x="61478" y="20492"/>
                  </a:cubicBezTo>
                  <a:cubicBezTo>
                    <a:pt x="62556" y="23728"/>
                    <a:pt x="62556" y="28042"/>
                    <a:pt x="61478" y="31278"/>
                  </a:cubicBezTo>
                  <a:cubicBezTo>
                    <a:pt x="60399" y="34514"/>
                    <a:pt x="59320" y="37749"/>
                    <a:pt x="56085" y="39906"/>
                  </a:cubicBezTo>
                  <a:cubicBezTo>
                    <a:pt x="56085" y="42064"/>
                    <a:pt x="53928" y="43142"/>
                    <a:pt x="51771" y="43142"/>
                  </a:cubicBezTo>
                  <a:close/>
                  <a:moveTo>
                    <a:pt x="57164" y="31278"/>
                  </a:moveTo>
                  <a:cubicBezTo>
                    <a:pt x="57164" y="29121"/>
                    <a:pt x="57164" y="25885"/>
                    <a:pt x="56085" y="23728"/>
                  </a:cubicBezTo>
                  <a:cubicBezTo>
                    <a:pt x="55006" y="20492"/>
                    <a:pt x="53928" y="18335"/>
                    <a:pt x="50692" y="16178"/>
                  </a:cubicBezTo>
                  <a:cubicBezTo>
                    <a:pt x="47457" y="11864"/>
                    <a:pt x="44221" y="9707"/>
                    <a:pt x="39907" y="8628"/>
                  </a:cubicBezTo>
                  <a:cubicBezTo>
                    <a:pt x="36671" y="7550"/>
                    <a:pt x="33435" y="8628"/>
                    <a:pt x="30200" y="11864"/>
                  </a:cubicBezTo>
                  <a:cubicBezTo>
                    <a:pt x="26964" y="14021"/>
                    <a:pt x="25885" y="18335"/>
                    <a:pt x="25885" y="24807"/>
                  </a:cubicBezTo>
                  <a:lnTo>
                    <a:pt x="40985" y="42064"/>
                  </a:lnTo>
                  <a:cubicBezTo>
                    <a:pt x="43142" y="42064"/>
                    <a:pt x="45299" y="42064"/>
                    <a:pt x="47457" y="40985"/>
                  </a:cubicBezTo>
                  <a:cubicBezTo>
                    <a:pt x="49614" y="39906"/>
                    <a:pt x="50692" y="39906"/>
                    <a:pt x="51771" y="38828"/>
                  </a:cubicBezTo>
                  <a:cubicBezTo>
                    <a:pt x="55006" y="35592"/>
                    <a:pt x="56085" y="33435"/>
                    <a:pt x="57164" y="31278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66" name="Freihandform: Form 2765">
              <a:extLst>
                <a:ext uri="{FF2B5EF4-FFF2-40B4-BE49-F238E27FC236}">
                  <a16:creationId xmlns:a16="http://schemas.microsoft.com/office/drawing/2014/main" id="{F82481C6-02EC-41CF-A75E-A0CC4B35B646}"/>
                </a:ext>
              </a:extLst>
            </p:cNvPr>
            <p:cNvSpPr/>
            <p:nvPr/>
          </p:nvSpPr>
          <p:spPr>
            <a:xfrm>
              <a:off x="9096528" y="2535086"/>
              <a:ext cx="18335" cy="17256"/>
            </a:xfrm>
            <a:custGeom>
              <a:avLst/>
              <a:gdLst>
                <a:gd name="connsiteX0" fmla="*/ 0 w 18335"/>
                <a:gd name="connsiteY0" fmla="*/ 14021 h 17256"/>
                <a:gd name="connsiteX1" fmla="*/ 15099 w 18335"/>
                <a:gd name="connsiteY1" fmla="*/ 0 h 17256"/>
                <a:gd name="connsiteX2" fmla="*/ 18335 w 18335"/>
                <a:gd name="connsiteY2" fmla="*/ 3236 h 17256"/>
                <a:gd name="connsiteX3" fmla="*/ 3236 w 18335"/>
                <a:gd name="connsiteY3" fmla="*/ 17257 h 17256"/>
                <a:gd name="connsiteX4" fmla="*/ 0 w 18335"/>
                <a:gd name="connsiteY4" fmla="*/ 14021 h 1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35" h="17256">
                  <a:moveTo>
                    <a:pt x="0" y="14021"/>
                  </a:moveTo>
                  <a:lnTo>
                    <a:pt x="15099" y="0"/>
                  </a:lnTo>
                  <a:lnTo>
                    <a:pt x="18335" y="3236"/>
                  </a:lnTo>
                  <a:lnTo>
                    <a:pt x="3236" y="17257"/>
                  </a:lnTo>
                  <a:lnTo>
                    <a:pt x="0" y="14021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67" name="Freihandform: Form 2766">
              <a:extLst>
                <a:ext uri="{FF2B5EF4-FFF2-40B4-BE49-F238E27FC236}">
                  <a16:creationId xmlns:a16="http://schemas.microsoft.com/office/drawing/2014/main" id="{46C72A06-0EDE-4A65-A914-0AAB1248DDBD}"/>
                </a:ext>
              </a:extLst>
            </p:cNvPr>
            <p:cNvSpPr/>
            <p:nvPr/>
          </p:nvSpPr>
          <p:spPr>
            <a:xfrm>
              <a:off x="9111897" y="2497337"/>
              <a:ext cx="40715" cy="43588"/>
            </a:xfrm>
            <a:custGeom>
              <a:avLst/>
              <a:gdLst>
                <a:gd name="connsiteX0" fmla="*/ 27773 w 40715"/>
                <a:gd name="connsiteY0" fmla="*/ 43142 h 43588"/>
                <a:gd name="connsiteX1" fmla="*/ 16987 w 40715"/>
                <a:gd name="connsiteY1" fmla="*/ 42064 h 43588"/>
                <a:gd name="connsiteX2" fmla="*/ 7280 w 40715"/>
                <a:gd name="connsiteY2" fmla="*/ 34514 h 43588"/>
                <a:gd name="connsiteX3" fmla="*/ 809 w 40715"/>
                <a:gd name="connsiteY3" fmla="*/ 23728 h 43588"/>
                <a:gd name="connsiteX4" fmla="*/ 809 w 40715"/>
                <a:gd name="connsiteY4" fmla="*/ 12943 h 43588"/>
                <a:gd name="connsiteX5" fmla="*/ 6202 w 40715"/>
                <a:gd name="connsiteY5" fmla="*/ 4314 h 43588"/>
                <a:gd name="connsiteX6" fmla="*/ 19145 w 40715"/>
                <a:gd name="connsiteY6" fmla="*/ 0 h 43588"/>
                <a:gd name="connsiteX7" fmla="*/ 19145 w 40715"/>
                <a:gd name="connsiteY7" fmla="*/ 5393 h 43588"/>
                <a:gd name="connsiteX8" fmla="*/ 13752 w 40715"/>
                <a:gd name="connsiteY8" fmla="*/ 6471 h 43588"/>
                <a:gd name="connsiteX9" fmla="*/ 9437 w 40715"/>
                <a:gd name="connsiteY9" fmla="*/ 8628 h 43588"/>
                <a:gd name="connsiteX10" fmla="*/ 5123 w 40715"/>
                <a:gd name="connsiteY10" fmla="*/ 15100 h 43588"/>
                <a:gd name="connsiteX11" fmla="*/ 5123 w 40715"/>
                <a:gd name="connsiteY11" fmla="*/ 22650 h 43588"/>
                <a:gd name="connsiteX12" fmla="*/ 9437 w 40715"/>
                <a:gd name="connsiteY12" fmla="*/ 30199 h 43588"/>
                <a:gd name="connsiteX13" fmla="*/ 20223 w 40715"/>
                <a:gd name="connsiteY13" fmla="*/ 36671 h 43588"/>
                <a:gd name="connsiteX14" fmla="*/ 31009 w 40715"/>
                <a:gd name="connsiteY14" fmla="*/ 33435 h 43588"/>
                <a:gd name="connsiteX15" fmla="*/ 35323 w 40715"/>
                <a:gd name="connsiteY15" fmla="*/ 22650 h 43588"/>
                <a:gd name="connsiteX16" fmla="*/ 40716 w 40715"/>
                <a:gd name="connsiteY16" fmla="*/ 23728 h 43588"/>
                <a:gd name="connsiteX17" fmla="*/ 38558 w 40715"/>
                <a:gd name="connsiteY17" fmla="*/ 31278 h 43588"/>
                <a:gd name="connsiteX18" fmla="*/ 34244 w 40715"/>
                <a:gd name="connsiteY18" fmla="*/ 37749 h 43588"/>
                <a:gd name="connsiteX19" fmla="*/ 27773 w 40715"/>
                <a:gd name="connsiteY19" fmla="*/ 43142 h 4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715" h="43588">
                  <a:moveTo>
                    <a:pt x="27773" y="43142"/>
                  </a:moveTo>
                  <a:cubicBezTo>
                    <a:pt x="24537" y="44221"/>
                    <a:pt x="21301" y="43142"/>
                    <a:pt x="16987" y="42064"/>
                  </a:cubicBezTo>
                  <a:cubicBezTo>
                    <a:pt x="13752" y="40985"/>
                    <a:pt x="10516" y="38828"/>
                    <a:pt x="7280" y="34514"/>
                  </a:cubicBezTo>
                  <a:cubicBezTo>
                    <a:pt x="4045" y="31278"/>
                    <a:pt x="1887" y="26964"/>
                    <a:pt x="809" y="23728"/>
                  </a:cubicBezTo>
                  <a:cubicBezTo>
                    <a:pt x="-270" y="19414"/>
                    <a:pt x="-270" y="16178"/>
                    <a:pt x="809" y="12943"/>
                  </a:cubicBezTo>
                  <a:cubicBezTo>
                    <a:pt x="1887" y="9707"/>
                    <a:pt x="4045" y="6471"/>
                    <a:pt x="6202" y="4314"/>
                  </a:cubicBezTo>
                  <a:cubicBezTo>
                    <a:pt x="9437" y="1079"/>
                    <a:pt x="13752" y="0"/>
                    <a:pt x="19145" y="0"/>
                  </a:cubicBezTo>
                  <a:lnTo>
                    <a:pt x="19145" y="5393"/>
                  </a:lnTo>
                  <a:cubicBezTo>
                    <a:pt x="16987" y="5393"/>
                    <a:pt x="15909" y="5393"/>
                    <a:pt x="13752" y="6471"/>
                  </a:cubicBezTo>
                  <a:cubicBezTo>
                    <a:pt x="12673" y="6471"/>
                    <a:pt x="10516" y="7550"/>
                    <a:pt x="9437" y="8628"/>
                  </a:cubicBezTo>
                  <a:cubicBezTo>
                    <a:pt x="7280" y="10786"/>
                    <a:pt x="6202" y="12943"/>
                    <a:pt x="5123" y="15100"/>
                  </a:cubicBezTo>
                  <a:cubicBezTo>
                    <a:pt x="4045" y="17257"/>
                    <a:pt x="5123" y="20492"/>
                    <a:pt x="5123" y="22650"/>
                  </a:cubicBezTo>
                  <a:cubicBezTo>
                    <a:pt x="5123" y="24807"/>
                    <a:pt x="7280" y="28042"/>
                    <a:pt x="9437" y="30199"/>
                  </a:cubicBezTo>
                  <a:cubicBezTo>
                    <a:pt x="12673" y="34514"/>
                    <a:pt x="16987" y="36671"/>
                    <a:pt x="20223" y="36671"/>
                  </a:cubicBezTo>
                  <a:cubicBezTo>
                    <a:pt x="24537" y="37749"/>
                    <a:pt x="27773" y="36671"/>
                    <a:pt x="31009" y="33435"/>
                  </a:cubicBezTo>
                  <a:cubicBezTo>
                    <a:pt x="34244" y="31278"/>
                    <a:pt x="35323" y="28042"/>
                    <a:pt x="35323" y="22650"/>
                  </a:cubicBezTo>
                  <a:lnTo>
                    <a:pt x="40716" y="23728"/>
                  </a:lnTo>
                  <a:cubicBezTo>
                    <a:pt x="40716" y="25885"/>
                    <a:pt x="39637" y="29121"/>
                    <a:pt x="38558" y="31278"/>
                  </a:cubicBezTo>
                  <a:cubicBezTo>
                    <a:pt x="37480" y="33435"/>
                    <a:pt x="36401" y="35592"/>
                    <a:pt x="34244" y="37749"/>
                  </a:cubicBezTo>
                  <a:cubicBezTo>
                    <a:pt x="34244" y="40985"/>
                    <a:pt x="32087" y="43142"/>
                    <a:pt x="27773" y="43142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68" name="Freihandform: Form 2767">
              <a:extLst>
                <a:ext uri="{FF2B5EF4-FFF2-40B4-BE49-F238E27FC236}">
                  <a16:creationId xmlns:a16="http://schemas.microsoft.com/office/drawing/2014/main" id="{FE1BE68F-699F-4FCE-B0D9-FA71B2700932}"/>
                </a:ext>
              </a:extLst>
            </p:cNvPr>
            <p:cNvSpPr/>
            <p:nvPr/>
          </p:nvSpPr>
          <p:spPr>
            <a:xfrm>
              <a:off x="9124570" y="2468216"/>
              <a:ext cx="50692" cy="49613"/>
            </a:xfrm>
            <a:custGeom>
              <a:avLst/>
              <a:gdLst>
                <a:gd name="connsiteX0" fmla="*/ 42064 w 50692"/>
                <a:gd name="connsiteY0" fmla="*/ 49613 h 49613"/>
                <a:gd name="connsiteX1" fmla="*/ 36671 w 50692"/>
                <a:gd name="connsiteY1" fmla="*/ 45299 h 49613"/>
                <a:gd name="connsiteX2" fmla="*/ 0 w 50692"/>
                <a:gd name="connsiteY2" fmla="*/ 4314 h 49613"/>
                <a:gd name="connsiteX3" fmla="*/ 4314 w 50692"/>
                <a:gd name="connsiteY3" fmla="*/ 0 h 49613"/>
                <a:gd name="connsiteX4" fmla="*/ 42064 w 50692"/>
                <a:gd name="connsiteY4" fmla="*/ 40985 h 49613"/>
                <a:gd name="connsiteX5" fmla="*/ 44221 w 50692"/>
                <a:gd name="connsiteY5" fmla="*/ 42063 h 49613"/>
                <a:gd name="connsiteX6" fmla="*/ 45299 w 50692"/>
                <a:gd name="connsiteY6" fmla="*/ 42063 h 49613"/>
                <a:gd name="connsiteX7" fmla="*/ 46378 w 50692"/>
                <a:gd name="connsiteY7" fmla="*/ 40985 h 49613"/>
                <a:gd name="connsiteX8" fmla="*/ 50692 w 50692"/>
                <a:gd name="connsiteY8" fmla="*/ 44221 h 49613"/>
                <a:gd name="connsiteX9" fmla="*/ 48535 w 50692"/>
                <a:gd name="connsiteY9" fmla="*/ 47456 h 49613"/>
                <a:gd name="connsiteX10" fmla="*/ 42064 w 50692"/>
                <a:gd name="connsiteY10" fmla="*/ 49613 h 4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92" h="49613">
                  <a:moveTo>
                    <a:pt x="42064" y="49613"/>
                  </a:moveTo>
                  <a:cubicBezTo>
                    <a:pt x="39907" y="49613"/>
                    <a:pt x="38828" y="47456"/>
                    <a:pt x="36671" y="45299"/>
                  </a:cubicBezTo>
                  <a:lnTo>
                    <a:pt x="0" y="4314"/>
                  </a:lnTo>
                  <a:lnTo>
                    <a:pt x="4314" y="0"/>
                  </a:lnTo>
                  <a:lnTo>
                    <a:pt x="42064" y="40985"/>
                  </a:lnTo>
                  <a:cubicBezTo>
                    <a:pt x="43142" y="42063"/>
                    <a:pt x="43142" y="42063"/>
                    <a:pt x="44221" y="42063"/>
                  </a:cubicBezTo>
                  <a:cubicBezTo>
                    <a:pt x="45299" y="42063"/>
                    <a:pt x="45299" y="42063"/>
                    <a:pt x="45299" y="42063"/>
                  </a:cubicBezTo>
                  <a:cubicBezTo>
                    <a:pt x="45299" y="42063"/>
                    <a:pt x="46378" y="40985"/>
                    <a:pt x="46378" y="40985"/>
                  </a:cubicBezTo>
                  <a:lnTo>
                    <a:pt x="50692" y="44221"/>
                  </a:lnTo>
                  <a:cubicBezTo>
                    <a:pt x="49614" y="45299"/>
                    <a:pt x="49614" y="46378"/>
                    <a:pt x="48535" y="47456"/>
                  </a:cubicBezTo>
                  <a:cubicBezTo>
                    <a:pt x="45299" y="48535"/>
                    <a:pt x="44221" y="49613"/>
                    <a:pt x="42064" y="49613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69" name="Freihandform: Form 2768">
              <a:extLst>
                <a:ext uri="{FF2B5EF4-FFF2-40B4-BE49-F238E27FC236}">
                  <a16:creationId xmlns:a16="http://schemas.microsoft.com/office/drawing/2014/main" id="{919B9C92-86DE-4D25-B250-6062CFF964C4}"/>
                </a:ext>
              </a:extLst>
            </p:cNvPr>
            <p:cNvSpPr/>
            <p:nvPr/>
          </p:nvSpPr>
          <p:spPr>
            <a:xfrm>
              <a:off x="9155848" y="2458509"/>
              <a:ext cx="48534" cy="44220"/>
            </a:xfrm>
            <a:custGeom>
              <a:avLst/>
              <a:gdLst>
                <a:gd name="connsiteX0" fmla="*/ 25885 w 48534"/>
                <a:gd name="connsiteY0" fmla="*/ 44221 h 44220"/>
                <a:gd name="connsiteX1" fmla="*/ 17257 w 48534"/>
                <a:gd name="connsiteY1" fmla="*/ 39906 h 44220"/>
                <a:gd name="connsiteX2" fmla="*/ 15099 w 48534"/>
                <a:gd name="connsiteY2" fmla="*/ 28042 h 44220"/>
                <a:gd name="connsiteX3" fmla="*/ 26964 w 48534"/>
                <a:gd name="connsiteY3" fmla="*/ 10786 h 44220"/>
                <a:gd name="connsiteX4" fmla="*/ 19414 w 48534"/>
                <a:gd name="connsiteY4" fmla="*/ 6471 h 44220"/>
                <a:gd name="connsiteX5" fmla="*/ 11864 w 48534"/>
                <a:gd name="connsiteY5" fmla="*/ 8628 h 44220"/>
                <a:gd name="connsiteX6" fmla="*/ 5393 w 48534"/>
                <a:gd name="connsiteY6" fmla="*/ 20492 h 44220"/>
                <a:gd name="connsiteX7" fmla="*/ 0 w 48534"/>
                <a:gd name="connsiteY7" fmla="*/ 19414 h 44220"/>
                <a:gd name="connsiteX8" fmla="*/ 8628 w 48534"/>
                <a:gd name="connsiteY8" fmla="*/ 4314 h 44220"/>
                <a:gd name="connsiteX9" fmla="*/ 19414 w 48534"/>
                <a:gd name="connsiteY9" fmla="*/ 0 h 44220"/>
                <a:gd name="connsiteX10" fmla="*/ 30199 w 48534"/>
                <a:gd name="connsiteY10" fmla="*/ 7550 h 44220"/>
                <a:gd name="connsiteX11" fmla="*/ 48535 w 48534"/>
                <a:gd name="connsiteY11" fmla="*/ 26964 h 44220"/>
                <a:gd name="connsiteX12" fmla="*/ 44220 w 48534"/>
                <a:gd name="connsiteY12" fmla="*/ 30199 h 44220"/>
                <a:gd name="connsiteX13" fmla="*/ 39907 w 48534"/>
                <a:gd name="connsiteY13" fmla="*/ 26964 h 44220"/>
                <a:gd name="connsiteX14" fmla="*/ 39907 w 48534"/>
                <a:gd name="connsiteY14" fmla="*/ 26964 h 44220"/>
                <a:gd name="connsiteX15" fmla="*/ 33435 w 48534"/>
                <a:gd name="connsiteY15" fmla="*/ 40985 h 44220"/>
                <a:gd name="connsiteX16" fmla="*/ 25885 w 48534"/>
                <a:gd name="connsiteY16" fmla="*/ 44221 h 44220"/>
                <a:gd name="connsiteX17" fmla="*/ 35592 w 48534"/>
                <a:gd name="connsiteY17" fmla="*/ 30199 h 44220"/>
                <a:gd name="connsiteX18" fmla="*/ 37749 w 48534"/>
                <a:gd name="connsiteY18" fmla="*/ 22650 h 44220"/>
                <a:gd name="connsiteX19" fmla="*/ 29121 w 48534"/>
                <a:gd name="connsiteY19" fmla="*/ 12943 h 44220"/>
                <a:gd name="connsiteX20" fmla="*/ 20492 w 48534"/>
                <a:gd name="connsiteY20" fmla="*/ 26964 h 44220"/>
                <a:gd name="connsiteX21" fmla="*/ 21571 w 48534"/>
                <a:gd name="connsiteY21" fmla="*/ 35592 h 44220"/>
                <a:gd name="connsiteX22" fmla="*/ 26964 w 48534"/>
                <a:gd name="connsiteY22" fmla="*/ 37749 h 44220"/>
                <a:gd name="connsiteX23" fmla="*/ 32357 w 48534"/>
                <a:gd name="connsiteY23" fmla="*/ 35592 h 44220"/>
                <a:gd name="connsiteX24" fmla="*/ 35592 w 48534"/>
                <a:gd name="connsiteY24" fmla="*/ 30199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534" h="44220">
                  <a:moveTo>
                    <a:pt x="25885" y="44221"/>
                  </a:moveTo>
                  <a:cubicBezTo>
                    <a:pt x="22649" y="44221"/>
                    <a:pt x="19414" y="43142"/>
                    <a:pt x="17257" y="39906"/>
                  </a:cubicBezTo>
                  <a:cubicBezTo>
                    <a:pt x="14021" y="36671"/>
                    <a:pt x="12943" y="32357"/>
                    <a:pt x="15099" y="28042"/>
                  </a:cubicBezTo>
                  <a:cubicBezTo>
                    <a:pt x="16178" y="23728"/>
                    <a:pt x="20492" y="17257"/>
                    <a:pt x="26964" y="10786"/>
                  </a:cubicBezTo>
                  <a:cubicBezTo>
                    <a:pt x="24807" y="8628"/>
                    <a:pt x="22649" y="6471"/>
                    <a:pt x="19414" y="6471"/>
                  </a:cubicBezTo>
                  <a:cubicBezTo>
                    <a:pt x="17257" y="5393"/>
                    <a:pt x="14021" y="6471"/>
                    <a:pt x="11864" y="8628"/>
                  </a:cubicBezTo>
                  <a:cubicBezTo>
                    <a:pt x="8628" y="11864"/>
                    <a:pt x="6471" y="15100"/>
                    <a:pt x="5393" y="20492"/>
                  </a:cubicBezTo>
                  <a:lnTo>
                    <a:pt x="0" y="19414"/>
                  </a:lnTo>
                  <a:cubicBezTo>
                    <a:pt x="2157" y="12943"/>
                    <a:pt x="4314" y="7550"/>
                    <a:pt x="8628" y="4314"/>
                  </a:cubicBezTo>
                  <a:cubicBezTo>
                    <a:pt x="11864" y="1079"/>
                    <a:pt x="16178" y="0"/>
                    <a:pt x="19414" y="0"/>
                  </a:cubicBezTo>
                  <a:cubicBezTo>
                    <a:pt x="23728" y="1079"/>
                    <a:pt x="26964" y="3236"/>
                    <a:pt x="30199" y="7550"/>
                  </a:cubicBezTo>
                  <a:lnTo>
                    <a:pt x="48535" y="26964"/>
                  </a:lnTo>
                  <a:lnTo>
                    <a:pt x="44220" y="30199"/>
                  </a:lnTo>
                  <a:lnTo>
                    <a:pt x="39907" y="26964"/>
                  </a:lnTo>
                  <a:lnTo>
                    <a:pt x="39907" y="26964"/>
                  </a:lnTo>
                  <a:cubicBezTo>
                    <a:pt x="38828" y="33435"/>
                    <a:pt x="36670" y="37749"/>
                    <a:pt x="33435" y="40985"/>
                  </a:cubicBezTo>
                  <a:cubicBezTo>
                    <a:pt x="32357" y="43142"/>
                    <a:pt x="29121" y="44221"/>
                    <a:pt x="25885" y="44221"/>
                  </a:cubicBezTo>
                  <a:close/>
                  <a:moveTo>
                    <a:pt x="35592" y="30199"/>
                  </a:moveTo>
                  <a:cubicBezTo>
                    <a:pt x="36670" y="28042"/>
                    <a:pt x="36670" y="25885"/>
                    <a:pt x="37749" y="22650"/>
                  </a:cubicBezTo>
                  <a:lnTo>
                    <a:pt x="29121" y="12943"/>
                  </a:lnTo>
                  <a:cubicBezTo>
                    <a:pt x="23728" y="18335"/>
                    <a:pt x="21571" y="22650"/>
                    <a:pt x="20492" y="26964"/>
                  </a:cubicBezTo>
                  <a:cubicBezTo>
                    <a:pt x="19414" y="30199"/>
                    <a:pt x="19414" y="33435"/>
                    <a:pt x="21571" y="35592"/>
                  </a:cubicBezTo>
                  <a:cubicBezTo>
                    <a:pt x="23728" y="37749"/>
                    <a:pt x="24807" y="37749"/>
                    <a:pt x="26964" y="37749"/>
                  </a:cubicBezTo>
                  <a:cubicBezTo>
                    <a:pt x="29121" y="37749"/>
                    <a:pt x="30199" y="36671"/>
                    <a:pt x="32357" y="35592"/>
                  </a:cubicBezTo>
                  <a:cubicBezTo>
                    <a:pt x="33435" y="33435"/>
                    <a:pt x="34514" y="32357"/>
                    <a:pt x="35592" y="30199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70" name="Freihandform: Form 2769">
              <a:extLst>
                <a:ext uri="{FF2B5EF4-FFF2-40B4-BE49-F238E27FC236}">
                  <a16:creationId xmlns:a16="http://schemas.microsoft.com/office/drawing/2014/main" id="{9457B061-ED42-47A7-AAD8-9228B50E1957}"/>
                </a:ext>
              </a:extLst>
            </p:cNvPr>
            <p:cNvSpPr/>
            <p:nvPr/>
          </p:nvSpPr>
          <p:spPr>
            <a:xfrm>
              <a:off x="9187125" y="2431545"/>
              <a:ext cx="40985" cy="43142"/>
            </a:xfrm>
            <a:custGeom>
              <a:avLst/>
              <a:gdLst>
                <a:gd name="connsiteX0" fmla="*/ 29121 w 40985"/>
                <a:gd name="connsiteY0" fmla="*/ 40985 h 43142"/>
                <a:gd name="connsiteX1" fmla="*/ 20493 w 40985"/>
                <a:gd name="connsiteY1" fmla="*/ 43142 h 43142"/>
                <a:gd name="connsiteX2" fmla="*/ 20493 w 40985"/>
                <a:gd name="connsiteY2" fmla="*/ 37749 h 43142"/>
                <a:gd name="connsiteX3" fmla="*/ 28043 w 40985"/>
                <a:gd name="connsiteY3" fmla="*/ 36671 h 43142"/>
                <a:gd name="connsiteX4" fmla="*/ 33435 w 40985"/>
                <a:gd name="connsiteY4" fmla="*/ 33435 h 43142"/>
                <a:gd name="connsiteX5" fmla="*/ 36671 w 40985"/>
                <a:gd name="connsiteY5" fmla="*/ 28042 h 43142"/>
                <a:gd name="connsiteX6" fmla="*/ 34514 w 40985"/>
                <a:gd name="connsiteY6" fmla="*/ 22650 h 43142"/>
                <a:gd name="connsiteX7" fmla="*/ 29121 w 40985"/>
                <a:gd name="connsiteY7" fmla="*/ 20492 h 43142"/>
                <a:gd name="connsiteX8" fmla="*/ 21571 w 40985"/>
                <a:gd name="connsiteY8" fmla="*/ 22650 h 43142"/>
                <a:gd name="connsiteX9" fmla="*/ 10786 w 40985"/>
                <a:gd name="connsiteY9" fmla="*/ 25885 h 43142"/>
                <a:gd name="connsiteX10" fmla="*/ 3236 w 40985"/>
                <a:gd name="connsiteY10" fmla="*/ 22650 h 43142"/>
                <a:gd name="connsiteX11" fmla="*/ 0 w 40985"/>
                <a:gd name="connsiteY11" fmla="*/ 14021 h 43142"/>
                <a:gd name="connsiteX12" fmla="*/ 5393 w 40985"/>
                <a:gd name="connsiteY12" fmla="*/ 4314 h 43142"/>
                <a:gd name="connsiteX13" fmla="*/ 11864 w 40985"/>
                <a:gd name="connsiteY13" fmla="*/ 1079 h 43142"/>
                <a:gd name="connsiteX14" fmla="*/ 18335 w 40985"/>
                <a:gd name="connsiteY14" fmla="*/ 0 h 43142"/>
                <a:gd name="connsiteX15" fmla="*/ 18335 w 40985"/>
                <a:gd name="connsiteY15" fmla="*/ 5393 h 43142"/>
                <a:gd name="connsiteX16" fmla="*/ 12943 w 40985"/>
                <a:gd name="connsiteY16" fmla="*/ 6471 h 43142"/>
                <a:gd name="connsiteX17" fmla="*/ 8629 w 40985"/>
                <a:gd name="connsiteY17" fmla="*/ 8628 h 43142"/>
                <a:gd name="connsiteX18" fmla="*/ 5393 w 40985"/>
                <a:gd name="connsiteY18" fmla="*/ 14021 h 43142"/>
                <a:gd name="connsiteX19" fmla="*/ 6472 w 40985"/>
                <a:gd name="connsiteY19" fmla="*/ 19414 h 43142"/>
                <a:gd name="connsiteX20" fmla="*/ 9707 w 40985"/>
                <a:gd name="connsiteY20" fmla="*/ 21571 h 43142"/>
                <a:gd name="connsiteX21" fmla="*/ 14022 w 40985"/>
                <a:gd name="connsiteY21" fmla="*/ 21571 h 43142"/>
                <a:gd name="connsiteX22" fmla="*/ 19414 w 40985"/>
                <a:gd name="connsiteY22" fmla="*/ 19414 h 43142"/>
                <a:gd name="connsiteX23" fmla="*/ 26964 w 40985"/>
                <a:gd name="connsiteY23" fmla="*/ 17257 h 43142"/>
                <a:gd name="connsiteX24" fmla="*/ 32357 w 40985"/>
                <a:gd name="connsiteY24" fmla="*/ 17257 h 43142"/>
                <a:gd name="connsiteX25" fmla="*/ 37749 w 40985"/>
                <a:gd name="connsiteY25" fmla="*/ 20492 h 43142"/>
                <a:gd name="connsiteX26" fmla="*/ 40985 w 40985"/>
                <a:gd name="connsiteY26" fmla="*/ 25885 h 43142"/>
                <a:gd name="connsiteX27" fmla="*/ 39907 w 40985"/>
                <a:gd name="connsiteY27" fmla="*/ 32357 h 43142"/>
                <a:gd name="connsiteX28" fmla="*/ 34514 w 40985"/>
                <a:gd name="connsiteY28" fmla="*/ 38828 h 43142"/>
                <a:gd name="connsiteX29" fmla="*/ 29121 w 40985"/>
                <a:gd name="connsiteY29" fmla="*/ 40985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985" h="43142">
                  <a:moveTo>
                    <a:pt x="29121" y="40985"/>
                  </a:moveTo>
                  <a:cubicBezTo>
                    <a:pt x="25885" y="42064"/>
                    <a:pt x="23728" y="43142"/>
                    <a:pt x="20493" y="43142"/>
                  </a:cubicBezTo>
                  <a:lnTo>
                    <a:pt x="20493" y="37749"/>
                  </a:lnTo>
                  <a:cubicBezTo>
                    <a:pt x="23728" y="37749"/>
                    <a:pt x="25885" y="36671"/>
                    <a:pt x="28043" y="36671"/>
                  </a:cubicBezTo>
                  <a:cubicBezTo>
                    <a:pt x="30200" y="35592"/>
                    <a:pt x="32357" y="34514"/>
                    <a:pt x="33435" y="33435"/>
                  </a:cubicBezTo>
                  <a:cubicBezTo>
                    <a:pt x="35593" y="31278"/>
                    <a:pt x="36671" y="29121"/>
                    <a:pt x="36671" y="28042"/>
                  </a:cubicBezTo>
                  <a:cubicBezTo>
                    <a:pt x="36671" y="25885"/>
                    <a:pt x="36671" y="23728"/>
                    <a:pt x="34514" y="22650"/>
                  </a:cubicBezTo>
                  <a:cubicBezTo>
                    <a:pt x="32357" y="21571"/>
                    <a:pt x="31278" y="20492"/>
                    <a:pt x="29121" y="20492"/>
                  </a:cubicBezTo>
                  <a:cubicBezTo>
                    <a:pt x="26964" y="20492"/>
                    <a:pt x="24807" y="21571"/>
                    <a:pt x="21571" y="22650"/>
                  </a:cubicBezTo>
                  <a:cubicBezTo>
                    <a:pt x="17257" y="24807"/>
                    <a:pt x="14022" y="24807"/>
                    <a:pt x="10786" y="25885"/>
                  </a:cubicBezTo>
                  <a:cubicBezTo>
                    <a:pt x="7550" y="25885"/>
                    <a:pt x="5393" y="24807"/>
                    <a:pt x="3236" y="22650"/>
                  </a:cubicBezTo>
                  <a:cubicBezTo>
                    <a:pt x="1079" y="20492"/>
                    <a:pt x="0" y="17257"/>
                    <a:pt x="0" y="14021"/>
                  </a:cubicBezTo>
                  <a:cubicBezTo>
                    <a:pt x="0" y="10786"/>
                    <a:pt x="2157" y="7550"/>
                    <a:pt x="5393" y="4314"/>
                  </a:cubicBezTo>
                  <a:cubicBezTo>
                    <a:pt x="7550" y="2157"/>
                    <a:pt x="9707" y="1079"/>
                    <a:pt x="11864" y="1079"/>
                  </a:cubicBezTo>
                  <a:cubicBezTo>
                    <a:pt x="14022" y="0"/>
                    <a:pt x="16178" y="0"/>
                    <a:pt x="18335" y="0"/>
                  </a:cubicBezTo>
                  <a:lnTo>
                    <a:pt x="18335" y="5393"/>
                  </a:lnTo>
                  <a:cubicBezTo>
                    <a:pt x="16178" y="5393"/>
                    <a:pt x="14022" y="6471"/>
                    <a:pt x="12943" y="6471"/>
                  </a:cubicBezTo>
                  <a:cubicBezTo>
                    <a:pt x="11864" y="7550"/>
                    <a:pt x="9707" y="7550"/>
                    <a:pt x="8629" y="8628"/>
                  </a:cubicBezTo>
                  <a:cubicBezTo>
                    <a:pt x="6472" y="10786"/>
                    <a:pt x="5393" y="11864"/>
                    <a:pt x="5393" y="14021"/>
                  </a:cubicBezTo>
                  <a:cubicBezTo>
                    <a:pt x="5393" y="16178"/>
                    <a:pt x="5393" y="17257"/>
                    <a:pt x="6472" y="19414"/>
                  </a:cubicBezTo>
                  <a:cubicBezTo>
                    <a:pt x="7550" y="20492"/>
                    <a:pt x="8629" y="20492"/>
                    <a:pt x="9707" y="21571"/>
                  </a:cubicBezTo>
                  <a:cubicBezTo>
                    <a:pt x="10786" y="22650"/>
                    <a:pt x="11864" y="21571"/>
                    <a:pt x="14022" y="21571"/>
                  </a:cubicBezTo>
                  <a:cubicBezTo>
                    <a:pt x="15100" y="21571"/>
                    <a:pt x="17257" y="20492"/>
                    <a:pt x="19414" y="19414"/>
                  </a:cubicBezTo>
                  <a:cubicBezTo>
                    <a:pt x="22650" y="18335"/>
                    <a:pt x="24807" y="17257"/>
                    <a:pt x="26964" y="17257"/>
                  </a:cubicBezTo>
                  <a:cubicBezTo>
                    <a:pt x="29121" y="17257"/>
                    <a:pt x="31278" y="16178"/>
                    <a:pt x="32357" y="17257"/>
                  </a:cubicBezTo>
                  <a:cubicBezTo>
                    <a:pt x="33435" y="18335"/>
                    <a:pt x="36671" y="18335"/>
                    <a:pt x="37749" y="20492"/>
                  </a:cubicBezTo>
                  <a:cubicBezTo>
                    <a:pt x="38828" y="22650"/>
                    <a:pt x="39907" y="23728"/>
                    <a:pt x="40985" y="25885"/>
                  </a:cubicBezTo>
                  <a:cubicBezTo>
                    <a:pt x="40985" y="28042"/>
                    <a:pt x="40985" y="30199"/>
                    <a:pt x="39907" y="32357"/>
                  </a:cubicBezTo>
                  <a:cubicBezTo>
                    <a:pt x="38828" y="34514"/>
                    <a:pt x="37749" y="36671"/>
                    <a:pt x="34514" y="38828"/>
                  </a:cubicBezTo>
                  <a:cubicBezTo>
                    <a:pt x="34514" y="38828"/>
                    <a:pt x="32357" y="39906"/>
                    <a:pt x="29121" y="40985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71" name="Freihandform: Form 2770">
              <a:extLst>
                <a:ext uri="{FF2B5EF4-FFF2-40B4-BE49-F238E27FC236}">
                  <a16:creationId xmlns:a16="http://schemas.microsoft.com/office/drawing/2014/main" id="{89386E69-19E5-4C88-86F7-6F4F5BAF5B10}"/>
                </a:ext>
              </a:extLst>
            </p:cNvPr>
            <p:cNvSpPr/>
            <p:nvPr/>
          </p:nvSpPr>
          <p:spPr>
            <a:xfrm>
              <a:off x="9215168" y="2406739"/>
              <a:ext cx="40984" cy="43142"/>
            </a:xfrm>
            <a:custGeom>
              <a:avLst/>
              <a:gdLst>
                <a:gd name="connsiteX0" fmla="*/ 29121 w 40984"/>
                <a:gd name="connsiteY0" fmla="*/ 40985 h 43142"/>
                <a:gd name="connsiteX1" fmla="*/ 20492 w 40984"/>
                <a:gd name="connsiteY1" fmla="*/ 43142 h 43142"/>
                <a:gd name="connsiteX2" fmla="*/ 20492 w 40984"/>
                <a:gd name="connsiteY2" fmla="*/ 37749 h 43142"/>
                <a:gd name="connsiteX3" fmla="*/ 28042 w 40984"/>
                <a:gd name="connsiteY3" fmla="*/ 36671 h 43142"/>
                <a:gd name="connsiteX4" fmla="*/ 33435 w 40984"/>
                <a:gd name="connsiteY4" fmla="*/ 33435 h 43142"/>
                <a:gd name="connsiteX5" fmla="*/ 36670 w 40984"/>
                <a:gd name="connsiteY5" fmla="*/ 28042 h 43142"/>
                <a:gd name="connsiteX6" fmla="*/ 34514 w 40984"/>
                <a:gd name="connsiteY6" fmla="*/ 22650 h 43142"/>
                <a:gd name="connsiteX7" fmla="*/ 29121 w 40984"/>
                <a:gd name="connsiteY7" fmla="*/ 20492 h 43142"/>
                <a:gd name="connsiteX8" fmla="*/ 21571 w 40984"/>
                <a:gd name="connsiteY8" fmla="*/ 22650 h 43142"/>
                <a:gd name="connsiteX9" fmla="*/ 10786 w 40984"/>
                <a:gd name="connsiteY9" fmla="*/ 25885 h 43142"/>
                <a:gd name="connsiteX10" fmla="*/ 3236 w 40984"/>
                <a:gd name="connsiteY10" fmla="*/ 22650 h 43142"/>
                <a:gd name="connsiteX11" fmla="*/ 0 w 40984"/>
                <a:gd name="connsiteY11" fmla="*/ 14021 h 43142"/>
                <a:gd name="connsiteX12" fmla="*/ 5393 w 40984"/>
                <a:gd name="connsiteY12" fmla="*/ 4314 h 43142"/>
                <a:gd name="connsiteX13" fmla="*/ 11864 w 40984"/>
                <a:gd name="connsiteY13" fmla="*/ 1079 h 43142"/>
                <a:gd name="connsiteX14" fmla="*/ 18335 w 40984"/>
                <a:gd name="connsiteY14" fmla="*/ 0 h 43142"/>
                <a:gd name="connsiteX15" fmla="*/ 18335 w 40984"/>
                <a:gd name="connsiteY15" fmla="*/ 5393 h 43142"/>
                <a:gd name="connsiteX16" fmla="*/ 12943 w 40984"/>
                <a:gd name="connsiteY16" fmla="*/ 6471 h 43142"/>
                <a:gd name="connsiteX17" fmla="*/ 8628 w 40984"/>
                <a:gd name="connsiteY17" fmla="*/ 8628 h 43142"/>
                <a:gd name="connsiteX18" fmla="*/ 5393 w 40984"/>
                <a:gd name="connsiteY18" fmla="*/ 14021 h 43142"/>
                <a:gd name="connsiteX19" fmla="*/ 6471 w 40984"/>
                <a:gd name="connsiteY19" fmla="*/ 19414 h 43142"/>
                <a:gd name="connsiteX20" fmla="*/ 9707 w 40984"/>
                <a:gd name="connsiteY20" fmla="*/ 21571 h 43142"/>
                <a:gd name="connsiteX21" fmla="*/ 14021 w 40984"/>
                <a:gd name="connsiteY21" fmla="*/ 21571 h 43142"/>
                <a:gd name="connsiteX22" fmla="*/ 19414 w 40984"/>
                <a:gd name="connsiteY22" fmla="*/ 19414 h 43142"/>
                <a:gd name="connsiteX23" fmla="*/ 26964 w 40984"/>
                <a:gd name="connsiteY23" fmla="*/ 17257 h 43142"/>
                <a:gd name="connsiteX24" fmla="*/ 32357 w 40984"/>
                <a:gd name="connsiteY24" fmla="*/ 17257 h 43142"/>
                <a:gd name="connsiteX25" fmla="*/ 37749 w 40984"/>
                <a:gd name="connsiteY25" fmla="*/ 20492 h 43142"/>
                <a:gd name="connsiteX26" fmla="*/ 40985 w 40984"/>
                <a:gd name="connsiteY26" fmla="*/ 25885 h 43142"/>
                <a:gd name="connsiteX27" fmla="*/ 39907 w 40984"/>
                <a:gd name="connsiteY27" fmla="*/ 32357 h 43142"/>
                <a:gd name="connsiteX28" fmla="*/ 34514 w 40984"/>
                <a:gd name="connsiteY28" fmla="*/ 38828 h 43142"/>
                <a:gd name="connsiteX29" fmla="*/ 29121 w 40984"/>
                <a:gd name="connsiteY29" fmla="*/ 40985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984" h="43142">
                  <a:moveTo>
                    <a:pt x="29121" y="40985"/>
                  </a:moveTo>
                  <a:cubicBezTo>
                    <a:pt x="25885" y="42064"/>
                    <a:pt x="23728" y="43142"/>
                    <a:pt x="20492" y="43142"/>
                  </a:cubicBezTo>
                  <a:lnTo>
                    <a:pt x="20492" y="37749"/>
                  </a:lnTo>
                  <a:cubicBezTo>
                    <a:pt x="23728" y="37749"/>
                    <a:pt x="25885" y="36671"/>
                    <a:pt x="28042" y="36671"/>
                  </a:cubicBezTo>
                  <a:cubicBezTo>
                    <a:pt x="30199" y="36671"/>
                    <a:pt x="32357" y="34514"/>
                    <a:pt x="33435" y="33435"/>
                  </a:cubicBezTo>
                  <a:cubicBezTo>
                    <a:pt x="35592" y="31278"/>
                    <a:pt x="36670" y="29121"/>
                    <a:pt x="36670" y="28042"/>
                  </a:cubicBezTo>
                  <a:cubicBezTo>
                    <a:pt x="36670" y="25885"/>
                    <a:pt x="36670" y="23728"/>
                    <a:pt x="34514" y="22650"/>
                  </a:cubicBezTo>
                  <a:cubicBezTo>
                    <a:pt x="33435" y="21571"/>
                    <a:pt x="31278" y="20492"/>
                    <a:pt x="29121" y="20492"/>
                  </a:cubicBezTo>
                  <a:cubicBezTo>
                    <a:pt x="26964" y="20492"/>
                    <a:pt x="24807" y="21571"/>
                    <a:pt x="21571" y="22650"/>
                  </a:cubicBezTo>
                  <a:cubicBezTo>
                    <a:pt x="17257" y="24807"/>
                    <a:pt x="14021" y="24807"/>
                    <a:pt x="10786" y="25885"/>
                  </a:cubicBezTo>
                  <a:cubicBezTo>
                    <a:pt x="7550" y="25885"/>
                    <a:pt x="5393" y="24807"/>
                    <a:pt x="3236" y="22650"/>
                  </a:cubicBezTo>
                  <a:cubicBezTo>
                    <a:pt x="1078" y="20492"/>
                    <a:pt x="0" y="17257"/>
                    <a:pt x="0" y="14021"/>
                  </a:cubicBezTo>
                  <a:cubicBezTo>
                    <a:pt x="0" y="10786"/>
                    <a:pt x="2157" y="7550"/>
                    <a:pt x="5393" y="4314"/>
                  </a:cubicBezTo>
                  <a:cubicBezTo>
                    <a:pt x="7550" y="2157"/>
                    <a:pt x="9707" y="1079"/>
                    <a:pt x="11864" y="1079"/>
                  </a:cubicBezTo>
                  <a:cubicBezTo>
                    <a:pt x="14021" y="0"/>
                    <a:pt x="16178" y="0"/>
                    <a:pt x="18335" y="0"/>
                  </a:cubicBezTo>
                  <a:lnTo>
                    <a:pt x="18335" y="5393"/>
                  </a:lnTo>
                  <a:cubicBezTo>
                    <a:pt x="16178" y="5393"/>
                    <a:pt x="14021" y="6471"/>
                    <a:pt x="12943" y="6471"/>
                  </a:cubicBezTo>
                  <a:cubicBezTo>
                    <a:pt x="11864" y="7550"/>
                    <a:pt x="9707" y="7550"/>
                    <a:pt x="8628" y="8628"/>
                  </a:cubicBezTo>
                  <a:cubicBezTo>
                    <a:pt x="6471" y="10786"/>
                    <a:pt x="5393" y="11864"/>
                    <a:pt x="5393" y="14021"/>
                  </a:cubicBezTo>
                  <a:cubicBezTo>
                    <a:pt x="5393" y="16178"/>
                    <a:pt x="5393" y="17257"/>
                    <a:pt x="6471" y="19414"/>
                  </a:cubicBezTo>
                  <a:cubicBezTo>
                    <a:pt x="7550" y="20492"/>
                    <a:pt x="8628" y="20492"/>
                    <a:pt x="9707" y="21571"/>
                  </a:cubicBezTo>
                  <a:cubicBezTo>
                    <a:pt x="10786" y="22650"/>
                    <a:pt x="11864" y="21571"/>
                    <a:pt x="14021" y="21571"/>
                  </a:cubicBezTo>
                  <a:cubicBezTo>
                    <a:pt x="15099" y="21571"/>
                    <a:pt x="17257" y="20492"/>
                    <a:pt x="19414" y="19414"/>
                  </a:cubicBezTo>
                  <a:cubicBezTo>
                    <a:pt x="22649" y="18335"/>
                    <a:pt x="24807" y="17257"/>
                    <a:pt x="26964" y="17257"/>
                  </a:cubicBezTo>
                  <a:cubicBezTo>
                    <a:pt x="29121" y="17257"/>
                    <a:pt x="31278" y="16178"/>
                    <a:pt x="32357" y="17257"/>
                  </a:cubicBezTo>
                  <a:cubicBezTo>
                    <a:pt x="34514" y="17257"/>
                    <a:pt x="36670" y="18335"/>
                    <a:pt x="37749" y="20492"/>
                  </a:cubicBezTo>
                  <a:cubicBezTo>
                    <a:pt x="38828" y="22650"/>
                    <a:pt x="39907" y="23728"/>
                    <a:pt x="40985" y="25885"/>
                  </a:cubicBezTo>
                  <a:cubicBezTo>
                    <a:pt x="40985" y="28042"/>
                    <a:pt x="40985" y="30199"/>
                    <a:pt x="39907" y="32357"/>
                  </a:cubicBezTo>
                  <a:cubicBezTo>
                    <a:pt x="38828" y="34514"/>
                    <a:pt x="37749" y="36671"/>
                    <a:pt x="34514" y="38828"/>
                  </a:cubicBezTo>
                  <a:cubicBezTo>
                    <a:pt x="34514" y="38828"/>
                    <a:pt x="31278" y="39906"/>
                    <a:pt x="29121" y="40985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772" name="Grafik 2">
            <a:extLst>
              <a:ext uri="{FF2B5EF4-FFF2-40B4-BE49-F238E27FC236}">
                <a16:creationId xmlns:a16="http://schemas.microsoft.com/office/drawing/2014/main" id="{9B8530BF-26B6-4B3E-A6E1-16ACFA4095D9}"/>
              </a:ext>
            </a:extLst>
          </p:cNvPr>
          <p:cNvGrpSpPr/>
          <p:nvPr/>
        </p:nvGrpSpPr>
        <p:grpSpPr>
          <a:xfrm>
            <a:off x="9493434" y="2396865"/>
            <a:ext cx="182275" cy="307553"/>
            <a:chOff x="9493434" y="2396865"/>
            <a:chExt cx="182275" cy="307553"/>
          </a:xfrm>
          <a:solidFill>
            <a:srgbClr val="163156"/>
          </a:solidFill>
        </p:grpSpPr>
        <p:sp>
          <p:nvSpPr>
            <p:cNvPr id="2773" name="Freihandform: Form 2772">
              <a:extLst>
                <a:ext uri="{FF2B5EF4-FFF2-40B4-BE49-F238E27FC236}">
                  <a16:creationId xmlns:a16="http://schemas.microsoft.com/office/drawing/2014/main" id="{D542C29E-B803-4ADC-B411-A1035049C2A6}"/>
                </a:ext>
              </a:extLst>
            </p:cNvPr>
            <p:cNvSpPr/>
            <p:nvPr/>
          </p:nvSpPr>
          <p:spPr>
            <a:xfrm>
              <a:off x="9493434" y="2396865"/>
              <a:ext cx="44220" cy="35759"/>
            </a:xfrm>
            <a:custGeom>
              <a:avLst/>
              <a:gdLst>
                <a:gd name="connsiteX0" fmla="*/ 0 w 44220"/>
                <a:gd name="connsiteY0" fmla="*/ 19581 h 35759"/>
                <a:gd name="connsiteX1" fmla="*/ 0 w 44220"/>
                <a:gd name="connsiteY1" fmla="*/ 10952 h 35759"/>
                <a:gd name="connsiteX2" fmla="*/ 5393 w 44220"/>
                <a:gd name="connsiteY2" fmla="*/ 12031 h 35759"/>
                <a:gd name="connsiteX3" fmla="*/ 4314 w 44220"/>
                <a:gd name="connsiteY3" fmla="*/ 19581 h 35759"/>
                <a:gd name="connsiteX4" fmla="*/ 6471 w 44220"/>
                <a:gd name="connsiteY4" fmla="*/ 26052 h 35759"/>
                <a:gd name="connsiteX5" fmla="*/ 10786 w 44220"/>
                <a:gd name="connsiteY5" fmla="*/ 31445 h 35759"/>
                <a:gd name="connsiteX6" fmla="*/ 16178 w 44220"/>
                <a:gd name="connsiteY6" fmla="*/ 31445 h 35759"/>
                <a:gd name="connsiteX7" fmla="*/ 19414 w 44220"/>
                <a:gd name="connsiteY7" fmla="*/ 27131 h 35759"/>
                <a:gd name="connsiteX8" fmla="*/ 19414 w 44220"/>
                <a:gd name="connsiteY8" fmla="*/ 18502 h 35759"/>
                <a:gd name="connsiteX9" fmla="*/ 19414 w 44220"/>
                <a:gd name="connsiteY9" fmla="*/ 7717 h 35759"/>
                <a:gd name="connsiteX10" fmla="*/ 24807 w 44220"/>
                <a:gd name="connsiteY10" fmla="*/ 1245 h 35759"/>
                <a:gd name="connsiteX11" fmla="*/ 34514 w 44220"/>
                <a:gd name="connsiteY11" fmla="*/ 1245 h 35759"/>
                <a:gd name="connsiteX12" fmla="*/ 42064 w 44220"/>
                <a:gd name="connsiteY12" fmla="*/ 8795 h 35759"/>
                <a:gd name="connsiteX13" fmla="*/ 44220 w 44220"/>
                <a:gd name="connsiteY13" fmla="*/ 15267 h 35759"/>
                <a:gd name="connsiteX14" fmla="*/ 44220 w 44220"/>
                <a:gd name="connsiteY14" fmla="*/ 21738 h 35759"/>
                <a:gd name="connsiteX15" fmla="*/ 38828 w 44220"/>
                <a:gd name="connsiteY15" fmla="*/ 20659 h 35759"/>
                <a:gd name="connsiteX16" fmla="*/ 38828 w 44220"/>
                <a:gd name="connsiteY16" fmla="*/ 15267 h 35759"/>
                <a:gd name="connsiteX17" fmla="*/ 37749 w 44220"/>
                <a:gd name="connsiteY17" fmla="*/ 9874 h 35759"/>
                <a:gd name="connsiteX18" fmla="*/ 33435 w 44220"/>
                <a:gd name="connsiteY18" fmla="*/ 5560 h 35759"/>
                <a:gd name="connsiteX19" fmla="*/ 28042 w 44220"/>
                <a:gd name="connsiteY19" fmla="*/ 5560 h 35759"/>
                <a:gd name="connsiteX20" fmla="*/ 25885 w 44220"/>
                <a:gd name="connsiteY20" fmla="*/ 7717 h 35759"/>
                <a:gd name="connsiteX21" fmla="*/ 24807 w 44220"/>
                <a:gd name="connsiteY21" fmla="*/ 12031 h 35759"/>
                <a:gd name="connsiteX22" fmla="*/ 24807 w 44220"/>
                <a:gd name="connsiteY22" fmla="*/ 17424 h 35759"/>
                <a:gd name="connsiteX23" fmla="*/ 24807 w 44220"/>
                <a:gd name="connsiteY23" fmla="*/ 24974 h 35759"/>
                <a:gd name="connsiteX24" fmla="*/ 23728 w 44220"/>
                <a:gd name="connsiteY24" fmla="*/ 30366 h 35759"/>
                <a:gd name="connsiteX25" fmla="*/ 19414 w 44220"/>
                <a:gd name="connsiteY25" fmla="*/ 34681 h 35759"/>
                <a:gd name="connsiteX26" fmla="*/ 12943 w 44220"/>
                <a:gd name="connsiteY26" fmla="*/ 35759 h 35759"/>
                <a:gd name="connsiteX27" fmla="*/ 6471 w 44220"/>
                <a:gd name="connsiteY27" fmla="*/ 33602 h 35759"/>
                <a:gd name="connsiteX28" fmla="*/ 1078 w 44220"/>
                <a:gd name="connsiteY28" fmla="*/ 27131 h 35759"/>
                <a:gd name="connsiteX29" fmla="*/ 0 w 44220"/>
                <a:gd name="connsiteY29" fmla="*/ 19581 h 3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20" h="35759">
                  <a:moveTo>
                    <a:pt x="0" y="19581"/>
                  </a:moveTo>
                  <a:cubicBezTo>
                    <a:pt x="0" y="16345"/>
                    <a:pt x="0" y="14188"/>
                    <a:pt x="0" y="10952"/>
                  </a:cubicBezTo>
                  <a:lnTo>
                    <a:pt x="5393" y="12031"/>
                  </a:lnTo>
                  <a:cubicBezTo>
                    <a:pt x="4314" y="14188"/>
                    <a:pt x="4314" y="17424"/>
                    <a:pt x="4314" y="19581"/>
                  </a:cubicBezTo>
                  <a:cubicBezTo>
                    <a:pt x="4314" y="21738"/>
                    <a:pt x="5393" y="23895"/>
                    <a:pt x="6471" y="26052"/>
                  </a:cubicBezTo>
                  <a:cubicBezTo>
                    <a:pt x="7550" y="28209"/>
                    <a:pt x="9707" y="30366"/>
                    <a:pt x="10786" y="31445"/>
                  </a:cubicBezTo>
                  <a:cubicBezTo>
                    <a:pt x="11864" y="32523"/>
                    <a:pt x="15100" y="32523"/>
                    <a:pt x="16178" y="31445"/>
                  </a:cubicBezTo>
                  <a:cubicBezTo>
                    <a:pt x="18335" y="30366"/>
                    <a:pt x="19414" y="29288"/>
                    <a:pt x="19414" y="27131"/>
                  </a:cubicBezTo>
                  <a:cubicBezTo>
                    <a:pt x="19414" y="24974"/>
                    <a:pt x="19414" y="22816"/>
                    <a:pt x="19414" y="18502"/>
                  </a:cubicBezTo>
                  <a:cubicBezTo>
                    <a:pt x="19414" y="14188"/>
                    <a:pt x="19414" y="10952"/>
                    <a:pt x="19414" y="7717"/>
                  </a:cubicBezTo>
                  <a:cubicBezTo>
                    <a:pt x="19414" y="4481"/>
                    <a:pt x="21571" y="2324"/>
                    <a:pt x="24807" y="1245"/>
                  </a:cubicBezTo>
                  <a:cubicBezTo>
                    <a:pt x="28042" y="167"/>
                    <a:pt x="31278" y="-912"/>
                    <a:pt x="34514" y="1245"/>
                  </a:cubicBezTo>
                  <a:cubicBezTo>
                    <a:pt x="37749" y="2324"/>
                    <a:pt x="39907" y="5560"/>
                    <a:pt x="42064" y="8795"/>
                  </a:cubicBezTo>
                  <a:cubicBezTo>
                    <a:pt x="43142" y="10952"/>
                    <a:pt x="44220" y="13109"/>
                    <a:pt x="44220" y="15267"/>
                  </a:cubicBezTo>
                  <a:cubicBezTo>
                    <a:pt x="44220" y="17424"/>
                    <a:pt x="44220" y="19581"/>
                    <a:pt x="44220" y="21738"/>
                  </a:cubicBezTo>
                  <a:lnTo>
                    <a:pt x="38828" y="20659"/>
                  </a:lnTo>
                  <a:cubicBezTo>
                    <a:pt x="38828" y="18502"/>
                    <a:pt x="38828" y="16345"/>
                    <a:pt x="38828" y="15267"/>
                  </a:cubicBezTo>
                  <a:cubicBezTo>
                    <a:pt x="38828" y="13109"/>
                    <a:pt x="37749" y="12031"/>
                    <a:pt x="37749" y="9874"/>
                  </a:cubicBezTo>
                  <a:cubicBezTo>
                    <a:pt x="36671" y="7717"/>
                    <a:pt x="34514" y="5560"/>
                    <a:pt x="33435" y="5560"/>
                  </a:cubicBezTo>
                  <a:cubicBezTo>
                    <a:pt x="31278" y="4481"/>
                    <a:pt x="30199" y="4481"/>
                    <a:pt x="28042" y="5560"/>
                  </a:cubicBezTo>
                  <a:cubicBezTo>
                    <a:pt x="26964" y="6638"/>
                    <a:pt x="25885" y="6638"/>
                    <a:pt x="25885" y="7717"/>
                  </a:cubicBezTo>
                  <a:cubicBezTo>
                    <a:pt x="25885" y="8795"/>
                    <a:pt x="24807" y="9874"/>
                    <a:pt x="24807" y="12031"/>
                  </a:cubicBezTo>
                  <a:cubicBezTo>
                    <a:pt x="24807" y="13109"/>
                    <a:pt x="24807" y="15267"/>
                    <a:pt x="24807" y="17424"/>
                  </a:cubicBezTo>
                  <a:cubicBezTo>
                    <a:pt x="24807" y="20659"/>
                    <a:pt x="24807" y="22816"/>
                    <a:pt x="24807" y="24974"/>
                  </a:cubicBezTo>
                  <a:cubicBezTo>
                    <a:pt x="24807" y="27131"/>
                    <a:pt x="24807" y="29288"/>
                    <a:pt x="23728" y="30366"/>
                  </a:cubicBezTo>
                  <a:cubicBezTo>
                    <a:pt x="22649" y="32523"/>
                    <a:pt x="21571" y="33602"/>
                    <a:pt x="19414" y="34681"/>
                  </a:cubicBezTo>
                  <a:cubicBezTo>
                    <a:pt x="17257" y="35759"/>
                    <a:pt x="15100" y="35759"/>
                    <a:pt x="12943" y="35759"/>
                  </a:cubicBezTo>
                  <a:cubicBezTo>
                    <a:pt x="10786" y="35759"/>
                    <a:pt x="8628" y="34681"/>
                    <a:pt x="6471" y="33602"/>
                  </a:cubicBezTo>
                  <a:cubicBezTo>
                    <a:pt x="4314" y="32523"/>
                    <a:pt x="2157" y="29288"/>
                    <a:pt x="1078" y="27131"/>
                  </a:cubicBezTo>
                  <a:cubicBezTo>
                    <a:pt x="1078" y="24974"/>
                    <a:pt x="1078" y="22816"/>
                    <a:pt x="0" y="19581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74" name="Freihandform: Form 2773">
              <a:extLst>
                <a:ext uri="{FF2B5EF4-FFF2-40B4-BE49-F238E27FC236}">
                  <a16:creationId xmlns:a16="http://schemas.microsoft.com/office/drawing/2014/main" id="{9AA9C94C-A936-4333-AABF-4774CFAF4141}"/>
                </a:ext>
              </a:extLst>
            </p:cNvPr>
            <p:cNvSpPr/>
            <p:nvPr/>
          </p:nvSpPr>
          <p:spPr>
            <a:xfrm>
              <a:off x="9511603" y="2427231"/>
              <a:ext cx="50859" cy="48534"/>
            </a:xfrm>
            <a:custGeom>
              <a:avLst/>
              <a:gdLst>
                <a:gd name="connsiteX0" fmla="*/ 1245 w 50859"/>
                <a:gd name="connsiteY0" fmla="*/ 21571 h 48534"/>
                <a:gd name="connsiteX1" fmla="*/ 10953 w 50859"/>
                <a:gd name="connsiteY1" fmla="*/ 12943 h 48534"/>
                <a:gd name="connsiteX2" fmla="*/ 35759 w 50859"/>
                <a:gd name="connsiteY2" fmla="*/ 0 h 48534"/>
                <a:gd name="connsiteX3" fmla="*/ 38995 w 50859"/>
                <a:gd name="connsiteY3" fmla="*/ 5393 h 48534"/>
                <a:gd name="connsiteX4" fmla="*/ 15266 w 50859"/>
                <a:gd name="connsiteY4" fmla="*/ 17257 h 48534"/>
                <a:gd name="connsiteX5" fmla="*/ 7717 w 50859"/>
                <a:gd name="connsiteY5" fmla="*/ 22650 h 48534"/>
                <a:gd name="connsiteX6" fmla="*/ 7717 w 50859"/>
                <a:gd name="connsiteY6" fmla="*/ 30199 h 48534"/>
                <a:gd name="connsiteX7" fmla="*/ 12031 w 50859"/>
                <a:gd name="connsiteY7" fmla="*/ 34514 h 48534"/>
                <a:gd name="connsiteX8" fmla="*/ 19581 w 50859"/>
                <a:gd name="connsiteY8" fmla="*/ 37749 h 48534"/>
                <a:gd name="connsiteX9" fmla="*/ 47623 w 50859"/>
                <a:gd name="connsiteY9" fmla="*/ 23728 h 48534"/>
                <a:gd name="connsiteX10" fmla="*/ 50859 w 50859"/>
                <a:gd name="connsiteY10" fmla="*/ 29121 h 48534"/>
                <a:gd name="connsiteX11" fmla="*/ 12031 w 50859"/>
                <a:gd name="connsiteY11" fmla="*/ 48535 h 48534"/>
                <a:gd name="connsiteX12" fmla="*/ 9874 w 50859"/>
                <a:gd name="connsiteY12" fmla="*/ 44221 h 48534"/>
                <a:gd name="connsiteX13" fmla="*/ 15266 w 50859"/>
                <a:gd name="connsiteY13" fmla="*/ 40985 h 48534"/>
                <a:gd name="connsiteX14" fmla="*/ 15266 w 50859"/>
                <a:gd name="connsiteY14" fmla="*/ 40985 h 48534"/>
                <a:gd name="connsiteX15" fmla="*/ 6638 w 50859"/>
                <a:gd name="connsiteY15" fmla="*/ 37749 h 48534"/>
                <a:gd name="connsiteX16" fmla="*/ 1245 w 50859"/>
                <a:gd name="connsiteY16" fmla="*/ 32357 h 48534"/>
                <a:gd name="connsiteX17" fmla="*/ 1245 w 50859"/>
                <a:gd name="connsiteY17" fmla="*/ 21571 h 4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859" h="48534">
                  <a:moveTo>
                    <a:pt x="1245" y="21571"/>
                  </a:moveTo>
                  <a:cubicBezTo>
                    <a:pt x="2324" y="18335"/>
                    <a:pt x="5560" y="15100"/>
                    <a:pt x="10953" y="12943"/>
                  </a:cubicBezTo>
                  <a:lnTo>
                    <a:pt x="35759" y="0"/>
                  </a:lnTo>
                  <a:lnTo>
                    <a:pt x="38995" y="5393"/>
                  </a:lnTo>
                  <a:lnTo>
                    <a:pt x="15266" y="17257"/>
                  </a:lnTo>
                  <a:cubicBezTo>
                    <a:pt x="12031" y="19414"/>
                    <a:pt x="8795" y="21571"/>
                    <a:pt x="7717" y="22650"/>
                  </a:cubicBezTo>
                  <a:cubicBezTo>
                    <a:pt x="6638" y="23728"/>
                    <a:pt x="6638" y="26964"/>
                    <a:pt x="7717" y="30199"/>
                  </a:cubicBezTo>
                  <a:cubicBezTo>
                    <a:pt x="8795" y="32357"/>
                    <a:pt x="9874" y="33435"/>
                    <a:pt x="12031" y="34514"/>
                  </a:cubicBezTo>
                  <a:cubicBezTo>
                    <a:pt x="14188" y="35592"/>
                    <a:pt x="16345" y="36671"/>
                    <a:pt x="19581" y="37749"/>
                  </a:cubicBezTo>
                  <a:lnTo>
                    <a:pt x="47623" y="23728"/>
                  </a:lnTo>
                  <a:lnTo>
                    <a:pt x="50859" y="29121"/>
                  </a:lnTo>
                  <a:lnTo>
                    <a:pt x="12031" y="48535"/>
                  </a:lnTo>
                  <a:lnTo>
                    <a:pt x="9874" y="44221"/>
                  </a:lnTo>
                  <a:lnTo>
                    <a:pt x="15266" y="40985"/>
                  </a:lnTo>
                  <a:lnTo>
                    <a:pt x="15266" y="40985"/>
                  </a:lnTo>
                  <a:cubicBezTo>
                    <a:pt x="12031" y="39906"/>
                    <a:pt x="8795" y="38828"/>
                    <a:pt x="6638" y="37749"/>
                  </a:cubicBezTo>
                  <a:cubicBezTo>
                    <a:pt x="4481" y="36671"/>
                    <a:pt x="2324" y="34514"/>
                    <a:pt x="1245" y="32357"/>
                  </a:cubicBezTo>
                  <a:cubicBezTo>
                    <a:pt x="167" y="28042"/>
                    <a:pt x="-912" y="23728"/>
                    <a:pt x="1245" y="21571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75" name="Freihandform: Form 2774">
              <a:extLst>
                <a:ext uri="{FF2B5EF4-FFF2-40B4-BE49-F238E27FC236}">
                  <a16:creationId xmlns:a16="http://schemas.microsoft.com/office/drawing/2014/main" id="{ABDFFD29-C308-480C-81FC-54C580DAC76F}"/>
                </a:ext>
              </a:extLst>
            </p:cNvPr>
            <p:cNvSpPr/>
            <p:nvPr/>
          </p:nvSpPr>
          <p:spPr>
            <a:xfrm>
              <a:off x="9531183" y="2461745"/>
              <a:ext cx="59320" cy="53927"/>
            </a:xfrm>
            <a:custGeom>
              <a:avLst/>
              <a:gdLst>
                <a:gd name="connsiteX0" fmla="*/ 5393 w 59320"/>
                <a:gd name="connsiteY0" fmla="*/ 38828 h 53927"/>
                <a:gd name="connsiteX1" fmla="*/ 6471 w 59320"/>
                <a:gd name="connsiteY1" fmla="*/ 31278 h 53927"/>
                <a:gd name="connsiteX2" fmla="*/ 6471 w 59320"/>
                <a:gd name="connsiteY2" fmla="*/ 31278 h 53927"/>
                <a:gd name="connsiteX3" fmla="*/ 2157 w 59320"/>
                <a:gd name="connsiteY3" fmla="*/ 32357 h 53927"/>
                <a:gd name="connsiteX4" fmla="*/ 0 w 59320"/>
                <a:gd name="connsiteY4" fmla="*/ 28042 h 53927"/>
                <a:gd name="connsiteX5" fmla="*/ 56085 w 59320"/>
                <a:gd name="connsiteY5" fmla="*/ 0 h 53927"/>
                <a:gd name="connsiteX6" fmla="*/ 59320 w 59320"/>
                <a:gd name="connsiteY6" fmla="*/ 5393 h 53927"/>
                <a:gd name="connsiteX7" fmla="*/ 43142 w 59320"/>
                <a:gd name="connsiteY7" fmla="*/ 12943 h 53927"/>
                <a:gd name="connsiteX8" fmla="*/ 35592 w 59320"/>
                <a:gd name="connsiteY8" fmla="*/ 16178 h 53927"/>
                <a:gd name="connsiteX9" fmla="*/ 47457 w 59320"/>
                <a:gd name="connsiteY9" fmla="*/ 25885 h 53927"/>
                <a:gd name="connsiteX10" fmla="*/ 47457 w 59320"/>
                <a:gd name="connsiteY10" fmla="*/ 39906 h 53927"/>
                <a:gd name="connsiteX11" fmla="*/ 35592 w 59320"/>
                <a:gd name="connsiteY11" fmla="*/ 50692 h 53927"/>
                <a:gd name="connsiteX12" fmla="*/ 23728 w 59320"/>
                <a:gd name="connsiteY12" fmla="*/ 53928 h 53927"/>
                <a:gd name="connsiteX13" fmla="*/ 12943 w 59320"/>
                <a:gd name="connsiteY13" fmla="*/ 51770 h 53927"/>
                <a:gd name="connsiteX14" fmla="*/ 6471 w 59320"/>
                <a:gd name="connsiteY14" fmla="*/ 45299 h 53927"/>
                <a:gd name="connsiteX15" fmla="*/ 5393 w 59320"/>
                <a:gd name="connsiteY15" fmla="*/ 38828 h 53927"/>
                <a:gd name="connsiteX16" fmla="*/ 16178 w 59320"/>
                <a:gd name="connsiteY16" fmla="*/ 46378 h 53927"/>
                <a:gd name="connsiteX17" fmla="*/ 23728 w 59320"/>
                <a:gd name="connsiteY17" fmla="*/ 47456 h 53927"/>
                <a:gd name="connsiteX18" fmla="*/ 32357 w 59320"/>
                <a:gd name="connsiteY18" fmla="*/ 45299 h 53927"/>
                <a:gd name="connsiteX19" fmla="*/ 42064 w 59320"/>
                <a:gd name="connsiteY19" fmla="*/ 37749 h 53927"/>
                <a:gd name="connsiteX20" fmla="*/ 42064 w 59320"/>
                <a:gd name="connsiteY20" fmla="*/ 28042 h 53927"/>
                <a:gd name="connsiteX21" fmla="*/ 31278 w 59320"/>
                <a:gd name="connsiteY21" fmla="*/ 20492 h 53927"/>
                <a:gd name="connsiteX22" fmla="*/ 10786 w 59320"/>
                <a:gd name="connsiteY22" fmla="*/ 31278 h 53927"/>
                <a:gd name="connsiteX23" fmla="*/ 9707 w 59320"/>
                <a:gd name="connsiteY23" fmla="*/ 37749 h 53927"/>
                <a:gd name="connsiteX24" fmla="*/ 10786 w 59320"/>
                <a:gd name="connsiteY24" fmla="*/ 43142 h 53927"/>
                <a:gd name="connsiteX25" fmla="*/ 16178 w 59320"/>
                <a:gd name="connsiteY25" fmla="*/ 46378 h 5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9320" h="53927">
                  <a:moveTo>
                    <a:pt x="5393" y="38828"/>
                  </a:moveTo>
                  <a:cubicBezTo>
                    <a:pt x="5393" y="36671"/>
                    <a:pt x="5393" y="34514"/>
                    <a:pt x="6471" y="31278"/>
                  </a:cubicBezTo>
                  <a:lnTo>
                    <a:pt x="6471" y="31278"/>
                  </a:lnTo>
                  <a:lnTo>
                    <a:pt x="2157" y="32357"/>
                  </a:lnTo>
                  <a:lnTo>
                    <a:pt x="0" y="28042"/>
                  </a:lnTo>
                  <a:lnTo>
                    <a:pt x="56085" y="0"/>
                  </a:lnTo>
                  <a:lnTo>
                    <a:pt x="59320" y="5393"/>
                  </a:lnTo>
                  <a:lnTo>
                    <a:pt x="43142" y="12943"/>
                  </a:lnTo>
                  <a:lnTo>
                    <a:pt x="35592" y="16178"/>
                  </a:lnTo>
                  <a:cubicBezTo>
                    <a:pt x="40985" y="18335"/>
                    <a:pt x="45299" y="21571"/>
                    <a:pt x="47457" y="25885"/>
                  </a:cubicBezTo>
                  <a:cubicBezTo>
                    <a:pt x="49613" y="31278"/>
                    <a:pt x="49613" y="35592"/>
                    <a:pt x="47457" y="39906"/>
                  </a:cubicBezTo>
                  <a:cubicBezTo>
                    <a:pt x="45299" y="44221"/>
                    <a:pt x="40985" y="47456"/>
                    <a:pt x="35592" y="50692"/>
                  </a:cubicBezTo>
                  <a:cubicBezTo>
                    <a:pt x="31278" y="52849"/>
                    <a:pt x="26964" y="53928"/>
                    <a:pt x="23728" y="53928"/>
                  </a:cubicBezTo>
                  <a:cubicBezTo>
                    <a:pt x="19414" y="53928"/>
                    <a:pt x="16178" y="52849"/>
                    <a:pt x="12943" y="51770"/>
                  </a:cubicBezTo>
                  <a:cubicBezTo>
                    <a:pt x="9707" y="49613"/>
                    <a:pt x="7550" y="47456"/>
                    <a:pt x="6471" y="45299"/>
                  </a:cubicBezTo>
                  <a:cubicBezTo>
                    <a:pt x="5393" y="43142"/>
                    <a:pt x="5393" y="40985"/>
                    <a:pt x="5393" y="38828"/>
                  </a:cubicBezTo>
                  <a:close/>
                  <a:moveTo>
                    <a:pt x="16178" y="46378"/>
                  </a:moveTo>
                  <a:cubicBezTo>
                    <a:pt x="18335" y="47456"/>
                    <a:pt x="20493" y="47456"/>
                    <a:pt x="23728" y="47456"/>
                  </a:cubicBezTo>
                  <a:cubicBezTo>
                    <a:pt x="26964" y="47456"/>
                    <a:pt x="29121" y="46378"/>
                    <a:pt x="32357" y="45299"/>
                  </a:cubicBezTo>
                  <a:cubicBezTo>
                    <a:pt x="36671" y="43142"/>
                    <a:pt x="39907" y="39906"/>
                    <a:pt x="42064" y="37749"/>
                  </a:cubicBezTo>
                  <a:cubicBezTo>
                    <a:pt x="44220" y="34514"/>
                    <a:pt x="44220" y="31278"/>
                    <a:pt x="42064" y="28042"/>
                  </a:cubicBezTo>
                  <a:cubicBezTo>
                    <a:pt x="39907" y="24807"/>
                    <a:pt x="36671" y="21571"/>
                    <a:pt x="31278" y="20492"/>
                  </a:cubicBezTo>
                  <a:lnTo>
                    <a:pt x="10786" y="31278"/>
                  </a:lnTo>
                  <a:cubicBezTo>
                    <a:pt x="9707" y="33435"/>
                    <a:pt x="9707" y="35592"/>
                    <a:pt x="9707" y="37749"/>
                  </a:cubicBezTo>
                  <a:cubicBezTo>
                    <a:pt x="9707" y="39906"/>
                    <a:pt x="10786" y="42064"/>
                    <a:pt x="10786" y="43142"/>
                  </a:cubicBezTo>
                  <a:cubicBezTo>
                    <a:pt x="11864" y="44221"/>
                    <a:pt x="14021" y="45299"/>
                    <a:pt x="16178" y="46378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76" name="Freihandform: Form 2775">
              <a:extLst>
                <a:ext uri="{FF2B5EF4-FFF2-40B4-BE49-F238E27FC236}">
                  <a16:creationId xmlns:a16="http://schemas.microsoft.com/office/drawing/2014/main" id="{4085F33A-6268-4B60-8002-8F2B01677F86}"/>
                </a:ext>
              </a:extLst>
            </p:cNvPr>
            <p:cNvSpPr/>
            <p:nvPr/>
          </p:nvSpPr>
          <p:spPr>
            <a:xfrm>
              <a:off x="9568933" y="2519987"/>
              <a:ext cx="12942" cy="20492"/>
            </a:xfrm>
            <a:custGeom>
              <a:avLst/>
              <a:gdLst>
                <a:gd name="connsiteX0" fmla="*/ 4314 w 12942"/>
                <a:gd name="connsiteY0" fmla="*/ 0 h 20492"/>
                <a:gd name="connsiteX1" fmla="*/ 12943 w 12942"/>
                <a:gd name="connsiteY1" fmla="*/ 18335 h 20492"/>
                <a:gd name="connsiteX2" fmla="*/ 8628 w 12942"/>
                <a:gd name="connsiteY2" fmla="*/ 20492 h 20492"/>
                <a:gd name="connsiteX3" fmla="*/ 0 w 12942"/>
                <a:gd name="connsiteY3" fmla="*/ 2157 h 20492"/>
                <a:gd name="connsiteX4" fmla="*/ 4314 w 12942"/>
                <a:gd name="connsiteY4" fmla="*/ 0 h 20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42" h="20492">
                  <a:moveTo>
                    <a:pt x="4314" y="0"/>
                  </a:moveTo>
                  <a:lnTo>
                    <a:pt x="12943" y="18335"/>
                  </a:lnTo>
                  <a:lnTo>
                    <a:pt x="8628" y="20492"/>
                  </a:lnTo>
                  <a:lnTo>
                    <a:pt x="0" y="2157"/>
                  </a:lnTo>
                  <a:lnTo>
                    <a:pt x="4314" y="0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77" name="Freihandform: Form 2776">
              <a:extLst>
                <a:ext uri="{FF2B5EF4-FFF2-40B4-BE49-F238E27FC236}">
                  <a16:creationId xmlns:a16="http://schemas.microsoft.com/office/drawing/2014/main" id="{DB80D427-EE17-4FF4-A97B-DC3B19C009EE}"/>
                </a:ext>
              </a:extLst>
            </p:cNvPr>
            <p:cNvSpPr/>
            <p:nvPr/>
          </p:nvSpPr>
          <p:spPr>
            <a:xfrm>
              <a:off x="9568933" y="2542636"/>
              <a:ext cx="43850" cy="38827"/>
            </a:xfrm>
            <a:custGeom>
              <a:avLst/>
              <a:gdLst>
                <a:gd name="connsiteX0" fmla="*/ 0 w 43850"/>
                <a:gd name="connsiteY0" fmla="*/ 20492 h 38827"/>
                <a:gd name="connsiteX1" fmla="*/ 3236 w 43850"/>
                <a:gd name="connsiteY1" fmla="*/ 10786 h 38827"/>
                <a:gd name="connsiteX2" fmla="*/ 12943 w 43850"/>
                <a:gd name="connsiteY2" fmla="*/ 3236 h 38827"/>
                <a:gd name="connsiteX3" fmla="*/ 24807 w 43850"/>
                <a:gd name="connsiteY3" fmla="*/ 0 h 38827"/>
                <a:gd name="connsiteX4" fmla="*/ 35592 w 43850"/>
                <a:gd name="connsiteY4" fmla="*/ 3236 h 38827"/>
                <a:gd name="connsiteX5" fmla="*/ 42064 w 43850"/>
                <a:gd name="connsiteY5" fmla="*/ 10786 h 38827"/>
                <a:gd name="connsiteX6" fmla="*/ 43142 w 43850"/>
                <a:gd name="connsiteY6" fmla="*/ 23728 h 38827"/>
                <a:gd name="connsiteX7" fmla="*/ 37749 w 43850"/>
                <a:gd name="connsiteY7" fmla="*/ 22650 h 38827"/>
                <a:gd name="connsiteX8" fmla="*/ 38828 w 43850"/>
                <a:gd name="connsiteY8" fmla="*/ 17257 h 38827"/>
                <a:gd name="connsiteX9" fmla="*/ 37749 w 43850"/>
                <a:gd name="connsiteY9" fmla="*/ 12943 h 38827"/>
                <a:gd name="connsiteX10" fmla="*/ 32357 w 43850"/>
                <a:gd name="connsiteY10" fmla="*/ 7550 h 38827"/>
                <a:gd name="connsiteX11" fmla="*/ 24807 w 43850"/>
                <a:gd name="connsiteY11" fmla="*/ 5393 h 38827"/>
                <a:gd name="connsiteX12" fmla="*/ 16178 w 43850"/>
                <a:gd name="connsiteY12" fmla="*/ 7550 h 38827"/>
                <a:gd name="connsiteX13" fmla="*/ 6471 w 43850"/>
                <a:gd name="connsiteY13" fmla="*/ 16178 h 38827"/>
                <a:gd name="connsiteX14" fmla="*/ 6471 w 43850"/>
                <a:gd name="connsiteY14" fmla="*/ 26964 h 38827"/>
                <a:gd name="connsiteX15" fmla="*/ 15100 w 43850"/>
                <a:gd name="connsiteY15" fmla="*/ 34514 h 38827"/>
                <a:gd name="connsiteX16" fmla="*/ 12943 w 43850"/>
                <a:gd name="connsiteY16" fmla="*/ 38828 h 38827"/>
                <a:gd name="connsiteX17" fmla="*/ 6471 w 43850"/>
                <a:gd name="connsiteY17" fmla="*/ 34514 h 38827"/>
                <a:gd name="connsiteX18" fmla="*/ 2157 w 43850"/>
                <a:gd name="connsiteY18" fmla="*/ 29121 h 38827"/>
                <a:gd name="connsiteX19" fmla="*/ 0 w 43850"/>
                <a:gd name="connsiteY19" fmla="*/ 20492 h 3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850" h="38827">
                  <a:moveTo>
                    <a:pt x="0" y="20492"/>
                  </a:moveTo>
                  <a:cubicBezTo>
                    <a:pt x="0" y="17257"/>
                    <a:pt x="1078" y="14021"/>
                    <a:pt x="3236" y="10786"/>
                  </a:cubicBezTo>
                  <a:cubicBezTo>
                    <a:pt x="5393" y="7550"/>
                    <a:pt x="8628" y="5393"/>
                    <a:pt x="12943" y="3236"/>
                  </a:cubicBezTo>
                  <a:cubicBezTo>
                    <a:pt x="17257" y="1079"/>
                    <a:pt x="21571" y="0"/>
                    <a:pt x="24807" y="0"/>
                  </a:cubicBezTo>
                  <a:cubicBezTo>
                    <a:pt x="28042" y="0"/>
                    <a:pt x="32357" y="1079"/>
                    <a:pt x="35592" y="3236"/>
                  </a:cubicBezTo>
                  <a:cubicBezTo>
                    <a:pt x="38828" y="5393"/>
                    <a:pt x="40985" y="7550"/>
                    <a:pt x="42064" y="10786"/>
                  </a:cubicBezTo>
                  <a:cubicBezTo>
                    <a:pt x="44220" y="15100"/>
                    <a:pt x="44220" y="19414"/>
                    <a:pt x="43142" y="23728"/>
                  </a:cubicBezTo>
                  <a:lnTo>
                    <a:pt x="37749" y="22650"/>
                  </a:lnTo>
                  <a:cubicBezTo>
                    <a:pt x="37749" y="20492"/>
                    <a:pt x="38828" y="19414"/>
                    <a:pt x="38828" y="17257"/>
                  </a:cubicBezTo>
                  <a:cubicBezTo>
                    <a:pt x="38828" y="16178"/>
                    <a:pt x="38828" y="14021"/>
                    <a:pt x="37749" y="12943"/>
                  </a:cubicBezTo>
                  <a:cubicBezTo>
                    <a:pt x="36671" y="10786"/>
                    <a:pt x="34514" y="8628"/>
                    <a:pt x="32357" y="7550"/>
                  </a:cubicBezTo>
                  <a:cubicBezTo>
                    <a:pt x="30199" y="6471"/>
                    <a:pt x="28042" y="5393"/>
                    <a:pt x="24807" y="5393"/>
                  </a:cubicBezTo>
                  <a:cubicBezTo>
                    <a:pt x="21571" y="5393"/>
                    <a:pt x="19414" y="6471"/>
                    <a:pt x="16178" y="7550"/>
                  </a:cubicBezTo>
                  <a:cubicBezTo>
                    <a:pt x="11864" y="9707"/>
                    <a:pt x="8628" y="12943"/>
                    <a:pt x="6471" y="16178"/>
                  </a:cubicBezTo>
                  <a:cubicBezTo>
                    <a:pt x="4314" y="19414"/>
                    <a:pt x="5393" y="23728"/>
                    <a:pt x="6471" y="26964"/>
                  </a:cubicBezTo>
                  <a:cubicBezTo>
                    <a:pt x="8628" y="30199"/>
                    <a:pt x="10786" y="32357"/>
                    <a:pt x="15100" y="34514"/>
                  </a:cubicBezTo>
                  <a:lnTo>
                    <a:pt x="12943" y="38828"/>
                  </a:lnTo>
                  <a:cubicBezTo>
                    <a:pt x="10786" y="37749"/>
                    <a:pt x="8628" y="36671"/>
                    <a:pt x="6471" y="34514"/>
                  </a:cubicBezTo>
                  <a:cubicBezTo>
                    <a:pt x="4314" y="32357"/>
                    <a:pt x="3236" y="31278"/>
                    <a:pt x="2157" y="29121"/>
                  </a:cubicBezTo>
                  <a:cubicBezTo>
                    <a:pt x="1078" y="28042"/>
                    <a:pt x="0" y="24807"/>
                    <a:pt x="0" y="20492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78" name="Freihandform: Form 2777">
              <a:extLst>
                <a:ext uri="{FF2B5EF4-FFF2-40B4-BE49-F238E27FC236}">
                  <a16:creationId xmlns:a16="http://schemas.microsoft.com/office/drawing/2014/main" id="{789E05F1-4511-489B-9006-815EA771BA9E}"/>
                </a:ext>
              </a:extLst>
            </p:cNvPr>
            <p:cNvSpPr/>
            <p:nvPr/>
          </p:nvSpPr>
          <p:spPr>
            <a:xfrm>
              <a:off x="9584403" y="2566364"/>
              <a:ext cx="58950" cy="37749"/>
            </a:xfrm>
            <a:custGeom>
              <a:avLst/>
              <a:gdLst>
                <a:gd name="connsiteX0" fmla="*/ 708 w 58950"/>
                <a:gd name="connsiteY0" fmla="*/ 29121 h 37749"/>
                <a:gd name="connsiteX1" fmla="*/ 6101 w 58950"/>
                <a:gd name="connsiteY1" fmla="*/ 24807 h 37749"/>
                <a:gd name="connsiteX2" fmla="*/ 55714 w 58950"/>
                <a:gd name="connsiteY2" fmla="*/ 0 h 37749"/>
                <a:gd name="connsiteX3" fmla="*/ 58950 w 58950"/>
                <a:gd name="connsiteY3" fmla="*/ 5393 h 37749"/>
                <a:gd name="connsiteX4" fmla="*/ 9337 w 58950"/>
                <a:gd name="connsiteY4" fmla="*/ 30199 h 37749"/>
                <a:gd name="connsiteX5" fmla="*/ 7179 w 58950"/>
                <a:gd name="connsiteY5" fmla="*/ 31278 h 37749"/>
                <a:gd name="connsiteX6" fmla="*/ 7179 w 58950"/>
                <a:gd name="connsiteY6" fmla="*/ 33435 h 37749"/>
                <a:gd name="connsiteX7" fmla="*/ 8258 w 58950"/>
                <a:gd name="connsiteY7" fmla="*/ 34514 h 37749"/>
                <a:gd name="connsiteX8" fmla="*/ 3944 w 58950"/>
                <a:gd name="connsiteY8" fmla="*/ 37749 h 37749"/>
                <a:gd name="connsiteX9" fmla="*/ 1787 w 58950"/>
                <a:gd name="connsiteY9" fmla="*/ 34514 h 37749"/>
                <a:gd name="connsiteX10" fmla="*/ 708 w 58950"/>
                <a:gd name="connsiteY10" fmla="*/ 29121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950" h="37749">
                  <a:moveTo>
                    <a:pt x="708" y="29121"/>
                  </a:moveTo>
                  <a:cubicBezTo>
                    <a:pt x="1787" y="26964"/>
                    <a:pt x="2866" y="25885"/>
                    <a:pt x="6101" y="24807"/>
                  </a:cubicBezTo>
                  <a:lnTo>
                    <a:pt x="55714" y="0"/>
                  </a:lnTo>
                  <a:lnTo>
                    <a:pt x="58950" y="5393"/>
                  </a:lnTo>
                  <a:lnTo>
                    <a:pt x="9337" y="30199"/>
                  </a:lnTo>
                  <a:cubicBezTo>
                    <a:pt x="8258" y="30199"/>
                    <a:pt x="8258" y="31278"/>
                    <a:pt x="7179" y="31278"/>
                  </a:cubicBezTo>
                  <a:cubicBezTo>
                    <a:pt x="7179" y="32357"/>
                    <a:pt x="7179" y="32357"/>
                    <a:pt x="7179" y="33435"/>
                  </a:cubicBezTo>
                  <a:cubicBezTo>
                    <a:pt x="7179" y="33435"/>
                    <a:pt x="7179" y="34514"/>
                    <a:pt x="8258" y="34514"/>
                  </a:cubicBezTo>
                  <a:lnTo>
                    <a:pt x="3944" y="37749"/>
                  </a:lnTo>
                  <a:cubicBezTo>
                    <a:pt x="2866" y="36671"/>
                    <a:pt x="1787" y="35592"/>
                    <a:pt x="1787" y="34514"/>
                  </a:cubicBezTo>
                  <a:cubicBezTo>
                    <a:pt x="-370" y="32357"/>
                    <a:pt x="-370" y="31278"/>
                    <a:pt x="708" y="29121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79" name="Freihandform: Form 2778">
              <a:extLst>
                <a:ext uri="{FF2B5EF4-FFF2-40B4-BE49-F238E27FC236}">
                  <a16:creationId xmlns:a16="http://schemas.microsoft.com/office/drawing/2014/main" id="{A48910A8-C89B-48F3-9B91-A0C742BDB1B2}"/>
                </a:ext>
              </a:extLst>
            </p:cNvPr>
            <p:cNvSpPr/>
            <p:nvPr/>
          </p:nvSpPr>
          <p:spPr>
            <a:xfrm>
              <a:off x="9594818" y="2596564"/>
              <a:ext cx="48164" cy="44220"/>
            </a:xfrm>
            <a:custGeom>
              <a:avLst/>
              <a:gdLst>
                <a:gd name="connsiteX0" fmla="*/ 0 w 48164"/>
                <a:gd name="connsiteY0" fmla="*/ 17257 h 44220"/>
                <a:gd name="connsiteX1" fmla="*/ 6471 w 48164"/>
                <a:gd name="connsiteY1" fmla="*/ 9707 h 44220"/>
                <a:gd name="connsiteX2" fmla="*/ 19414 w 48164"/>
                <a:gd name="connsiteY2" fmla="*/ 10786 h 44220"/>
                <a:gd name="connsiteX3" fmla="*/ 33435 w 48164"/>
                <a:gd name="connsiteY3" fmla="*/ 26964 h 44220"/>
                <a:gd name="connsiteX4" fmla="*/ 39906 w 48164"/>
                <a:gd name="connsiteY4" fmla="*/ 21571 h 44220"/>
                <a:gd name="connsiteX5" fmla="*/ 39906 w 48164"/>
                <a:gd name="connsiteY5" fmla="*/ 14021 h 44220"/>
                <a:gd name="connsiteX6" fmla="*/ 30199 w 48164"/>
                <a:gd name="connsiteY6" fmla="*/ 4314 h 44220"/>
                <a:gd name="connsiteX7" fmla="*/ 33435 w 48164"/>
                <a:gd name="connsiteY7" fmla="*/ 0 h 44220"/>
                <a:gd name="connsiteX8" fmla="*/ 46378 w 48164"/>
                <a:gd name="connsiteY8" fmla="*/ 11864 h 44220"/>
                <a:gd name="connsiteX9" fmla="*/ 47456 w 48164"/>
                <a:gd name="connsiteY9" fmla="*/ 23728 h 44220"/>
                <a:gd name="connsiteX10" fmla="*/ 37749 w 48164"/>
                <a:gd name="connsiteY10" fmla="*/ 32357 h 44220"/>
                <a:gd name="connsiteX11" fmla="*/ 14021 w 48164"/>
                <a:gd name="connsiteY11" fmla="*/ 44221 h 44220"/>
                <a:gd name="connsiteX12" fmla="*/ 11864 w 48164"/>
                <a:gd name="connsiteY12" fmla="*/ 39906 h 44220"/>
                <a:gd name="connsiteX13" fmla="*/ 16178 w 48164"/>
                <a:gd name="connsiteY13" fmla="*/ 36671 h 44220"/>
                <a:gd name="connsiteX14" fmla="*/ 16178 w 48164"/>
                <a:gd name="connsiteY14" fmla="*/ 36671 h 44220"/>
                <a:gd name="connsiteX15" fmla="*/ 4314 w 48164"/>
                <a:gd name="connsiteY15" fmla="*/ 26964 h 44220"/>
                <a:gd name="connsiteX16" fmla="*/ 0 w 48164"/>
                <a:gd name="connsiteY16" fmla="*/ 17257 h 44220"/>
                <a:gd name="connsiteX17" fmla="*/ 10786 w 48164"/>
                <a:gd name="connsiteY17" fmla="*/ 31278 h 44220"/>
                <a:gd name="connsiteX18" fmla="*/ 17257 w 48164"/>
                <a:gd name="connsiteY18" fmla="*/ 34514 h 44220"/>
                <a:gd name="connsiteX19" fmla="*/ 28042 w 48164"/>
                <a:gd name="connsiteY19" fmla="*/ 29121 h 44220"/>
                <a:gd name="connsiteX20" fmla="*/ 17257 w 48164"/>
                <a:gd name="connsiteY20" fmla="*/ 17257 h 44220"/>
                <a:gd name="connsiteX21" fmla="*/ 8628 w 48164"/>
                <a:gd name="connsiteY21" fmla="*/ 16178 h 44220"/>
                <a:gd name="connsiteX22" fmla="*/ 4314 w 48164"/>
                <a:gd name="connsiteY22" fmla="*/ 20492 h 44220"/>
                <a:gd name="connsiteX23" fmla="*/ 5393 w 48164"/>
                <a:gd name="connsiteY23" fmla="*/ 25885 h 44220"/>
                <a:gd name="connsiteX24" fmla="*/ 10786 w 48164"/>
                <a:gd name="connsiteY24" fmla="*/ 31278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164" h="44220">
                  <a:moveTo>
                    <a:pt x="0" y="17257"/>
                  </a:moveTo>
                  <a:cubicBezTo>
                    <a:pt x="1078" y="14021"/>
                    <a:pt x="3236" y="11864"/>
                    <a:pt x="6471" y="9707"/>
                  </a:cubicBezTo>
                  <a:cubicBezTo>
                    <a:pt x="10786" y="7550"/>
                    <a:pt x="15099" y="7550"/>
                    <a:pt x="19414" y="10786"/>
                  </a:cubicBezTo>
                  <a:cubicBezTo>
                    <a:pt x="23728" y="12943"/>
                    <a:pt x="28042" y="18335"/>
                    <a:pt x="33435" y="26964"/>
                  </a:cubicBezTo>
                  <a:cubicBezTo>
                    <a:pt x="36670" y="25885"/>
                    <a:pt x="38828" y="23728"/>
                    <a:pt x="39906" y="21571"/>
                  </a:cubicBezTo>
                  <a:cubicBezTo>
                    <a:pt x="40985" y="19414"/>
                    <a:pt x="40985" y="17257"/>
                    <a:pt x="39906" y="14021"/>
                  </a:cubicBezTo>
                  <a:cubicBezTo>
                    <a:pt x="37749" y="10786"/>
                    <a:pt x="34513" y="7550"/>
                    <a:pt x="30199" y="4314"/>
                  </a:cubicBezTo>
                  <a:lnTo>
                    <a:pt x="33435" y="0"/>
                  </a:lnTo>
                  <a:cubicBezTo>
                    <a:pt x="38828" y="3236"/>
                    <a:pt x="43142" y="7550"/>
                    <a:pt x="46378" y="11864"/>
                  </a:cubicBezTo>
                  <a:cubicBezTo>
                    <a:pt x="48535" y="16178"/>
                    <a:pt x="48535" y="20492"/>
                    <a:pt x="47456" y="23728"/>
                  </a:cubicBezTo>
                  <a:cubicBezTo>
                    <a:pt x="45299" y="26964"/>
                    <a:pt x="42063" y="30199"/>
                    <a:pt x="37749" y="32357"/>
                  </a:cubicBezTo>
                  <a:lnTo>
                    <a:pt x="14021" y="44221"/>
                  </a:lnTo>
                  <a:lnTo>
                    <a:pt x="11864" y="39906"/>
                  </a:lnTo>
                  <a:lnTo>
                    <a:pt x="16178" y="36671"/>
                  </a:lnTo>
                  <a:lnTo>
                    <a:pt x="16178" y="36671"/>
                  </a:lnTo>
                  <a:cubicBezTo>
                    <a:pt x="9707" y="34514"/>
                    <a:pt x="6471" y="30199"/>
                    <a:pt x="4314" y="26964"/>
                  </a:cubicBezTo>
                  <a:cubicBezTo>
                    <a:pt x="0" y="23728"/>
                    <a:pt x="0" y="20492"/>
                    <a:pt x="0" y="17257"/>
                  </a:cubicBezTo>
                  <a:close/>
                  <a:moveTo>
                    <a:pt x="10786" y="31278"/>
                  </a:moveTo>
                  <a:cubicBezTo>
                    <a:pt x="12942" y="32357"/>
                    <a:pt x="15099" y="33435"/>
                    <a:pt x="17257" y="34514"/>
                  </a:cubicBezTo>
                  <a:lnTo>
                    <a:pt x="28042" y="29121"/>
                  </a:lnTo>
                  <a:cubicBezTo>
                    <a:pt x="23728" y="22650"/>
                    <a:pt x="20492" y="18335"/>
                    <a:pt x="17257" y="17257"/>
                  </a:cubicBezTo>
                  <a:cubicBezTo>
                    <a:pt x="14021" y="15100"/>
                    <a:pt x="11864" y="15100"/>
                    <a:pt x="8628" y="16178"/>
                  </a:cubicBezTo>
                  <a:cubicBezTo>
                    <a:pt x="6471" y="17257"/>
                    <a:pt x="5393" y="18335"/>
                    <a:pt x="4314" y="20492"/>
                  </a:cubicBezTo>
                  <a:cubicBezTo>
                    <a:pt x="4314" y="22650"/>
                    <a:pt x="4314" y="24807"/>
                    <a:pt x="5393" y="25885"/>
                  </a:cubicBezTo>
                  <a:cubicBezTo>
                    <a:pt x="7549" y="28042"/>
                    <a:pt x="9707" y="29121"/>
                    <a:pt x="10786" y="31278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80" name="Freihandform: Form 2779">
              <a:extLst>
                <a:ext uri="{FF2B5EF4-FFF2-40B4-BE49-F238E27FC236}">
                  <a16:creationId xmlns:a16="http://schemas.microsoft.com/office/drawing/2014/main" id="{5F019E4B-F982-4BA3-8CE2-01C87D2E23EB}"/>
                </a:ext>
              </a:extLst>
            </p:cNvPr>
            <p:cNvSpPr/>
            <p:nvPr/>
          </p:nvSpPr>
          <p:spPr>
            <a:xfrm>
              <a:off x="9614232" y="2636303"/>
              <a:ext cx="44220" cy="35758"/>
            </a:xfrm>
            <a:custGeom>
              <a:avLst/>
              <a:gdLst>
                <a:gd name="connsiteX0" fmla="*/ 0 w 44220"/>
                <a:gd name="connsiteY0" fmla="*/ 19581 h 35758"/>
                <a:gd name="connsiteX1" fmla="*/ 0 w 44220"/>
                <a:gd name="connsiteY1" fmla="*/ 10952 h 35758"/>
                <a:gd name="connsiteX2" fmla="*/ 5393 w 44220"/>
                <a:gd name="connsiteY2" fmla="*/ 12031 h 35758"/>
                <a:gd name="connsiteX3" fmla="*/ 4314 w 44220"/>
                <a:gd name="connsiteY3" fmla="*/ 19581 h 35758"/>
                <a:gd name="connsiteX4" fmla="*/ 6471 w 44220"/>
                <a:gd name="connsiteY4" fmla="*/ 26052 h 35758"/>
                <a:gd name="connsiteX5" fmla="*/ 10786 w 44220"/>
                <a:gd name="connsiteY5" fmla="*/ 31445 h 35758"/>
                <a:gd name="connsiteX6" fmla="*/ 16178 w 44220"/>
                <a:gd name="connsiteY6" fmla="*/ 31445 h 35758"/>
                <a:gd name="connsiteX7" fmla="*/ 19414 w 44220"/>
                <a:gd name="connsiteY7" fmla="*/ 27131 h 35758"/>
                <a:gd name="connsiteX8" fmla="*/ 19414 w 44220"/>
                <a:gd name="connsiteY8" fmla="*/ 18502 h 35758"/>
                <a:gd name="connsiteX9" fmla="*/ 19414 w 44220"/>
                <a:gd name="connsiteY9" fmla="*/ 7717 h 35758"/>
                <a:gd name="connsiteX10" fmla="*/ 24807 w 44220"/>
                <a:gd name="connsiteY10" fmla="*/ 1245 h 35758"/>
                <a:gd name="connsiteX11" fmla="*/ 34514 w 44220"/>
                <a:gd name="connsiteY11" fmla="*/ 1245 h 35758"/>
                <a:gd name="connsiteX12" fmla="*/ 42063 w 44220"/>
                <a:gd name="connsiteY12" fmla="*/ 8795 h 35758"/>
                <a:gd name="connsiteX13" fmla="*/ 44220 w 44220"/>
                <a:gd name="connsiteY13" fmla="*/ 15267 h 35758"/>
                <a:gd name="connsiteX14" fmla="*/ 44220 w 44220"/>
                <a:gd name="connsiteY14" fmla="*/ 21738 h 35758"/>
                <a:gd name="connsiteX15" fmla="*/ 38828 w 44220"/>
                <a:gd name="connsiteY15" fmla="*/ 20659 h 35758"/>
                <a:gd name="connsiteX16" fmla="*/ 38828 w 44220"/>
                <a:gd name="connsiteY16" fmla="*/ 15267 h 35758"/>
                <a:gd name="connsiteX17" fmla="*/ 37749 w 44220"/>
                <a:gd name="connsiteY17" fmla="*/ 9874 h 35758"/>
                <a:gd name="connsiteX18" fmla="*/ 33435 w 44220"/>
                <a:gd name="connsiteY18" fmla="*/ 5560 h 35758"/>
                <a:gd name="connsiteX19" fmla="*/ 28042 w 44220"/>
                <a:gd name="connsiteY19" fmla="*/ 5560 h 35758"/>
                <a:gd name="connsiteX20" fmla="*/ 25885 w 44220"/>
                <a:gd name="connsiteY20" fmla="*/ 7717 h 35758"/>
                <a:gd name="connsiteX21" fmla="*/ 24807 w 44220"/>
                <a:gd name="connsiteY21" fmla="*/ 12031 h 35758"/>
                <a:gd name="connsiteX22" fmla="*/ 24807 w 44220"/>
                <a:gd name="connsiteY22" fmla="*/ 17424 h 35758"/>
                <a:gd name="connsiteX23" fmla="*/ 24807 w 44220"/>
                <a:gd name="connsiteY23" fmla="*/ 24973 h 35758"/>
                <a:gd name="connsiteX24" fmla="*/ 23728 w 44220"/>
                <a:gd name="connsiteY24" fmla="*/ 30366 h 35758"/>
                <a:gd name="connsiteX25" fmla="*/ 19414 w 44220"/>
                <a:gd name="connsiteY25" fmla="*/ 34680 h 35758"/>
                <a:gd name="connsiteX26" fmla="*/ 12943 w 44220"/>
                <a:gd name="connsiteY26" fmla="*/ 35759 h 35758"/>
                <a:gd name="connsiteX27" fmla="*/ 6471 w 44220"/>
                <a:gd name="connsiteY27" fmla="*/ 32523 h 35758"/>
                <a:gd name="connsiteX28" fmla="*/ 1078 w 44220"/>
                <a:gd name="connsiteY28" fmla="*/ 26052 h 35758"/>
                <a:gd name="connsiteX29" fmla="*/ 0 w 44220"/>
                <a:gd name="connsiteY29" fmla="*/ 19581 h 3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20" h="35758">
                  <a:moveTo>
                    <a:pt x="0" y="19581"/>
                  </a:moveTo>
                  <a:cubicBezTo>
                    <a:pt x="0" y="16345"/>
                    <a:pt x="0" y="14188"/>
                    <a:pt x="0" y="10952"/>
                  </a:cubicBezTo>
                  <a:lnTo>
                    <a:pt x="5393" y="12031"/>
                  </a:lnTo>
                  <a:cubicBezTo>
                    <a:pt x="4314" y="14188"/>
                    <a:pt x="4314" y="17424"/>
                    <a:pt x="4314" y="19581"/>
                  </a:cubicBezTo>
                  <a:cubicBezTo>
                    <a:pt x="4314" y="21738"/>
                    <a:pt x="5393" y="23895"/>
                    <a:pt x="6471" y="26052"/>
                  </a:cubicBezTo>
                  <a:cubicBezTo>
                    <a:pt x="7550" y="28209"/>
                    <a:pt x="9707" y="30366"/>
                    <a:pt x="10786" y="31445"/>
                  </a:cubicBezTo>
                  <a:cubicBezTo>
                    <a:pt x="12943" y="32523"/>
                    <a:pt x="15099" y="32523"/>
                    <a:pt x="16178" y="31445"/>
                  </a:cubicBezTo>
                  <a:cubicBezTo>
                    <a:pt x="18335" y="30366"/>
                    <a:pt x="19414" y="29288"/>
                    <a:pt x="19414" y="27131"/>
                  </a:cubicBezTo>
                  <a:cubicBezTo>
                    <a:pt x="19414" y="24973"/>
                    <a:pt x="19414" y="22816"/>
                    <a:pt x="19414" y="18502"/>
                  </a:cubicBezTo>
                  <a:cubicBezTo>
                    <a:pt x="19414" y="14188"/>
                    <a:pt x="19414" y="10952"/>
                    <a:pt x="19414" y="7717"/>
                  </a:cubicBezTo>
                  <a:cubicBezTo>
                    <a:pt x="19414" y="4481"/>
                    <a:pt x="21571" y="2324"/>
                    <a:pt x="24807" y="1245"/>
                  </a:cubicBezTo>
                  <a:cubicBezTo>
                    <a:pt x="28042" y="167"/>
                    <a:pt x="31278" y="-912"/>
                    <a:pt x="34514" y="1245"/>
                  </a:cubicBezTo>
                  <a:cubicBezTo>
                    <a:pt x="37749" y="2324"/>
                    <a:pt x="39907" y="5560"/>
                    <a:pt x="42063" y="8795"/>
                  </a:cubicBezTo>
                  <a:cubicBezTo>
                    <a:pt x="43142" y="10952"/>
                    <a:pt x="44220" y="13109"/>
                    <a:pt x="44220" y="15267"/>
                  </a:cubicBezTo>
                  <a:cubicBezTo>
                    <a:pt x="44220" y="17424"/>
                    <a:pt x="44220" y="19581"/>
                    <a:pt x="44220" y="21738"/>
                  </a:cubicBezTo>
                  <a:lnTo>
                    <a:pt x="38828" y="20659"/>
                  </a:lnTo>
                  <a:cubicBezTo>
                    <a:pt x="38828" y="18502"/>
                    <a:pt x="38828" y="16345"/>
                    <a:pt x="38828" y="15267"/>
                  </a:cubicBezTo>
                  <a:cubicBezTo>
                    <a:pt x="38828" y="13109"/>
                    <a:pt x="37749" y="12031"/>
                    <a:pt x="37749" y="9874"/>
                  </a:cubicBezTo>
                  <a:cubicBezTo>
                    <a:pt x="36670" y="7717"/>
                    <a:pt x="34514" y="5560"/>
                    <a:pt x="33435" y="5560"/>
                  </a:cubicBezTo>
                  <a:cubicBezTo>
                    <a:pt x="31278" y="4481"/>
                    <a:pt x="30199" y="4481"/>
                    <a:pt x="28042" y="5560"/>
                  </a:cubicBezTo>
                  <a:cubicBezTo>
                    <a:pt x="26964" y="6638"/>
                    <a:pt x="25885" y="6638"/>
                    <a:pt x="25885" y="7717"/>
                  </a:cubicBezTo>
                  <a:cubicBezTo>
                    <a:pt x="25885" y="8795"/>
                    <a:pt x="24807" y="9874"/>
                    <a:pt x="24807" y="12031"/>
                  </a:cubicBezTo>
                  <a:cubicBezTo>
                    <a:pt x="24807" y="13109"/>
                    <a:pt x="24807" y="15267"/>
                    <a:pt x="24807" y="17424"/>
                  </a:cubicBezTo>
                  <a:cubicBezTo>
                    <a:pt x="24807" y="20659"/>
                    <a:pt x="24807" y="22816"/>
                    <a:pt x="24807" y="24973"/>
                  </a:cubicBezTo>
                  <a:cubicBezTo>
                    <a:pt x="24807" y="27131"/>
                    <a:pt x="24807" y="29288"/>
                    <a:pt x="23728" y="30366"/>
                  </a:cubicBezTo>
                  <a:cubicBezTo>
                    <a:pt x="22649" y="32523"/>
                    <a:pt x="21571" y="33602"/>
                    <a:pt x="19414" y="34680"/>
                  </a:cubicBezTo>
                  <a:cubicBezTo>
                    <a:pt x="17257" y="35759"/>
                    <a:pt x="15099" y="35759"/>
                    <a:pt x="12943" y="35759"/>
                  </a:cubicBezTo>
                  <a:cubicBezTo>
                    <a:pt x="10786" y="35759"/>
                    <a:pt x="8628" y="34680"/>
                    <a:pt x="6471" y="32523"/>
                  </a:cubicBezTo>
                  <a:cubicBezTo>
                    <a:pt x="4314" y="30366"/>
                    <a:pt x="2157" y="28209"/>
                    <a:pt x="1078" y="26052"/>
                  </a:cubicBezTo>
                  <a:cubicBezTo>
                    <a:pt x="1078" y="24973"/>
                    <a:pt x="1078" y="22816"/>
                    <a:pt x="0" y="19581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81" name="Freihandform: Form 2780">
              <a:extLst>
                <a:ext uri="{FF2B5EF4-FFF2-40B4-BE49-F238E27FC236}">
                  <a16:creationId xmlns:a16="http://schemas.microsoft.com/office/drawing/2014/main" id="{0FE51916-5E06-460E-9530-34653238E2BD}"/>
                </a:ext>
              </a:extLst>
            </p:cNvPr>
            <p:cNvSpPr/>
            <p:nvPr/>
          </p:nvSpPr>
          <p:spPr>
            <a:xfrm>
              <a:off x="9631489" y="2668660"/>
              <a:ext cx="44220" cy="35758"/>
            </a:xfrm>
            <a:custGeom>
              <a:avLst/>
              <a:gdLst>
                <a:gd name="connsiteX0" fmla="*/ 0 w 44220"/>
                <a:gd name="connsiteY0" fmla="*/ 19581 h 35758"/>
                <a:gd name="connsiteX1" fmla="*/ 0 w 44220"/>
                <a:gd name="connsiteY1" fmla="*/ 10952 h 35758"/>
                <a:gd name="connsiteX2" fmla="*/ 5393 w 44220"/>
                <a:gd name="connsiteY2" fmla="*/ 12031 h 35758"/>
                <a:gd name="connsiteX3" fmla="*/ 4314 w 44220"/>
                <a:gd name="connsiteY3" fmla="*/ 19581 h 35758"/>
                <a:gd name="connsiteX4" fmla="*/ 6472 w 44220"/>
                <a:gd name="connsiteY4" fmla="*/ 26052 h 35758"/>
                <a:gd name="connsiteX5" fmla="*/ 10786 w 44220"/>
                <a:gd name="connsiteY5" fmla="*/ 31445 h 35758"/>
                <a:gd name="connsiteX6" fmla="*/ 16178 w 44220"/>
                <a:gd name="connsiteY6" fmla="*/ 31445 h 35758"/>
                <a:gd name="connsiteX7" fmla="*/ 19414 w 44220"/>
                <a:gd name="connsiteY7" fmla="*/ 27131 h 35758"/>
                <a:gd name="connsiteX8" fmla="*/ 19414 w 44220"/>
                <a:gd name="connsiteY8" fmla="*/ 18502 h 35758"/>
                <a:gd name="connsiteX9" fmla="*/ 19414 w 44220"/>
                <a:gd name="connsiteY9" fmla="*/ 7717 h 35758"/>
                <a:gd name="connsiteX10" fmla="*/ 24807 w 44220"/>
                <a:gd name="connsiteY10" fmla="*/ 1245 h 35758"/>
                <a:gd name="connsiteX11" fmla="*/ 34514 w 44220"/>
                <a:gd name="connsiteY11" fmla="*/ 1245 h 35758"/>
                <a:gd name="connsiteX12" fmla="*/ 42064 w 44220"/>
                <a:gd name="connsiteY12" fmla="*/ 8795 h 35758"/>
                <a:gd name="connsiteX13" fmla="*/ 44221 w 44220"/>
                <a:gd name="connsiteY13" fmla="*/ 15267 h 35758"/>
                <a:gd name="connsiteX14" fmla="*/ 44221 w 44220"/>
                <a:gd name="connsiteY14" fmla="*/ 21738 h 35758"/>
                <a:gd name="connsiteX15" fmla="*/ 38828 w 44220"/>
                <a:gd name="connsiteY15" fmla="*/ 20659 h 35758"/>
                <a:gd name="connsiteX16" fmla="*/ 38828 w 44220"/>
                <a:gd name="connsiteY16" fmla="*/ 15267 h 35758"/>
                <a:gd name="connsiteX17" fmla="*/ 37749 w 44220"/>
                <a:gd name="connsiteY17" fmla="*/ 9874 h 35758"/>
                <a:gd name="connsiteX18" fmla="*/ 33435 w 44220"/>
                <a:gd name="connsiteY18" fmla="*/ 5560 h 35758"/>
                <a:gd name="connsiteX19" fmla="*/ 28043 w 44220"/>
                <a:gd name="connsiteY19" fmla="*/ 5560 h 35758"/>
                <a:gd name="connsiteX20" fmla="*/ 25885 w 44220"/>
                <a:gd name="connsiteY20" fmla="*/ 7717 h 35758"/>
                <a:gd name="connsiteX21" fmla="*/ 24807 w 44220"/>
                <a:gd name="connsiteY21" fmla="*/ 12031 h 35758"/>
                <a:gd name="connsiteX22" fmla="*/ 24807 w 44220"/>
                <a:gd name="connsiteY22" fmla="*/ 17424 h 35758"/>
                <a:gd name="connsiteX23" fmla="*/ 24807 w 44220"/>
                <a:gd name="connsiteY23" fmla="*/ 24973 h 35758"/>
                <a:gd name="connsiteX24" fmla="*/ 23728 w 44220"/>
                <a:gd name="connsiteY24" fmla="*/ 30366 h 35758"/>
                <a:gd name="connsiteX25" fmla="*/ 19414 w 44220"/>
                <a:gd name="connsiteY25" fmla="*/ 34680 h 35758"/>
                <a:gd name="connsiteX26" fmla="*/ 12943 w 44220"/>
                <a:gd name="connsiteY26" fmla="*/ 35759 h 35758"/>
                <a:gd name="connsiteX27" fmla="*/ 6472 w 44220"/>
                <a:gd name="connsiteY27" fmla="*/ 32523 h 35758"/>
                <a:gd name="connsiteX28" fmla="*/ 1079 w 44220"/>
                <a:gd name="connsiteY28" fmla="*/ 26052 h 35758"/>
                <a:gd name="connsiteX29" fmla="*/ 0 w 44220"/>
                <a:gd name="connsiteY29" fmla="*/ 19581 h 3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20" h="35758">
                  <a:moveTo>
                    <a:pt x="0" y="19581"/>
                  </a:moveTo>
                  <a:cubicBezTo>
                    <a:pt x="0" y="16345"/>
                    <a:pt x="0" y="14188"/>
                    <a:pt x="0" y="10952"/>
                  </a:cubicBezTo>
                  <a:lnTo>
                    <a:pt x="5393" y="12031"/>
                  </a:lnTo>
                  <a:cubicBezTo>
                    <a:pt x="4314" y="14188"/>
                    <a:pt x="4314" y="17424"/>
                    <a:pt x="4314" y="19581"/>
                  </a:cubicBezTo>
                  <a:cubicBezTo>
                    <a:pt x="4314" y="21738"/>
                    <a:pt x="5393" y="23895"/>
                    <a:pt x="6472" y="26052"/>
                  </a:cubicBezTo>
                  <a:cubicBezTo>
                    <a:pt x="7550" y="28209"/>
                    <a:pt x="9707" y="30366"/>
                    <a:pt x="10786" y="31445"/>
                  </a:cubicBezTo>
                  <a:cubicBezTo>
                    <a:pt x="12943" y="32523"/>
                    <a:pt x="15100" y="32523"/>
                    <a:pt x="16178" y="31445"/>
                  </a:cubicBezTo>
                  <a:cubicBezTo>
                    <a:pt x="18335" y="30366"/>
                    <a:pt x="19414" y="29288"/>
                    <a:pt x="19414" y="27131"/>
                  </a:cubicBezTo>
                  <a:cubicBezTo>
                    <a:pt x="19414" y="24973"/>
                    <a:pt x="19414" y="22816"/>
                    <a:pt x="19414" y="18502"/>
                  </a:cubicBezTo>
                  <a:cubicBezTo>
                    <a:pt x="19414" y="14188"/>
                    <a:pt x="19414" y="10952"/>
                    <a:pt x="19414" y="7717"/>
                  </a:cubicBezTo>
                  <a:cubicBezTo>
                    <a:pt x="19414" y="4481"/>
                    <a:pt x="21571" y="2324"/>
                    <a:pt x="24807" y="1245"/>
                  </a:cubicBezTo>
                  <a:cubicBezTo>
                    <a:pt x="28043" y="167"/>
                    <a:pt x="31278" y="-912"/>
                    <a:pt x="34514" y="1245"/>
                  </a:cubicBezTo>
                  <a:cubicBezTo>
                    <a:pt x="37749" y="2324"/>
                    <a:pt x="39907" y="5560"/>
                    <a:pt x="42064" y="8795"/>
                  </a:cubicBezTo>
                  <a:cubicBezTo>
                    <a:pt x="43142" y="10952"/>
                    <a:pt x="44221" y="13109"/>
                    <a:pt x="44221" y="15267"/>
                  </a:cubicBezTo>
                  <a:cubicBezTo>
                    <a:pt x="44221" y="17424"/>
                    <a:pt x="44221" y="19581"/>
                    <a:pt x="44221" y="21738"/>
                  </a:cubicBezTo>
                  <a:lnTo>
                    <a:pt x="38828" y="20659"/>
                  </a:lnTo>
                  <a:cubicBezTo>
                    <a:pt x="38828" y="18502"/>
                    <a:pt x="38828" y="16345"/>
                    <a:pt x="38828" y="15267"/>
                  </a:cubicBezTo>
                  <a:cubicBezTo>
                    <a:pt x="38828" y="13109"/>
                    <a:pt x="37749" y="12031"/>
                    <a:pt x="37749" y="9874"/>
                  </a:cubicBezTo>
                  <a:cubicBezTo>
                    <a:pt x="36671" y="7717"/>
                    <a:pt x="34514" y="5560"/>
                    <a:pt x="33435" y="5560"/>
                  </a:cubicBezTo>
                  <a:cubicBezTo>
                    <a:pt x="31278" y="4481"/>
                    <a:pt x="30199" y="4481"/>
                    <a:pt x="28043" y="5560"/>
                  </a:cubicBezTo>
                  <a:cubicBezTo>
                    <a:pt x="26964" y="6638"/>
                    <a:pt x="25885" y="6638"/>
                    <a:pt x="25885" y="7717"/>
                  </a:cubicBezTo>
                  <a:cubicBezTo>
                    <a:pt x="25885" y="8795"/>
                    <a:pt x="24807" y="9874"/>
                    <a:pt x="24807" y="12031"/>
                  </a:cubicBezTo>
                  <a:cubicBezTo>
                    <a:pt x="24807" y="13109"/>
                    <a:pt x="24807" y="15267"/>
                    <a:pt x="24807" y="17424"/>
                  </a:cubicBezTo>
                  <a:cubicBezTo>
                    <a:pt x="24807" y="20659"/>
                    <a:pt x="24807" y="22816"/>
                    <a:pt x="24807" y="24973"/>
                  </a:cubicBezTo>
                  <a:cubicBezTo>
                    <a:pt x="24807" y="27131"/>
                    <a:pt x="24807" y="29288"/>
                    <a:pt x="23728" y="30366"/>
                  </a:cubicBezTo>
                  <a:cubicBezTo>
                    <a:pt x="22650" y="32523"/>
                    <a:pt x="21571" y="33602"/>
                    <a:pt x="19414" y="34680"/>
                  </a:cubicBezTo>
                  <a:cubicBezTo>
                    <a:pt x="17257" y="35759"/>
                    <a:pt x="15100" y="35759"/>
                    <a:pt x="12943" y="35759"/>
                  </a:cubicBezTo>
                  <a:cubicBezTo>
                    <a:pt x="10786" y="35759"/>
                    <a:pt x="8628" y="34680"/>
                    <a:pt x="6472" y="32523"/>
                  </a:cubicBezTo>
                  <a:cubicBezTo>
                    <a:pt x="4314" y="31445"/>
                    <a:pt x="2157" y="28209"/>
                    <a:pt x="1079" y="26052"/>
                  </a:cubicBezTo>
                  <a:cubicBezTo>
                    <a:pt x="1079" y="26052"/>
                    <a:pt x="0" y="22816"/>
                    <a:pt x="0" y="19581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782" name="Grafik 2">
            <a:extLst>
              <a:ext uri="{FF2B5EF4-FFF2-40B4-BE49-F238E27FC236}">
                <a16:creationId xmlns:a16="http://schemas.microsoft.com/office/drawing/2014/main" id="{A1AAC6AF-1200-4019-91E2-5A17C7B95888}"/>
              </a:ext>
            </a:extLst>
          </p:cNvPr>
          <p:cNvGrpSpPr/>
          <p:nvPr/>
        </p:nvGrpSpPr>
        <p:grpSpPr>
          <a:xfrm>
            <a:off x="9833178" y="3021346"/>
            <a:ext cx="182275" cy="308632"/>
            <a:chOff x="9833178" y="3021346"/>
            <a:chExt cx="182275" cy="308632"/>
          </a:xfrm>
          <a:solidFill>
            <a:srgbClr val="163156"/>
          </a:solidFill>
        </p:grpSpPr>
        <p:sp>
          <p:nvSpPr>
            <p:cNvPr id="2783" name="Freihandform: Form 2782">
              <a:extLst>
                <a:ext uri="{FF2B5EF4-FFF2-40B4-BE49-F238E27FC236}">
                  <a16:creationId xmlns:a16="http://schemas.microsoft.com/office/drawing/2014/main" id="{CA17DA81-3012-4BBB-BDEC-45CDA7D17E15}"/>
                </a:ext>
              </a:extLst>
            </p:cNvPr>
            <p:cNvSpPr/>
            <p:nvPr/>
          </p:nvSpPr>
          <p:spPr>
            <a:xfrm>
              <a:off x="9833178" y="3021346"/>
              <a:ext cx="44220" cy="35759"/>
            </a:xfrm>
            <a:custGeom>
              <a:avLst/>
              <a:gdLst>
                <a:gd name="connsiteX0" fmla="*/ 0 w 44220"/>
                <a:gd name="connsiteY0" fmla="*/ 19581 h 35759"/>
                <a:gd name="connsiteX1" fmla="*/ 0 w 44220"/>
                <a:gd name="connsiteY1" fmla="*/ 10952 h 35759"/>
                <a:gd name="connsiteX2" fmla="*/ 5393 w 44220"/>
                <a:gd name="connsiteY2" fmla="*/ 12031 h 35759"/>
                <a:gd name="connsiteX3" fmla="*/ 4314 w 44220"/>
                <a:gd name="connsiteY3" fmla="*/ 19581 h 35759"/>
                <a:gd name="connsiteX4" fmla="*/ 6471 w 44220"/>
                <a:gd name="connsiteY4" fmla="*/ 26052 h 35759"/>
                <a:gd name="connsiteX5" fmla="*/ 10786 w 44220"/>
                <a:gd name="connsiteY5" fmla="*/ 31445 h 35759"/>
                <a:gd name="connsiteX6" fmla="*/ 16178 w 44220"/>
                <a:gd name="connsiteY6" fmla="*/ 31445 h 35759"/>
                <a:gd name="connsiteX7" fmla="*/ 19414 w 44220"/>
                <a:gd name="connsiteY7" fmla="*/ 27131 h 35759"/>
                <a:gd name="connsiteX8" fmla="*/ 19414 w 44220"/>
                <a:gd name="connsiteY8" fmla="*/ 18502 h 35759"/>
                <a:gd name="connsiteX9" fmla="*/ 19414 w 44220"/>
                <a:gd name="connsiteY9" fmla="*/ 7717 h 35759"/>
                <a:gd name="connsiteX10" fmla="*/ 24807 w 44220"/>
                <a:gd name="connsiteY10" fmla="*/ 1245 h 35759"/>
                <a:gd name="connsiteX11" fmla="*/ 34514 w 44220"/>
                <a:gd name="connsiteY11" fmla="*/ 1245 h 35759"/>
                <a:gd name="connsiteX12" fmla="*/ 42064 w 44220"/>
                <a:gd name="connsiteY12" fmla="*/ 8795 h 35759"/>
                <a:gd name="connsiteX13" fmla="*/ 44220 w 44220"/>
                <a:gd name="connsiteY13" fmla="*/ 15267 h 35759"/>
                <a:gd name="connsiteX14" fmla="*/ 44220 w 44220"/>
                <a:gd name="connsiteY14" fmla="*/ 21738 h 35759"/>
                <a:gd name="connsiteX15" fmla="*/ 38828 w 44220"/>
                <a:gd name="connsiteY15" fmla="*/ 20659 h 35759"/>
                <a:gd name="connsiteX16" fmla="*/ 38828 w 44220"/>
                <a:gd name="connsiteY16" fmla="*/ 15267 h 35759"/>
                <a:gd name="connsiteX17" fmla="*/ 37749 w 44220"/>
                <a:gd name="connsiteY17" fmla="*/ 9874 h 35759"/>
                <a:gd name="connsiteX18" fmla="*/ 33435 w 44220"/>
                <a:gd name="connsiteY18" fmla="*/ 5560 h 35759"/>
                <a:gd name="connsiteX19" fmla="*/ 28042 w 44220"/>
                <a:gd name="connsiteY19" fmla="*/ 5560 h 35759"/>
                <a:gd name="connsiteX20" fmla="*/ 25885 w 44220"/>
                <a:gd name="connsiteY20" fmla="*/ 7717 h 35759"/>
                <a:gd name="connsiteX21" fmla="*/ 24807 w 44220"/>
                <a:gd name="connsiteY21" fmla="*/ 12031 h 35759"/>
                <a:gd name="connsiteX22" fmla="*/ 24807 w 44220"/>
                <a:gd name="connsiteY22" fmla="*/ 17424 h 35759"/>
                <a:gd name="connsiteX23" fmla="*/ 24807 w 44220"/>
                <a:gd name="connsiteY23" fmla="*/ 24974 h 35759"/>
                <a:gd name="connsiteX24" fmla="*/ 23728 w 44220"/>
                <a:gd name="connsiteY24" fmla="*/ 30366 h 35759"/>
                <a:gd name="connsiteX25" fmla="*/ 19414 w 44220"/>
                <a:gd name="connsiteY25" fmla="*/ 34681 h 35759"/>
                <a:gd name="connsiteX26" fmla="*/ 12943 w 44220"/>
                <a:gd name="connsiteY26" fmla="*/ 35759 h 35759"/>
                <a:gd name="connsiteX27" fmla="*/ 6471 w 44220"/>
                <a:gd name="connsiteY27" fmla="*/ 33602 h 35759"/>
                <a:gd name="connsiteX28" fmla="*/ 1078 w 44220"/>
                <a:gd name="connsiteY28" fmla="*/ 27131 h 35759"/>
                <a:gd name="connsiteX29" fmla="*/ 0 w 44220"/>
                <a:gd name="connsiteY29" fmla="*/ 19581 h 3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20" h="35759">
                  <a:moveTo>
                    <a:pt x="0" y="19581"/>
                  </a:moveTo>
                  <a:cubicBezTo>
                    <a:pt x="0" y="16345"/>
                    <a:pt x="0" y="14188"/>
                    <a:pt x="0" y="10952"/>
                  </a:cubicBezTo>
                  <a:lnTo>
                    <a:pt x="5393" y="12031"/>
                  </a:lnTo>
                  <a:cubicBezTo>
                    <a:pt x="4314" y="14188"/>
                    <a:pt x="4314" y="17424"/>
                    <a:pt x="4314" y="19581"/>
                  </a:cubicBezTo>
                  <a:cubicBezTo>
                    <a:pt x="4314" y="21738"/>
                    <a:pt x="5393" y="23895"/>
                    <a:pt x="6471" y="26052"/>
                  </a:cubicBezTo>
                  <a:cubicBezTo>
                    <a:pt x="7550" y="28209"/>
                    <a:pt x="9707" y="30366"/>
                    <a:pt x="10786" y="31445"/>
                  </a:cubicBezTo>
                  <a:cubicBezTo>
                    <a:pt x="11864" y="32523"/>
                    <a:pt x="15100" y="32523"/>
                    <a:pt x="16178" y="31445"/>
                  </a:cubicBezTo>
                  <a:cubicBezTo>
                    <a:pt x="18335" y="30366"/>
                    <a:pt x="19414" y="29288"/>
                    <a:pt x="19414" y="27131"/>
                  </a:cubicBezTo>
                  <a:cubicBezTo>
                    <a:pt x="19414" y="24974"/>
                    <a:pt x="19414" y="22816"/>
                    <a:pt x="19414" y="18502"/>
                  </a:cubicBezTo>
                  <a:cubicBezTo>
                    <a:pt x="19414" y="14188"/>
                    <a:pt x="19414" y="10952"/>
                    <a:pt x="19414" y="7717"/>
                  </a:cubicBezTo>
                  <a:cubicBezTo>
                    <a:pt x="19414" y="4481"/>
                    <a:pt x="21571" y="2324"/>
                    <a:pt x="24807" y="1245"/>
                  </a:cubicBezTo>
                  <a:cubicBezTo>
                    <a:pt x="28042" y="167"/>
                    <a:pt x="31278" y="-912"/>
                    <a:pt x="34514" y="1245"/>
                  </a:cubicBezTo>
                  <a:cubicBezTo>
                    <a:pt x="37749" y="2324"/>
                    <a:pt x="39907" y="5560"/>
                    <a:pt x="42064" y="8795"/>
                  </a:cubicBezTo>
                  <a:cubicBezTo>
                    <a:pt x="43142" y="10952"/>
                    <a:pt x="44220" y="13110"/>
                    <a:pt x="44220" y="15267"/>
                  </a:cubicBezTo>
                  <a:cubicBezTo>
                    <a:pt x="44220" y="17424"/>
                    <a:pt x="44220" y="19581"/>
                    <a:pt x="44220" y="21738"/>
                  </a:cubicBezTo>
                  <a:lnTo>
                    <a:pt x="38828" y="20659"/>
                  </a:lnTo>
                  <a:cubicBezTo>
                    <a:pt x="38828" y="18502"/>
                    <a:pt x="38828" y="16345"/>
                    <a:pt x="38828" y="15267"/>
                  </a:cubicBezTo>
                  <a:cubicBezTo>
                    <a:pt x="38828" y="13110"/>
                    <a:pt x="37749" y="12031"/>
                    <a:pt x="37749" y="9874"/>
                  </a:cubicBezTo>
                  <a:cubicBezTo>
                    <a:pt x="36671" y="7717"/>
                    <a:pt x="34514" y="5560"/>
                    <a:pt x="33435" y="5560"/>
                  </a:cubicBezTo>
                  <a:cubicBezTo>
                    <a:pt x="31278" y="4481"/>
                    <a:pt x="30199" y="4481"/>
                    <a:pt x="28042" y="5560"/>
                  </a:cubicBezTo>
                  <a:cubicBezTo>
                    <a:pt x="26964" y="6638"/>
                    <a:pt x="25885" y="6638"/>
                    <a:pt x="25885" y="7717"/>
                  </a:cubicBezTo>
                  <a:cubicBezTo>
                    <a:pt x="25885" y="8795"/>
                    <a:pt x="24807" y="9874"/>
                    <a:pt x="24807" y="12031"/>
                  </a:cubicBezTo>
                  <a:cubicBezTo>
                    <a:pt x="24807" y="13110"/>
                    <a:pt x="24807" y="15267"/>
                    <a:pt x="24807" y="17424"/>
                  </a:cubicBezTo>
                  <a:cubicBezTo>
                    <a:pt x="24807" y="20659"/>
                    <a:pt x="24807" y="22816"/>
                    <a:pt x="24807" y="24974"/>
                  </a:cubicBezTo>
                  <a:cubicBezTo>
                    <a:pt x="24807" y="27131"/>
                    <a:pt x="24807" y="29288"/>
                    <a:pt x="23728" y="30366"/>
                  </a:cubicBezTo>
                  <a:cubicBezTo>
                    <a:pt x="22649" y="32523"/>
                    <a:pt x="21571" y="33602"/>
                    <a:pt x="19414" y="34681"/>
                  </a:cubicBezTo>
                  <a:cubicBezTo>
                    <a:pt x="17257" y="35759"/>
                    <a:pt x="15100" y="35759"/>
                    <a:pt x="12943" y="35759"/>
                  </a:cubicBezTo>
                  <a:cubicBezTo>
                    <a:pt x="10786" y="35759"/>
                    <a:pt x="8628" y="34681"/>
                    <a:pt x="6471" y="33602"/>
                  </a:cubicBezTo>
                  <a:cubicBezTo>
                    <a:pt x="4314" y="32523"/>
                    <a:pt x="2157" y="29288"/>
                    <a:pt x="1078" y="27131"/>
                  </a:cubicBezTo>
                  <a:cubicBezTo>
                    <a:pt x="1078" y="26052"/>
                    <a:pt x="1078" y="22816"/>
                    <a:pt x="0" y="19581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84" name="Freihandform: Form 2783">
              <a:extLst>
                <a:ext uri="{FF2B5EF4-FFF2-40B4-BE49-F238E27FC236}">
                  <a16:creationId xmlns:a16="http://schemas.microsoft.com/office/drawing/2014/main" id="{7A7FD3E8-48E2-49C0-B2B0-572532EB8E0A}"/>
                </a:ext>
              </a:extLst>
            </p:cNvPr>
            <p:cNvSpPr/>
            <p:nvPr/>
          </p:nvSpPr>
          <p:spPr>
            <a:xfrm>
              <a:off x="9851346" y="3052791"/>
              <a:ext cx="50859" cy="48534"/>
            </a:xfrm>
            <a:custGeom>
              <a:avLst/>
              <a:gdLst>
                <a:gd name="connsiteX0" fmla="*/ 1245 w 50859"/>
                <a:gd name="connsiteY0" fmla="*/ 20492 h 48534"/>
                <a:gd name="connsiteX1" fmla="*/ 10953 w 50859"/>
                <a:gd name="connsiteY1" fmla="*/ 11864 h 48534"/>
                <a:gd name="connsiteX2" fmla="*/ 35759 w 50859"/>
                <a:gd name="connsiteY2" fmla="*/ 0 h 48534"/>
                <a:gd name="connsiteX3" fmla="*/ 38995 w 50859"/>
                <a:gd name="connsiteY3" fmla="*/ 5393 h 48534"/>
                <a:gd name="connsiteX4" fmla="*/ 15266 w 50859"/>
                <a:gd name="connsiteY4" fmla="*/ 17257 h 48534"/>
                <a:gd name="connsiteX5" fmla="*/ 7717 w 50859"/>
                <a:gd name="connsiteY5" fmla="*/ 22650 h 48534"/>
                <a:gd name="connsiteX6" fmla="*/ 7717 w 50859"/>
                <a:gd name="connsiteY6" fmla="*/ 30199 h 48534"/>
                <a:gd name="connsiteX7" fmla="*/ 12031 w 50859"/>
                <a:gd name="connsiteY7" fmla="*/ 34514 h 48534"/>
                <a:gd name="connsiteX8" fmla="*/ 19581 w 50859"/>
                <a:gd name="connsiteY8" fmla="*/ 37749 h 48534"/>
                <a:gd name="connsiteX9" fmla="*/ 47623 w 50859"/>
                <a:gd name="connsiteY9" fmla="*/ 23728 h 48534"/>
                <a:gd name="connsiteX10" fmla="*/ 50859 w 50859"/>
                <a:gd name="connsiteY10" fmla="*/ 29121 h 48534"/>
                <a:gd name="connsiteX11" fmla="*/ 12031 w 50859"/>
                <a:gd name="connsiteY11" fmla="*/ 48535 h 48534"/>
                <a:gd name="connsiteX12" fmla="*/ 9874 w 50859"/>
                <a:gd name="connsiteY12" fmla="*/ 44221 h 48534"/>
                <a:gd name="connsiteX13" fmla="*/ 15266 w 50859"/>
                <a:gd name="connsiteY13" fmla="*/ 40985 h 48534"/>
                <a:gd name="connsiteX14" fmla="*/ 15266 w 50859"/>
                <a:gd name="connsiteY14" fmla="*/ 40985 h 48534"/>
                <a:gd name="connsiteX15" fmla="*/ 6638 w 50859"/>
                <a:gd name="connsiteY15" fmla="*/ 37749 h 48534"/>
                <a:gd name="connsiteX16" fmla="*/ 1245 w 50859"/>
                <a:gd name="connsiteY16" fmla="*/ 32357 h 48534"/>
                <a:gd name="connsiteX17" fmla="*/ 1245 w 50859"/>
                <a:gd name="connsiteY17" fmla="*/ 20492 h 4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859" h="48534">
                  <a:moveTo>
                    <a:pt x="1245" y="20492"/>
                  </a:moveTo>
                  <a:cubicBezTo>
                    <a:pt x="2324" y="17257"/>
                    <a:pt x="5560" y="14021"/>
                    <a:pt x="10953" y="11864"/>
                  </a:cubicBezTo>
                  <a:lnTo>
                    <a:pt x="35759" y="0"/>
                  </a:lnTo>
                  <a:lnTo>
                    <a:pt x="38995" y="5393"/>
                  </a:lnTo>
                  <a:lnTo>
                    <a:pt x="15266" y="17257"/>
                  </a:lnTo>
                  <a:cubicBezTo>
                    <a:pt x="12031" y="19414"/>
                    <a:pt x="8795" y="21571"/>
                    <a:pt x="7717" y="22650"/>
                  </a:cubicBezTo>
                  <a:cubicBezTo>
                    <a:pt x="6638" y="23728"/>
                    <a:pt x="6638" y="26964"/>
                    <a:pt x="7717" y="30199"/>
                  </a:cubicBezTo>
                  <a:cubicBezTo>
                    <a:pt x="8795" y="32357"/>
                    <a:pt x="9874" y="33435"/>
                    <a:pt x="12031" y="34514"/>
                  </a:cubicBezTo>
                  <a:cubicBezTo>
                    <a:pt x="14188" y="35592"/>
                    <a:pt x="16345" y="36671"/>
                    <a:pt x="19581" y="37749"/>
                  </a:cubicBezTo>
                  <a:lnTo>
                    <a:pt x="47623" y="23728"/>
                  </a:lnTo>
                  <a:lnTo>
                    <a:pt x="50859" y="29121"/>
                  </a:lnTo>
                  <a:lnTo>
                    <a:pt x="12031" y="48535"/>
                  </a:lnTo>
                  <a:lnTo>
                    <a:pt x="9874" y="44221"/>
                  </a:lnTo>
                  <a:lnTo>
                    <a:pt x="15266" y="40985"/>
                  </a:lnTo>
                  <a:lnTo>
                    <a:pt x="15266" y="40985"/>
                  </a:lnTo>
                  <a:cubicBezTo>
                    <a:pt x="12031" y="39906"/>
                    <a:pt x="8795" y="38828"/>
                    <a:pt x="6638" y="37749"/>
                  </a:cubicBezTo>
                  <a:cubicBezTo>
                    <a:pt x="4481" y="36671"/>
                    <a:pt x="2324" y="34514"/>
                    <a:pt x="1245" y="32357"/>
                  </a:cubicBezTo>
                  <a:cubicBezTo>
                    <a:pt x="167" y="26964"/>
                    <a:pt x="-912" y="23728"/>
                    <a:pt x="1245" y="20492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85" name="Freihandform: Form 2784">
              <a:extLst>
                <a:ext uri="{FF2B5EF4-FFF2-40B4-BE49-F238E27FC236}">
                  <a16:creationId xmlns:a16="http://schemas.microsoft.com/office/drawing/2014/main" id="{5F669EF9-8B25-4CA4-8E70-EF4539239FA8}"/>
                </a:ext>
              </a:extLst>
            </p:cNvPr>
            <p:cNvSpPr/>
            <p:nvPr/>
          </p:nvSpPr>
          <p:spPr>
            <a:xfrm>
              <a:off x="9870927" y="3087304"/>
              <a:ext cx="59320" cy="53927"/>
            </a:xfrm>
            <a:custGeom>
              <a:avLst/>
              <a:gdLst>
                <a:gd name="connsiteX0" fmla="*/ 5393 w 59320"/>
                <a:gd name="connsiteY0" fmla="*/ 38828 h 53927"/>
                <a:gd name="connsiteX1" fmla="*/ 6471 w 59320"/>
                <a:gd name="connsiteY1" fmla="*/ 31278 h 53927"/>
                <a:gd name="connsiteX2" fmla="*/ 6471 w 59320"/>
                <a:gd name="connsiteY2" fmla="*/ 31278 h 53927"/>
                <a:gd name="connsiteX3" fmla="*/ 2157 w 59320"/>
                <a:gd name="connsiteY3" fmla="*/ 32357 h 53927"/>
                <a:gd name="connsiteX4" fmla="*/ 0 w 59320"/>
                <a:gd name="connsiteY4" fmla="*/ 28042 h 53927"/>
                <a:gd name="connsiteX5" fmla="*/ 56085 w 59320"/>
                <a:gd name="connsiteY5" fmla="*/ 0 h 53927"/>
                <a:gd name="connsiteX6" fmla="*/ 59320 w 59320"/>
                <a:gd name="connsiteY6" fmla="*/ 5393 h 53927"/>
                <a:gd name="connsiteX7" fmla="*/ 43142 w 59320"/>
                <a:gd name="connsiteY7" fmla="*/ 12943 h 53927"/>
                <a:gd name="connsiteX8" fmla="*/ 35592 w 59320"/>
                <a:gd name="connsiteY8" fmla="*/ 16178 h 53927"/>
                <a:gd name="connsiteX9" fmla="*/ 47457 w 59320"/>
                <a:gd name="connsiteY9" fmla="*/ 25885 h 53927"/>
                <a:gd name="connsiteX10" fmla="*/ 47457 w 59320"/>
                <a:gd name="connsiteY10" fmla="*/ 39906 h 53927"/>
                <a:gd name="connsiteX11" fmla="*/ 35592 w 59320"/>
                <a:gd name="connsiteY11" fmla="*/ 50692 h 53927"/>
                <a:gd name="connsiteX12" fmla="*/ 23728 w 59320"/>
                <a:gd name="connsiteY12" fmla="*/ 53928 h 53927"/>
                <a:gd name="connsiteX13" fmla="*/ 12943 w 59320"/>
                <a:gd name="connsiteY13" fmla="*/ 51770 h 53927"/>
                <a:gd name="connsiteX14" fmla="*/ 6471 w 59320"/>
                <a:gd name="connsiteY14" fmla="*/ 45299 h 53927"/>
                <a:gd name="connsiteX15" fmla="*/ 5393 w 59320"/>
                <a:gd name="connsiteY15" fmla="*/ 38828 h 53927"/>
                <a:gd name="connsiteX16" fmla="*/ 16178 w 59320"/>
                <a:gd name="connsiteY16" fmla="*/ 46378 h 53927"/>
                <a:gd name="connsiteX17" fmla="*/ 23728 w 59320"/>
                <a:gd name="connsiteY17" fmla="*/ 47456 h 53927"/>
                <a:gd name="connsiteX18" fmla="*/ 32357 w 59320"/>
                <a:gd name="connsiteY18" fmla="*/ 45299 h 53927"/>
                <a:gd name="connsiteX19" fmla="*/ 42064 w 59320"/>
                <a:gd name="connsiteY19" fmla="*/ 37749 h 53927"/>
                <a:gd name="connsiteX20" fmla="*/ 42064 w 59320"/>
                <a:gd name="connsiteY20" fmla="*/ 28042 h 53927"/>
                <a:gd name="connsiteX21" fmla="*/ 31278 w 59320"/>
                <a:gd name="connsiteY21" fmla="*/ 20493 h 53927"/>
                <a:gd name="connsiteX22" fmla="*/ 10786 w 59320"/>
                <a:gd name="connsiteY22" fmla="*/ 31278 h 53927"/>
                <a:gd name="connsiteX23" fmla="*/ 9707 w 59320"/>
                <a:gd name="connsiteY23" fmla="*/ 37749 h 53927"/>
                <a:gd name="connsiteX24" fmla="*/ 10786 w 59320"/>
                <a:gd name="connsiteY24" fmla="*/ 43142 h 53927"/>
                <a:gd name="connsiteX25" fmla="*/ 16178 w 59320"/>
                <a:gd name="connsiteY25" fmla="*/ 46378 h 5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9320" h="53927">
                  <a:moveTo>
                    <a:pt x="5393" y="38828"/>
                  </a:moveTo>
                  <a:cubicBezTo>
                    <a:pt x="5393" y="36671"/>
                    <a:pt x="5393" y="34514"/>
                    <a:pt x="6471" y="31278"/>
                  </a:cubicBezTo>
                  <a:lnTo>
                    <a:pt x="6471" y="31278"/>
                  </a:lnTo>
                  <a:lnTo>
                    <a:pt x="2157" y="32357"/>
                  </a:lnTo>
                  <a:lnTo>
                    <a:pt x="0" y="28042"/>
                  </a:lnTo>
                  <a:lnTo>
                    <a:pt x="56085" y="0"/>
                  </a:lnTo>
                  <a:lnTo>
                    <a:pt x="59320" y="5393"/>
                  </a:lnTo>
                  <a:lnTo>
                    <a:pt x="43142" y="12943"/>
                  </a:lnTo>
                  <a:lnTo>
                    <a:pt x="35592" y="16178"/>
                  </a:lnTo>
                  <a:cubicBezTo>
                    <a:pt x="40985" y="18335"/>
                    <a:pt x="45299" y="21571"/>
                    <a:pt x="47457" y="25885"/>
                  </a:cubicBezTo>
                  <a:cubicBezTo>
                    <a:pt x="49613" y="31278"/>
                    <a:pt x="49613" y="35592"/>
                    <a:pt x="47457" y="39906"/>
                  </a:cubicBezTo>
                  <a:cubicBezTo>
                    <a:pt x="45299" y="44221"/>
                    <a:pt x="40985" y="47456"/>
                    <a:pt x="35592" y="50692"/>
                  </a:cubicBezTo>
                  <a:cubicBezTo>
                    <a:pt x="31278" y="52849"/>
                    <a:pt x="26964" y="53928"/>
                    <a:pt x="23728" y="53928"/>
                  </a:cubicBezTo>
                  <a:cubicBezTo>
                    <a:pt x="19414" y="53928"/>
                    <a:pt x="16178" y="52849"/>
                    <a:pt x="12943" y="51770"/>
                  </a:cubicBezTo>
                  <a:cubicBezTo>
                    <a:pt x="9707" y="49613"/>
                    <a:pt x="7550" y="47456"/>
                    <a:pt x="6471" y="45299"/>
                  </a:cubicBezTo>
                  <a:cubicBezTo>
                    <a:pt x="5393" y="43142"/>
                    <a:pt x="5393" y="40985"/>
                    <a:pt x="5393" y="38828"/>
                  </a:cubicBezTo>
                  <a:close/>
                  <a:moveTo>
                    <a:pt x="16178" y="46378"/>
                  </a:moveTo>
                  <a:cubicBezTo>
                    <a:pt x="18335" y="47456"/>
                    <a:pt x="20493" y="47456"/>
                    <a:pt x="23728" y="47456"/>
                  </a:cubicBezTo>
                  <a:cubicBezTo>
                    <a:pt x="26964" y="47456"/>
                    <a:pt x="29121" y="46378"/>
                    <a:pt x="32357" y="45299"/>
                  </a:cubicBezTo>
                  <a:cubicBezTo>
                    <a:pt x="36671" y="43142"/>
                    <a:pt x="39907" y="39906"/>
                    <a:pt x="42064" y="37749"/>
                  </a:cubicBezTo>
                  <a:cubicBezTo>
                    <a:pt x="44220" y="34514"/>
                    <a:pt x="44220" y="31278"/>
                    <a:pt x="42064" y="28042"/>
                  </a:cubicBezTo>
                  <a:cubicBezTo>
                    <a:pt x="39907" y="24807"/>
                    <a:pt x="36671" y="21571"/>
                    <a:pt x="31278" y="20493"/>
                  </a:cubicBezTo>
                  <a:lnTo>
                    <a:pt x="10786" y="31278"/>
                  </a:lnTo>
                  <a:cubicBezTo>
                    <a:pt x="9707" y="33435"/>
                    <a:pt x="9707" y="35592"/>
                    <a:pt x="9707" y="37749"/>
                  </a:cubicBezTo>
                  <a:cubicBezTo>
                    <a:pt x="9707" y="39906"/>
                    <a:pt x="10786" y="42064"/>
                    <a:pt x="10786" y="43142"/>
                  </a:cubicBezTo>
                  <a:cubicBezTo>
                    <a:pt x="11864" y="43142"/>
                    <a:pt x="14021" y="45299"/>
                    <a:pt x="16178" y="46378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86" name="Freihandform: Form 2785">
              <a:extLst>
                <a:ext uri="{FF2B5EF4-FFF2-40B4-BE49-F238E27FC236}">
                  <a16:creationId xmlns:a16="http://schemas.microsoft.com/office/drawing/2014/main" id="{5CFBF64B-321D-4310-B9B0-06DE65C04DC4}"/>
                </a:ext>
              </a:extLst>
            </p:cNvPr>
            <p:cNvSpPr/>
            <p:nvPr/>
          </p:nvSpPr>
          <p:spPr>
            <a:xfrm>
              <a:off x="9908676" y="3144468"/>
              <a:ext cx="12942" cy="20492"/>
            </a:xfrm>
            <a:custGeom>
              <a:avLst/>
              <a:gdLst>
                <a:gd name="connsiteX0" fmla="*/ 4314 w 12942"/>
                <a:gd name="connsiteY0" fmla="*/ 0 h 20492"/>
                <a:gd name="connsiteX1" fmla="*/ 12943 w 12942"/>
                <a:gd name="connsiteY1" fmla="*/ 18335 h 20492"/>
                <a:gd name="connsiteX2" fmla="*/ 8628 w 12942"/>
                <a:gd name="connsiteY2" fmla="*/ 20492 h 20492"/>
                <a:gd name="connsiteX3" fmla="*/ 0 w 12942"/>
                <a:gd name="connsiteY3" fmla="*/ 2157 h 20492"/>
                <a:gd name="connsiteX4" fmla="*/ 4314 w 12942"/>
                <a:gd name="connsiteY4" fmla="*/ 0 h 20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42" h="20492">
                  <a:moveTo>
                    <a:pt x="4314" y="0"/>
                  </a:moveTo>
                  <a:lnTo>
                    <a:pt x="12943" y="18335"/>
                  </a:lnTo>
                  <a:lnTo>
                    <a:pt x="8628" y="20492"/>
                  </a:lnTo>
                  <a:lnTo>
                    <a:pt x="0" y="2157"/>
                  </a:lnTo>
                  <a:lnTo>
                    <a:pt x="4314" y="0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87" name="Freihandform: Form 2786">
              <a:extLst>
                <a:ext uri="{FF2B5EF4-FFF2-40B4-BE49-F238E27FC236}">
                  <a16:creationId xmlns:a16="http://schemas.microsoft.com/office/drawing/2014/main" id="{DF8627AC-8B0F-4A88-B2E9-F928163065AC}"/>
                </a:ext>
              </a:extLst>
            </p:cNvPr>
            <p:cNvSpPr/>
            <p:nvPr/>
          </p:nvSpPr>
          <p:spPr>
            <a:xfrm>
              <a:off x="9908676" y="3168196"/>
              <a:ext cx="43850" cy="38827"/>
            </a:xfrm>
            <a:custGeom>
              <a:avLst/>
              <a:gdLst>
                <a:gd name="connsiteX0" fmla="*/ 0 w 43850"/>
                <a:gd name="connsiteY0" fmla="*/ 20493 h 38827"/>
                <a:gd name="connsiteX1" fmla="*/ 3236 w 43850"/>
                <a:gd name="connsiteY1" fmla="*/ 10786 h 38827"/>
                <a:gd name="connsiteX2" fmla="*/ 12943 w 43850"/>
                <a:gd name="connsiteY2" fmla="*/ 3236 h 38827"/>
                <a:gd name="connsiteX3" fmla="*/ 24807 w 43850"/>
                <a:gd name="connsiteY3" fmla="*/ 0 h 38827"/>
                <a:gd name="connsiteX4" fmla="*/ 35592 w 43850"/>
                <a:gd name="connsiteY4" fmla="*/ 3236 h 38827"/>
                <a:gd name="connsiteX5" fmla="*/ 42064 w 43850"/>
                <a:gd name="connsiteY5" fmla="*/ 10786 h 38827"/>
                <a:gd name="connsiteX6" fmla="*/ 43142 w 43850"/>
                <a:gd name="connsiteY6" fmla="*/ 23728 h 38827"/>
                <a:gd name="connsiteX7" fmla="*/ 37749 w 43850"/>
                <a:gd name="connsiteY7" fmla="*/ 22650 h 38827"/>
                <a:gd name="connsiteX8" fmla="*/ 38828 w 43850"/>
                <a:gd name="connsiteY8" fmla="*/ 17257 h 38827"/>
                <a:gd name="connsiteX9" fmla="*/ 37749 w 43850"/>
                <a:gd name="connsiteY9" fmla="*/ 12943 h 38827"/>
                <a:gd name="connsiteX10" fmla="*/ 32357 w 43850"/>
                <a:gd name="connsiteY10" fmla="*/ 7550 h 38827"/>
                <a:gd name="connsiteX11" fmla="*/ 24807 w 43850"/>
                <a:gd name="connsiteY11" fmla="*/ 5393 h 38827"/>
                <a:gd name="connsiteX12" fmla="*/ 16178 w 43850"/>
                <a:gd name="connsiteY12" fmla="*/ 7550 h 38827"/>
                <a:gd name="connsiteX13" fmla="*/ 6471 w 43850"/>
                <a:gd name="connsiteY13" fmla="*/ 16178 h 38827"/>
                <a:gd name="connsiteX14" fmla="*/ 6471 w 43850"/>
                <a:gd name="connsiteY14" fmla="*/ 26964 h 38827"/>
                <a:gd name="connsiteX15" fmla="*/ 15100 w 43850"/>
                <a:gd name="connsiteY15" fmla="*/ 34514 h 38827"/>
                <a:gd name="connsiteX16" fmla="*/ 12943 w 43850"/>
                <a:gd name="connsiteY16" fmla="*/ 38828 h 38827"/>
                <a:gd name="connsiteX17" fmla="*/ 6471 w 43850"/>
                <a:gd name="connsiteY17" fmla="*/ 34514 h 38827"/>
                <a:gd name="connsiteX18" fmla="*/ 2157 w 43850"/>
                <a:gd name="connsiteY18" fmla="*/ 29121 h 38827"/>
                <a:gd name="connsiteX19" fmla="*/ 0 w 43850"/>
                <a:gd name="connsiteY19" fmla="*/ 20493 h 3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850" h="38827">
                  <a:moveTo>
                    <a:pt x="0" y="20493"/>
                  </a:moveTo>
                  <a:cubicBezTo>
                    <a:pt x="0" y="17257"/>
                    <a:pt x="1078" y="14021"/>
                    <a:pt x="3236" y="10786"/>
                  </a:cubicBezTo>
                  <a:cubicBezTo>
                    <a:pt x="5393" y="7550"/>
                    <a:pt x="8628" y="5393"/>
                    <a:pt x="12943" y="3236"/>
                  </a:cubicBezTo>
                  <a:cubicBezTo>
                    <a:pt x="17257" y="1079"/>
                    <a:pt x="21571" y="0"/>
                    <a:pt x="24807" y="0"/>
                  </a:cubicBezTo>
                  <a:cubicBezTo>
                    <a:pt x="28042" y="0"/>
                    <a:pt x="32357" y="1079"/>
                    <a:pt x="35592" y="3236"/>
                  </a:cubicBezTo>
                  <a:cubicBezTo>
                    <a:pt x="38828" y="5393"/>
                    <a:pt x="40985" y="7550"/>
                    <a:pt x="42064" y="10786"/>
                  </a:cubicBezTo>
                  <a:cubicBezTo>
                    <a:pt x="44220" y="15100"/>
                    <a:pt x="44220" y="19414"/>
                    <a:pt x="43142" y="23728"/>
                  </a:cubicBezTo>
                  <a:lnTo>
                    <a:pt x="37749" y="22650"/>
                  </a:lnTo>
                  <a:cubicBezTo>
                    <a:pt x="37749" y="20493"/>
                    <a:pt x="38828" y="19414"/>
                    <a:pt x="38828" y="17257"/>
                  </a:cubicBezTo>
                  <a:cubicBezTo>
                    <a:pt x="38828" y="16178"/>
                    <a:pt x="38828" y="14021"/>
                    <a:pt x="37749" y="12943"/>
                  </a:cubicBezTo>
                  <a:cubicBezTo>
                    <a:pt x="36671" y="10786"/>
                    <a:pt x="34514" y="8628"/>
                    <a:pt x="32357" y="7550"/>
                  </a:cubicBezTo>
                  <a:cubicBezTo>
                    <a:pt x="30199" y="6471"/>
                    <a:pt x="28042" y="5393"/>
                    <a:pt x="24807" y="5393"/>
                  </a:cubicBezTo>
                  <a:cubicBezTo>
                    <a:pt x="21571" y="5393"/>
                    <a:pt x="19414" y="6471"/>
                    <a:pt x="16178" y="7550"/>
                  </a:cubicBezTo>
                  <a:cubicBezTo>
                    <a:pt x="11864" y="9707"/>
                    <a:pt x="8628" y="12943"/>
                    <a:pt x="6471" y="16178"/>
                  </a:cubicBezTo>
                  <a:cubicBezTo>
                    <a:pt x="4314" y="19414"/>
                    <a:pt x="5393" y="23728"/>
                    <a:pt x="6471" y="26964"/>
                  </a:cubicBezTo>
                  <a:cubicBezTo>
                    <a:pt x="8628" y="30199"/>
                    <a:pt x="10786" y="32357"/>
                    <a:pt x="15100" y="34514"/>
                  </a:cubicBezTo>
                  <a:lnTo>
                    <a:pt x="12943" y="38828"/>
                  </a:lnTo>
                  <a:cubicBezTo>
                    <a:pt x="10786" y="37749"/>
                    <a:pt x="8628" y="36671"/>
                    <a:pt x="6471" y="34514"/>
                  </a:cubicBezTo>
                  <a:cubicBezTo>
                    <a:pt x="4314" y="32357"/>
                    <a:pt x="3236" y="31278"/>
                    <a:pt x="2157" y="29121"/>
                  </a:cubicBezTo>
                  <a:cubicBezTo>
                    <a:pt x="1078" y="26964"/>
                    <a:pt x="0" y="23728"/>
                    <a:pt x="0" y="20493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88" name="Freihandform: Form 2787">
              <a:extLst>
                <a:ext uri="{FF2B5EF4-FFF2-40B4-BE49-F238E27FC236}">
                  <a16:creationId xmlns:a16="http://schemas.microsoft.com/office/drawing/2014/main" id="{8116A962-458D-41E2-95F0-A1786FAD7752}"/>
                </a:ext>
              </a:extLst>
            </p:cNvPr>
            <p:cNvSpPr/>
            <p:nvPr/>
          </p:nvSpPr>
          <p:spPr>
            <a:xfrm>
              <a:off x="9924146" y="3190845"/>
              <a:ext cx="58950" cy="37749"/>
            </a:xfrm>
            <a:custGeom>
              <a:avLst/>
              <a:gdLst>
                <a:gd name="connsiteX0" fmla="*/ 708 w 58950"/>
                <a:gd name="connsiteY0" fmla="*/ 29121 h 37749"/>
                <a:gd name="connsiteX1" fmla="*/ 6101 w 58950"/>
                <a:gd name="connsiteY1" fmla="*/ 24807 h 37749"/>
                <a:gd name="connsiteX2" fmla="*/ 55714 w 58950"/>
                <a:gd name="connsiteY2" fmla="*/ 0 h 37749"/>
                <a:gd name="connsiteX3" fmla="*/ 58950 w 58950"/>
                <a:gd name="connsiteY3" fmla="*/ 5393 h 37749"/>
                <a:gd name="connsiteX4" fmla="*/ 9337 w 58950"/>
                <a:gd name="connsiteY4" fmla="*/ 30199 h 37749"/>
                <a:gd name="connsiteX5" fmla="*/ 7179 w 58950"/>
                <a:gd name="connsiteY5" fmla="*/ 31278 h 37749"/>
                <a:gd name="connsiteX6" fmla="*/ 7179 w 58950"/>
                <a:gd name="connsiteY6" fmla="*/ 33435 h 37749"/>
                <a:gd name="connsiteX7" fmla="*/ 8258 w 58950"/>
                <a:gd name="connsiteY7" fmla="*/ 34514 h 37749"/>
                <a:gd name="connsiteX8" fmla="*/ 3944 w 58950"/>
                <a:gd name="connsiteY8" fmla="*/ 37749 h 37749"/>
                <a:gd name="connsiteX9" fmla="*/ 1787 w 58950"/>
                <a:gd name="connsiteY9" fmla="*/ 34514 h 37749"/>
                <a:gd name="connsiteX10" fmla="*/ 708 w 58950"/>
                <a:gd name="connsiteY10" fmla="*/ 29121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950" h="37749">
                  <a:moveTo>
                    <a:pt x="708" y="29121"/>
                  </a:moveTo>
                  <a:cubicBezTo>
                    <a:pt x="1787" y="26964"/>
                    <a:pt x="2866" y="25885"/>
                    <a:pt x="6101" y="24807"/>
                  </a:cubicBezTo>
                  <a:lnTo>
                    <a:pt x="55714" y="0"/>
                  </a:lnTo>
                  <a:lnTo>
                    <a:pt x="58950" y="5393"/>
                  </a:lnTo>
                  <a:lnTo>
                    <a:pt x="9337" y="30199"/>
                  </a:lnTo>
                  <a:cubicBezTo>
                    <a:pt x="8258" y="30199"/>
                    <a:pt x="8258" y="31278"/>
                    <a:pt x="7179" y="31278"/>
                  </a:cubicBezTo>
                  <a:cubicBezTo>
                    <a:pt x="7179" y="32357"/>
                    <a:pt x="7179" y="32357"/>
                    <a:pt x="7179" y="33435"/>
                  </a:cubicBezTo>
                  <a:cubicBezTo>
                    <a:pt x="7179" y="33435"/>
                    <a:pt x="7179" y="34514"/>
                    <a:pt x="8258" y="34514"/>
                  </a:cubicBezTo>
                  <a:lnTo>
                    <a:pt x="3944" y="37749"/>
                  </a:lnTo>
                  <a:cubicBezTo>
                    <a:pt x="2866" y="36671"/>
                    <a:pt x="1787" y="35592"/>
                    <a:pt x="1787" y="34514"/>
                  </a:cubicBezTo>
                  <a:cubicBezTo>
                    <a:pt x="-370" y="33435"/>
                    <a:pt x="-370" y="31278"/>
                    <a:pt x="708" y="29121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89" name="Freihandform: Form 2788">
              <a:extLst>
                <a:ext uri="{FF2B5EF4-FFF2-40B4-BE49-F238E27FC236}">
                  <a16:creationId xmlns:a16="http://schemas.microsoft.com/office/drawing/2014/main" id="{8586B93E-3182-4F60-AB5C-54B50A7C58DF}"/>
                </a:ext>
              </a:extLst>
            </p:cNvPr>
            <p:cNvSpPr/>
            <p:nvPr/>
          </p:nvSpPr>
          <p:spPr>
            <a:xfrm>
              <a:off x="9934562" y="3222123"/>
              <a:ext cx="48164" cy="44220"/>
            </a:xfrm>
            <a:custGeom>
              <a:avLst/>
              <a:gdLst>
                <a:gd name="connsiteX0" fmla="*/ 0 w 48164"/>
                <a:gd name="connsiteY0" fmla="*/ 17257 h 44220"/>
                <a:gd name="connsiteX1" fmla="*/ 6471 w 48164"/>
                <a:gd name="connsiteY1" fmla="*/ 9707 h 44220"/>
                <a:gd name="connsiteX2" fmla="*/ 19414 w 48164"/>
                <a:gd name="connsiteY2" fmla="*/ 10786 h 44220"/>
                <a:gd name="connsiteX3" fmla="*/ 33435 w 48164"/>
                <a:gd name="connsiteY3" fmla="*/ 26964 h 44220"/>
                <a:gd name="connsiteX4" fmla="*/ 39906 w 48164"/>
                <a:gd name="connsiteY4" fmla="*/ 21571 h 44220"/>
                <a:gd name="connsiteX5" fmla="*/ 39906 w 48164"/>
                <a:gd name="connsiteY5" fmla="*/ 14021 h 44220"/>
                <a:gd name="connsiteX6" fmla="*/ 30199 w 48164"/>
                <a:gd name="connsiteY6" fmla="*/ 4314 h 44220"/>
                <a:gd name="connsiteX7" fmla="*/ 33435 w 48164"/>
                <a:gd name="connsiteY7" fmla="*/ 0 h 44220"/>
                <a:gd name="connsiteX8" fmla="*/ 46378 w 48164"/>
                <a:gd name="connsiteY8" fmla="*/ 11864 h 44220"/>
                <a:gd name="connsiteX9" fmla="*/ 47456 w 48164"/>
                <a:gd name="connsiteY9" fmla="*/ 23728 h 44220"/>
                <a:gd name="connsiteX10" fmla="*/ 37749 w 48164"/>
                <a:gd name="connsiteY10" fmla="*/ 32357 h 44220"/>
                <a:gd name="connsiteX11" fmla="*/ 14021 w 48164"/>
                <a:gd name="connsiteY11" fmla="*/ 44221 h 44220"/>
                <a:gd name="connsiteX12" fmla="*/ 11864 w 48164"/>
                <a:gd name="connsiteY12" fmla="*/ 39906 h 44220"/>
                <a:gd name="connsiteX13" fmla="*/ 16178 w 48164"/>
                <a:gd name="connsiteY13" fmla="*/ 36671 h 44220"/>
                <a:gd name="connsiteX14" fmla="*/ 16178 w 48164"/>
                <a:gd name="connsiteY14" fmla="*/ 36671 h 44220"/>
                <a:gd name="connsiteX15" fmla="*/ 4314 w 48164"/>
                <a:gd name="connsiteY15" fmla="*/ 26964 h 44220"/>
                <a:gd name="connsiteX16" fmla="*/ 0 w 48164"/>
                <a:gd name="connsiteY16" fmla="*/ 17257 h 44220"/>
                <a:gd name="connsiteX17" fmla="*/ 10786 w 48164"/>
                <a:gd name="connsiteY17" fmla="*/ 30199 h 44220"/>
                <a:gd name="connsiteX18" fmla="*/ 17257 w 48164"/>
                <a:gd name="connsiteY18" fmla="*/ 33435 h 44220"/>
                <a:gd name="connsiteX19" fmla="*/ 28042 w 48164"/>
                <a:gd name="connsiteY19" fmla="*/ 28042 h 44220"/>
                <a:gd name="connsiteX20" fmla="*/ 17257 w 48164"/>
                <a:gd name="connsiteY20" fmla="*/ 16178 h 44220"/>
                <a:gd name="connsiteX21" fmla="*/ 8628 w 48164"/>
                <a:gd name="connsiteY21" fmla="*/ 15100 h 44220"/>
                <a:gd name="connsiteX22" fmla="*/ 4314 w 48164"/>
                <a:gd name="connsiteY22" fmla="*/ 19414 h 44220"/>
                <a:gd name="connsiteX23" fmla="*/ 5393 w 48164"/>
                <a:gd name="connsiteY23" fmla="*/ 24807 h 44220"/>
                <a:gd name="connsiteX24" fmla="*/ 10786 w 48164"/>
                <a:gd name="connsiteY24" fmla="*/ 30199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164" h="44220">
                  <a:moveTo>
                    <a:pt x="0" y="17257"/>
                  </a:moveTo>
                  <a:cubicBezTo>
                    <a:pt x="1078" y="14021"/>
                    <a:pt x="3236" y="11864"/>
                    <a:pt x="6471" y="9707"/>
                  </a:cubicBezTo>
                  <a:cubicBezTo>
                    <a:pt x="10786" y="7550"/>
                    <a:pt x="15099" y="7550"/>
                    <a:pt x="19414" y="10786"/>
                  </a:cubicBezTo>
                  <a:cubicBezTo>
                    <a:pt x="23728" y="12943"/>
                    <a:pt x="28042" y="18335"/>
                    <a:pt x="33435" y="26964"/>
                  </a:cubicBezTo>
                  <a:cubicBezTo>
                    <a:pt x="36670" y="25885"/>
                    <a:pt x="38828" y="23728"/>
                    <a:pt x="39906" y="21571"/>
                  </a:cubicBezTo>
                  <a:cubicBezTo>
                    <a:pt x="40985" y="19414"/>
                    <a:pt x="40985" y="17257"/>
                    <a:pt x="39906" y="14021"/>
                  </a:cubicBezTo>
                  <a:cubicBezTo>
                    <a:pt x="37749" y="10786"/>
                    <a:pt x="34513" y="7550"/>
                    <a:pt x="30199" y="4314"/>
                  </a:cubicBezTo>
                  <a:lnTo>
                    <a:pt x="33435" y="0"/>
                  </a:lnTo>
                  <a:cubicBezTo>
                    <a:pt x="38828" y="3236"/>
                    <a:pt x="43142" y="7550"/>
                    <a:pt x="46378" y="11864"/>
                  </a:cubicBezTo>
                  <a:cubicBezTo>
                    <a:pt x="48535" y="16178"/>
                    <a:pt x="48535" y="20493"/>
                    <a:pt x="47456" y="23728"/>
                  </a:cubicBezTo>
                  <a:cubicBezTo>
                    <a:pt x="45299" y="26964"/>
                    <a:pt x="42063" y="30199"/>
                    <a:pt x="37749" y="32357"/>
                  </a:cubicBezTo>
                  <a:lnTo>
                    <a:pt x="14021" y="44221"/>
                  </a:lnTo>
                  <a:lnTo>
                    <a:pt x="11864" y="39906"/>
                  </a:lnTo>
                  <a:lnTo>
                    <a:pt x="16178" y="36671"/>
                  </a:lnTo>
                  <a:lnTo>
                    <a:pt x="16178" y="36671"/>
                  </a:lnTo>
                  <a:cubicBezTo>
                    <a:pt x="9707" y="34514"/>
                    <a:pt x="6471" y="30199"/>
                    <a:pt x="4314" y="26964"/>
                  </a:cubicBezTo>
                  <a:cubicBezTo>
                    <a:pt x="0" y="22650"/>
                    <a:pt x="0" y="19414"/>
                    <a:pt x="0" y="17257"/>
                  </a:cubicBezTo>
                  <a:close/>
                  <a:moveTo>
                    <a:pt x="10786" y="30199"/>
                  </a:moveTo>
                  <a:cubicBezTo>
                    <a:pt x="12942" y="31278"/>
                    <a:pt x="15099" y="32357"/>
                    <a:pt x="17257" y="33435"/>
                  </a:cubicBezTo>
                  <a:lnTo>
                    <a:pt x="28042" y="28042"/>
                  </a:lnTo>
                  <a:cubicBezTo>
                    <a:pt x="23728" y="21571"/>
                    <a:pt x="20492" y="17257"/>
                    <a:pt x="17257" y="16178"/>
                  </a:cubicBezTo>
                  <a:cubicBezTo>
                    <a:pt x="14021" y="14021"/>
                    <a:pt x="11864" y="14021"/>
                    <a:pt x="8628" y="15100"/>
                  </a:cubicBezTo>
                  <a:cubicBezTo>
                    <a:pt x="6471" y="16178"/>
                    <a:pt x="5393" y="17257"/>
                    <a:pt x="4314" y="19414"/>
                  </a:cubicBezTo>
                  <a:cubicBezTo>
                    <a:pt x="4314" y="21571"/>
                    <a:pt x="4314" y="23728"/>
                    <a:pt x="5393" y="24807"/>
                  </a:cubicBezTo>
                  <a:cubicBezTo>
                    <a:pt x="7549" y="26964"/>
                    <a:pt x="9707" y="29121"/>
                    <a:pt x="10786" y="30199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90" name="Freihandform: Form 2789">
              <a:extLst>
                <a:ext uri="{FF2B5EF4-FFF2-40B4-BE49-F238E27FC236}">
                  <a16:creationId xmlns:a16="http://schemas.microsoft.com/office/drawing/2014/main" id="{2BED2FF3-C56F-4E47-A38B-1D435577C463}"/>
                </a:ext>
              </a:extLst>
            </p:cNvPr>
            <p:cNvSpPr/>
            <p:nvPr/>
          </p:nvSpPr>
          <p:spPr>
            <a:xfrm>
              <a:off x="9953976" y="3260784"/>
              <a:ext cx="44220" cy="35759"/>
            </a:xfrm>
            <a:custGeom>
              <a:avLst/>
              <a:gdLst>
                <a:gd name="connsiteX0" fmla="*/ 0 w 44220"/>
                <a:gd name="connsiteY0" fmla="*/ 19581 h 35759"/>
                <a:gd name="connsiteX1" fmla="*/ 0 w 44220"/>
                <a:gd name="connsiteY1" fmla="*/ 10952 h 35759"/>
                <a:gd name="connsiteX2" fmla="*/ 5393 w 44220"/>
                <a:gd name="connsiteY2" fmla="*/ 12031 h 35759"/>
                <a:gd name="connsiteX3" fmla="*/ 4314 w 44220"/>
                <a:gd name="connsiteY3" fmla="*/ 19581 h 35759"/>
                <a:gd name="connsiteX4" fmla="*/ 6471 w 44220"/>
                <a:gd name="connsiteY4" fmla="*/ 26052 h 35759"/>
                <a:gd name="connsiteX5" fmla="*/ 10786 w 44220"/>
                <a:gd name="connsiteY5" fmla="*/ 31445 h 35759"/>
                <a:gd name="connsiteX6" fmla="*/ 16178 w 44220"/>
                <a:gd name="connsiteY6" fmla="*/ 31445 h 35759"/>
                <a:gd name="connsiteX7" fmla="*/ 19414 w 44220"/>
                <a:gd name="connsiteY7" fmla="*/ 27131 h 35759"/>
                <a:gd name="connsiteX8" fmla="*/ 19414 w 44220"/>
                <a:gd name="connsiteY8" fmla="*/ 18502 h 35759"/>
                <a:gd name="connsiteX9" fmla="*/ 19414 w 44220"/>
                <a:gd name="connsiteY9" fmla="*/ 7717 h 35759"/>
                <a:gd name="connsiteX10" fmla="*/ 24807 w 44220"/>
                <a:gd name="connsiteY10" fmla="*/ 1245 h 35759"/>
                <a:gd name="connsiteX11" fmla="*/ 34514 w 44220"/>
                <a:gd name="connsiteY11" fmla="*/ 1245 h 35759"/>
                <a:gd name="connsiteX12" fmla="*/ 42063 w 44220"/>
                <a:gd name="connsiteY12" fmla="*/ 8795 h 35759"/>
                <a:gd name="connsiteX13" fmla="*/ 44220 w 44220"/>
                <a:gd name="connsiteY13" fmla="*/ 15267 h 35759"/>
                <a:gd name="connsiteX14" fmla="*/ 44220 w 44220"/>
                <a:gd name="connsiteY14" fmla="*/ 21738 h 35759"/>
                <a:gd name="connsiteX15" fmla="*/ 38828 w 44220"/>
                <a:gd name="connsiteY15" fmla="*/ 20659 h 35759"/>
                <a:gd name="connsiteX16" fmla="*/ 38828 w 44220"/>
                <a:gd name="connsiteY16" fmla="*/ 15267 h 35759"/>
                <a:gd name="connsiteX17" fmla="*/ 37749 w 44220"/>
                <a:gd name="connsiteY17" fmla="*/ 9874 h 35759"/>
                <a:gd name="connsiteX18" fmla="*/ 33435 w 44220"/>
                <a:gd name="connsiteY18" fmla="*/ 5560 h 35759"/>
                <a:gd name="connsiteX19" fmla="*/ 28042 w 44220"/>
                <a:gd name="connsiteY19" fmla="*/ 5560 h 35759"/>
                <a:gd name="connsiteX20" fmla="*/ 25885 w 44220"/>
                <a:gd name="connsiteY20" fmla="*/ 7717 h 35759"/>
                <a:gd name="connsiteX21" fmla="*/ 24807 w 44220"/>
                <a:gd name="connsiteY21" fmla="*/ 12031 h 35759"/>
                <a:gd name="connsiteX22" fmla="*/ 24807 w 44220"/>
                <a:gd name="connsiteY22" fmla="*/ 17424 h 35759"/>
                <a:gd name="connsiteX23" fmla="*/ 24807 w 44220"/>
                <a:gd name="connsiteY23" fmla="*/ 24974 h 35759"/>
                <a:gd name="connsiteX24" fmla="*/ 23728 w 44220"/>
                <a:gd name="connsiteY24" fmla="*/ 30366 h 35759"/>
                <a:gd name="connsiteX25" fmla="*/ 19414 w 44220"/>
                <a:gd name="connsiteY25" fmla="*/ 34681 h 35759"/>
                <a:gd name="connsiteX26" fmla="*/ 12943 w 44220"/>
                <a:gd name="connsiteY26" fmla="*/ 35759 h 35759"/>
                <a:gd name="connsiteX27" fmla="*/ 6471 w 44220"/>
                <a:gd name="connsiteY27" fmla="*/ 32523 h 35759"/>
                <a:gd name="connsiteX28" fmla="*/ 1078 w 44220"/>
                <a:gd name="connsiteY28" fmla="*/ 26052 h 35759"/>
                <a:gd name="connsiteX29" fmla="*/ 0 w 44220"/>
                <a:gd name="connsiteY29" fmla="*/ 19581 h 3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20" h="35759">
                  <a:moveTo>
                    <a:pt x="0" y="19581"/>
                  </a:moveTo>
                  <a:cubicBezTo>
                    <a:pt x="0" y="16345"/>
                    <a:pt x="0" y="14188"/>
                    <a:pt x="0" y="10952"/>
                  </a:cubicBezTo>
                  <a:lnTo>
                    <a:pt x="5393" y="12031"/>
                  </a:lnTo>
                  <a:cubicBezTo>
                    <a:pt x="4314" y="14188"/>
                    <a:pt x="4314" y="17424"/>
                    <a:pt x="4314" y="19581"/>
                  </a:cubicBezTo>
                  <a:cubicBezTo>
                    <a:pt x="4314" y="21738"/>
                    <a:pt x="5393" y="23895"/>
                    <a:pt x="6471" y="26052"/>
                  </a:cubicBezTo>
                  <a:cubicBezTo>
                    <a:pt x="7550" y="28209"/>
                    <a:pt x="9707" y="30366"/>
                    <a:pt x="10786" y="31445"/>
                  </a:cubicBezTo>
                  <a:cubicBezTo>
                    <a:pt x="12943" y="32523"/>
                    <a:pt x="15099" y="32523"/>
                    <a:pt x="16178" y="31445"/>
                  </a:cubicBezTo>
                  <a:cubicBezTo>
                    <a:pt x="18335" y="30366"/>
                    <a:pt x="19414" y="29288"/>
                    <a:pt x="19414" y="27131"/>
                  </a:cubicBezTo>
                  <a:cubicBezTo>
                    <a:pt x="19414" y="24974"/>
                    <a:pt x="19414" y="22816"/>
                    <a:pt x="19414" y="18502"/>
                  </a:cubicBezTo>
                  <a:cubicBezTo>
                    <a:pt x="19414" y="14188"/>
                    <a:pt x="19414" y="10952"/>
                    <a:pt x="19414" y="7717"/>
                  </a:cubicBezTo>
                  <a:cubicBezTo>
                    <a:pt x="19414" y="4481"/>
                    <a:pt x="21571" y="2324"/>
                    <a:pt x="24807" y="1245"/>
                  </a:cubicBezTo>
                  <a:cubicBezTo>
                    <a:pt x="28042" y="167"/>
                    <a:pt x="31278" y="-912"/>
                    <a:pt x="34514" y="1245"/>
                  </a:cubicBezTo>
                  <a:cubicBezTo>
                    <a:pt x="37749" y="2324"/>
                    <a:pt x="39907" y="5560"/>
                    <a:pt x="42063" y="8795"/>
                  </a:cubicBezTo>
                  <a:cubicBezTo>
                    <a:pt x="43142" y="10952"/>
                    <a:pt x="44220" y="13109"/>
                    <a:pt x="44220" y="15267"/>
                  </a:cubicBezTo>
                  <a:cubicBezTo>
                    <a:pt x="44220" y="17424"/>
                    <a:pt x="44220" y="19581"/>
                    <a:pt x="44220" y="21738"/>
                  </a:cubicBezTo>
                  <a:lnTo>
                    <a:pt x="38828" y="20659"/>
                  </a:lnTo>
                  <a:cubicBezTo>
                    <a:pt x="38828" y="18502"/>
                    <a:pt x="38828" y="16345"/>
                    <a:pt x="38828" y="15267"/>
                  </a:cubicBezTo>
                  <a:cubicBezTo>
                    <a:pt x="38828" y="13109"/>
                    <a:pt x="37749" y="12031"/>
                    <a:pt x="37749" y="9874"/>
                  </a:cubicBezTo>
                  <a:cubicBezTo>
                    <a:pt x="36670" y="7717"/>
                    <a:pt x="34514" y="5560"/>
                    <a:pt x="33435" y="5560"/>
                  </a:cubicBezTo>
                  <a:cubicBezTo>
                    <a:pt x="31278" y="4481"/>
                    <a:pt x="30199" y="4481"/>
                    <a:pt x="28042" y="5560"/>
                  </a:cubicBezTo>
                  <a:cubicBezTo>
                    <a:pt x="26964" y="6638"/>
                    <a:pt x="25885" y="6638"/>
                    <a:pt x="25885" y="7717"/>
                  </a:cubicBezTo>
                  <a:cubicBezTo>
                    <a:pt x="25885" y="8795"/>
                    <a:pt x="24807" y="9874"/>
                    <a:pt x="24807" y="12031"/>
                  </a:cubicBezTo>
                  <a:cubicBezTo>
                    <a:pt x="24807" y="13109"/>
                    <a:pt x="24807" y="15267"/>
                    <a:pt x="24807" y="17424"/>
                  </a:cubicBezTo>
                  <a:cubicBezTo>
                    <a:pt x="24807" y="20659"/>
                    <a:pt x="24807" y="22816"/>
                    <a:pt x="24807" y="24974"/>
                  </a:cubicBezTo>
                  <a:cubicBezTo>
                    <a:pt x="24807" y="27131"/>
                    <a:pt x="24807" y="29288"/>
                    <a:pt x="23728" y="30366"/>
                  </a:cubicBezTo>
                  <a:cubicBezTo>
                    <a:pt x="22649" y="32523"/>
                    <a:pt x="21571" y="33602"/>
                    <a:pt x="19414" y="34681"/>
                  </a:cubicBezTo>
                  <a:cubicBezTo>
                    <a:pt x="17257" y="35759"/>
                    <a:pt x="15099" y="35759"/>
                    <a:pt x="12943" y="35759"/>
                  </a:cubicBezTo>
                  <a:cubicBezTo>
                    <a:pt x="10786" y="35759"/>
                    <a:pt x="8628" y="34681"/>
                    <a:pt x="6471" y="32523"/>
                  </a:cubicBezTo>
                  <a:cubicBezTo>
                    <a:pt x="4314" y="30366"/>
                    <a:pt x="2157" y="28209"/>
                    <a:pt x="1078" y="26052"/>
                  </a:cubicBezTo>
                  <a:cubicBezTo>
                    <a:pt x="1078" y="26052"/>
                    <a:pt x="1078" y="22816"/>
                    <a:pt x="0" y="19581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91" name="Freihandform: Form 2790">
              <a:extLst>
                <a:ext uri="{FF2B5EF4-FFF2-40B4-BE49-F238E27FC236}">
                  <a16:creationId xmlns:a16="http://schemas.microsoft.com/office/drawing/2014/main" id="{3D14E008-6E55-4AC0-8B22-E0F52A6DE317}"/>
                </a:ext>
              </a:extLst>
            </p:cNvPr>
            <p:cNvSpPr/>
            <p:nvPr/>
          </p:nvSpPr>
          <p:spPr>
            <a:xfrm>
              <a:off x="9971232" y="3294219"/>
              <a:ext cx="44220" cy="35759"/>
            </a:xfrm>
            <a:custGeom>
              <a:avLst/>
              <a:gdLst>
                <a:gd name="connsiteX0" fmla="*/ 0 w 44220"/>
                <a:gd name="connsiteY0" fmla="*/ 19581 h 35759"/>
                <a:gd name="connsiteX1" fmla="*/ 0 w 44220"/>
                <a:gd name="connsiteY1" fmla="*/ 10952 h 35759"/>
                <a:gd name="connsiteX2" fmla="*/ 5393 w 44220"/>
                <a:gd name="connsiteY2" fmla="*/ 12031 h 35759"/>
                <a:gd name="connsiteX3" fmla="*/ 4314 w 44220"/>
                <a:gd name="connsiteY3" fmla="*/ 19581 h 35759"/>
                <a:gd name="connsiteX4" fmla="*/ 6472 w 44220"/>
                <a:gd name="connsiteY4" fmla="*/ 26052 h 35759"/>
                <a:gd name="connsiteX5" fmla="*/ 10786 w 44220"/>
                <a:gd name="connsiteY5" fmla="*/ 31445 h 35759"/>
                <a:gd name="connsiteX6" fmla="*/ 16178 w 44220"/>
                <a:gd name="connsiteY6" fmla="*/ 31445 h 35759"/>
                <a:gd name="connsiteX7" fmla="*/ 19414 w 44220"/>
                <a:gd name="connsiteY7" fmla="*/ 27131 h 35759"/>
                <a:gd name="connsiteX8" fmla="*/ 19414 w 44220"/>
                <a:gd name="connsiteY8" fmla="*/ 18502 h 35759"/>
                <a:gd name="connsiteX9" fmla="*/ 19414 w 44220"/>
                <a:gd name="connsiteY9" fmla="*/ 7717 h 35759"/>
                <a:gd name="connsiteX10" fmla="*/ 24807 w 44220"/>
                <a:gd name="connsiteY10" fmla="*/ 1245 h 35759"/>
                <a:gd name="connsiteX11" fmla="*/ 34514 w 44220"/>
                <a:gd name="connsiteY11" fmla="*/ 1245 h 35759"/>
                <a:gd name="connsiteX12" fmla="*/ 42064 w 44220"/>
                <a:gd name="connsiteY12" fmla="*/ 8795 h 35759"/>
                <a:gd name="connsiteX13" fmla="*/ 44221 w 44220"/>
                <a:gd name="connsiteY13" fmla="*/ 15267 h 35759"/>
                <a:gd name="connsiteX14" fmla="*/ 44221 w 44220"/>
                <a:gd name="connsiteY14" fmla="*/ 21738 h 35759"/>
                <a:gd name="connsiteX15" fmla="*/ 38828 w 44220"/>
                <a:gd name="connsiteY15" fmla="*/ 20659 h 35759"/>
                <a:gd name="connsiteX16" fmla="*/ 38828 w 44220"/>
                <a:gd name="connsiteY16" fmla="*/ 15267 h 35759"/>
                <a:gd name="connsiteX17" fmla="*/ 37749 w 44220"/>
                <a:gd name="connsiteY17" fmla="*/ 9874 h 35759"/>
                <a:gd name="connsiteX18" fmla="*/ 33435 w 44220"/>
                <a:gd name="connsiteY18" fmla="*/ 5560 h 35759"/>
                <a:gd name="connsiteX19" fmla="*/ 28043 w 44220"/>
                <a:gd name="connsiteY19" fmla="*/ 5560 h 35759"/>
                <a:gd name="connsiteX20" fmla="*/ 25885 w 44220"/>
                <a:gd name="connsiteY20" fmla="*/ 7717 h 35759"/>
                <a:gd name="connsiteX21" fmla="*/ 24807 w 44220"/>
                <a:gd name="connsiteY21" fmla="*/ 12031 h 35759"/>
                <a:gd name="connsiteX22" fmla="*/ 24807 w 44220"/>
                <a:gd name="connsiteY22" fmla="*/ 17424 h 35759"/>
                <a:gd name="connsiteX23" fmla="*/ 24807 w 44220"/>
                <a:gd name="connsiteY23" fmla="*/ 24974 h 35759"/>
                <a:gd name="connsiteX24" fmla="*/ 23728 w 44220"/>
                <a:gd name="connsiteY24" fmla="*/ 30366 h 35759"/>
                <a:gd name="connsiteX25" fmla="*/ 19414 w 44220"/>
                <a:gd name="connsiteY25" fmla="*/ 34681 h 35759"/>
                <a:gd name="connsiteX26" fmla="*/ 12943 w 44220"/>
                <a:gd name="connsiteY26" fmla="*/ 35759 h 35759"/>
                <a:gd name="connsiteX27" fmla="*/ 6472 w 44220"/>
                <a:gd name="connsiteY27" fmla="*/ 32523 h 35759"/>
                <a:gd name="connsiteX28" fmla="*/ 1079 w 44220"/>
                <a:gd name="connsiteY28" fmla="*/ 26052 h 35759"/>
                <a:gd name="connsiteX29" fmla="*/ 0 w 44220"/>
                <a:gd name="connsiteY29" fmla="*/ 19581 h 3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20" h="35759">
                  <a:moveTo>
                    <a:pt x="0" y="19581"/>
                  </a:moveTo>
                  <a:cubicBezTo>
                    <a:pt x="0" y="16345"/>
                    <a:pt x="0" y="14188"/>
                    <a:pt x="0" y="10952"/>
                  </a:cubicBezTo>
                  <a:lnTo>
                    <a:pt x="5393" y="12031"/>
                  </a:lnTo>
                  <a:cubicBezTo>
                    <a:pt x="4314" y="14188"/>
                    <a:pt x="4314" y="17424"/>
                    <a:pt x="4314" y="19581"/>
                  </a:cubicBezTo>
                  <a:cubicBezTo>
                    <a:pt x="4314" y="21738"/>
                    <a:pt x="5393" y="23895"/>
                    <a:pt x="6472" y="26052"/>
                  </a:cubicBezTo>
                  <a:cubicBezTo>
                    <a:pt x="7550" y="28209"/>
                    <a:pt x="9707" y="30366"/>
                    <a:pt x="10786" y="31445"/>
                  </a:cubicBezTo>
                  <a:cubicBezTo>
                    <a:pt x="12943" y="32523"/>
                    <a:pt x="15100" y="32523"/>
                    <a:pt x="16178" y="31445"/>
                  </a:cubicBezTo>
                  <a:cubicBezTo>
                    <a:pt x="18335" y="30366"/>
                    <a:pt x="19414" y="29288"/>
                    <a:pt x="19414" y="27131"/>
                  </a:cubicBezTo>
                  <a:cubicBezTo>
                    <a:pt x="19414" y="24974"/>
                    <a:pt x="19414" y="22816"/>
                    <a:pt x="19414" y="18502"/>
                  </a:cubicBezTo>
                  <a:cubicBezTo>
                    <a:pt x="19414" y="14188"/>
                    <a:pt x="19414" y="10952"/>
                    <a:pt x="19414" y="7717"/>
                  </a:cubicBezTo>
                  <a:cubicBezTo>
                    <a:pt x="19414" y="4481"/>
                    <a:pt x="21571" y="2324"/>
                    <a:pt x="24807" y="1245"/>
                  </a:cubicBezTo>
                  <a:cubicBezTo>
                    <a:pt x="28043" y="167"/>
                    <a:pt x="31278" y="-912"/>
                    <a:pt x="34514" y="1245"/>
                  </a:cubicBezTo>
                  <a:cubicBezTo>
                    <a:pt x="37749" y="2324"/>
                    <a:pt x="39907" y="5560"/>
                    <a:pt x="42064" y="8795"/>
                  </a:cubicBezTo>
                  <a:cubicBezTo>
                    <a:pt x="43142" y="10952"/>
                    <a:pt x="44221" y="13110"/>
                    <a:pt x="44221" y="15267"/>
                  </a:cubicBezTo>
                  <a:cubicBezTo>
                    <a:pt x="44221" y="17424"/>
                    <a:pt x="44221" y="19581"/>
                    <a:pt x="44221" y="21738"/>
                  </a:cubicBezTo>
                  <a:lnTo>
                    <a:pt x="38828" y="20659"/>
                  </a:lnTo>
                  <a:cubicBezTo>
                    <a:pt x="38828" y="18502"/>
                    <a:pt x="38828" y="16345"/>
                    <a:pt x="38828" y="15267"/>
                  </a:cubicBezTo>
                  <a:cubicBezTo>
                    <a:pt x="38828" y="13110"/>
                    <a:pt x="37749" y="12031"/>
                    <a:pt x="37749" y="9874"/>
                  </a:cubicBezTo>
                  <a:cubicBezTo>
                    <a:pt x="36671" y="7717"/>
                    <a:pt x="34514" y="5560"/>
                    <a:pt x="33435" y="5560"/>
                  </a:cubicBezTo>
                  <a:cubicBezTo>
                    <a:pt x="31278" y="4481"/>
                    <a:pt x="30199" y="4481"/>
                    <a:pt x="28043" y="5560"/>
                  </a:cubicBezTo>
                  <a:cubicBezTo>
                    <a:pt x="26964" y="6638"/>
                    <a:pt x="25885" y="6638"/>
                    <a:pt x="25885" y="7717"/>
                  </a:cubicBezTo>
                  <a:cubicBezTo>
                    <a:pt x="25885" y="8795"/>
                    <a:pt x="24807" y="9874"/>
                    <a:pt x="24807" y="12031"/>
                  </a:cubicBezTo>
                  <a:cubicBezTo>
                    <a:pt x="24807" y="13110"/>
                    <a:pt x="24807" y="15267"/>
                    <a:pt x="24807" y="17424"/>
                  </a:cubicBezTo>
                  <a:cubicBezTo>
                    <a:pt x="24807" y="20659"/>
                    <a:pt x="24807" y="22816"/>
                    <a:pt x="24807" y="24974"/>
                  </a:cubicBezTo>
                  <a:cubicBezTo>
                    <a:pt x="24807" y="27131"/>
                    <a:pt x="24807" y="29288"/>
                    <a:pt x="23728" y="30366"/>
                  </a:cubicBezTo>
                  <a:cubicBezTo>
                    <a:pt x="22650" y="32523"/>
                    <a:pt x="21571" y="33602"/>
                    <a:pt x="19414" y="34681"/>
                  </a:cubicBezTo>
                  <a:cubicBezTo>
                    <a:pt x="17257" y="35759"/>
                    <a:pt x="15100" y="35759"/>
                    <a:pt x="12943" y="35759"/>
                  </a:cubicBezTo>
                  <a:cubicBezTo>
                    <a:pt x="10786" y="35759"/>
                    <a:pt x="8628" y="34681"/>
                    <a:pt x="6472" y="32523"/>
                  </a:cubicBezTo>
                  <a:cubicBezTo>
                    <a:pt x="4314" y="31445"/>
                    <a:pt x="2157" y="28209"/>
                    <a:pt x="1079" y="26052"/>
                  </a:cubicBezTo>
                  <a:cubicBezTo>
                    <a:pt x="1079" y="24974"/>
                    <a:pt x="0" y="22816"/>
                    <a:pt x="0" y="19581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792" name="Grafik 2">
            <a:extLst>
              <a:ext uri="{FF2B5EF4-FFF2-40B4-BE49-F238E27FC236}">
                <a16:creationId xmlns:a16="http://schemas.microsoft.com/office/drawing/2014/main" id="{D355F60A-5F45-4A04-B519-A7FEBDBC9F2E}"/>
              </a:ext>
            </a:extLst>
          </p:cNvPr>
          <p:cNvGrpSpPr/>
          <p:nvPr/>
        </p:nvGrpSpPr>
        <p:grpSpPr>
          <a:xfrm>
            <a:off x="9300373" y="3039848"/>
            <a:ext cx="221102" cy="292287"/>
            <a:chOff x="9300373" y="3039848"/>
            <a:chExt cx="221102" cy="292287"/>
          </a:xfrm>
          <a:solidFill>
            <a:srgbClr val="163156"/>
          </a:solidFill>
        </p:grpSpPr>
        <p:sp>
          <p:nvSpPr>
            <p:cNvPr id="2793" name="Freihandform: Form 2792">
              <a:extLst>
                <a:ext uri="{FF2B5EF4-FFF2-40B4-BE49-F238E27FC236}">
                  <a16:creationId xmlns:a16="http://schemas.microsoft.com/office/drawing/2014/main" id="{B9AF8A73-EDF1-44BB-BA29-363055DC1C83}"/>
                </a:ext>
              </a:extLst>
            </p:cNvPr>
            <p:cNvSpPr/>
            <p:nvPr/>
          </p:nvSpPr>
          <p:spPr>
            <a:xfrm>
              <a:off x="9300373" y="3286836"/>
              <a:ext cx="42063" cy="45299"/>
            </a:xfrm>
            <a:custGeom>
              <a:avLst/>
              <a:gdLst>
                <a:gd name="connsiteX0" fmla="*/ 34514 w 42063"/>
                <a:gd name="connsiteY0" fmla="*/ 42064 h 45299"/>
                <a:gd name="connsiteX1" fmla="*/ 26964 w 42063"/>
                <a:gd name="connsiteY1" fmla="*/ 45299 h 45299"/>
                <a:gd name="connsiteX2" fmla="*/ 24807 w 42063"/>
                <a:gd name="connsiteY2" fmla="*/ 39906 h 45299"/>
                <a:gd name="connsiteX3" fmla="*/ 31278 w 42063"/>
                <a:gd name="connsiteY3" fmla="*/ 36671 h 45299"/>
                <a:gd name="connsiteX4" fmla="*/ 36671 w 42063"/>
                <a:gd name="connsiteY4" fmla="*/ 32357 h 45299"/>
                <a:gd name="connsiteX5" fmla="*/ 38828 w 42063"/>
                <a:gd name="connsiteY5" fmla="*/ 25885 h 45299"/>
                <a:gd name="connsiteX6" fmla="*/ 35593 w 42063"/>
                <a:gd name="connsiteY6" fmla="*/ 20493 h 45299"/>
                <a:gd name="connsiteX7" fmla="*/ 30200 w 42063"/>
                <a:gd name="connsiteY7" fmla="*/ 19414 h 45299"/>
                <a:gd name="connsiteX8" fmla="*/ 22650 w 42063"/>
                <a:gd name="connsiteY8" fmla="*/ 23728 h 45299"/>
                <a:gd name="connsiteX9" fmla="*/ 12943 w 42063"/>
                <a:gd name="connsiteY9" fmla="*/ 29121 h 45299"/>
                <a:gd name="connsiteX10" fmla="*/ 4314 w 42063"/>
                <a:gd name="connsiteY10" fmla="*/ 28042 h 45299"/>
                <a:gd name="connsiteX11" fmla="*/ 0 w 42063"/>
                <a:gd name="connsiteY11" fmla="*/ 19414 h 45299"/>
                <a:gd name="connsiteX12" fmla="*/ 3236 w 42063"/>
                <a:gd name="connsiteY12" fmla="*/ 8628 h 45299"/>
                <a:gd name="connsiteX13" fmla="*/ 8629 w 42063"/>
                <a:gd name="connsiteY13" fmla="*/ 3236 h 45299"/>
                <a:gd name="connsiteX14" fmla="*/ 15100 w 42063"/>
                <a:gd name="connsiteY14" fmla="*/ 0 h 45299"/>
                <a:gd name="connsiteX15" fmla="*/ 16178 w 42063"/>
                <a:gd name="connsiteY15" fmla="*/ 5393 h 45299"/>
                <a:gd name="connsiteX16" fmla="*/ 10786 w 42063"/>
                <a:gd name="connsiteY16" fmla="*/ 7550 h 45299"/>
                <a:gd name="connsiteX17" fmla="*/ 7550 w 42063"/>
                <a:gd name="connsiteY17" fmla="*/ 10786 h 45299"/>
                <a:gd name="connsiteX18" fmla="*/ 5393 w 42063"/>
                <a:gd name="connsiteY18" fmla="*/ 17257 h 45299"/>
                <a:gd name="connsiteX19" fmla="*/ 7550 w 42063"/>
                <a:gd name="connsiteY19" fmla="*/ 21571 h 45299"/>
                <a:gd name="connsiteX20" fmla="*/ 10786 w 42063"/>
                <a:gd name="connsiteY20" fmla="*/ 22650 h 45299"/>
                <a:gd name="connsiteX21" fmla="*/ 14022 w 42063"/>
                <a:gd name="connsiteY21" fmla="*/ 21571 h 45299"/>
                <a:gd name="connsiteX22" fmla="*/ 18335 w 42063"/>
                <a:gd name="connsiteY22" fmla="*/ 18335 h 45299"/>
                <a:gd name="connsiteX23" fmla="*/ 24807 w 42063"/>
                <a:gd name="connsiteY23" fmla="*/ 14021 h 45299"/>
                <a:gd name="connsiteX24" fmla="*/ 30200 w 42063"/>
                <a:gd name="connsiteY24" fmla="*/ 12943 h 45299"/>
                <a:gd name="connsiteX25" fmla="*/ 36671 w 42063"/>
                <a:gd name="connsiteY25" fmla="*/ 15100 h 45299"/>
                <a:gd name="connsiteX26" fmla="*/ 40985 w 42063"/>
                <a:gd name="connsiteY26" fmla="*/ 20493 h 45299"/>
                <a:gd name="connsiteX27" fmla="*/ 42064 w 42063"/>
                <a:gd name="connsiteY27" fmla="*/ 26964 h 45299"/>
                <a:gd name="connsiteX28" fmla="*/ 38828 w 42063"/>
                <a:gd name="connsiteY28" fmla="*/ 34514 h 45299"/>
                <a:gd name="connsiteX29" fmla="*/ 34514 w 42063"/>
                <a:gd name="connsiteY29" fmla="*/ 42064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63" h="45299">
                  <a:moveTo>
                    <a:pt x="34514" y="42064"/>
                  </a:moveTo>
                  <a:cubicBezTo>
                    <a:pt x="32357" y="43142"/>
                    <a:pt x="29121" y="45299"/>
                    <a:pt x="26964" y="45299"/>
                  </a:cubicBezTo>
                  <a:lnTo>
                    <a:pt x="24807" y="39906"/>
                  </a:lnTo>
                  <a:cubicBezTo>
                    <a:pt x="26964" y="38828"/>
                    <a:pt x="30200" y="37749"/>
                    <a:pt x="31278" y="36671"/>
                  </a:cubicBezTo>
                  <a:cubicBezTo>
                    <a:pt x="33435" y="35592"/>
                    <a:pt x="34514" y="34514"/>
                    <a:pt x="36671" y="32357"/>
                  </a:cubicBezTo>
                  <a:cubicBezTo>
                    <a:pt x="38828" y="30199"/>
                    <a:pt x="38828" y="28042"/>
                    <a:pt x="38828" y="25885"/>
                  </a:cubicBezTo>
                  <a:cubicBezTo>
                    <a:pt x="38828" y="23728"/>
                    <a:pt x="37749" y="22650"/>
                    <a:pt x="35593" y="20493"/>
                  </a:cubicBezTo>
                  <a:cubicBezTo>
                    <a:pt x="33435" y="19414"/>
                    <a:pt x="32357" y="19414"/>
                    <a:pt x="30200" y="19414"/>
                  </a:cubicBezTo>
                  <a:cubicBezTo>
                    <a:pt x="28043" y="19414"/>
                    <a:pt x="25885" y="21571"/>
                    <a:pt x="22650" y="23728"/>
                  </a:cubicBezTo>
                  <a:cubicBezTo>
                    <a:pt x="19414" y="25885"/>
                    <a:pt x="16178" y="28042"/>
                    <a:pt x="12943" y="29121"/>
                  </a:cubicBezTo>
                  <a:cubicBezTo>
                    <a:pt x="9707" y="30199"/>
                    <a:pt x="7550" y="29121"/>
                    <a:pt x="4314" y="28042"/>
                  </a:cubicBezTo>
                  <a:cubicBezTo>
                    <a:pt x="1079" y="25885"/>
                    <a:pt x="0" y="23728"/>
                    <a:pt x="0" y="19414"/>
                  </a:cubicBezTo>
                  <a:cubicBezTo>
                    <a:pt x="0" y="16178"/>
                    <a:pt x="1079" y="12943"/>
                    <a:pt x="3236" y="8628"/>
                  </a:cubicBezTo>
                  <a:cubicBezTo>
                    <a:pt x="4314" y="6471"/>
                    <a:pt x="6472" y="5393"/>
                    <a:pt x="8629" y="3236"/>
                  </a:cubicBezTo>
                  <a:cubicBezTo>
                    <a:pt x="10786" y="2157"/>
                    <a:pt x="12943" y="1079"/>
                    <a:pt x="15100" y="0"/>
                  </a:cubicBezTo>
                  <a:lnTo>
                    <a:pt x="16178" y="5393"/>
                  </a:lnTo>
                  <a:cubicBezTo>
                    <a:pt x="14022" y="6471"/>
                    <a:pt x="12943" y="6471"/>
                    <a:pt x="10786" y="7550"/>
                  </a:cubicBezTo>
                  <a:cubicBezTo>
                    <a:pt x="9707" y="8628"/>
                    <a:pt x="8629" y="9707"/>
                    <a:pt x="7550" y="10786"/>
                  </a:cubicBezTo>
                  <a:cubicBezTo>
                    <a:pt x="6472" y="12943"/>
                    <a:pt x="5393" y="15100"/>
                    <a:pt x="5393" y="17257"/>
                  </a:cubicBezTo>
                  <a:cubicBezTo>
                    <a:pt x="5393" y="19414"/>
                    <a:pt x="6472" y="20493"/>
                    <a:pt x="7550" y="21571"/>
                  </a:cubicBezTo>
                  <a:cubicBezTo>
                    <a:pt x="8629" y="22650"/>
                    <a:pt x="9707" y="22650"/>
                    <a:pt x="10786" y="22650"/>
                  </a:cubicBezTo>
                  <a:cubicBezTo>
                    <a:pt x="11864" y="22650"/>
                    <a:pt x="12943" y="21571"/>
                    <a:pt x="14022" y="21571"/>
                  </a:cubicBezTo>
                  <a:cubicBezTo>
                    <a:pt x="15100" y="21571"/>
                    <a:pt x="17257" y="19414"/>
                    <a:pt x="18335" y="18335"/>
                  </a:cubicBezTo>
                  <a:cubicBezTo>
                    <a:pt x="20493" y="16178"/>
                    <a:pt x="23728" y="15100"/>
                    <a:pt x="24807" y="14021"/>
                  </a:cubicBezTo>
                  <a:cubicBezTo>
                    <a:pt x="25885" y="12943"/>
                    <a:pt x="28043" y="12943"/>
                    <a:pt x="30200" y="12943"/>
                  </a:cubicBezTo>
                  <a:cubicBezTo>
                    <a:pt x="32357" y="12943"/>
                    <a:pt x="34514" y="14021"/>
                    <a:pt x="36671" y="15100"/>
                  </a:cubicBezTo>
                  <a:cubicBezTo>
                    <a:pt x="38828" y="16178"/>
                    <a:pt x="39907" y="18335"/>
                    <a:pt x="40985" y="20493"/>
                  </a:cubicBezTo>
                  <a:cubicBezTo>
                    <a:pt x="42064" y="22650"/>
                    <a:pt x="42064" y="24807"/>
                    <a:pt x="42064" y="26964"/>
                  </a:cubicBezTo>
                  <a:cubicBezTo>
                    <a:pt x="42064" y="29121"/>
                    <a:pt x="40985" y="32357"/>
                    <a:pt x="38828" y="34514"/>
                  </a:cubicBezTo>
                  <a:cubicBezTo>
                    <a:pt x="38828" y="38828"/>
                    <a:pt x="36671" y="40985"/>
                    <a:pt x="34514" y="42064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94" name="Freihandform: Form 2793">
              <a:extLst>
                <a:ext uri="{FF2B5EF4-FFF2-40B4-BE49-F238E27FC236}">
                  <a16:creationId xmlns:a16="http://schemas.microsoft.com/office/drawing/2014/main" id="{49562AB5-C00B-452C-9C15-15EA69FD3BF7}"/>
                </a:ext>
              </a:extLst>
            </p:cNvPr>
            <p:cNvSpPr/>
            <p:nvPr/>
          </p:nvSpPr>
          <p:spPr>
            <a:xfrm>
              <a:off x="9319788" y="3249087"/>
              <a:ext cx="55005" cy="48534"/>
            </a:xfrm>
            <a:custGeom>
              <a:avLst/>
              <a:gdLst>
                <a:gd name="connsiteX0" fmla="*/ 34513 w 55005"/>
                <a:gd name="connsiteY0" fmla="*/ 48535 h 48534"/>
                <a:gd name="connsiteX1" fmla="*/ 22649 w 55005"/>
                <a:gd name="connsiteY1" fmla="*/ 44221 h 48534"/>
                <a:gd name="connsiteX2" fmla="*/ 0 w 55005"/>
                <a:gd name="connsiteY2" fmla="*/ 28042 h 48534"/>
                <a:gd name="connsiteX3" fmla="*/ 3236 w 55005"/>
                <a:gd name="connsiteY3" fmla="*/ 22650 h 48534"/>
                <a:gd name="connsiteX4" fmla="*/ 24807 w 55005"/>
                <a:gd name="connsiteY4" fmla="*/ 37749 h 48534"/>
                <a:gd name="connsiteX5" fmla="*/ 33435 w 55005"/>
                <a:gd name="connsiteY5" fmla="*/ 40985 h 48534"/>
                <a:gd name="connsiteX6" fmla="*/ 39906 w 55005"/>
                <a:gd name="connsiteY6" fmla="*/ 37749 h 48534"/>
                <a:gd name="connsiteX7" fmla="*/ 42063 w 55005"/>
                <a:gd name="connsiteY7" fmla="*/ 32357 h 48534"/>
                <a:gd name="connsiteX8" fmla="*/ 40985 w 55005"/>
                <a:gd name="connsiteY8" fmla="*/ 23728 h 48534"/>
                <a:gd name="connsiteX9" fmla="*/ 16178 w 55005"/>
                <a:gd name="connsiteY9" fmla="*/ 5393 h 48534"/>
                <a:gd name="connsiteX10" fmla="*/ 20492 w 55005"/>
                <a:gd name="connsiteY10" fmla="*/ 0 h 48534"/>
                <a:gd name="connsiteX11" fmla="*/ 55006 w 55005"/>
                <a:gd name="connsiteY11" fmla="*/ 24807 h 48534"/>
                <a:gd name="connsiteX12" fmla="*/ 51770 w 55005"/>
                <a:gd name="connsiteY12" fmla="*/ 29121 h 48534"/>
                <a:gd name="connsiteX13" fmla="*/ 46378 w 55005"/>
                <a:gd name="connsiteY13" fmla="*/ 25885 h 48534"/>
                <a:gd name="connsiteX14" fmla="*/ 46378 w 55005"/>
                <a:gd name="connsiteY14" fmla="*/ 25885 h 48534"/>
                <a:gd name="connsiteX15" fmla="*/ 47456 w 55005"/>
                <a:gd name="connsiteY15" fmla="*/ 34514 h 48534"/>
                <a:gd name="connsiteX16" fmla="*/ 44220 w 55005"/>
                <a:gd name="connsiteY16" fmla="*/ 42064 h 48534"/>
                <a:gd name="connsiteX17" fmla="*/ 34513 w 55005"/>
                <a:gd name="connsiteY17" fmla="*/ 48535 h 4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005" h="48534">
                  <a:moveTo>
                    <a:pt x="34513" y="48535"/>
                  </a:moveTo>
                  <a:cubicBezTo>
                    <a:pt x="31278" y="48535"/>
                    <a:pt x="26964" y="47456"/>
                    <a:pt x="22649" y="44221"/>
                  </a:cubicBezTo>
                  <a:lnTo>
                    <a:pt x="0" y="28042"/>
                  </a:lnTo>
                  <a:lnTo>
                    <a:pt x="3236" y="22650"/>
                  </a:lnTo>
                  <a:lnTo>
                    <a:pt x="24807" y="37749"/>
                  </a:lnTo>
                  <a:cubicBezTo>
                    <a:pt x="28042" y="39906"/>
                    <a:pt x="31278" y="40985"/>
                    <a:pt x="33435" y="40985"/>
                  </a:cubicBezTo>
                  <a:cubicBezTo>
                    <a:pt x="35592" y="40985"/>
                    <a:pt x="37749" y="39906"/>
                    <a:pt x="39906" y="37749"/>
                  </a:cubicBezTo>
                  <a:cubicBezTo>
                    <a:pt x="40985" y="35592"/>
                    <a:pt x="42063" y="34514"/>
                    <a:pt x="42063" y="32357"/>
                  </a:cubicBezTo>
                  <a:cubicBezTo>
                    <a:pt x="42063" y="30199"/>
                    <a:pt x="42063" y="26964"/>
                    <a:pt x="40985" y="23728"/>
                  </a:cubicBezTo>
                  <a:lnTo>
                    <a:pt x="16178" y="5393"/>
                  </a:lnTo>
                  <a:lnTo>
                    <a:pt x="20492" y="0"/>
                  </a:lnTo>
                  <a:lnTo>
                    <a:pt x="55006" y="24807"/>
                  </a:lnTo>
                  <a:lnTo>
                    <a:pt x="51770" y="29121"/>
                  </a:lnTo>
                  <a:lnTo>
                    <a:pt x="46378" y="25885"/>
                  </a:lnTo>
                  <a:lnTo>
                    <a:pt x="46378" y="25885"/>
                  </a:lnTo>
                  <a:cubicBezTo>
                    <a:pt x="47456" y="29121"/>
                    <a:pt x="47456" y="32357"/>
                    <a:pt x="47456" y="34514"/>
                  </a:cubicBezTo>
                  <a:cubicBezTo>
                    <a:pt x="47456" y="36671"/>
                    <a:pt x="46378" y="39906"/>
                    <a:pt x="44220" y="42064"/>
                  </a:cubicBezTo>
                  <a:cubicBezTo>
                    <a:pt x="40985" y="46378"/>
                    <a:pt x="37749" y="48535"/>
                    <a:pt x="34513" y="48535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95" name="Freihandform: Form 2794">
              <a:extLst>
                <a:ext uri="{FF2B5EF4-FFF2-40B4-BE49-F238E27FC236}">
                  <a16:creationId xmlns:a16="http://schemas.microsoft.com/office/drawing/2014/main" id="{F41A1DF4-E1D4-49E2-89DF-8E429CB3C018}"/>
                </a:ext>
              </a:extLst>
            </p:cNvPr>
            <p:cNvSpPr/>
            <p:nvPr/>
          </p:nvSpPr>
          <p:spPr>
            <a:xfrm>
              <a:off x="9331651" y="3213495"/>
              <a:ext cx="65136" cy="48534"/>
            </a:xfrm>
            <a:custGeom>
              <a:avLst/>
              <a:gdLst>
                <a:gd name="connsiteX0" fmla="*/ 58242 w 65136"/>
                <a:gd name="connsiteY0" fmla="*/ 38828 h 48534"/>
                <a:gd name="connsiteX1" fmla="*/ 51770 w 65136"/>
                <a:gd name="connsiteY1" fmla="*/ 40985 h 48534"/>
                <a:gd name="connsiteX2" fmla="*/ 51770 w 65136"/>
                <a:gd name="connsiteY2" fmla="*/ 40985 h 48534"/>
                <a:gd name="connsiteX3" fmla="*/ 55006 w 65136"/>
                <a:gd name="connsiteY3" fmla="*/ 44221 h 48534"/>
                <a:gd name="connsiteX4" fmla="*/ 51770 w 65136"/>
                <a:gd name="connsiteY4" fmla="*/ 48535 h 48534"/>
                <a:gd name="connsiteX5" fmla="*/ 0 w 65136"/>
                <a:gd name="connsiteY5" fmla="*/ 11864 h 48534"/>
                <a:gd name="connsiteX6" fmla="*/ 3236 w 65136"/>
                <a:gd name="connsiteY6" fmla="*/ 6471 h 48534"/>
                <a:gd name="connsiteX7" fmla="*/ 17257 w 65136"/>
                <a:gd name="connsiteY7" fmla="*/ 17257 h 48534"/>
                <a:gd name="connsiteX8" fmla="*/ 23728 w 65136"/>
                <a:gd name="connsiteY8" fmla="*/ 21571 h 48534"/>
                <a:gd name="connsiteX9" fmla="*/ 26964 w 65136"/>
                <a:gd name="connsiteY9" fmla="*/ 6471 h 48534"/>
                <a:gd name="connsiteX10" fmla="*/ 38828 w 65136"/>
                <a:gd name="connsiteY10" fmla="*/ 0 h 48534"/>
                <a:gd name="connsiteX11" fmla="*/ 53928 w 65136"/>
                <a:gd name="connsiteY11" fmla="*/ 5393 h 48534"/>
                <a:gd name="connsiteX12" fmla="*/ 62556 w 65136"/>
                <a:gd name="connsiteY12" fmla="*/ 15100 h 48534"/>
                <a:gd name="connsiteX13" fmla="*/ 64713 w 65136"/>
                <a:gd name="connsiteY13" fmla="*/ 24807 h 48534"/>
                <a:gd name="connsiteX14" fmla="*/ 61478 w 65136"/>
                <a:gd name="connsiteY14" fmla="*/ 33435 h 48534"/>
                <a:gd name="connsiteX15" fmla="*/ 58242 w 65136"/>
                <a:gd name="connsiteY15" fmla="*/ 38828 h 48534"/>
                <a:gd name="connsiteX16" fmla="*/ 60399 w 65136"/>
                <a:gd name="connsiteY16" fmla="*/ 25885 h 48534"/>
                <a:gd name="connsiteX17" fmla="*/ 58242 w 65136"/>
                <a:gd name="connsiteY17" fmla="*/ 18336 h 48534"/>
                <a:gd name="connsiteX18" fmla="*/ 51770 w 65136"/>
                <a:gd name="connsiteY18" fmla="*/ 11864 h 48534"/>
                <a:gd name="connsiteX19" fmla="*/ 39907 w 65136"/>
                <a:gd name="connsiteY19" fmla="*/ 7550 h 48534"/>
                <a:gd name="connsiteX20" fmla="*/ 31278 w 65136"/>
                <a:gd name="connsiteY20" fmla="*/ 11864 h 48534"/>
                <a:gd name="connsiteX21" fmla="*/ 29121 w 65136"/>
                <a:gd name="connsiteY21" fmla="*/ 24807 h 48534"/>
                <a:gd name="connsiteX22" fmla="*/ 47457 w 65136"/>
                <a:gd name="connsiteY22" fmla="*/ 38828 h 48534"/>
                <a:gd name="connsiteX23" fmla="*/ 53928 w 65136"/>
                <a:gd name="connsiteY23" fmla="*/ 36671 h 48534"/>
                <a:gd name="connsiteX24" fmla="*/ 58242 w 65136"/>
                <a:gd name="connsiteY24" fmla="*/ 33435 h 48534"/>
                <a:gd name="connsiteX25" fmla="*/ 60399 w 65136"/>
                <a:gd name="connsiteY25" fmla="*/ 25885 h 4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136" h="48534">
                  <a:moveTo>
                    <a:pt x="58242" y="38828"/>
                  </a:moveTo>
                  <a:cubicBezTo>
                    <a:pt x="56085" y="39907"/>
                    <a:pt x="53928" y="40985"/>
                    <a:pt x="51770" y="40985"/>
                  </a:cubicBezTo>
                  <a:lnTo>
                    <a:pt x="51770" y="40985"/>
                  </a:lnTo>
                  <a:lnTo>
                    <a:pt x="55006" y="44221"/>
                  </a:lnTo>
                  <a:lnTo>
                    <a:pt x="51770" y="48535"/>
                  </a:lnTo>
                  <a:lnTo>
                    <a:pt x="0" y="11864"/>
                  </a:lnTo>
                  <a:lnTo>
                    <a:pt x="3236" y="6471"/>
                  </a:lnTo>
                  <a:lnTo>
                    <a:pt x="17257" y="17257"/>
                  </a:lnTo>
                  <a:lnTo>
                    <a:pt x="23728" y="21571"/>
                  </a:lnTo>
                  <a:cubicBezTo>
                    <a:pt x="22649" y="15100"/>
                    <a:pt x="23728" y="10786"/>
                    <a:pt x="26964" y="6471"/>
                  </a:cubicBezTo>
                  <a:cubicBezTo>
                    <a:pt x="30199" y="2157"/>
                    <a:pt x="34514" y="0"/>
                    <a:pt x="38828" y="0"/>
                  </a:cubicBezTo>
                  <a:cubicBezTo>
                    <a:pt x="44220" y="0"/>
                    <a:pt x="48535" y="2157"/>
                    <a:pt x="53928" y="5393"/>
                  </a:cubicBezTo>
                  <a:cubicBezTo>
                    <a:pt x="58242" y="8628"/>
                    <a:pt x="60399" y="10786"/>
                    <a:pt x="62556" y="15100"/>
                  </a:cubicBezTo>
                  <a:cubicBezTo>
                    <a:pt x="64713" y="18336"/>
                    <a:pt x="65791" y="21571"/>
                    <a:pt x="64713" y="24807"/>
                  </a:cubicBezTo>
                  <a:cubicBezTo>
                    <a:pt x="64713" y="28042"/>
                    <a:pt x="63635" y="31278"/>
                    <a:pt x="61478" y="33435"/>
                  </a:cubicBezTo>
                  <a:cubicBezTo>
                    <a:pt x="61478" y="36671"/>
                    <a:pt x="60399" y="37749"/>
                    <a:pt x="58242" y="38828"/>
                  </a:cubicBezTo>
                  <a:close/>
                  <a:moveTo>
                    <a:pt x="60399" y="25885"/>
                  </a:moveTo>
                  <a:cubicBezTo>
                    <a:pt x="60399" y="23728"/>
                    <a:pt x="59320" y="20493"/>
                    <a:pt x="58242" y="18336"/>
                  </a:cubicBezTo>
                  <a:cubicBezTo>
                    <a:pt x="57163" y="16178"/>
                    <a:pt x="55006" y="14021"/>
                    <a:pt x="51770" y="11864"/>
                  </a:cubicBezTo>
                  <a:cubicBezTo>
                    <a:pt x="47457" y="8628"/>
                    <a:pt x="44220" y="7550"/>
                    <a:pt x="39907" y="7550"/>
                  </a:cubicBezTo>
                  <a:cubicBezTo>
                    <a:pt x="36671" y="7550"/>
                    <a:pt x="33435" y="8628"/>
                    <a:pt x="31278" y="11864"/>
                  </a:cubicBezTo>
                  <a:cubicBezTo>
                    <a:pt x="29121" y="15100"/>
                    <a:pt x="28042" y="19414"/>
                    <a:pt x="29121" y="24807"/>
                  </a:cubicBezTo>
                  <a:lnTo>
                    <a:pt x="47457" y="38828"/>
                  </a:lnTo>
                  <a:cubicBezTo>
                    <a:pt x="49613" y="37749"/>
                    <a:pt x="51770" y="37749"/>
                    <a:pt x="53928" y="36671"/>
                  </a:cubicBezTo>
                  <a:cubicBezTo>
                    <a:pt x="56085" y="35592"/>
                    <a:pt x="57163" y="34514"/>
                    <a:pt x="58242" y="33435"/>
                  </a:cubicBezTo>
                  <a:cubicBezTo>
                    <a:pt x="59320" y="30199"/>
                    <a:pt x="60399" y="28042"/>
                    <a:pt x="60399" y="25885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96" name="Freihandform: Form 2795">
              <a:extLst>
                <a:ext uri="{FF2B5EF4-FFF2-40B4-BE49-F238E27FC236}">
                  <a16:creationId xmlns:a16="http://schemas.microsoft.com/office/drawing/2014/main" id="{0C4B3813-F6B7-4A71-BCDD-AC397FAD6AD6}"/>
                </a:ext>
              </a:extLst>
            </p:cNvPr>
            <p:cNvSpPr/>
            <p:nvPr/>
          </p:nvSpPr>
          <p:spPr>
            <a:xfrm>
              <a:off x="9389894" y="3195160"/>
              <a:ext cx="16178" cy="19413"/>
            </a:xfrm>
            <a:custGeom>
              <a:avLst/>
              <a:gdLst>
                <a:gd name="connsiteX0" fmla="*/ 0 w 16178"/>
                <a:gd name="connsiteY0" fmla="*/ 16178 h 19413"/>
                <a:gd name="connsiteX1" fmla="*/ 11864 w 16178"/>
                <a:gd name="connsiteY1" fmla="*/ 0 h 19413"/>
                <a:gd name="connsiteX2" fmla="*/ 16178 w 16178"/>
                <a:gd name="connsiteY2" fmla="*/ 3236 h 19413"/>
                <a:gd name="connsiteX3" fmla="*/ 4314 w 16178"/>
                <a:gd name="connsiteY3" fmla="*/ 19414 h 19413"/>
                <a:gd name="connsiteX4" fmla="*/ 0 w 16178"/>
                <a:gd name="connsiteY4" fmla="*/ 16178 h 1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78" h="19413">
                  <a:moveTo>
                    <a:pt x="0" y="16178"/>
                  </a:moveTo>
                  <a:lnTo>
                    <a:pt x="11864" y="0"/>
                  </a:lnTo>
                  <a:lnTo>
                    <a:pt x="16178" y="3236"/>
                  </a:lnTo>
                  <a:lnTo>
                    <a:pt x="4314" y="19414"/>
                  </a:lnTo>
                  <a:lnTo>
                    <a:pt x="0" y="16178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97" name="Freihandform: Form 2796">
              <a:extLst>
                <a:ext uri="{FF2B5EF4-FFF2-40B4-BE49-F238E27FC236}">
                  <a16:creationId xmlns:a16="http://schemas.microsoft.com/office/drawing/2014/main" id="{F35BCD8E-E41A-49A0-8FCD-D7C7E539D41E}"/>
                </a:ext>
              </a:extLst>
            </p:cNvPr>
            <p:cNvSpPr/>
            <p:nvPr/>
          </p:nvSpPr>
          <p:spPr>
            <a:xfrm>
              <a:off x="9398522" y="3152017"/>
              <a:ext cx="43142" cy="43588"/>
            </a:xfrm>
            <a:custGeom>
              <a:avLst/>
              <a:gdLst>
                <a:gd name="connsiteX0" fmla="*/ 32357 w 43142"/>
                <a:gd name="connsiteY0" fmla="*/ 42064 h 43588"/>
                <a:gd name="connsiteX1" fmla="*/ 21571 w 43142"/>
                <a:gd name="connsiteY1" fmla="*/ 43142 h 43588"/>
                <a:gd name="connsiteX2" fmla="*/ 10786 w 43142"/>
                <a:gd name="connsiteY2" fmla="*/ 37749 h 43588"/>
                <a:gd name="connsiteX3" fmla="*/ 2157 w 43142"/>
                <a:gd name="connsiteY3" fmla="*/ 28042 h 43588"/>
                <a:gd name="connsiteX4" fmla="*/ 0 w 43142"/>
                <a:gd name="connsiteY4" fmla="*/ 17257 h 43588"/>
                <a:gd name="connsiteX5" fmla="*/ 3236 w 43142"/>
                <a:gd name="connsiteY5" fmla="*/ 7550 h 43588"/>
                <a:gd name="connsiteX6" fmla="*/ 15099 w 43142"/>
                <a:gd name="connsiteY6" fmla="*/ 0 h 43588"/>
                <a:gd name="connsiteX7" fmla="*/ 16178 w 43142"/>
                <a:gd name="connsiteY7" fmla="*/ 5393 h 43588"/>
                <a:gd name="connsiteX8" fmla="*/ 10786 w 43142"/>
                <a:gd name="connsiteY8" fmla="*/ 7550 h 43588"/>
                <a:gd name="connsiteX9" fmla="*/ 7550 w 43142"/>
                <a:gd name="connsiteY9" fmla="*/ 10786 h 43588"/>
                <a:gd name="connsiteX10" fmla="*/ 5393 w 43142"/>
                <a:gd name="connsiteY10" fmla="*/ 18335 h 43588"/>
                <a:gd name="connsiteX11" fmla="*/ 7550 w 43142"/>
                <a:gd name="connsiteY11" fmla="*/ 25885 h 43588"/>
                <a:gd name="connsiteX12" fmla="*/ 14021 w 43142"/>
                <a:gd name="connsiteY12" fmla="*/ 32357 h 43588"/>
                <a:gd name="connsiteX13" fmla="*/ 25885 w 43142"/>
                <a:gd name="connsiteY13" fmla="*/ 36671 h 43588"/>
                <a:gd name="connsiteX14" fmla="*/ 35592 w 43142"/>
                <a:gd name="connsiteY14" fmla="*/ 31278 h 43588"/>
                <a:gd name="connsiteX15" fmla="*/ 37749 w 43142"/>
                <a:gd name="connsiteY15" fmla="*/ 20493 h 43588"/>
                <a:gd name="connsiteX16" fmla="*/ 43142 w 43142"/>
                <a:gd name="connsiteY16" fmla="*/ 20493 h 43588"/>
                <a:gd name="connsiteX17" fmla="*/ 43142 w 43142"/>
                <a:gd name="connsiteY17" fmla="*/ 28042 h 43588"/>
                <a:gd name="connsiteX18" fmla="*/ 39907 w 43142"/>
                <a:gd name="connsiteY18" fmla="*/ 34514 h 43588"/>
                <a:gd name="connsiteX19" fmla="*/ 32357 w 43142"/>
                <a:gd name="connsiteY19" fmla="*/ 42064 h 4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142" h="43588">
                  <a:moveTo>
                    <a:pt x="32357" y="42064"/>
                  </a:moveTo>
                  <a:cubicBezTo>
                    <a:pt x="29121" y="43142"/>
                    <a:pt x="25885" y="44221"/>
                    <a:pt x="21571" y="43142"/>
                  </a:cubicBezTo>
                  <a:cubicBezTo>
                    <a:pt x="18335" y="42064"/>
                    <a:pt x="14021" y="40985"/>
                    <a:pt x="10786" y="37749"/>
                  </a:cubicBezTo>
                  <a:cubicBezTo>
                    <a:pt x="7550" y="34514"/>
                    <a:pt x="4314" y="32357"/>
                    <a:pt x="2157" y="28042"/>
                  </a:cubicBezTo>
                  <a:cubicBezTo>
                    <a:pt x="0" y="24807"/>
                    <a:pt x="0" y="20493"/>
                    <a:pt x="0" y="17257"/>
                  </a:cubicBezTo>
                  <a:cubicBezTo>
                    <a:pt x="0" y="14021"/>
                    <a:pt x="2157" y="10786"/>
                    <a:pt x="3236" y="7550"/>
                  </a:cubicBezTo>
                  <a:cubicBezTo>
                    <a:pt x="6471" y="3236"/>
                    <a:pt x="9707" y="1079"/>
                    <a:pt x="15099" y="0"/>
                  </a:cubicBezTo>
                  <a:lnTo>
                    <a:pt x="16178" y="5393"/>
                  </a:lnTo>
                  <a:cubicBezTo>
                    <a:pt x="14021" y="5393"/>
                    <a:pt x="12943" y="6471"/>
                    <a:pt x="10786" y="7550"/>
                  </a:cubicBezTo>
                  <a:cubicBezTo>
                    <a:pt x="9707" y="8628"/>
                    <a:pt x="8628" y="9707"/>
                    <a:pt x="7550" y="10786"/>
                  </a:cubicBezTo>
                  <a:cubicBezTo>
                    <a:pt x="6471" y="12943"/>
                    <a:pt x="5393" y="15100"/>
                    <a:pt x="5393" y="18335"/>
                  </a:cubicBezTo>
                  <a:cubicBezTo>
                    <a:pt x="5393" y="20493"/>
                    <a:pt x="6471" y="23728"/>
                    <a:pt x="7550" y="25885"/>
                  </a:cubicBezTo>
                  <a:cubicBezTo>
                    <a:pt x="8628" y="28042"/>
                    <a:pt x="10786" y="30199"/>
                    <a:pt x="14021" y="32357"/>
                  </a:cubicBezTo>
                  <a:cubicBezTo>
                    <a:pt x="18335" y="35592"/>
                    <a:pt x="22649" y="36671"/>
                    <a:pt x="25885" y="36671"/>
                  </a:cubicBezTo>
                  <a:cubicBezTo>
                    <a:pt x="29121" y="36671"/>
                    <a:pt x="33435" y="34514"/>
                    <a:pt x="35592" y="31278"/>
                  </a:cubicBezTo>
                  <a:cubicBezTo>
                    <a:pt x="37749" y="28042"/>
                    <a:pt x="38828" y="24807"/>
                    <a:pt x="37749" y="20493"/>
                  </a:cubicBezTo>
                  <a:lnTo>
                    <a:pt x="43142" y="20493"/>
                  </a:lnTo>
                  <a:cubicBezTo>
                    <a:pt x="43142" y="22650"/>
                    <a:pt x="43142" y="25885"/>
                    <a:pt x="43142" y="28042"/>
                  </a:cubicBezTo>
                  <a:cubicBezTo>
                    <a:pt x="42063" y="30199"/>
                    <a:pt x="40985" y="32357"/>
                    <a:pt x="39907" y="34514"/>
                  </a:cubicBezTo>
                  <a:cubicBezTo>
                    <a:pt x="37749" y="38828"/>
                    <a:pt x="35592" y="40985"/>
                    <a:pt x="32357" y="42064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98" name="Freihandform: Form 2797">
              <a:extLst>
                <a:ext uri="{FF2B5EF4-FFF2-40B4-BE49-F238E27FC236}">
                  <a16:creationId xmlns:a16="http://schemas.microsoft.com/office/drawing/2014/main" id="{30FFE9D8-1272-461B-A0C3-88F10E853D7B}"/>
                </a:ext>
              </a:extLst>
            </p:cNvPr>
            <p:cNvSpPr/>
            <p:nvPr/>
          </p:nvSpPr>
          <p:spPr>
            <a:xfrm>
              <a:off x="9399600" y="3126132"/>
              <a:ext cx="57163" cy="39906"/>
            </a:xfrm>
            <a:custGeom>
              <a:avLst/>
              <a:gdLst>
                <a:gd name="connsiteX0" fmla="*/ 51770 w 57163"/>
                <a:gd name="connsiteY0" fmla="*/ 39906 h 39906"/>
                <a:gd name="connsiteX1" fmla="*/ 45299 w 57163"/>
                <a:gd name="connsiteY1" fmla="*/ 37749 h 39906"/>
                <a:gd name="connsiteX2" fmla="*/ 0 w 57163"/>
                <a:gd name="connsiteY2" fmla="*/ 5393 h 39906"/>
                <a:gd name="connsiteX3" fmla="*/ 3236 w 57163"/>
                <a:gd name="connsiteY3" fmla="*/ 0 h 39906"/>
                <a:gd name="connsiteX4" fmla="*/ 48535 w 57163"/>
                <a:gd name="connsiteY4" fmla="*/ 32357 h 39906"/>
                <a:gd name="connsiteX5" fmla="*/ 50692 w 57163"/>
                <a:gd name="connsiteY5" fmla="*/ 33435 h 39906"/>
                <a:gd name="connsiteX6" fmla="*/ 51770 w 57163"/>
                <a:gd name="connsiteY6" fmla="*/ 32357 h 39906"/>
                <a:gd name="connsiteX7" fmla="*/ 52849 w 57163"/>
                <a:gd name="connsiteY7" fmla="*/ 31278 h 39906"/>
                <a:gd name="connsiteX8" fmla="*/ 57163 w 57163"/>
                <a:gd name="connsiteY8" fmla="*/ 33435 h 39906"/>
                <a:gd name="connsiteX9" fmla="*/ 55006 w 57163"/>
                <a:gd name="connsiteY9" fmla="*/ 36671 h 39906"/>
                <a:gd name="connsiteX10" fmla="*/ 51770 w 57163"/>
                <a:gd name="connsiteY10" fmla="*/ 39906 h 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163" h="39906">
                  <a:moveTo>
                    <a:pt x="51770" y="39906"/>
                  </a:moveTo>
                  <a:cubicBezTo>
                    <a:pt x="49614" y="39906"/>
                    <a:pt x="47457" y="38828"/>
                    <a:pt x="45299" y="37749"/>
                  </a:cubicBezTo>
                  <a:lnTo>
                    <a:pt x="0" y="5393"/>
                  </a:lnTo>
                  <a:lnTo>
                    <a:pt x="3236" y="0"/>
                  </a:lnTo>
                  <a:lnTo>
                    <a:pt x="48535" y="32357"/>
                  </a:lnTo>
                  <a:cubicBezTo>
                    <a:pt x="49614" y="33435"/>
                    <a:pt x="49614" y="33435"/>
                    <a:pt x="50692" y="33435"/>
                  </a:cubicBezTo>
                  <a:cubicBezTo>
                    <a:pt x="51770" y="33435"/>
                    <a:pt x="51770" y="33435"/>
                    <a:pt x="51770" y="32357"/>
                  </a:cubicBezTo>
                  <a:cubicBezTo>
                    <a:pt x="51770" y="32357"/>
                    <a:pt x="52849" y="31278"/>
                    <a:pt x="52849" y="31278"/>
                  </a:cubicBezTo>
                  <a:lnTo>
                    <a:pt x="57163" y="33435"/>
                  </a:lnTo>
                  <a:cubicBezTo>
                    <a:pt x="57163" y="34514"/>
                    <a:pt x="56085" y="35592"/>
                    <a:pt x="55006" y="36671"/>
                  </a:cubicBezTo>
                  <a:cubicBezTo>
                    <a:pt x="55006" y="38828"/>
                    <a:pt x="53928" y="39906"/>
                    <a:pt x="51770" y="39906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99" name="Freihandform: Form 2798">
              <a:extLst>
                <a:ext uri="{FF2B5EF4-FFF2-40B4-BE49-F238E27FC236}">
                  <a16:creationId xmlns:a16="http://schemas.microsoft.com/office/drawing/2014/main" id="{C577FB64-D054-4141-B884-DCA14BE5AD3F}"/>
                </a:ext>
              </a:extLst>
            </p:cNvPr>
            <p:cNvSpPr/>
            <p:nvPr/>
          </p:nvSpPr>
          <p:spPr>
            <a:xfrm>
              <a:off x="9431957" y="3104561"/>
              <a:ext cx="49613" cy="43565"/>
            </a:xfrm>
            <a:custGeom>
              <a:avLst/>
              <a:gdLst>
                <a:gd name="connsiteX0" fmla="*/ 31278 w 49613"/>
                <a:gd name="connsiteY0" fmla="*/ 43142 h 43565"/>
                <a:gd name="connsiteX1" fmla="*/ 21571 w 49613"/>
                <a:gd name="connsiteY1" fmla="*/ 40985 h 43565"/>
                <a:gd name="connsiteX2" fmla="*/ 16178 w 49613"/>
                <a:gd name="connsiteY2" fmla="*/ 29121 h 43565"/>
                <a:gd name="connsiteX3" fmla="*/ 23728 w 49613"/>
                <a:gd name="connsiteY3" fmla="*/ 9707 h 43565"/>
                <a:gd name="connsiteX4" fmla="*/ 16178 w 49613"/>
                <a:gd name="connsiteY4" fmla="*/ 6471 h 43565"/>
                <a:gd name="connsiteX5" fmla="*/ 9707 w 49613"/>
                <a:gd name="connsiteY5" fmla="*/ 10786 h 43565"/>
                <a:gd name="connsiteX6" fmla="*/ 5393 w 49613"/>
                <a:gd name="connsiteY6" fmla="*/ 23728 h 43565"/>
                <a:gd name="connsiteX7" fmla="*/ 0 w 49613"/>
                <a:gd name="connsiteY7" fmla="*/ 23728 h 43565"/>
                <a:gd name="connsiteX8" fmla="*/ 5393 w 49613"/>
                <a:gd name="connsiteY8" fmla="*/ 6471 h 43565"/>
                <a:gd name="connsiteX9" fmla="*/ 15100 w 49613"/>
                <a:gd name="connsiteY9" fmla="*/ 0 h 43565"/>
                <a:gd name="connsiteX10" fmla="*/ 28043 w 49613"/>
                <a:gd name="connsiteY10" fmla="*/ 4314 h 43565"/>
                <a:gd name="connsiteX11" fmla="*/ 49614 w 49613"/>
                <a:gd name="connsiteY11" fmla="*/ 19414 h 43565"/>
                <a:gd name="connsiteX12" fmla="*/ 46378 w 49613"/>
                <a:gd name="connsiteY12" fmla="*/ 23728 h 43565"/>
                <a:gd name="connsiteX13" fmla="*/ 42064 w 49613"/>
                <a:gd name="connsiteY13" fmla="*/ 21571 h 43565"/>
                <a:gd name="connsiteX14" fmla="*/ 42064 w 49613"/>
                <a:gd name="connsiteY14" fmla="*/ 21571 h 43565"/>
                <a:gd name="connsiteX15" fmla="*/ 38828 w 49613"/>
                <a:gd name="connsiteY15" fmla="*/ 36671 h 43565"/>
                <a:gd name="connsiteX16" fmla="*/ 31278 w 49613"/>
                <a:gd name="connsiteY16" fmla="*/ 43142 h 43565"/>
                <a:gd name="connsiteX17" fmla="*/ 37749 w 49613"/>
                <a:gd name="connsiteY17" fmla="*/ 28042 h 43565"/>
                <a:gd name="connsiteX18" fmla="*/ 37749 w 49613"/>
                <a:gd name="connsiteY18" fmla="*/ 20492 h 43565"/>
                <a:gd name="connsiteX19" fmla="*/ 28043 w 49613"/>
                <a:gd name="connsiteY19" fmla="*/ 12943 h 43565"/>
                <a:gd name="connsiteX20" fmla="*/ 22650 w 49613"/>
                <a:gd name="connsiteY20" fmla="*/ 28042 h 43565"/>
                <a:gd name="connsiteX21" fmla="*/ 25885 w 49613"/>
                <a:gd name="connsiteY21" fmla="*/ 35592 h 43565"/>
                <a:gd name="connsiteX22" fmla="*/ 31278 w 49613"/>
                <a:gd name="connsiteY22" fmla="*/ 36671 h 43565"/>
                <a:gd name="connsiteX23" fmla="*/ 35592 w 49613"/>
                <a:gd name="connsiteY23" fmla="*/ 33435 h 43565"/>
                <a:gd name="connsiteX24" fmla="*/ 37749 w 49613"/>
                <a:gd name="connsiteY24" fmla="*/ 28042 h 4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613" h="43565">
                  <a:moveTo>
                    <a:pt x="31278" y="43142"/>
                  </a:moveTo>
                  <a:cubicBezTo>
                    <a:pt x="28043" y="44220"/>
                    <a:pt x="24807" y="43142"/>
                    <a:pt x="21571" y="40985"/>
                  </a:cubicBezTo>
                  <a:cubicBezTo>
                    <a:pt x="17257" y="37749"/>
                    <a:pt x="16178" y="34514"/>
                    <a:pt x="16178" y="29121"/>
                  </a:cubicBezTo>
                  <a:cubicBezTo>
                    <a:pt x="16178" y="23728"/>
                    <a:pt x="19414" y="17257"/>
                    <a:pt x="23728" y="9707"/>
                  </a:cubicBezTo>
                  <a:cubicBezTo>
                    <a:pt x="20493" y="7550"/>
                    <a:pt x="18335" y="6471"/>
                    <a:pt x="16178" y="6471"/>
                  </a:cubicBezTo>
                  <a:cubicBezTo>
                    <a:pt x="14021" y="6471"/>
                    <a:pt x="11864" y="7550"/>
                    <a:pt x="9707" y="10786"/>
                  </a:cubicBezTo>
                  <a:cubicBezTo>
                    <a:pt x="7550" y="14021"/>
                    <a:pt x="6472" y="18335"/>
                    <a:pt x="5393" y="23728"/>
                  </a:cubicBezTo>
                  <a:lnTo>
                    <a:pt x="0" y="23728"/>
                  </a:lnTo>
                  <a:cubicBezTo>
                    <a:pt x="0" y="17257"/>
                    <a:pt x="2157" y="10786"/>
                    <a:pt x="5393" y="6471"/>
                  </a:cubicBezTo>
                  <a:cubicBezTo>
                    <a:pt x="8628" y="2157"/>
                    <a:pt x="11864" y="0"/>
                    <a:pt x="15100" y="0"/>
                  </a:cubicBezTo>
                  <a:cubicBezTo>
                    <a:pt x="19414" y="0"/>
                    <a:pt x="22650" y="1078"/>
                    <a:pt x="28043" y="4314"/>
                  </a:cubicBezTo>
                  <a:lnTo>
                    <a:pt x="49614" y="19414"/>
                  </a:lnTo>
                  <a:lnTo>
                    <a:pt x="46378" y="23728"/>
                  </a:lnTo>
                  <a:lnTo>
                    <a:pt x="42064" y="21571"/>
                  </a:lnTo>
                  <a:lnTo>
                    <a:pt x="42064" y="21571"/>
                  </a:lnTo>
                  <a:cubicBezTo>
                    <a:pt x="42064" y="28042"/>
                    <a:pt x="40985" y="33435"/>
                    <a:pt x="38828" y="36671"/>
                  </a:cubicBezTo>
                  <a:cubicBezTo>
                    <a:pt x="36671" y="40985"/>
                    <a:pt x="34514" y="43142"/>
                    <a:pt x="31278" y="43142"/>
                  </a:cubicBezTo>
                  <a:close/>
                  <a:moveTo>
                    <a:pt x="37749" y="28042"/>
                  </a:moveTo>
                  <a:cubicBezTo>
                    <a:pt x="37749" y="25885"/>
                    <a:pt x="37749" y="23728"/>
                    <a:pt x="37749" y="20492"/>
                  </a:cubicBezTo>
                  <a:lnTo>
                    <a:pt x="28043" y="12943"/>
                  </a:lnTo>
                  <a:cubicBezTo>
                    <a:pt x="24807" y="19414"/>
                    <a:pt x="22650" y="24807"/>
                    <a:pt x="22650" y="28042"/>
                  </a:cubicBezTo>
                  <a:cubicBezTo>
                    <a:pt x="22650" y="31278"/>
                    <a:pt x="23728" y="34514"/>
                    <a:pt x="25885" y="35592"/>
                  </a:cubicBezTo>
                  <a:cubicBezTo>
                    <a:pt x="28043" y="36671"/>
                    <a:pt x="30199" y="37749"/>
                    <a:pt x="31278" y="36671"/>
                  </a:cubicBezTo>
                  <a:cubicBezTo>
                    <a:pt x="32357" y="35592"/>
                    <a:pt x="34514" y="34514"/>
                    <a:pt x="35592" y="33435"/>
                  </a:cubicBezTo>
                  <a:cubicBezTo>
                    <a:pt x="36671" y="32357"/>
                    <a:pt x="37749" y="30199"/>
                    <a:pt x="37749" y="28042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00" name="Freihandform: Form 2799">
              <a:extLst>
                <a:ext uri="{FF2B5EF4-FFF2-40B4-BE49-F238E27FC236}">
                  <a16:creationId xmlns:a16="http://schemas.microsoft.com/office/drawing/2014/main" id="{586F7238-83FF-4121-B5FB-EF6AA1553479}"/>
                </a:ext>
              </a:extLst>
            </p:cNvPr>
            <p:cNvSpPr/>
            <p:nvPr/>
          </p:nvSpPr>
          <p:spPr>
            <a:xfrm>
              <a:off x="9457842" y="3070048"/>
              <a:ext cx="42063" cy="45299"/>
            </a:xfrm>
            <a:custGeom>
              <a:avLst/>
              <a:gdLst>
                <a:gd name="connsiteX0" fmla="*/ 33435 w 42063"/>
                <a:gd name="connsiteY0" fmla="*/ 42064 h 45299"/>
                <a:gd name="connsiteX1" fmla="*/ 25885 w 42063"/>
                <a:gd name="connsiteY1" fmla="*/ 45299 h 45299"/>
                <a:gd name="connsiteX2" fmla="*/ 24807 w 42063"/>
                <a:gd name="connsiteY2" fmla="*/ 39906 h 45299"/>
                <a:gd name="connsiteX3" fmla="*/ 31278 w 42063"/>
                <a:gd name="connsiteY3" fmla="*/ 36671 h 45299"/>
                <a:gd name="connsiteX4" fmla="*/ 36670 w 42063"/>
                <a:gd name="connsiteY4" fmla="*/ 32357 h 45299"/>
                <a:gd name="connsiteX5" fmla="*/ 38828 w 42063"/>
                <a:gd name="connsiteY5" fmla="*/ 25885 h 45299"/>
                <a:gd name="connsiteX6" fmla="*/ 35592 w 42063"/>
                <a:gd name="connsiteY6" fmla="*/ 20492 h 45299"/>
                <a:gd name="connsiteX7" fmla="*/ 30199 w 42063"/>
                <a:gd name="connsiteY7" fmla="*/ 19414 h 45299"/>
                <a:gd name="connsiteX8" fmla="*/ 22649 w 42063"/>
                <a:gd name="connsiteY8" fmla="*/ 23728 h 45299"/>
                <a:gd name="connsiteX9" fmla="*/ 12943 w 42063"/>
                <a:gd name="connsiteY9" fmla="*/ 29121 h 45299"/>
                <a:gd name="connsiteX10" fmla="*/ 4314 w 42063"/>
                <a:gd name="connsiteY10" fmla="*/ 28042 h 45299"/>
                <a:gd name="connsiteX11" fmla="*/ 0 w 42063"/>
                <a:gd name="connsiteY11" fmla="*/ 19414 h 45299"/>
                <a:gd name="connsiteX12" fmla="*/ 3236 w 42063"/>
                <a:gd name="connsiteY12" fmla="*/ 8628 h 45299"/>
                <a:gd name="connsiteX13" fmla="*/ 8628 w 42063"/>
                <a:gd name="connsiteY13" fmla="*/ 3236 h 45299"/>
                <a:gd name="connsiteX14" fmla="*/ 15099 w 42063"/>
                <a:gd name="connsiteY14" fmla="*/ 0 h 45299"/>
                <a:gd name="connsiteX15" fmla="*/ 16178 w 42063"/>
                <a:gd name="connsiteY15" fmla="*/ 5393 h 45299"/>
                <a:gd name="connsiteX16" fmla="*/ 10786 w 42063"/>
                <a:gd name="connsiteY16" fmla="*/ 7550 h 45299"/>
                <a:gd name="connsiteX17" fmla="*/ 7550 w 42063"/>
                <a:gd name="connsiteY17" fmla="*/ 10786 h 45299"/>
                <a:gd name="connsiteX18" fmla="*/ 5393 w 42063"/>
                <a:gd name="connsiteY18" fmla="*/ 17257 h 45299"/>
                <a:gd name="connsiteX19" fmla="*/ 7550 w 42063"/>
                <a:gd name="connsiteY19" fmla="*/ 21571 h 45299"/>
                <a:gd name="connsiteX20" fmla="*/ 10786 w 42063"/>
                <a:gd name="connsiteY20" fmla="*/ 22650 h 45299"/>
                <a:gd name="connsiteX21" fmla="*/ 14021 w 42063"/>
                <a:gd name="connsiteY21" fmla="*/ 21571 h 45299"/>
                <a:gd name="connsiteX22" fmla="*/ 18335 w 42063"/>
                <a:gd name="connsiteY22" fmla="*/ 18335 h 45299"/>
                <a:gd name="connsiteX23" fmla="*/ 24807 w 42063"/>
                <a:gd name="connsiteY23" fmla="*/ 14021 h 45299"/>
                <a:gd name="connsiteX24" fmla="*/ 30199 w 42063"/>
                <a:gd name="connsiteY24" fmla="*/ 12943 h 45299"/>
                <a:gd name="connsiteX25" fmla="*/ 36670 w 42063"/>
                <a:gd name="connsiteY25" fmla="*/ 15100 h 45299"/>
                <a:gd name="connsiteX26" fmla="*/ 40985 w 42063"/>
                <a:gd name="connsiteY26" fmla="*/ 20492 h 45299"/>
                <a:gd name="connsiteX27" fmla="*/ 42063 w 42063"/>
                <a:gd name="connsiteY27" fmla="*/ 26964 h 45299"/>
                <a:gd name="connsiteX28" fmla="*/ 38828 w 42063"/>
                <a:gd name="connsiteY28" fmla="*/ 34514 h 45299"/>
                <a:gd name="connsiteX29" fmla="*/ 33435 w 42063"/>
                <a:gd name="connsiteY29" fmla="*/ 42064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63" h="45299">
                  <a:moveTo>
                    <a:pt x="33435" y="42064"/>
                  </a:moveTo>
                  <a:cubicBezTo>
                    <a:pt x="31278" y="43142"/>
                    <a:pt x="28042" y="45299"/>
                    <a:pt x="25885" y="45299"/>
                  </a:cubicBezTo>
                  <a:lnTo>
                    <a:pt x="24807" y="39906"/>
                  </a:lnTo>
                  <a:cubicBezTo>
                    <a:pt x="26964" y="38828"/>
                    <a:pt x="30199" y="37749"/>
                    <a:pt x="31278" y="36671"/>
                  </a:cubicBezTo>
                  <a:cubicBezTo>
                    <a:pt x="33435" y="35592"/>
                    <a:pt x="34514" y="34514"/>
                    <a:pt x="36670" y="32357"/>
                  </a:cubicBezTo>
                  <a:cubicBezTo>
                    <a:pt x="38828" y="30199"/>
                    <a:pt x="38828" y="28042"/>
                    <a:pt x="38828" y="25885"/>
                  </a:cubicBezTo>
                  <a:cubicBezTo>
                    <a:pt x="38828" y="23728"/>
                    <a:pt x="37749" y="22650"/>
                    <a:pt x="35592" y="20492"/>
                  </a:cubicBezTo>
                  <a:cubicBezTo>
                    <a:pt x="33435" y="19414"/>
                    <a:pt x="32357" y="19414"/>
                    <a:pt x="30199" y="19414"/>
                  </a:cubicBezTo>
                  <a:cubicBezTo>
                    <a:pt x="28042" y="20492"/>
                    <a:pt x="25885" y="21571"/>
                    <a:pt x="22649" y="23728"/>
                  </a:cubicBezTo>
                  <a:cubicBezTo>
                    <a:pt x="19414" y="25885"/>
                    <a:pt x="16178" y="28042"/>
                    <a:pt x="12943" y="29121"/>
                  </a:cubicBezTo>
                  <a:cubicBezTo>
                    <a:pt x="9707" y="30199"/>
                    <a:pt x="7550" y="29121"/>
                    <a:pt x="4314" y="28042"/>
                  </a:cubicBezTo>
                  <a:cubicBezTo>
                    <a:pt x="1078" y="25885"/>
                    <a:pt x="0" y="23728"/>
                    <a:pt x="0" y="19414"/>
                  </a:cubicBezTo>
                  <a:cubicBezTo>
                    <a:pt x="0" y="16178"/>
                    <a:pt x="1078" y="11864"/>
                    <a:pt x="3236" y="8628"/>
                  </a:cubicBezTo>
                  <a:cubicBezTo>
                    <a:pt x="4314" y="6471"/>
                    <a:pt x="6471" y="5393"/>
                    <a:pt x="8628" y="3236"/>
                  </a:cubicBezTo>
                  <a:cubicBezTo>
                    <a:pt x="10786" y="2157"/>
                    <a:pt x="12943" y="1079"/>
                    <a:pt x="15099" y="0"/>
                  </a:cubicBezTo>
                  <a:lnTo>
                    <a:pt x="16178" y="5393"/>
                  </a:lnTo>
                  <a:cubicBezTo>
                    <a:pt x="14021" y="6471"/>
                    <a:pt x="12943" y="6471"/>
                    <a:pt x="10786" y="7550"/>
                  </a:cubicBezTo>
                  <a:cubicBezTo>
                    <a:pt x="8628" y="8628"/>
                    <a:pt x="8628" y="9707"/>
                    <a:pt x="7550" y="10786"/>
                  </a:cubicBezTo>
                  <a:cubicBezTo>
                    <a:pt x="6471" y="12943"/>
                    <a:pt x="5393" y="15100"/>
                    <a:pt x="5393" y="17257"/>
                  </a:cubicBezTo>
                  <a:cubicBezTo>
                    <a:pt x="5393" y="19414"/>
                    <a:pt x="6471" y="20492"/>
                    <a:pt x="7550" y="21571"/>
                  </a:cubicBezTo>
                  <a:cubicBezTo>
                    <a:pt x="8628" y="22650"/>
                    <a:pt x="9707" y="22650"/>
                    <a:pt x="10786" y="22650"/>
                  </a:cubicBezTo>
                  <a:cubicBezTo>
                    <a:pt x="11864" y="22650"/>
                    <a:pt x="12943" y="21571"/>
                    <a:pt x="14021" y="21571"/>
                  </a:cubicBezTo>
                  <a:cubicBezTo>
                    <a:pt x="15099" y="20492"/>
                    <a:pt x="17257" y="19414"/>
                    <a:pt x="18335" y="18335"/>
                  </a:cubicBezTo>
                  <a:cubicBezTo>
                    <a:pt x="20492" y="16178"/>
                    <a:pt x="23728" y="15100"/>
                    <a:pt x="24807" y="14021"/>
                  </a:cubicBezTo>
                  <a:cubicBezTo>
                    <a:pt x="26964" y="12943"/>
                    <a:pt x="28042" y="12943"/>
                    <a:pt x="30199" y="12943"/>
                  </a:cubicBezTo>
                  <a:cubicBezTo>
                    <a:pt x="32357" y="12943"/>
                    <a:pt x="34514" y="14021"/>
                    <a:pt x="36670" y="15100"/>
                  </a:cubicBezTo>
                  <a:cubicBezTo>
                    <a:pt x="38828" y="16178"/>
                    <a:pt x="39907" y="18335"/>
                    <a:pt x="40985" y="20492"/>
                  </a:cubicBezTo>
                  <a:cubicBezTo>
                    <a:pt x="42063" y="22650"/>
                    <a:pt x="42063" y="24807"/>
                    <a:pt x="42063" y="26964"/>
                  </a:cubicBezTo>
                  <a:cubicBezTo>
                    <a:pt x="42063" y="29121"/>
                    <a:pt x="39907" y="32357"/>
                    <a:pt x="38828" y="34514"/>
                  </a:cubicBezTo>
                  <a:cubicBezTo>
                    <a:pt x="37749" y="37749"/>
                    <a:pt x="35592" y="39906"/>
                    <a:pt x="33435" y="42064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01" name="Freihandform: Form 2800">
              <a:extLst>
                <a:ext uri="{FF2B5EF4-FFF2-40B4-BE49-F238E27FC236}">
                  <a16:creationId xmlns:a16="http://schemas.microsoft.com/office/drawing/2014/main" id="{A068045F-0003-4C3D-8E83-D49A367A417A}"/>
                </a:ext>
              </a:extLst>
            </p:cNvPr>
            <p:cNvSpPr/>
            <p:nvPr/>
          </p:nvSpPr>
          <p:spPr>
            <a:xfrm>
              <a:off x="9479413" y="3039848"/>
              <a:ext cx="42063" cy="45299"/>
            </a:xfrm>
            <a:custGeom>
              <a:avLst/>
              <a:gdLst>
                <a:gd name="connsiteX0" fmla="*/ 33435 w 42063"/>
                <a:gd name="connsiteY0" fmla="*/ 42063 h 45299"/>
                <a:gd name="connsiteX1" fmla="*/ 25885 w 42063"/>
                <a:gd name="connsiteY1" fmla="*/ 45299 h 45299"/>
                <a:gd name="connsiteX2" fmla="*/ 24807 w 42063"/>
                <a:gd name="connsiteY2" fmla="*/ 39906 h 45299"/>
                <a:gd name="connsiteX3" fmla="*/ 31278 w 42063"/>
                <a:gd name="connsiteY3" fmla="*/ 36671 h 45299"/>
                <a:gd name="connsiteX4" fmla="*/ 36670 w 42063"/>
                <a:gd name="connsiteY4" fmla="*/ 32357 h 45299"/>
                <a:gd name="connsiteX5" fmla="*/ 38828 w 42063"/>
                <a:gd name="connsiteY5" fmla="*/ 25885 h 45299"/>
                <a:gd name="connsiteX6" fmla="*/ 35592 w 42063"/>
                <a:gd name="connsiteY6" fmla="*/ 20492 h 45299"/>
                <a:gd name="connsiteX7" fmla="*/ 30199 w 42063"/>
                <a:gd name="connsiteY7" fmla="*/ 19414 h 45299"/>
                <a:gd name="connsiteX8" fmla="*/ 22649 w 42063"/>
                <a:gd name="connsiteY8" fmla="*/ 23728 h 45299"/>
                <a:gd name="connsiteX9" fmla="*/ 12943 w 42063"/>
                <a:gd name="connsiteY9" fmla="*/ 29121 h 45299"/>
                <a:gd name="connsiteX10" fmla="*/ 4314 w 42063"/>
                <a:gd name="connsiteY10" fmla="*/ 28042 h 45299"/>
                <a:gd name="connsiteX11" fmla="*/ 0 w 42063"/>
                <a:gd name="connsiteY11" fmla="*/ 19414 h 45299"/>
                <a:gd name="connsiteX12" fmla="*/ 3236 w 42063"/>
                <a:gd name="connsiteY12" fmla="*/ 8628 h 45299"/>
                <a:gd name="connsiteX13" fmla="*/ 8628 w 42063"/>
                <a:gd name="connsiteY13" fmla="*/ 3236 h 45299"/>
                <a:gd name="connsiteX14" fmla="*/ 15099 w 42063"/>
                <a:gd name="connsiteY14" fmla="*/ 0 h 45299"/>
                <a:gd name="connsiteX15" fmla="*/ 16178 w 42063"/>
                <a:gd name="connsiteY15" fmla="*/ 5393 h 45299"/>
                <a:gd name="connsiteX16" fmla="*/ 10786 w 42063"/>
                <a:gd name="connsiteY16" fmla="*/ 7550 h 45299"/>
                <a:gd name="connsiteX17" fmla="*/ 7550 w 42063"/>
                <a:gd name="connsiteY17" fmla="*/ 10786 h 45299"/>
                <a:gd name="connsiteX18" fmla="*/ 5393 w 42063"/>
                <a:gd name="connsiteY18" fmla="*/ 17257 h 45299"/>
                <a:gd name="connsiteX19" fmla="*/ 7550 w 42063"/>
                <a:gd name="connsiteY19" fmla="*/ 21571 h 45299"/>
                <a:gd name="connsiteX20" fmla="*/ 10786 w 42063"/>
                <a:gd name="connsiteY20" fmla="*/ 22650 h 45299"/>
                <a:gd name="connsiteX21" fmla="*/ 14021 w 42063"/>
                <a:gd name="connsiteY21" fmla="*/ 21571 h 45299"/>
                <a:gd name="connsiteX22" fmla="*/ 18335 w 42063"/>
                <a:gd name="connsiteY22" fmla="*/ 18335 h 45299"/>
                <a:gd name="connsiteX23" fmla="*/ 24807 w 42063"/>
                <a:gd name="connsiteY23" fmla="*/ 14021 h 45299"/>
                <a:gd name="connsiteX24" fmla="*/ 30199 w 42063"/>
                <a:gd name="connsiteY24" fmla="*/ 12943 h 45299"/>
                <a:gd name="connsiteX25" fmla="*/ 36670 w 42063"/>
                <a:gd name="connsiteY25" fmla="*/ 15100 h 45299"/>
                <a:gd name="connsiteX26" fmla="*/ 40985 w 42063"/>
                <a:gd name="connsiteY26" fmla="*/ 20492 h 45299"/>
                <a:gd name="connsiteX27" fmla="*/ 42063 w 42063"/>
                <a:gd name="connsiteY27" fmla="*/ 26964 h 45299"/>
                <a:gd name="connsiteX28" fmla="*/ 38828 w 42063"/>
                <a:gd name="connsiteY28" fmla="*/ 34514 h 45299"/>
                <a:gd name="connsiteX29" fmla="*/ 33435 w 42063"/>
                <a:gd name="connsiteY29" fmla="*/ 42063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63" h="45299">
                  <a:moveTo>
                    <a:pt x="33435" y="42063"/>
                  </a:moveTo>
                  <a:cubicBezTo>
                    <a:pt x="31278" y="44220"/>
                    <a:pt x="28042" y="45299"/>
                    <a:pt x="25885" y="45299"/>
                  </a:cubicBezTo>
                  <a:lnTo>
                    <a:pt x="24807" y="39906"/>
                  </a:lnTo>
                  <a:cubicBezTo>
                    <a:pt x="26964" y="38828"/>
                    <a:pt x="30199" y="37749"/>
                    <a:pt x="31278" y="36671"/>
                  </a:cubicBezTo>
                  <a:cubicBezTo>
                    <a:pt x="32357" y="35592"/>
                    <a:pt x="34514" y="34514"/>
                    <a:pt x="36670" y="32357"/>
                  </a:cubicBezTo>
                  <a:cubicBezTo>
                    <a:pt x="38828" y="30199"/>
                    <a:pt x="38828" y="28042"/>
                    <a:pt x="38828" y="25885"/>
                  </a:cubicBezTo>
                  <a:cubicBezTo>
                    <a:pt x="38828" y="23728"/>
                    <a:pt x="37749" y="22650"/>
                    <a:pt x="35592" y="20492"/>
                  </a:cubicBezTo>
                  <a:cubicBezTo>
                    <a:pt x="33435" y="19414"/>
                    <a:pt x="32357" y="19414"/>
                    <a:pt x="30199" y="19414"/>
                  </a:cubicBezTo>
                  <a:cubicBezTo>
                    <a:pt x="28042" y="19414"/>
                    <a:pt x="25885" y="21571"/>
                    <a:pt x="22649" y="23728"/>
                  </a:cubicBezTo>
                  <a:cubicBezTo>
                    <a:pt x="19414" y="25885"/>
                    <a:pt x="16178" y="28042"/>
                    <a:pt x="12943" y="29121"/>
                  </a:cubicBezTo>
                  <a:cubicBezTo>
                    <a:pt x="9707" y="30199"/>
                    <a:pt x="7550" y="29121"/>
                    <a:pt x="4314" y="28042"/>
                  </a:cubicBezTo>
                  <a:cubicBezTo>
                    <a:pt x="1078" y="25885"/>
                    <a:pt x="0" y="23728"/>
                    <a:pt x="0" y="19414"/>
                  </a:cubicBezTo>
                  <a:cubicBezTo>
                    <a:pt x="0" y="16178"/>
                    <a:pt x="1078" y="12943"/>
                    <a:pt x="3236" y="8628"/>
                  </a:cubicBezTo>
                  <a:cubicBezTo>
                    <a:pt x="4314" y="6471"/>
                    <a:pt x="6471" y="5393"/>
                    <a:pt x="8628" y="3236"/>
                  </a:cubicBezTo>
                  <a:cubicBezTo>
                    <a:pt x="10786" y="2157"/>
                    <a:pt x="12943" y="1079"/>
                    <a:pt x="15099" y="0"/>
                  </a:cubicBezTo>
                  <a:lnTo>
                    <a:pt x="16178" y="5393"/>
                  </a:lnTo>
                  <a:cubicBezTo>
                    <a:pt x="14021" y="6471"/>
                    <a:pt x="12943" y="6471"/>
                    <a:pt x="10786" y="7550"/>
                  </a:cubicBezTo>
                  <a:cubicBezTo>
                    <a:pt x="9707" y="8628"/>
                    <a:pt x="8628" y="9707"/>
                    <a:pt x="7550" y="10786"/>
                  </a:cubicBezTo>
                  <a:cubicBezTo>
                    <a:pt x="6471" y="12943"/>
                    <a:pt x="5393" y="15100"/>
                    <a:pt x="5393" y="17257"/>
                  </a:cubicBezTo>
                  <a:cubicBezTo>
                    <a:pt x="5393" y="19414"/>
                    <a:pt x="6471" y="20492"/>
                    <a:pt x="7550" y="21571"/>
                  </a:cubicBezTo>
                  <a:cubicBezTo>
                    <a:pt x="8628" y="22650"/>
                    <a:pt x="9707" y="22650"/>
                    <a:pt x="10786" y="22650"/>
                  </a:cubicBezTo>
                  <a:cubicBezTo>
                    <a:pt x="11864" y="22650"/>
                    <a:pt x="12943" y="21571"/>
                    <a:pt x="14021" y="21571"/>
                  </a:cubicBezTo>
                  <a:cubicBezTo>
                    <a:pt x="15099" y="20492"/>
                    <a:pt x="17257" y="19414"/>
                    <a:pt x="18335" y="18335"/>
                  </a:cubicBezTo>
                  <a:cubicBezTo>
                    <a:pt x="20492" y="16178"/>
                    <a:pt x="23728" y="15100"/>
                    <a:pt x="24807" y="14021"/>
                  </a:cubicBezTo>
                  <a:cubicBezTo>
                    <a:pt x="25885" y="12943"/>
                    <a:pt x="28042" y="12943"/>
                    <a:pt x="30199" y="12943"/>
                  </a:cubicBezTo>
                  <a:cubicBezTo>
                    <a:pt x="32357" y="12943"/>
                    <a:pt x="34514" y="14021"/>
                    <a:pt x="36670" y="15100"/>
                  </a:cubicBezTo>
                  <a:cubicBezTo>
                    <a:pt x="38828" y="16178"/>
                    <a:pt x="39907" y="18335"/>
                    <a:pt x="40985" y="20492"/>
                  </a:cubicBezTo>
                  <a:cubicBezTo>
                    <a:pt x="42063" y="22650"/>
                    <a:pt x="42063" y="24807"/>
                    <a:pt x="42063" y="26964"/>
                  </a:cubicBezTo>
                  <a:cubicBezTo>
                    <a:pt x="42063" y="29121"/>
                    <a:pt x="40985" y="32357"/>
                    <a:pt x="38828" y="34514"/>
                  </a:cubicBezTo>
                  <a:cubicBezTo>
                    <a:pt x="37749" y="38828"/>
                    <a:pt x="35592" y="39906"/>
                    <a:pt x="33435" y="42063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802" name="Grafik 2">
            <a:extLst>
              <a:ext uri="{FF2B5EF4-FFF2-40B4-BE49-F238E27FC236}">
                <a16:creationId xmlns:a16="http://schemas.microsoft.com/office/drawing/2014/main" id="{96D89911-DB39-42BC-9B97-E228D0812E4D}"/>
              </a:ext>
            </a:extLst>
          </p:cNvPr>
          <p:cNvGrpSpPr/>
          <p:nvPr/>
        </p:nvGrpSpPr>
        <p:grpSpPr>
          <a:xfrm>
            <a:off x="8269279" y="3071126"/>
            <a:ext cx="267480" cy="248066"/>
            <a:chOff x="8269279" y="3071126"/>
            <a:chExt cx="267480" cy="248066"/>
          </a:xfrm>
          <a:solidFill>
            <a:srgbClr val="163156"/>
          </a:solidFill>
        </p:grpSpPr>
        <p:sp>
          <p:nvSpPr>
            <p:cNvPr id="2803" name="Freihandform: Form 2802">
              <a:extLst>
                <a:ext uri="{FF2B5EF4-FFF2-40B4-BE49-F238E27FC236}">
                  <a16:creationId xmlns:a16="http://schemas.microsoft.com/office/drawing/2014/main" id="{D161A032-8AA4-4E1A-8F93-3E70678483FA}"/>
                </a:ext>
              </a:extLst>
            </p:cNvPr>
            <p:cNvSpPr/>
            <p:nvPr/>
          </p:nvSpPr>
          <p:spPr>
            <a:xfrm>
              <a:off x="8269279" y="3276051"/>
              <a:ext cx="40984" cy="43142"/>
            </a:xfrm>
            <a:custGeom>
              <a:avLst/>
              <a:gdLst>
                <a:gd name="connsiteX0" fmla="*/ 29121 w 40984"/>
                <a:gd name="connsiteY0" fmla="*/ 40985 h 43142"/>
                <a:gd name="connsiteX1" fmla="*/ 20493 w 40984"/>
                <a:gd name="connsiteY1" fmla="*/ 43142 h 43142"/>
                <a:gd name="connsiteX2" fmla="*/ 20493 w 40984"/>
                <a:gd name="connsiteY2" fmla="*/ 37749 h 43142"/>
                <a:gd name="connsiteX3" fmla="*/ 28042 w 40984"/>
                <a:gd name="connsiteY3" fmla="*/ 36671 h 43142"/>
                <a:gd name="connsiteX4" fmla="*/ 33435 w 40984"/>
                <a:gd name="connsiteY4" fmla="*/ 33435 h 43142"/>
                <a:gd name="connsiteX5" fmla="*/ 36671 w 40984"/>
                <a:gd name="connsiteY5" fmla="*/ 28042 h 43142"/>
                <a:gd name="connsiteX6" fmla="*/ 34514 w 40984"/>
                <a:gd name="connsiteY6" fmla="*/ 22650 h 43142"/>
                <a:gd name="connsiteX7" fmla="*/ 29121 w 40984"/>
                <a:gd name="connsiteY7" fmla="*/ 20493 h 43142"/>
                <a:gd name="connsiteX8" fmla="*/ 21571 w 40984"/>
                <a:gd name="connsiteY8" fmla="*/ 22650 h 43142"/>
                <a:gd name="connsiteX9" fmla="*/ 10786 w 40984"/>
                <a:gd name="connsiteY9" fmla="*/ 25885 h 43142"/>
                <a:gd name="connsiteX10" fmla="*/ 3236 w 40984"/>
                <a:gd name="connsiteY10" fmla="*/ 22650 h 43142"/>
                <a:gd name="connsiteX11" fmla="*/ 0 w 40984"/>
                <a:gd name="connsiteY11" fmla="*/ 14021 h 43142"/>
                <a:gd name="connsiteX12" fmla="*/ 5393 w 40984"/>
                <a:gd name="connsiteY12" fmla="*/ 4314 h 43142"/>
                <a:gd name="connsiteX13" fmla="*/ 11864 w 40984"/>
                <a:gd name="connsiteY13" fmla="*/ 1079 h 43142"/>
                <a:gd name="connsiteX14" fmla="*/ 18335 w 40984"/>
                <a:gd name="connsiteY14" fmla="*/ 0 h 43142"/>
                <a:gd name="connsiteX15" fmla="*/ 18335 w 40984"/>
                <a:gd name="connsiteY15" fmla="*/ 5393 h 43142"/>
                <a:gd name="connsiteX16" fmla="*/ 12943 w 40984"/>
                <a:gd name="connsiteY16" fmla="*/ 6471 h 43142"/>
                <a:gd name="connsiteX17" fmla="*/ 8628 w 40984"/>
                <a:gd name="connsiteY17" fmla="*/ 8628 h 43142"/>
                <a:gd name="connsiteX18" fmla="*/ 5393 w 40984"/>
                <a:gd name="connsiteY18" fmla="*/ 14021 h 43142"/>
                <a:gd name="connsiteX19" fmla="*/ 6471 w 40984"/>
                <a:gd name="connsiteY19" fmla="*/ 19414 h 43142"/>
                <a:gd name="connsiteX20" fmla="*/ 9707 w 40984"/>
                <a:gd name="connsiteY20" fmla="*/ 21571 h 43142"/>
                <a:gd name="connsiteX21" fmla="*/ 14021 w 40984"/>
                <a:gd name="connsiteY21" fmla="*/ 21571 h 43142"/>
                <a:gd name="connsiteX22" fmla="*/ 19414 w 40984"/>
                <a:gd name="connsiteY22" fmla="*/ 19414 h 43142"/>
                <a:gd name="connsiteX23" fmla="*/ 26964 w 40984"/>
                <a:gd name="connsiteY23" fmla="*/ 17257 h 43142"/>
                <a:gd name="connsiteX24" fmla="*/ 32357 w 40984"/>
                <a:gd name="connsiteY24" fmla="*/ 17257 h 43142"/>
                <a:gd name="connsiteX25" fmla="*/ 37749 w 40984"/>
                <a:gd name="connsiteY25" fmla="*/ 20493 h 43142"/>
                <a:gd name="connsiteX26" fmla="*/ 40985 w 40984"/>
                <a:gd name="connsiteY26" fmla="*/ 25885 h 43142"/>
                <a:gd name="connsiteX27" fmla="*/ 39907 w 40984"/>
                <a:gd name="connsiteY27" fmla="*/ 32357 h 43142"/>
                <a:gd name="connsiteX28" fmla="*/ 34514 w 40984"/>
                <a:gd name="connsiteY28" fmla="*/ 38828 h 43142"/>
                <a:gd name="connsiteX29" fmla="*/ 29121 w 40984"/>
                <a:gd name="connsiteY29" fmla="*/ 40985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984" h="43142">
                  <a:moveTo>
                    <a:pt x="29121" y="40985"/>
                  </a:moveTo>
                  <a:cubicBezTo>
                    <a:pt x="25885" y="42064"/>
                    <a:pt x="23728" y="43142"/>
                    <a:pt x="20493" y="43142"/>
                  </a:cubicBezTo>
                  <a:lnTo>
                    <a:pt x="20493" y="37749"/>
                  </a:lnTo>
                  <a:cubicBezTo>
                    <a:pt x="23728" y="37749"/>
                    <a:pt x="25885" y="36671"/>
                    <a:pt x="28042" y="36671"/>
                  </a:cubicBezTo>
                  <a:cubicBezTo>
                    <a:pt x="30199" y="35592"/>
                    <a:pt x="32357" y="34514"/>
                    <a:pt x="33435" y="33435"/>
                  </a:cubicBezTo>
                  <a:cubicBezTo>
                    <a:pt x="35592" y="31278"/>
                    <a:pt x="36671" y="29121"/>
                    <a:pt x="36671" y="28042"/>
                  </a:cubicBezTo>
                  <a:cubicBezTo>
                    <a:pt x="36671" y="25885"/>
                    <a:pt x="36671" y="23728"/>
                    <a:pt x="34514" y="22650"/>
                  </a:cubicBezTo>
                  <a:cubicBezTo>
                    <a:pt x="33435" y="21571"/>
                    <a:pt x="31278" y="20493"/>
                    <a:pt x="29121" y="20493"/>
                  </a:cubicBezTo>
                  <a:cubicBezTo>
                    <a:pt x="26964" y="20493"/>
                    <a:pt x="24807" y="21571"/>
                    <a:pt x="21571" y="22650"/>
                  </a:cubicBezTo>
                  <a:cubicBezTo>
                    <a:pt x="17257" y="24807"/>
                    <a:pt x="14021" y="24807"/>
                    <a:pt x="10786" y="25885"/>
                  </a:cubicBezTo>
                  <a:cubicBezTo>
                    <a:pt x="7550" y="25885"/>
                    <a:pt x="5393" y="24807"/>
                    <a:pt x="3236" y="22650"/>
                  </a:cubicBezTo>
                  <a:cubicBezTo>
                    <a:pt x="1078" y="20493"/>
                    <a:pt x="0" y="17257"/>
                    <a:pt x="0" y="14021"/>
                  </a:cubicBezTo>
                  <a:cubicBezTo>
                    <a:pt x="0" y="10786"/>
                    <a:pt x="2157" y="7550"/>
                    <a:pt x="5393" y="4314"/>
                  </a:cubicBezTo>
                  <a:cubicBezTo>
                    <a:pt x="7550" y="2157"/>
                    <a:pt x="9707" y="1079"/>
                    <a:pt x="11864" y="1079"/>
                  </a:cubicBezTo>
                  <a:cubicBezTo>
                    <a:pt x="14021" y="1079"/>
                    <a:pt x="16178" y="0"/>
                    <a:pt x="18335" y="0"/>
                  </a:cubicBezTo>
                  <a:lnTo>
                    <a:pt x="18335" y="5393"/>
                  </a:lnTo>
                  <a:cubicBezTo>
                    <a:pt x="16178" y="5393"/>
                    <a:pt x="14021" y="6471"/>
                    <a:pt x="12943" y="6471"/>
                  </a:cubicBezTo>
                  <a:cubicBezTo>
                    <a:pt x="11864" y="6471"/>
                    <a:pt x="9707" y="7550"/>
                    <a:pt x="8628" y="8628"/>
                  </a:cubicBezTo>
                  <a:cubicBezTo>
                    <a:pt x="6471" y="10786"/>
                    <a:pt x="5393" y="11864"/>
                    <a:pt x="5393" y="14021"/>
                  </a:cubicBezTo>
                  <a:cubicBezTo>
                    <a:pt x="5393" y="16178"/>
                    <a:pt x="5393" y="17257"/>
                    <a:pt x="6471" y="19414"/>
                  </a:cubicBezTo>
                  <a:cubicBezTo>
                    <a:pt x="7550" y="20493"/>
                    <a:pt x="8628" y="20493"/>
                    <a:pt x="9707" y="21571"/>
                  </a:cubicBezTo>
                  <a:cubicBezTo>
                    <a:pt x="10786" y="21571"/>
                    <a:pt x="11864" y="21571"/>
                    <a:pt x="14021" y="21571"/>
                  </a:cubicBezTo>
                  <a:cubicBezTo>
                    <a:pt x="15100" y="21571"/>
                    <a:pt x="17257" y="20493"/>
                    <a:pt x="19414" y="19414"/>
                  </a:cubicBezTo>
                  <a:cubicBezTo>
                    <a:pt x="22649" y="18335"/>
                    <a:pt x="24807" y="17257"/>
                    <a:pt x="26964" y="17257"/>
                  </a:cubicBezTo>
                  <a:cubicBezTo>
                    <a:pt x="29121" y="17257"/>
                    <a:pt x="31278" y="16178"/>
                    <a:pt x="32357" y="17257"/>
                  </a:cubicBezTo>
                  <a:cubicBezTo>
                    <a:pt x="34514" y="17257"/>
                    <a:pt x="36671" y="18335"/>
                    <a:pt x="37749" y="20493"/>
                  </a:cubicBezTo>
                  <a:cubicBezTo>
                    <a:pt x="38828" y="22650"/>
                    <a:pt x="39907" y="23728"/>
                    <a:pt x="40985" y="25885"/>
                  </a:cubicBezTo>
                  <a:cubicBezTo>
                    <a:pt x="40985" y="28042"/>
                    <a:pt x="40985" y="30199"/>
                    <a:pt x="39907" y="32357"/>
                  </a:cubicBezTo>
                  <a:cubicBezTo>
                    <a:pt x="38828" y="34514"/>
                    <a:pt x="37749" y="36671"/>
                    <a:pt x="34514" y="38828"/>
                  </a:cubicBezTo>
                  <a:cubicBezTo>
                    <a:pt x="34514" y="37749"/>
                    <a:pt x="32357" y="39906"/>
                    <a:pt x="29121" y="40985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04" name="Freihandform: Form 2803">
              <a:extLst>
                <a:ext uri="{FF2B5EF4-FFF2-40B4-BE49-F238E27FC236}">
                  <a16:creationId xmlns:a16="http://schemas.microsoft.com/office/drawing/2014/main" id="{7593C467-B355-412A-A0D1-48957CF0DAC1}"/>
                </a:ext>
              </a:extLst>
            </p:cNvPr>
            <p:cNvSpPr/>
            <p:nvPr/>
          </p:nvSpPr>
          <p:spPr>
            <a:xfrm>
              <a:off x="8295164" y="3239380"/>
              <a:ext cx="52848" cy="50972"/>
            </a:xfrm>
            <a:custGeom>
              <a:avLst/>
              <a:gdLst>
                <a:gd name="connsiteX0" fmla="*/ 29120 w 52848"/>
                <a:gd name="connsiteY0" fmla="*/ 50692 h 50972"/>
                <a:gd name="connsiteX1" fmla="*/ 18335 w 52848"/>
                <a:gd name="connsiteY1" fmla="*/ 43142 h 50972"/>
                <a:gd name="connsiteX2" fmla="*/ 0 w 52848"/>
                <a:gd name="connsiteY2" fmla="*/ 22649 h 50972"/>
                <a:gd name="connsiteX3" fmla="*/ 4314 w 52848"/>
                <a:gd name="connsiteY3" fmla="*/ 18335 h 50972"/>
                <a:gd name="connsiteX4" fmla="*/ 21571 w 52848"/>
                <a:gd name="connsiteY4" fmla="*/ 37749 h 50972"/>
                <a:gd name="connsiteX5" fmla="*/ 29120 w 52848"/>
                <a:gd name="connsiteY5" fmla="*/ 43142 h 50972"/>
                <a:gd name="connsiteX6" fmla="*/ 35592 w 52848"/>
                <a:gd name="connsiteY6" fmla="*/ 40985 h 50972"/>
                <a:gd name="connsiteX7" fmla="*/ 38828 w 52848"/>
                <a:gd name="connsiteY7" fmla="*/ 35592 h 50972"/>
                <a:gd name="connsiteX8" fmla="*/ 39906 w 52848"/>
                <a:gd name="connsiteY8" fmla="*/ 26964 h 50972"/>
                <a:gd name="connsiteX9" fmla="*/ 19414 w 52848"/>
                <a:gd name="connsiteY9" fmla="*/ 4314 h 50972"/>
                <a:gd name="connsiteX10" fmla="*/ 23728 w 52848"/>
                <a:gd name="connsiteY10" fmla="*/ 0 h 50972"/>
                <a:gd name="connsiteX11" fmla="*/ 52849 w 52848"/>
                <a:gd name="connsiteY11" fmla="*/ 32357 h 50972"/>
                <a:gd name="connsiteX12" fmla="*/ 48535 w 52848"/>
                <a:gd name="connsiteY12" fmla="*/ 35592 h 50972"/>
                <a:gd name="connsiteX13" fmla="*/ 43142 w 52848"/>
                <a:gd name="connsiteY13" fmla="*/ 31278 h 50972"/>
                <a:gd name="connsiteX14" fmla="*/ 43142 w 52848"/>
                <a:gd name="connsiteY14" fmla="*/ 31278 h 50972"/>
                <a:gd name="connsiteX15" fmla="*/ 42063 w 52848"/>
                <a:gd name="connsiteY15" fmla="*/ 39906 h 50972"/>
                <a:gd name="connsiteX16" fmla="*/ 37749 w 52848"/>
                <a:gd name="connsiteY16" fmla="*/ 46378 h 50972"/>
                <a:gd name="connsiteX17" fmla="*/ 29120 w 52848"/>
                <a:gd name="connsiteY17" fmla="*/ 50692 h 5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48" h="50972">
                  <a:moveTo>
                    <a:pt x="29120" y="50692"/>
                  </a:moveTo>
                  <a:cubicBezTo>
                    <a:pt x="25885" y="49613"/>
                    <a:pt x="21571" y="47456"/>
                    <a:pt x="18335" y="43142"/>
                  </a:cubicBezTo>
                  <a:lnTo>
                    <a:pt x="0" y="22649"/>
                  </a:lnTo>
                  <a:lnTo>
                    <a:pt x="4314" y="18335"/>
                  </a:lnTo>
                  <a:lnTo>
                    <a:pt x="21571" y="37749"/>
                  </a:lnTo>
                  <a:cubicBezTo>
                    <a:pt x="24807" y="40985"/>
                    <a:pt x="26964" y="42063"/>
                    <a:pt x="29120" y="43142"/>
                  </a:cubicBezTo>
                  <a:cubicBezTo>
                    <a:pt x="31278" y="44220"/>
                    <a:pt x="33435" y="43142"/>
                    <a:pt x="35592" y="40985"/>
                  </a:cubicBezTo>
                  <a:cubicBezTo>
                    <a:pt x="36670" y="39906"/>
                    <a:pt x="38828" y="37749"/>
                    <a:pt x="38828" y="35592"/>
                  </a:cubicBezTo>
                  <a:cubicBezTo>
                    <a:pt x="39906" y="33435"/>
                    <a:pt x="39906" y="30199"/>
                    <a:pt x="39906" y="26964"/>
                  </a:cubicBezTo>
                  <a:lnTo>
                    <a:pt x="19414" y="4314"/>
                  </a:lnTo>
                  <a:lnTo>
                    <a:pt x="23728" y="0"/>
                  </a:lnTo>
                  <a:lnTo>
                    <a:pt x="52849" y="32357"/>
                  </a:lnTo>
                  <a:lnTo>
                    <a:pt x="48535" y="35592"/>
                  </a:lnTo>
                  <a:lnTo>
                    <a:pt x="43142" y="31278"/>
                  </a:lnTo>
                  <a:lnTo>
                    <a:pt x="43142" y="31278"/>
                  </a:lnTo>
                  <a:cubicBezTo>
                    <a:pt x="43142" y="34514"/>
                    <a:pt x="43142" y="37749"/>
                    <a:pt x="42063" y="39906"/>
                  </a:cubicBezTo>
                  <a:cubicBezTo>
                    <a:pt x="40985" y="42063"/>
                    <a:pt x="39906" y="44220"/>
                    <a:pt x="37749" y="46378"/>
                  </a:cubicBezTo>
                  <a:cubicBezTo>
                    <a:pt x="35592" y="49613"/>
                    <a:pt x="32357" y="51770"/>
                    <a:pt x="29120" y="50692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05" name="Freihandform: Form 2804">
              <a:extLst>
                <a:ext uri="{FF2B5EF4-FFF2-40B4-BE49-F238E27FC236}">
                  <a16:creationId xmlns:a16="http://schemas.microsoft.com/office/drawing/2014/main" id="{B9DCF179-BED9-4294-A66B-8FD4695851DB}"/>
                </a:ext>
              </a:extLst>
            </p:cNvPr>
            <p:cNvSpPr/>
            <p:nvPr/>
          </p:nvSpPr>
          <p:spPr>
            <a:xfrm>
              <a:off x="8317814" y="3210259"/>
              <a:ext cx="62286" cy="50691"/>
            </a:xfrm>
            <a:custGeom>
              <a:avLst/>
              <a:gdLst>
                <a:gd name="connsiteX0" fmla="*/ 50692 w 62286"/>
                <a:gd name="connsiteY0" fmla="*/ 43142 h 50691"/>
                <a:gd name="connsiteX1" fmla="*/ 43142 w 62286"/>
                <a:gd name="connsiteY1" fmla="*/ 44220 h 50691"/>
                <a:gd name="connsiteX2" fmla="*/ 43142 w 62286"/>
                <a:gd name="connsiteY2" fmla="*/ 44220 h 50691"/>
                <a:gd name="connsiteX3" fmla="*/ 45299 w 62286"/>
                <a:gd name="connsiteY3" fmla="*/ 47456 h 50691"/>
                <a:gd name="connsiteX4" fmla="*/ 40985 w 62286"/>
                <a:gd name="connsiteY4" fmla="*/ 50692 h 50691"/>
                <a:gd name="connsiteX5" fmla="*/ 0 w 62286"/>
                <a:gd name="connsiteY5" fmla="*/ 4314 h 50691"/>
                <a:gd name="connsiteX6" fmla="*/ 4314 w 62286"/>
                <a:gd name="connsiteY6" fmla="*/ 0 h 50691"/>
                <a:gd name="connsiteX7" fmla="*/ 16178 w 62286"/>
                <a:gd name="connsiteY7" fmla="*/ 12943 h 50691"/>
                <a:gd name="connsiteX8" fmla="*/ 21571 w 62286"/>
                <a:gd name="connsiteY8" fmla="*/ 19414 h 50691"/>
                <a:gd name="connsiteX9" fmla="*/ 28042 w 62286"/>
                <a:gd name="connsiteY9" fmla="*/ 5393 h 50691"/>
                <a:gd name="connsiteX10" fmla="*/ 40985 w 62286"/>
                <a:gd name="connsiteY10" fmla="*/ 1078 h 50691"/>
                <a:gd name="connsiteX11" fmla="*/ 55006 w 62286"/>
                <a:gd name="connsiteY11" fmla="*/ 9707 h 50691"/>
                <a:gd name="connsiteX12" fmla="*/ 61478 w 62286"/>
                <a:gd name="connsiteY12" fmla="*/ 20492 h 50691"/>
                <a:gd name="connsiteX13" fmla="*/ 61478 w 62286"/>
                <a:gd name="connsiteY13" fmla="*/ 31278 h 50691"/>
                <a:gd name="connsiteX14" fmla="*/ 56085 w 62286"/>
                <a:gd name="connsiteY14" fmla="*/ 39906 h 50691"/>
                <a:gd name="connsiteX15" fmla="*/ 50692 w 62286"/>
                <a:gd name="connsiteY15" fmla="*/ 43142 h 50691"/>
                <a:gd name="connsiteX16" fmla="*/ 55006 w 62286"/>
                <a:gd name="connsiteY16" fmla="*/ 30199 h 50691"/>
                <a:gd name="connsiteX17" fmla="*/ 53928 w 62286"/>
                <a:gd name="connsiteY17" fmla="*/ 22649 h 50691"/>
                <a:gd name="connsiteX18" fmla="*/ 48535 w 62286"/>
                <a:gd name="connsiteY18" fmla="*/ 15100 h 50691"/>
                <a:gd name="connsiteX19" fmla="*/ 37749 w 62286"/>
                <a:gd name="connsiteY19" fmla="*/ 7550 h 50691"/>
                <a:gd name="connsiteX20" fmla="*/ 28042 w 62286"/>
                <a:gd name="connsiteY20" fmla="*/ 10786 h 50691"/>
                <a:gd name="connsiteX21" fmla="*/ 23728 w 62286"/>
                <a:gd name="connsiteY21" fmla="*/ 23728 h 50691"/>
                <a:gd name="connsiteX22" fmla="*/ 38828 w 62286"/>
                <a:gd name="connsiteY22" fmla="*/ 40985 h 50691"/>
                <a:gd name="connsiteX23" fmla="*/ 45299 w 62286"/>
                <a:gd name="connsiteY23" fmla="*/ 39906 h 50691"/>
                <a:gd name="connsiteX24" fmla="*/ 49613 w 62286"/>
                <a:gd name="connsiteY24" fmla="*/ 37749 h 50691"/>
                <a:gd name="connsiteX25" fmla="*/ 55006 w 62286"/>
                <a:gd name="connsiteY25" fmla="*/ 30199 h 50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2286" h="50691">
                  <a:moveTo>
                    <a:pt x="50692" y="43142"/>
                  </a:moveTo>
                  <a:cubicBezTo>
                    <a:pt x="48535" y="44220"/>
                    <a:pt x="46378" y="44220"/>
                    <a:pt x="43142" y="44220"/>
                  </a:cubicBezTo>
                  <a:lnTo>
                    <a:pt x="43142" y="44220"/>
                  </a:lnTo>
                  <a:lnTo>
                    <a:pt x="45299" y="47456"/>
                  </a:lnTo>
                  <a:lnTo>
                    <a:pt x="40985" y="50692"/>
                  </a:lnTo>
                  <a:lnTo>
                    <a:pt x="0" y="4314"/>
                  </a:lnTo>
                  <a:lnTo>
                    <a:pt x="4314" y="0"/>
                  </a:lnTo>
                  <a:lnTo>
                    <a:pt x="16178" y="12943"/>
                  </a:lnTo>
                  <a:lnTo>
                    <a:pt x="21571" y="19414"/>
                  </a:lnTo>
                  <a:cubicBezTo>
                    <a:pt x="22649" y="12943"/>
                    <a:pt x="24807" y="8628"/>
                    <a:pt x="28042" y="5393"/>
                  </a:cubicBezTo>
                  <a:cubicBezTo>
                    <a:pt x="32357" y="2157"/>
                    <a:pt x="36671" y="0"/>
                    <a:pt x="40985" y="1078"/>
                  </a:cubicBezTo>
                  <a:cubicBezTo>
                    <a:pt x="45299" y="2157"/>
                    <a:pt x="50692" y="5393"/>
                    <a:pt x="55006" y="9707"/>
                  </a:cubicBezTo>
                  <a:cubicBezTo>
                    <a:pt x="58242" y="12943"/>
                    <a:pt x="60399" y="17257"/>
                    <a:pt x="61478" y="20492"/>
                  </a:cubicBezTo>
                  <a:cubicBezTo>
                    <a:pt x="62556" y="23728"/>
                    <a:pt x="62556" y="28042"/>
                    <a:pt x="61478" y="31278"/>
                  </a:cubicBezTo>
                  <a:cubicBezTo>
                    <a:pt x="60399" y="34514"/>
                    <a:pt x="59320" y="37749"/>
                    <a:pt x="56085" y="39906"/>
                  </a:cubicBezTo>
                  <a:cubicBezTo>
                    <a:pt x="55006" y="40985"/>
                    <a:pt x="52849" y="42063"/>
                    <a:pt x="50692" y="43142"/>
                  </a:cubicBezTo>
                  <a:close/>
                  <a:moveTo>
                    <a:pt x="55006" y="30199"/>
                  </a:moveTo>
                  <a:cubicBezTo>
                    <a:pt x="55006" y="28042"/>
                    <a:pt x="55006" y="24807"/>
                    <a:pt x="53928" y="22649"/>
                  </a:cubicBezTo>
                  <a:cubicBezTo>
                    <a:pt x="52849" y="19414"/>
                    <a:pt x="51770" y="17257"/>
                    <a:pt x="48535" y="15100"/>
                  </a:cubicBezTo>
                  <a:cubicBezTo>
                    <a:pt x="45299" y="10786"/>
                    <a:pt x="42064" y="8628"/>
                    <a:pt x="37749" y="7550"/>
                  </a:cubicBezTo>
                  <a:cubicBezTo>
                    <a:pt x="34514" y="6471"/>
                    <a:pt x="31278" y="7550"/>
                    <a:pt x="28042" y="10786"/>
                  </a:cubicBezTo>
                  <a:cubicBezTo>
                    <a:pt x="24807" y="12943"/>
                    <a:pt x="23728" y="17257"/>
                    <a:pt x="23728" y="23728"/>
                  </a:cubicBezTo>
                  <a:lnTo>
                    <a:pt x="38828" y="40985"/>
                  </a:lnTo>
                  <a:cubicBezTo>
                    <a:pt x="40985" y="40985"/>
                    <a:pt x="43142" y="40985"/>
                    <a:pt x="45299" y="39906"/>
                  </a:cubicBezTo>
                  <a:cubicBezTo>
                    <a:pt x="47457" y="38828"/>
                    <a:pt x="48535" y="38828"/>
                    <a:pt x="49613" y="37749"/>
                  </a:cubicBezTo>
                  <a:cubicBezTo>
                    <a:pt x="53928" y="35592"/>
                    <a:pt x="55006" y="33435"/>
                    <a:pt x="55006" y="30199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06" name="Freihandform: Form 2805">
              <a:extLst>
                <a:ext uri="{FF2B5EF4-FFF2-40B4-BE49-F238E27FC236}">
                  <a16:creationId xmlns:a16="http://schemas.microsoft.com/office/drawing/2014/main" id="{CA63706C-30A9-4754-88DA-46D31E327CB5}"/>
                </a:ext>
              </a:extLst>
            </p:cNvPr>
            <p:cNvSpPr/>
            <p:nvPr/>
          </p:nvSpPr>
          <p:spPr>
            <a:xfrm>
              <a:off x="8377134" y="3199474"/>
              <a:ext cx="18335" cy="17256"/>
            </a:xfrm>
            <a:custGeom>
              <a:avLst/>
              <a:gdLst>
                <a:gd name="connsiteX0" fmla="*/ 0 w 18335"/>
                <a:gd name="connsiteY0" fmla="*/ 14021 h 17256"/>
                <a:gd name="connsiteX1" fmla="*/ 15100 w 18335"/>
                <a:gd name="connsiteY1" fmla="*/ 0 h 17256"/>
                <a:gd name="connsiteX2" fmla="*/ 18335 w 18335"/>
                <a:gd name="connsiteY2" fmla="*/ 3236 h 17256"/>
                <a:gd name="connsiteX3" fmla="*/ 3236 w 18335"/>
                <a:gd name="connsiteY3" fmla="*/ 17257 h 17256"/>
                <a:gd name="connsiteX4" fmla="*/ 0 w 18335"/>
                <a:gd name="connsiteY4" fmla="*/ 14021 h 1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35" h="17256">
                  <a:moveTo>
                    <a:pt x="0" y="14021"/>
                  </a:moveTo>
                  <a:lnTo>
                    <a:pt x="15100" y="0"/>
                  </a:lnTo>
                  <a:lnTo>
                    <a:pt x="18335" y="3236"/>
                  </a:lnTo>
                  <a:lnTo>
                    <a:pt x="3236" y="17257"/>
                  </a:lnTo>
                  <a:lnTo>
                    <a:pt x="0" y="14021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07" name="Freihandform: Form 2806">
              <a:extLst>
                <a:ext uri="{FF2B5EF4-FFF2-40B4-BE49-F238E27FC236}">
                  <a16:creationId xmlns:a16="http://schemas.microsoft.com/office/drawing/2014/main" id="{B812F4F9-036D-4B7B-A302-612AFB44BE1E}"/>
                </a:ext>
              </a:extLst>
            </p:cNvPr>
            <p:cNvSpPr/>
            <p:nvPr/>
          </p:nvSpPr>
          <p:spPr>
            <a:xfrm>
              <a:off x="8392503" y="3161725"/>
              <a:ext cx="40715" cy="43588"/>
            </a:xfrm>
            <a:custGeom>
              <a:avLst/>
              <a:gdLst>
                <a:gd name="connsiteX0" fmla="*/ 27772 w 40715"/>
                <a:gd name="connsiteY0" fmla="*/ 43142 h 43588"/>
                <a:gd name="connsiteX1" fmla="*/ 16987 w 40715"/>
                <a:gd name="connsiteY1" fmla="*/ 42063 h 43588"/>
                <a:gd name="connsiteX2" fmla="*/ 7280 w 40715"/>
                <a:gd name="connsiteY2" fmla="*/ 34514 h 43588"/>
                <a:gd name="connsiteX3" fmla="*/ 809 w 40715"/>
                <a:gd name="connsiteY3" fmla="*/ 23728 h 43588"/>
                <a:gd name="connsiteX4" fmla="*/ 809 w 40715"/>
                <a:gd name="connsiteY4" fmla="*/ 12943 h 43588"/>
                <a:gd name="connsiteX5" fmla="*/ 6201 w 40715"/>
                <a:gd name="connsiteY5" fmla="*/ 4314 h 43588"/>
                <a:gd name="connsiteX6" fmla="*/ 19144 w 40715"/>
                <a:gd name="connsiteY6" fmla="*/ 0 h 43588"/>
                <a:gd name="connsiteX7" fmla="*/ 19144 w 40715"/>
                <a:gd name="connsiteY7" fmla="*/ 5393 h 43588"/>
                <a:gd name="connsiteX8" fmla="*/ 13751 w 40715"/>
                <a:gd name="connsiteY8" fmla="*/ 6471 h 43588"/>
                <a:gd name="connsiteX9" fmla="*/ 9437 w 40715"/>
                <a:gd name="connsiteY9" fmla="*/ 8628 h 43588"/>
                <a:gd name="connsiteX10" fmla="*/ 5123 w 40715"/>
                <a:gd name="connsiteY10" fmla="*/ 15100 h 43588"/>
                <a:gd name="connsiteX11" fmla="*/ 5123 w 40715"/>
                <a:gd name="connsiteY11" fmla="*/ 22649 h 43588"/>
                <a:gd name="connsiteX12" fmla="*/ 9437 w 40715"/>
                <a:gd name="connsiteY12" fmla="*/ 30199 h 43588"/>
                <a:gd name="connsiteX13" fmla="*/ 20223 w 40715"/>
                <a:gd name="connsiteY13" fmla="*/ 36671 h 43588"/>
                <a:gd name="connsiteX14" fmla="*/ 31008 w 40715"/>
                <a:gd name="connsiteY14" fmla="*/ 33435 h 43588"/>
                <a:gd name="connsiteX15" fmla="*/ 35322 w 40715"/>
                <a:gd name="connsiteY15" fmla="*/ 22649 h 43588"/>
                <a:gd name="connsiteX16" fmla="*/ 40715 w 40715"/>
                <a:gd name="connsiteY16" fmla="*/ 23728 h 43588"/>
                <a:gd name="connsiteX17" fmla="*/ 38558 w 40715"/>
                <a:gd name="connsiteY17" fmla="*/ 31278 h 43588"/>
                <a:gd name="connsiteX18" fmla="*/ 34244 w 40715"/>
                <a:gd name="connsiteY18" fmla="*/ 37749 h 43588"/>
                <a:gd name="connsiteX19" fmla="*/ 27772 w 40715"/>
                <a:gd name="connsiteY19" fmla="*/ 43142 h 4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715" h="43588">
                  <a:moveTo>
                    <a:pt x="27772" y="43142"/>
                  </a:moveTo>
                  <a:cubicBezTo>
                    <a:pt x="24537" y="44220"/>
                    <a:pt x="21301" y="43142"/>
                    <a:pt x="16987" y="42063"/>
                  </a:cubicBezTo>
                  <a:cubicBezTo>
                    <a:pt x="13751" y="40985"/>
                    <a:pt x="10516" y="38828"/>
                    <a:pt x="7280" y="34514"/>
                  </a:cubicBezTo>
                  <a:cubicBezTo>
                    <a:pt x="4044" y="31278"/>
                    <a:pt x="1887" y="26964"/>
                    <a:pt x="809" y="23728"/>
                  </a:cubicBezTo>
                  <a:cubicBezTo>
                    <a:pt x="-270" y="19414"/>
                    <a:pt x="-270" y="16178"/>
                    <a:pt x="809" y="12943"/>
                  </a:cubicBezTo>
                  <a:cubicBezTo>
                    <a:pt x="1887" y="9707"/>
                    <a:pt x="4044" y="6471"/>
                    <a:pt x="6201" y="4314"/>
                  </a:cubicBezTo>
                  <a:cubicBezTo>
                    <a:pt x="9437" y="1078"/>
                    <a:pt x="13751" y="0"/>
                    <a:pt x="19144" y="0"/>
                  </a:cubicBezTo>
                  <a:lnTo>
                    <a:pt x="19144" y="5393"/>
                  </a:lnTo>
                  <a:cubicBezTo>
                    <a:pt x="16987" y="5393"/>
                    <a:pt x="15909" y="5393"/>
                    <a:pt x="13751" y="6471"/>
                  </a:cubicBezTo>
                  <a:cubicBezTo>
                    <a:pt x="12673" y="6471"/>
                    <a:pt x="10516" y="7550"/>
                    <a:pt x="9437" y="8628"/>
                  </a:cubicBezTo>
                  <a:cubicBezTo>
                    <a:pt x="7280" y="10786"/>
                    <a:pt x="6201" y="12943"/>
                    <a:pt x="5123" y="15100"/>
                  </a:cubicBezTo>
                  <a:cubicBezTo>
                    <a:pt x="4044" y="17257"/>
                    <a:pt x="5123" y="20492"/>
                    <a:pt x="5123" y="22649"/>
                  </a:cubicBezTo>
                  <a:cubicBezTo>
                    <a:pt x="5123" y="24807"/>
                    <a:pt x="7280" y="28042"/>
                    <a:pt x="9437" y="30199"/>
                  </a:cubicBezTo>
                  <a:cubicBezTo>
                    <a:pt x="12673" y="34514"/>
                    <a:pt x="16987" y="36671"/>
                    <a:pt x="20223" y="36671"/>
                  </a:cubicBezTo>
                  <a:cubicBezTo>
                    <a:pt x="24537" y="37749"/>
                    <a:pt x="27772" y="36671"/>
                    <a:pt x="31008" y="33435"/>
                  </a:cubicBezTo>
                  <a:cubicBezTo>
                    <a:pt x="34244" y="31278"/>
                    <a:pt x="35322" y="28042"/>
                    <a:pt x="35322" y="22649"/>
                  </a:cubicBezTo>
                  <a:lnTo>
                    <a:pt x="40715" y="23728"/>
                  </a:lnTo>
                  <a:cubicBezTo>
                    <a:pt x="40715" y="25885"/>
                    <a:pt x="39636" y="29121"/>
                    <a:pt x="38558" y="31278"/>
                  </a:cubicBezTo>
                  <a:cubicBezTo>
                    <a:pt x="37480" y="33435"/>
                    <a:pt x="36401" y="35592"/>
                    <a:pt x="34244" y="37749"/>
                  </a:cubicBezTo>
                  <a:cubicBezTo>
                    <a:pt x="34244" y="40985"/>
                    <a:pt x="31008" y="42063"/>
                    <a:pt x="27772" y="43142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08" name="Freihandform: Form 2807">
              <a:extLst>
                <a:ext uri="{FF2B5EF4-FFF2-40B4-BE49-F238E27FC236}">
                  <a16:creationId xmlns:a16="http://schemas.microsoft.com/office/drawing/2014/main" id="{8125C411-AE8C-4002-BA63-0D04630C30C7}"/>
                </a:ext>
              </a:extLst>
            </p:cNvPr>
            <p:cNvSpPr/>
            <p:nvPr/>
          </p:nvSpPr>
          <p:spPr>
            <a:xfrm>
              <a:off x="8405176" y="3131525"/>
              <a:ext cx="50692" cy="50036"/>
            </a:xfrm>
            <a:custGeom>
              <a:avLst/>
              <a:gdLst>
                <a:gd name="connsiteX0" fmla="*/ 42064 w 50692"/>
                <a:gd name="connsiteY0" fmla="*/ 49613 h 50036"/>
                <a:gd name="connsiteX1" fmla="*/ 36671 w 50692"/>
                <a:gd name="connsiteY1" fmla="*/ 45299 h 50036"/>
                <a:gd name="connsiteX2" fmla="*/ 0 w 50692"/>
                <a:gd name="connsiteY2" fmla="*/ 4314 h 50036"/>
                <a:gd name="connsiteX3" fmla="*/ 4314 w 50692"/>
                <a:gd name="connsiteY3" fmla="*/ 0 h 50036"/>
                <a:gd name="connsiteX4" fmla="*/ 42064 w 50692"/>
                <a:gd name="connsiteY4" fmla="*/ 40985 h 50036"/>
                <a:gd name="connsiteX5" fmla="*/ 44221 w 50692"/>
                <a:gd name="connsiteY5" fmla="*/ 42063 h 50036"/>
                <a:gd name="connsiteX6" fmla="*/ 45299 w 50692"/>
                <a:gd name="connsiteY6" fmla="*/ 42063 h 50036"/>
                <a:gd name="connsiteX7" fmla="*/ 46378 w 50692"/>
                <a:gd name="connsiteY7" fmla="*/ 40985 h 50036"/>
                <a:gd name="connsiteX8" fmla="*/ 50692 w 50692"/>
                <a:gd name="connsiteY8" fmla="*/ 44220 h 50036"/>
                <a:gd name="connsiteX9" fmla="*/ 48535 w 50692"/>
                <a:gd name="connsiteY9" fmla="*/ 47456 h 50036"/>
                <a:gd name="connsiteX10" fmla="*/ 42064 w 50692"/>
                <a:gd name="connsiteY10" fmla="*/ 49613 h 5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92" h="50036">
                  <a:moveTo>
                    <a:pt x="42064" y="49613"/>
                  </a:moveTo>
                  <a:cubicBezTo>
                    <a:pt x="39907" y="49613"/>
                    <a:pt x="38828" y="47456"/>
                    <a:pt x="36671" y="45299"/>
                  </a:cubicBezTo>
                  <a:lnTo>
                    <a:pt x="0" y="4314"/>
                  </a:lnTo>
                  <a:lnTo>
                    <a:pt x="4314" y="0"/>
                  </a:lnTo>
                  <a:lnTo>
                    <a:pt x="42064" y="40985"/>
                  </a:lnTo>
                  <a:cubicBezTo>
                    <a:pt x="43142" y="42063"/>
                    <a:pt x="43142" y="42063"/>
                    <a:pt x="44221" y="42063"/>
                  </a:cubicBezTo>
                  <a:cubicBezTo>
                    <a:pt x="45299" y="42063"/>
                    <a:pt x="45299" y="42063"/>
                    <a:pt x="45299" y="42063"/>
                  </a:cubicBezTo>
                  <a:cubicBezTo>
                    <a:pt x="45299" y="42063"/>
                    <a:pt x="46378" y="40985"/>
                    <a:pt x="46378" y="40985"/>
                  </a:cubicBezTo>
                  <a:lnTo>
                    <a:pt x="50692" y="44220"/>
                  </a:lnTo>
                  <a:cubicBezTo>
                    <a:pt x="49614" y="45299"/>
                    <a:pt x="49614" y="46378"/>
                    <a:pt x="48535" y="47456"/>
                  </a:cubicBezTo>
                  <a:cubicBezTo>
                    <a:pt x="45299" y="49613"/>
                    <a:pt x="43142" y="50692"/>
                    <a:pt x="42064" y="49613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09" name="Freihandform: Form 2808">
              <a:extLst>
                <a:ext uri="{FF2B5EF4-FFF2-40B4-BE49-F238E27FC236}">
                  <a16:creationId xmlns:a16="http://schemas.microsoft.com/office/drawing/2014/main" id="{B0D7B6AE-1CF2-41E8-BE0B-B634E82FD3B6}"/>
                </a:ext>
              </a:extLst>
            </p:cNvPr>
            <p:cNvSpPr/>
            <p:nvPr/>
          </p:nvSpPr>
          <p:spPr>
            <a:xfrm>
              <a:off x="8436454" y="3121818"/>
              <a:ext cx="48534" cy="44220"/>
            </a:xfrm>
            <a:custGeom>
              <a:avLst/>
              <a:gdLst>
                <a:gd name="connsiteX0" fmla="*/ 25885 w 48534"/>
                <a:gd name="connsiteY0" fmla="*/ 44221 h 44220"/>
                <a:gd name="connsiteX1" fmla="*/ 17257 w 48534"/>
                <a:gd name="connsiteY1" fmla="*/ 39907 h 44220"/>
                <a:gd name="connsiteX2" fmla="*/ 15100 w 48534"/>
                <a:gd name="connsiteY2" fmla="*/ 28042 h 44220"/>
                <a:gd name="connsiteX3" fmla="*/ 26964 w 48534"/>
                <a:gd name="connsiteY3" fmla="*/ 10786 h 44220"/>
                <a:gd name="connsiteX4" fmla="*/ 19414 w 48534"/>
                <a:gd name="connsiteY4" fmla="*/ 6471 h 44220"/>
                <a:gd name="connsiteX5" fmla="*/ 11864 w 48534"/>
                <a:gd name="connsiteY5" fmla="*/ 8628 h 44220"/>
                <a:gd name="connsiteX6" fmla="*/ 5393 w 48534"/>
                <a:gd name="connsiteY6" fmla="*/ 20493 h 44220"/>
                <a:gd name="connsiteX7" fmla="*/ 0 w 48534"/>
                <a:gd name="connsiteY7" fmla="*/ 19414 h 44220"/>
                <a:gd name="connsiteX8" fmla="*/ 8628 w 48534"/>
                <a:gd name="connsiteY8" fmla="*/ 4314 h 44220"/>
                <a:gd name="connsiteX9" fmla="*/ 19414 w 48534"/>
                <a:gd name="connsiteY9" fmla="*/ 0 h 44220"/>
                <a:gd name="connsiteX10" fmla="*/ 30199 w 48534"/>
                <a:gd name="connsiteY10" fmla="*/ 7550 h 44220"/>
                <a:gd name="connsiteX11" fmla="*/ 48535 w 48534"/>
                <a:gd name="connsiteY11" fmla="*/ 26964 h 44220"/>
                <a:gd name="connsiteX12" fmla="*/ 44220 w 48534"/>
                <a:gd name="connsiteY12" fmla="*/ 30199 h 44220"/>
                <a:gd name="connsiteX13" fmla="*/ 39907 w 48534"/>
                <a:gd name="connsiteY13" fmla="*/ 26964 h 44220"/>
                <a:gd name="connsiteX14" fmla="*/ 39907 w 48534"/>
                <a:gd name="connsiteY14" fmla="*/ 26964 h 44220"/>
                <a:gd name="connsiteX15" fmla="*/ 33435 w 48534"/>
                <a:gd name="connsiteY15" fmla="*/ 40985 h 44220"/>
                <a:gd name="connsiteX16" fmla="*/ 25885 w 48534"/>
                <a:gd name="connsiteY16" fmla="*/ 44221 h 44220"/>
                <a:gd name="connsiteX17" fmla="*/ 35592 w 48534"/>
                <a:gd name="connsiteY17" fmla="*/ 31278 h 44220"/>
                <a:gd name="connsiteX18" fmla="*/ 37749 w 48534"/>
                <a:gd name="connsiteY18" fmla="*/ 23728 h 44220"/>
                <a:gd name="connsiteX19" fmla="*/ 29121 w 48534"/>
                <a:gd name="connsiteY19" fmla="*/ 14021 h 44220"/>
                <a:gd name="connsiteX20" fmla="*/ 20493 w 48534"/>
                <a:gd name="connsiteY20" fmla="*/ 28042 h 44220"/>
                <a:gd name="connsiteX21" fmla="*/ 21571 w 48534"/>
                <a:gd name="connsiteY21" fmla="*/ 36671 h 44220"/>
                <a:gd name="connsiteX22" fmla="*/ 26964 w 48534"/>
                <a:gd name="connsiteY22" fmla="*/ 38828 h 44220"/>
                <a:gd name="connsiteX23" fmla="*/ 32357 w 48534"/>
                <a:gd name="connsiteY23" fmla="*/ 36671 h 44220"/>
                <a:gd name="connsiteX24" fmla="*/ 35592 w 48534"/>
                <a:gd name="connsiteY24" fmla="*/ 31278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534" h="44220">
                  <a:moveTo>
                    <a:pt x="25885" y="44221"/>
                  </a:moveTo>
                  <a:cubicBezTo>
                    <a:pt x="22649" y="44221"/>
                    <a:pt x="19414" y="43142"/>
                    <a:pt x="17257" y="39907"/>
                  </a:cubicBezTo>
                  <a:cubicBezTo>
                    <a:pt x="14021" y="36671"/>
                    <a:pt x="12943" y="32357"/>
                    <a:pt x="15100" y="28042"/>
                  </a:cubicBezTo>
                  <a:cubicBezTo>
                    <a:pt x="16178" y="23728"/>
                    <a:pt x="20493" y="17257"/>
                    <a:pt x="26964" y="10786"/>
                  </a:cubicBezTo>
                  <a:cubicBezTo>
                    <a:pt x="24807" y="8628"/>
                    <a:pt x="22649" y="6471"/>
                    <a:pt x="19414" y="6471"/>
                  </a:cubicBezTo>
                  <a:cubicBezTo>
                    <a:pt x="17257" y="5393"/>
                    <a:pt x="14021" y="6471"/>
                    <a:pt x="11864" y="8628"/>
                  </a:cubicBezTo>
                  <a:cubicBezTo>
                    <a:pt x="8628" y="11864"/>
                    <a:pt x="6471" y="15100"/>
                    <a:pt x="5393" y="20493"/>
                  </a:cubicBezTo>
                  <a:lnTo>
                    <a:pt x="0" y="19414"/>
                  </a:lnTo>
                  <a:cubicBezTo>
                    <a:pt x="2157" y="12943"/>
                    <a:pt x="4314" y="7550"/>
                    <a:pt x="8628" y="4314"/>
                  </a:cubicBezTo>
                  <a:cubicBezTo>
                    <a:pt x="11864" y="1079"/>
                    <a:pt x="16178" y="0"/>
                    <a:pt x="19414" y="0"/>
                  </a:cubicBezTo>
                  <a:cubicBezTo>
                    <a:pt x="23728" y="1079"/>
                    <a:pt x="26964" y="3236"/>
                    <a:pt x="30199" y="7550"/>
                  </a:cubicBezTo>
                  <a:lnTo>
                    <a:pt x="48535" y="26964"/>
                  </a:lnTo>
                  <a:lnTo>
                    <a:pt x="44220" y="30199"/>
                  </a:lnTo>
                  <a:lnTo>
                    <a:pt x="39907" y="26964"/>
                  </a:lnTo>
                  <a:lnTo>
                    <a:pt x="39907" y="26964"/>
                  </a:lnTo>
                  <a:cubicBezTo>
                    <a:pt x="38828" y="33435"/>
                    <a:pt x="36671" y="37749"/>
                    <a:pt x="33435" y="40985"/>
                  </a:cubicBezTo>
                  <a:cubicBezTo>
                    <a:pt x="31278" y="43142"/>
                    <a:pt x="29121" y="44221"/>
                    <a:pt x="25885" y="44221"/>
                  </a:cubicBezTo>
                  <a:close/>
                  <a:moveTo>
                    <a:pt x="35592" y="31278"/>
                  </a:moveTo>
                  <a:cubicBezTo>
                    <a:pt x="36671" y="29121"/>
                    <a:pt x="36671" y="26964"/>
                    <a:pt x="37749" y="23728"/>
                  </a:cubicBezTo>
                  <a:lnTo>
                    <a:pt x="29121" y="14021"/>
                  </a:lnTo>
                  <a:cubicBezTo>
                    <a:pt x="23728" y="19414"/>
                    <a:pt x="21571" y="23728"/>
                    <a:pt x="20493" y="28042"/>
                  </a:cubicBezTo>
                  <a:cubicBezTo>
                    <a:pt x="19414" y="31278"/>
                    <a:pt x="19414" y="34514"/>
                    <a:pt x="21571" y="36671"/>
                  </a:cubicBezTo>
                  <a:cubicBezTo>
                    <a:pt x="23728" y="38828"/>
                    <a:pt x="24807" y="38828"/>
                    <a:pt x="26964" y="38828"/>
                  </a:cubicBezTo>
                  <a:cubicBezTo>
                    <a:pt x="29121" y="38828"/>
                    <a:pt x="30199" y="37749"/>
                    <a:pt x="32357" y="36671"/>
                  </a:cubicBezTo>
                  <a:cubicBezTo>
                    <a:pt x="33435" y="34514"/>
                    <a:pt x="34514" y="32357"/>
                    <a:pt x="35592" y="31278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10" name="Freihandform: Form 2809">
              <a:extLst>
                <a:ext uri="{FF2B5EF4-FFF2-40B4-BE49-F238E27FC236}">
                  <a16:creationId xmlns:a16="http://schemas.microsoft.com/office/drawing/2014/main" id="{BB77C788-129E-4A4E-8D8E-EA70A37DBBEF}"/>
                </a:ext>
              </a:extLst>
            </p:cNvPr>
            <p:cNvSpPr/>
            <p:nvPr/>
          </p:nvSpPr>
          <p:spPr>
            <a:xfrm>
              <a:off x="8467732" y="3095933"/>
              <a:ext cx="40984" cy="43142"/>
            </a:xfrm>
            <a:custGeom>
              <a:avLst/>
              <a:gdLst>
                <a:gd name="connsiteX0" fmla="*/ 29120 w 40984"/>
                <a:gd name="connsiteY0" fmla="*/ 40985 h 43142"/>
                <a:gd name="connsiteX1" fmla="*/ 20492 w 40984"/>
                <a:gd name="connsiteY1" fmla="*/ 43142 h 43142"/>
                <a:gd name="connsiteX2" fmla="*/ 20492 w 40984"/>
                <a:gd name="connsiteY2" fmla="*/ 37749 h 43142"/>
                <a:gd name="connsiteX3" fmla="*/ 28042 w 40984"/>
                <a:gd name="connsiteY3" fmla="*/ 36671 h 43142"/>
                <a:gd name="connsiteX4" fmla="*/ 33435 w 40984"/>
                <a:gd name="connsiteY4" fmla="*/ 33435 h 43142"/>
                <a:gd name="connsiteX5" fmla="*/ 36670 w 40984"/>
                <a:gd name="connsiteY5" fmla="*/ 28042 h 43142"/>
                <a:gd name="connsiteX6" fmla="*/ 34513 w 40984"/>
                <a:gd name="connsiteY6" fmla="*/ 22650 h 43142"/>
                <a:gd name="connsiteX7" fmla="*/ 29120 w 40984"/>
                <a:gd name="connsiteY7" fmla="*/ 20492 h 43142"/>
                <a:gd name="connsiteX8" fmla="*/ 21571 w 40984"/>
                <a:gd name="connsiteY8" fmla="*/ 22650 h 43142"/>
                <a:gd name="connsiteX9" fmla="*/ 10786 w 40984"/>
                <a:gd name="connsiteY9" fmla="*/ 25885 h 43142"/>
                <a:gd name="connsiteX10" fmla="*/ 3236 w 40984"/>
                <a:gd name="connsiteY10" fmla="*/ 22650 h 43142"/>
                <a:gd name="connsiteX11" fmla="*/ 0 w 40984"/>
                <a:gd name="connsiteY11" fmla="*/ 14021 h 43142"/>
                <a:gd name="connsiteX12" fmla="*/ 5393 w 40984"/>
                <a:gd name="connsiteY12" fmla="*/ 4314 h 43142"/>
                <a:gd name="connsiteX13" fmla="*/ 11864 w 40984"/>
                <a:gd name="connsiteY13" fmla="*/ 1079 h 43142"/>
                <a:gd name="connsiteX14" fmla="*/ 18335 w 40984"/>
                <a:gd name="connsiteY14" fmla="*/ 0 h 43142"/>
                <a:gd name="connsiteX15" fmla="*/ 18335 w 40984"/>
                <a:gd name="connsiteY15" fmla="*/ 5393 h 43142"/>
                <a:gd name="connsiteX16" fmla="*/ 12942 w 40984"/>
                <a:gd name="connsiteY16" fmla="*/ 6471 h 43142"/>
                <a:gd name="connsiteX17" fmla="*/ 8628 w 40984"/>
                <a:gd name="connsiteY17" fmla="*/ 8628 h 43142"/>
                <a:gd name="connsiteX18" fmla="*/ 5393 w 40984"/>
                <a:gd name="connsiteY18" fmla="*/ 14021 h 43142"/>
                <a:gd name="connsiteX19" fmla="*/ 6471 w 40984"/>
                <a:gd name="connsiteY19" fmla="*/ 19414 h 43142"/>
                <a:gd name="connsiteX20" fmla="*/ 9707 w 40984"/>
                <a:gd name="connsiteY20" fmla="*/ 21571 h 43142"/>
                <a:gd name="connsiteX21" fmla="*/ 14021 w 40984"/>
                <a:gd name="connsiteY21" fmla="*/ 21571 h 43142"/>
                <a:gd name="connsiteX22" fmla="*/ 19414 w 40984"/>
                <a:gd name="connsiteY22" fmla="*/ 19414 h 43142"/>
                <a:gd name="connsiteX23" fmla="*/ 26964 w 40984"/>
                <a:gd name="connsiteY23" fmla="*/ 17257 h 43142"/>
                <a:gd name="connsiteX24" fmla="*/ 32357 w 40984"/>
                <a:gd name="connsiteY24" fmla="*/ 17257 h 43142"/>
                <a:gd name="connsiteX25" fmla="*/ 37749 w 40984"/>
                <a:gd name="connsiteY25" fmla="*/ 20492 h 43142"/>
                <a:gd name="connsiteX26" fmla="*/ 40985 w 40984"/>
                <a:gd name="connsiteY26" fmla="*/ 25885 h 43142"/>
                <a:gd name="connsiteX27" fmla="*/ 39906 w 40984"/>
                <a:gd name="connsiteY27" fmla="*/ 32357 h 43142"/>
                <a:gd name="connsiteX28" fmla="*/ 34513 w 40984"/>
                <a:gd name="connsiteY28" fmla="*/ 38828 h 43142"/>
                <a:gd name="connsiteX29" fmla="*/ 29120 w 40984"/>
                <a:gd name="connsiteY29" fmla="*/ 40985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984" h="43142">
                  <a:moveTo>
                    <a:pt x="29120" y="40985"/>
                  </a:moveTo>
                  <a:cubicBezTo>
                    <a:pt x="25885" y="42063"/>
                    <a:pt x="23728" y="43142"/>
                    <a:pt x="20492" y="43142"/>
                  </a:cubicBezTo>
                  <a:lnTo>
                    <a:pt x="20492" y="37749"/>
                  </a:lnTo>
                  <a:cubicBezTo>
                    <a:pt x="23728" y="37749"/>
                    <a:pt x="25885" y="36671"/>
                    <a:pt x="28042" y="36671"/>
                  </a:cubicBezTo>
                  <a:cubicBezTo>
                    <a:pt x="30199" y="35592"/>
                    <a:pt x="32357" y="34514"/>
                    <a:pt x="33435" y="33435"/>
                  </a:cubicBezTo>
                  <a:cubicBezTo>
                    <a:pt x="35592" y="31278"/>
                    <a:pt x="36670" y="29121"/>
                    <a:pt x="36670" y="28042"/>
                  </a:cubicBezTo>
                  <a:cubicBezTo>
                    <a:pt x="36670" y="25885"/>
                    <a:pt x="36670" y="23728"/>
                    <a:pt x="34513" y="22650"/>
                  </a:cubicBezTo>
                  <a:cubicBezTo>
                    <a:pt x="32357" y="21571"/>
                    <a:pt x="31278" y="20492"/>
                    <a:pt x="29120" y="20492"/>
                  </a:cubicBezTo>
                  <a:cubicBezTo>
                    <a:pt x="26964" y="20492"/>
                    <a:pt x="24807" y="21571"/>
                    <a:pt x="21571" y="22650"/>
                  </a:cubicBezTo>
                  <a:cubicBezTo>
                    <a:pt x="17257" y="24807"/>
                    <a:pt x="14021" y="24807"/>
                    <a:pt x="10786" y="25885"/>
                  </a:cubicBezTo>
                  <a:cubicBezTo>
                    <a:pt x="7549" y="25885"/>
                    <a:pt x="5393" y="24807"/>
                    <a:pt x="3236" y="22650"/>
                  </a:cubicBezTo>
                  <a:cubicBezTo>
                    <a:pt x="1078" y="20492"/>
                    <a:pt x="0" y="17257"/>
                    <a:pt x="0" y="14021"/>
                  </a:cubicBezTo>
                  <a:cubicBezTo>
                    <a:pt x="0" y="10786"/>
                    <a:pt x="2157" y="7550"/>
                    <a:pt x="5393" y="4314"/>
                  </a:cubicBezTo>
                  <a:cubicBezTo>
                    <a:pt x="7549" y="2157"/>
                    <a:pt x="9707" y="1079"/>
                    <a:pt x="11864" y="1079"/>
                  </a:cubicBezTo>
                  <a:cubicBezTo>
                    <a:pt x="14021" y="0"/>
                    <a:pt x="16178" y="0"/>
                    <a:pt x="18335" y="0"/>
                  </a:cubicBezTo>
                  <a:lnTo>
                    <a:pt x="18335" y="5393"/>
                  </a:lnTo>
                  <a:cubicBezTo>
                    <a:pt x="16178" y="5393"/>
                    <a:pt x="14021" y="6471"/>
                    <a:pt x="12942" y="6471"/>
                  </a:cubicBezTo>
                  <a:cubicBezTo>
                    <a:pt x="11864" y="7550"/>
                    <a:pt x="9707" y="7550"/>
                    <a:pt x="8628" y="8628"/>
                  </a:cubicBezTo>
                  <a:cubicBezTo>
                    <a:pt x="6471" y="10786"/>
                    <a:pt x="5393" y="11864"/>
                    <a:pt x="5393" y="14021"/>
                  </a:cubicBezTo>
                  <a:cubicBezTo>
                    <a:pt x="5393" y="16178"/>
                    <a:pt x="5393" y="17257"/>
                    <a:pt x="6471" y="19414"/>
                  </a:cubicBezTo>
                  <a:cubicBezTo>
                    <a:pt x="7549" y="20492"/>
                    <a:pt x="8628" y="20492"/>
                    <a:pt x="9707" y="21571"/>
                  </a:cubicBezTo>
                  <a:cubicBezTo>
                    <a:pt x="10786" y="22650"/>
                    <a:pt x="11864" y="21571"/>
                    <a:pt x="14021" y="21571"/>
                  </a:cubicBezTo>
                  <a:cubicBezTo>
                    <a:pt x="15099" y="21571"/>
                    <a:pt x="17257" y="20492"/>
                    <a:pt x="19414" y="19414"/>
                  </a:cubicBezTo>
                  <a:cubicBezTo>
                    <a:pt x="22649" y="18335"/>
                    <a:pt x="24807" y="17257"/>
                    <a:pt x="26964" y="17257"/>
                  </a:cubicBezTo>
                  <a:cubicBezTo>
                    <a:pt x="29120" y="17257"/>
                    <a:pt x="31278" y="16178"/>
                    <a:pt x="32357" y="17257"/>
                  </a:cubicBezTo>
                  <a:cubicBezTo>
                    <a:pt x="33435" y="18335"/>
                    <a:pt x="36670" y="18335"/>
                    <a:pt x="37749" y="20492"/>
                  </a:cubicBezTo>
                  <a:cubicBezTo>
                    <a:pt x="38828" y="22650"/>
                    <a:pt x="39906" y="23728"/>
                    <a:pt x="40985" y="25885"/>
                  </a:cubicBezTo>
                  <a:cubicBezTo>
                    <a:pt x="40985" y="28042"/>
                    <a:pt x="40985" y="30199"/>
                    <a:pt x="39906" y="32357"/>
                  </a:cubicBezTo>
                  <a:cubicBezTo>
                    <a:pt x="38828" y="34514"/>
                    <a:pt x="37749" y="36671"/>
                    <a:pt x="34513" y="38828"/>
                  </a:cubicBezTo>
                  <a:cubicBezTo>
                    <a:pt x="34513" y="37749"/>
                    <a:pt x="32357" y="39906"/>
                    <a:pt x="29120" y="40985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11" name="Freihandform: Form 2810">
              <a:extLst>
                <a:ext uri="{FF2B5EF4-FFF2-40B4-BE49-F238E27FC236}">
                  <a16:creationId xmlns:a16="http://schemas.microsoft.com/office/drawing/2014/main" id="{7767EF83-4F11-4A4F-8766-652536919B34}"/>
                </a:ext>
              </a:extLst>
            </p:cNvPr>
            <p:cNvSpPr/>
            <p:nvPr/>
          </p:nvSpPr>
          <p:spPr>
            <a:xfrm>
              <a:off x="8495774" y="3071126"/>
              <a:ext cx="40984" cy="43142"/>
            </a:xfrm>
            <a:custGeom>
              <a:avLst/>
              <a:gdLst>
                <a:gd name="connsiteX0" fmla="*/ 29121 w 40984"/>
                <a:gd name="connsiteY0" fmla="*/ 40985 h 43142"/>
                <a:gd name="connsiteX1" fmla="*/ 20493 w 40984"/>
                <a:gd name="connsiteY1" fmla="*/ 43142 h 43142"/>
                <a:gd name="connsiteX2" fmla="*/ 20493 w 40984"/>
                <a:gd name="connsiteY2" fmla="*/ 37749 h 43142"/>
                <a:gd name="connsiteX3" fmla="*/ 28042 w 40984"/>
                <a:gd name="connsiteY3" fmla="*/ 36671 h 43142"/>
                <a:gd name="connsiteX4" fmla="*/ 33435 w 40984"/>
                <a:gd name="connsiteY4" fmla="*/ 33435 h 43142"/>
                <a:gd name="connsiteX5" fmla="*/ 36671 w 40984"/>
                <a:gd name="connsiteY5" fmla="*/ 28042 h 43142"/>
                <a:gd name="connsiteX6" fmla="*/ 34514 w 40984"/>
                <a:gd name="connsiteY6" fmla="*/ 22650 h 43142"/>
                <a:gd name="connsiteX7" fmla="*/ 29121 w 40984"/>
                <a:gd name="connsiteY7" fmla="*/ 20493 h 43142"/>
                <a:gd name="connsiteX8" fmla="*/ 21571 w 40984"/>
                <a:gd name="connsiteY8" fmla="*/ 22650 h 43142"/>
                <a:gd name="connsiteX9" fmla="*/ 10786 w 40984"/>
                <a:gd name="connsiteY9" fmla="*/ 25885 h 43142"/>
                <a:gd name="connsiteX10" fmla="*/ 3236 w 40984"/>
                <a:gd name="connsiteY10" fmla="*/ 22650 h 43142"/>
                <a:gd name="connsiteX11" fmla="*/ 0 w 40984"/>
                <a:gd name="connsiteY11" fmla="*/ 14021 h 43142"/>
                <a:gd name="connsiteX12" fmla="*/ 5393 w 40984"/>
                <a:gd name="connsiteY12" fmla="*/ 4314 h 43142"/>
                <a:gd name="connsiteX13" fmla="*/ 11864 w 40984"/>
                <a:gd name="connsiteY13" fmla="*/ 1079 h 43142"/>
                <a:gd name="connsiteX14" fmla="*/ 18335 w 40984"/>
                <a:gd name="connsiteY14" fmla="*/ 0 h 43142"/>
                <a:gd name="connsiteX15" fmla="*/ 18335 w 40984"/>
                <a:gd name="connsiteY15" fmla="*/ 5393 h 43142"/>
                <a:gd name="connsiteX16" fmla="*/ 12943 w 40984"/>
                <a:gd name="connsiteY16" fmla="*/ 6471 h 43142"/>
                <a:gd name="connsiteX17" fmla="*/ 8628 w 40984"/>
                <a:gd name="connsiteY17" fmla="*/ 8628 h 43142"/>
                <a:gd name="connsiteX18" fmla="*/ 5393 w 40984"/>
                <a:gd name="connsiteY18" fmla="*/ 14021 h 43142"/>
                <a:gd name="connsiteX19" fmla="*/ 6471 w 40984"/>
                <a:gd name="connsiteY19" fmla="*/ 19414 h 43142"/>
                <a:gd name="connsiteX20" fmla="*/ 9707 w 40984"/>
                <a:gd name="connsiteY20" fmla="*/ 21571 h 43142"/>
                <a:gd name="connsiteX21" fmla="*/ 14021 w 40984"/>
                <a:gd name="connsiteY21" fmla="*/ 21571 h 43142"/>
                <a:gd name="connsiteX22" fmla="*/ 19414 w 40984"/>
                <a:gd name="connsiteY22" fmla="*/ 19414 h 43142"/>
                <a:gd name="connsiteX23" fmla="*/ 26964 w 40984"/>
                <a:gd name="connsiteY23" fmla="*/ 17257 h 43142"/>
                <a:gd name="connsiteX24" fmla="*/ 32357 w 40984"/>
                <a:gd name="connsiteY24" fmla="*/ 17257 h 43142"/>
                <a:gd name="connsiteX25" fmla="*/ 37749 w 40984"/>
                <a:gd name="connsiteY25" fmla="*/ 20493 h 43142"/>
                <a:gd name="connsiteX26" fmla="*/ 40985 w 40984"/>
                <a:gd name="connsiteY26" fmla="*/ 25885 h 43142"/>
                <a:gd name="connsiteX27" fmla="*/ 39907 w 40984"/>
                <a:gd name="connsiteY27" fmla="*/ 32357 h 43142"/>
                <a:gd name="connsiteX28" fmla="*/ 34514 w 40984"/>
                <a:gd name="connsiteY28" fmla="*/ 38828 h 43142"/>
                <a:gd name="connsiteX29" fmla="*/ 29121 w 40984"/>
                <a:gd name="connsiteY29" fmla="*/ 40985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984" h="43142">
                  <a:moveTo>
                    <a:pt x="29121" y="40985"/>
                  </a:moveTo>
                  <a:cubicBezTo>
                    <a:pt x="25885" y="42064"/>
                    <a:pt x="23728" y="43142"/>
                    <a:pt x="20493" y="43142"/>
                  </a:cubicBezTo>
                  <a:lnTo>
                    <a:pt x="20493" y="37749"/>
                  </a:lnTo>
                  <a:cubicBezTo>
                    <a:pt x="23728" y="37749"/>
                    <a:pt x="25885" y="36671"/>
                    <a:pt x="28042" y="36671"/>
                  </a:cubicBezTo>
                  <a:cubicBezTo>
                    <a:pt x="30199" y="36671"/>
                    <a:pt x="32357" y="34514"/>
                    <a:pt x="33435" y="33435"/>
                  </a:cubicBezTo>
                  <a:cubicBezTo>
                    <a:pt x="35592" y="31278"/>
                    <a:pt x="36671" y="29121"/>
                    <a:pt x="36671" y="28042"/>
                  </a:cubicBezTo>
                  <a:cubicBezTo>
                    <a:pt x="36671" y="25885"/>
                    <a:pt x="36671" y="23728"/>
                    <a:pt x="34514" y="22650"/>
                  </a:cubicBezTo>
                  <a:cubicBezTo>
                    <a:pt x="33435" y="21571"/>
                    <a:pt x="31278" y="20493"/>
                    <a:pt x="29121" y="20493"/>
                  </a:cubicBezTo>
                  <a:cubicBezTo>
                    <a:pt x="26964" y="20493"/>
                    <a:pt x="24807" y="21571"/>
                    <a:pt x="21571" y="22650"/>
                  </a:cubicBezTo>
                  <a:cubicBezTo>
                    <a:pt x="17257" y="24807"/>
                    <a:pt x="14021" y="24807"/>
                    <a:pt x="10786" y="25885"/>
                  </a:cubicBezTo>
                  <a:cubicBezTo>
                    <a:pt x="7550" y="25885"/>
                    <a:pt x="5393" y="24807"/>
                    <a:pt x="3236" y="22650"/>
                  </a:cubicBezTo>
                  <a:cubicBezTo>
                    <a:pt x="1078" y="20493"/>
                    <a:pt x="0" y="17257"/>
                    <a:pt x="0" y="14021"/>
                  </a:cubicBezTo>
                  <a:cubicBezTo>
                    <a:pt x="0" y="10786"/>
                    <a:pt x="2157" y="7550"/>
                    <a:pt x="5393" y="4314"/>
                  </a:cubicBezTo>
                  <a:cubicBezTo>
                    <a:pt x="7550" y="2157"/>
                    <a:pt x="9707" y="1079"/>
                    <a:pt x="11864" y="1079"/>
                  </a:cubicBezTo>
                  <a:cubicBezTo>
                    <a:pt x="14021" y="0"/>
                    <a:pt x="16178" y="0"/>
                    <a:pt x="18335" y="0"/>
                  </a:cubicBezTo>
                  <a:lnTo>
                    <a:pt x="18335" y="5393"/>
                  </a:lnTo>
                  <a:cubicBezTo>
                    <a:pt x="16178" y="5393"/>
                    <a:pt x="14021" y="6471"/>
                    <a:pt x="12943" y="6471"/>
                  </a:cubicBezTo>
                  <a:cubicBezTo>
                    <a:pt x="11864" y="7550"/>
                    <a:pt x="9707" y="7550"/>
                    <a:pt x="8628" y="8628"/>
                  </a:cubicBezTo>
                  <a:cubicBezTo>
                    <a:pt x="6471" y="10786"/>
                    <a:pt x="5393" y="11864"/>
                    <a:pt x="5393" y="14021"/>
                  </a:cubicBezTo>
                  <a:cubicBezTo>
                    <a:pt x="5393" y="16178"/>
                    <a:pt x="5393" y="17257"/>
                    <a:pt x="6471" y="19414"/>
                  </a:cubicBezTo>
                  <a:cubicBezTo>
                    <a:pt x="7550" y="20493"/>
                    <a:pt x="8628" y="20493"/>
                    <a:pt x="9707" y="21571"/>
                  </a:cubicBezTo>
                  <a:cubicBezTo>
                    <a:pt x="10786" y="22650"/>
                    <a:pt x="11864" y="21571"/>
                    <a:pt x="14021" y="21571"/>
                  </a:cubicBezTo>
                  <a:cubicBezTo>
                    <a:pt x="15100" y="21571"/>
                    <a:pt x="17257" y="20493"/>
                    <a:pt x="19414" y="19414"/>
                  </a:cubicBezTo>
                  <a:cubicBezTo>
                    <a:pt x="22649" y="18335"/>
                    <a:pt x="24807" y="17257"/>
                    <a:pt x="26964" y="17257"/>
                  </a:cubicBezTo>
                  <a:cubicBezTo>
                    <a:pt x="29121" y="17257"/>
                    <a:pt x="31278" y="16178"/>
                    <a:pt x="32357" y="17257"/>
                  </a:cubicBezTo>
                  <a:cubicBezTo>
                    <a:pt x="34514" y="17257"/>
                    <a:pt x="36671" y="18335"/>
                    <a:pt x="37749" y="20493"/>
                  </a:cubicBezTo>
                  <a:cubicBezTo>
                    <a:pt x="38828" y="22650"/>
                    <a:pt x="39907" y="23728"/>
                    <a:pt x="40985" y="25885"/>
                  </a:cubicBezTo>
                  <a:cubicBezTo>
                    <a:pt x="40985" y="28042"/>
                    <a:pt x="40985" y="30199"/>
                    <a:pt x="39907" y="32357"/>
                  </a:cubicBezTo>
                  <a:cubicBezTo>
                    <a:pt x="38828" y="34514"/>
                    <a:pt x="37749" y="36671"/>
                    <a:pt x="34514" y="38828"/>
                  </a:cubicBezTo>
                  <a:cubicBezTo>
                    <a:pt x="34514" y="37749"/>
                    <a:pt x="31278" y="39906"/>
                    <a:pt x="29121" y="40985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812" name="Grafik 2">
            <a:extLst>
              <a:ext uri="{FF2B5EF4-FFF2-40B4-BE49-F238E27FC236}">
                <a16:creationId xmlns:a16="http://schemas.microsoft.com/office/drawing/2014/main" id="{1F16C465-6AA7-4945-AB8E-343896F3E1AF}"/>
              </a:ext>
            </a:extLst>
          </p:cNvPr>
          <p:cNvGrpSpPr/>
          <p:nvPr/>
        </p:nvGrpSpPr>
        <p:grpSpPr>
          <a:xfrm>
            <a:off x="9891420" y="3874647"/>
            <a:ext cx="157198" cy="74420"/>
            <a:chOff x="9891420" y="3874647"/>
            <a:chExt cx="157198" cy="74420"/>
          </a:xfrm>
          <a:solidFill>
            <a:srgbClr val="0DB19F"/>
          </a:solidFill>
        </p:grpSpPr>
        <p:sp>
          <p:nvSpPr>
            <p:cNvPr id="2813" name="Freihandform: Form 2812">
              <a:extLst>
                <a:ext uri="{FF2B5EF4-FFF2-40B4-BE49-F238E27FC236}">
                  <a16:creationId xmlns:a16="http://schemas.microsoft.com/office/drawing/2014/main" id="{0585F6F9-982E-4948-8B72-D5AA6514C90E}"/>
                </a:ext>
              </a:extLst>
            </p:cNvPr>
            <p:cNvSpPr/>
            <p:nvPr/>
          </p:nvSpPr>
          <p:spPr>
            <a:xfrm>
              <a:off x="9891420" y="3874647"/>
              <a:ext cx="25884" cy="56489"/>
            </a:xfrm>
            <a:custGeom>
              <a:avLst/>
              <a:gdLst>
                <a:gd name="connsiteX0" fmla="*/ 9707 w 25884"/>
                <a:gd name="connsiteY0" fmla="*/ 52849 h 56489"/>
                <a:gd name="connsiteX1" fmla="*/ 6471 w 25884"/>
                <a:gd name="connsiteY1" fmla="*/ 42064 h 56489"/>
                <a:gd name="connsiteX2" fmla="*/ 6471 w 25884"/>
                <a:gd name="connsiteY2" fmla="*/ 17257 h 56489"/>
                <a:gd name="connsiteX3" fmla="*/ 0 w 25884"/>
                <a:gd name="connsiteY3" fmla="*/ 17257 h 56489"/>
                <a:gd name="connsiteX4" fmla="*/ 0 w 25884"/>
                <a:gd name="connsiteY4" fmla="*/ 11864 h 56489"/>
                <a:gd name="connsiteX5" fmla="*/ 6471 w 25884"/>
                <a:gd name="connsiteY5" fmla="*/ 11864 h 56489"/>
                <a:gd name="connsiteX6" fmla="*/ 7549 w 25884"/>
                <a:gd name="connsiteY6" fmla="*/ 0 h 56489"/>
                <a:gd name="connsiteX7" fmla="*/ 12942 w 25884"/>
                <a:gd name="connsiteY7" fmla="*/ 0 h 56489"/>
                <a:gd name="connsiteX8" fmla="*/ 12942 w 25884"/>
                <a:gd name="connsiteY8" fmla="*/ 11864 h 56489"/>
                <a:gd name="connsiteX9" fmla="*/ 24807 w 25884"/>
                <a:gd name="connsiteY9" fmla="*/ 11864 h 56489"/>
                <a:gd name="connsiteX10" fmla="*/ 24807 w 25884"/>
                <a:gd name="connsiteY10" fmla="*/ 17257 h 56489"/>
                <a:gd name="connsiteX11" fmla="*/ 12942 w 25884"/>
                <a:gd name="connsiteY11" fmla="*/ 17257 h 56489"/>
                <a:gd name="connsiteX12" fmla="*/ 12942 w 25884"/>
                <a:gd name="connsiteY12" fmla="*/ 42064 h 56489"/>
                <a:gd name="connsiteX13" fmla="*/ 14021 w 25884"/>
                <a:gd name="connsiteY13" fmla="*/ 48535 h 56489"/>
                <a:gd name="connsiteX14" fmla="*/ 19414 w 25884"/>
                <a:gd name="connsiteY14" fmla="*/ 50692 h 56489"/>
                <a:gd name="connsiteX15" fmla="*/ 24807 w 25884"/>
                <a:gd name="connsiteY15" fmla="*/ 49613 h 56489"/>
                <a:gd name="connsiteX16" fmla="*/ 25885 w 25884"/>
                <a:gd name="connsiteY16" fmla="*/ 55006 h 56489"/>
                <a:gd name="connsiteX17" fmla="*/ 18335 w 25884"/>
                <a:gd name="connsiteY17" fmla="*/ 56085 h 56489"/>
                <a:gd name="connsiteX18" fmla="*/ 9707 w 25884"/>
                <a:gd name="connsiteY18" fmla="*/ 52849 h 5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884" h="56489">
                  <a:moveTo>
                    <a:pt x="9707" y="52849"/>
                  </a:moveTo>
                  <a:cubicBezTo>
                    <a:pt x="7549" y="50692"/>
                    <a:pt x="6471" y="47456"/>
                    <a:pt x="6471" y="42064"/>
                  </a:cubicBezTo>
                  <a:lnTo>
                    <a:pt x="6471" y="17257"/>
                  </a:lnTo>
                  <a:lnTo>
                    <a:pt x="0" y="17257"/>
                  </a:lnTo>
                  <a:lnTo>
                    <a:pt x="0" y="11864"/>
                  </a:lnTo>
                  <a:lnTo>
                    <a:pt x="6471" y="11864"/>
                  </a:lnTo>
                  <a:lnTo>
                    <a:pt x="7549" y="0"/>
                  </a:lnTo>
                  <a:lnTo>
                    <a:pt x="12942" y="0"/>
                  </a:lnTo>
                  <a:lnTo>
                    <a:pt x="12942" y="11864"/>
                  </a:lnTo>
                  <a:lnTo>
                    <a:pt x="24807" y="11864"/>
                  </a:lnTo>
                  <a:lnTo>
                    <a:pt x="24807" y="17257"/>
                  </a:lnTo>
                  <a:lnTo>
                    <a:pt x="12942" y="17257"/>
                  </a:lnTo>
                  <a:lnTo>
                    <a:pt x="12942" y="42064"/>
                  </a:lnTo>
                  <a:cubicBezTo>
                    <a:pt x="12942" y="45299"/>
                    <a:pt x="12942" y="47456"/>
                    <a:pt x="14021" y="48535"/>
                  </a:cubicBezTo>
                  <a:cubicBezTo>
                    <a:pt x="15099" y="49613"/>
                    <a:pt x="17257" y="50692"/>
                    <a:pt x="19414" y="50692"/>
                  </a:cubicBezTo>
                  <a:cubicBezTo>
                    <a:pt x="20492" y="50692"/>
                    <a:pt x="22649" y="50692"/>
                    <a:pt x="24807" y="49613"/>
                  </a:cubicBezTo>
                  <a:lnTo>
                    <a:pt x="25885" y="55006"/>
                  </a:lnTo>
                  <a:cubicBezTo>
                    <a:pt x="22649" y="56085"/>
                    <a:pt x="20492" y="56085"/>
                    <a:pt x="18335" y="56085"/>
                  </a:cubicBezTo>
                  <a:cubicBezTo>
                    <a:pt x="14021" y="57163"/>
                    <a:pt x="10786" y="56085"/>
                    <a:pt x="9707" y="52849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14" name="Freihandform: Form 2813">
              <a:extLst>
                <a:ext uri="{FF2B5EF4-FFF2-40B4-BE49-F238E27FC236}">
                  <a16:creationId xmlns:a16="http://schemas.microsoft.com/office/drawing/2014/main" id="{0CFA0306-29B3-4DEB-9B55-414491538BB6}"/>
                </a:ext>
              </a:extLst>
            </p:cNvPr>
            <p:cNvSpPr/>
            <p:nvPr/>
          </p:nvSpPr>
          <p:spPr>
            <a:xfrm>
              <a:off x="9920540" y="3886511"/>
              <a:ext cx="37749" cy="62555"/>
            </a:xfrm>
            <a:custGeom>
              <a:avLst/>
              <a:gdLst>
                <a:gd name="connsiteX0" fmla="*/ 1079 w 37749"/>
                <a:gd name="connsiteY0" fmla="*/ 61477 h 62555"/>
                <a:gd name="connsiteX1" fmla="*/ 2157 w 37749"/>
                <a:gd name="connsiteY1" fmla="*/ 56085 h 62555"/>
                <a:gd name="connsiteX2" fmla="*/ 5393 w 37749"/>
                <a:gd name="connsiteY2" fmla="*/ 57163 h 62555"/>
                <a:gd name="connsiteX3" fmla="*/ 11864 w 37749"/>
                <a:gd name="connsiteY3" fmla="*/ 55006 h 62555"/>
                <a:gd name="connsiteX4" fmla="*/ 16178 w 37749"/>
                <a:gd name="connsiteY4" fmla="*/ 47456 h 62555"/>
                <a:gd name="connsiteX5" fmla="*/ 17257 w 37749"/>
                <a:gd name="connsiteY5" fmla="*/ 44220 h 62555"/>
                <a:gd name="connsiteX6" fmla="*/ 0 w 37749"/>
                <a:gd name="connsiteY6" fmla="*/ 1078 h 62555"/>
                <a:gd name="connsiteX7" fmla="*/ 6472 w 37749"/>
                <a:gd name="connsiteY7" fmla="*/ 1078 h 62555"/>
                <a:gd name="connsiteX8" fmla="*/ 16178 w 37749"/>
                <a:gd name="connsiteY8" fmla="*/ 25885 h 62555"/>
                <a:gd name="connsiteX9" fmla="*/ 20493 w 37749"/>
                <a:gd name="connsiteY9" fmla="*/ 37749 h 62555"/>
                <a:gd name="connsiteX10" fmla="*/ 20493 w 37749"/>
                <a:gd name="connsiteY10" fmla="*/ 37749 h 62555"/>
                <a:gd name="connsiteX11" fmla="*/ 22650 w 37749"/>
                <a:gd name="connsiteY11" fmla="*/ 29121 h 62555"/>
                <a:gd name="connsiteX12" fmla="*/ 23728 w 37749"/>
                <a:gd name="connsiteY12" fmla="*/ 24807 h 62555"/>
                <a:gd name="connsiteX13" fmla="*/ 31278 w 37749"/>
                <a:gd name="connsiteY13" fmla="*/ 0 h 62555"/>
                <a:gd name="connsiteX14" fmla="*/ 37749 w 37749"/>
                <a:gd name="connsiteY14" fmla="*/ 0 h 62555"/>
                <a:gd name="connsiteX15" fmla="*/ 21571 w 37749"/>
                <a:gd name="connsiteY15" fmla="*/ 47456 h 62555"/>
                <a:gd name="connsiteX16" fmla="*/ 15100 w 37749"/>
                <a:gd name="connsiteY16" fmla="*/ 58242 h 62555"/>
                <a:gd name="connsiteX17" fmla="*/ 5393 w 37749"/>
                <a:gd name="connsiteY17" fmla="*/ 62556 h 62555"/>
                <a:gd name="connsiteX18" fmla="*/ 1079 w 37749"/>
                <a:gd name="connsiteY18" fmla="*/ 61477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749" h="62555">
                  <a:moveTo>
                    <a:pt x="1079" y="61477"/>
                  </a:moveTo>
                  <a:lnTo>
                    <a:pt x="2157" y="56085"/>
                  </a:lnTo>
                  <a:cubicBezTo>
                    <a:pt x="3236" y="56085"/>
                    <a:pt x="4314" y="57163"/>
                    <a:pt x="5393" y="57163"/>
                  </a:cubicBezTo>
                  <a:cubicBezTo>
                    <a:pt x="7550" y="57163"/>
                    <a:pt x="9707" y="56085"/>
                    <a:pt x="11864" y="55006"/>
                  </a:cubicBezTo>
                  <a:cubicBezTo>
                    <a:pt x="14022" y="52849"/>
                    <a:pt x="15100" y="50692"/>
                    <a:pt x="16178" y="47456"/>
                  </a:cubicBezTo>
                  <a:lnTo>
                    <a:pt x="17257" y="44220"/>
                  </a:lnTo>
                  <a:lnTo>
                    <a:pt x="0" y="1078"/>
                  </a:lnTo>
                  <a:lnTo>
                    <a:pt x="6472" y="1078"/>
                  </a:lnTo>
                  <a:lnTo>
                    <a:pt x="16178" y="25885"/>
                  </a:lnTo>
                  <a:lnTo>
                    <a:pt x="20493" y="37749"/>
                  </a:lnTo>
                  <a:lnTo>
                    <a:pt x="20493" y="37749"/>
                  </a:lnTo>
                  <a:cubicBezTo>
                    <a:pt x="21571" y="35592"/>
                    <a:pt x="22650" y="32357"/>
                    <a:pt x="22650" y="29121"/>
                  </a:cubicBezTo>
                  <a:lnTo>
                    <a:pt x="23728" y="24807"/>
                  </a:lnTo>
                  <a:lnTo>
                    <a:pt x="31278" y="0"/>
                  </a:lnTo>
                  <a:lnTo>
                    <a:pt x="37749" y="0"/>
                  </a:lnTo>
                  <a:lnTo>
                    <a:pt x="21571" y="47456"/>
                  </a:lnTo>
                  <a:cubicBezTo>
                    <a:pt x="19414" y="51770"/>
                    <a:pt x="18335" y="56085"/>
                    <a:pt x="15100" y="58242"/>
                  </a:cubicBezTo>
                  <a:cubicBezTo>
                    <a:pt x="12943" y="60399"/>
                    <a:pt x="9707" y="62556"/>
                    <a:pt x="5393" y="62556"/>
                  </a:cubicBezTo>
                  <a:cubicBezTo>
                    <a:pt x="4314" y="62556"/>
                    <a:pt x="2157" y="62556"/>
                    <a:pt x="1079" y="61477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15" name="Freihandform: Form 2814">
              <a:extLst>
                <a:ext uri="{FF2B5EF4-FFF2-40B4-BE49-F238E27FC236}">
                  <a16:creationId xmlns:a16="http://schemas.microsoft.com/office/drawing/2014/main" id="{88934588-4421-4638-9C3A-224FD5077008}"/>
                </a:ext>
              </a:extLst>
            </p:cNvPr>
            <p:cNvSpPr/>
            <p:nvPr/>
          </p:nvSpPr>
          <p:spPr>
            <a:xfrm>
              <a:off x="9966918" y="3886511"/>
              <a:ext cx="36670" cy="61477"/>
            </a:xfrm>
            <a:custGeom>
              <a:avLst/>
              <a:gdLst>
                <a:gd name="connsiteX0" fmla="*/ 0 w 36670"/>
                <a:gd name="connsiteY0" fmla="*/ 1078 h 61477"/>
                <a:gd name="connsiteX1" fmla="*/ 5393 w 36670"/>
                <a:gd name="connsiteY1" fmla="*/ 1078 h 61477"/>
                <a:gd name="connsiteX2" fmla="*/ 5393 w 36670"/>
                <a:gd name="connsiteY2" fmla="*/ 6471 h 61477"/>
                <a:gd name="connsiteX3" fmla="*/ 5393 w 36670"/>
                <a:gd name="connsiteY3" fmla="*/ 6471 h 61477"/>
                <a:gd name="connsiteX4" fmla="*/ 19414 w 36670"/>
                <a:gd name="connsiteY4" fmla="*/ 0 h 61477"/>
                <a:gd name="connsiteX5" fmla="*/ 32357 w 36670"/>
                <a:gd name="connsiteY5" fmla="*/ 5393 h 61477"/>
                <a:gd name="connsiteX6" fmla="*/ 36670 w 36670"/>
                <a:gd name="connsiteY6" fmla="*/ 21571 h 61477"/>
                <a:gd name="connsiteX7" fmla="*/ 34513 w 36670"/>
                <a:gd name="connsiteY7" fmla="*/ 33435 h 61477"/>
                <a:gd name="connsiteX8" fmla="*/ 28042 w 36670"/>
                <a:gd name="connsiteY8" fmla="*/ 40985 h 61477"/>
                <a:gd name="connsiteX9" fmla="*/ 18335 w 36670"/>
                <a:gd name="connsiteY9" fmla="*/ 44220 h 61477"/>
                <a:gd name="connsiteX10" fmla="*/ 6471 w 36670"/>
                <a:gd name="connsiteY10" fmla="*/ 38828 h 61477"/>
                <a:gd name="connsiteX11" fmla="*/ 6471 w 36670"/>
                <a:gd name="connsiteY11" fmla="*/ 46378 h 61477"/>
                <a:gd name="connsiteX12" fmla="*/ 6471 w 36670"/>
                <a:gd name="connsiteY12" fmla="*/ 61477 h 61477"/>
                <a:gd name="connsiteX13" fmla="*/ 0 w 36670"/>
                <a:gd name="connsiteY13" fmla="*/ 61477 h 61477"/>
                <a:gd name="connsiteX14" fmla="*/ 0 w 36670"/>
                <a:gd name="connsiteY14" fmla="*/ 1078 h 61477"/>
                <a:gd name="connsiteX15" fmla="*/ 23728 w 36670"/>
                <a:gd name="connsiteY15" fmla="*/ 37749 h 61477"/>
                <a:gd name="connsiteX16" fmla="*/ 28042 w 36670"/>
                <a:gd name="connsiteY16" fmla="*/ 31278 h 61477"/>
                <a:gd name="connsiteX17" fmla="*/ 30199 w 36670"/>
                <a:gd name="connsiteY17" fmla="*/ 21571 h 61477"/>
                <a:gd name="connsiteX18" fmla="*/ 26964 w 36670"/>
                <a:gd name="connsiteY18" fmla="*/ 9707 h 61477"/>
                <a:gd name="connsiteX19" fmla="*/ 18335 w 36670"/>
                <a:gd name="connsiteY19" fmla="*/ 5393 h 61477"/>
                <a:gd name="connsiteX20" fmla="*/ 6471 w 36670"/>
                <a:gd name="connsiteY20" fmla="*/ 11864 h 61477"/>
                <a:gd name="connsiteX21" fmla="*/ 6471 w 36670"/>
                <a:gd name="connsiteY21" fmla="*/ 35592 h 61477"/>
                <a:gd name="connsiteX22" fmla="*/ 11864 w 36670"/>
                <a:gd name="connsiteY22" fmla="*/ 38828 h 61477"/>
                <a:gd name="connsiteX23" fmla="*/ 17257 w 36670"/>
                <a:gd name="connsiteY23" fmla="*/ 39906 h 61477"/>
                <a:gd name="connsiteX24" fmla="*/ 23728 w 36670"/>
                <a:gd name="connsiteY24" fmla="*/ 37749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670" h="61477">
                  <a:moveTo>
                    <a:pt x="0" y="1078"/>
                  </a:moveTo>
                  <a:lnTo>
                    <a:pt x="5393" y="1078"/>
                  </a:lnTo>
                  <a:lnTo>
                    <a:pt x="5393" y="6471"/>
                  </a:lnTo>
                  <a:lnTo>
                    <a:pt x="5393" y="6471"/>
                  </a:lnTo>
                  <a:cubicBezTo>
                    <a:pt x="10786" y="2157"/>
                    <a:pt x="15099" y="0"/>
                    <a:pt x="19414" y="0"/>
                  </a:cubicBezTo>
                  <a:cubicBezTo>
                    <a:pt x="24807" y="0"/>
                    <a:pt x="29120" y="2157"/>
                    <a:pt x="32357" y="5393"/>
                  </a:cubicBezTo>
                  <a:cubicBezTo>
                    <a:pt x="35592" y="8628"/>
                    <a:pt x="36670" y="15100"/>
                    <a:pt x="36670" y="21571"/>
                  </a:cubicBezTo>
                  <a:cubicBezTo>
                    <a:pt x="36670" y="25885"/>
                    <a:pt x="35592" y="30199"/>
                    <a:pt x="34513" y="33435"/>
                  </a:cubicBezTo>
                  <a:cubicBezTo>
                    <a:pt x="32357" y="36671"/>
                    <a:pt x="30199" y="39906"/>
                    <a:pt x="28042" y="40985"/>
                  </a:cubicBezTo>
                  <a:cubicBezTo>
                    <a:pt x="24807" y="43142"/>
                    <a:pt x="22649" y="44220"/>
                    <a:pt x="18335" y="44220"/>
                  </a:cubicBezTo>
                  <a:cubicBezTo>
                    <a:pt x="14021" y="44220"/>
                    <a:pt x="10786" y="42063"/>
                    <a:pt x="6471" y="38828"/>
                  </a:cubicBezTo>
                  <a:lnTo>
                    <a:pt x="6471" y="46378"/>
                  </a:lnTo>
                  <a:lnTo>
                    <a:pt x="6471" y="61477"/>
                  </a:lnTo>
                  <a:lnTo>
                    <a:pt x="0" y="61477"/>
                  </a:lnTo>
                  <a:lnTo>
                    <a:pt x="0" y="1078"/>
                  </a:lnTo>
                  <a:close/>
                  <a:moveTo>
                    <a:pt x="23728" y="37749"/>
                  </a:moveTo>
                  <a:cubicBezTo>
                    <a:pt x="25885" y="36671"/>
                    <a:pt x="26964" y="34514"/>
                    <a:pt x="28042" y="31278"/>
                  </a:cubicBezTo>
                  <a:cubicBezTo>
                    <a:pt x="29120" y="29121"/>
                    <a:pt x="30199" y="25885"/>
                    <a:pt x="30199" y="21571"/>
                  </a:cubicBezTo>
                  <a:cubicBezTo>
                    <a:pt x="30199" y="16178"/>
                    <a:pt x="29120" y="12943"/>
                    <a:pt x="26964" y="9707"/>
                  </a:cubicBezTo>
                  <a:cubicBezTo>
                    <a:pt x="24807" y="6471"/>
                    <a:pt x="21571" y="5393"/>
                    <a:pt x="18335" y="5393"/>
                  </a:cubicBezTo>
                  <a:cubicBezTo>
                    <a:pt x="15099" y="5393"/>
                    <a:pt x="10786" y="7550"/>
                    <a:pt x="6471" y="11864"/>
                  </a:cubicBezTo>
                  <a:lnTo>
                    <a:pt x="6471" y="35592"/>
                  </a:lnTo>
                  <a:cubicBezTo>
                    <a:pt x="8628" y="37749"/>
                    <a:pt x="10786" y="38828"/>
                    <a:pt x="11864" y="38828"/>
                  </a:cubicBezTo>
                  <a:cubicBezTo>
                    <a:pt x="14021" y="39906"/>
                    <a:pt x="15099" y="39906"/>
                    <a:pt x="17257" y="39906"/>
                  </a:cubicBezTo>
                  <a:cubicBezTo>
                    <a:pt x="19414" y="39906"/>
                    <a:pt x="21571" y="38828"/>
                    <a:pt x="23728" y="37749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16" name="Freihandform: Form 2815">
              <a:extLst>
                <a:ext uri="{FF2B5EF4-FFF2-40B4-BE49-F238E27FC236}">
                  <a16:creationId xmlns:a16="http://schemas.microsoft.com/office/drawing/2014/main" id="{67E59B6E-E8D7-4DA9-89C3-FD8890DEA9D3}"/>
                </a:ext>
              </a:extLst>
            </p:cNvPr>
            <p:cNvSpPr/>
            <p:nvPr/>
          </p:nvSpPr>
          <p:spPr>
            <a:xfrm>
              <a:off x="10010060" y="3886511"/>
              <a:ext cx="38558" cy="45299"/>
            </a:xfrm>
            <a:custGeom>
              <a:avLst/>
              <a:gdLst>
                <a:gd name="connsiteX0" fmla="*/ 37749 w 38558"/>
                <a:gd name="connsiteY0" fmla="*/ 23728 h 45299"/>
                <a:gd name="connsiteX1" fmla="*/ 7549 w 38558"/>
                <a:gd name="connsiteY1" fmla="*/ 23728 h 45299"/>
                <a:gd name="connsiteX2" fmla="*/ 11864 w 38558"/>
                <a:gd name="connsiteY2" fmla="*/ 35592 h 45299"/>
                <a:gd name="connsiteX3" fmla="*/ 22649 w 38558"/>
                <a:gd name="connsiteY3" fmla="*/ 39906 h 45299"/>
                <a:gd name="connsiteX4" fmla="*/ 33435 w 38558"/>
                <a:gd name="connsiteY4" fmla="*/ 36671 h 45299"/>
                <a:gd name="connsiteX5" fmla="*/ 35592 w 38558"/>
                <a:gd name="connsiteY5" fmla="*/ 40985 h 45299"/>
                <a:gd name="connsiteX6" fmla="*/ 29120 w 38558"/>
                <a:gd name="connsiteY6" fmla="*/ 44220 h 45299"/>
                <a:gd name="connsiteX7" fmla="*/ 21571 w 38558"/>
                <a:gd name="connsiteY7" fmla="*/ 45299 h 45299"/>
                <a:gd name="connsiteX8" fmla="*/ 10786 w 38558"/>
                <a:gd name="connsiteY8" fmla="*/ 42063 h 45299"/>
                <a:gd name="connsiteX9" fmla="*/ 3236 w 38558"/>
                <a:gd name="connsiteY9" fmla="*/ 34514 h 45299"/>
                <a:gd name="connsiteX10" fmla="*/ 0 w 38558"/>
                <a:gd name="connsiteY10" fmla="*/ 22649 h 45299"/>
                <a:gd name="connsiteX11" fmla="*/ 3236 w 38558"/>
                <a:gd name="connsiteY11" fmla="*/ 10786 h 45299"/>
                <a:gd name="connsiteX12" fmla="*/ 10786 w 38558"/>
                <a:gd name="connsiteY12" fmla="*/ 3236 h 45299"/>
                <a:gd name="connsiteX13" fmla="*/ 20492 w 38558"/>
                <a:gd name="connsiteY13" fmla="*/ 0 h 45299"/>
                <a:gd name="connsiteX14" fmla="*/ 33435 w 38558"/>
                <a:gd name="connsiteY14" fmla="*/ 5393 h 45299"/>
                <a:gd name="connsiteX15" fmla="*/ 37749 w 38558"/>
                <a:gd name="connsiteY15" fmla="*/ 20492 h 45299"/>
                <a:gd name="connsiteX16" fmla="*/ 37749 w 38558"/>
                <a:gd name="connsiteY16" fmla="*/ 23728 h 45299"/>
                <a:gd name="connsiteX17" fmla="*/ 32357 w 38558"/>
                <a:gd name="connsiteY17" fmla="*/ 19414 h 45299"/>
                <a:gd name="connsiteX18" fmla="*/ 29120 w 38558"/>
                <a:gd name="connsiteY18" fmla="*/ 8628 h 45299"/>
                <a:gd name="connsiteX19" fmla="*/ 20492 w 38558"/>
                <a:gd name="connsiteY19" fmla="*/ 5393 h 45299"/>
                <a:gd name="connsiteX20" fmla="*/ 11864 w 38558"/>
                <a:gd name="connsiteY20" fmla="*/ 8628 h 45299"/>
                <a:gd name="connsiteX21" fmla="*/ 7549 w 38558"/>
                <a:gd name="connsiteY21" fmla="*/ 19414 h 45299"/>
                <a:gd name="connsiteX22" fmla="*/ 32357 w 38558"/>
                <a:gd name="connsiteY22" fmla="*/ 19414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8558" h="45299">
                  <a:moveTo>
                    <a:pt x="37749" y="23728"/>
                  </a:moveTo>
                  <a:lnTo>
                    <a:pt x="7549" y="23728"/>
                  </a:lnTo>
                  <a:cubicBezTo>
                    <a:pt x="7549" y="29121"/>
                    <a:pt x="9707" y="32357"/>
                    <a:pt x="11864" y="35592"/>
                  </a:cubicBezTo>
                  <a:cubicBezTo>
                    <a:pt x="15099" y="38828"/>
                    <a:pt x="18335" y="39906"/>
                    <a:pt x="22649" y="39906"/>
                  </a:cubicBezTo>
                  <a:cubicBezTo>
                    <a:pt x="25885" y="39906"/>
                    <a:pt x="30199" y="38828"/>
                    <a:pt x="33435" y="36671"/>
                  </a:cubicBezTo>
                  <a:lnTo>
                    <a:pt x="35592" y="40985"/>
                  </a:lnTo>
                  <a:cubicBezTo>
                    <a:pt x="33435" y="42063"/>
                    <a:pt x="31278" y="43142"/>
                    <a:pt x="29120" y="44220"/>
                  </a:cubicBezTo>
                  <a:cubicBezTo>
                    <a:pt x="26964" y="45299"/>
                    <a:pt x="24807" y="45299"/>
                    <a:pt x="21571" y="45299"/>
                  </a:cubicBezTo>
                  <a:cubicBezTo>
                    <a:pt x="17257" y="45299"/>
                    <a:pt x="14021" y="44220"/>
                    <a:pt x="10786" y="42063"/>
                  </a:cubicBezTo>
                  <a:cubicBezTo>
                    <a:pt x="7549" y="39906"/>
                    <a:pt x="5393" y="37749"/>
                    <a:pt x="3236" y="34514"/>
                  </a:cubicBezTo>
                  <a:cubicBezTo>
                    <a:pt x="1078" y="31278"/>
                    <a:pt x="0" y="26964"/>
                    <a:pt x="0" y="22649"/>
                  </a:cubicBezTo>
                  <a:cubicBezTo>
                    <a:pt x="0" y="18335"/>
                    <a:pt x="1078" y="14021"/>
                    <a:pt x="3236" y="10786"/>
                  </a:cubicBezTo>
                  <a:cubicBezTo>
                    <a:pt x="5393" y="7550"/>
                    <a:pt x="7549" y="4314"/>
                    <a:pt x="10786" y="3236"/>
                  </a:cubicBezTo>
                  <a:cubicBezTo>
                    <a:pt x="14021" y="1078"/>
                    <a:pt x="17257" y="0"/>
                    <a:pt x="20492" y="0"/>
                  </a:cubicBezTo>
                  <a:cubicBezTo>
                    <a:pt x="25885" y="0"/>
                    <a:pt x="30199" y="2157"/>
                    <a:pt x="33435" y="5393"/>
                  </a:cubicBezTo>
                  <a:cubicBezTo>
                    <a:pt x="36670" y="8628"/>
                    <a:pt x="37749" y="14021"/>
                    <a:pt x="37749" y="20492"/>
                  </a:cubicBezTo>
                  <a:cubicBezTo>
                    <a:pt x="38828" y="21571"/>
                    <a:pt x="38828" y="22649"/>
                    <a:pt x="37749" y="23728"/>
                  </a:cubicBezTo>
                  <a:close/>
                  <a:moveTo>
                    <a:pt x="32357" y="19414"/>
                  </a:moveTo>
                  <a:cubicBezTo>
                    <a:pt x="32357" y="15100"/>
                    <a:pt x="31278" y="11864"/>
                    <a:pt x="29120" y="8628"/>
                  </a:cubicBezTo>
                  <a:cubicBezTo>
                    <a:pt x="26964" y="6471"/>
                    <a:pt x="24807" y="5393"/>
                    <a:pt x="20492" y="5393"/>
                  </a:cubicBezTo>
                  <a:cubicBezTo>
                    <a:pt x="17257" y="5393"/>
                    <a:pt x="14021" y="6471"/>
                    <a:pt x="11864" y="8628"/>
                  </a:cubicBezTo>
                  <a:cubicBezTo>
                    <a:pt x="9707" y="10786"/>
                    <a:pt x="7549" y="14021"/>
                    <a:pt x="7549" y="19414"/>
                  </a:cubicBezTo>
                  <a:lnTo>
                    <a:pt x="32357" y="19414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817" name="Grafik 2">
            <a:extLst>
              <a:ext uri="{FF2B5EF4-FFF2-40B4-BE49-F238E27FC236}">
                <a16:creationId xmlns:a16="http://schemas.microsoft.com/office/drawing/2014/main" id="{2C053127-0251-4633-B1F1-6A2644EA9356}"/>
              </a:ext>
            </a:extLst>
          </p:cNvPr>
          <p:cNvGrpSpPr/>
          <p:nvPr/>
        </p:nvGrpSpPr>
        <p:grpSpPr>
          <a:xfrm>
            <a:off x="10624834" y="4525013"/>
            <a:ext cx="194139" cy="183353"/>
            <a:chOff x="10624834" y="4525013"/>
            <a:chExt cx="194139" cy="183353"/>
          </a:xfrm>
          <a:solidFill>
            <a:srgbClr val="777776"/>
          </a:solidFill>
        </p:grpSpPr>
        <p:sp>
          <p:nvSpPr>
            <p:cNvPr id="2818" name="Freihandform: Form 2817">
              <a:extLst>
                <a:ext uri="{FF2B5EF4-FFF2-40B4-BE49-F238E27FC236}">
                  <a16:creationId xmlns:a16="http://schemas.microsoft.com/office/drawing/2014/main" id="{C5247353-C119-4773-AA36-F9CC44B74C9F}"/>
                </a:ext>
              </a:extLst>
            </p:cNvPr>
            <p:cNvSpPr/>
            <p:nvPr/>
          </p:nvSpPr>
          <p:spPr>
            <a:xfrm>
              <a:off x="10624834" y="4525013"/>
              <a:ext cx="48809" cy="64081"/>
            </a:xfrm>
            <a:custGeom>
              <a:avLst/>
              <a:gdLst>
                <a:gd name="connsiteX0" fmla="*/ 9707 w 48809"/>
                <a:gd name="connsiteY0" fmla="*/ 55006 h 64081"/>
                <a:gd name="connsiteX1" fmla="*/ 7549 w 48809"/>
                <a:gd name="connsiteY1" fmla="*/ 47456 h 64081"/>
                <a:gd name="connsiteX2" fmla="*/ 7549 w 48809"/>
                <a:gd name="connsiteY2" fmla="*/ 47456 h 64081"/>
                <a:gd name="connsiteX3" fmla="*/ 4314 w 48809"/>
                <a:gd name="connsiteY3" fmla="*/ 50692 h 64081"/>
                <a:gd name="connsiteX4" fmla="*/ 0 w 48809"/>
                <a:gd name="connsiteY4" fmla="*/ 47456 h 64081"/>
                <a:gd name="connsiteX5" fmla="*/ 42063 w 48809"/>
                <a:gd name="connsiteY5" fmla="*/ 0 h 64081"/>
                <a:gd name="connsiteX6" fmla="*/ 46378 w 48809"/>
                <a:gd name="connsiteY6" fmla="*/ 4314 h 64081"/>
                <a:gd name="connsiteX7" fmla="*/ 34513 w 48809"/>
                <a:gd name="connsiteY7" fmla="*/ 17257 h 64081"/>
                <a:gd name="connsiteX8" fmla="*/ 29120 w 48809"/>
                <a:gd name="connsiteY8" fmla="*/ 22650 h 64081"/>
                <a:gd name="connsiteX9" fmla="*/ 43142 w 48809"/>
                <a:gd name="connsiteY9" fmla="*/ 26964 h 64081"/>
                <a:gd name="connsiteX10" fmla="*/ 48535 w 48809"/>
                <a:gd name="connsiteY10" fmla="*/ 39907 h 64081"/>
                <a:gd name="connsiteX11" fmla="*/ 40985 w 48809"/>
                <a:gd name="connsiteY11" fmla="*/ 55006 h 64081"/>
                <a:gd name="connsiteX12" fmla="*/ 31278 w 48809"/>
                <a:gd name="connsiteY12" fmla="*/ 62556 h 64081"/>
                <a:gd name="connsiteX13" fmla="*/ 20492 w 48809"/>
                <a:gd name="connsiteY13" fmla="*/ 63634 h 64081"/>
                <a:gd name="connsiteX14" fmla="*/ 11864 w 48809"/>
                <a:gd name="connsiteY14" fmla="*/ 59320 h 64081"/>
                <a:gd name="connsiteX15" fmla="*/ 9707 w 48809"/>
                <a:gd name="connsiteY15" fmla="*/ 55006 h 64081"/>
                <a:gd name="connsiteX16" fmla="*/ 22649 w 48809"/>
                <a:gd name="connsiteY16" fmla="*/ 58242 h 64081"/>
                <a:gd name="connsiteX17" fmla="*/ 30199 w 48809"/>
                <a:gd name="connsiteY17" fmla="*/ 57163 h 64081"/>
                <a:gd name="connsiteX18" fmla="*/ 37749 w 48809"/>
                <a:gd name="connsiteY18" fmla="*/ 51770 h 64081"/>
                <a:gd name="connsiteX19" fmla="*/ 43142 w 48809"/>
                <a:gd name="connsiteY19" fmla="*/ 40985 h 64081"/>
                <a:gd name="connsiteX20" fmla="*/ 38828 w 48809"/>
                <a:gd name="connsiteY20" fmla="*/ 31278 h 64081"/>
                <a:gd name="connsiteX21" fmla="*/ 25885 w 48809"/>
                <a:gd name="connsiteY21" fmla="*/ 28042 h 64081"/>
                <a:gd name="connsiteX22" fmla="*/ 10786 w 48809"/>
                <a:gd name="connsiteY22" fmla="*/ 45299 h 64081"/>
                <a:gd name="connsiteX23" fmla="*/ 12942 w 48809"/>
                <a:gd name="connsiteY23" fmla="*/ 51770 h 64081"/>
                <a:gd name="connsiteX24" fmla="*/ 16178 w 48809"/>
                <a:gd name="connsiteY24" fmla="*/ 56085 h 64081"/>
                <a:gd name="connsiteX25" fmla="*/ 22649 w 48809"/>
                <a:gd name="connsiteY25" fmla="*/ 58242 h 6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8809" h="64081">
                  <a:moveTo>
                    <a:pt x="9707" y="55006"/>
                  </a:moveTo>
                  <a:cubicBezTo>
                    <a:pt x="8628" y="52849"/>
                    <a:pt x="7549" y="50692"/>
                    <a:pt x="7549" y="47456"/>
                  </a:cubicBezTo>
                  <a:lnTo>
                    <a:pt x="7549" y="47456"/>
                  </a:lnTo>
                  <a:lnTo>
                    <a:pt x="4314" y="50692"/>
                  </a:lnTo>
                  <a:lnTo>
                    <a:pt x="0" y="47456"/>
                  </a:lnTo>
                  <a:lnTo>
                    <a:pt x="42063" y="0"/>
                  </a:lnTo>
                  <a:lnTo>
                    <a:pt x="46378" y="4314"/>
                  </a:lnTo>
                  <a:lnTo>
                    <a:pt x="34513" y="17257"/>
                  </a:lnTo>
                  <a:lnTo>
                    <a:pt x="29120" y="22650"/>
                  </a:lnTo>
                  <a:cubicBezTo>
                    <a:pt x="35592" y="22650"/>
                    <a:pt x="39906" y="23728"/>
                    <a:pt x="43142" y="26964"/>
                  </a:cubicBezTo>
                  <a:cubicBezTo>
                    <a:pt x="47456" y="30199"/>
                    <a:pt x="49613" y="34514"/>
                    <a:pt x="48535" y="39907"/>
                  </a:cubicBezTo>
                  <a:cubicBezTo>
                    <a:pt x="48535" y="45299"/>
                    <a:pt x="45299" y="49613"/>
                    <a:pt x="40985" y="55006"/>
                  </a:cubicBezTo>
                  <a:cubicBezTo>
                    <a:pt x="37749" y="58242"/>
                    <a:pt x="34513" y="61478"/>
                    <a:pt x="31278" y="62556"/>
                  </a:cubicBezTo>
                  <a:cubicBezTo>
                    <a:pt x="28042" y="63634"/>
                    <a:pt x="23728" y="64713"/>
                    <a:pt x="20492" y="63634"/>
                  </a:cubicBezTo>
                  <a:cubicBezTo>
                    <a:pt x="17257" y="63634"/>
                    <a:pt x="14021" y="61478"/>
                    <a:pt x="11864" y="59320"/>
                  </a:cubicBezTo>
                  <a:cubicBezTo>
                    <a:pt x="11864" y="59320"/>
                    <a:pt x="10786" y="57163"/>
                    <a:pt x="9707" y="55006"/>
                  </a:cubicBezTo>
                  <a:close/>
                  <a:moveTo>
                    <a:pt x="22649" y="58242"/>
                  </a:moveTo>
                  <a:cubicBezTo>
                    <a:pt x="24807" y="58242"/>
                    <a:pt x="28042" y="58242"/>
                    <a:pt x="30199" y="57163"/>
                  </a:cubicBezTo>
                  <a:cubicBezTo>
                    <a:pt x="32357" y="56085"/>
                    <a:pt x="35592" y="53928"/>
                    <a:pt x="37749" y="51770"/>
                  </a:cubicBezTo>
                  <a:cubicBezTo>
                    <a:pt x="40985" y="47456"/>
                    <a:pt x="43142" y="44221"/>
                    <a:pt x="43142" y="40985"/>
                  </a:cubicBezTo>
                  <a:cubicBezTo>
                    <a:pt x="43142" y="37749"/>
                    <a:pt x="42063" y="34514"/>
                    <a:pt x="38828" y="31278"/>
                  </a:cubicBezTo>
                  <a:cubicBezTo>
                    <a:pt x="35592" y="29121"/>
                    <a:pt x="31278" y="28042"/>
                    <a:pt x="25885" y="28042"/>
                  </a:cubicBezTo>
                  <a:lnTo>
                    <a:pt x="10786" y="45299"/>
                  </a:lnTo>
                  <a:cubicBezTo>
                    <a:pt x="10786" y="47456"/>
                    <a:pt x="11864" y="49613"/>
                    <a:pt x="12942" y="51770"/>
                  </a:cubicBezTo>
                  <a:cubicBezTo>
                    <a:pt x="14021" y="53928"/>
                    <a:pt x="15099" y="55006"/>
                    <a:pt x="16178" y="56085"/>
                  </a:cubicBezTo>
                  <a:cubicBezTo>
                    <a:pt x="18335" y="57163"/>
                    <a:pt x="20492" y="58242"/>
                    <a:pt x="22649" y="582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19" name="Freihandform: Form 2818">
              <a:extLst>
                <a:ext uri="{FF2B5EF4-FFF2-40B4-BE49-F238E27FC236}">
                  <a16:creationId xmlns:a16="http://schemas.microsoft.com/office/drawing/2014/main" id="{929576D6-D872-4978-B195-D84A85F3DC4C}"/>
                </a:ext>
              </a:extLst>
            </p:cNvPr>
            <p:cNvSpPr/>
            <p:nvPr/>
          </p:nvSpPr>
          <p:spPr>
            <a:xfrm>
              <a:off x="10664740" y="4572469"/>
              <a:ext cx="44220" cy="35592"/>
            </a:xfrm>
            <a:custGeom>
              <a:avLst/>
              <a:gdLst>
                <a:gd name="connsiteX0" fmla="*/ 25885 w 44220"/>
                <a:gd name="connsiteY0" fmla="*/ 0 h 35592"/>
                <a:gd name="connsiteX1" fmla="*/ 30200 w 44220"/>
                <a:gd name="connsiteY1" fmla="*/ 3236 h 35592"/>
                <a:gd name="connsiteX2" fmla="*/ 25885 w 44220"/>
                <a:gd name="connsiteY2" fmla="*/ 9707 h 35592"/>
                <a:gd name="connsiteX3" fmla="*/ 25885 w 44220"/>
                <a:gd name="connsiteY3" fmla="*/ 9707 h 35592"/>
                <a:gd name="connsiteX4" fmla="*/ 34514 w 44220"/>
                <a:gd name="connsiteY4" fmla="*/ 8629 h 35592"/>
                <a:gd name="connsiteX5" fmla="*/ 40985 w 44220"/>
                <a:gd name="connsiteY5" fmla="*/ 11864 h 35592"/>
                <a:gd name="connsiteX6" fmla="*/ 44221 w 44220"/>
                <a:gd name="connsiteY6" fmla="*/ 15100 h 35592"/>
                <a:gd name="connsiteX7" fmla="*/ 39907 w 44220"/>
                <a:gd name="connsiteY7" fmla="*/ 18336 h 35592"/>
                <a:gd name="connsiteX8" fmla="*/ 37749 w 44220"/>
                <a:gd name="connsiteY8" fmla="*/ 15100 h 35592"/>
                <a:gd name="connsiteX9" fmla="*/ 31278 w 44220"/>
                <a:gd name="connsiteY9" fmla="*/ 12943 h 35592"/>
                <a:gd name="connsiteX10" fmla="*/ 22650 w 44220"/>
                <a:gd name="connsiteY10" fmla="*/ 15100 h 35592"/>
                <a:gd name="connsiteX11" fmla="*/ 4314 w 44220"/>
                <a:gd name="connsiteY11" fmla="*/ 35592 h 35592"/>
                <a:gd name="connsiteX12" fmla="*/ 0 w 44220"/>
                <a:gd name="connsiteY12" fmla="*/ 31278 h 35592"/>
                <a:gd name="connsiteX13" fmla="*/ 25885 w 44220"/>
                <a:gd name="connsiteY13" fmla="*/ 0 h 3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20" h="35592">
                  <a:moveTo>
                    <a:pt x="25885" y="0"/>
                  </a:moveTo>
                  <a:lnTo>
                    <a:pt x="30200" y="3236"/>
                  </a:lnTo>
                  <a:lnTo>
                    <a:pt x="25885" y="9707"/>
                  </a:lnTo>
                  <a:lnTo>
                    <a:pt x="25885" y="9707"/>
                  </a:lnTo>
                  <a:cubicBezTo>
                    <a:pt x="29121" y="8629"/>
                    <a:pt x="31278" y="8629"/>
                    <a:pt x="34514" y="8629"/>
                  </a:cubicBezTo>
                  <a:cubicBezTo>
                    <a:pt x="36671" y="8629"/>
                    <a:pt x="39907" y="9707"/>
                    <a:pt x="40985" y="11864"/>
                  </a:cubicBezTo>
                  <a:cubicBezTo>
                    <a:pt x="42064" y="12943"/>
                    <a:pt x="43142" y="14021"/>
                    <a:pt x="44221" y="15100"/>
                  </a:cubicBezTo>
                  <a:lnTo>
                    <a:pt x="39907" y="18336"/>
                  </a:lnTo>
                  <a:cubicBezTo>
                    <a:pt x="38828" y="17257"/>
                    <a:pt x="37749" y="16178"/>
                    <a:pt x="37749" y="15100"/>
                  </a:cubicBezTo>
                  <a:cubicBezTo>
                    <a:pt x="36671" y="14021"/>
                    <a:pt x="34514" y="12943"/>
                    <a:pt x="31278" y="12943"/>
                  </a:cubicBezTo>
                  <a:cubicBezTo>
                    <a:pt x="29121" y="12943"/>
                    <a:pt x="25885" y="14021"/>
                    <a:pt x="22650" y="15100"/>
                  </a:cubicBezTo>
                  <a:lnTo>
                    <a:pt x="4314" y="35592"/>
                  </a:lnTo>
                  <a:lnTo>
                    <a:pt x="0" y="31278"/>
                  </a:lnTo>
                  <a:lnTo>
                    <a:pt x="25885" y="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20" name="Freihandform: Form 2819">
              <a:extLst>
                <a:ext uri="{FF2B5EF4-FFF2-40B4-BE49-F238E27FC236}">
                  <a16:creationId xmlns:a16="http://schemas.microsoft.com/office/drawing/2014/main" id="{CD960A2A-13D4-4B06-A7A3-4D127E8F50E7}"/>
                </a:ext>
              </a:extLst>
            </p:cNvPr>
            <p:cNvSpPr/>
            <p:nvPr/>
          </p:nvSpPr>
          <p:spPr>
            <a:xfrm>
              <a:off x="10685233" y="4592962"/>
              <a:ext cx="44220" cy="48534"/>
            </a:xfrm>
            <a:custGeom>
              <a:avLst/>
              <a:gdLst>
                <a:gd name="connsiteX0" fmla="*/ 0 w 44220"/>
                <a:gd name="connsiteY0" fmla="*/ 29121 h 48534"/>
                <a:gd name="connsiteX1" fmla="*/ 3236 w 44220"/>
                <a:gd name="connsiteY1" fmla="*/ 20493 h 48534"/>
                <a:gd name="connsiteX2" fmla="*/ 15100 w 44220"/>
                <a:gd name="connsiteY2" fmla="*/ 16178 h 48534"/>
                <a:gd name="connsiteX3" fmla="*/ 33435 w 44220"/>
                <a:gd name="connsiteY3" fmla="*/ 25885 h 48534"/>
                <a:gd name="connsiteX4" fmla="*/ 37749 w 44220"/>
                <a:gd name="connsiteY4" fmla="*/ 18336 h 48534"/>
                <a:gd name="connsiteX5" fmla="*/ 34514 w 44220"/>
                <a:gd name="connsiteY5" fmla="*/ 10786 h 48534"/>
                <a:gd name="connsiteX6" fmla="*/ 21571 w 44220"/>
                <a:gd name="connsiteY6" fmla="*/ 5393 h 48534"/>
                <a:gd name="connsiteX7" fmla="*/ 22649 w 44220"/>
                <a:gd name="connsiteY7" fmla="*/ 0 h 48534"/>
                <a:gd name="connsiteX8" fmla="*/ 38828 w 44220"/>
                <a:gd name="connsiteY8" fmla="*/ 6471 h 48534"/>
                <a:gd name="connsiteX9" fmla="*/ 44220 w 44220"/>
                <a:gd name="connsiteY9" fmla="*/ 17257 h 48534"/>
                <a:gd name="connsiteX10" fmla="*/ 38828 w 44220"/>
                <a:gd name="connsiteY10" fmla="*/ 29121 h 48534"/>
                <a:gd name="connsiteX11" fmla="*/ 21571 w 44220"/>
                <a:gd name="connsiteY11" fmla="*/ 48535 h 48534"/>
                <a:gd name="connsiteX12" fmla="*/ 17257 w 44220"/>
                <a:gd name="connsiteY12" fmla="*/ 45299 h 48534"/>
                <a:gd name="connsiteX13" fmla="*/ 20493 w 44220"/>
                <a:gd name="connsiteY13" fmla="*/ 40985 h 48534"/>
                <a:gd name="connsiteX14" fmla="*/ 20493 w 44220"/>
                <a:gd name="connsiteY14" fmla="*/ 40985 h 48534"/>
                <a:gd name="connsiteX15" fmla="*/ 5393 w 44220"/>
                <a:gd name="connsiteY15" fmla="*/ 35592 h 48534"/>
                <a:gd name="connsiteX16" fmla="*/ 0 w 44220"/>
                <a:gd name="connsiteY16" fmla="*/ 29121 h 48534"/>
                <a:gd name="connsiteX17" fmla="*/ 14021 w 44220"/>
                <a:gd name="connsiteY17" fmla="*/ 37749 h 48534"/>
                <a:gd name="connsiteX18" fmla="*/ 21571 w 44220"/>
                <a:gd name="connsiteY18" fmla="*/ 38828 h 48534"/>
                <a:gd name="connsiteX19" fmla="*/ 30199 w 44220"/>
                <a:gd name="connsiteY19" fmla="*/ 29121 h 48534"/>
                <a:gd name="connsiteX20" fmla="*/ 16178 w 44220"/>
                <a:gd name="connsiteY20" fmla="*/ 21571 h 48534"/>
                <a:gd name="connsiteX21" fmla="*/ 7550 w 44220"/>
                <a:gd name="connsiteY21" fmla="*/ 23728 h 48534"/>
                <a:gd name="connsiteX22" fmla="*/ 5393 w 44220"/>
                <a:gd name="connsiteY22" fmla="*/ 29121 h 48534"/>
                <a:gd name="connsiteX23" fmla="*/ 8628 w 44220"/>
                <a:gd name="connsiteY23" fmla="*/ 34514 h 48534"/>
                <a:gd name="connsiteX24" fmla="*/ 14021 w 44220"/>
                <a:gd name="connsiteY24" fmla="*/ 37749 h 4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220" h="48534">
                  <a:moveTo>
                    <a:pt x="0" y="29121"/>
                  </a:moveTo>
                  <a:cubicBezTo>
                    <a:pt x="0" y="25885"/>
                    <a:pt x="1078" y="22650"/>
                    <a:pt x="3236" y="20493"/>
                  </a:cubicBezTo>
                  <a:cubicBezTo>
                    <a:pt x="6471" y="17257"/>
                    <a:pt x="10786" y="16178"/>
                    <a:pt x="15100" y="16178"/>
                  </a:cubicBezTo>
                  <a:cubicBezTo>
                    <a:pt x="19414" y="17257"/>
                    <a:pt x="25885" y="20493"/>
                    <a:pt x="33435" y="25885"/>
                  </a:cubicBezTo>
                  <a:cubicBezTo>
                    <a:pt x="35592" y="23728"/>
                    <a:pt x="36671" y="20493"/>
                    <a:pt x="37749" y="18336"/>
                  </a:cubicBezTo>
                  <a:cubicBezTo>
                    <a:pt x="37749" y="16178"/>
                    <a:pt x="36671" y="12943"/>
                    <a:pt x="34514" y="10786"/>
                  </a:cubicBezTo>
                  <a:cubicBezTo>
                    <a:pt x="31278" y="7550"/>
                    <a:pt x="26964" y="6471"/>
                    <a:pt x="21571" y="5393"/>
                  </a:cubicBezTo>
                  <a:lnTo>
                    <a:pt x="22649" y="0"/>
                  </a:lnTo>
                  <a:cubicBezTo>
                    <a:pt x="29121" y="1079"/>
                    <a:pt x="34514" y="3236"/>
                    <a:pt x="38828" y="6471"/>
                  </a:cubicBezTo>
                  <a:cubicBezTo>
                    <a:pt x="42064" y="9707"/>
                    <a:pt x="44220" y="12943"/>
                    <a:pt x="44220" y="17257"/>
                  </a:cubicBezTo>
                  <a:cubicBezTo>
                    <a:pt x="44220" y="21571"/>
                    <a:pt x="42064" y="24807"/>
                    <a:pt x="38828" y="29121"/>
                  </a:cubicBezTo>
                  <a:lnTo>
                    <a:pt x="21571" y="48535"/>
                  </a:lnTo>
                  <a:lnTo>
                    <a:pt x="17257" y="45299"/>
                  </a:lnTo>
                  <a:lnTo>
                    <a:pt x="20493" y="40985"/>
                  </a:lnTo>
                  <a:lnTo>
                    <a:pt x="20493" y="40985"/>
                  </a:lnTo>
                  <a:cubicBezTo>
                    <a:pt x="14021" y="40985"/>
                    <a:pt x="8628" y="38828"/>
                    <a:pt x="5393" y="35592"/>
                  </a:cubicBezTo>
                  <a:cubicBezTo>
                    <a:pt x="1078" y="35592"/>
                    <a:pt x="0" y="32357"/>
                    <a:pt x="0" y="29121"/>
                  </a:cubicBezTo>
                  <a:close/>
                  <a:moveTo>
                    <a:pt x="14021" y="37749"/>
                  </a:moveTo>
                  <a:cubicBezTo>
                    <a:pt x="16178" y="38828"/>
                    <a:pt x="18335" y="38828"/>
                    <a:pt x="21571" y="38828"/>
                  </a:cubicBezTo>
                  <a:lnTo>
                    <a:pt x="30199" y="29121"/>
                  </a:lnTo>
                  <a:cubicBezTo>
                    <a:pt x="23728" y="24807"/>
                    <a:pt x="19414" y="22650"/>
                    <a:pt x="16178" y="21571"/>
                  </a:cubicBezTo>
                  <a:cubicBezTo>
                    <a:pt x="12943" y="20493"/>
                    <a:pt x="9707" y="21571"/>
                    <a:pt x="7550" y="23728"/>
                  </a:cubicBezTo>
                  <a:cubicBezTo>
                    <a:pt x="6471" y="25885"/>
                    <a:pt x="5393" y="26964"/>
                    <a:pt x="5393" y="29121"/>
                  </a:cubicBezTo>
                  <a:cubicBezTo>
                    <a:pt x="5393" y="31278"/>
                    <a:pt x="6471" y="32357"/>
                    <a:pt x="8628" y="34514"/>
                  </a:cubicBezTo>
                  <a:cubicBezTo>
                    <a:pt x="10786" y="36671"/>
                    <a:pt x="11864" y="37749"/>
                    <a:pt x="14021" y="377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21" name="Freihandform: Form 2820">
              <a:extLst>
                <a:ext uri="{FF2B5EF4-FFF2-40B4-BE49-F238E27FC236}">
                  <a16:creationId xmlns:a16="http://schemas.microsoft.com/office/drawing/2014/main" id="{ACBD9B12-3307-4DF0-8B47-3C35E4C377A0}"/>
                </a:ext>
              </a:extLst>
            </p:cNvPr>
            <p:cNvSpPr/>
            <p:nvPr/>
          </p:nvSpPr>
          <p:spPr>
            <a:xfrm>
              <a:off x="10714354" y="4621004"/>
              <a:ext cx="49893" cy="53927"/>
            </a:xfrm>
            <a:custGeom>
              <a:avLst/>
              <a:gdLst>
                <a:gd name="connsiteX0" fmla="*/ 30199 w 49893"/>
                <a:gd name="connsiteY0" fmla="*/ 0 h 53927"/>
                <a:gd name="connsiteX1" fmla="*/ 34514 w 49893"/>
                <a:gd name="connsiteY1" fmla="*/ 3236 h 53927"/>
                <a:gd name="connsiteX2" fmla="*/ 30199 w 49893"/>
                <a:gd name="connsiteY2" fmla="*/ 8629 h 53927"/>
                <a:gd name="connsiteX3" fmla="*/ 30199 w 49893"/>
                <a:gd name="connsiteY3" fmla="*/ 8629 h 53927"/>
                <a:gd name="connsiteX4" fmla="*/ 38828 w 49893"/>
                <a:gd name="connsiteY4" fmla="*/ 8629 h 53927"/>
                <a:gd name="connsiteX5" fmla="*/ 45299 w 49893"/>
                <a:gd name="connsiteY5" fmla="*/ 11864 h 53927"/>
                <a:gd name="connsiteX6" fmla="*/ 49613 w 49893"/>
                <a:gd name="connsiteY6" fmla="*/ 21571 h 53927"/>
                <a:gd name="connsiteX7" fmla="*/ 43142 w 49893"/>
                <a:gd name="connsiteY7" fmla="*/ 33435 h 53927"/>
                <a:gd name="connsiteX8" fmla="*/ 24807 w 49893"/>
                <a:gd name="connsiteY8" fmla="*/ 53928 h 53927"/>
                <a:gd name="connsiteX9" fmla="*/ 20492 w 49893"/>
                <a:gd name="connsiteY9" fmla="*/ 49613 h 53927"/>
                <a:gd name="connsiteX10" fmla="*/ 37749 w 49893"/>
                <a:gd name="connsiteY10" fmla="*/ 30200 h 53927"/>
                <a:gd name="connsiteX11" fmla="*/ 42063 w 49893"/>
                <a:gd name="connsiteY11" fmla="*/ 21571 h 53927"/>
                <a:gd name="connsiteX12" fmla="*/ 38828 w 49893"/>
                <a:gd name="connsiteY12" fmla="*/ 15100 h 53927"/>
                <a:gd name="connsiteX13" fmla="*/ 33435 w 49893"/>
                <a:gd name="connsiteY13" fmla="*/ 11864 h 53927"/>
                <a:gd name="connsiteX14" fmla="*/ 24807 w 49893"/>
                <a:gd name="connsiteY14" fmla="*/ 11864 h 53927"/>
                <a:gd name="connsiteX15" fmla="*/ 4314 w 49893"/>
                <a:gd name="connsiteY15" fmla="*/ 35592 h 53927"/>
                <a:gd name="connsiteX16" fmla="*/ 0 w 49893"/>
                <a:gd name="connsiteY16" fmla="*/ 31278 h 53927"/>
                <a:gd name="connsiteX17" fmla="*/ 30199 w 49893"/>
                <a:gd name="connsiteY17" fmla="*/ 0 h 5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93" h="53927">
                  <a:moveTo>
                    <a:pt x="30199" y="0"/>
                  </a:moveTo>
                  <a:lnTo>
                    <a:pt x="34514" y="3236"/>
                  </a:lnTo>
                  <a:lnTo>
                    <a:pt x="30199" y="8629"/>
                  </a:lnTo>
                  <a:lnTo>
                    <a:pt x="30199" y="8629"/>
                  </a:lnTo>
                  <a:cubicBezTo>
                    <a:pt x="33435" y="8629"/>
                    <a:pt x="36670" y="8629"/>
                    <a:pt x="38828" y="8629"/>
                  </a:cubicBezTo>
                  <a:cubicBezTo>
                    <a:pt x="40985" y="9707"/>
                    <a:pt x="44220" y="10786"/>
                    <a:pt x="45299" y="11864"/>
                  </a:cubicBezTo>
                  <a:cubicBezTo>
                    <a:pt x="48535" y="15100"/>
                    <a:pt x="50692" y="18336"/>
                    <a:pt x="49613" y="21571"/>
                  </a:cubicBezTo>
                  <a:cubicBezTo>
                    <a:pt x="49613" y="24807"/>
                    <a:pt x="47456" y="29121"/>
                    <a:pt x="43142" y="33435"/>
                  </a:cubicBezTo>
                  <a:lnTo>
                    <a:pt x="24807" y="53928"/>
                  </a:lnTo>
                  <a:lnTo>
                    <a:pt x="20492" y="49613"/>
                  </a:lnTo>
                  <a:lnTo>
                    <a:pt x="37749" y="30200"/>
                  </a:lnTo>
                  <a:cubicBezTo>
                    <a:pt x="40985" y="26964"/>
                    <a:pt x="42063" y="24807"/>
                    <a:pt x="42063" y="21571"/>
                  </a:cubicBezTo>
                  <a:cubicBezTo>
                    <a:pt x="42063" y="19414"/>
                    <a:pt x="40985" y="17257"/>
                    <a:pt x="38828" y="15100"/>
                  </a:cubicBezTo>
                  <a:cubicBezTo>
                    <a:pt x="37749" y="14021"/>
                    <a:pt x="35592" y="12943"/>
                    <a:pt x="33435" y="11864"/>
                  </a:cubicBezTo>
                  <a:cubicBezTo>
                    <a:pt x="31278" y="11864"/>
                    <a:pt x="28042" y="11864"/>
                    <a:pt x="24807" y="11864"/>
                  </a:cubicBezTo>
                  <a:lnTo>
                    <a:pt x="4314" y="35592"/>
                  </a:lnTo>
                  <a:lnTo>
                    <a:pt x="0" y="31278"/>
                  </a:lnTo>
                  <a:lnTo>
                    <a:pt x="30199" y="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22" name="Freihandform: Form 2821">
              <a:extLst>
                <a:ext uri="{FF2B5EF4-FFF2-40B4-BE49-F238E27FC236}">
                  <a16:creationId xmlns:a16="http://schemas.microsoft.com/office/drawing/2014/main" id="{5F3D1F32-D607-4019-A1DC-623743B3F7A0}"/>
                </a:ext>
              </a:extLst>
            </p:cNvPr>
            <p:cNvSpPr/>
            <p:nvPr/>
          </p:nvSpPr>
          <p:spPr>
            <a:xfrm>
              <a:off x="10756417" y="4656596"/>
              <a:ext cx="62556" cy="51770"/>
            </a:xfrm>
            <a:custGeom>
              <a:avLst/>
              <a:gdLst>
                <a:gd name="connsiteX0" fmla="*/ 0 w 62556"/>
                <a:gd name="connsiteY0" fmla="*/ 25885 h 51770"/>
                <a:gd name="connsiteX1" fmla="*/ 7550 w 62556"/>
                <a:gd name="connsiteY1" fmla="*/ 10786 h 51770"/>
                <a:gd name="connsiteX2" fmla="*/ 17257 w 62556"/>
                <a:gd name="connsiteY2" fmla="*/ 3236 h 51770"/>
                <a:gd name="connsiteX3" fmla="*/ 28043 w 62556"/>
                <a:gd name="connsiteY3" fmla="*/ 2157 h 51770"/>
                <a:gd name="connsiteX4" fmla="*/ 36671 w 62556"/>
                <a:gd name="connsiteY4" fmla="*/ 6471 h 51770"/>
                <a:gd name="connsiteX5" fmla="*/ 40985 w 62556"/>
                <a:gd name="connsiteY5" fmla="*/ 11864 h 51770"/>
                <a:gd name="connsiteX6" fmla="*/ 43142 w 62556"/>
                <a:gd name="connsiteY6" fmla="*/ 18335 h 51770"/>
                <a:gd name="connsiteX7" fmla="*/ 47457 w 62556"/>
                <a:gd name="connsiteY7" fmla="*/ 12942 h 51770"/>
                <a:gd name="connsiteX8" fmla="*/ 58242 w 62556"/>
                <a:gd name="connsiteY8" fmla="*/ 0 h 51770"/>
                <a:gd name="connsiteX9" fmla="*/ 62556 w 62556"/>
                <a:gd name="connsiteY9" fmla="*/ 4314 h 51770"/>
                <a:gd name="connsiteX10" fmla="*/ 20493 w 62556"/>
                <a:gd name="connsiteY10" fmla="*/ 51770 h 51770"/>
                <a:gd name="connsiteX11" fmla="*/ 16178 w 62556"/>
                <a:gd name="connsiteY11" fmla="*/ 48535 h 51770"/>
                <a:gd name="connsiteX12" fmla="*/ 19414 w 62556"/>
                <a:gd name="connsiteY12" fmla="*/ 44220 h 51770"/>
                <a:gd name="connsiteX13" fmla="*/ 19414 w 62556"/>
                <a:gd name="connsiteY13" fmla="*/ 44220 h 51770"/>
                <a:gd name="connsiteX14" fmla="*/ 11864 w 62556"/>
                <a:gd name="connsiteY14" fmla="*/ 43142 h 51770"/>
                <a:gd name="connsiteX15" fmla="*/ 5393 w 62556"/>
                <a:gd name="connsiteY15" fmla="*/ 39906 h 51770"/>
                <a:gd name="connsiteX16" fmla="*/ 0 w 62556"/>
                <a:gd name="connsiteY16" fmla="*/ 25885 h 51770"/>
                <a:gd name="connsiteX17" fmla="*/ 16178 w 62556"/>
                <a:gd name="connsiteY17" fmla="*/ 37749 h 51770"/>
                <a:gd name="connsiteX18" fmla="*/ 23728 w 62556"/>
                <a:gd name="connsiteY18" fmla="*/ 37749 h 51770"/>
                <a:gd name="connsiteX19" fmla="*/ 38828 w 62556"/>
                <a:gd name="connsiteY19" fmla="*/ 20492 h 51770"/>
                <a:gd name="connsiteX20" fmla="*/ 36671 w 62556"/>
                <a:gd name="connsiteY20" fmla="*/ 14021 h 51770"/>
                <a:gd name="connsiteX21" fmla="*/ 33435 w 62556"/>
                <a:gd name="connsiteY21" fmla="*/ 9707 h 51770"/>
                <a:gd name="connsiteX22" fmla="*/ 26964 w 62556"/>
                <a:gd name="connsiteY22" fmla="*/ 6471 h 51770"/>
                <a:gd name="connsiteX23" fmla="*/ 19414 w 62556"/>
                <a:gd name="connsiteY23" fmla="*/ 7550 h 51770"/>
                <a:gd name="connsiteX24" fmla="*/ 11864 w 62556"/>
                <a:gd name="connsiteY24" fmla="*/ 12942 h 51770"/>
                <a:gd name="connsiteX25" fmla="*/ 6472 w 62556"/>
                <a:gd name="connsiteY25" fmla="*/ 24807 h 51770"/>
                <a:gd name="connsiteX26" fmla="*/ 10786 w 62556"/>
                <a:gd name="connsiteY26" fmla="*/ 34513 h 51770"/>
                <a:gd name="connsiteX27" fmla="*/ 16178 w 62556"/>
                <a:gd name="connsiteY27" fmla="*/ 37749 h 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556" h="51770">
                  <a:moveTo>
                    <a:pt x="0" y="25885"/>
                  </a:moveTo>
                  <a:cubicBezTo>
                    <a:pt x="0" y="20492"/>
                    <a:pt x="3236" y="16178"/>
                    <a:pt x="7550" y="10786"/>
                  </a:cubicBezTo>
                  <a:cubicBezTo>
                    <a:pt x="10786" y="7550"/>
                    <a:pt x="14022" y="5393"/>
                    <a:pt x="17257" y="3236"/>
                  </a:cubicBezTo>
                  <a:cubicBezTo>
                    <a:pt x="20493" y="2157"/>
                    <a:pt x="24807" y="1078"/>
                    <a:pt x="28043" y="2157"/>
                  </a:cubicBezTo>
                  <a:cubicBezTo>
                    <a:pt x="31278" y="2157"/>
                    <a:pt x="34514" y="4314"/>
                    <a:pt x="36671" y="6471"/>
                  </a:cubicBezTo>
                  <a:cubicBezTo>
                    <a:pt x="38828" y="7550"/>
                    <a:pt x="39907" y="9707"/>
                    <a:pt x="40985" y="11864"/>
                  </a:cubicBezTo>
                  <a:cubicBezTo>
                    <a:pt x="42064" y="14021"/>
                    <a:pt x="42064" y="16178"/>
                    <a:pt x="43142" y="18335"/>
                  </a:cubicBezTo>
                  <a:lnTo>
                    <a:pt x="47457" y="12942"/>
                  </a:lnTo>
                  <a:lnTo>
                    <a:pt x="58242" y="0"/>
                  </a:lnTo>
                  <a:lnTo>
                    <a:pt x="62556" y="4314"/>
                  </a:lnTo>
                  <a:lnTo>
                    <a:pt x="20493" y="51770"/>
                  </a:lnTo>
                  <a:lnTo>
                    <a:pt x="16178" y="48535"/>
                  </a:lnTo>
                  <a:lnTo>
                    <a:pt x="19414" y="44220"/>
                  </a:lnTo>
                  <a:lnTo>
                    <a:pt x="19414" y="44220"/>
                  </a:lnTo>
                  <a:cubicBezTo>
                    <a:pt x="17257" y="44220"/>
                    <a:pt x="14022" y="44220"/>
                    <a:pt x="11864" y="43142"/>
                  </a:cubicBezTo>
                  <a:cubicBezTo>
                    <a:pt x="9707" y="42063"/>
                    <a:pt x="7550" y="40985"/>
                    <a:pt x="5393" y="39906"/>
                  </a:cubicBezTo>
                  <a:cubicBezTo>
                    <a:pt x="1079" y="34513"/>
                    <a:pt x="0" y="30199"/>
                    <a:pt x="0" y="25885"/>
                  </a:cubicBezTo>
                  <a:close/>
                  <a:moveTo>
                    <a:pt x="16178" y="37749"/>
                  </a:moveTo>
                  <a:cubicBezTo>
                    <a:pt x="18335" y="37749"/>
                    <a:pt x="20493" y="38828"/>
                    <a:pt x="23728" y="37749"/>
                  </a:cubicBezTo>
                  <a:lnTo>
                    <a:pt x="38828" y="20492"/>
                  </a:lnTo>
                  <a:cubicBezTo>
                    <a:pt x="38828" y="18335"/>
                    <a:pt x="37749" y="16178"/>
                    <a:pt x="36671" y="14021"/>
                  </a:cubicBezTo>
                  <a:cubicBezTo>
                    <a:pt x="35593" y="11864"/>
                    <a:pt x="34514" y="10786"/>
                    <a:pt x="33435" y="9707"/>
                  </a:cubicBezTo>
                  <a:cubicBezTo>
                    <a:pt x="31278" y="8628"/>
                    <a:pt x="29121" y="7550"/>
                    <a:pt x="26964" y="6471"/>
                  </a:cubicBezTo>
                  <a:cubicBezTo>
                    <a:pt x="24807" y="6471"/>
                    <a:pt x="21571" y="6471"/>
                    <a:pt x="19414" y="7550"/>
                  </a:cubicBezTo>
                  <a:cubicBezTo>
                    <a:pt x="17257" y="8628"/>
                    <a:pt x="14022" y="10786"/>
                    <a:pt x="11864" y="12942"/>
                  </a:cubicBezTo>
                  <a:cubicBezTo>
                    <a:pt x="8629" y="17257"/>
                    <a:pt x="6472" y="20492"/>
                    <a:pt x="6472" y="24807"/>
                  </a:cubicBezTo>
                  <a:cubicBezTo>
                    <a:pt x="6472" y="28042"/>
                    <a:pt x="7550" y="31278"/>
                    <a:pt x="10786" y="34513"/>
                  </a:cubicBezTo>
                  <a:cubicBezTo>
                    <a:pt x="11864" y="36671"/>
                    <a:pt x="14022" y="37749"/>
                    <a:pt x="16178" y="377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823" name="Grafik 2">
            <a:extLst>
              <a:ext uri="{FF2B5EF4-FFF2-40B4-BE49-F238E27FC236}">
                <a16:creationId xmlns:a16="http://schemas.microsoft.com/office/drawing/2014/main" id="{376C05B2-430A-442A-AEC8-60BA7467D9D9}"/>
              </a:ext>
            </a:extLst>
          </p:cNvPr>
          <p:cNvGrpSpPr/>
          <p:nvPr/>
        </p:nvGrpSpPr>
        <p:grpSpPr>
          <a:xfrm>
            <a:off x="9604525" y="4525013"/>
            <a:ext cx="194139" cy="183353"/>
            <a:chOff x="9604525" y="4525013"/>
            <a:chExt cx="194139" cy="183353"/>
          </a:xfrm>
          <a:solidFill>
            <a:srgbClr val="777776"/>
          </a:solidFill>
        </p:grpSpPr>
        <p:sp>
          <p:nvSpPr>
            <p:cNvPr id="2824" name="Freihandform: Form 2823">
              <a:extLst>
                <a:ext uri="{FF2B5EF4-FFF2-40B4-BE49-F238E27FC236}">
                  <a16:creationId xmlns:a16="http://schemas.microsoft.com/office/drawing/2014/main" id="{4B641216-B695-466B-87D4-1F83FBDED2B2}"/>
                </a:ext>
              </a:extLst>
            </p:cNvPr>
            <p:cNvSpPr/>
            <p:nvPr/>
          </p:nvSpPr>
          <p:spPr>
            <a:xfrm>
              <a:off x="9604525" y="4525013"/>
              <a:ext cx="48809" cy="64081"/>
            </a:xfrm>
            <a:custGeom>
              <a:avLst/>
              <a:gdLst>
                <a:gd name="connsiteX0" fmla="*/ 9707 w 48809"/>
                <a:gd name="connsiteY0" fmla="*/ 55006 h 64081"/>
                <a:gd name="connsiteX1" fmla="*/ 7550 w 48809"/>
                <a:gd name="connsiteY1" fmla="*/ 47456 h 64081"/>
                <a:gd name="connsiteX2" fmla="*/ 7550 w 48809"/>
                <a:gd name="connsiteY2" fmla="*/ 47456 h 64081"/>
                <a:gd name="connsiteX3" fmla="*/ 4314 w 48809"/>
                <a:gd name="connsiteY3" fmla="*/ 50692 h 64081"/>
                <a:gd name="connsiteX4" fmla="*/ 0 w 48809"/>
                <a:gd name="connsiteY4" fmla="*/ 47456 h 64081"/>
                <a:gd name="connsiteX5" fmla="*/ 42064 w 48809"/>
                <a:gd name="connsiteY5" fmla="*/ 0 h 64081"/>
                <a:gd name="connsiteX6" fmla="*/ 46378 w 48809"/>
                <a:gd name="connsiteY6" fmla="*/ 4314 h 64081"/>
                <a:gd name="connsiteX7" fmla="*/ 34514 w 48809"/>
                <a:gd name="connsiteY7" fmla="*/ 17257 h 64081"/>
                <a:gd name="connsiteX8" fmla="*/ 29121 w 48809"/>
                <a:gd name="connsiteY8" fmla="*/ 22650 h 64081"/>
                <a:gd name="connsiteX9" fmla="*/ 43142 w 48809"/>
                <a:gd name="connsiteY9" fmla="*/ 26964 h 64081"/>
                <a:gd name="connsiteX10" fmla="*/ 48535 w 48809"/>
                <a:gd name="connsiteY10" fmla="*/ 39907 h 64081"/>
                <a:gd name="connsiteX11" fmla="*/ 40985 w 48809"/>
                <a:gd name="connsiteY11" fmla="*/ 55006 h 64081"/>
                <a:gd name="connsiteX12" fmla="*/ 31278 w 48809"/>
                <a:gd name="connsiteY12" fmla="*/ 62556 h 64081"/>
                <a:gd name="connsiteX13" fmla="*/ 20493 w 48809"/>
                <a:gd name="connsiteY13" fmla="*/ 63634 h 64081"/>
                <a:gd name="connsiteX14" fmla="*/ 11864 w 48809"/>
                <a:gd name="connsiteY14" fmla="*/ 59320 h 64081"/>
                <a:gd name="connsiteX15" fmla="*/ 9707 w 48809"/>
                <a:gd name="connsiteY15" fmla="*/ 55006 h 64081"/>
                <a:gd name="connsiteX16" fmla="*/ 22650 w 48809"/>
                <a:gd name="connsiteY16" fmla="*/ 58242 h 64081"/>
                <a:gd name="connsiteX17" fmla="*/ 30199 w 48809"/>
                <a:gd name="connsiteY17" fmla="*/ 57163 h 64081"/>
                <a:gd name="connsiteX18" fmla="*/ 37749 w 48809"/>
                <a:gd name="connsiteY18" fmla="*/ 51770 h 64081"/>
                <a:gd name="connsiteX19" fmla="*/ 43142 w 48809"/>
                <a:gd name="connsiteY19" fmla="*/ 40985 h 64081"/>
                <a:gd name="connsiteX20" fmla="*/ 38828 w 48809"/>
                <a:gd name="connsiteY20" fmla="*/ 31278 h 64081"/>
                <a:gd name="connsiteX21" fmla="*/ 25885 w 48809"/>
                <a:gd name="connsiteY21" fmla="*/ 28042 h 64081"/>
                <a:gd name="connsiteX22" fmla="*/ 10786 w 48809"/>
                <a:gd name="connsiteY22" fmla="*/ 45299 h 64081"/>
                <a:gd name="connsiteX23" fmla="*/ 12943 w 48809"/>
                <a:gd name="connsiteY23" fmla="*/ 51770 h 64081"/>
                <a:gd name="connsiteX24" fmla="*/ 16178 w 48809"/>
                <a:gd name="connsiteY24" fmla="*/ 56085 h 64081"/>
                <a:gd name="connsiteX25" fmla="*/ 22650 w 48809"/>
                <a:gd name="connsiteY25" fmla="*/ 58242 h 6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8809" h="64081">
                  <a:moveTo>
                    <a:pt x="9707" y="55006"/>
                  </a:moveTo>
                  <a:cubicBezTo>
                    <a:pt x="8628" y="52849"/>
                    <a:pt x="7550" y="50692"/>
                    <a:pt x="7550" y="47456"/>
                  </a:cubicBezTo>
                  <a:lnTo>
                    <a:pt x="7550" y="47456"/>
                  </a:lnTo>
                  <a:lnTo>
                    <a:pt x="4314" y="50692"/>
                  </a:lnTo>
                  <a:lnTo>
                    <a:pt x="0" y="47456"/>
                  </a:lnTo>
                  <a:lnTo>
                    <a:pt x="42064" y="0"/>
                  </a:lnTo>
                  <a:lnTo>
                    <a:pt x="46378" y="4314"/>
                  </a:lnTo>
                  <a:lnTo>
                    <a:pt x="34514" y="17257"/>
                  </a:lnTo>
                  <a:lnTo>
                    <a:pt x="29121" y="22650"/>
                  </a:lnTo>
                  <a:cubicBezTo>
                    <a:pt x="35592" y="22650"/>
                    <a:pt x="39907" y="23728"/>
                    <a:pt x="43142" y="26964"/>
                  </a:cubicBezTo>
                  <a:cubicBezTo>
                    <a:pt x="47457" y="30199"/>
                    <a:pt x="49614" y="34514"/>
                    <a:pt x="48535" y="39907"/>
                  </a:cubicBezTo>
                  <a:cubicBezTo>
                    <a:pt x="47457" y="45299"/>
                    <a:pt x="45299" y="49613"/>
                    <a:pt x="40985" y="55006"/>
                  </a:cubicBezTo>
                  <a:cubicBezTo>
                    <a:pt x="37749" y="58242"/>
                    <a:pt x="34514" y="61478"/>
                    <a:pt x="31278" y="62556"/>
                  </a:cubicBezTo>
                  <a:cubicBezTo>
                    <a:pt x="28043" y="63634"/>
                    <a:pt x="23728" y="64713"/>
                    <a:pt x="20493" y="63634"/>
                  </a:cubicBezTo>
                  <a:cubicBezTo>
                    <a:pt x="17257" y="63634"/>
                    <a:pt x="14021" y="61478"/>
                    <a:pt x="11864" y="59320"/>
                  </a:cubicBezTo>
                  <a:cubicBezTo>
                    <a:pt x="11864" y="59320"/>
                    <a:pt x="10786" y="57163"/>
                    <a:pt x="9707" y="55006"/>
                  </a:cubicBezTo>
                  <a:close/>
                  <a:moveTo>
                    <a:pt x="22650" y="58242"/>
                  </a:moveTo>
                  <a:cubicBezTo>
                    <a:pt x="24807" y="58242"/>
                    <a:pt x="28043" y="58242"/>
                    <a:pt x="30199" y="57163"/>
                  </a:cubicBezTo>
                  <a:cubicBezTo>
                    <a:pt x="32357" y="56085"/>
                    <a:pt x="35592" y="53928"/>
                    <a:pt x="37749" y="51770"/>
                  </a:cubicBezTo>
                  <a:cubicBezTo>
                    <a:pt x="40985" y="47456"/>
                    <a:pt x="43142" y="44221"/>
                    <a:pt x="43142" y="40985"/>
                  </a:cubicBezTo>
                  <a:cubicBezTo>
                    <a:pt x="43142" y="37749"/>
                    <a:pt x="42064" y="34514"/>
                    <a:pt x="38828" y="31278"/>
                  </a:cubicBezTo>
                  <a:cubicBezTo>
                    <a:pt x="35592" y="29121"/>
                    <a:pt x="31278" y="28042"/>
                    <a:pt x="25885" y="28042"/>
                  </a:cubicBezTo>
                  <a:lnTo>
                    <a:pt x="10786" y="45299"/>
                  </a:lnTo>
                  <a:cubicBezTo>
                    <a:pt x="10786" y="47456"/>
                    <a:pt x="11864" y="49613"/>
                    <a:pt x="12943" y="51770"/>
                  </a:cubicBezTo>
                  <a:cubicBezTo>
                    <a:pt x="14021" y="53928"/>
                    <a:pt x="15100" y="55006"/>
                    <a:pt x="16178" y="56085"/>
                  </a:cubicBezTo>
                  <a:cubicBezTo>
                    <a:pt x="18335" y="57163"/>
                    <a:pt x="20493" y="58242"/>
                    <a:pt x="22650" y="582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25" name="Freihandform: Form 2824">
              <a:extLst>
                <a:ext uri="{FF2B5EF4-FFF2-40B4-BE49-F238E27FC236}">
                  <a16:creationId xmlns:a16="http://schemas.microsoft.com/office/drawing/2014/main" id="{2356A162-9D92-4BFA-B4B3-2007124FCC97}"/>
                </a:ext>
              </a:extLst>
            </p:cNvPr>
            <p:cNvSpPr/>
            <p:nvPr/>
          </p:nvSpPr>
          <p:spPr>
            <a:xfrm>
              <a:off x="9644431" y="4572469"/>
              <a:ext cx="44220" cy="35592"/>
            </a:xfrm>
            <a:custGeom>
              <a:avLst/>
              <a:gdLst>
                <a:gd name="connsiteX0" fmla="*/ 25885 w 44220"/>
                <a:gd name="connsiteY0" fmla="*/ 0 h 35592"/>
                <a:gd name="connsiteX1" fmla="*/ 30199 w 44220"/>
                <a:gd name="connsiteY1" fmla="*/ 3236 h 35592"/>
                <a:gd name="connsiteX2" fmla="*/ 25885 w 44220"/>
                <a:gd name="connsiteY2" fmla="*/ 9707 h 35592"/>
                <a:gd name="connsiteX3" fmla="*/ 25885 w 44220"/>
                <a:gd name="connsiteY3" fmla="*/ 9707 h 35592"/>
                <a:gd name="connsiteX4" fmla="*/ 34514 w 44220"/>
                <a:gd name="connsiteY4" fmla="*/ 8629 h 35592"/>
                <a:gd name="connsiteX5" fmla="*/ 40985 w 44220"/>
                <a:gd name="connsiteY5" fmla="*/ 11864 h 35592"/>
                <a:gd name="connsiteX6" fmla="*/ 44220 w 44220"/>
                <a:gd name="connsiteY6" fmla="*/ 15100 h 35592"/>
                <a:gd name="connsiteX7" fmla="*/ 39907 w 44220"/>
                <a:gd name="connsiteY7" fmla="*/ 18336 h 35592"/>
                <a:gd name="connsiteX8" fmla="*/ 37749 w 44220"/>
                <a:gd name="connsiteY8" fmla="*/ 15100 h 35592"/>
                <a:gd name="connsiteX9" fmla="*/ 31278 w 44220"/>
                <a:gd name="connsiteY9" fmla="*/ 12943 h 35592"/>
                <a:gd name="connsiteX10" fmla="*/ 22649 w 44220"/>
                <a:gd name="connsiteY10" fmla="*/ 15100 h 35592"/>
                <a:gd name="connsiteX11" fmla="*/ 4314 w 44220"/>
                <a:gd name="connsiteY11" fmla="*/ 35592 h 35592"/>
                <a:gd name="connsiteX12" fmla="*/ 0 w 44220"/>
                <a:gd name="connsiteY12" fmla="*/ 31278 h 35592"/>
                <a:gd name="connsiteX13" fmla="*/ 25885 w 44220"/>
                <a:gd name="connsiteY13" fmla="*/ 0 h 3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20" h="35592">
                  <a:moveTo>
                    <a:pt x="25885" y="0"/>
                  </a:moveTo>
                  <a:lnTo>
                    <a:pt x="30199" y="3236"/>
                  </a:lnTo>
                  <a:lnTo>
                    <a:pt x="25885" y="9707"/>
                  </a:lnTo>
                  <a:lnTo>
                    <a:pt x="25885" y="9707"/>
                  </a:lnTo>
                  <a:cubicBezTo>
                    <a:pt x="29121" y="8629"/>
                    <a:pt x="31278" y="8629"/>
                    <a:pt x="34514" y="8629"/>
                  </a:cubicBezTo>
                  <a:cubicBezTo>
                    <a:pt x="36671" y="8629"/>
                    <a:pt x="39907" y="9707"/>
                    <a:pt x="40985" y="11864"/>
                  </a:cubicBezTo>
                  <a:cubicBezTo>
                    <a:pt x="42064" y="12943"/>
                    <a:pt x="43142" y="14021"/>
                    <a:pt x="44220" y="15100"/>
                  </a:cubicBezTo>
                  <a:lnTo>
                    <a:pt x="39907" y="18336"/>
                  </a:lnTo>
                  <a:cubicBezTo>
                    <a:pt x="38828" y="17257"/>
                    <a:pt x="37749" y="16178"/>
                    <a:pt x="37749" y="15100"/>
                  </a:cubicBezTo>
                  <a:cubicBezTo>
                    <a:pt x="36671" y="14021"/>
                    <a:pt x="34514" y="12943"/>
                    <a:pt x="31278" y="12943"/>
                  </a:cubicBezTo>
                  <a:cubicBezTo>
                    <a:pt x="29121" y="12943"/>
                    <a:pt x="25885" y="14021"/>
                    <a:pt x="22649" y="15100"/>
                  </a:cubicBezTo>
                  <a:lnTo>
                    <a:pt x="4314" y="35592"/>
                  </a:lnTo>
                  <a:lnTo>
                    <a:pt x="0" y="31278"/>
                  </a:lnTo>
                  <a:lnTo>
                    <a:pt x="25885" y="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26" name="Freihandform: Form 2825">
              <a:extLst>
                <a:ext uri="{FF2B5EF4-FFF2-40B4-BE49-F238E27FC236}">
                  <a16:creationId xmlns:a16="http://schemas.microsoft.com/office/drawing/2014/main" id="{BBE2D3D6-9D3C-4C38-8AAA-5F5CA281B365}"/>
                </a:ext>
              </a:extLst>
            </p:cNvPr>
            <p:cNvSpPr/>
            <p:nvPr/>
          </p:nvSpPr>
          <p:spPr>
            <a:xfrm>
              <a:off x="9663845" y="4592962"/>
              <a:ext cx="44220" cy="48534"/>
            </a:xfrm>
            <a:custGeom>
              <a:avLst/>
              <a:gdLst>
                <a:gd name="connsiteX0" fmla="*/ 0 w 44220"/>
                <a:gd name="connsiteY0" fmla="*/ 29121 h 48534"/>
                <a:gd name="connsiteX1" fmla="*/ 3236 w 44220"/>
                <a:gd name="connsiteY1" fmla="*/ 20493 h 48534"/>
                <a:gd name="connsiteX2" fmla="*/ 15100 w 44220"/>
                <a:gd name="connsiteY2" fmla="*/ 16178 h 48534"/>
                <a:gd name="connsiteX3" fmla="*/ 33435 w 44220"/>
                <a:gd name="connsiteY3" fmla="*/ 25885 h 48534"/>
                <a:gd name="connsiteX4" fmla="*/ 37749 w 44220"/>
                <a:gd name="connsiteY4" fmla="*/ 18336 h 48534"/>
                <a:gd name="connsiteX5" fmla="*/ 34514 w 44220"/>
                <a:gd name="connsiteY5" fmla="*/ 10786 h 48534"/>
                <a:gd name="connsiteX6" fmla="*/ 21571 w 44220"/>
                <a:gd name="connsiteY6" fmla="*/ 5393 h 48534"/>
                <a:gd name="connsiteX7" fmla="*/ 22650 w 44220"/>
                <a:gd name="connsiteY7" fmla="*/ 0 h 48534"/>
                <a:gd name="connsiteX8" fmla="*/ 38828 w 44220"/>
                <a:gd name="connsiteY8" fmla="*/ 6471 h 48534"/>
                <a:gd name="connsiteX9" fmla="*/ 44221 w 44220"/>
                <a:gd name="connsiteY9" fmla="*/ 17257 h 48534"/>
                <a:gd name="connsiteX10" fmla="*/ 38828 w 44220"/>
                <a:gd name="connsiteY10" fmla="*/ 29121 h 48534"/>
                <a:gd name="connsiteX11" fmla="*/ 21571 w 44220"/>
                <a:gd name="connsiteY11" fmla="*/ 48535 h 48534"/>
                <a:gd name="connsiteX12" fmla="*/ 17257 w 44220"/>
                <a:gd name="connsiteY12" fmla="*/ 45299 h 48534"/>
                <a:gd name="connsiteX13" fmla="*/ 20493 w 44220"/>
                <a:gd name="connsiteY13" fmla="*/ 40985 h 48534"/>
                <a:gd name="connsiteX14" fmla="*/ 20493 w 44220"/>
                <a:gd name="connsiteY14" fmla="*/ 40985 h 48534"/>
                <a:gd name="connsiteX15" fmla="*/ 5393 w 44220"/>
                <a:gd name="connsiteY15" fmla="*/ 35592 h 48534"/>
                <a:gd name="connsiteX16" fmla="*/ 0 w 44220"/>
                <a:gd name="connsiteY16" fmla="*/ 29121 h 48534"/>
                <a:gd name="connsiteX17" fmla="*/ 15100 w 44220"/>
                <a:gd name="connsiteY17" fmla="*/ 37749 h 48534"/>
                <a:gd name="connsiteX18" fmla="*/ 22650 w 44220"/>
                <a:gd name="connsiteY18" fmla="*/ 38828 h 48534"/>
                <a:gd name="connsiteX19" fmla="*/ 31278 w 44220"/>
                <a:gd name="connsiteY19" fmla="*/ 29121 h 48534"/>
                <a:gd name="connsiteX20" fmla="*/ 17257 w 44220"/>
                <a:gd name="connsiteY20" fmla="*/ 21571 h 48534"/>
                <a:gd name="connsiteX21" fmla="*/ 8628 w 44220"/>
                <a:gd name="connsiteY21" fmla="*/ 23728 h 48534"/>
                <a:gd name="connsiteX22" fmla="*/ 6472 w 44220"/>
                <a:gd name="connsiteY22" fmla="*/ 29121 h 48534"/>
                <a:gd name="connsiteX23" fmla="*/ 9707 w 44220"/>
                <a:gd name="connsiteY23" fmla="*/ 34514 h 48534"/>
                <a:gd name="connsiteX24" fmla="*/ 15100 w 44220"/>
                <a:gd name="connsiteY24" fmla="*/ 37749 h 4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220" h="48534">
                  <a:moveTo>
                    <a:pt x="0" y="29121"/>
                  </a:moveTo>
                  <a:cubicBezTo>
                    <a:pt x="0" y="25885"/>
                    <a:pt x="1079" y="22650"/>
                    <a:pt x="3236" y="20493"/>
                  </a:cubicBezTo>
                  <a:cubicBezTo>
                    <a:pt x="6472" y="17257"/>
                    <a:pt x="10786" y="16178"/>
                    <a:pt x="15100" y="16178"/>
                  </a:cubicBezTo>
                  <a:cubicBezTo>
                    <a:pt x="19414" y="16178"/>
                    <a:pt x="25885" y="20493"/>
                    <a:pt x="33435" y="25885"/>
                  </a:cubicBezTo>
                  <a:cubicBezTo>
                    <a:pt x="35592" y="23728"/>
                    <a:pt x="36671" y="20493"/>
                    <a:pt x="37749" y="18336"/>
                  </a:cubicBezTo>
                  <a:cubicBezTo>
                    <a:pt x="37749" y="16178"/>
                    <a:pt x="36671" y="12943"/>
                    <a:pt x="34514" y="10786"/>
                  </a:cubicBezTo>
                  <a:cubicBezTo>
                    <a:pt x="31278" y="7550"/>
                    <a:pt x="26964" y="6471"/>
                    <a:pt x="21571" y="5393"/>
                  </a:cubicBezTo>
                  <a:lnTo>
                    <a:pt x="22650" y="0"/>
                  </a:lnTo>
                  <a:cubicBezTo>
                    <a:pt x="29121" y="1079"/>
                    <a:pt x="34514" y="3236"/>
                    <a:pt x="38828" y="6471"/>
                  </a:cubicBezTo>
                  <a:cubicBezTo>
                    <a:pt x="42064" y="9707"/>
                    <a:pt x="44221" y="12943"/>
                    <a:pt x="44221" y="17257"/>
                  </a:cubicBezTo>
                  <a:cubicBezTo>
                    <a:pt x="44221" y="21571"/>
                    <a:pt x="42064" y="24807"/>
                    <a:pt x="38828" y="29121"/>
                  </a:cubicBezTo>
                  <a:lnTo>
                    <a:pt x="21571" y="48535"/>
                  </a:lnTo>
                  <a:lnTo>
                    <a:pt x="17257" y="45299"/>
                  </a:lnTo>
                  <a:lnTo>
                    <a:pt x="20493" y="40985"/>
                  </a:lnTo>
                  <a:lnTo>
                    <a:pt x="20493" y="40985"/>
                  </a:lnTo>
                  <a:cubicBezTo>
                    <a:pt x="14021" y="40985"/>
                    <a:pt x="8628" y="38828"/>
                    <a:pt x="5393" y="35592"/>
                  </a:cubicBezTo>
                  <a:cubicBezTo>
                    <a:pt x="2157" y="35592"/>
                    <a:pt x="1079" y="32357"/>
                    <a:pt x="0" y="29121"/>
                  </a:cubicBezTo>
                  <a:close/>
                  <a:moveTo>
                    <a:pt x="15100" y="37749"/>
                  </a:moveTo>
                  <a:cubicBezTo>
                    <a:pt x="17257" y="38828"/>
                    <a:pt x="19414" y="38828"/>
                    <a:pt x="22650" y="38828"/>
                  </a:cubicBezTo>
                  <a:lnTo>
                    <a:pt x="31278" y="29121"/>
                  </a:lnTo>
                  <a:cubicBezTo>
                    <a:pt x="24807" y="24807"/>
                    <a:pt x="20493" y="22650"/>
                    <a:pt x="17257" y="21571"/>
                  </a:cubicBezTo>
                  <a:cubicBezTo>
                    <a:pt x="14021" y="20493"/>
                    <a:pt x="10786" y="21571"/>
                    <a:pt x="8628" y="23728"/>
                  </a:cubicBezTo>
                  <a:cubicBezTo>
                    <a:pt x="7550" y="25885"/>
                    <a:pt x="6472" y="26964"/>
                    <a:pt x="6472" y="29121"/>
                  </a:cubicBezTo>
                  <a:cubicBezTo>
                    <a:pt x="6472" y="31278"/>
                    <a:pt x="7550" y="32357"/>
                    <a:pt x="9707" y="34514"/>
                  </a:cubicBezTo>
                  <a:cubicBezTo>
                    <a:pt x="10786" y="36671"/>
                    <a:pt x="12943" y="36671"/>
                    <a:pt x="15100" y="377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27" name="Freihandform: Form 2826">
              <a:extLst>
                <a:ext uri="{FF2B5EF4-FFF2-40B4-BE49-F238E27FC236}">
                  <a16:creationId xmlns:a16="http://schemas.microsoft.com/office/drawing/2014/main" id="{33E764E5-5B66-4C3F-9BF7-6EF2E6840A53}"/>
                </a:ext>
              </a:extLst>
            </p:cNvPr>
            <p:cNvSpPr/>
            <p:nvPr/>
          </p:nvSpPr>
          <p:spPr>
            <a:xfrm>
              <a:off x="9694044" y="4621004"/>
              <a:ext cx="49894" cy="53927"/>
            </a:xfrm>
            <a:custGeom>
              <a:avLst/>
              <a:gdLst>
                <a:gd name="connsiteX0" fmla="*/ 30200 w 49894"/>
                <a:gd name="connsiteY0" fmla="*/ 0 h 53927"/>
                <a:gd name="connsiteX1" fmla="*/ 34514 w 49894"/>
                <a:gd name="connsiteY1" fmla="*/ 3236 h 53927"/>
                <a:gd name="connsiteX2" fmla="*/ 30200 w 49894"/>
                <a:gd name="connsiteY2" fmla="*/ 8629 h 53927"/>
                <a:gd name="connsiteX3" fmla="*/ 30200 w 49894"/>
                <a:gd name="connsiteY3" fmla="*/ 8629 h 53927"/>
                <a:gd name="connsiteX4" fmla="*/ 38828 w 49894"/>
                <a:gd name="connsiteY4" fmla="*/ 8629 h 53927"/>
                <a:gd name="connsiteX5" fmla="*/ 45299 w 49894"/>
                <a:gd name="connsiteY5" fmla="*/ 11864 h 53927"/>
                <a:gd name="connsiteX6" fmla="*/ 49614 w 49894"/>
                <a:gd name="connsiteY6" fmla="*/ 21571 h 53927"/>
                <a:gd name="connsiteX7" fmla="*/ 43142 w 49894"/>
                <a:gd name="connsiteY7" fmla="*/ 33435 h 53927"/>
                <a:gd name="connsiteX8" fmla="*/ 24807 w 49894"/>
                <a:gd name="connsiteY8" fmla="*/ 53928 h 53927"/>
                <a:gd name="connsiteX9" fmla="*/ 20493 w 49894"/>
                <a:gd name="connsiteY9" fmla="*/ 49613 h 53927"/>
                <a:gd name="connsiteX10" fmla="*/ 37749 w 49894"/>
                <a:gd name="connsiteY10" fmla="*/ 30200 h 53927"/>
                <a:gd name="connsiteX11" fmla="*/ 42064 w 49894"/>
                <a:gd name="connsiteY11" fmla="*/ 22650 h 53927"/>
                <a:gd name="connsiteX12" fmla="*/ 38828 w 49894"/>
                <a:gd name="connsiteY12" fmla="*/ 16178 h 53927"/>
                <a:gd name="connsiteX13" fmla="*/ 33435 w 49894"/>
                <a:gd name="connsiteY13" fmla="*/ 12943 h 53927"/>
                <a:gd name="connsiteX14" fmla="*/ 24807 w 49894"/>
                <a:gd name="connsiteY14" fmla="*/ 12943 h 53927"/>
                <a:gd name="connsiteX15" fmla="*/ 4314 w 49894"/>
                <a:gd name="connsiteY15" fmla="*/ 36671 h 53927"/>
                <a:gd name="connsiteX16" fmla="*/ 0 w 49894"/>
                <a:gd name="connsiteY16" fmla="*/ 32357 h 53927"/>
                <a:gd name="connsiteX17" fmla="*/ 30200 w 49894"/>
                <a:gd name="connsiteY17" fmla="*/ 0 h 5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94" h="53927">
                  <a:moveTo>
                    <a:pt x="30200" y="0"/>
                  </a:moveTo>
                  <a:lnTo>
                    <a:pt x="34514" y="3236"/>
                  </a:lnTo>
                  <a:lnTo>
                    <a:pt x="30200" y="8629"/>
                  </a:lnTo>
                  <a:lnTo>
                    <a:pt x="30200" y="8629"/>
                  </a:lnTo>
                  <a:cubicBezTo>
                    <a:pt x="33435" y="8629"/>
                    <a:pt x="36671" y="8629"/>
                    <a:pt x="38828" y="8629"/>
                  </a:cubicBezTo>
                  <a:cubicBezTo>
                    <a:pt x="40985" y="8629"/>
                    <a:pt x="44221" y="10786"/>
                    <a:pt x="45299" y="11864"/>
                  </a:cubicBezTo>
                  <a:cubicBezTo>
                    <a:pt x="48535" y="15100"/>
                    <a:pt x="50692" y="18336"/>
                    <a:pt x="49614" y="21571"/>
                  </a:cubicBezTo>
                  <a:cubicBezTo>
                    <a:pt x="49614" y="24807"/>
                    <a:pt x="47457" y="29121"/>
                    <a:pt x="43142" y="33435"/>
                  </a:cubicBezTo>
                  <a:lnTo>
                    <a:pt x="24807" y="53928"/>
                  </a:lnTo>
                  <a:lnTo>
                    <a:pt x="20493" y="49613"/>
                  </a:lnTo>
                  <a:lnTo>
                    <a:pt x="37749" y="30200"/>
                  </a:lnTo>
                  <a:cubicBezTo>
                    <a:pt x="40985" y="26964"/>
                    <a:pt x="42064" y="24807"/>
                    <a:pt x="42064" y="22650"/>
                  </a:cubicBezTo>
                  <a:cubicBezTo>
                    <a:pt x="42064" y="20492"/>
                    <a:pt x="40985" y="18336"/>
                    <a:pt x="38828" y="16178"/>
                  </a:cubicBezTo>
                  <a:cubicBezTo>
                    <a:pt x="37749" y="15100"/>
                    <a:pt x="35593" y="14021"/>
                    <a:pt x="33435" y="12943"/>
                  </a:cubicBezTo>
                  <a:cubicBezTo>
                    <a:pt x="31278" y="12943"/>
                    <a:pt x="28043" y="12943"/>
                    <a:pt x="24807" y="12943"/>
                  </a:cubicBezTo>
                  <a:lnTo>
                    <a:pt x="4314" y="36671"/>
                  </a:lnTo>
                  <a:lnTo>
                    <a:pt x="0" y="32357"/>
                  </a:lnTo>
                  <a:lnTo>
                    <a:pt x="30200" y="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28" name="Freihandform: Form 2827">
              <a:extLst>
                <a:ext uri="{FF2B5EF4-FFF2-40B4-BE49-F238E27FC236}">
                  <a16:creationId xmlns:a16="http://schemas.microsoft.com/office/drawing/2014/main" id="{115CE284-62E5-46B4-B9AB-BFD381BD7365}"/>
                </a:ext>
              </a:extLst>
            </p:cNvPr>
            <p:cNvSpPr/>
            <p:nvPr/>
          </p:nvSpPr>
          <p:spPr>
            <a:xfrm>
              <a:off x="9736108" y="4656596"/>
              <a:ext cx="62555" cy="51770"/>
            </a:xfrm>
            <a:custGeom>
              <a:avLst/>
              <a:gdLst>
                <a:gd name="connsiteX0" fmla="*/ 0 w 62555"/>
                <a:gd name="connsiteY0" fmla="*/ 25885 h 51770"/>
                <a:gd name="connsiteX1" fmla="*/ 7550 w 62555"/>
                <a:gd name="connsiteY1" fmla="*/ 10786 h 51770"/>
                <a:gd name="connsiteX2" fmla="*/ 17257 w 62555"/>
                <a:gd name="connsiteY2" fmla="*/ 3236 h 51770"/>
                <a:gd name="connsiteX3" fmla="*/ 28042 w 62555"/>
                <a:gd name="connsiteY3" fmla="*/ 2157 h 51770"/>
                <a:gd name="connsiteX4" fmla="*/ 36671 w 62555"/>
                <a:gd name="connsiteY4" fmla="*/ 6471 h 51770"/>
                <a:gd name="connsiteX5" fmla="*/ 40985 w 62555"/>
                <a:gd name="connsiteY5" fmla="*/ 11864 h 51770"/>
                <a:gd name="connsiteX6" fmla="*/ 43142 w 62555"/>
                <a:gd name="connsiteY6" fmla="*/ 18335 h 51770"/>
                <a:gd name="connsiteX7" fmla="*/ 47457 w 62555"/>
                <a:gd name="connsiteY7" fmla="*/ 12942 h 51770"/>
                <a:gd name="connsiteX8" fmla="*/ 58242 w 62555"/>
                <a:gd name="connsiteY8" fmla="*/ 0 h 51770"/>
                <a:gd name="connsiteX9" fmla="*/ 62556 w 62555"/>
                <a:gd name="connsiteY9" fmla="*/ 4314 h 51770"/>
                <a:gd name="connsiteX10" fmla="*/ 20493 w 62555"/>
                <a:gd name="connsiteY10" fmla="*/ 51770 h 51770"/>
                <a:gd name="connsiteX11" fmla="*/ 16178 w 62555"/>
                <a:gd name="connsiteY11" fmla="*/ 48535 h 51770"/>
                <a:gd name="connsiteX12" fmla="*/ 19414 w 62555"/>
                <a:gd name="connsiteY12" fmla="*/ 44220 h 51770"/>
                <a:gd name="connsiteX13" fmla="*/ 19414 w 62555"/>
                <a:gd name="connsiteY13" fmla="*/ 44220 h 51770"/>
                <a:gd name="connsiteX14" fmla="*/ 11864 w 62555"/>
                <a:gd name="connsiteY14" fmla="*/ 43142 h 51770"/>
                <a:gd name="connsiteX15" fmla="*/ 5393 w 62555"/>
                <a:gd name="connsiteY15" fmla="*/ 39906 h 51770"/>
                <a:gd name="connsiteX16" fmla="*/ 0 w 62555"/>
                <a:gd name="connsiteY16" fmla="*/ 25885 h 51770"/>
                <a:gd name="connsiteX17" fmla="*/ 15100 w 62555"/>
                <a:gd name="connsiteY17" fmla="*/ 37749 h 51770"/>
                <a:gd name="connsiteX18" fmla="*/ 22649 w 62555"/>
                <a:gd name="connsiteY18" fmla="*/ 37749 h 51770"/>
                <a:gd name="connsiteX19" fmla="*/ 37749 w 62555"/>
                <a:gd name="connsiteY19" fmla="*/ 20492 h 51770"/>
                <a:gd name="connsiteX20" fmla="*/ 35592 w 62555"/>
                <a:gd name="connsiteY20" fmla="*/ 14021 h 51770"/>
                <a:gd name="connsiteX21" fmla="*/ 32357 w 62555"/>
                <a:gd name="connsiteY21" fmla="*/ 9707 h 51770"/>
                <a:gd name="connsiteX22" fmla="*/ 25885 w 62555"/>
                <a:gd name="connsiteY22" fmla="*/ 6471 h 51770"/>
                <a:gd name="connsiteX23" fmla="*/ 18335 w 62555"/>
                <a:gd name="connsiteY23" fmla="*/ 7550 h 51770"/>
                <a:gd name="connsiteX24" fmla="*/ 10786 w 62555"/>
                <a:gd name="connsiteY24" fmla="*/ 12942 h 51770"/>
                <a:gd name="connsiteX25" fmla="*/ 5393 w 62555"/>
                <a:gd name="connsiteY25" fmla="*/ 24807 h 51770"/>
                <a:gd name="connsiteX26" fmla="*/ 9707 w 62555"/>
                <a:gd name="connsiteY26" fmla="*/ 34513 h 51770"/>
                <a:gd name="connsiteX27" fmla="*/ 15100 w 62555"/>
                <a:gd name="connsiteY27" fmla="*/ 37749 h 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555" h="51770">
                  <a:moveTo>
                    <a:pt x="0" y="25885"/>
                  </a:moveTo>
                  <a:cubicBezTo>
                    <a:pt x="0" y="20492"/>
                    <a:pt x="3236" y="16178"/>
                    <a:pt x="7550" y="10786"/>
                  </a:cubicBezTo>
                  <a:cubicBezTo>
                    <a:pt x="10786" y="7550"/>
                    <a:pt x="14021" y="5393"/>
                    <a:pt x="17257" y="3236"/>
                  </a:cubicBezTo>
                  <a:cubicBezTo>
                    <a:pt x="20493" y="2157"/>
                    <a:pt x="24807" y="1078"/>
                    <a:pt x="28042" y="2157"/>
                  </a:cubicBezTo>
                  <a:cubicBezTo>
                    <a:pt x="31278" y="2157"/>
                    <a:pt x="34514" y="4314"/>
                    <a:pt x="36671" y="6471"/>
                  </a:cubicBezTo>
                  <a:cubicBezTo>
                    <a:pt x="38828" y="7550"/>
                    <a:pt x="39907" y="9707"/>
                    <a:pt x="40985" y="11864"/>
                  </a:cubicBezTo>
                  <a:cubicBezTo>
                    <a:pt x="42064" y="14021"/>
                    <a:pt x="42064" y="16178"/>
                    <a:pt x="43142" y="18335"/>
                  </a:cubicBezTo>
                  <a:lnTo>
                    <a:pt x="47457" y="12942"/>
                  </a:lnTo>
                  <a:lnTo>
                    <a:pt x="58242" y="0"/>
                  </a:lnTo>
                  <a:lnTo>
                    <a:pt x="62556" y="4314"/>
                  </a:lnTo>
                  <a:lnTo>
                    <a:pt x="20493" y="51770"/>
                  </a:lnTo>
                  <a:lnTo>
                    <a:pt x="16178" y="48535"/>
                  </a:lnTo>
                  <a:lnTo>
                    <a:pt x="19414" y="44220"/>
                  </a:lnTo>
                  <a:lnTo>
                    <a:pt x="19414" y="44220"/>
                  </a:lnTo>
                  <a:cubicBezTo>
                    <a:pt x="17257" y="44220"/>
                    <a:pt x="14021" y="44220"/>
                    <a:pt x="11864" y="43142"/>
                  </a:cubicBezTo>
                  <a:cubicBezTo>
                    <a:pt x="9707" y="42063"/>
                    <a:pt x="7550" y="40985"/>
                    <a:pt x="5393" y="39906"/>
                  </a:cubicBezTo>
                  <a:cubicBezTo>
                    <a:pt x="1078" y="34513"/>
                    <a:pt x="0" y="30199"/>
                    <a:pt x="0" y="25885"/>
                  </a:cubicBezTo>
                  <a:close/>
                  <a:moveTo>
                    <a:pt x="15100" y="37749"/>
                  </a:moveTo>
                  <a:cubicBezTo>
                    <a:pt x="17257" y="37749"/>
                    <a:pt x="19414" y="38828"/>
                    <a:pt x="22649" y="37749"/>
                  </a:cubicBezTo>
                  <a:lnTo>
                    <a:pt x="37749" y="20492"/>
                  </a:lnTo>
                  <a:cubicBezTo>
                    <a:pt x="37749" y="18335"/>
                    <a:pt x="36671" y="16178"/>
                    <a:pt x="35592" y="14021"/>
                  </a:cubicBezTo>
                  <a:cubicBezTo>
                    <a:pt x="34514" y="11864"/>
                    <a:pt x="33435" y="10786"/>
                    <a:pt x="32357" y="9707"/>
                  </a:cubicBezTo>
                  <a:cubicBezTo>
                    <a:pt x="30199" y="8628"/>
                    <a:pt x="28042" y="7550"/>
                    <a:pt x="25885" y="6471"/>
                  </a:cubicBezTo>
                  <a:cubicBezTo>
                    <a:pt x="23728" y="6471"/>
                    <a:pt x="20493" y="6471"/>
                    <a:pt x="18335" y="7550"/>
                  </a:cubicBezTo>
                  <a:cubicBezTo>
                    <a:pt x="16178" y="8628"/>
                    <a:pt x="12943" y="10786"/>
                    <a:pt x="10786" y="12942"/>
                  </a:cubicBezTo>
                  <a:cubicBezTo>
                    <a:pt x="7550" y="17257"/>
                    <a:pt x="5393" y="20492"/>
                    <a:pt x="5393" y="24807"/>
                  </a:cubicBezTo>
                  <a:cubicBezTo>
                    <a:pt x="5393" y="28042"/>
                    <a:pt x="6471" y="31278"/>
                    <a:pt x="9707" y="34513"/>
                  </a:cubicBezTo>
                  <a:cubicBezTo>
                    <a:pt x="11864" y="36671"/>
                    <a:pt x="14021" y="37749"/>
                    <a:pt x="15100" y="377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829" name="Grafik 2">
            <a:extLst>
              <a:ext uri="{FF2B5EF4-FFF2-40B4-BE49-F238E27FC236}">
                <a16:creationId xmlns:a16="http://schemas.microsoft.com/office/drawing/2014/main" id="{F9351AEE-5235-40BC-9BB3-4C01E1E6705C}"/>
              </a:ext>
            </a:extLst>
          </p:cNvPr>
          <p:cNvGrpSpPr/>
          <p:nvPr/>
        </p:nvGrpSpPr>
        <p:grpSpPr>
          <a:xfrm>
            <a:off x="9249682" y="4097907"/>
            <a:ext cx="166096" cy="81969"/>
            <a:chOff x="9249682" y="4097907"/>
            <a:chExt cx="166096" cy="81969"/>
          </a:xfrm>
          <a:solidFill>
            <a:srgbClr val="777776"/>
          </a:solidFill>
        </p:grpSpPr>
        <p:sp>
          <p:nvSpPr>
            <p:cNvPr id="2830" name="Freihandform: Form 2829">
              <a:extLst>
                <a:ext uri="{FF2B5EF4-FFF2-40B4-BE49-F238E27FC236}">
                  <a16:creationId xmlns:a16="http://schemas.microsoft.com/office/drawing/2014/main" id="{9323F340-501F-4B1B-BA0F-148CA1FFCCEE}"/>
                </a:ext>
              </a:extLst>
            </p:cNvPr>
            <p:cNvSpPr/>
            <p:nvPr/>
          </p:nvSpPr>
          <p:spPr>
            <a:xfrm>
              <a:off x="9249682" y="4117321"/>
              <a:ext cx="31277" cy="44220"/>
            </a:xfrm>
            <a:custGeom>
              <a:avLst/>
              <a:gdLst>
                <a:gd name="connsiteX0" fmla="*/ 7549 w 31277"/>
                <a:gd name="connsiteY0" fmla="*/ 43142 h 44220"/>
                <a:gd name="connsiteX1" fmla="*/ 0 w 31277"/>
                <a:gd name="connsiteY1" fmla="*/ 38828 h 44220"/>
                <a:gd name="connsiteX2" fmla="*/ 3236 w 31277"/>
                <a:gd name="connsiteY2" fmla="*/ 34514 h 44220"/>
                <a:gd name="connsiteX3" fmla="*/ 9707 w 31277"/>
                <a:gd name="connsiteY3" fmla="*/ 38828 h 44220"/>
                <a:gd name="connsiteX4" fmla="*/ 16178 w 31277"/>
                <a:gd name="connsiteY4" fmla="*/ 39906 h 44220"/>
                <a:gd name="connsiteX5" fmla="*/ 22649 w 31277"/>
                <a:gd name="connsiteY5" fmla="*/ 37749 h 44220"/>
                <a:gd name="connsiteX6" fmla="*/ 24807 w 31277"/>
                <a:gd name="connsiteY6" fmla="*/ 32357 h 44220"/>
                <a:gd name="connsiteX7" fmla="*/ 22649 w 31277"/>
                <a:gd name="connsiteY7" fmla="*/ 26964 h 44220"/>
                <a:gd name="connsiteX8" fmla="*/ 15099 w 31277"/>
                <a:gd name="connsiteY8" fmla="*/ 23728 h 44220"/>
                <a:gd name="connsiteX9" fmla="*/ 5393 w 31277"/>
                <a:gd name="connsiteY9" fmla="*/ 19414 h 44220"/>
                <a:gd name="connsiteX10" fmla="*/ 2157 w 31277"/>
                <a:gd name="connsiteY10" fmla="*/ 11864 h 44220"/>
                <a:gd name="connsiteX11" fmla="*/ 6471 w 31277"/>
                <a:gd name="connsiteY11" fmla="*/ 3236 h 44220"/>
                <a:gd name="connsiteX12" fmla="*/ 17257 w 31277"/>
                <a:gd name="connsiteY12" fmla="*/ 0 h 44220"/>
                <a:gd name="connsiteX13" fmla="*/ 23728 w 31277"/>
                <a:gd name="connsiteY13" fmla="*/ 1079 h 44220"/>
                <a:gd name="connsiteX14" fmla="*/ 30199 w 31277"/>
                <a:gd name="connsiteY14" fmla="*/ 4314 h 44220"/>
                <a:gd name="connsiteX15" fmla="*/ 26964 w 31277"/>
                <a:gd name="connsiteY15" fmla="*/ 8628 h 44220"/>
                <a:gd name="connsiteX16" fmla="*/ 21571 w 31277"/>
                <a:gd name="connsiteY16" fmla="*/ 5393 h 44220"/>
                <a:gd name="connsiteX17" fmla="*/ 16178 w 31277"/>
                <a:gd name="connsiteY17" fmla="*/ 4314 h 44220"/>
                <a:gd name="connsiteX18" fmla="*/ 9707 w 31277"/>
                <a:gd name="connsiteY18" fmla="*/ 6471 h 44220"/>
                <a:gd name="connsiteX19" fmla="*/ 7549 w 31277"/>
                <a:gd name="connsiteY19" fmla="*/ 10786 h 44220"/>
                <a:gd name="connsiteX20" fmla="*/ 8628 w 31277"/>
                <a:gd name="connsiteY20" fmla="*/ 14021 h 44220"/>
                <a:gd name="connsiteX21" fmla="*/ 11864 w 31277"/>
                <a:gd name="connsiteY21" fmla="*/ 16178 h 44220"/>
                <a:gd name="connsiteX22" fmla="*/ 17257 w 31277"/>
                <a:gd name="connsiteY22" fmla="*/ 18335 h 44220"/>
                <a:gd name="connsiteX23" fmla="*/ 24807 w 31277"/>
                <a:gd name="connsiteY23" fmla="*/ 21571 h 44220"/>
                <a:gd name="connsiteX24" fmla="*/ 29120 w 31277"/>
                <a:gd name="connsiteY24" fmla="*/ 24807 h 44220"/>
                <a:gd name="connsiteX25" fmla="*/ 31278 w 31277"/>
                <a:gd name="connsiteY25" fmla="*/ 31278 h 44220"/>
                <a:gd name="connsiteX26" fmla="*/ 29120 w 31277"/>
                <a:gd name="connsiteY26" fmla="*/ 37749 h 44220"/>
                <a:gd name="connsiteX27" fmla="*/ 23728 w 31277"/>
                <a:gd name="connsiteY27" fmla="*/ 42064 h 44220"/>
                <a:gd name="connsiteX28" fmla="*/ 15099 w 31277"/>
                <a:gd name="connsiteY28" fmla="*/ 44221 h 44220"/>
                <a:gd name="connsiteX29" fmla="*/ 7549 w 31277"/>
                <a:gd name="connsiteY29" fmla="*/ 43142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277" h="44220">
                  <a:moveTo>
                    <a:pt x="7549" y="43142"/>
                  </a:moveTo>
                  <a:cubicBezTo>
                    <a:pt x="4314" y="42064"/>
                    <a:pt x="2157" y="40985"/>
                    <a:pt x="0" y="38828"/>
                  </a:cubicBezTo>
                  <a:lnTo>
                    <a:pt x="3236" y="34514"/>
                  </a:lnTo>
                  <a:cubicBezTo>
                    <a:pt x="5393" y="36671"/>
                    <a:pt x="7549" y="37749"/>
                    <a:pt x="9707" y="38828"/>
                  </a:cubicBezTo>
                  <a:cubicBezTo>
                    <a:pt x="11864" y="39906"/>
                    <a:pt x="14021" y="39906"/>
                    <a:pt x="16178" y="39906"/>
                  </a:cubicBezTo>
                  <a:cubicBezTo>
                    <a:pt x="19414" y="39906"/>
                    <a:pt x="21571" y="38828"/>
                    <a:pt x="22649" y="37749"/>
                  </a:cubicBezTo>
                  <a:cubicBezTo>
                    <a:pt x="23728" y="36671"/>
                    <a:pt x="24807" y="34514"/>
                    <a:pt x="24807" y="32357"/>
                  </a:cubicBezTo>
                  <a:cubicBezTo>
                    <a:pt x="24807" y="30199"/>
                    <a:pt x="23728" y="29121"/>
                    <a:pt x="22649" y="26964"/>
                  </a:cubicBezTo>
                  <a:cubicBezTo>
                    <a:pt x="20492" y="25885"/>
                    <a:pt x="18335" y="24807"/>
                    <a:pt x="15099" y="23728"/>
                  </a:cubicBezTo>
                  <a:cubicBezTo>
                    <a:pt x="10786" y="22650"/>
                    <a:pt x="7549" y="20493"/>
                    <a:pt x="5393" y="19414"/>
                  </a:cubicBezTo>
                  <a:cubicBezTo>
                    <a:pt x="3236" y="17257"/>
                    <a:pt x="2157" y="15100"/>
                    <a:pt x="2157" y="11864"/>
                  </a:cubicBezTo>
                  <a:cubicBezTo>
                    <a:pt x="2157" y="8628"/>
                    <a:pt x="3236" y="5393"/>
                    <a:pt x="6471" y="3236"/>
                  </a:cubicBezTo>
                  <a:cubicBezTo>
                    <a:pt x="8628" y="1079"/>
                    <a:pt x="12942" y="0"/>
                    <a:pt x="17257" y="0"/>
                  </a:cubicBezTo>
                  <a:cubicBezTo>
                    <a:pt x="19414" y="0"/>
                    <a:pt x="21571" y="0"/>
                    <a:pt x="23728" y="1079"/>
                  </a:cubicBezTo>
                  <a:cubicBezTo>
                    <a:pt x="25885" y="2157"/>
                    <a:pt x="28042" y="3236"/>
                    <a:pt x="30199" y="4314"/>
                  </a:cubicBezTo>
                  <a:lnTo>
                    <a:pt x="26964" y="8628"/>
                  </a:lnTo>
                  <a:cubicBezTo>
                    <a:pt x="24807" y="7550"/>
                    <a:pt x="23728" y="6471"/>
                    <a:pt x="21571" y="5393"/>
                  </a:cubicBezTo>
                  <a:cubicBezTo>
                    <a:pt x="20492" y="4314"/>
                    <a:pt x="18335" y="4314"/>
                    <a:pt x="16178" y="4314"/>
                  </a:cubicBezTo>
                  <a:cubicBezTo>
                    <a:pt x="12942" y="4314"/>
                    <a:pt x="11864" y="5393"/>
                    <a:pt x="9707" y="6471"/>
                  </a:cubicBezTo>
                  <a:cubicBezTo>
                    <a:pt x="8628" y="7550"/>
                    <a:pt x="7549" y="9707"/>
                    <a:pt x="7549" y="10786"/>
                  </a:cubicBezTo>
                  <a:cubicBezTo>
                    <a:pt x="7549" y="11864"/>
                    <a:pt x="7549" y="12943"/>
                    <a:pt x="8628" y="14021"/>
                  </a:cubicBezTo>
                  <a:cubicBezTo>
                    <a:pt x="9707" y="15100"/>
                    <a:pt x="10786" y="16178"/>
                    <a:pt x="11864" y="16178"/>
                  </a:cubicBezTo>
                  <a:cubicBezTo>
                    <a:pt x="12942" y="16178"/>
                    <a:pt x="15099" y="17257"/>
                    <a:pt x="17257" y="18335"/>
                  </a:cubicBezTo>
                  <a:cubicBezTo>
                    <a:pt x="20492" y="19414"/>
                    <a:pt x="22649" y="20493"/>
                    <a:pt x="24807" y="21571"/>
                  </a:cubicBezTo>
                  <a:cubicBezTo>
                    <a:pt x="26964" y="22650"/>
                    <a:pt x="28042" y="23728"/>
                    <a:pt x="29120" y="24807"/>
                  </a:cubicBezTo>
                  <a:cubicBezTo>
                    <a:pt x="30199" y="26964"/>
                    <a:pt x="31278" y="28042"/>
                    <a:pt x="31278" y="31278"/>
                  </a:cubicBezTo>
                  <a:cubicBezTo>
                    <a:pt x="31278" y="33435"/>
                    <a:pt x="30199" y="35592"/>
                    <a:pt x="29120" y="37749"/>
                  </a:cubicBezTo>
                  <a:cubicBezTo>
                    <a:pt x="28042" y="39906"/>
                    <a:pt x="25885" y="40985"/>
                    <a:pt x="23728" y="42064"/>
                  </a:cubicBezTo>
                  <a:cubicBezTo>
                    <a:pt x="21571" y="43142"/>
                    <a:pt x="18335" y="44221"/>
                    <a:pt x="15099" y="44221"/>
                  </a:cubicBezTo>
                  <a:cubicBezTo>
                    <a:pt x="12942" y="44221"/>
                    <a:pt x="10786" y="44221"/>
                    <a:pt x="7549" y="431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31" name="Freihandform: Form 2830">
              <a:extLst>
                <a:ext uri="{FF2B5EF4-FFF2-40B4-BE49-F238E27FC236}">
                  <a16:creationId xmlns:a16="http://schemas.microsoft.com/office/drawing/2014/main" id="{CF786755-363A-45BD-A15C-5867DC49A23E}"/>
                </a:ext>
              </a:extLst>
            </p:cNvPr>
            <p:cNvSpPr/>
            <p:nvPr/>
          </p:nvSpPr>
          <p:spPr>
            <a:xfrm>
              <a:off x="9285274" y="4105457"/>
              <a:ext cx="25884" cy="56084"/>
            </a:xfrm>
            <a:custGeom>
              <a:avLst/>
              <a:gdLst>
                <a:gd name="connsiteX0" fmla="*/ 9707 w 25884"/>
                <a:gd name="connsiteY0" fmla="*/ 52849 h 56084"/>
                <a:gd name="connsiteX1" fmla="*/ 6471 w 25884"/>
                <a:gd name="connsiteY1" fmla="*/ 42063 h 56084"/>
                <a:gd name="connsiteX2" fmla="*/ 6471 w 25884"/>
                <a:gd name="connsiteY2" fmla="*/ 17257 h 56084"/>
                <a:gd name="connsiteX3" fmla="*/ 0 w 25884"/>
                <a:gd name="connsiteY3" fmla="*/ 17257 h 56084"/>
                <a:gd name="connsiteX4" fmla="*/ 0 w 25884"/>
                <a:gd name="connsiteY4" fmla="*/ 11864 h 56084"/>
                <a:gd name="connsiteX5" fmla="*/ 6471 w 25884"/>
                <a:gd name="connsiteY5" fmla="*/ 11864 h 56084"/>
                <a:gd name="connsiteX6" fmla="*/ 7550 w 25884"/>
                <a:gd name="connsiteY6" fmla="*/ 0 h 56084"/>
                <a:gd name="connsiteX7" fmla="*/ 12943 w 25884"/>
                <a:gd name="connsiteY7" fmla="*/ 0 h 56084"/>
                <a:gd name="connsiteX8" fmla="*/ 12943 w 25884"/>
                <a:gd name="connsiteY8" fmla="*/ 11864 h 56084"/>
                <a:gd name="connsiteX9" fmla="*/ 24807 w 25884"/>
                <a:gd name="connsiteY9" fmla="*/ 11864 h 56084"/>
                <a:gd name="connsiteX10" fmla="*/ 24807 w 25884"/>
                <a:gd name="connsiteY10" fmla="*/ 17257 h 56084"/>
                <a:gd name="connsiteX11" fmla="*/ 12943 w 25884"/>
                <a:gd name="connsiteY11" fmla="*/ 17257 h 56084"/>
                <a:gd name="connsiteX12" fmla="*/ 12943 w 25884"/>
                <a:gd name="connsiteY12" fmla="*/ 42063 h 56084"/>
                <a:gd name="connsiteX13" fmla="*/ 14021 w 25884"/>
                <a:gd name="connsiteY13" fmla="*/ 48535 h 56084"/>
                <a:gd name="connsiteX14" fmla="*/ 19414 w 25884"/>
                <a:gd name="connsiteY14" fmla="*/ 50692 h 56084"/>
                <a:gd name="connsiteX15" fmla="*/ 24807 w 25884"/>
                <a:gd name="connsiteY15" fmla="*/ 49613 h 56084"/>
                <a:gd name="connsiteX16" fmla="*/ 25885 w 25884"/>
                <a:gd name="connsiteY16" fmla="*/ 55006 h 56084"/>
                <a:gd name="connsiteX17" fmla="*/ 18335 w 25884"/>
                <a:gd name="connsiteY17" fmla="*/ 56085 h 56084"/>
                <a:gd name="connsiteX18" fmla="*/ 9707 w 25884"/>
                <a:gd name="connsiteY18" fmla="*/ 52849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884" h="56084">
                  <a:moveTo>
                    <a:pt x="9707" y="52849"/>
                  </a:moveTo>
                  <a:cubicBezTo>
                    <a:pt x="7550" y="50692"/>
                    <a:pt x="6471" y="47456"/>
                    <a:pt x="6471" y="42063"/>
                  </a:cubicBezTo>
                  <a:lnTo>
                    <a:pt x="6471" y="17257"/>
                  </a:lnTo>
                  <a:lnTo>
                    <a:pt x="0" y="17257"/>
                  </a:lnTo>
                  <a:lnTo>
                    <a:pt x="0" y="11864"/>
                  </a:lnTo>
                  <a:lnTo>
                    <a:pt x="6471" y="11864"/>
                  </a:lnTo>
                  <a:lnTo>
                    <a:pt x="7550" y="0"/>
                  </a:lnTo>
                  <a:lnTo>
                    <a:pt x="12943" y="0"/>
                  </a:lnTo>
                  <a:lnTo>
                    <a:pt x="12943" y="11864"/>
                  </a:lnTo>
                  <a:lnTo>
                    <a:pt x="24807" y="11864"/>
                  </a:lnTo>
                  <a:lnTo>
                    <a:pt x="24807" y="17257"/>
                  </a:lnTo>
                  <a:lnTo>
                    <a:pt x="12943" y="17257"/>
                  </a:lnTo>
                  <a:lnTo>
                    <a:pt x="12943" y="42063"/>
                  </a:lnTo>
                  <a:cubicBezTo>
                    <a:pt x="12943" y="45299"/>
                    <a:pt x="12943" y="47456"/>
                    <a:pt x="14021" y="48535"/>
                  </a:cubicBezTo>
                  <a:cubicBezTo>
                    <a:pt x="15099" y="49613"/>
                    <a:pt x="17257" y="50692"/>
                    <a:pt x="19414" y="50692"/>
                  </a:cubicBezTo>
                  <a:cubicBezTo>
                    <a:pt x="20492" y="50692"/>
                    <a:pt x="22649" y="50692"/>
                    <a:pt x="24807" y="49613"/>
                  </a:cubicBezTo>
                  <a:lnTo>
                    <a:pt x="25885" y="55006"/>
                  </a:lnTo>
                  <a:cubicBezTo>
                    <a:pt x="22649" y="56085"/>
                    <a:pt x="20492" y="56085"/>
                    <a:pt x="18335" y="56085"/>
                  </a:cubicBezTo>
                  <a:cubicBezTo>
                    <a:pt x="14021" y="56085"/>
                    <a:pt x="11864" y="55006"/>
                    <a:pt x="9707" y="528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32" name="Freihandform: Form 2831">
              <a:extLst>
                <a:ext uri="{FF2B5EF4-FFF2-40B4-BE49-F238E27FC236}">
                  <a16:creationId xmlns:a16="http://schemas.microsoft.com/office/drawing/2014/main" id="{A0BE0718-59A2-4DD4-BB58-1B7CD2397454}"/>
                </a:ext>
              </a:extLst>
            </p:cNvPr>
            <p:cNvSpPr/>
            <p:nvPr/>
          </p:nvSpPr>
          <p:spPr>
            <a:xfrm>
              <a:off x="9314395" y="4117321"/>
              <a:ext cx="37749" cy="62555"/>
            </a:xfrm>
            <a:custGeom>
              <a:avLst/>
              <a:gdLst>
                <a:gd name="connsiteX0" fmla="*/ 1078 w 37749"/>
                <a:gd name="connsiteY0" fmla="*/ 61477 h 62555"/>
                <a:gd name="connsiteX1" fmla="*/ 2157 w 37749"/>
                <a:gd name="connsiteY1" fmla="*/ 56085 h 62555"/>
                <a:gd name="connsiteX2" fmla="*/ 5393 w 37749"/>
                <a:gd name="connsiteY2" fmla="*/ 57163 h 62555"/>
                <a:gd name="connsiteX3" fmla="*/ 11864 w 37749"/>
                <a:gd name="connsiteY3" fmla="*/ 55006 h 62555"/>
                <a:gd name="connsiteX4" fmla="*/ 16178 w 37749"/>
                <a:gd name="connsiteY4" fmla="*/ 47456 h 62555"/>
                <a:gd name="connsiteX5" fmla="*/ 17257 w 37749"/>
                <a:gd name="connsiteY5" fmla="*/ 44221 h 62555"/>
                <a:gd name="connsiteX6" fmla="*/ 0 w 37749"/>
                <a:gd name="connsiteY6" fmla="*/ 1079 h 62555"/>
                <a:gd name="connsiteX7" fmla="*/ 6471 w 37749"/>
                <a:gd name="connsiteY7" fmla="*/ 1079 h 62555"/>
                <a:gd name="connsiteX8" fmla="*/ 16178 w 37749"/>
                <a:gd name="connsiteY8" fmla="*/ 25885 h 62555"/>
                <a:gd name="connsiteX9" fmla="*/ 20492 w 37749"/>
                <a:gd name="connsiteY9" fmla="*/ 37749 h 62555"/>
                <a:gd name="connsiteX10" fmla="*/ 20492 w 37749"/>
                <a:gd name="connsiteY10" fmla="*/ 37749 h 62555"/>
                <a:gd name="connsiteX11" fmla="*/ 22649 w 37749"/>
                <a:gd name="connsiteY11" fmla="*/ 29121 h 62555"/>
                <a:gd name="connsiteX12" fmla="*/ 23728 w 37749"/>
                <a:gd name="connsiteY12" fmla="*/ 24807 h 62555"/>
                <a:gd name="connsiteX13" fmla="*/ 31278 w 37749"/>
                <a:gd name="connsiteY13" fmla="*/ 0 h 62555"/>
                <a:gd name="connsiteX14" fmla="*/ 37749 w 37749"/>
                <a:gd name="connsiteY14" fmla="*/ 0 h 62555"/>
                <a:gd name="connsiteX15" fmla="*/ 21571 w 37749"/>
                <a:gd name="connsiteY15" fmla="*/ 47456 h 62555"/>
                <a:gd name="connsiteX16" fmla="*/ 15099 w 37749"/>
                <a:gd name="connsiteY16" fmla="*/ 58242 h 62555"/>
                <a:gd name="connsiteX17" fmla="*/ 5393 w 37749"/>
                <a:gd name="connsiteY17" fmla="*/ 62556 h 62555"/>
                <a:gd name="connsiteX18" fmla="*/ 1078 w 37749"/>
                <a:gd name="connsiteY18" fmla="*/ 61477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749" h="62555">
                  <a:moveTo>
                    <a:pt x="1078" y="61477"/>
                  </a:moveTo>
                  <a:lnTo>
                    <a:pt x="2157" y="56085"/>
                  </a:lnTo>
                  <a:cubicBezTo>
                    <a:pt x="3236" y="56085"/>
                    <a:pt x="4314" y="57163"/>
                    <a:pt x="5393" y="57163"/>
                  </a:cubicBezTo>
                  <a:cubicBezTo>
                    <a:pt x="7549" y="57163"/>
                    <a:pt x="9707" y="56085"/>
                    <a:pt x="11864" y="55006"/>
                  </a:cubicBezTo>
                  <a:cubicBezTo>
                    <a:pt x="14021" y="52849"/>
                    <a:pt x="15099" y="50692"/>
                    <a:pt x="16178" y="47456"/>
                  </a:cubicBezTo>
                  <a:lnTo>
                    <a:pt x="17257" y="44221"/>
                  </a:lnTo>
                  <a:lnTo>
                    <a:pt x="0" y="1079"/>
                  </a:lnTo>
                  <a:lnTo>
                    <a:pt x="6471" y="1079"/>
                  </a:lnTo>
                  <a:lnTo>
                    <a:pt x="16178" y="25885"/>
                  </a:lnTo>
                  <a:lnTo>
                    <a:pt x="20492" y="37749"/>
                  </a:lnTo>
                  <a:lnTo>
                    <a:pt x="20492" y="37749"/>
                  </a:lnTo>
                  <a:cubicBezTo>
                    <a:pt x="21571" y="35592"/>
                    <a:pt x="22649" y="32357"/>
                    <a:pt x="22649" y="29121"/>
                  </a:cubicBezTo>
                  <a:lnTo>
                    <a:pt x="23728" y="24807"/>
                  </a:lnTo>
                  <a:lnTo>
                    <a:pt x="31278" y="0"/>
                  </a:lnTo>
                  <a:lnTo>
                    <a:pt x="37749" y="0"/>
                  </a:lnTo>
                  <a:lnTo>
                    <a:pt x="21571" y="47456"/>
                  </a:lnTo>
                  <a:cubicBezTo>
                    <a:pt x="19414" y="51770"/>
                    <a:pt x="18335" y="56085"/>
                    <a:pt x="15099" y="58242"/>
                  </a:cubicBezTo>
                  <a:cubicBezTo>
                    <a:pt x="12942" y="60399"/>
                    <a:pt x="9707" y="62556"/>
                    <a:pt x="5393" y="62556"/>
                  </a:cubicBezTo>
                  <a:cubicBezTo>
                    <a:pt x="4314" y="62556"/>
                    <a:pt x="2157" y="61477"/>
                    <a:pt x="1078" y="61477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33" name="Freihandform: Form 2832">
              <a:extLst>
                <a:ext uri="{FF2B5EF4-FFF2-40B4-BE49-F238E27FC236}">
                  <a16:creationId xmlns:a16="http://schemas.microsoft.com/office/drawing/2014/main" id="{D954695D-4870-4F7A-A928-68DCB7E4CF32}"/>
                </a:ext>
              </a:extLst>
            </p:cNvPr>
            <p:cNvSpPr/>
            <p:nvPr/>
          </p:nvSpPr>
          <p:spPr>
            <a:xfrm>
              <a:off x="9360772" y="4097907"/>
              <a:ext cx="10785" cy="65791"/>
            </a:xfrm>
            <a:custGeom>
              <a:avLst/>
              <a:gdLst>
                <a:gd name="connsiteX0" fmla="*/ 2157 w 10785"/>
                <a:gd name="connsiteY0" fmla="*/ 61478 h 65791"/>
                <a:gd name="connsiteX1" fmla="*/ 0 w 10785"/>
                <a:gd name="connsiteY1" fmla="*/ 55006 h 65791"/>
                <a:gd name="connsiteX2" fmla="*/ 0 w 10785"/>
                <a:gd name="connsiteY2" fmla="*/ 0 h 65791"/>
                <a:gd name="connsiteX3" fmla="*/ 6471 w 10785"/>
                <a:gd name="connsiteY3" fmla="*/ 0 h 65791"/>
                <a:gd name="connsiteX4" fmla="*/ 6471 w 10785"/>
                <a:gd name="connsiteY4" fmla="*/ 56085 h 65791"/>
                <a:gd name="connsiteX5" fmla="*/ 7550 w 10785"/>
                <a:gd name="connsiteY5" fmla="*/ 58242 h 65791"/>
                <a:gd name="connsiteX6" fmla="*/ 8628 w 10785"/>
                <a:gd name="connsiteY6" fmla="*/ 59320 h 65791"/>
                <a:gd name="connsiteX7" fmla="*/ 9707 w 10785"/>
                <a:gd name="connsiteY7" fmla="*/ 59320 h 65791"/>
                <a:gd name="connsiteX8" fmla="*/ 10786 w 10785"/>
                <a:gd name="connsiteY8" fmla="*/ 64713 h 65791"/>
                <a:gd name="connsiteX9" fmla="*/ 6471 w 10785"/>
                <a:gd name="connsiteY9" fmla="*/ 65792 h 65791"/>
                <a:gd name="connsiteX10" fmla="*/ 2157 w 10785"/>
                <a:gd name="connsiteY10" fmla="*/ 61478 h 65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85" h="65791">
                  <a:moveTo>
                    <a:pt x="2157" y="61478"/>
                  </a:moveTo>
                  <a:cubicBezTo>
                    <a:pt x="1078" y="60399"/>
                    <a:pt x="0" y="58242"/>
                    <a:pt x="0" y="55006"/>
                  </a:cubicBezTo>
                  <a:lnTo>
                    <a:pt x="0" y="0"/>
                  </a:lnTo>
                  <a:lnTo>
                    <a:pt x="6471" y="0"/>
                  </a:lnTo>
                  <a:lnTo>
                    <a:pt x="6471" y="56085"/>
                  </a:lnTo>
                  <a:cubicBezTo>
                    <a:pt x="6471" y="57163"/>
                    <a:pt x="6471" y="58242"/>
                    <a:pt x="7550" y="58242"/>
                  </a:cubicBezTo>
                  <a:cubicBezTo>
                    <a:pt x="7550" y="58242"/>
                    <a:pt x="8628" y="59320"/>
                    <a:pt x="8628" y="59320"/>
                  </a:cubicBezTo>
                  <a:cubicBezTo>
                    <a:pt x="8628" y="59320"/>
                    <a:pt x="9707" y="59320"/>
                    <a:pt x="9707" y="59320"/>
                  </a:cubicBezTo>
                  <a:lnTo>
                    <a:pt x="10786" y="64713"/>
                  </a:lnTo>
                  <a:cubicBezTo>
                    <a:pt x="9707" y="64713"/>
                    <a:pt x="8628" y="65792"/>
                    <a:pt x="6471" y="65792"/>
                  </a:cubicBezTo>
                  <a:cubicBezTo>
                    <a:pt x="4314" y="63635"/>
                    <a:pt x="3236" y="62556"/>
                    <a:pt x="2157" y="61478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34" name="Freihandform: Form 2833">
              <a:extLst>
                <a:ext uri="{FF2B5EF4-FFF2-40B4-BE49-F238E27FC236}">
                  <a16:creationId xmlns:a16="http://schemas.microsoft.com/office/drawing/2014/main" id="{7DB73AAF-B337-4E58-8E79-58E28440DEEA}"/>
                </a:ext>
              </a:extLst>
            </p:cNvPr>
            <p:cNvSpPr/>
            <p:nvPr/>
          </p:nvSpPr>
          <p:spPr>
            <a:xfrm>
              <a:off x="9378029" y="4117321"/>
              <a:ext cx="37749" cy="45299"/>
            </a:xfrm>
            <a:custGeom>
              <a:avLst/>
              <a:gdLst>
                <a:gd name="connsiteX0" fmla="*/ 37749 w 37749"/>
                <a:gd name="connsiteY0" fmla="*/ 23728 h 45299"/>
                <a:gd name="connsiteX1" fmla="*/ 7550 w 37749"/>
                <a:gd name="connsiteY1" fmla="*/ 23728 h 45299"/>
                <a:gd name="connsiteX2" fmla="*/ 11864 w 37749"/>
                <a:gd name="connsiteY2" fmla="*/ 35592 h 45299"/>
                <a:gd name="connsiteX3" fmla="*/ 22650 w 37749"/>
                <a:gd name="connsiteY3" fmla="*/ 39906 h 45299"/>
                <a:gd name="connsiteX4" fmla="*/ 33435 w 37749"/>
                <a:gd name="connsiteY4" fmla="*/ 36671 h 45299"/>
                <a:gd name="connsiteX5" fmla="*/ 35592 w 37749"/>
                <a:gd name="connsiteY5" fmla="*/ 40985 h 45299"/>
                <a:gd name="connsiteX6" fmla="*/ 29121 w 37749"/>
                <a:gd name="connsiteY6" fmla="*/ 44221 h 45299"/>
                <a:gd name="connsiteX7" fmla="*/ 21571 w 37749"/>
                <a:gd name="connsiteY7" fmla="*/ 45299 h 45299"/>
                <a:gd name="connsiteX8" fmla="*/ 10786 w 37749"/>
                <a:gd name="connsiteY8" fmla="*/ 42064 h 45299"/>
                <a:gd name="connsiteX9" fmla="*/ 3236 w 37749"/>
                <a:gd name="connsiteY9" fmla="*/ 34514 h 45299"/>
                <a:gd name="connsiteX10" fmla="*/ 0 w 37749"/>
                <a:gd name="connsiteY10" fmla="*/ 22650 h 45299"/>
                <a:gd name="connsiteX11" fmla="*/ 3236 w 37749"/>
                <a:gd name="connsiteY11" fmla="*/ 10786 h 45299"/>
                <a:gd name="connsiteX12" fmla="*/ 10786 w 37749"/>
                <a:gd name="connsiteY12" fmla="*/ 3236 h 45299"/>
                <a:gd name="connsiteX13" fmla="*/ 20493 w 37749"/>
                <a:gd name="connsiteY13" fmla="*/ 0 h 45299"/>
                <a:gd name="connsiteX14" fmla="*/ 33435 w 37749"/>
                <a:gd name="connsiteY14" fmla="*/ 5393 h 45299"/>
                <a:gd name="connsiteX15" fmla="*/ 37749 w 37749"/>
                <a:gd name="connsiteY15" fmla="*/ 20493 h 45299"/>
                <a:gd name="connsiteX16" fmla="*/ 37749 w 37749"/>
                <a:gd name="connsiteY16" fmla="*/ 23728 h 45299"/>
                <a:gd name="connsiteX17" fmla="*/ 32357 w 37749"/>
                <a:gd name="connsiteY17" fmla="*/ 18335 h 45299"/>
                <a:gd name="connsiteX18" fmla="*/ 29121 w 37749"/>
                <a:gd name="connsiteY18" fmla="*/ 7550 h 45299"/>
                <a:gd name="connsiteX19" fmla="*/ 20493 w 37749"/>
                <a:gd name="connsiteY19" fmla="*/ 4314 h 45299"/>
                <a:gd name="connsiteX20" fmla="*/ 11864 w 37749"/>
                <a:gd name="connsiteY20" fmla="*/ 7550 h 45299"/>
                <a:gd name="connsiteX21" fmla="*/ 7550 w 37749"/>
                <a:gd name="connsiteY21" fmla="*/ 18335 h 45299"/>
                <a:gd name="connsiteX22" fmla="*/ 32357 w 37749"/>
                <a:gd name="connsiteY22" fmla="*/ 18335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749" h="45299">
                  <a:moveTo>
                    <a:pt x="37749" y="23728"/>
                  </a:moveTo>
                  <a:lnTo>
                    <a:pt x="7550" y="23728"/>
                  </a:lnTo>
                  <a:cubicBezTo>
                    <a:pt x="7550" y="29121"/>
                    <a:pt x="9707" y="32357"/>
                    <a:pt x="11864" y="35592"/>
                  </a:cubicBezTo>
                  <a:cubicBezTo>
                    <a:pt x="15100" y="38828"/>
                    <a:pt x="18335" y="39906"/>
                    <a:pt x="22650" y="39906"/>
                  </a:cubicBezTo>
                  <a:cubicBezTo>
                    <a:pt x="26964" y="39906"/>
                    <a:pt x="30199" y="38828"/>
                    <a:pt x="33435" y="36671"/>
                  </a:cubicBezTo>
                  <a:lnTo>
                    <a:pt x="35592" y="40985"/>
                  </a:lnTo>
                  <a:cubicBezTo>
                    <a:pt x="33435" y="42064"/>
                    <a:pt x="31278" y="43142"/>
                    <a:pt x="29121" y="44221"/>
                  </a:cubicBezTo>
                  <a:cubicBezTo>
                    <a:pt x="26964" y="45299"/>
                    <a:pt x="24807" y="45299"/>
                    <a:pt x="21571" y="45299"/>
                  </a:cubicBezTo>
                  <a:cubicBezTo>
                    <a:pt x="17257" y="45299"/>
                    <a:pt x="14021" y="44221"/>
                    <a:pt x="10786" y="42064"/>
                  </a:cubicBezTo>
                  <a:cubicBezTo>
                    <a:pt x="7550" y="39906"/>
                    <a:pt x="5393" y="37749"/>
                    <a:pt x="3236" y="34514"/>
                  </a:cubicBezTo>
                  <a:cubicBezTo>
                    <a:pt x="1079" y="31278"/>
                    <a:pt x="0" y="26964"/>
                    <a:pt x="0" y="22650"/>
                  </a:cubicBezTo>
                  <a:cubicBezTo>
                    <a:pt x="0" y="18335"/>
                    <a:pt x="1079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1079"/>
                    <a:pt x="17257" y="0"/>
                    <a:pt x="20493" y="0"/>
                  </a:cubicBezTo>
                  <a:cubicBezTo>
                    <a:pt x="25885" y="0"/>
                    <a:pt x="30199" y="2157"/>
                    <a:pt x="33435" y="5393"/>
                  </a:cubicBezTo>
                  <a:cubicBezTo>
                    <a:pt x="36671" y="8628"/>
                    <a:pt x="37749" y="14021"/>
                    <a:pt x="37749" y="20493"/>
                  </a:cubicBezTo>
                  <a:cubicBezTo>
                    <a:pt x="37749" y="20493"/>
                    <a:pt x="37749" y="22650"/>
                    <a:pt x="37749" y="23728"/>
                  </a:cubicBezTo>
                  <a:close/>
                  <a:moveTo>
                    <a:pt x="32357" y="18335"/>
                  </a:moveTo>
                  <a:cubicBezTo>
                    <a:pt x="32357" y="14021"/>
                    <a:pt x="31278" y="10786"/>
                    <a:pt x="29121" y="7550"/>
                  </a:cubicBezTo>
                  <a:cubicBezTo>
                    <a:pt x="26964" y="4314"/>
                    <a:pt x="24807" y="4314"/>
                    <a:pt x="20493" y="4314"/>
                  </a:cubicBezTo>
                  <a:cubicBezTo>
                    <a:pt x="17257" y="4314"/>
                    <a:pt x="14021" y="5393"/>
                    <a:pt x="11864" y="7550"/>
                  </a:cubicBezTo>
                  <a:cubicBezTo>
                    <a:pt x="9707" y="9707"/>
                    <a:pt x="7550" y="12943"/>
                    <a:pt x="7550" y="18335"/>
                  </a:cubicBezTo>
                  <a:lnTo>
                    <a:pt x="32357" y="18335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835" name="Grafik 2">
            <a:extLst>
              <a:ext uri="{FF2B5EF4-FFF2-40B4-BE49-F238E27FC236}">
                <a16:creationId xmlns:a16="http://schemas.microsoft.com/office/drawing/2014/main" id="{2139AFB4-1561-4E94-BF1C-F9FACD49C462}"/>
              </a:ext>
            </a:extLst>
          </p:cNvPr>
          <p:cNvGrpSpPr/>
          <p:nvPr/>
        </p:nvGrpSpPr>
        <p:grpSpPr>
          <a:xfrm>
            <a:off x="9868770" y="4097907"/>
            <a:ext cx="166097" cy="81969"/>
            <a:chOff x="9868770" y="4097907"/>
            <a:chExt cx="166097" cy="81969"/>
          </a:xfrm>
          <a:solidFill>
            <a:srgbClr val="777776"/>
          </a:solidFill>
        </p:grpSpPr>
        <p:sp>
          <p:nvSpPr>
            <p:cNvPr id="2836" name="Freihandform: Form 2835">
              <a:extLst>
                <a:ext uri="{FF2B5EF4-FFF2-40B4-BE49-F238E27FC236}">
                  <a16:creationId xmlns:a16="http://schemas.microsoft.com/office/drawing/2014/main" id="{0F4A29EC-5D74-4F43-A8FD-4B032204FEBD}"/>
                </a:ext>
              </a:extLst>
            </p:cNvPr>
            <p:cNvSpPr/>
            <p:nvPr/>
          </p:nvSpPr>
          <p:spPr>
            <a:xfrm>
              <a:off x="9868770" y="4117321"/>
              <a:ext cx="31278" cy="44220"/>
            </a:xfrm>
            <a:custGeom>
              <a:avLst/>
              <a:gdLst>
                <a:gd name="connsiteX0" fmla="*/ 7550 w 31278"/>
                <a:gd name="connsiteY0" fmla="*/ 43142 h 44220"/>
                <a:gd name="connsiteX1" fmla="*/ 0 w 31278"/>
                <a:gd name="connsiteY1" fmla="*/ 38828 h 44220"/>
                <a:gd name="connsiteX2" fmla="*/ 3236 w 31278"/>
                <a:gd name="connsiteY2" fmla="*/ 34514 h 44220"/>
                <a:gd name="connsiteX3" fmla="*/ 9707 w 31278"/>
                <a:gd name="connsiteY3" fmla="*/ 38828 h 44220"/>
                <a:gd name="connsiteX4" fmla="*/ 16178 w 31278"/>
                <a:gd name="connsiteY4" fmla="*/ 39906 h 44220"/>
                <a:gd name="connsiteX5" fmla="*/ 22650 w 31278"/>
                <a:gd name="connsiteY5" fmla="*/ 37749 h 44220"/>
                <a:gd name="connsiteX6" fmla="*/ 24807 w 31278"/>
                <a:gd name="connsiteY6" fmla="*/ 32357 h 44220"/>
                <a:gd name="connsiteX7" fmla="*/ 22650 w 31278"/>
                <a:gd name="connsiteY7" fmla="*/ 26964 h 44220"/>
                <a:gd name="connsiteX8" fmla="*/ 15100 w 31278"/>
                <a:gd name="connsiteY8" fmla="*/ 23728 h 44220"/>
                <a:gd name="connsiteX9" fmla="*/ 5393 w 31278"/>
                <a:gd name="connsiteY9" fmla="*/ 19414 h 44220"/>
                <a:gd name="connsiteX10" fmla="*/ 2157 w 31278"/>
                <a:gd name="connsiteY10" fmla="*/ 11864 h 44220"/>
                <a:gd name="connsiteX11" fmla="*/ 6472 w 31278"/>
                <a:gd name="connsiteY11" fmla="*/ 3236 h 44220"/>
                <a:gd name="connsiteX12" fmla="*/ 17257 w 31278"/>
                <a:gd name="connsiteY12" fmla="*/ 0 h 44220"/>
                <a:gd name="connsiteX13" fmla="*/ 23728 w 31278"/>
                <a:gd name="connsiteY13" fmla="*/ 1079 h 44220"/>
                <a:gd name="connsiteX14" fmla="*/ 30199 w 31278"/>
                <a:gd name="connsiteY14" fmla="*/ 4314 h 44220"/>
                <a:gd name="connsiteX15" fmla="*/ 26964 w 31278"/>
                <a:gd name="connsiteY15" fmla="*/ 8628 h 44220"/>
                <a:gd name="connsiteX16" fmla="*/ 21571 w 31278"/>
                <a:gd name="connsiteY16" fmla="*/ 5393 h 44220"/>
                <a:gd name="connsiteX17" fmla="*/ 16178 w 31278"/>
                <a:gd name="connsiteY17" fmla="*/ 4314 h 44220"/>
                <a:gd name="connsiteX18" fmla="*/ 9707 w 31278"/>
                <a:gd name="connsiteY18" fmla="*/ 6471 h 44220"/>
                <a:gd name="connsiteX19" fmla="*/ 7550 w 31278"/>
                <a:gd name="connsiteY19" fmla="*/ 10786 h 44220"/>
                <a:gd name="connsiteX20" fmla="*/ 8628 w 31278"/>
                <a:gd name="connsiteY20" fmla="*/ 14021 h 44220"/>
                <a:gd name="connsiteX21" fmla="*/ 11864 w 31278"/>
                <a:gd name="connsiteY21" fmla="*/ 16178 h 44220"/>
                <a:gd name="connsiteX22" fmla="*/ 17257 w 31278"/>
                <a:gd name="connsiteY22" fmla="*/ 18335 h 44220"/>
                <a:gd name="connsiteX23" fmla="*/ 24807 w 31278"/>
                <a:gd name="connsiteY23" fmla="*/ 21571 h 44220"/>
                <a:gd name="connsiteX24" fmla="*/ 29121 w 31278"/>
                <a:gd name="connsiteY24" fmla="*/ 24807 h 44220"/>
                <a:gd name="connsiteX25" fmla="*/ 31278 w 31278"/>
                <a:gd name="connsiteY25" fmla="*/ 31278 h 44220"/>
                <a:gd name="connsiteX26" fmla="*/ 29121 w 31278"/>
                <a:gd name="connsiteY26" fmla="*/ 37749 h 44220"/>
                <a:gd name="connsiteX27" fmla="*/ 23728 w 31278"/>
                <a:gd name="connsiteY27" fmla="*/ 42064 h 44220"/>
                <a:gd name="connsiteX28" fmla="*/ 15100 w 31278"/>
                <a:gd name="connsiteY28" fmla="*/ 44221 h 44220"/>
                <a:gd name="connsiteX29" fmla="*/ 7550 w 31278"/>
                <a:gd name="connsiteY29" fmla="*/ 43142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278" h="44220">
                  <a:moveTo>
                    <a:pt x="7550" y="43142"/>
                  </a:moveTo>
                  <a:cubicBezTo>
                    <a:pt x="4314" y="42064"/>
                    <a:pt x="2157" y="40985"/>
                    <a:pt x="0" y="38828"/>
                  </a:cubicBezTo>
                  <a:lnTo>
                    <a:pt x="3236" y="34514"/>
                  </a:lnTo>
                  <a:cubicBezTo>
                    <a:pt x="5393" y="36671"/>
                    <a:pt x="7550" y="37749"/>
                    <a:pt x="9707" y="38828"/>
                  </a:cubicBezTo>
                  <a:cubicBezTo>
                    <a:pt x="11864" y="39906"/>
                    <a:pt x="14021" y="39906"/>
                    <a:pt x="16178" y="39906"/>
                  </a:cubicBezTo>
                  <a:cubicBezTo>
                    <a:pt x="19414" y="39906"/>
                    <a:pt x="21571" y="38828"/>
                    <a:pt x="22650" y="37749"/>
                  </a:cubicBezTo>
                  <a:cubicBezTo>
                    <a:pt x="23728" y="36671"/>
                    <a:pt x="24807" y="34514"/>
                    <a:pt x="24807" y="32357"/>
                  </a:cubicBezTo>
                  <a:cubicBezTo>
                    <a:pt x="24807" y="30199"/>
                    <a:pt x="23728" y="29121"/>
                    <a:pt x="22650" y="26964"/>
                  </a:cubicBezTo>
                  <a:cubicBezTo>
                    <a:pt x="20493" y="25885"/>
                    <a:pt x="18335" y="24807"/>
                    <a:pt x="15100" y="23728"/>
                  </a:cubicBezTo>
                  <a:cubicBezTo>
                    <a:pt x="10786" y="22650"/>
                    <a:pt x="7550" y="20493"/>
                    <a:pt x="5393" y="19414"/>
                  </a:cubicBezTo>
                  <a:cubicBezTo>
                    <a:pt x="3236" y="17257"/>
                    <a:pt x="2157" y="15100"/>
                    <a:pt x="2157" y="11864"/>
                  </a:cubicBezTo>
                  <a:cubicBezTo>
                    <a:pt x="2157" y="8628"/>
                    <a:pt x="3236" y="5393"/>
                    <a:pt x="6472" y="3236"/>
                  </a:cubicBezTo>
                  <a:cubicBezTo>
                    <a:pt x="8628" y="1079"/>
                    <a:pt x="12943" y="0"/>
                    <a:pt x="17257" y="0"/>
                  </a:cubicBezTo>
                  <a:cubicBezTo>
                    <a:pt x="19414" y="0"/>
                    <a:pt x="21571" y="0"/>
                    <a:pt x="23728" y="1079"/>
                  </a:cubicBezTo>
                  <a:cubicBezTo>
                    <a:pt x="25885" y="2157"/>
                    <a:pt x="28043" y="3236"/>
                    <a:pt x="30199" y="4314"/>
                  </a:cubicBezTo>
                  <a:lnTo>
                    <a:pt x="26964" y="8628"/>
                  </a:lnTo>
                  <a:cubicBezTo>
                    <a:pt x="24807" y="7550"/>
                    <a:pt x="23728" y="6471"/>
                    <a:pt x="21571" y="5393"/>
                  </a:cubicBezTo>
                  <a:cubicBezTo>
                    <a:pt x="20493" y="4314"/>
                    <a:pt x="18335" y="4314"/>
                    <a:pt x="16178" y="4314"/>
                  </a:cubicBezTo>
                  <a:cubicBezTo>
                    <a:pt x="12943" y="4314"/>
                    <a:pt x="11864" y="5393"/>
                    <a:pt x="9707" y="6471"/>
                  </a:cubicBezTo>
                  <a:cubicBezTo>
                    <a:pt x="8628" y="7550"/>
                    <a:pt x="7550" y="9707"/>
                    <a:pt x="7550" y="10786"/>
                  </a:cubicBezTo>
                  <a:cubicBezTo>
                    <a:pt x="7550" y="11864"/>
                    <a:pt x="7550" y="12943"/>
                    <a:pt x="8628" y="14021"/>
                  </a:cubicBezTo>
                  <a:cubicBezTo>
                    <a:pt x="9707" y="15100"/>
                    <a:pt x="10786" y="16178"/>
                    <a:pt x="11864" y="16178"/>
                  </a:cubicBezTo>
                  <a:cubicBezTo>
                    <a:pt x="12943" y="16178"/>
                    <a:pt x="15100" y="17257"/>
                    <a:pt x="17257" y="18335"/>
                  </a:cubicBezTo>
                  <a:cubicBezTo>
                    <a:pt x="20493" y="19414"/>
                    <a:pt x="22650" y="20493"/>
                    <a:pt x="24807" y="21571"/>
                  </a:cubicBezTo>
                  <a:cubicBezTo>
                    <a:pt x="26964" y="22650"/>
                    <a:pt x="28043" y="23728"/>
                    <a:pt x="29121" y="24807"/>
                  </a:cubicBezTo>
                  <a:cubicBezTo>
                    <a:pt x="30199" y="26964"/>
                    <a:pt x="31278" y="28042"/>
                    <a:pt x="31278" y="31278"/>
                  </a:cubicBezTo>
                  <a:cubicBezTo>
                    <a:pt x="31278" y="33435"/>
                    <a:pt x="30199" y="35592"/>
                    <a:pt x="29121" y="37749"/>
                  </a:cubicBezTo>
                  <a:cubicBezTo>
                    <a:pt x="28043" y="39906"/>
                    <a:pt x="25885" y="40985"/>
                    <a:pt x="23728" y="42064"/>
                  </a:cubicBezTo>
                  <a:cubicBezTo>
                    <a:pt x="21571" y="43142"/>
                    <a:pt x="18335" y="44221"/>
                    <a:pt x="15100" y="44221"/>
                  </a:cubicBezTo>
                  <a:cubicBezTo>
                    <a:pt x="14021" y="44221"/>
                    <a:pt x="10786" y="44221"/>
                    <a:pt x="7550" y="431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37" name="Freihandform: Form 2836">
              <a:extLst>
                <a:ext uri="{FF2B5EF4-FFF2-40B4-BE49-F238E27FC236}">
                  <a16:creationId xmlns:a16="http://schemas.microsoft.com/office/drawing/2014/main" id="{8FF54AED-BF38-41AB-96A5-43A92B2C2635}"/>
                </a:ext>
              </a:extLst>
            </p:cNvPr>
            <p:cNvSpPr/>
            <p:nvPr/>
          </p:nvSpPr>
          <p:spPr>
            <a:xfrm>
              <a:off x="9904362" y="4105457"/>
              <a:ext cx="25885" cy="56084"/>
            </a:xfrm>
            <a:custGeom>
              <a:avLst/>
              <a:gdLst>
                <a:gd name="connsiteX0" fmla="*/ 9707 w 25885"/>
                <a:gd name="connsiteY0" fmla="*/ 52849 h 56084"/>
                <a:gd name="connsiteX1" fmla="*/ 6472 w 25885"/>
                <a:gd name="connsiteY1" fmla="*/ 42063 h 56084"/>
                <a:gd name="connsiteX2" fmla="*/ 6472 w 25885"/>
                <a:gd name="connsiteY2" fmla="*/ 17257 h 56084"/>
                <a:gd name="connsiteX3" fmla="*/ 0 w 25885"/>
                <a:gd name="connsiteY3" fmla="*/ 17257 h 56084"/>
                <a:gd name="connsiteX4" fmla="*/ 0 w 25885"/>
                <a:gd name="connsiteY4" fmla="*/ 11864 h 56084"/>
                <a:gd name="connsiteX5" fmla="*/ 6472 w 25885"/>
                <a:gd name="connsiteY5" fmla="*/ 11864 h 56084"/>
                <a:gd name="connsiteX6" fmla="*/ 7550 w 25885"/>
                <a:gd name="connsiteY6" fmla="*/ 0 h 56084"/>
                <a:gd name="connsiteX7" fmla="*/ 12943 w 25885"/>
                <a:gd name="connsiteY7" fmla="*/ 0 h 56084"/>
                <a:gd name="connsiteX8" fmla="*/ 12943 w 25885"/>
                <a:gd name="connsiteY8" fmla="*/ 11864 h 56084"/>
                <a:gd name="connsiteX9" fmla="*/ 24807 w 25885"/>
                <a:gd name="connsiteY9" fmla="*/ 11864 h 56084"/>
                <a:gd name="connsiteX10" fmla="*/ 24807 w 25885"/>
                <a:gd name="connsiteY10" fmla="*/ 17257 h 56084"/>
                <a:gd name="connsiteX11" fmla="*/ 12943 w 25885"/>
                <a:gd name="connsiteY11" fmla="*/ 17257 h 56084"/>
                <a:gd name="connsiteX12" fmla="*/ 12943 w 25885"/>
                <a:gd name="connsiteY12" fmla="*/ 42063 h 56084"/>
                <a:gd name="connsiteX13" fmla="*/ 14022 w 25885"/>
                <a:gd name="connsiteY13" fmla="*/ 48535 h 56084"/>
                <a:gd name="connsiteX14" fmla="*/ 19414 w 25885"/>
                <a:gd name="connsiteY14" fmla="*/ 50692 h 56084"/>
                <a:gd name="connsiteX15" fmla="*/ 24807 w 25885"/>
                <a:gd name="connsiteY15" fmla="*/ 49613 h 56084"/>
                <a:gd name="connsiteX16" fmla="*/ 25885 w 25885"/>
                <a:gd name="connsiteY16" fmla="*/ 55006 h 56084"/>
                <a:gd name="connsiteX17" fmla="*/ 18335 w 25885"/>
                <a:gd name="connsiteY17" fmla="*/ 56085 h 56084"/>
                <a:gd name="connsiteX18" fmla="*/ 9707 w 25885"/>
                <a:gd name="connsiteY18" fmla="*/ 52849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885" h="56084">
                  <a:moveTo>
                    <a:pt x="9707" y="52849"/>
                  </a:moveTo>
                  <a:cubicBezTo>
                    <a:pt x="7550" y="50692"/>
                    <a:pt x="6472" y="47456"/>
                    <a:pt x="6472" y="42063"/>
                  </a:cubicBezTo>
                  <a:lnTo>
                    <a:pt x="6472" y="17257"/>
                  </a:lnTo>
                  <a:lnTo>
                    <a:pt x="0" y="17257"/>
                  </a:lnTo>
                  <a:lnTo>
                    <a:pt x="0" y="11864"/>
                  </a:lnTo>
                  <a:lnTo>
                    <a:pt x="6472" y="11864"/>
                  </a:lnTo>
                  <a:lnTo>
                    <a:pt x="7550" y="0"/>
                  </a:lnTo>
                  <a:lnTo>
                    <a:pt x="12943" y="0"/>
                  </a:lnTo>
                  <a:lnTo>
                    <a:pt x="12943" y="11864"/>
                  </a:lnTo>
                  <a:lnTo>
                    <a:pt x="24807" y="11864"/>
                  </a:lnTo>
                  <a:lnTo>
                    <a:pt x="24807" y="17257"/>
                  </a:lnTo>
                  <a:lnTo>
                    <a:pt x="12943" y="17257"/>
                  </a:lnTo>
                  <a:lnTo>
                    <a:pt x="12943" y="42063"/>
                  </a:lnTo>
                  <a:cubicBezTo>
                    <a:pt x="12943" y="45299"/>
                    <a:pt x="12943" y="47456"/>
                    <a:pt x="14022" y="48535"/>
                  </a:cubicBezTo>
                  <a:cubicBezTo>
                    <a:pt x="15100" y="49613"/>
                    <a:pt x="17257" y="50692"/>
                    <a:pt x="19414" y="50692"/>
                  </a:cubicBezTo>
                  <a:cubicBezTo>
                    <a:pt x="20493" y="50692"/>
                    <a:pt x="22650" y="50692"/>
                    <a:pt x="24807" y="49613"/>
                  </a:cubicBezTo>
                  <a:lnTo>
                    <a:pt x="25885" y="55006"/>
                  </a:lnTo>
                  <a:cubicBezTo>
                    <a:pt x="22650" y="56085"/>
                    <a:pt x="20493" y="56085"/>
                    <a:pt x="18335" y="56085"/>
                  </a:cubicBezTo>
                  <a:cubicBezTo>
                    <a:pt x="15100" y="56085"/>
                    <a:pt x="11864" y="55006"/>
                    <a:pt x="9707" y="528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38" name="Freihandform: Form 2837">
              <a:extLst>
                <a:ext uri="{FF2B5EF4-FFF2-40B4-BE49-F238E27FC236}">
                  <a16:creationId xmlns:a16="http://schemas.microsoft.com/office/drawing/2014/main" id="{5184B4F7-3DE3-4FA5-9006-C8438761F2A8}"/>
                </a:ext>
              </a:extLst>
            </p:cNvPr>
            <p:cNvSpPr/>
            <p:nvPr/>
          </p:nvSpPr>
          <p:spPr>
            <a:xfrm>
              <a:off x="9933483" y="4117321"/>
              <a:ext cx="37749" cy="62555"/>
            </a:xfrm>
            <a:custGeom>
              <a:avLst/>
              <a:gdLst>
                <a:gd name="connsiteX0" fmla="*/ 1079 w 37749"/>
                <a:gd name="connsiteY0" fmla="*/ 61477 h 62555"/>
                <a:gd name="connsiteX1" fmla="*/ 2157 w 37749"/>
                <a:gd name="connsiteY1" fmla="*/ 56085 h 62555"/>
                <a:gd name="connsiteX2" fmla="*/ 5393 w 37749"/>
                <a:gd name="connsiteY2" fmla="*/ 57163 h 62555"/>
                <a:gd name="connsiteX3" fmla="*/ 11864 w 37749"/>
                <a:gd name="connsiteY3" fmla="*/ 55006 h 62555"/>
                <a:gd name="connsiteX4" fmla="*/ 16178 w 37749"/>
                <a:gd name="connsiteY4" fmla="*/ 47456 h 62555"/>
                <a:gd name="connsiteX5" fmla="*/ 17257 w 37749"/>
                <a:gd name="connsiteY5" fmla="*/ 44221 h 62555"/>
                <a:gd name="connsiteX6" fmla="*/ 0 w 37749"/>
                <a:gd name="connsiteY6" fmla="*/ 1079 h 62555"/>
                <a:gd name="connsiteX7" fmla="*/ 6472 w 37749"/>
                <a:gd name="connsiteY7" fmla="*/ 1079 h 62555"/>
                <a:gd name="connsiteX8" fmla="*/ 16178 w 37749"/>
                <a:gd name="connsiteY8" fmla="*/ 25885 h 62555"/>
                <a:gd name="connsiteX9" fmla="*/ 20493 w 37749"/>
                <a:gd name="connsiteY9" fmla="*/ 37749 h 62555"/>
                <a:gd name="connsiteX10" fmla="*/ 20493 w 37749"/>
                <a:gd name="connsiteY10" fmla="*/ 37749 h 62555"/>
                <a:gd name="connsiteX11" fmla="*/ 22650 w 37749"/>
                <a:gd name="connsiteY11" fmla="*/ 29121 h 62555"/>
                <a:gd name="connsiteX12" fmla="*/ 23728 w 37749"/>
                <a:gd name="connsiteY12" fmla="*/ 24807 h 62555"/>
                <a:gd name="connsiteX13" fmla="*/ 31278 w 37749"/>
                <a:gd name="connsiteY13" fmla="*/ 0 h 62555"/>
                <a:gd name="connsiteX14" fmla="*/ 37749 w 37749"/>
                <a:gd name="connsiteY14" fmla="*/ 0 h 62555"/>
                <a:gd name="connsiteX15" fmla="*/ 21571 w 37749"/>
                <a:gd name="connsiteY15" fmla="*/ 47456 h 62555"/>
                <a:gd name="connsiteX16" fmla="*/ 15100 w 37749"/>
                <a:gd name="connsiteY16" fmla="*/ 58242 h 62555"/>
                <a:gd name="connsiteX17" fmla="*/ 5393 w 37749"/>
                <a:gd name="connsiteY17" fmla="*/ 62556 h 62555"/>
                <a:gd name="connsiteX18" fmla="*/ 1079 w 37749"/>
                <a:gd name="connsiteY18" fmla="*/ 61477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749" h="62555">
                  <a:moveTo>
                    <a:pt x="1079" y="61477"/>
                  </a:moveTo>
                  <a:lnTo>
                    <a:pt x="2157" y="56085"/>
                  </a:lnTo>
                  <a:cubicBezTo>
                    <a:pt x="3236" y="56085"/>
                    <a:pt x="4314" y="57163"/>
                    <a:pt x="5393" y="57163"/>
                  </a:cubicBezTo>
                  <a:cubicBezTo>
                    <a:pt x="7550" y="57163"/>
                    <a:pt x="9707" y="56085"/>
                    <a:pt x="11864" y="55006"/>
                  </a:cubicBezTo>
                  <a:cubicBezTo>
                    <a:pt x="14021" y="52849"/>
                    <a:pt x="15100" y="50692"/>
                    <a:pt x="16178" y="47456"/>
                  </a:cubicBezTo>
                  <a:lnTo>
                    <a:pt x="17257" y="44221"/>
                  </a:lnTo>
                  <a:lnTo>
                    <a:pt x="0" y="1079"/>
                  </a:lnTo>
                  <a:lnTo>
                    <a:pt x="6472" y="1079"/>
                  </a:lnTo>
                  <a:lnTo>
                    <a:pt x="16178" y="25885"/>
                  </a:lnTo>
                  <a:lnTo>
                    <a:pt x="20493" y="37749"/>
                  </a:lnTo>
                  <a:lnTo>
                    <a:pt x="20493" y="37749"/>
                  </a:lnTo>
                  <a:cubicBezTo>
                    <a:pt x="21571" y="35592"/>
                    <a:pt x="22650" y="32357"/>
                    <a:pt x="22650" y="29121"/>
                  </a:cubicBezTo>
                  <a:lnTo>
                    <a:pt x="23728" y="24807"/>
                  </a:lnTo>
                  <a:lnTo>
                    <a:pt x="31278" y="0"/>
                  </a:lnTo>
                  <a:lnTo>
                    <a:pt x="37749" y="0"/>
                  </a:lnTo>
                  <a:lnTo>
                    <a:pt x="21571" y="47456"/>
                  </a:lnTo>
                  <a:cubicBezTo>
                    <a:pt x="19414" y="51770"/>
                    <a:pt x="18335" y="56085"/>
                    <a:pt x="15100" y="58242"/>
                  </a:cubicBezTo>
                  <a:cubicBezTo>
                    <a:pt x="12943" y="60399"/>
                    <a:pt x="9707" y="62556"/>
                    <a:pt x="5393" y="62556"/>
                  </a:cubicBezTo>
                  <a:cubicBezTo>
                    <a:pt x="4314" y="62556"/>
                    <a:pt x="3236" y="61477"/>
                    <a:pt x="1079" y="61477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39" name="Freihandform: Form 2838">
              <a:extLst>
                <a:ext uri="{FF2B5EF4-FFF2-40B4-BE49-F238E27FC236}">
                  <a16:creationId xmlns:a16="http://schemas.microsoft.com/office/drawing/2014/main" id="{6D4CF09C-F322-436B-A93B-1444CD34A3CD}"/>
                </a:ext>
              </a:extLst>
            </p:cNvPr>
            <p:cNvSpPr/>
            <p:nvPr/>
          </p:nvSpPr>
          <p:spPr>
            <a:xfrm>
              <a:off x="9979860" y="4097907"/>
              <a:ext cx="10785" cy="65791"/>
            </a:xfrm>
            <a:custGeom>
              <a:avLst/>
              <a:gdLst>
                <a:gd name="connsiteX0" fmla="*/ 2157 w 10785"/>
                <a:gd name="connsiteY0" fmla="*/ 61478 h 65791"/>
                <a:gd name="connsiteX1" fmla="*/ 0 w 10785"/>
                <a:gd name="connsiteY1" fmla="*/ 55006 h 65791"/>
                <a:gd name="connsiteX2" fmla="*/ 0 w 10785"/>
                <a:gd name="connsiteY2" fmla="*/ 0 h 65791"/>
                <a:gd name="connsiteX3" fmla="*/ 6472 w 10785"/>
                <a:gd name="connsiteY3" fmla="*/ 0 h 65791"/>
                <a:gd name="connsiteX4" fmla="*/ 6472 w 10785"/>
                <a:gd name="connsiteY4" fmla="*/ 56085 h 65791"/>
                <a:gd name="connsiteX5" fmla="*/ 7550 w 10785"/>
                <a:gd name="connsiteY5" fmla="*/ 58242 h 65791"/>
                <a:gd name="connsiteX6" fmla="*/ 8629 w 10785"/>
                <a:gd name="connsiteY6" fmla="*/ 59320 h 65791"/>
                <a:gd name="connsiteX7" fmla="*/ 9707 w 10785"/>
                <a:gd name="connsiteY7" fmla="*/ 59320 h 65791"/>
                <a:gd name="connsiteX8" fmla="*/ 10786 w 10785"/>
                <a:gd name="connsiteY8" fmla="*/ 64713 h 65791"/>
                <a:gd name="connsiteX9" fmla="*/ 6472 w 10785"/>
                <a:gd name="connsiteY9" fmla="*/ 65792 h 65791"/>
                <a:gd name="connsiteX10" fmla="*/ 2157 w 10785"/>
                <a:gd name="connsiteY10" fmla="*/ 61478 h 65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85" h="65791">
                  <a:moveTo>
                    <a:pt x="2157" y="61478"/>
                  </a:moveTo>
                  <a:cubicBezTo>
                    <a:pt x="1079" y="60399"/>
                    <a:pt x="0" y="58242"/>
                    <a:pt x="0" y="55006"/>
                  </a:cubicBezTo>
                  <a:lnTo>
                    <a:pt x="0" y="0"/>
                  </a:lnTo>
                  <a:lnTo>
                    <a:pt x="6472" y="0"/>
                  </a:lnTo>
                  <a:lnTo>
                    <a:pt x="6472" y="56085"/>
                  </a:lnTo>
                  <a:cubicBezTo>
                    <a:pt x="6472" y="57163"/>
                    <a:pt x="6472" y="58242"/>
                    <a:pt x="7550" y="58242"/>
                  </a:cubicBezTo>
                  <a:cubicBezTo>
                    <a:pt x="7550" y="58242"/>
                    <a:pt x="8629" y="59320"/>
                    <a:pt x="8629" y="59320"/>
                  </a:cubicBezTo>
                  <a:cubicBezTo>
                    <a:pt x="8629" y="59320"/>
                    <a:pt x="9707" y="59320"/>
                    <a:pt x="9707" y="59320"/>
                  </a:cubicBezTo>
                  <a:lnTo>
                    <a:pt x="10786" y="64713"/>
                  </a:lnTo>
                  <a:cubicBezTo>
                    <a:pt x="9707" y="64713"/>
                    <a:pt x="8629" y="65792"/>
                    <a:pt x="6472" y="65792"/>
                  </a:cubicBezTo>
                  <a:cubicBezTo>
                    <a:pt x="5393" y="63635"/>
                    <a:pt x="3236" y="62556"/>
                    <a:pt x="2157" y="61478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40" name="Freihandform: Form 2839">
              <a:extLst>
                <a:ext uri="{FF2B5EF4-FFF2-40B4-BE49-F238E27FC236}">
                  <a16:creationId xmlns:a16="http://schemas.microsoft.com/office/drawing/2014/main" id="{CD13C797-65D3-4F45-8019-5720E30A6224}"/>
                </a:ext>
              </a:extLst>
            </p:cNvPr>
            <p:cNvSpPr/>
            <p:nvPr/>
          </p:nvSpPr>
          <p:spPr>
            <a:xfrm>
              <a:off x="9997118" y="4117321"/>
              <a:ext cx="37749" cy="45299"/>
            </a:xfrm>
            <a:custGeom>
              <a:avLst/>
              <a:gdLst>
                <a:gd name="connsiteX0" fmla="*/ 37749 w 37749"/>
                <a:gd name="connsiteY0" fmla="*/ 23728 h 45299"/>
                <a:gd name="connsiteX1" fmla="*/ 7550 w 37749"/>
                <a:gd name="connsiteY1" fmla="*/ 23728 h 45299"/>
                <a:gd name="connsiteX2" fmla="*/ 11864 w 37749"/>
                <a:gd name="connsiteY2" fmla="*/ 35592 h 45299"/>
                <a:gd name="connsiteX3" fmla="*/ 22649 w 37749"/>
                <a:gd name="connsiteY3" fmla="*/ 39906 h 45299"/>
                <a:gd name="connsiteX4" fmla="*/ 33435 w 37749"/>
                <a:gd name="connsiteY4" fmla="*/ 36671 h 45299"/>
                <a:gd name="connsiteX5" fmla="*/ 35592 w 37749"/>
                <a:gd name="connsiteY5" fmla="*/ 40985 h 45299"/>
                <a:gd name="connsiteX6" fmla="*/ 29121 w 37749"/>
                <a:gd name="connsiteY6" fmla="*/ 44221 h 45299"/>
                <a:gd name="connsiteX7" fmla="*/ 21571 w 37749"/>
                <a:gd name="connsiteY7" fmla="*/ 45299 h 45299"/>
                <a:gd name="connsiteX8" fmla="*/ 10786 w 37749"/>
                <a:gd name="connsiteY8" fmla="*/ 42064 h 45299"/>
                <a:gd name="connsiteX9" fmla="*/ 3236 w 37749"/>
                <a:gd name="connsiteY9" fmla="*/ 34514 h 45299"/>
                <a:gd name="connsiteX10" fmla="*/ 0 w 37749"/>
                <a:gd name="connsiteY10" fmla="*/ 22650 h 45299"/>
                <a:gd name="connsiteX11" fmla="*/ 3236 w 37749"/>
                <a:gd name="connsiteY11" fmla="*/ 10786 h 45299"/>
                <a:gd name="connsiteX12" fmla="*/ 10786 w 37749"/>
                <a:gd name="connsiteY12" fmla="*/ 3236 h 45299"/>
                <a:gd name="connsiteX13" fmla="*/ 20492 w 37749"/>
                <a:gd name="connsiteY13" fmla="*/ 0 h 45299"/>
                <a:gd name="connsiteX14" fmla="*/ 33435 w 37749"/>
                <a:gd name="connsiteY14" fmla="*/ 5393 h 45299"/>
                <a:gd name="connsiteX15" fmla="*/ 37749 w 37749"/>
                <a:gd name="connsiteY15" fmla="*/ 20493 h 45299"/>
                <a:gd name="connsiteX16" fmla="*/ 37749 w 37749"/>
                <a:gd name="connsiteY16" fmla="*/ 23728 h 45299"/>
                <a:gd name="connsiteX17" fmla="*/ 32357 w 37749"/>
                <a:gd name="connsiteY17" fmla="*/ 18335 h 45299"/>
                <a:gd name="connsiteX18" fmla="*/ 29121 w 37749"/>
                <a:gd name="connsiteY18" fmla="*/ 7550 h 45299"/>
                <a:gd name="connsiteX19" fmla="*/ 20492 w 37749"/>
                <a:gd name="connsiteY19" fmla="*/ 4314 h 45299"/>
                <a:gd name="connsiteX20" fmla="*/ 11864 w 37749"/>
                <a:gd name="connsiteY20" fmla="*/ 7550 h 45299"/>
                <a:gd name="connsiteX21" fmla="*/ 7550 w 37749"/>
                <a:gd name="connsiteY21" fmla="*/ 18335 h 45299"/>
                <a:gd name="connsiteX22" fmla="*/ 32357 w 37749"/>
                <a:gd name="connsiteY22" fmla="*/ 18335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749" h="45299">
                  <a:moveTo>
                    <a:pt x="37749" y="23728"/>
                  </a:moveTo>
                  <a:lnTo>
                    <a:pt x="7550" y="23728"/>
                  </a:lnTo>
                  <a:cubicBezTo>
                    <a:pt x="7550" y="29121"/>
                    <a:pt x="9707" y="32357"/>
                    <a:pt x="11864" y="35592"/>
                  </a:cubicBezTo>
                  <a:cubicBezTo>
                    <a:pt x="15099" y="38828"/>
                    <a:pt x="18335" y="39906"/>
                    <a:pt x="22649" y="39906"/>
                  </a:cubicBezTo>
                  <a:cubicBezTo>
                    <a:pt x="26964" y="39906"/>
                    <a:pt x="30199" y="38828"/>
                    <a:pt x="33435" y="36671"/>
                  </a:cubicBezTo>
                  <a:lnTo>
                    <a:pt x="35592" y="40985"/>
                  </a:lnTo>
                  <a:cubicBezTo>
                    <a:pt x="33435" y="42064"/>
                    <a:pt x="31278" y="43142"/>
                    <a:pt x="29121" y="44221"/>
                  </a:cubicBezTo>
                  <a:cubicBezTo>
                    <a:pt x="26964" y="45299"/>
                    <a:pt x="24807" y="45299"/>
                    <a:pt x="21571" y="45299"/>
                  </a:cubicBezTo>
                  <a:cubicBezTo>
                    <a:pt x="17257" y="45299"/>
                    <a:pt x="14021" y="44221"/>
                    <a:pt x="10786" y="42064"/>
                  </a:cubicBezTo>
                  <a:cubicBezTo>
                    <a:pt x="7550" y="39906"/>
                    <a:pt x="5393" y="37749"/>
                    <a:pt x="3236" y="34514"/>
                  </a:cubicBezTo>
                  <a:cubicBezTo>
                    <a:pt x="1078" y="31278"/>
                    <a:pt x="0" y="26964"/>
                    <a:pt x="0" y="22650"/>
                  </a:cubicBezTo>
                  <a:cubicBezTo>
                    <a:pt x="0" y="18335"/>
                    <a:pt x="1078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1079"/>
                    <a:pt x="17257" y="0"/>
                    <a:pt x="20492" y="0"/>
                  </a:cubicBezTo>
                  <a:cubicBezTo>
                    <a:pt x="25885" y="0"/>
                    <a:pt x="30199" y="2157"/>
                    <a:pt x="33435" y="5393"/>
                  </a:cubicBezTo>
                  <a:cubicBezTo>
                    <a:pt x="36670" y="8628"/>
                    <a:pt x="37749" y="14021"/>
                    <a:pt x="37749" y="20493"/>
                  </a:cubicBezTo>
                  <a:cubicBezTo>
                    <a:pt x="37749" y="20493"/>
                    <a:pt x="37749" y="22650"/>
                    <a:pt x="37749" y="23728"/>
                  </a:cubicBezTo>
                  <a:close/>
                  <a:moveTo>
                    <a:pt x="32357" y="18335"/>
                  </a:moveTo>
                  <a:cubicBezTo>
                    <a:pt x="32357" y="14021"/>
                    <a:pt x="31278" y="10786"/>
                    <a:pt x="29121" y="7550"/>
                  </a:cubicBezTo>
                  <a:cubicBezTo>
                    <a:pt x="26964" y="4314"/>
                    <a:pt x="24807" y="4314"/>
                    <a:pt x="20492" y="4314"/>
                  </a:cubicBezTo>
                  <a:cubicBezTo>
                    <a:pt x="17257" y="4314"/>
                    <a:pt x="14021" y="5393"/>
                    <a:pt x="11864" y="7550"/>
                  </a:cubicBezTo>
                  <a:cubicBezTo>
                    <a:pt x="9707" y="9707"/>
                    <a:pt x="7550" y="12943"/>
                    <a:pt x="7550" y="18335"/>
                  </a:cubicBezTo>
                  <a:lnTo>
                    <a:pt x="32357" y="18335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841" name="Grafik 2">
            <a:extLst>
              <a:ext uri="{FF2B5EF4-FFF2-40B4-BE49-F238E27FC236}">
                <a16:creationId xmlns:a16="http://schemas.microsoft.com/office/drawing/2014/main" id="{BFF4361A-FE84-4594-9EC7-FE6E4CE2D1ED}"/>
              </a:ext>
            </a:extLst>
          </p:cNvPr>
          <p:cNvGrpSpPr/>
          <p:nvPr/>
        </p:nvGrpSpPr>
        <p:grpSpPr>
          <a:xfrm>
            <a:off x="10447952" y="5022225"/>
            <a:ext cx="352686" cy="83048"/>
            <a:chOff x="10447952" y="5022225"/>
            <a:chExt cx="352686" cy="83048"/>
          </a:xfrm>
          <a:solidFill>
            <a:srgbClr val="777776"/>
          </a:solidFill>
        </p:grpSpPr>
        <p:sp>
          <p:nvSpPr>
            <p:cNvPr id="2842" name="Freihandform: Form 2841">
              <a:extLst>
                <a:ext uri="{FF2B5EF4-FFF2-40B4-BE49-F238E27FC236}">
                  <a16:creationId xmlns:a16="http://schemas.microsoft.com/office/drawing/2014/main" id="{6B221CB7-9C7D-4932-85DA-8E4DD4906847}"/>
                </a:ext>
              </a:extLst>
            </p:cNvPr>
            <p:cNvSpPr/>
            <p:nvPr/>
          </p:nvSpPr>
          <p:spPr>
            <a:xfrm>
              <a:off x="10447952" y="5042717"/>
              <a:ext cx="40984" cy="45299"/>
            </a:xfrm>
            <a:custGeom>
              <a:avLst/>
              <a:gdLst>
                <a:gd name="connsiteX0" fmla="*/ 10786 w 40984"/>
                <a:gd name="connsiteY0" fmla="*/ 42063 h 45299"/>
                <a:gd name="connsiteX1" fmla="*/ 3236 w 40984"/>
                <a:gd name="connsiteY1" fmla="*/ 34514 h 45299"/>
                <a:gd name="connsiteX2" fmla="*/ 0 w 40984"/>
                <a:gd name="connsiteY2" fmla="*/ 22650 h 45299"/>
                <a:gd name="connsiteX3" fmla="*/ 3236 w 40984"/>
                <a:gd name="connsiteY3" fmla="*/ 10786 h 45299"/>
                <a:gd name="connsiteX4" fmla="*/ 10786 w 40984"/>
                <a:gd name="connsiteY4" fmla="*/ 3236 h 45299"/>
                <a:gd name="connsiteX5" fmla="*/ 20493 w 40984"/>
                <a:gd name="connsiteY5" fmla="*/ 0 h 45299"/>
                <a:gd name="connsiteX6" fmla="*/ 30199 w 40984"/>
                <a:gd name="connsiteY6" fmla="*/ 3236 h 45299"/>
                <a:gd name="connsiteX7" fmla="*/ 37749 w 40984"/>
                <a:gd name="connsiteY7" fmla="*/ 10786 h 45299"/>
                <a:gd name="connsiteX8" fmla="*/ 40985 w 40984"/>
                <a:gd name="connsiteY8" fmla="*/ 22650 h 45299"/>
                <a:gd name="connsiteX9" fmla="*/ 37749 w 40984"/>
                <a:gd name="connsiteY9" fmla="*/ 34514 h 45299"/>
                <a:gd name="connsiteX10" fmla="*/ 30199 w 40984"/>
                <a:gd name="connsiteY10" fmla="*/ 42063 h 45299"/>
                <a:gd name="connsiteX11" fmla="*/ 20493 w 40984"/>
                <a:gd name="connsiteY11" fmla="*/ 45299 h 45299"/>
                <a:gd name="connsiteX12" fmla="*/ 10786 w 40984"/>
                <a:gd name="connsiteY12" fmla="*/ 42063 h 45299"/>
                <a:gd name="connsiteX13" fmla="*/ 26964 w 40984"/>
                <a:gd name="connsiteY13" fmla="*/ 37749 h 45299"/>
                <a:gd name="connsiteX14" fmla="*/ 31278 w 40984"/>
                <a:gd name="connsiteY14" fmla="*/ 31278 h 45299"/>
                <a:gd name="connsiteX15" fmla="*/ 33435 w 40984"/>
                <a:gd name="connsiteY15" fmla="*/ 22650 h 45299"/>
                <a:gd name="connsiteX16" fmla="*/ 31278 w 40984"/>
                <a:gd name="connsiteY16" fmla="*/ 14021 h 45299"/>
                <a:gd name="connsiteX17" fmla="*/ 26964 w 40984"/>
                <a:gd name="connsiteY17" fmla="*/ 7550 h 45299"/>
                <a:gd name="connsiteX18" fmla="*/ 20493 w 40984"/>
                <a:gd name="connsiteY18" fmla="*/ 5393 h 45299"/>
                <a:gd name="connsiteX19" fmla="*/ 14021 w 40984"/>
                <a:gd name="connsiteY19" fmla="*/ 7550 h 45299"/>
                <a:gd name="connsiteX20" fmla="*/ 9707 w 40984"/>
                <a:gd name="connsiteY20" fmla="*/ 14021 h 45299"/>
                <a:gd name="connsiteX21" fmla="*/ 7550 w 40984"/>
                <a:gd name="connsiteY21" fmla="*/ 22650 h 45299"/>
                <a:gd name="connsiteX22" fmla="*/ 10786 w 40984"/>
                <a:gd name="connsiteY22" fmla="*/ 35592 h 45299"/>
                <a:gd name="connsiteX23" fmla="*/ 20493 w 40984"/>
                <a:gd name="connsiteY23" fmla="*/ 39907 h 45299"/>
                <a:gd name="connsiteX24" fmla="*/ 26964 w 40984"/>
                <a:gd name="connsiteY24" fmla="*/ 37749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0984" h="45299">
                  <a:moveTo>
                    <a:pt x="10786" y="42063"/>
                  </a:moveTo>
                  <a:cubicBezTo>
                    <a:pt x="7550" y="39907"/>
                    <a:pt x="5393" y="37749"/>
                    <a:pt x="3236" y="34514"/>
                  </a:cubicBezTo>
                  <a:cubicBezTo>
                    <a:pt x="1078" y="31278"/>
                    <a:pt x="0" y="26964"/>
                    <a:pt x="0" y="22650"/>
                  </a:cubicBezTo>
                  <a:cubicBezTo>
                    <a:pt x="0" y="18336"/>
                    <a:pt x="1078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2157"/>
                    <a:pt x="17257" y="0"/>
                    <a:pt x="20493" y="0"/>
                  </a:cubicBezTo>
                  <a:cubicBezTo>
                    <a:pt x="23728" y="0"/>
                    <a:pt x="26964" y="1079"/>
                    <a:pt x="30199" y="3236"/>
                  </a:cubicBezTo>
                  <a:cubicBezTo>
                    <a:pt x="33435" y="5393"/>
                    <a:pt x="35592" y="7550"/>
                    <a:pt x="37749" y="10786"/>
                  </a:cubicBezTo>
                  <a:cubicBezTo>
                    <a:pt x="39907" y="14021"/>
                    <a:pt x="40985" y="18336"/>
                    <a:pt x="40985" y="22650"/>
                  </a:cubicBezTo>
                  <a:cubicBezTo>
                    <a:pt x="40985" y="26964"/>
                    <a:pt x="39907" y="31278"/>
                    <a:pt x="37749" y="34514"/>
                  </a:cubicBezTo>
                  <a:cubicBezTo>
                    <a:pt x="35592" y="37749"/>
                    <a:pt x="33435" y="40985"/>
                    <a:pt x="30199" y="42063"/>
                  </a:cubicBezTo>
                  <a:cubicBezTo>
                    <a:pt x="26964" y="43142"/>
                    <a:pt x="23728" y="45299"/>
                    <a:pt x="20493" y="45299"/>
                  </a:cubicBezTo>
                  <a:cubicBezTo>
                    <a:pt x="16178" y="45299"/>
                    <a:pt x="12943" y="44221"/>
                    <a:pt x="10786" y="42063"/>
                  </a:cubicBezTo>
                  <a:close/>
                  <a:moveTo>
                    <a:pt x="26964" y="37749"/>
                  </a:moveTo>
                  <a:cubicBezTo>
                    <a:pt x="29121" y="36671"/>
                    <a:pt x="30199" y="34514"/>
                    <a:pt x="31278" y="31278"/>
                  </a:cubicBezTo>
                  <a:cubicBezTo>
                    <a:pt x="32357" y="29121"/>
                    <a:pt x="33435" y="25885"/>
                    <a:pt x="33435" y="22650"/>
                  </a:cubicBezTo>
                  <a:cubicBezTo>
                    <a:pt x="33435" y="19414"/>
                    <a:pt x="32357" y="16178"/>
                    <a:pt x="31278" y="14021"/>
                  </a:cubicBezTo>
                  <a:cubicBezTo>
                    <a:pt x="30199" y="11864"/>
                    <a:pt x="29121" y="9707"/>
                    <a:pt x="26964" y="7550"/>
                  </a:cubicBezTo>
                  <a:cubicBezTo>
                    <a:pt x="24807" y="5393"/>
                    <a:pt x="22649" y="5393"/>
                    <a:pt x="20493" y="5393"/>
                  </a:cubicBezTo>
                  <a:cubicBezTo>
                    <a:pt x="18335" y="5393"/>
                    <a:pt x="16178" y="6471"/>
                    <a:pt x="14021" y="7550"/>
                  </a:cubicBezTo>
                  <a:cubicBezTo>
                    <a:pt x="11864" y="8628"/>
                    <a:pt x="10786" y="10786"/>
                    <a:pt x="9707" y="14021"/>
                  </a:cubicBezTo>
                  <a:cubicBezTo>
                    <a:pt x="8628" y="17257"/>
                    <a:pt x="7550" y="19414"/>
                    <a:pt x="7550" y="22650"/>
                  </a:cubicBezTo>
                  <a:cubicBezTo>
                    <a:pt x="7550" y="28042"/>
                    <a:pt x="8628" y="32357"/>
                    <a:pt x="10786" y="35592"/>
                  </a:cubicBezTo>
                  <a:cubicBezTo>
                    <a:pt x="12943" y="38828"/>
                    <a:pt x="16178" y="39907"/>
                    <a:pt x="20493" y="39907"/>
                  </a:cubicBezTo>
                  <a:cubicBezTo>
                    <a:pt x="22649" y="39907"/>
                    <a:pt x="24807" y="38828"/>
                    <a:pt x="26964" y="377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43" name="Freihandform: Form 2842">
              <a:extLst>
                <a:ext uri="{FF2B5EF4-FFF2-40B4-BE49-F238E27FC236}">
                  <a16:creationId xmlns:a16="http://schemas.microsoft.com/office/drawing/2014/main" id="{7F89FE62-1E83-42BA-9AE7-CD6DD768043F}"/>
                </a:ext>
              </a:extLst>
            </p:cNvPr>
            <p:cNvSpPr/>
            <p:nvPr/>
          </p:nvSpPr>
          <p:spPr>
            <a:xfrm>
              <a:off x="10494329" y="5043796"/>
              <a:ext cx="58242" cy="44220"/>
            </a:xfrm>
            <a:custGeom>
              <a:avLst/>
              <a:gdLst>
                <a:gd name="connsiteX0" fmla="*/ 0 w 58242"/>
                <a:gd name="connsiteY0" fmla="*/ 0 h 44220"/>
                <a:gd name="connsiteX1" fmla="*/ 6472 w 58242"/>
                <a:gd name="connsiteY1" fmla="*/ 0 h 44220"/>
                <a:gd name="connsiteX2" fmla="*/ 12943 w 58242"/>
                <a:gd name="connsiteY2" fmla="*/ 25885 h 44220"/>
                <a:gd name="connsiteX3" fmla="*/ 14021 w 58242"/>
                <a:gd name="connsiteY3" fmla="*/ 30199 h 44220"/>
                <a:gd name="connsiteX4" fmla="*/ 16178 w 58242"/>
                <a:gd name="connsiteY4" fmla="*/ 37749 h 44220"/>
                <a:gd name="connsiteX5" fmla="*/ 16178 w 58242"/>
                <a:gd name="connsiteY5" fmla="*/ 37749 h 44220"/>
                <a:gd name="connsiteX6" fmla="*/ 19414 w 58242"/>
                <a:gd name="connsiteY6" fmla="*/ 25885 h 44220"/>
                <a:gd name="connsiteX7" fmla="*/ 25885 w 58242"/>
                <a:gd name="connsiteY7" fmla="*/ 0 h 44220"/>
                <a:gd name="connsiteX8" fmla="*/ 32357 w 58242"/>
                <a:gd name="connsiteY8" fmla="*/ 0 h 44220"/>
                <a:gd name="connsiteX9" fmla="*/ 38828 w 58242"/>
                <a:gd name="connsiteY9" fmla="*/ 25885 h 44220"/>
                <a:gd name="connsiteX10" fmla="*/ 42064 w 58242"/>
                <a:gd name="connsiteY10" fmla="*/ 37749 h 44220"/>
                <a:gd name="connsiteX11" fmla="*/ 42064 w 58242"/>
                <a:gd name="connsiteY11" fmla="*/ 37749 h 44220"/>
                <a:gd name="connsiteX12" fmla="*/ 45299 w 58242"/>
                <a:gd name="connsiteY12" fmla="*/ 25885 h 44220"/>
                <a:gd name="connsiteX13" fmla="*/ 51770 w 58242"/>
                <a:gd name="connsiteY13" fmla="*/ 0 h 44220"/>
                <a:gd name="connsiteX14" fmla="*/ 58242 w 58242"/>
                <a:gd name="connsiteY14" fmla="*/ 0 h 44220"/>
                <a:gd name="connsiteX15" fmla="*/ 46378 w 58242"/>
                <a:gd name="connsiteY15" fmla="*/ 43142 h 44220"/>
                <a:gd name="connsiteX16" fmla="*/ 38828 w 58242"/>
                <a:gd name="connsiteY16" fmla="*/ 43142 h 44220"/>
                <a:gd name="connsiteX17" fmla="*/ 32357 w 58242"/>
                <a:gd name="connsiteY17" fmla="*/ 19414 h 44220"/>
                <a:gd name="connsiteX18" fmla="*/ 30199 w 58242"/>
                <a:gd name="connsiteY18" fmla="*/ 12942 h 44220"/>
                <a:gd name="connsiteX19" fmla="*/ 29121 w 58242"/>
                <a:gd name="connsiteY19" fmla="*/ 7550 h 44220"/>
                <a:gd name="connsiteX20" fmla="*/ 29121 w 58242"/>
                <a:gd name="connsiteY20" fmla="*/ 7550 h 44220"/>
                <a:gd name="connsiteX21" fmla="*/ 25885 w 58242"/>
                <a:gd name="connsiteY21" fmla="*/ 20492 h 44220"/>
                <a:gd name="connsiteX22" fmla="*/ 19414 w 58242"/>
                <a:gd name="connsiteY22" fmla="*/ 44221 h 44220"/>
                <a:gd name="connsiteX23" fmla="*/ 11864 w 58242"/>
                <a:gd name="connsiteY23" fmla="*/ 44221 h 44220"/>
                <a:gd name="connsiteX24" fmla="*/ 0 w 58242"/>
                <a:gd name="connsiteY24" fmla="*/ 0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242" h="44220">
                  <a:moveTo>
                    <a:pt x="0" y="0"/>
                  </a:moveTo>
                  <a:lnTo>
                    <a:pt x="6472" y="0"/>
                  </a:lnTo>
                  <a:lnTo>
                    <a:pt x="12943" y="25885"/>
                  </a:lnTo>
                  <a:lnTo>
                    <a:pt x="14021" y="30199"/>
                  </a:lnTo>
                  <a:cubicBezTo>
                    <a:pt x="15100" y="33435"/>
                    <a:pt x="15100" y="36671"/>
                    <a:pt x="16178" y="37749"/>
                  </a:cubicBezTo>
                  <a:lnTo>
                    <a:pt x="16178" y="37749"/>
                  </a:lnTo>
                  <a:cubicBezTo>
                    <a:pt x="17257" y="33435"/>
                    <a:pt x="18335" y="29121"/>
                    <a:pt x="19414" y="25885"/>
                  </a:cubicBezTo>
                  <a:lnTo>
                    <a:pt x="25885" y="0"/>
                  </a:lnTo>
                  <a:lnTo>
                    <a:pt x="32357" y="0"/>
                  </a:lnTo>
                  <a:lnTo>
                    <a:pt x="38828" y="25885"/>
                  </a:lnTo>
                  <a:lnTo>
                    <a:pt x="42064" y="37749"/>
                  </a:lnTo>
                  <a:lnTo>
                    <a:pt x="42064" y="37749"/>
                  </a:lnTo>
                  <a:lnTo>
                    <a:pt x="45299" y="25885"/>
                  </a:lnTo>
                  <a:lnTo>
                    <a:pt x="51770" y="0"/>
                  </a:lnTo>
                  <a:lnTo>
                    <a:pt x="58242" y="0"/>
                  </a:lnTo>
                  <a:lnTo>
                    <a:pt x="46378" y="43142"/>
                  </a:lnTo>
                  <a:lnTo>
                    <a:pt x="38828" y="43142"/>
                  </a:lnTo>
                  <a:lnTo>
                    <a:pt x="32357" y="19414"/>
                  </a:lnTo>
                  <a:lnTo>
                    <a:pt x="30199" y="12942"/>
                  </a:lnTo>
                  <a:cubicBezTo>
                    <a:pt x="30199" y="12942"/>
                    <a:pt x="30199" y="10786"/>
                    <a:pt x="29121" y="7550"/>
                  </a:cubicBezTo>
                  <a:lnTo>
                    <a:pt x="29121" y="7550"/>
                  </a:lnTo>
                  <a:cubicBezTo>
                    <a:pt x="28043" y="12942"/>
                    <a:pt x="26964" y="17257"/>
                    <a:pt x="25885" y="20492"/>
                  </a:cubicBezTo>
                  <a:lnTo>
                    <a:pt x="19414" y="44221"/>
                  </a:lnTo>
                  <a:lnTo>
                    <a:pt x="11864" y="44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44" name="Freihandform: Form 2843">
              <a:extLst>
                <a:ext uri="{FF2B5EF4-FFF2-40B4-BE49-F238E27FC236}">
                  <a16:creationId xmlns:a16="http://schemas.microsoft.com/office/drawing/2014/main" id="{EE32F24B-0C4E-4A03-9F0F-17CDA9837A53}"/>
                </a:ext>
              </a:extLst>
            </p:cNvPr>
            <p:cNvSpPr/>
            <p:nvPr/>
          </p:nvSpPr>
          <p:spPr>
            <a:xfrm>
              <a:off x="10560121" y="5042717"/>
              <a:ext cx="34513" cy="44220"/>
            </a:xfrm>
            <a:custGeom>
              <a:avLst/>
              <a:gdLst>
                <a:gd name="connsiteX0" fmla="*/ 2157 w 34513"/>
                <a:gd name="connsiteY0" fmla="*/ 1079 h 44220"/>
                <a:gd name="connsiteX1" fmla="*/ 7549 w 34513"/>
                <a:gd name="connsiteY1" fmla="*/ 1079 h 44220"/>
                <a:gd name="connsiteX2" fmla="*/ 7549 w 34513"/>
                <a:gd name="connsiteY2" fmla="*/ 7550 h 44220"/>
                <a:gd name="connsiteX3" fmla="*/ 7549 w 34513"/>
                <a:gd name="connsiteY3" fmla="*/ 7550 h 44220"/>
                <a:gd name="connsiteX4" fmla="*/ 14021 w 34513"/>
                <a:gd name="connsiteY4" fmla="*/ 2157 h 44220"/>
                <a:gd name="connsiteX5" fmla="*/ 21571 w 34513"/>
                <a:gd name="connsiteY5" fmla="*/ 0 h 44220"/>
                <a:gd name="connsiteX6" fmla="*/ 31278 w 34513"/>
                <a:gd name="connsiteY6" fmla="*/ 4314 h 44220"/>
                <a:gd name="connsiteX7" fmla="*/ 34513 w 34513"/>
                <a:gd name="connsiteY7" fmla="*/ 17257 h 44220"/>
                <a:gd name="connsiteX8" fmla="*/ 34513 w 34513"/>
                <a:gd name="connsiteY8" fmla="*/ 44221 h 44220"/>
                <a:gd name="connsiteX9" fmla="*/ 28042 w 34513"/>
                <a:gd name="connsiteY9" fmla="*/ 44221 h 44220"/>
                <a:gd name="connsiteX10" fmla="*/ 28042 w 34513"/>
                <a:gd name="connsiteY10" fmla="*/ 17257 h 44220"/>
                <a:gd name="connsiteX11" fmla="*/ 25885 w 34513"/>
                <a:gd name="connsiteY11" fmla="*/ 8628 h 44220"/>
                <a:gd name="connsiteX12" fmla="*/ 19414 w 34513"/>
                <a:gd name="connsiteY12" fmla="*/ 5393 h 44220"/>
                <a:gd name="connsiteX13" fmla="*/ 12942 w 34513"/>
                <a:gd name="connsiteY13" fmla="*/ 7550 h 44220"/>
                <a:gd name="connsiteX14" fmla="*/ 6471 w 34513"/>
                <a:gd name="connsiteY14" fmla="*/ 12943 h 44220"/>
                <a:gd name="connsiteX15" fmla="*/ 6471 w 34513"/>
                <a:gd name="connsiteY15" fmla="*/ 44221 h 44220"/>
                <a:gd name="connsiteX16" fmla="*/ 0 w 34513"/>
                <a:gd name="connsiteY16" fmla="*/ 44221 h 44220"/>
                <a:gd name="connsiteX17" fmla="*/ 0 w 34513"/>
                <a:gd name="connsiteY17" fmla="*/ 1079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513" h="44220">
                  <a:moveTo>
                    <a:pt x="2157" y="1079"/>
                  </a:moveTo>
                  <a:lnTo>
                    <a:pt x="7549" y="1079"/>
                  </a:lnTo>
                  <a:lnTo>
                    <a:pt x="7549" y="7550"/>
                  </a:lnTo>
                  <a:lnTo>
                    <a:pt x="7549" y="7550"/>
                  </a:lnTo>
                  <a:cubicBezTo>
                    <a:pt x="9707" y="5393"/>
                    <a:pt x="11864" y="3236"/>
                    <a:pt x="14021" y="2157"/>
                  </a:cubicBezTo>
                  <a:cubicBezTo>
                    <a:pt x="16178" y="1079"/>
                    <a:pt x="18335" y="0"/>
                    <a:pt x="21571" y="0"/>
                  </a:cubicBezTo>
                  <a:cubicBezTo>
                    <a:pt x="25885" y="0"/>
                    <a:pt x="29120" y="1079"/>
                    <a:pt x="31278" y="4314"/>
                  </a:cubicBezTo>
                  <a:cubicBezTo>
                    <a:pt x="33435" y="7550"/>
                    <a:pt x="34513" y="10786"/>
                    <a:pt x="34513" y="17257"/>
                  </a:cubicBezTo>
                  <a:lnTo>
                    <a:pt x="34513" y="44221"/>
                  </a:lnTo>
                  <a:lnTo>
                    <a:pt x="28042" y="44221"/>
                  </a:lnTo>
                  <a:lnTo>
                    <a:pt x="28042" y="17257"/>
                  </a:lnTo>
                  <a:cubicBezTo>
                    <a:pt x="28042" y="12943"/>
                    <a:pt x="26964" y="9707"/>
                    <a:pt x="25885" y="8628"/>
                  </a:cubicBezTo>
                  <a:cubicBezTo>
                    <a:pt x="24807" y="6471"/>
                    <a:pt x="22649" y="5393"/>
                    <a:pt x="19414" y="5393"/>
                  </a:cubicBezTo>
                  <a:cubicBezTo>
                    <a:pt x="17257" y="5393"/>
                    <a:pt x="15099" y="6471"/>
                    <a:pt x="12942" y="7550"/>
                  </a:cubicBezTo>
                  <a:cubicBezTo>
                    <a:pt x="10786" y="8628"/>
                    <a:pt x="8628" y="10786"/>
                    <a:pt x="6471" y="12943"/>
                  </a:cubicBezTo>
                  <a:lnTo>
                    <a:pt x="6471" y="44221"/>
                  </a:lnTo>
                  <a:lnTo>
                    <a:pt x="0" y="44221"/>
                  </a:lnTo>
                  <a:lnTo>
                    <a:pt x="0" y="1079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45" name="Freihandform: Form 2844">
              <a:extLst>
                <a:ext uri="{FF2B5EF4-FFF2-40B4-BE49-F238E27FC236}">
                  <a16:creationId xmlns:a16="http://schemas.microsoft.com/office/drawing/2014/main" id="{8735C29E-92C1-4225-AC0B-89B9FF78E7C6}"/>
                </a:ext>
              </a:extLst>
            </p:cNvPr>
            <p:cNvSpPr/>
            <p:nvPr/>
          </p:nvSpPr>
          <p:spPr>
            <a:xfrm>
              <a:off x="10605420" y="5042717"/>
              <a:ext cx="37749" cy="45299"/>
            </a:xfrm>
            <a:custGeom>
              <a:avLst/>
              <a:gdLst>
                <a:gd name="connsiteX0" fmla="*/ 37749 w 37749"/>
                <a:gd name="connsiteY0" fmla="*/ 23728 h 45299"/>
                <a:gd name="connsiteX1" fmla="*/ 7550 w 37749"/>
                <a:gd name="connsiteY1" fmla="*/ 23728 h 45299"/>
                <a:gd name="connsiteX2" fmla="*/ 11864 w 37749"/>
                <a:gd name="connsiteY2" fmla="*/ 35592 h 45299"/>
                <a:gd name="connsiteX3" fmla="*/ 22650 w 37749"/>
                <a:gd name="connsiteY3" fmla="*/ 39907 h 45299"/>
                <a:gd name="connsiteX4" fmla="*/ 33435 w 37749"/>
                <a:gd name="connsiteY4" fmla="*/ 36671 h 45299"/>
                <a:gd name="connsiteX5" fmla="*/ 35593 w 37749"/>
                <a:gd name="connsiteY5" fmla="*/ 40985 h 45299"/>
                <a:gd name="connsiteX6" fmla="*/ 29121 w 37749"/>
                <a:gd name="connsiteY6" fmla="*/ 44221 h 45299"/>
                <a:gd name="connsiteX7" fmla="*/ 21571 w 37749"/>
                <a:gd name="connsiteY7" fmla="*/ 45299 h 45299"/>
                <a:gd name="connsiteX8" fmla="*/ 10786 w 37749"/>
                <a:gd name="connsiteY8" fmla="*/ 42063 h 45299"/>
                <a:gd name="connsiteX9" fmla="*/ 3236 w 37749"/>
                <a:gd name="connsiteY9" fmla="*/ 34514 h 45299"/>
                <a:gd name="connsiteX10" fmla="*/ 0 w 37749"/>
                <a:gd name="connsiteY10" fmla="*/ 22650 h 45299"/>
                <a:gd name="connsiteX11" fmla="*/ 3236 w 37749"/>
                <a:gd name="connsiteY11" fmla="*/ 10786 h 45299"/>
                <a:gd name="connsiteX12" fmla="*/ 10786 w 37749"/>
                <a:gd name="connsiteY12" fmla="*/ 3236 h 45299"/>
                <a:gd name="connsiteX13" fmla="*/ 20493 w 37749"/>
                <a:gd name="connsiteY13" fmla="*/ 0 h 45299"/>
                <a:gd name="connsiteX14" fmla="*/ 33435 w 37749"/>
                <a:gd name="connsiteY14" fmla="*/ 5393 h 45299"/>
                <a:gd name="connsiteX15" fmla="*/ 37749 w 37749"/>
                <a:gd name="connsiteY15" fmla="*/ 20492 h 45299"/>
                <a:gd name="connsiteX16" fmla="*/ 37749 w 37749"/>
                <a:gd name="connsiteY16" fmla="*/ 23728 h 45299"/>
                <a:gd name="connsiteX17" fmla="*/ 32357 w 37749"/>
                <a:gd name="connsiteY17" fmla="*/ 19414 h 45299"/>
                <a:gd name="connsiteX18" fmla="*/ 29121 w 37749"/>
                <a:gd name="connsiteY18" fmla="*/ 8628 h 45299"/>
                <a:gd name="connsiteX19" fmla="*/ 20493 w 37749"/>
                <a:gd name="connsiteY19" fmla="*/ 5393 h 45299"/>
                <a:gd name="connsiteX20" fmla="*/ 11864 w 37749"/>
                <a:gd name="connsiteY20" fmla="*/ 8628 h 45299"/>
                <a:gd name="connsiteX21" fmla="*/ 7550 w 37749"/>
                <a:gd name="connsiteY21" fmla="*/ 19414 h 45299"/>
                <a:gd name="connsiteX22" fmla="*/ 32357 w 37749"/>
                <a:gd name="connsiteY22" fmla="*/ 19414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749" h="45299">
                  <a:moveTo>
                    <a:pt x="37749" y="23728"/>
                  </a:moveTo>
                  <a:lnTo>
                    <a:pt x="7550" y="23728"/>
                  </a:lnTo>
                  <a:cubicBezTo>
                    <a:pt x="7550" y="29121"/>
                    <a:pt x="9707" y="32357"/>
                    <a:pt x="11864" y="35592"/>
                  </a:cubicBezTo>
                  <a:cubicBezTo>
                    <a:pt x="15100" y="38828"/>
                    <a:pt x="18335" y="39907"/>
                    <a:pt x="22650" y="39907"/>
                  </a:cubicBezTo>
                  <a:cubicBezTo>
                    <a:pt x="25885" y="39907"/>
                    <a:pt x="30200" y="38828"/>
                    <a:pt x="33435" y="36671"/>
                  </a:cubicBezTo>
                  <a:lnTo>
                    <a:pt x="35593" y="40985"/>
                  </a:lnTo>
                  <a:cubicBezTo>
                    <a:pt x="33435" y="42063"/>
                    <a:pt x="31278" y="43142"/>
                    <a:pt x="29121" y="44221"/>
                  </a:cubicBezTo>
                  <a:cubicBezTo>
                    <a:pt x="26964" y="45299"/>
                    <a:pt x="24807" y="45299"/>
                    <a:pt x="21571" y="45299"/>
                  </a:cubicBezTo>
                  <a:cubicBezTo>
                    <a:pt x="17257" y="45299"/>
                    <a:pt x="14022" y="44221"/>
                    <a:pt x="10786" y="42063"/>
                  </a:cubicBezTo>
                  <a:cubicBezTo>
                    <a:pt x="7550" y="39907"/>
                    <a:pt x="5393" y="37749"/>
                    <a:pt x="3236" y="34514"/>
                  </a:cubicBezTo>
                  <a:cubicBezTo>
                    <a:pt x="1079" y="31278"/>
                    <a:pt x="0" y="26964"/>
                    <a:pt x="0" y="22650"/>
                  </a:cubicBezTo>
                  <a:cubicBezTo>
                    <a:pt x="0" y="18336"/>
                    <a:pt x="1079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2" y="1079"/>
                    <a:pt x="17257" y="0"/>
                    <a:pt x="20493" y="0"/>
                  </a:cubicBezTo>
                  <a:cubicBezTo>
                    <a:pt x="25885" y="0"/>
                    <a:pt x="30200" y="2157"/>
                    <a:pt x="33435" y="5393"/>
                  </a:cubicBezTo>
                  <a:cubicBezTo>
                    <a:pt x="36671" y="8628"/>
                    <a:pt x="37749" y="14021"/>
                    <a:pt x="37749" y="20492"/>
                  </a:cubicBezTo>
                  <a:cubicBezTo>
                    <a:pt x="37749" y="21571"/>
                    <a:pt x="37749" y="22650"/>
                    <a:pt x="37749" y="23728"/>
                  </a:cubicBezTo>
                  <a:close/>
                  <a:moveTo>
                    <a:pt x="32357" y="19414"/>
                  </a:moveTo>
                  <a:cubicBezTo>
                    <a:pt x="32357" y="15100"/>
                    <a:pt x="31278" y="11864"/>
                    <a:pt x="29121" y="8628"/>
                  </a:cubicBezTo>
                  <a:cubicBezTo>
                    <a:pt x="26964" y="6471"/>
                    <a:pt x="24807" y="5393"/>
                    <a:pt x="20493" y="5393"/>
                  </a:cubicBezTo>
                  <a:cubicBezTo>
                    <a:pt x="17257" y="5393"/>
                    <a:pt x="14022" y="6471"/>
                    <a:pt x="11864" y="8628"/>
                  </a:cubicBezTo>
                  <a:cubicBezTo>
                    <a:pt x="9707" y="10786"/>
                    <a:pt x="7550" y="14021"/>
                    <a:pt x="7550" y="19414"/>
                  </a:cubicBezTo>
                  <a:lnTo>
                    <a:pt x="32357" y="19414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46" name="Freihandform: Form 2845">
              <a:extLst>
                <a:ext uri="{FF2B5EF4-FFF2-40B4-BE49-F238E27FC236}">
                  <a16:creationId xmlns:a16="http://schemas.microsoft.com/office/drawing/2014/main" id="{EFCD5C7E-3028-49AC-985D-C07CDA131D7C}"/>
                </a:ext>
              </a:extLst>
            </p:cNvPr>
            <p:cNvSpPr/>
            <p:nvPr/>
          </p:nvSpPr>
          <p:spPr>
            <a:xfrm>
              <a:off x="10650719" y="5023304"/>
              <a:ext cx="37749" cy="64713"/>
            </a:xfrm>
            <a:custGeom>
              <a:avLst/>
              <a:gdLst>
                <a:gd name="connsiteX0" fmla="*/ 4314 w 37749"/>
                <a:gd name="connsiteY0" fmla="*/ 58242 h 64713"/>
                <a:gd name="connsiteX1" fmla="*/ 0 w 37749"/>
                <a:gd name="connsiteY1" fmla="*/ 42063 h 64713"/>
                <a:gd name="connsiteX2" fmla="*/ 2157 w 37749"/>
                <a:gd name="connsiteY2" fmla="*/ 30199 h 64713"/>
                <a:gd name="connsiteX3" fmla="*/ 8628 w 37749"/>
                <a:gd name="connsiteY3" fmla="*/ 22649 h 64713"/>
                <a:gd name="connsiteX4" fmla="*/ 18335 w 37749"/>
                <a:gd name="connsiteY4" fmla="*/ 19414 h 64713"/>
                <a:gd name="connsiteX5" fmla="*/ 24807 w 37749"/>
                <a:gd name="connsiteY5" fmla="*/ 20492 h 64713"/>
                <a:gd name="connsiteX6" fmla="*/ 31278 w 37749"/>
                <a:gd name="connsiteY6" fmla="*/ 24807 h 64713"/>
                <a:gd name="connsiteX7" fmla="*/ 31278 w 37749"/>
                <a:gd name="connsiteY7" fmla="*/ 17257 h 64713"/>
                <a:gd name="connsiteX8" fmla="*/ 31278 w 37749"/>
                <a:gd name="connsiteY8" fmla="*/ 0 h 64713"/>
                <a:gd name="connsiteX9" fmla="*/ 37749 w 37749"/>
                <a:gd name="connsiteY9" fmla="*/ 0 h 64713"/>
                <a:gd name="connsiteX10" fmla="*/ 37749 w 37749"/>
                <a:gd name="connsiteY10" fmla="*/ 63634 h 64713"/>
                <a:gd name="connsiteX11" fmla="*/ 32357 w 37749"/>
                <a:gd name="connsiteY11" fmla="*/ 63634 h 64713"/>
                <a:gd name="connsiteX12" fmla="*/ 32357 w 37749"/>
                <a:gd name="connsiteY12" fmla="*/ 58242 h 64713"/>
                <a:gd name="connsiteX13" fmla="*/ 32357 w 37749"/>
                <a:gd name="connsiteY13" fmla="*/ 58242 h 64713"/>
                <a:gd name="connsiteX14" fmla="*/ 25885 w 37749"/>
                <a:gd name="connsiteY14" fmla="*/ 62556 h 64713"/>
                <a:gd name="connsiteX15" fmla="*/ 18335 w 37749"/>
                <a:gd name="connsiteY15" fmla="*/ 64713 h 64713"/>
                <a:gd name="connsiteX16" fmla="*/ 4314 w 37749"/>
                <a:gd name="connsiteY16" fmla="*/ 58242 h 64713"/>
                <a:gd name="connsiteX17" fmla="*/ 24807 w 37749"/>
                <a:gd name="connsiteY17" fmla="*/ 57163 h 64713"/>
                <a:gd name="connsiteX18" fmla="*/ 30199 w 37749"/>
                <a:gd name="connsiteY18" fmla="*/ 52849 h 64713"/>
                <a:gd name="connsiteX19" fmla="*/ 30199 w 37749"/>
                <a:gd name="connsiteY19" fmla="*/ 29121 h 64713"/>
                <a:gd name="connsiteX20" fmla="*/ 24807 w 37749"/>
                <a:gd name="connsiteY20" fmla="*/ 25885 h 64713"/>
                <a:gd name="connsiteX21" fmla="*/ 19414 w 37749"/>
                <a:gd name="connsiteY21" fmla="*/ 24807 h 64713"/>
                <a:gd name="connsiteX22" fmla="*/ 12943 w 37749"/>
                <a:gd name="connsiteY22" fmla="*/ 26964 h 64713"/>
                <a:gd name="connsiteX23" fmla="*/ 8628 w 37749"/>
                <a:gd name="connsiteY23" fmla="*/ 33435 h 64713"/>
                <a:gd name="connsiteX24" fmla="*/ 6472 w 37749"/>
                <a:gd name="connsiteY24" fmla="*/ 42063 h 64713"/>
                <a:gd name="connsiteX25" fmla="*/ 9707 w 37749"/>
                <a:gd name="connsiteY25" fmla="*/ 55006 h 64713"/>
                <a:gd name="connsiteX26" fmla="*/ 19414 w 37749"/>
                <a:gd name="connsiteY26" fmla="*/ 59320 h 64713"/>
                <a:gd name="connsiteX27" fmla="*/ 24807 w 37749"/>
                <a:gd name="connsiteY27" fmla="*/ 57163 h 6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749" h="64713">
                  <a:moveTo>
                    <a:pt x="4314" y="58242"/>
                  </a:moveTo>
                  <a:cubicBezTo>
                    <a:pt x="1079" y="53928"/>
                    <a:pt x="0" y="48535"/>
                    <a:pt x="0" y="42063"/>
                  </a:cubicBezTo>
                  <a:cubicBezTo>
                    <a:pt x="0" y="37749"/>
                    <a:pt x="1079" y="33435"/>
                    <a:pt x="2157" y="30199"/>
                  </a:cubicBezTo>
                  <a:cubicBezTo>
                    <a:pt x="4314" y="26964"/>
                    <a:pt x="6472" y="23728"/>
                    <a:pt x="8628" y="22649"/>
                  </a:cubicBezTo>
                  <a:cubicBezTo>
                    <a:pt x="11864" y="20492"/>
                    <a:pt x="15100" y="19414"/>
                    <a:pt x="18335" y="19414"/>
                  </a:cubicBezTo>
                  <a:cubicBezTo>
                    <a:pt x="20493" y="19414"/>
                    <a:pt x="22650" y="19414"/>
                    <a:pt x="24807" y="20492"/>
                  </a:cubicBezTo>
                  <a:cubicBezTo>
                    <a:pt x="26964" y="21571"/>
                    <a:pt x="29121" y="22649"/>
                    <a:pt x="31278" y="24807"/>
                  </a:cubicBezTo>
                  <a:lnTo>
                    <a:pt x="31278" y="17257"/>
                  </a:lnTo>
                  <a:lnTo>
                    <a:pt x="31278" y="0"/>
                  </a:lnTo>
                  <a:lnTo>
                    <a:pt x="37749" y="0"/>
                  </a:lnTo>
                  <a:lnTo>
                    <a:pt x="37749" y="63634"/>
                  </a:lnTo>
                  <a:lnTo>
                    <a:pt x="32357" y="63634"/>
                  </a:lnTo>
                  <a:lnTo>
                    <a:pt x="32357" y="58242"/>
                  </a:lnTo>
                  <a:lnTo>
                    <a:pt x="32357" y="58242"/>
                  </a:lnTo>
                  <a:cubicBezTo>
                    <a:pt x="30199" y="60399"/>
                    <a:pt x="28043" y="61477"/>
                    <a:pt x="25885" y="62556"/>
                  </a:cubicBezTo>
                  <a:cubicBezTo>
                    <a:pt x="23728" y="63634"/>
                    <a:pt x="21571" y="64713"/>
                    <a:pt x="18335" y="64713"/>
                  </a:cubicBezTo>
                  <a:cubicBezTo>
                    <a:pt x="11864" y="64713"/>
                    <a:pt x="7550" y="62556"/>
                    <a:pt x="4314" y="58242"/>
                  </a:cubicBezTo>
                  <a:close/>
                  <a:moveTo>
                    <a:pt x="24807" y="57163"/>
                  </a:moveTo>
                  <a:cubicBezTo>
                    <a:pt x="26964" y="56084"/>
                    <a:pt x="28043" y="55006"/>
                    <a:pt x="30199" y="52849"/>
                  </a:cubicBezTo>
                  <a:lnTo>
                    <a:pt x="30199" y="29121"/>
                  </a:lnTo>
                  <a:cubicBezTo>
                    <a:pt x="28043" y="26964"/>
                    <a:pt x="26964" y="25885"/>
                    <a:pt x="24807" y="25885"/>
                  </a:cubicBezTo>
                  <a:cubicBezTo>
                    <a:pt x="22650" y="24807"/>
                    <a:pt x="21571" y="24807"/>
                    <a:pt x="19414" y="24807"/>
                  </a:cubicBezTo>
                  <a:cubicBezTo>
                    <a:pt x="17257" y="24807"/>
                    <a:pt x="15100" y="25885"/>
                    <a:pt x="12943" y="26964"/>
                  </a:cubicBezTo>
                  <a:cubicBezTo>
                    <a:pt x="10786" y="28042"/>
                    <a:pt x="9707" y="30199"/>
                    <a:pt x="8628" y="33435"/>
                  </a:cubicBezTo>
                  <a:cubicBezTo>
                    <a:pt x="7550" y="35592"/>
                    <a:pt x="6472" y="38828"/>
                    <a:pt x="6472" y="42063"/>
                  </a:cubicBezTo>
                  <a:cubicBezTo>
                    <a:pt x="6472" y="47456"/>
                    <a:pt x="7550" y="51770"/>
                    <a:pt x="9707" y="55006"/>
                  </a:cubicBezTo>
                  <a:cubicBezTo>
                    <a:pt x="11864" y="58242"/>
                    <a:pt x="15100" y="59320"/>
                    <a:pt x="19414" y="59320"/>
                  </a:cubicBezTo>
                  <a:cubicBezTo>
                    <a:pt x="21571" y="58242"/>
                    <a:pt x="22650" y="58242"/>
                    <a:pt x="24807" y="5716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47" name="Freihandform: Form 2846">
              <a:extLst>
                <a:ext uri="{FF2B5EF4-FFF2-40B4-BE49-F238E27FC236}">
                  <a16:creationId xmlns:a16="http://schemas.microsoft.com/office/drawing/2014/main" id="{65C9966F-B662-41C9-B52F-C8F4A691E009}"/>
                </a:ext>
              </a:extLst>
            </p:cNvPr>
            <p:cNvSpPr/>
            <p:nvPr/>
          </p:nvSpPr>
          <p:spPr>
            <a:xfrm>
              <a:off x="10719747" y="5022225"/>
              <a:ext cx="37749" cy="64713"/>
            </a:xfrm>
            <a:custGeom>
              <a:avLst/>
              <a:gdLst>
                <a:gd name="connsiteX0" fmla="*/ 12943 w 37749"/>
                <a:gd name="connsiteY0" fmla="*/ 63634 h 64713"/>
                <a:gd name="connsiteX1" fmla="*/ 6471 w 37749"/>
                <a:gd name="connsiteY1" fmla="*/ 59320 h 64713"/>
                <a:gd name="connsiteX2" fmla="*/ 6471 w 37749"/>
                <a:gd name="connsiteY2" fmla="*/ 59320 h 64713"/>
                <a:gd name="connsiteX3" fmla="*/ 5393 w 37749"/>
                <a:gd name="connsiteY3" fmla="*/ 63634 h 64713"/>
                <a:gd name="connsiteX4" fmla="*/ 0 w 37749"/>
                <a:gd name="connsiteY4" fmla="*/ 63634 h 64713"/>
                <a:gd name="connsiteX5" fmla="*/ 0 w 37749"/>
                <a:gd name="connsiteY5" fmla="*/ 0 h 64713"/>
                <a:gd name="connsiteX6" fmla="*/ 6471 w 37749"/>
                <a:gd name="connsiteY6" fmla="*/ 0 h 64713"/>
                <a:gd name="connsiteX7" fmla="*/ 6471 w 37749"/>
                <a:gd name="connsiteY7" fmla="*/ 17257 h 64713"/>
                <a:gd name="connsiteX8" fmla="*/ 6471 w 37749"/>
                <a:gd name="connsiteY8" fmla="*/ 24807 h 64713"/>
                <a:gd name="connsiteX9" fmla="*/ 20492 w 37749"/>
                <a:gd name="connsiteY9" fmla="*/ 18335 h 64713"/>
                <a:gd name="connsiteX10" fmla="*/ 33435 w 37749"/>
                <a:gd name="connsiteY10" fmla="*/ 23728 h 64713"/>
                <a:gd name="connsiteX11" fmla="*/ 37749 w 37749"/>
                <a:gd name="connsiteY11" fmla="*/ 39906 h 64713"/>
                <a:gd name="connsiteX12" fmla="*/ 35592 w 37749"/>
                <a:gd name="connsiteY12" fmla="*/ 51770 h 64713"/>
                <a:gd name="connsiteX13" fmla="*/ 29121 w 37749"/>
                <a:gd name="connsiteY13" fmla="*/ 59320 h 64713"/>
                <a:gd name="connsiteX14" fmla="*/ 19414 w 37749"/>
                <a:gd name="connsiteY14" fmla="*/ 62556 h 64713"/>
                <a:gd name="connsiteX15" fmla="*/ 12943 w 37749"/>
                <a:gd name="connsiteY15" fmla="*/ 63634 h 64713"/>
                <a:gd name="connsiteX16" fmla="*/ 24807 w 37749"/>
                <a:gd name="connsiteY16" fmla="*/ 57163 h 64713"/>
                <a:gd name="connsiteX17" fmla="*/ 29121 w 37749"/>
                <a:gd name="connsiteY17" fmla="*/ 50692 h 64713"/>
                <a:gd name="connsiteX18" fmla="*/ 31278 w 37749"/>
                <a:gd name="connsiteY18" fmla="*/ 40985 h 64713"/>
                <a:gd name="connsiteX19" fmla="*/ 28042 w 37749"/>
                <a:gd name="connsiteY19" fmla="*/ 29121 h 64713"/>
                <a:gd name="connsiteX20" fmla="*/ 19414 w 37749"/>
                <a:gd name="connsiteY20" fmla="*/ 24807 h 64713"/>
                <a:gd name="connsiteX21" fmla="*/ 7550 w 37749"/>
                <a:gd name="connsiteY21" fmla="*/ 31278 h 64713"/>
                <a:gd name="connsiteX22" fmla="*/ 7550 w 37749"/>
                <a:gd name="connsiteY22" fmla="*/ 55006 h 64713"/>
                <a:gd name="connsiteX23" fmla="*/ 12943 w 37749"/>
                <a:gd name="connsiteY23" fmla="*/ 58242 h 64713"/>
                <a:gd name="connsiteX24" fmla="*/ 18335 w 37749"/>
                <a:gd name="connsiteY24" fmla="*/ 59320 h 64713"/>
                <a:gd name="connsiteX25" fmla="*/ 24807 w 37749"/>
                <a:gd name="connsiteY25" fmla="*/ 57163 h 6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7749" h="64713">
                  <a:moveTo>
                    <a:pt x="12943" y="63634"/>
                  </a:moveTo>
                  <a:cubicBezTo>
                    <a:pt x="10786" y="62556"/>
                    <a:pt x="8628" y="61477"/>
                    <a:pt x="6471" y="59320"/>
                  </a:cubicBezTo>
                  <a:lnTo>
                    <a:pt x="6471" y="59320"/>
                  </a:lnTo>
                  <a:lnTo>
                    <a:pt x="5393" y="63634"/>
                  </a:lnTo>
                  <a:lnTo>
                    <a:pt x="0" y="63634"/>
                  </a:lnTo>
                  <a:lnTo>
                    <a:pt x="0" y="0"/>
                  </a:lnTo>
                  <a:lnTo>
                    <a:pt x="6471" y="0"/>
                  </a:lnTo>
                  <a:lnTo>
                    <a:pt x="6471" y="17257"/>
                  </a:lnTo>
                  <a:lnTo>
                    <a:pt x="6471" y="24807"/>
                  </a:lnTo>
                  <a:cubicBezTo>
                    <a:pt x="10786" y="20492"/>
                    <a:pt x="16178" y="18335"/>
                    <a:pt x="20492" y="18335"/>
                  </a:cubicBezTo>
                  <a:cubicBezTo>
                    <a:pt x="25885" y="18335"/>
                    <a:pt x="30199" y="20492"/>
                    <a:pt x="33435" y="23728"/>
                  </a:cubicBezTo>
                  <a:cubicBezTo>
                    <a:pt x="36670" y="26964"/>
                    <a:pt x="37749" y="33435"/>
                    <a:pt x="37749" y="39906"/>
                  </a:cubicBezTo>
                  <a:cubicBezTo>
                    <a:pt x="37749" y="44221"/>
                    <a:pt x="36670" y="48535"/>
                    <a:pt x="35592" y="51770"/>
                  </a:cubicBezTo>
                  <a:cubicBezTo>
                    <a:pt x="33435" y="55006"/>
                    <a:pt x="31278" y="58242"/>
                    <a:pt x="29121" y="59320"/>
                  </a:cubicBezTo>
                  <a:cubicBezTo>
                    <a:pt x="25885" y="61477"/>
                    <a:pt x="23728" y="62556"/>
                    <a:pt x="19414" y="62556"/>
                  </a:cubicBezTo>
                  <a:cubicBezTo>
                    <a:pt x="17257" y="65792"/>
                    <a:pt x="15099" y="64713"/>
                    <a:pt x="12943" y="63634"/>
                  </a:cubicBezTo>
                  <a:close/>
                  <a:moveTo>
                    <a:pt x="24807" y="57163"/>
                  </a:moveTo>
                  <a:cubicBezTo>
                    <a:pt x="26964" y="56084"/>
                    <a:pt x="28042" y="53928"/>
                    <a:pt x="29121" y="50692"/>
                  </a:cubicBezTo>
                  <a:cubicBezTo>
                    <a:pt x="30199" y="48535"/>
                    <a:pt x="31278" y="45299"/>
                    <a:pt x="31278" y="40985"/>
                  </a:cubicBezTo>
                  <a:cubicBezTo>
                    <a:pt x="31278" y="35592"/>
                    <a:pt x="30199" y="32357"/>
                    <a:pt x="28042" y="29121"/>
                  </a:cubicBezTo>
                  <a:cubicBezTo>
                    <a:pt x="25885" y="25885"/>
                    <a:pt x="22649" y="24807"/>
                    <a:pt x="19414" y="24807"/>
                  </a:cubicBezTo>
                  <a:cubicBezTo>
                    <a:pt x="16178" y="24807"/>
                    <a:pt x="11864" y="26964"/>
                    <a:pt x="7550" y="31278"/>
                  </a:cubicBezTo>
                  <a:lnTo>
                    <a:pt x="7550" y="55006"/>
                  </a:lnTo>
                  <a:cubicBezTo>
                    <a:pt x="9707" y="56084"/>
                    <a:pt x="11864" y="58242"/>
                    <a:pt x="12943" y="58242"/>
                  </a:cubicBezTo>
                  <a:cubicBezTo>
                    <a:pt x="15099" y="59320"/>
                    <a:pt x="16178" y="59320"/>
                    <a:pt x="18335" y="59320"/>
                  </a:cubicBezTo>
                  <a:cubicBezTo>
                    <a:pt x="20492" y="59320"/>
                    <a:pt x="22649" y="59320"/>
                    <a:pt x="24807" y="5716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48" name="Freihandform: Form 2847">
              <a:extLst>
                <a:ext uri="{FF2B5EF4-FFF2-40B4-BE49-F238E27FC236}">
                  <a16:creationId xmlns:a16="http://schemas.microsoft.com/office/drawing/2014/main" id="{963FE743-0E64-442C-8852-CE0CC2243154}"/>
                </a:ext>
              </a:extLst>
            </p:cNvPr>
            <p:cNvSpPr/>
            <p:nvPr/>
          </p:nvSpPr>
          <p:spPr>
            <a:xfrm>
              <a:off x="10762889" y="5042717"/>
              <a:ext cx="37749" cy="62555"/>
            </a:xfrm>
            <a:custGeom>
              <a:avLst/>
              <a:gdLst>
                <a:gd name="connsiteX0" fmla="*/ 1078 w 37749"/>
                <a:gd name="connsiteY0" fmla="*/ 61478 h 62555"/>
                <a:gd name="connsiteX1" fmla="*/ 2157 w 37749"/>
                <a:gd name="connsiteY1" fmla="*/ 56085 h 62555"/>
                <a:gd name="connsiteX2" fmla="*/ 5393 w 37749"/>
                <a:gd name="connsiteY2" fmla="*/ 57163 h 62555"/>
                <a:gd name="connsiteX3" fmla="*/ 11864 w 37749"/>
                <a:gd name="connsiteY3" fmla="*/ 55006 h 62555"/>
                <a:gd name="connsiteX4" fmla="*/ 16178 w 37749"/>
                <a:gd name="connsiteY4" fmla="*/ 47456 h 62555"/>
                <a:gd name="connsiteX5" fmla="*/ 17257 w 37749"/>
                <a:gd name="connsiteY5" fmla="*/ 44221 h 62555"/>
                <a:gd name="connsiteX6" fmla="*/ 0 w 37749"/>
                <a:gd name="connsiteY6" fmla="*/ 1079 h 62555"/>
                <a:gd name="connsiteX7" fmla="*/ 6471 w 37749"/>
                <a:gd name="connsiteY7" fmla="*/ 1079 h 62555"/>
                <a:gd name="connsiteX8" fmla="*/ 16178 w 37749"/>
                <a:gd name="connsiteY8" fmla="*/ 25885 h 62555"/>
                <a:gd name="connsiteX9" fmla="*/ 20492 w 37749"/>
                <a:gd name="connsiteY9" fmla="*/ 37749 h 62555"/>
                <a:gd name="connsiteX10" fmla="*/ 20492 w 37749"/>
                <a:gd name="connsiteY10" fmla="*/ 37749 h 62555"/>
                <a:gd name="connsiteX11" fmla="*/ 22649 w 37749"/>
                <a:gd name="connsiteY11" fmla="*/ 29121 h 62555"/>
                <a:gd name="connsiteX12" fmla="*/ 23728 w 37749"/>
                <a:gd name="connsiteY12" fmla="*/ 24807 h 62555"/>
                <a:gd name="connsiteX13" fmla="*/ 31278 w 37749"/>
                <a:gd name="connsiteY13" fmla="*/ 0 h 62555"/>
                <a:gd name="connsiteX14" fmla="*/ 37749 w 37749"/>
                <a:gd name="connsiteY14" fmla="*/ 0 h 62555"/>
                <a:gd name="connsiteX15" fmla="*/ 21571 w 37749"/>
                <a:gd name="connsiteY15" fmla="*/ 47456 h 62555"/>
                <a:gd name="connsiteX16" fmla="*/ 15099 w 37749"/>
                <a:gd name="connsiteY16" fmla="*/ 58242 h 62555"/>
                <a:gd name="connsiteX17" fmla="*/ 5393 w 37749"/>
                <a:gd name="connsiteY17" fmla="*/ 62556 h 62555"/>
                <a:gd name="connsiteX18" fmla="*/ 1078 w 37749"/>
                <a:gd name="connsiteY18" fmla="*/ 61478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749" h="62555">
                  <a:moveTo>
                    <a:pt x="1078" y="61478"/>
                  </a:moveTo>
                  <a:lnTo>
                    <a:pt x="2157" y="56085"/>
                  </a:lnTo>
                  <a:cubicBezTo>
                    <a:pt x="3236" y="56085"/>
                    <a:pt x="4314" y="57163"/>
                    <a:pt x="5393" y="57163"/>
                  </a:cubicBezTo>
                  <a:cubicBezTo>
                    <a:pt x="7550" y="57163"/>
                    <a:pt x="9707" y="56085"/>
                    <a:pt x="11864" y="55006"/>
                  </a:cubicBezTo>
                  <a:cubicBezTo>
                    <a:pt x="14021" y="52849"/>
                    <a:pt x="15099" y="50692"/>
                    <a:pt x="16178" y="47456"/>
                  </a:cubicBezTo>
                  <a:lnTo>
                    <a:pt x="17257" y="44221"/>
                  </a:lnTo>
                  <a:lnTo>
                    <a:pt x="0" y="1079"/>
                  </a:lnTo>
                  <a:lnTo>
                    <a:pt x="6471" y="1079"/>
                  </a:lnTo>
                  <a:lnTo>
                    <a:pt x="16178" y="25885"/>
                  </a:lnTo>
                  <a:lnTo>
                    <a:pt x="20492" y="37749"/>
                  </a:lnTo>
                  <a:lnTo>
                    <a:pt x="20492" y="37749"/>
                  </a:lnTo>
                  <a:cubicBezTo>
                    <a:pt x="21571" y="35592"/>
                    <a:pt x="22649" y="32357"/>
                    <a:pt x="22649" y="29121"/>
                  </a:cubicBezTo>
                  <a:lnTo>
                    <a:pt x="23728" y="24807"/>
                  </a:lnTo>
                  <a:lnTo>
                    <a:pt x="31278" y="0"/>
                  </a:lnTo>
                  <a:lnTo>
                    <a:pt x="37749" y="0"/>
                  </a:lnTo>
                  <a:lnTo>
                    <a:pt x="21571" y="47456"/>
                  </a:lnTo>
                  <a:cubicBezTo>
                    <a:pt x="19414" y="51770"/>
                    <a:pt x="18335" y="56085"/>
                    <a:pt x="15099" y="58242"/>
                  </a:cubicBezTo>
                  <a:cubicBezTo>
                    <a:pt x="12943" y="60399"/>
                    <a:pt x="9707" y="62556"/>
                    <a:pt x="5393" y="62556"/>
                  </a:cubicBezTo>
                  <a:cubicBezTo>
                    <a:pt x="4314" y="62556"/>
                    <a:pt x="3236" y="62556"/>
                    <a:pt x="1078" y="61478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849" name="Grafik 2">
            <a:extLst>
              <a:ext uri="{FF2B5EF4-FFF2-40B4-BE49-F238E27FC236}">
                <a16:creationId xmlns:a16="http://schemas.microsoft.com/office/drawing/2014/main" id="{D9D21A51-1FC1-47E9-9FC4-1A36F97ED117}"/>
              </a:ext>
            </a:extLst>
          </p:cNvPr>
          <p:cNvGrpSpPr/>
          <p:nvPr/>
        </p:nvGrpSpPr>
        <p:grpSpPr>
          <a:xfrm>
            <a:off x="8870687" y="4448436"/>
            <a:ext cx="99649" cy="179039"/>
            <a:chOff x="8870687" y="4448436"/>
            <a:chExt cx="99649" cy="179039"/>
          </a:xfrm>
          <a:solidFill>
            <a:srgbClr val="777776"/>
          </a:solidFill>
        </p:grpSpPr>
        <p:sp>
          <p:nvSpPr>
            <p:cNvPr id="2850" name="Freihandform: Form 2849">
              <a:extLst>
                <a:ext uri="{FF2B5EF4-FFF2-40B4-BE49-F238E27FC236}">
                  <a16:creationId xmlns:a16="http://schemas.microsoft.com/office/drawing/2014/main" id="{D6ED05BC-2058-458C-BCDE-39AED293A73D}"/>
                </a:ext>
              </a:extLst>
            </p:cNvPr>
            <p:cNvSpPr/>
            <p:nvPr/>
          </p:nvSpPr>
          <p:spPr>
            <a:xfrm>
              <a:off x="8870687" y="4587569"/>
              <a:ext cx="44643" cy="39906"/>
            </a:xfrm>
            <a:custGeom>
              <a:avLst/>
              <a:gdLst>
                <a:gd name="connsiteX0" fmla="*/ 36015 w 44643"/>
                <a:gd name="connsiteY0" fmla="*/ 36671 h 39906"/>
                <a:gd name="connsiteX1" fmla="*/ 26308 w 44643"/>
                <a:gd name="connsiteY1" fmla="*/ 39907 h 39906"/>
                <a:gd name="connsiteX2" fmla="*/ 14444 w 44643"/>
                <a:gd name="connsiteY2" fmla="*/ 37749 h 39906"/>
                <a:gd name="connsiteX3" fmla="*/ 4737 w 44643"/>
                <a:gd name="connsiteY3" fmla="*/ 30200 h 39906"/>
                <a:gd name="connsiteX4" fmla="*/ 423 w 44643"/>
                <a:gd name="connsiteY4" fmla="*/ 20493 h 39906"/>
                <a:gd name="connsiteX5" fmla="*/ 2580 w 44643"/>
                <a:gd name="connsiteY5" fmla="*/ 9707 h 39906"/>
                <a:gd name="connsiteX6" fmla="*/ 12287 w 44643"/>
                <a:gd name="connsiteY6" fmla="*/ 0 h 39906"/>
                <a:gd name="connsiteX7" fmla="*/ 14444 w 44643"/>
                <a:gd name="connsiteY7" fmla="*/ 4314 h 39906"/>
                <a:gd name="connsiteX8" fmla="*/ 10130 w 44643"/>
                <a:gd name="connsiteY8" fmla="*/ 7550 h 39906"/>
                <a:gd name="connsiteX9" fmla="*/ 6895 w 44643"/>
                <a:gd name="connsiteY9" fmla="*/ 11864 h 39906"/>
                <a:gd name="connsiteX10" fmla="*/ 5816 w 44643"/>
                <a:gd name="connsiteY10" fmla="*/ 19414 h 39906"/>
                <a:gd name="connsiteX11" fmla="*/ 9051 w 44643"/>
                <a:gd name="connsiteY11" fmla="*/ 26964 h 39906"/>
                <a:gd name="connsiteX12" fmla="*/ 16601 w 44643"/>
                <a:gd name="connsiteY12" fmla="*/ 32357 h 39906"/>
                <a:gd name="connsiteX13" fmla="*/ 29544 w 44643"/>
                <a:gd name="connsiteY13" fmla="*/ 33435 h 39906"/>
                <a:gd name="connsiteX14" fmla="*/ 38172 w 44643"/>
                <a:gd name="connsiteY14" fmla="*/ 25885 h 39906"/>
                <a:gd name="connsiteX15" fmla="*/ 38172 w 44643"/>
                <a:gd name="connsiteY15" fmla="*/ 14021 h 39906"/>
                <a:gd name="connsiteX16" fmla="*/ 43565 w 44643"/>
                <a:gd name="connsiteY16" fmla="*/ 12943 h 39906"/>
                <a:gd name="connsiteX17" fmla="*/ 44644 w 44643"/>
                <a:gd name="connsiteY17" fmla="*/ 20493 h 39906"/>
                <a:gd name="connsiteX18" fmla="*/ 43565 w 44643"/>
                <a:gd name="connsiteY18" fmla="*/ 28042 h 39906"/>
                <a:gd name="connsiteX19" fmla="*/ 36015 w 44643"/>
                <a:gd name="connsiteY19" fmla="*/ 36671 h 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3" h="39906">
                  <a:moveTo>
                    <a:pt x="36015" y="36671"/>
                  </a:moveTo>
                  <a:cubicBezTo>
                    <a:pt x="32780" y="38828"/>
                    <a:pt x="29544" y="39907"/>
                    <a:pt x="26308" y="39907"/>
                  </a:cubicBezTo>
                  <a:cubicBezTo>
                    <a:pt x="21994" y="39907"/>
                    <a:pt x="18759" y="38828"/>
                    <a:pt x="14444" y="37749"/>
                  </a:cubicBezTo>
                  <a:cubicBezTo>
                    <a:pt x="10130" y="35592"/>
                    <a:pt x="6895" y="33435"/>
                    <a:pt x="4737" y="30200"/>
                  </a:cubicBezTo>
                  <a:cubicBezTo>
                    <a:pt x="2580" y="26964"/>
                    <a:pt x="1502" y="23728"/>
                    <a:pt x="423" y="20493"/>
                  </a:cubicBezTo>
                  <a:cubicBezTo>
                    <a:pt x="-655" y="17257"/>
                    <a:pt x="423" y="12943"/>
                    <a:pt x="2580" y="9707"/>
                  </a:cubicBezTo>
                  <a:cubicBezTo>
                    <a:pt x="4737" y="5393"/>
                    <a:pt x="7973" y="2157"/>
                    <a:pt x="12287" y="0"/>
                  </a:cubicBezTo>
                  <a:lnTo>
                    <a:pt x="14444" y="4314"/>
                  </a:lnTo>
                  <a:cubicBezTo>
                    <a:pt x="12287" y="5393"/>
                    <a:pt x="11209" y="6471"/>
                    <a:pt x="10130" y="7550"/>
                  </a:cubicBezTo>
                  <a:cubicBezTo>
                    <a:pt x="9051" y="8629"/>
                    <a:pt x="7973" y="9707"/>
                    <a:pt x="6895" y="11864"/>
                  </a:cubicBezTo>
                  <a:cubicBezTo>
                    <a:pt x="5816" y="14021"/>
                    <a:pt x="5816" y="17257"/>
                    <a:pt x="5816" y="19414"/>
                  </a:cubicBezTo>
                  <a:cubicBezTo>
                    <a:pt x="5816" y="21571"/>
                    <a:pt x="7973" y="24807"/>
                    <a:pt x="9051" y="26964"/>
                  </a:cubicBezTo>
                  <a:cubicBezTo>
                    <a:pt x="11209" y="29121"/>
                    <a:pt x="13366" y="31278"/>
                    <a:pt x="16601" y="32357"/>
                  </a:cubicBezTo>
                  <a:cubicBezTo>
                    <a:pt x="20916" y="34514"/>
                    <a:pt x="25230" y="34514"/>
                    <a:pt x="29544" y="33435"/>
                  </a:cubicBezTo>
                  <a:cubicBezTo>
                    <a:pt x="33858" y="32357"/>
                    <a:pt x="36015" y="30200"/>
                    <a:pt x="38172" y="25885"/>
                  </a:cubicBezTo>
                  <a:cubicBezTo>
                    <a:pt x="39251" y="22650"/>
                    <a:pt x="39251" y="18336"/>
                    <a:pt x="38172" y="14021"/>
                  </a:cubicBezTo>
                  <a:lnTo>
                    <a:pt x="43565" y="12943"/>
                  </a:lnTo>
                  <a:cubicBezTo>
                    <a:pt x="44644" y="15100"/>
                    <a:pt x="44644" y="18336"/>
                    <a:pt x="44644" y="20493"/>
                  </a:cubicBezTo>
                  <a:cubicBezTo>
                    <a:pt x="44644" y="22650"/>
                    <a:pt x="43565" y="25885"/>
                    <a:pt x="43565" y="28042"/>
                  </a:cubicBezTo>
                  <a:cubicBezTo>
                    <a:pt x="40330" y="32357"/>
                    <a:pt x="38172" y="34514"/>
                    <a:pt x="36015" y="3667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51" name="Freihandform: Form 2850">
              <a:extLst>
                <a:ext uri="{FF2B5EF4-FFF2-40B4-BE49-F238E27FC236}">
                  <a16:creationId xmlns:a16="http://schemas.microsoft.com/office/drawing/2014/main" id="{BB045AC7-B718-44E3-9AD5-F6DD6D72A848}"/>
                </a:ext>
              </a:extLst>
            </p:cNvPr>
            <p:cNvSpPr/>
            <p:nvPr/>
          </p:nvSpPr>
          <p:spPr>
            <a:xfrm>
              <a:off x="8886210" y="4551977"/>
              <a:ext cx="43142" cy="39906"/>
            </a:xfrm>
            <a:custGeom>
              <a:avLst/>
              <a:gdLst>
                <a:gd name="connsiteX0" fmla="*/ 35592 w 43142"/>
                <a:gd name="connsiteY0" fmla="*/ 36671 h 39906"/>
                <a:gd name="connsiteX1" fmla="*/ 25885 w 43142"/>
                <a:gd name="connsiteY1" fmla="*/ 39907 h 39906"/>
                <a:gd name="connsiteX2" fmla="*/ 14021 w 43142"/>
                <a:gd name="connsiteY2" fmla="*/ 37749 h 39906"/>
                <a:gd name="connsiteX3" fmla="*/ 4314 w 43142"/>
                <a:gd name="connsiteY3" fmla="*/ 30199 h 39906"/>
                <a:gd name="connsiteX4" fmla="*/ 0 w 43142"/>
                <a:gd name="connsiteY4" fmla="*/ 20492 h 39906"/>
                <a:gd name="connsiteX5" fmla="*/ 1078 w 43142"/>
                <a:gd name="connsiteY5" fmla="*/ 10786 h 39906"/>
                <a:gd name="connsiteX6" fmla="*/ 7550 w 43142"/>
                <a:gd name="connsiteY6" fmla="*/ 3236 h 39906"/>
                <a:gd name="connsiteX7" fmla="*/ 17257 w 43142"/>
                <a:gd name="connsiteY7" fmla="*/ 0 h 39906"/>
                <a:gd name="connsiteX8" fmla="*/ 29121 w 43142"/>
                <a:gd name="connsiteY8" fmla="*/ 2157 h 39906"/>
                <a:gd name="connsiteX9" fmla="*/ 38828 w 43142"/>
                <a:gd name="connsiteY9" fmla="*/ 9707 h 39906"/>
                <a:gd name="connsiteX10" fmla="*/ 43142 w 43142"/>
                <a:gd name="connsiteY10" fmla="*/ 19414 h 39906"/>
                <a:gd name="connsiteX11" fmla="*/ 42063 w 43142"/>
                <a:gd name="connsiteY11" fmla="*/ 29121 h 39906"/>
                <a:gd name="connsiteX12" fmla="*/ 35592 w 43142"/>
                <a:gd name="connsiteY12" fmla="*/ 36671 h 39906"/>
                <a:gd name="connsiteX13" fmla="*/ 37749 w 43142"/>
                <a:gd name="connsiteY13" fmla="*/ 19414 h 39906"/>
                <a:gd name="connsiteX14" fmla="*/ 34514 w 43142"/>
                <a:gd name="connsiteY14" fmla="*/ 12943 h 39906"/>
                <a:gd name="connsiteX15" fmla="*/ 26964 w 43142"/>
                <a:gd name="connsiteY15" fmla="*/ 7550 h 39906"/>
                <a:gd name="connsiteX16" fmla="*/ 18335 w 43142"/>
                <a:gd name="connsiteY16" fmla="*/ 5393 h 39906"/>
                <a:gd name="connsiteX17" fmla="*/ 10786 w 43142"/>
                <a:gd name="connsiteY17" fmla="*/ 7550 h 39906"/>
                <a:gd name="connsiteX18" fmla="*/ 6471 w 43142"/>
                <a:gd name="connsiteY18" fmla="*/ 12943 h 39906"/>
                <a:gd name="connsiteX19" fmla="*/ 5393 w 43142"/>
                <a:gd name="connsiteY19" fmla="*/ 20492 h 39906"/>
                <a:gd name="connsiteX20" fmla="*/ 8628 w 43142"/>
                <a:gd name="connsiteY20" fmla="*/ 26964 h 39906"/>
                <a:gd name="connsiteX21" fmla="*/ 16178 w 43142"/>
                <a:gd name="connsiteY21" fmla="*/ 32357 h 39906"/>
                <a:gd name="connsiteX22" fmla="*/ 29121 w 43142"/>
                <a:gd name="connsiteY22" fmla="*/ 34514 h 39906"/>
                <a:gd name="connsiteX23" fmla="*/ 36670 w 43142"/>
                <a:gd name="connsiteY23" fmla="*/ 28042 h 39906"/>
                <a:gd name="connsiteX24" fmla="*/ 37749 w 43142"/>
                <a:gd name="connsiteY24" fmla="*/ 19414 h 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3142" h="39906">
                  <a:moveTo>
                    <a:pt x="35592" y="36671"/>
                  </a:moveTo>
                  <a:cubicBezTo>
                    <a:pt x="32357" y="38828"/>
                    <a:pt x="29121" y="39907"/>
                    <a:pt x="25885" y="39907"/>
                  </a:cubicBezTo>
                  <a:cubicBezTo>
                    <a:pt x="22649" y="39907"/>
                    <a:pt x="18335" y="39907"/>
                    <a:pt x="14021" y="37749"/>
                  </a:cubicBezTo>
                  <a:cubicBezTo>
                    <a:pt x="9707" y="35592"/>
                    <a:pt x="6471" y="33435"/>
                    <a:pt x="4314" y="30199"/>
                  </a:cubicBezTo>
                  <a:cubicBezTo>
                    <a:pt x="2157" y="26964"/>
                    <a:pt x="0" y="23728"/>
                    <a:pt x="0" y="20492"/>
                  </a:cubicBezTo>
                  <a:cubicBezTo>
                    <a:pt x="0" y="17257"/>
                    <a:pt x="0" y="14021"/>
                    <a:pt x="1078" y="10786"/>
                  </a:cubicBezTo>
                  <a:cubicBezTo>
                    <a:pt x="2157" y="7550"/>
                    <a:pt x="4314" y="5393"/>
                    <a:pt x="7550" y="3236"/>
                  </a:cubicBezTo>
                  <a:cubicBezTo>
                    <a:pt x="10786" y="1079"/>
                    <a:pt x="14021" y="0"/>
                    <a:pt x="17257" y="0"/>
                  </a:cubicBezTo>
                  <a:cubicBezTo>
                    <a:pt x="21571" y="0"/>
                    <a:pt x="24807" y="0"/>
                    <a:pt x="29121" y="2157"/>
                  </a:cubicBezTo>
                  <a:cubicBezTo>
                    <a:pt x="33435" y="4314"/>
                    <a:pt x="36670" y="6471"/>
                    <a:pt x="38828" y="9707"/>
                  </a:cubicBezTo>
                  <a:cubicBezTo>
                    <a:pt x="40985" y="12943"/>
                    <a:pt x="43142" y="16178"/>
                    <a:pt x="43142" y="19414"/>
                  </a:cubicBezTo>
                  <a:cubicBezTo>
                    <a:pt x="43142" y="22650"/>
                    <a:pt x="43142" y="25885"/>
                    <a:pt x="42063" y="29121"/>
                  </a:cubicBezTo>
                  <a:cubicBezTo>
                    <a:pt x="40985" y="32357"/>
                    <a:pt x="38828" y="34514"/>
                    <a:pt x="35592" y="36671"/>
                  </a:cubicBezTo>
                  <a:close/>
                  <a:moveTo>
                    <a:pt x="37749" y="19414"/>
                  </a:moveTo>
                  <a:cubicBezTo>
                    <a:pt x="37749" y="17257"/>
                    <a:pt x="35592" y="15100"/>
                    <a:pt x="34514" y="12943"/>
                  </a:cubicBezTo>
                  <a:cubicBezTo>
                    <a:pt x="32357" y="10786"/>
                    <a:pt x="30199" y="8628"/>
                    <a:pt x="26964" y="7550"/>
                  </a:cubicBezTo>
                  <a:cubicBezTo>
                    <a:pt x="23728" y="6471"/>
                    <a:pt x="20492" y="5393"/>
                    <a:pt x="18335" y="5393"/>
                  </a:cubicBezTo>
                  <a:cubicBezTo>
                    <a:pt x="16178" y="5393"/>
                    <a:pt x="12943" y="6471"/>
                    <a:pt x="10786" y="7550"/>
                  </a:cubicBezTo>
                  <a:cubicBezTo>
                    <a:pt x="8628" y="8628"/>
                    <a:pt x="7550" y="10786"/>
                    <a:pt x="6471" y="12943"/>
                  </a:cubicBezTo>
                  <a:cubicBezTo>
                    <a:pt x="5393" y="15100"/>
                    <a:pt x="5393" y="17257"/>
                    <a:pt x="5393" y="20492"/>
                  </a:cubicBezTo>
                  <a:cubicBezTo>
                    <a:pt x="5393" y="22650"/>
                    <a:pt x="7550" y="24807"/>
                    <a:pt x="8628" y="26964"/>
                  </a:cubicBezTo>
                  <a:cubicBezTo>
                    <a:pt x="10786" y="29121"/>
                    <a:pt x="12943" y="30199"/>
                    <a:pt x="16178" y="32357"/>
                  </a:cubicBezTo>
                  <a:cubicBezTo>
                    <a:pt x="20492" y="34514"/>
                    <a:pt x="24807" y="34514"/>
                    <a:pt x="29121" y="34514"/>
                  </a:cubicBezTo>
                  <a:cubicBezTo>
                    <a:pt x="33435" y="33435"/>
                    <a:pt x="35592" y="31278"/>
                    <a:pt x="36670" y="28042"/>
                  </a:cubicBezTo>
                  <a:cubicBezTo>
                    <a:pt x="37749" y="24807"/>
                    <a:pt x="38828" y="22650"/>
                    <a:pt x="37749" y="1941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52" name="Freihandform: Form 2851">
              <a:extLst>
                <a:ext uri="{FF2B5EF4-FFF2-40B4-BE49-F238E27FC236}">
                  <a16:creationId xmlns:a16="http://schemas.microsoft.com/office/drawing/2014/main" id="{69858CD4-3951-41FD-90B1-57B49034F79C}"/>
                </a:ext>
              </a:extLst>
            </p:cNvPr>
            <p:cNvSpPr/>
            <p:nvPr/>
          </p:nvSpPr>
          <p:spPr>
            <a:xfrm>
              <a:off x="8881896" y="4520699"/>
              <a:ext cx="61477" cy="29120"/>
            </a:xfrm>
            <a:custGeom>
              <a:avLst/>
              <a:gdLst>
                <a:gd name="connsiteX0" fmla="*/ 57163 w 61477"/>
                <a:gd name="connsiteY0" fmla="*/ 29121 h 29120"/>
                <a:gd name="connsiteX1" fmla="*/ 50692 w 61477"/>
                <a:gd name="connsiteY1" fmla="*/ 28042 h 29120"/>
                <a:gd name="connsiteX2" fmla="*/ 0 w 61477"/>
                <a:gd name="connsiteY2" fmla="*/ 5393 h 29120"/>
                <a:gd name="connsiteX3" fmla="*/ 2157 w 61477"/>
                <a:gd name="connsiteY3" fmla="*/ 0 h 29120"/>
                <a:gd name="connsiteX4" fmla="*/ 52849 w 61477"/>
                <a:gd name="connsiteY4" fmla="*/ 22650 h 29120"/>
                <a:gd name="connsiteX5" fmla="*/ 55006 w 61477"/>
                <a:gd name="connsiteY5" fmla="*/ 22650 h 29120"/>
                <a:gd name="connsiteX6" fmla="*/ 56085 w 61477"/>
                <a:gd name="connsiteY6" fmla="*/ 21571 h 29120"/>
                <a:gd name="connsiteX7" fmla="*/ 56085 w 61477"/>
                <a:gd name="connsiteY7" fmla="*/ 20492 h 29120"/>
                <a:gd name="connsiteX8" fmla="*/ 61478 w 61477"/>
                <a:gd name="connsiteY8" fmla="*/ 21571 h 29120"/>
                <a:gd name="connsiteX9" fmla="*/ 60399 w 61477"/>
                <a:gd name="connsiteY9" fmla="*/ 25885 h 29120"/>
                <a:gd name="connsiteX10" fmla="*/ 57163 w 61477"/>
                <a:gd name="connsiteY10" fmla="*/ 29121 h 2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477" h="29120">
                  <a:moveTo>
                    <a:pt x="57163" y="29121"/>
                  </a:moveTo>
                  <a:cubicBezTo>
                    <a:pt x="55006" y="29121"/>
                    <a:pt x="52849" y="29121"/>
                    <a:pt x="50692" y="28042"/>
                  </a:cubicBezTo>
                  <a:lnTo>
                    <a:pt x="0" y="5393"/>
                  </a:lnTo>
                  <a:lnTo>
                    <a:pt x="2157" y="0"/>
                  </a:lnTo>
                  <a:lnTo>
                    <a:pt x="52849" y="22650"/>
                  </a:lnTo>
                  <a:cubicBezTo>
                    <a:pt x="53928" y="22650"/>
                    <a:pt x="55006" y="22650"/>
                    <a:pt x="55006" y="22650"/>
                  </a:cubicBezTo>
                  <a:cubicBezTo>
                    <a:pt x="56085" y="22650"/>
                    <a:pt x="56085" y="22650"/>
                    <a:pt x="56085" y="21571"/>
                  </a:cubicBezTo>
                  <a:cubicBezTo>
                    <a:pt x="56085" y="21571"/>
                    <a:pt x="56085" y="20492"/>
                    <a:pt x="56085" y="20492"/>
                  </a:cubicBezTo>
                  <a:lnTo>
                    <a:pt x="61478" y="21571"/>
                  </a:lnTo>
                  <a:cubicBezTo>
                    <a:pt x="61478" y="22650"/>
                    <a:pt x="61478" y="23728"/>
                    <a:pt x="60399" y="25885"/>
                  </a:cubicBezTo>
                  <a:cubicBezTo>
                    <a:pt x="60399" y="26964"/>
                    <a:pt x="59320" y="29121"/>
                    <a:pt x="57163" y="2912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53" name="Freihandform: Form 2852">
              <a:extLst>
                <a:ext uri="{FF2B5EF4-FFF2-40B4-BE49-F238E27FC236}">
                  <a16:creationId xmlns:a16="http://schemas.microsoft.com/office/drawing/2014/main" id="{696C8E9D-F875-471D-B3FD-4A0A336B1930}"/>
                </a:ext>
              </a:extLst>
            </p:cNvPr>
            <p:cNvSpPr/>
            <p:nvPr/>
          </p:nvSpPr>
          <p:spPr>
            <a:xfrm>
              <a:off x="8914252" y="4488342"/>
              <a:ext cx="43142" cy="39906"/>
            </a:xfrm>
            <a:custGeom>
              <a:avLst/>
              <a:gdLst>
                <a:gd name="connsiteX0" fmla="*/ 35592 w 43142"/>
                <a:gd name="connsiteY0" fmla="*/ 36671 h 39906"/>
                <a:gd name="connsiteX1" fmla="*/ 25885 w 43142"/>
                <a:gd name="connsiteY1" fmla="*/ 39906 h 39906"/>
                <a:gd name="connsiteX2" fmla="*/ 14021 w 43142"/>
                <a:gd name="connsiteY2" fmla="*/ 37749 h 39906"/>
                <a:gd name="connsiteX3" fmla="*/ 4314 w 43142"/>
                <a:gd name="connsiteY3" fmla="*/ 30199 h 39906"/>
                <a:gd name="connsiteX4" fmla="*/ 0 w 43142"/>
                <a:gd name="connsiteY4" fmla="*/ 20492 h 39906"/>
                <a:gd name="connsiteX5" fmla="*/ 1079 w 43142"/>
                <a:gd name="connsiteY5" fmla="*/ 10786 h 39906"/>
                <a:gd name="connsiteX6" fmla="*/ 7550 w 43142"/>
                <a:gd name="connsiteY6" fmla="*/ 3236 h 39906"/>
                <a:gd name="connsiteX7" fmla="*/ 17257 w 43142"/>
                <a:gd name="connsiteY7" fmla="*/ 0 h 39906"/>
                <a:gd name="connsiteX8" fmla="*/ 29121 w 43142"/>
                <a:gd name="connsiteY8" fmla="*/ 2157 h 39906"/>
                <a:gd name="connsiteX9" fmla="*/ 38828 w 43142"/>
                <a:gd name="connsiteY9" fmla="*/ 9707 h 39906"/>
                <a:gd name="connsiteX10" fmla="*/ 43142 w 43142"/>
                <a:gd name="connsiteY10" fmla="*/ 19414 h 39906"/>
                <a:gd name="connsiteX11" fmla="*/ 42064 w 43142"/>
                <a:gd name="connsiteY11" fmla="*/ 29121 h 39906"/>
                <a:gd name="connsiteX12" fmla="*/ 35592 w 43142"/>
                <a:gd name="connsiteY12" fmla="*/ 36671 h 39906"/>
                <a:gd name="connsiteX13" fmla="*/ 37749 w 43142"/>
                <a:gd name="connsiteY13" fmla="*/ 19414 h 39906"/>
                <a:gd name="connsiteX14" fmla="*/ 34514 w 43142"/>
                <a:gd name="connsiteY14" fmla="*/ 12942 h 39906"/>
                <a:gd name="connsiteX15" fmla="*/ 26964 w 43142"/>
                <a:gd name="connsiteY15" fmla="*/ 7550 h 39906"/>
                <a:gd name="connsiteX16" fmla="*/ 18335 w 43142"/>
                <a:gd name="connsiteY16" fmla="*/ 5393 h 39906"/>
                <a:gd name="connsiteX17" fmla="*/ 10786 w 43142"/>
                <a:gd name="connsiteY17" fmla="*/ 7550 h 39906"/>
                <a:gd name="connsiteX18" fmla="*/ 6472 w 43142"/>
                <a:gd name="connsiteY18" fmla="*/ 12942 h 39906"/>
                <a:gd name="connsiteX19" fmla="*/ 5393 w 43142"/>
                <a:gd name="connsiteY19" fmla="*/ 20492 h 39906"/>
                <a:gd name="connsiteX20" fmla="*/ 8628 w 43142"/>
                <a:gd name="connsiteY20" fmla="*/ 26964 h 39906"/>
                <a:gd name="connsiteX21" fmla="*/ 16178 w 43142"/>
                <a:gd name="connsiteY21" fmla="*/ 32357 h 39906"/>
                <a:gd name="connsiteX22" fmla="*/ 29121 w 43142"/>
                <a:gd name="connsiteY22" fmla="*/ 34513 h 39906"/>
                <a:gd name="connsiteX23" fmla="*/ 36671 w 43142"/>
                <a:gd name="connsiteY23" fmla="*/ 28042 h 39906"/>
                <a:gd name="connsiteX24" fmla="*/ 37749 w 43142"/>
                <a:gd name="connsiteY24" fmla="*/ 19414 h 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3142" h="39906">
                  <a:moveTo>
                    <a:pt x="35592" y="36671"/>
                  </a:moveTo>
                  <a:cubicBezTo>
                    <a:pt x="32357" y="38828"/>
                    <a:pt x="29121" y="39906"/>
                    <a:pt x="25885" y="39906"/>
                  </a:cubicBezTo>
                  <a:cubicBezTo>
                    <a:pt x="21571" y="39906"/>
                    <a:pt x="18335" y="39906"/>
                    <a:pt x="14021" y="37749"/>
                  </a:cubicBezTo>
                  <a:cubicBezTo>
                    <a:pt x="9707" y="35592"/>
                    <a:pt x="6472" y="33435"/>
                    <a:pt x="4314" y="30199"/>
                  </a:cubicBezTo>
                  <a:cubicBezTo>
                    <a:pt x="2157" y="26964"/>
                    <a:pt x="0" y="23728"/>
                    <a:pt x="0" y="20492"/>
                  </a:cubicBezTo>
                  <a:cubicBezTo>
                    <a:pt x="0" y="17257"/>
                    <a:pt x="0" y="14021"/>
                    <a:pt x="1079" y="10786"/>
                  </a:cubicBezTo>
                  <a:cubicBezTo>
                    <a:pt x="2157" y="7550"/>
                    <a:pt x="4314" y="5393"/>
                    <a:pt x="7550" y="3236"/>
                  </a:cubicBezTo>
                  <a:cubicBezTo>
                    <a:pt x="10786" y="1079"/>
                    <a:pt x="14021" y="0"/>
                    <a:pt x="17257" y="0"/>
                  </a:cubicBezTo>
                  <a:cubicBezTo>
                    <a:pt x="21571" y="0"/>
                    <a:pt x="24807" y="0"/>
                    <a:pt x="29121" y="2157"/>
                  </a:cubicBezTo>
                  <a:cubicBezTo>
                    <a:pt x="33435" y="4314"/>
                    <a:pt x="36671" y="6471"/>
                    <a:pt x="38828" y="9707"/>
                  </a:cubicBezTo>
                  <a:cubicBezTo>
                    <a:pt x="40985" y="12942"/>
                    <a:pt x="43142" y="16178"/>
                    <a:pt x="43142" y="19414"/>
                  </a:cubicBezTo>
                  <a:cubicBezTo>
                    <a:pt x="43142" y="22650"/>
                    <a:pt x="43142" y="25885"/>
                    <a:pt x="42064" y="29121"/>
                  </a:cubicBezTo>
                  <a:cubicBezTo>
                    <a:pt x="40985" y="32357"/>
                    <a:pt x="38828" y="34513"/>
                    <a:pt x="35592" y="36671"/>
                  </a:cubicBezTo>
                  <a:close/>
                  <a:moveTo>
                    <a:pt x="37749" y="19414"/>
                  </a:moveTo>
                  <a:cubicBezTo>
                    <a:pt x="37749" y="17257"/>
                    <a:pt x="35592" y="15100"/>
                    <a:pt x="34514" y="12942"/>
                  </a:cubicBezTo>
                  <a:cubicBezTo>
                    <a:pt x="32357" y="10786"/>
                    <a:pt x="30199" y="8628"/>
                    <a:pt x="26964" y="7550"/>
                  </a:cubicBezTo>
                  <a:cubicBezTo>
                    <a:pt x="23728" y="6471"/>
                    <a:pt x="20493" y="5393"/>
                    <a:pt x="18335" y="5393"/>
                  </a:cubicBezTo>
                  <a:cubicBezTo>
                    <a:pt x="15100" y="5393"/>
                    <a:pt x="12943" y="6471"/>
                    <a:pt x="10786" y="7550"/>
                  </a:cubicBezTo>
                  <a:cubicBezTo>
                    <a:pt x="8628" y="8628"/>
                    <a:pt x="7550" y="10786"/>
                    <a:pt x="6472" y="12942"/>
                  </a:cubicBezTo>
                  <a:cubicBezTo>
                    <a:pt x="5393" y="15100"/>
                    <a:pt x="5393" y="17257"/>
                    <a:pt x="5393" y="20492"/>
                  </a:cubicBezTo>
                  <a:cubicBezTo>
                    <a:pt x="5393" y="23728"/>
                    <a:pt x="7550" y="24807"/>
                    <a:pt x="8628" y="26964"/>
                  </a:cubicBezTo>
                  <a:cubicBezTo>
                    <a:pt x="10786" y="29121"/>
                    <a:pt x="12943" y="30199"/>
                    <a:pt x="16178" y="32357"/>
                  </a:cubicBezTo>
                  <a:cubicBezTo>
                    <a:pt x="20493" y="34513"/>
                    <a:pt x="24807" y="34513"/>
                    <a:pt x="29121" y="34513"/>
                  </a:cubicBezTo>
                  <a:cubicBezTo>
                    <a:pt x="33435" y="33435"/>
                    <a:pt x="35592" y="31278"/>
                    <a:pt x="36671" y="28042"/>
                  </a:cubicBezTo>
                  <a:cubicBezTo>
                    <a:pt x="37749" y="23728"/>
                    <a:pt x="38828" y="21571"/>
                    <a:pt x="37749" y="1941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54" name="Freihandform: Form 2853">
              <a:extLst>
                <a:ext uri="{FF2B5EF4-FFF2-40B4-BE49-F238E27FC236}">
                  <a16:creationId xmlns:a16="http://schemas.microsoft.com/office/drawing/2014/main" id="{AD2B507C-D781-46CD-8868-25F58A5E2C21}"/>
                </a:ext>
              </a:extLst>
            </p:cNvPr>
            <p:cNvSpPr/>
            <p:nvPr/>
          </p:nvSpPr>
          <p:spPr>
            <a:xfrm>
              <a:off x="8928273" y="4448436"/>
              <a:ext cx="42063" cy="36670"/>
            </a:xfrm>
            <a:custGeom>
              <a:avLst/>
              <a:gdLst>
                <a:gd name="connsiteX0" fmla="*/ 0 w 42063"/>
                <a:gd name="connsiteY0" fmla="*/ 21571 h 36670"/>
                <a:gd name="connsiteX1" fmla="*/ 2157 w 42063"/>
                <a:gd name="connsiteY1" fmla="*/ 16178 h 36670"/>
                <a:gd name="connsiteX2" fmla="*/ 9707 w 42063"/>
                <a:gd name="connsiteY2" fmla="*/ 18336 h 36670"/>
                <a:gd name="connsiteX3" fmla="*/ 9707 w 42063"/>
                <a:gd name="connsiteY3" fmla="*/ 18336 h 36670"/>
                <a:gd name="connsiteX4" fmla="*/ 5393 w 42063"/>
                <a:gd name="connsiteY4" fmla="*/ 10786 h 36670"/>
                <a:gd name="connsiteX5" fmla="*/ 6472 w 42063"/>
                <a:gd name="connsiteY5" fmla="*/ 3236 h 36670"/>
                <a:gd name="connsiteX6" fmla="*/ 8629 w 42063"/>
                <a:gd name="connsiteY6" fmla="*/ 0 h 36670"/>
                <a:gd name="connsiteX7" fmla="*/ 12943 w 42063"/>
                <a:gd name="connsiteY7" fmla="*/ 3236 h 36670"/>
                <a:gd name="connsiteX8" fmla="*/ 10786 w 42063"/>
                <a:gd name="connsiteY8" fmla="*/ 6471 h 36670"/>
                <a:gd name="connsiteX9" fmla="*/ 10786 w 42063"/>
                <a:gd name="connsiteY9" fmla="*/ 12943 h 36670"/>
                <a:gd name="connsiteX10" fmla="*/ 16178 w 42063"/>
                <a:gd name="connsiteY10" fmla="*/ 20492 h 36670"/>
                <a:gd name="connsiteX11" fmla="*/ 42064 w 42063"/>
                <a:gd name="connsiteY11" fmla="*/ 31278 h 36670"/>
                <a:gd name="connsiteX12" fmla="*/ 39907 w 42063"/>
                <a:gd name="connsiteY12" fmla="*/ 36671 h 36670"/>
                <a:gd name="connsiteX13" fmla="*/ 0 w 42063"/>
                <a:gd name="connsiteY13" fmla="*/ 21571 h 3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063" h="36670">
                  <a:moveTo>
                    <a:pt x="0" y="21571"/>
                  </a:moveTo>
                  <a:lnTo>
                    <a:pt x="2157" y="16178"/>
                  </a:lnTo>
                  <a:lnTo>
                    <a:pt x="9707" y="18336"/>
                  </a:lnTo>
                  <a:lnTo>
                    <a:pt x="9707" y="18336"/>
                  </a:lnTo>
                  <a:cubicBezTo>
                    <a:pt x="7550" y="16178"/>
                    <a:pt x="6472" y="12943"/>
                    <a:pt x="5393" y="10786"/>
                  </a:cubicBezTo>
                  <a:cubicBezTo>
                    <a:pt x="4314" y="8629"/>
                    <a:pt x="5393" y="5393"/>
                    <a:pt x="6472" y="3236"/>
                  </a:cubicBezTo>
                  <a:cubicBezTo>
                    <a:pt x="7550" y="2157"/>
                    <a:pt x="7550" y="0"/>
                    <a:pt x="8629" y="0"/>
                  </a:cubicBezTo>
                  <a:lnTo>
                    <a:pt x="12943" y="3236"/>
                  </a:lnTo>
                  <a:cubicBezTo>
                    <a:pt x="11864" y="4314"/>
                    <a:pt x="10786" y="5393"/>
                    <a:pt x="10786" y="6471"/>
                  </a:cubicBezTo>
                  <a:cubicBezTo>
                    <a:pt x="9707" y="8629"/>
                    <a:pt x="9707" y="10786"/>
                    <a:pt x="10786" y="12943"/>
                  </a:cubicBezTo>
                  <a:cubicBezTo>
                    <a:pt x="11864" y="15100"/>
                    <a:pt x="12943" y="18336"/>
                    <a:pt x="16178" y="20492"/>
                  </a:cubicBezTo>
                  <a:lnTo>
                    <a:pt x="42064" y="31278"/>
                  </a:lnTo>
                  <a:lnTo>
                    <a:pt x="39907" y="36671"/>
                  </a:lnTo>
                  <a:lnTo>
                    <a:pt x="0" y="21571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855" name="Grafik 2">
            <a:extLst>
              <a:ext uri="{FF2B5EF4-FFF2-40B4-BE49-F238E27FC236}">
                <a16:creationId xmlns:a16="http://schemas.microsoft.com/office/drawing/2014/main" id="{F5ED4304-6F30-4AF1-AEBC-1E8051F58533}"/>
              </a:ext>
            </a:extLst>
          </p:cNvPr>
          <p:cNvGrpSpPr/>
          <p:nvPr/>
        </p:nvGrpSpPr>
        <p:grpSpPr>
          <a:xfrm>
            <a:off x="9952897" y="4493735"/>
            <a:ext cx="105698" cy="174725"/>
            <a:chOff x="9952897" y="4493735"/>
            <a:chExt cx="105698" cy="174725"/>
          </a:xfrm>
          <a:solidFill>
            <a:srgbClr val="777776"/>
          </a:solidFill>
        </p:grpSpPr>
        <p:sp>
          <p:nvSpPr>
            <p:cNvPr id="2856" name="Freihandform: Form 2855">
              <a:extLst>
                <a:ext uri="{FF2B5EF4-FFF2-40B4-BE49-F238E27FC236}">
                  <a16:creationId xmlns:a16="http://schemas.microsoft.com/office/drawing/2014/main" id="{51B51899-057A-43EC-94AD-4F1741944CFF}"/>
                </a:ext>
              </a:extLst>
            </p:cNvPr>
            <p:cNvSpPr/>
            <p:nvPr/>
          </p:nvSpPr>
          <p:spPr>
            <a:xfrm>
              <a:off x="9952897" y="4628554"/>
              <a:ext cx="45299" cy="39906"/>
            </a:xfrm>
            <a:custGeom>
              <a:avLst/>
              <a:gdLst>
                <a:gd name="connsiteX0" fmla="*/ 35593 w 45299"/>
                <a:gd name="connsiteY0" fmla="*/ 36671 h 39906"/>
                <a:gd name="connsiteX1" fmla="*/ 25885 w 45299"/>
                <a:gd name="connsiteY1" fmla="*/ 39906 h 39906"/>
                <a:gd name="connsiteX2" fmla="*/ 14022 w 45299"/>
                <a:gd name="connsiteY2" fmla="*/ 36671 h 39906"/>
                <a:gd name="connsiteX3" fmla="*/ 4314 w 45299"/>
                <a:gd name="connsiteY3" fmla="*/ 29121 h 39906"/>
                <a:gd name="connsiteX4" fmla="*/ 0 w 45299"/>
                <a:gd name="connsiteY4" fmla="*/ 19414 h 39906"/>
                <a:gd name="connsiteX5" fmla="*/ 2157 w 45299"/>
                <a:gd name="connsiteY5" fmla="*/ 8628 h 39906"/>
                <a:gd name="connsiteX6" fmla="*/ 11864 w 45299"/>
                <a:gd name="connsiteY6" fmla="*/ 0 h 39906"/>
                <a:gd name="connsiteX7" fmla="*/ 14022 w 45299"/>
                <a:gd name="connsiteY7" fmla="*/ 5393 h 39906"/>
                <a:gd name="connsiteX8" fmla="*/ 9707 w 45299"/>
                <a:gd name="connsiteY8" fmla="*/ 7550 h 39906"/>
                <a:gd name="connsiteX9" fmla="*/ 6472 w 45299"/>
                <a:gd name="connsiteY9" fmla="*/ 10786 h 39906"/>
                <a:gd name="connsiteX10" fmla="*/ 5393 w 45299"/>
                <a:gd name="connsiteY10" fmla="*/ 18335 h 39906"/>
                <a:gd name="connsiteX11" fmla="*/ 8629 w 45299"/>
                <a:gd name="connsiteY11" fmla="*/ 25885 h 39906"/>
                <a:gd name="connsiteX12" fmla="*/ 16178 w 45299"/>
                <a:gd name="connsiteY12" fmla="*/ 31278 h 39906"/>
                <a:gd name="connsiteX13" fmla="*/ 29121 w 45299"/>
                <a:gd name="connsiteY13" fmla="*/ 33435 h 39906"/>
                <a:gd name="connsiteX14" fmla="*/ 37749 w 45299"/>
                <a:gd name="connsiteY14" fmla="*/ 26964 h 39906"/>
                <a:gd name="connsiteX15" fmla="*/ 38828 w 45299"/>
                <a:gd name="connsiteY15" fmla="*/ 15100 h 39906"/>
                <a:gd name="connsiteX16" fmla="*/ 44221 w 45299"/>
                <a:gd name="connsiteY16" fmla="*/ 14021 h 39906"/>
                <a:gd name="connsiteX17" fmla="*/ 45299 w 45299"/>
                <a:gd name="connsiteY17" fmla="*/ 21571 h 39906"/>
                <a:gd name="connsiteX18" fmla="*/ 43142 w 45299"/>
                <a:gd name="connsiteY18" fmla="*/ 29121 h 39906"/>
                <a:gd name="connsiteX19" fmla="*/ 35593 w 45299"/>
                <a:gd name="connsiteY19" fmla="*/ 36671 h 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299" h="39906">
                  <a:moveTo>
                    <a:pt x="35593" y="36671"/>
                  </a:moveTo>
                  <a:cubicBezTo>
                    <a:pt x="32357" y="38828"/>
                    <a:pt x="29121" y="39906"/>
                    <a:pt x="25885" y="39906"/>
                  </a:cubicBezTo>
                  <a:cubicBezTo>
                    <a:pt x="21571" y="39906"/>
                    <a:pt x="18335" y="38828"/>
                    <a:pt x="14022" y="36671"/>
                  </a:cubicBezTo>
                  <a:cubicBezTo>
                    <a:pt x="9707" y="34513"/>
                    <a:pt x="6472" y="32357"/>
                    <a:pt x="4314" y="29121"/>
                  </a:cubicBezTo>
                  <a:cubicBezTo>
                    <a:pt x="2157" y="25885"/>
                    <a:pt x="1079" y="22650"/>
                    <a:pt x="0" y="19414"/>
                  </a:cubicBezTo>
                  <a:cubicBezTo>
                    <a:pt x="0" y="16178"/>
                    <a:pt x="0" y="11864"/>
                    <a:pt x="2157" y="8628"/>
                  </a:cubicBezTo>
                  <a:cubicBezTo>
                    <a:pt x="4314" y="4314"/>
                    <a:pt x="7550" y="1079"/>
                    <a:pt x="11864" y="0"/>
                  </a:cubicBezTo>
                  <a:lnTo>
                    <a:pt x="14022" y="5393"/>
                  </a:lnTo>
                  <a:cubicBezTo>
                    <a:pt x="11864" y="6471"/>
                    <a:pt x="10786" y="6471"/>
                    <a:pt x="9707" y="7550"/>
                  </a:cubicBezTo>
                  <a:cubicBezTo>
                    <a:pt x="8629" y="8628"/>
                    <a:pt x="7550" y="9707"/>
                    <a:pt x="6472" y="10786"/>
                  </a:cubicBezTo>
                  <a:cubicBezTo>
                    <a:pt x="5393" y="12942"/>
                    <a:pt x="5393" y="16178"/>
                    <a:pt x="5393" y="18335"/>
                  </a:cubicBezTo>
                  <a:cubicBezTo>
                    <a:pt x="5393" y="20492"/>
                    <a:pt x="6472" y="23728"/>
                    <a:pt x="8629" y="25885"/>
                  </a:cubicBezTo>
                  <a:cubicBezTo>
                    <a:pt x="10786" y="28042"/>
                    <a:pt x="12943" y="30199"/>
                    <a:pt x="16178" y="31278"/>
                  </a:cubicBezTo>
                  <a:cubicBezTo>
                    <a:pt x="20493" y="33435"/>
                    <a:pt x="24807" y="34513"/>
                    <a:pt x="29121" y="33435"/>
                  </a:cubicBezTo>
                  <a:cubicBezTo>
                    <a:pt x="33435" y="32357"/>
                    <a:pt x="35593" y="30199"/>
                    <a:pt x="37749" y="26964"/>
                  </a:cubicBezTo>
                  <a:cubicBezTo>
                    <a:pt x="38828" y="23728"/>
                    <a:pt x="39907" y="19414"/>
                    <a:pt x="38828" y="15100"/>
                  </a:cubicBezTo>
                  <a:lnTo>
                    <a:pt x="44221" y="14021"/>
                  </a:lnTo>
                  <a:cubicBezTo>
                    <a:pt x="45299" y="16178"/>
                    <a:pt x="45299" y="19414"/>
                    <a:pt x="45299" y="21571"/>
                  </a:cubicBezTo>
                  <a:cubicBezTo>
                    <a:pt x="45299" y="23728"/>
                    <a:pt x="44221" y="26964"/>
                    <a:pt x="43142" y="29121"/>
                  </a:cubicBezTo>
                  <a:cubicBezTo>
                    <a:pt x="40985" y="32357"/>
                    <a:pt x="38828" y="35592"/>
                    <a:pt x="35593" y="3667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57" name="Freihandform: Form 2856">
              <a:extLst>
                <a:ext uri="{FF2B5EF4-FFF2-40B4-BE49-F238E27FC236}">
                  <a16:creationId xmlns:a16="http://schemas.microsoft.com/office/drawing/2014/main" id="{B5257F1A-7B48-4104-AC66-C680CED607F0}"/>
                </a:ext>
              </a:extLst>
            </p:cNvPr>
            <p:cNvSpPr/>
            <p:nvPr/>
          </p:nvSpPr>
          <p:spPr>
            <a:xfrm>
              <a:off x="9970154" y="4592962"/>
              <a:ext cx="44643" cy="40985"/>
            </a:xfrm>
            <a:custGeom>
              <a:avLst/>
              <a:gdLst>
                <a:gd name="connsiteX0" fmla="*/ 35592 w 44643"/>
                <a:gd name="connsiteY0" fmla="*/ 37749 h 40985"/>
                <a:gd name="connsiteX1" fmla="*/ 25885 w 44643"/>
                <a:gd name="connsiteY1" fmla="*/ 40985 h 40985"/>
                <a:gd name="connsiteX2" fmla="*/ 14021 w 44643"/>
                <a:gd name="connsiteY2" fmla="*/ 37749 h 40985"/>
                <a:gd name="connsiteX3" fmla="*/ 4314 w 44643"/>
                <a:gd name="connsiteY3" fmla="*/ 30200 h 40985"/>
                <a:gd name="connsiteX4" fmla="*/ 0 w 44643"/>
                <a:gd name="connsiteY4" fmla="*/ 20493 h 40985"/>
                <a:gd name="connsiteX5" fmla="*/ 2157 w 44643"/>
                <a:gd name="connsiteY5" fmla="*/ 10786 h 40985"/>
                <a:gd name="connsiteX6" fmla="*/ 8628 w 44643"/>
                <a:gd name="connsiteY6" fmla="*/ 3236 h 40985"/>
                <a:gd name="connsiteX7" fmla="*/ 18335 w 44643"/>
                <a:gd name="connsiteY7" fmla="*/ 0 h 40985"/>
                <a:gd name="connsiteX8" fmla="*/ 30199 w 44643"/>
                <a:gd name="connsiteY8" fmla="*/ 3236 h 40985"/>
                <a:gd name="connsiteX9" fmla="*/ 39907 w 44643"/>
                <a:gd name="connsiteY9" fmla="*/ 10786 h 40985"/>
                <a:gd name="connsiteX10" fmla="*/ 44220 w 44643"/>
                <a:gd name="connsiteY10" fmla="*/ 20493 h 40985"/>
                <a:gd name="connsiteX11" fmla="*/ 42063 w 44643"/>
                <a:gd name="connsiteY11" fmla="*/ 30200 h 40985"/>
                <a:gd name="connsiteX12" fmla="*/ 35592 w 44643"/>
                <a:gd name="connsiteY12" fmla="*/ 37749 h 40985"/>
                <a:gd name="connsiteX13" fmla="*/ 38828 w 44643"/>
                <a:gd name="connsiteY13" fmla="*/ 20493 h 40985"/>
                <a:gd name="connsiteX14" fmla="*/ 35592 w 44643"/>
                <a:gd name="connsiteY14" fmla="*/ 14021 h 40985"/>
                <a:gd name="connsiteX15" fmla="*/ 28042 w 44643"/>
                <a:gd name="connsiteY15" fmla="*/ 8629 h 40985"/>
                <a:gd name="connsiteX16" fmla="*/ 19414 w 44643"/>
                <a:gd name="connsiteY16" fmla="*/ 6471 h 40985"/>
                <a:gd name="connsiteX17" fmla="*/ 11864 w 44643"/>
                <a:gd name="connsiteY17" fmla="*/ 7550 h 40985"/>
                <a:gd name="connsiteX18" fmla="*/ 6471 w 44643"/>
                <a:gd name="connsiteY18" fmla="*/ 12943 h 40985"/>
                <a:gd name="connsiteX19" fmla="*/ 5393 w 44643"/>
                <a:gd name="connsiteY19" fmla="*/ 20493 h 40985"/>
                <a:gd name="connsiteX20" fmla="*/ 8628 w 44643"/>
                <a:gd name="connsiteY20" fmla="*/ 26964 h 40985"/>
                <a:gd name="connsiteX21" fmla="*/ 16178 w 44643"/>
                <a:gd name="connsiteY21" fmla="*/ 32357 h 40985"/>
                <a:gd name="connsiteX22" fmla="*/ 29121 w 44643"/>
                <a:gd name="connsiteY22" fmla="*/ 34514 h 40985"/>
                <a:gd name="connsiteX23" fmla="*/ 37749 w 44643"/>
                <a:gd name="connsiteY23" fmla="*/ 28042 h 40985"/>
                <a:gd name="connsiteX24" fmla="*/ 38828 w 44643"/>
                <a:gd name="connsiteY24" fmla="*/ 20493 h 4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643" h="40985">
                  <a:moveTo>
                    <a:pt x="35592" y="37749"/>
                  </a:moveTo>
                  <a:cubicBezTo>
                    <a:pt x="32357" y="39907"/>
                    <a:pt x="29121" y="40985"/>
                    <a:pt x="25885" y="40985"/>
                  </a:cubicBezTo>
                  <a:cubicBezTo>
                    <a:pt x="21571" y="40985"/>
                    <a:pt x="18335" y="39907"/>
                    <a:pt x="14021" y="37749"/>
                  </a:cubicBezTo>
                  <a:cubicBezTo>
                    <a:pt x="9707" y="35592"/>
                    <a:pt x="6471" y="33435"/>
                    <a:pt x="4314" y="30200"/>
                  </a:cubicBezTo>
                  <a:cubicBezTo>
                    <a:pt x="2157" y="26964"/>
                    <a:pt x="1078" y="23728"/>
                    <a:pt x="0" y="20493"/>
                  </a:cubicBezTo>
                  <a:cubicBezTo>
                    <a:pt x="0" y="17257"/>
                    <a:pt x="0" y="14021"/>
                    <a:pt x="2157" y="10786"/>
                  </a:cubicBezTo>
                  <a:cubicBezTo>
                    <a:pt x="3236" y="7550"/>
                    <a:pt x="6471" y="5393"/>
                    <a:pt x="8628" y="3236"/>
                  </a:cubicBezTo>
                  <a:cubicBezTo>
                    <a:pt x="11864" y="1079"/>
                    <a:pt x="15099" y="0"/>
                    <a:pt x="18335" y="0"/>
                  </a:cubicBezTo>
                  <a:cubicBezTo>
                    <a:pt x="22649" y="0"/>
                    <a:pt x="25885" y="1079"/>
                    <a:pt x="30199" y="3236"/>
                  </a:cubicBezTo>
                  <a:cubicBezTo>
                    <a:pt x="34514" y="5393"/>
                    <a:pt x="37749" y="7550"/>
                    <a:pt x="39907" y="10786"/>
                  </a:cubicBezTo>
                  <a:cubicBezTo>
                    <a:pt x="42063" y="14021"/>
                    <a:pt x="43142" y="17257"/>
                    <a:pt x="44220" y="20493"/>
                  </a:cubicBezTo>
                  <a:cubicBezTo>
                    <a:pt x="45299" y="23728"/>
                    <a:pt x="44220" y="26964"/>
                    <a:pt x="42063" y="30200"/>
                  </a:cubicBezTo>
                  <a:cubicBezTo>
                    <a:pt x="40985" y="33435"/>
                    <a:pt x="38828" y="35592"/>
                    <a:pt x="35592" y="37749"/>
                  </a:cubicBezTo>
                  <a:close/>
                  <a:moveTo>
                    <a:pt x="38828" y="20493"/>
                  </a:moveTo>
                  <a:cubicBezTo>
                    <a:pt x="38828" y="18336"/>
                    <a:pt x="37749" y="16178"/>
                    <a:pt x="35592" y="14021"/>
                  </a:cubicBezTo>
                  <a:cubicBezTo>
                    <a:pt x="33435" y="11864"/>
                    <a:pt x="31278" y="9707"/>
                    <a:pt x="28042" y="8629"/>
                  </a:cubicBezTo>
                  <a:cubicBezTo>
                    <a:pt x="24807" y="7550"/>
                    <a:pt x="21571" y="6471"/>
                    <a:pt x="19414" y="6471"/>
                  </a:cubicBezTo>
                  <a:cubicBezTo>
                    <a:pt x="16178" y="6471"/>
                    <a:pt x="14021" y="6471"/>
                    <a:pt x="11864" y="7550"/>
                  </a:cubicBezTo>
                  <a:cubicBezTo>
                    <a:pt x="9707" y="8629"/>
                    <a:pt x="7550" y="10786"/>
                    <a:pt x="6471" y="12943"/>
                  </a:cubicBezTo>
                  <a:cubicBezTo>
                    <a:pt x="5393" y="15100"/>
                    <a:pt x="5393" y="17257"/>
                    <a:pt x="5393" y="20493"/>
                  </a:cubicBezTo>
                  <a:cubicBezTo>
                    <a:pt x="5393" y="22650"/>
                    <a:pt x="6471" y="24807"/>
                    <a:pt x="8628" y="26964"/>
                  </a:cubicBezTo>
                  <a:cubicBezTo>
                    <a:pt x="10786" y="29121"/>
                    <a:pt x="12943" y="31278"/>
                    <a:pt x="16178" y="32357"/>
                  </a:cubicBezTo>
                  <a:cubicBezTo>
                    <a:pt x="20492" y="34514"/>
                    <a:pt x="24807" y="35592"/>
                    <a:pt x="29121" y="34514"/>
                  </a:cubicBezTo>
                  <a:cubicBezTo>
                    <a:pt x="33435" y="33435"/>
                    <a:pt x="35592" y="31278"/>
                    <a:pt x="37749" y="28042"/>
                  </a:cubicBezTo>
                  <a:cubicBezTo>
                    <a:pt x="38828" y="25885"/>
                    <a:pt x="38828" y="23728"/>
                    <a:pt x="38828" y="2049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58" name="Freihandform: Form 2857">
              <a:extLst>
                <a:ext uri="{FF2B5EF4-FFF2-40B4-BE49-F238E27FC236}">
                  <a16:creationId xmlns:a16="http://schemas.microsoft.com/office/drawing/2014/main" id="{0DFAE9B5-08D9-4E59-B8E4-CDD7164E7801}"/>
                </a:ext>
              </a:extLst>
            </p:cNvPr>
            <p:cNvSpPr/>
            <p:nvPr/>
          </p:nvSpPr>
          <p:spPr>
            <a:xfrm>
              <a:off x="9969075" y="4561684"/>
              <a:ext cx="62556" cy="30199"/>
            </a:xfrm>
            <a:custGeom>
              <a:avLst/>
              <a:gdLst>
                <a:gd name="connsiteX0" fmla="*/ 56085 w 62556"/>
                <a:gd name="connsiteY0" fmla="*/ 30200 h 30199"/>
                <a:gd name="connsiteX1" fmla="*/ 49614 w 62556"/>
                <a:gd name="connsiteY1" fmla="*/ 29121 h 30199"/>
                <a:gd name="connsiteX2" fmla="*/ 0 w 62556"/>
                <a:gd name="connsiteY2" fmla="*/ 5393 h 30199"/>
                <a:gd name="connsiteX3" fmla="*/ 3236 w 62556"/>
                <a:gd name="connsiteY3" fmla="*/ 0 h 30199"/>
                <a:gd name="connsiteX4" fmla="*/ 53928 w 62556"/>
                <a:gd name="connsiteY4" fmla="*/ 24807 h 30199"/>
                <a:gd name="connsiteX5" fmla="*/ 56085 w 62556"/>
                <a:gd name="connsiteY5" fmla="*/ 24807 h 30199"/>
                <a:gd name="connsiteX6" fmla="*/ 57164 w 62556"/>
                <a:gd name="connsiteY6" fmla="*/ 23728 h 30199"/>
                <a:gd name="connsiteX7" fmla="*/ 57164 w 62556"/>
                <a:gd name="connsiteY7" fmla="*/ 22650 h 30199"/>
                <a:gd name="connsiteX8" fmla="*/ 62556 w 62556"/>
                <a:gd name="connsiteY8" fmla="*/ 23728 h 30199"/>
                <a:gd name="connsiteX9" fmla="*/ 61478 w 62556"/>
                <a:gd name="connsiteY9" fmla="*/ 28042 h 30199"/>
                <a:gd name="connsiteX10" fmla="*/ 56085 w 62556"/>
                <a:gd name="connsiteY10" fmla="*/ 30200 h 3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556" h="30199">
                  <a:moveTo>
                    <a:pt x="56085" y="30200"/>
                  </a:moveTo>
                  <a:cubicBezTo>
                    <a:pt x="53928" y="30200"/>
                    <a:pt x="51771" y="30200"/>
                    <a:pt x="49614" y="29121"/>
                  </a:cubicBezTo>
                  <a:lnTo>
                    <a:pt x="0" y="5393"/>
                  </a:lnTo>
                  <a:lnTo>
                    <a:pt x="3236" y="0"/>
                  </a:lnTo>
                  <a:lnTo>
                    <a:pt x="53928" y="24807"/>
                  </a:lnTo>
                  <a:cubicBezTo>
                    <a:pt x="55006" y="24807"/>
                    <a:pt x="56085" y="25885"/>
                    <a:pt x="56085" y="24807"/>
                  </a:cubicBezTo>
                  <a:cubicBezTo>
                    <a:pt x="57164" y="24807"/>
                    <a:pt x="57164" y="24807"/>
                    <a:pt x="57164" y="23728"/>
                  </a:cubicBezTo>
                  <a:cubicBezTo>
                    <a:pt x="57164" y="23728"/>
                    <a:pt x="57164" y="22650"/>
                    <a:pt x="57164" y="22650"/>
                  </a:cubicBezTo>
                  <a:lnTo>
                    <a:pt x="62556" y="23728"/>
                  </a:lnTo>
                  <a:cubicBezTo>
                    <a:pt x="62556" y="24807"/>
                    <a:pt x="62556" y="25885"/>
                    <a:pt x="61478" y="28042"/>
                  </a:cubicBezTo>
                  <a:cubicBezTo>
                    <a:pt x="59320" y="29121"/>
                    <a:pt x="57164" y="30200"/>
                    <a:pt x="56085" y="30200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59" name="Freihandform: Form 2858">
              <a:extLst>
                <a:ext uri="{FF2B5EF4-FFF2-40B4-BE49-F238E27FC236}">
                  <a16:creationId xmlns:a16="http://schemas.microsoft.com/office/drawing/2014/main" id="{D587E20D-954D-4D95-B5CE-86114064895C}"/>
                </a:ext>
              </a:extLst>
            </p:cNvPr>
            <p:cNvSpPr/>
            <p:nvPr/>
          </p:nvSpPr>
          <p:spPr>
            <a:xfrm>
              <a:off x="10000353" y="4530406"/>
              <a:ext cx="44220" cy="40984"/>
            </a:xfrm>
            <a:custGeom>
              <a:avLst/>
              <a:gdLst>
                <a:gd name="connsiteX0" fmla="*/ 35592 w 44220"/>
                <a:gd name="connsiteY0" fmla="*/ 37749 h 40984"/>
                <a:gd name="connsiteX1" fmla="*/ 25885 w 44220"/>
                <a:gd name="connsiteY1" fmla="*/ 40985 h 40984"/>
                <a:gd name="connsiteX2" fmla="*/ 14021 w 44220"/>
                <a:gd name="connsiteY2" fmla="*/ 37749 h 40984"/>
                <a:gd name="connsiteX3" fmla="*/ 4314 w 44220"/>
                <a:gd name="connsiteY3" fmla="*/ 30199 h 40984"/>
                <a:gd name="connsiteX4" fmla="*/ 0 w 44220"/>
                <a:gd name="connsiteY4" fmla="*/ 20492 h 40984"/>
                <a:gd name="connsiteX5" fmla="*/ 2157 w 44220"/>
                <a:gd name="connsiteY5" fmla="*/ 10786 h 40984"/>
                <a:gd name="connsiteX6" fmla="*/ 8628 w 44220"/>
                <a:gd name="connsiteY6" fmla="*/ 3236 h 40984"/>
                <a:gd name="connsiteX7" fmla="*/ 18335 w 44220"/>
                <a:gd name="connsiteY7" fmla="*/ 0 h 40984"/>
                <a:gd name="connsiteX8" fmla="*/ 30199 w 44220"/>
                <a:gd name="connsiteY8" fmla="*/ 3236 h 40984"/>
                <a:gd name="connsiteX9" fmla="*/ 39907 w 44220"/>
                <a:gd name="connsiteY9" fmla="*/ 10786 h 40984"/>
                <a:gd name="connsiteX10" fmla="*/ 44220 w 44220"/>
                <a:gd name="connsiteY10" fmla="*/ 20492 h 40984"/>
                <a:gd name="connsiteX11" fmla="*/ 42064 w 44220"/>
                <a:gd name="connsiteY11" fmla="*/ 30199 h 40984"/>
                <a:gd name="connsiteX12" fmla="*/ 35592 w 44220"/>
                <a:gd name="connsiteY12" fmla="*/ 37749 h 40984"/>
                <a:gd name="connsiteX13" fmla="*/ 38828 w 44220"/>
                <a:gd name="connsiteY13" fmla="*/ 20492 h 40984"/>
                <a:gd name="connsiteX14" fmla="*/ 35592 w 44220"/>
                <a:gd name="connsiteY14" fmla="*/ 14021 h 40984"/>
                <a:gd name="connsiteX15" fmla="*/ 28042 w 44220"/>
                <a:gd name="connsiteY15" fmla="*/ 8628 h 40984"/>
                <a:gd name="connsiteX16" fmla="*/ 19414 w 44220"/>
                <a:gd name="connsiteY16" fmla="*/ 6471 h 40984"/>
                <a:gd name="connsiteX17" fmla="*/ 11864 w 44220"/>
                <a:gd name="connsiteY17" fmla="*/ 7550 h 40984"/>
                <a:gd name="connsiteX18" fmla="*/ 6471 w 44220"/>
                <a:gd name="connsiteY18" fmla="*/ 12943 h 40984"/>
                <a:gd name="connsiteX19" fmla="*/ 5393 w 44220"/>
                <a:gd name="connsiteY19" fmla="*/ 20492 h 40984"/>
                <a:gd name="connsiteX20" fmla="*/ 8628 w 44220"/>
                <a:gd name="connsiteY20" fmla="*/ 26964 h 40984"/>
                <a:gd name="connsiteX21" fmla="*/ 16178 w 44220"/>
                <a:gd name="connsiteY21" fmla="*/ 32357 h 40984"/>
                <a:gd name="connsiteX22" fmla="*/ 29121 w 44220"/>
                <a:gd name="connsiteY22" fmla="*/ 34514 h 40984"/>
                <a:gd name="connsiteX23" fmla="*/ 37749 w 44220"/>
                <a:gd name="connsiteY23" fmla="*/ 28042 h 40984"/>
                <a:gd name="connsiteX24" fmla="*/ 38828 w 44220"/>
                <a:gd name="connsiteY24" fmla="*/ 20492 h 4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220" h="40984">
                  <a:moveTo>
                    <a:pt x="35592" y="37749"/>
                  </a:moveTo>
                  <a:cubicBezTo>
                    <a:pt x="32357" y="39907"/>
                    <a:pt x="29121" y="40985"/>
                    <a:pt x="25885" y="40985"/>
                  </a:cubicBezTo>
                  <a:cubicBezTo>
                    <a:pt x="21571" y="40985"/>
                    <a:pt x="18335" y="39907"/>
                    <a:pt x="14021" y="37749"/>
                  </a:cubicBezTo>
                  <a:cubicBezTo>
                    <a:pt x="9707" y="35592"/>
                    <a:pt x="6471" y="33435"/>
                    <a:pt x="4314" y="30199"/>
                  </a:cubicBezTo>
                  <a:cubicBezTo>
                    <a:pt x="2157" y="26964"/>
                    <a:pt x="1078" y="23728"/>
                    <a:pt x="0" y="20492"/>
                  </a:cubicBezTo>
                  <a:cubicBezTo>
                    <a:pt x="0" y="17257"/>
                    <a:pt x="0" y="14021"/>
                    <a:pt x="2157" y="10786"/>
                  </a:cubicBezTo>
                  <a:cubicBezTo>
                    <a:pt x="3236" y="7550"/>
                    <a:pt x="5393" y="5393"/>
                    <a:pt x="8628" y="3236"/>
                  </a:cubicBezTo>
                  <a:cubicBezTo>
                    <a:pt x="11864" y="1079"/>
                    <a:pt x="15100" y="0"/>
                    <a:pt x="18335" y="0"/>
                  </a:cubicBezTo>
                  <a:cubicBezTo>
                    <a:pt x="22649" y="0"/>
                    <a:pt x="25885" y="1079"/>
                    <a:pt x="30199" y="3236"/>
                  </a:cubicBezTo>
                  <a:cubicBezTo>
                    <a:pt x="34514" y="5393"/>
                    <a:pt x="37749" y="7550"/>
                    <a:pt x="39907" y="10786"/>
                  </a:cubicBezTo>
                  <a:cubicBezTo>
                    <a:pt x="42064" y="14021"/>
                    <a:pt x="43142" y="17257"/>
                    <a:pt x="44220" y="20492"/>
                  </a:cubicBezTo>
                  <a:cubicBezTo>
                    <a:pt x="44220" y="23728"/>
                    <a:pt x="44220" y="26964"/>
                    <a:pt x="42064" y="30199"/>
                  </a:cubicBezTo>
                  <a:cubicBezTo>
                    <a:pt x="40985" y="33435"/>
                    <a:pt x="38828" y="35592"/>
                    <a:pt x="35592" y="37749"/>
                  </a:cubicBezTo>
                  <a:close/>
                  <a:moveTo>
                    <a:pt x="38828" y="20492"/>
                  </a:moveTo>
                  <a:cubicBezTo>
                    <a:pt x="38828" y="18336"/>
                    <a:pt x="37749" y="16178"/>
                    <a:pt x="35592" y="14021"/>
                  </a:cubicBezTo>
                  <a:cubicBezTo>
                    <a:pt x="33435" y="11864"/>
                    <a:pt x="31278" y="9707"/>
                    <a:pt x="28042" y="8628"/>
                  </a:cubicBezTo>
                  <a:cubicBezTo>
                    <a:pt x="24807" y="7550"/>
                    <a:pt x="21571" y="6471"/>
                    <a:pt x="19414" y="6471"/>
                  </a:cubicBezTo>
                  <a:cubicBezTo>
                    <a:pt x="16178" y="6471"/>
                    <a:pt x="14021" y="6471"/>
                    <a:pt x="11864" y="7550"/>
                  </a:cubicBezTo>
                  <a:cubicBezTo>
                    <a:pt x="9707" y="8628"/>
                    <a:pt x="7550" y="10786"/>
                    <a:pt x="6471" y="12943"/>
                  </a:cubicBezTo>
                  <a:cubicBezTo>
                    <a:pt x="5393" y="15100"/>
                    <a:pt x="5393" y="17257"/>
                    <a:pt x="5393" y="20492"/>
                  </a:cubicBezTo>
                  <a:cubicBezTo>
                    <a:pt x="5393" y="22650"/>
                    <a:pt x="6471" y="24807"/>
                    <a:pt x="8628" y="26964"/>
                  </a:cubicBezTo>
                  <a:cubicBezTo>
                    <a:pt x="10786" y="29121"/>
                    <a:pt x="12943" y="31278"/>
                    <a:pt x="16178" y="32357"/>
                  </a:cubicBezTo>
                  <a:cubicBezTo>
                    <a:pt x="20493" y="34514"/>
                    <a:pt x="24807" y="35592"/>
                    <a:pt x="29121" y="34514"/>
                  </a:cubicBezTo>
                  <a:cubicBezTo>
                    <a:pt x="33435" y="33435"/>
                    <a:pt x="35592" y="31278"/>
                    <a:pt x="37749" y="28042"/>
                  </a:cubicBezTo>
                  <a:cubicBezTo>
                    <a:pt x="38828" y="24807"/>
                    <a:pt x="38828" y="22650"/>
                    <a:pt x="38828" y="2049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60" name="Freihandform: Form 2859">
              <a:extLst>
                <a:ext uri="{FF2B5EF4-FFF2-40B4-BE49-F238E27FC236}">
                  <a16:creationId xmlns:a16="http://schemas.microsoft.com/office/drawing/2014/main" id="{E30E1304-F567-495D-903C-E532B8BAC7E9}"/>
                </a:ext>
              </a:extLst>
            </p:cNvPr>
            <p:cNvSpPr/>
            <p:nvPr/>
          </p:nvSpPr>
          <p:spPr>
            <a:xfrm>
              <a:off x="10016531" y="4493735"/>
              <a:ext cx="42063" cy="37749"/>
            </a:xfrm>
            <a:custGeom>
              <a:avLst/>
              <a:gdLst>
                <a:gd name="connsiteX0" fmla="*/ 0 w 42063"/>
                <a:gd name="connsiteY0" fmla="*/ 19414 h 37749"/>
                <a:gd name="connsiteX1" fmla="*/ 2157 w 42063"/>
                <a:gd name="connsiteY1" fmla="*/ 15100 h 37749"/>
                <a:gd name="connsiteX2" fmla="*/ 9707 w 42063"/>
                <a:gd name="connsiteY2" fmla="*/ 18335 h 37749"/>
                <a:gd name="connsiteX3" fmla="*/ 9707 w 42063"/>
                <a:gd name="connsiteY3" fmla="*/ 18335 h 37749"/>
                <a:gd name="connsiteX4" fmla="*/ 6471 w 42063"/>
                <a:gd name="connsiteY4" fmla="*/ 10786 h 37749"/>
                <a:gd name="connsiteX5" fmla="*/ 7550 w 42063"/>
                <a:gd name="connsiteY5" fmla="*/ 3236 h 37749"/>
                <a:gd name="connsiteX6" fmla="*/ 10786 w 42063"/>
                <a:gd name="connsiteY6" fmla="*/ 0 h 37749"/>
                <a:gd name="connsiteX7" fmla="*/ 15100 w 42063"/>
                <a:gd name="connsiteY7" fmla="*/ 3236 h 37749"/>
                <a:gd name="connsiteX8" fmla="*/ 12943 w 42063"/>
                <a:gd name="connsiteY8" fmla="*/ 6471 h 37749"/>
                <a:gd name="connsiteX9" fmla="*/ 12943 w 42063"/>
                <a:gd name="connsiteY9" fmla="*/ 12942 h 37749"/>
                <a:gd name="connsiteX10" fmla="*/ 17257 w 42063"/>
                <a:gd name="connsiteY10" fmla="*/ 20492 h 37749"/>
                <a:gd name="connsiteX11" fmla="*/ 42064 w 42063"/>
                <a:gd name="connsiteY11" fmla="*/ 32357 h 37749"/>
                <a:gd name="connsiteX12" fmla="*/ 38828 w 42063"/>
                <a:gd name="connsiteY12" fmla="*/ 37749 h 37749"/>
                <a:gd name="connsiteX13" fmla="*/ 0 w 42063"/>
                <a:gd name="connsiteY13" fmla="*/ 19414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063" h="37749">
                  <a:moveTo>
                    <a:pt x="0" y="19414"/>
                  </a:moveTo>
                  <a:lnTo>
                    <a:pt x="2157" y="15100"/>
                  </a:lnTo>
                  <a:lnTo>
                    <a:pt x="9707" y="18335"/>
                  </a:lnTo>
                  <a:lnTo>
                    <a:pt x="9707" y="18335"/>
                  </a:lnTo>
                  <a:cubicBezTo>
                    <a:pt x="7550" y="16178"/>
                    <a:pt x="6471" y="12942"/>
                    <a:pt x="6471" y="10786"/>
                  </a:cubicBezTo>
                  <a:cubicBezTo>
                    <a:pt x="6471" y="8628"/>
                    <a:pt x="6471" y="5393"/>
                    <a:pt x="7550" y="3236"/>
                  </a:cubicBezTo>
                  <a:cubicBezTo>
                    <a:pt x="8628" y="2157"/>
                    <a:pt x="9707" y="0"/>
                    <a:pt x="10786" y="0"/>
                  </a:cubicBezTo>
                  <a:lnTo>
                    <a:pt x="15100" y="3236"/>
                  </a:lnTo>
                  <a:cubicBezTo>
                    <a:pt x="14021" y="4314"/>
                    <a:pt x="12943" y="5393"/>
                    <a:pt x="12943" y="6471"/>
                  </a:cubicBezTo>
                  <a:cubicBezTo>
                    <a:pt x="11864" y="8628"/>
                    <a:pt x="11864" y="10786"/>
                    <a:pt x="12943" y="12942"/>
                  </a:cubicBezTo>
                  <a:cubicBezTo>
                    <a:pt x="14021" y="15100"/>
                    <a:pt x="15100" y="18335"/>
                    <a:pt x="17257" y="20492"/>
                  </a:cubicBezTo>
                  <a:lnTo>
                    <a:pt x="42064" y="32357"/>
                  </a:lnTo>
                  <a:lnTo>
                    <a:pt x="38828" y="37749"/>
                  </a:lnTo>
                  <a:lnTo>
                    <a:pt x="0" y="19414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861" name="Grafik 2">
            <a:extLst>
              <a:ext uri="{FF2B5EF4-FFF2-40B4-BE49-F238E27FC236}">
                <a16:creationId xmlns:a16="http://schemas.microsoft.com/office/drawing/2014/main" id="{002B58F5-660A-4688-9EA0-760BD24004D8}"/>
              </a:ext>
            </a:extLst>
          </p:cNvPr>
          <p:cNvGrpSpPr/>
          <p:nvPr/>
        </p:nvGrpSpPr>
        <p:grpSpPr>
          <a:xfrm>
            <a:off x="8676971" y="5133316"/>
            <a:ext cx="65792" cy="283659"/>
            <a:chOff x="8676971" y="5133316"/>
            <a:chExt cx="65792" cy="283659"/>
          </a:xfrm>
          <a:solidFill>
            <a:srgbClr val="777776"/>
          </a:solidFill>
        </p:grpSpPr>
        <p:sp>
          <p:nvSpPr>
            <p:cNvPr id="2862" name="Freihandform: Form 2861">
              <a:extLst>
                <a:ext uri="{FF2B5EF4-FFF2-40B4-BE49-F238E27FC236}">
                  <a16:creationId xmlns:a16="http://schemas.microsoft.com/office/drawing/2014/main" id="{6C443B9A-FA0B-4CCF-B1D6-A4C958A23AB8}"/>
                </a:ext>
              </a:extLst>
            </p:cNvPr>
            <p:cNvSpPr/>
            <p:nvPr/>
          </p:nvSpPr>
          <p:spPr>
            <a:xfrm>
              <a:off x="8676971" y="5379226"/>
              <a:ext cx="64713" cy="37749"/>
            </a:xfrm>
            <a:custGeom>
              <a:avLst/>
              <a:gdLst>
                <a:gd name="connsiteX0" fmla="*/ 63635 w 64713"/>
                <a:gd name="connsiteY0" fmla="*/ 24807 h 37749"/>
                <a:gd name="connsiteX1" fmla="*/ 59320 w 64713"/>
                <a:gd name="connsiteY1" fmla="*/ 31278 h 37749"/>
                <a:gd name="connsiteX2" fmla="*/ 59320 w 64713"/>
                <a:gd name="connsiteY2" fmla="*/ 31278 h 37749"/>
                <a:gd name="connsiteX3" fmla="*/ 63635 w 64713"/>
                <a:gd name="connsiteY3" fmla="*/ 32357 h 37749"/>
                <a:gd name="connsiteX4" fmla="*/ 63635 w 64713"/>
                <a:gd name="connsiteY4" fmla="*/ 37749 h 37749"/>
                <a:gd name="connsiteX5" fmla="*/ 0 w 64713"/>
                <a:gd name="connsiteY5" fmla="*/ 37749 h 37749"/>
                <a:gd name="connsiteX6" fmla="*/ 0 w 64713"/>
                <a:gd name="connsiteY6" fmla="*/ 31278 h 37749"/>
                <a:gd name="connsiteX7" fmla="*/ 17257 w 64713"/>
                <a:gd name="connsiteY7" fmla="*/ 31278 h 37749"/>
                <a:gd name="connsiteX8" fmla="*/ 24807 w 64713"/>
                <a:gd name="connsiteY8" fmla="*/ 31278 h 37749"/>
                <a:gd name="connsiteX9" fmla="*/ 18335 w 64713"/>
                <a:gd name="connsiteY9" fmla="*/ 17257 h 37749"/>
                <a:gd name="connsiteX10" fmla="*/ 23728 w 64713"/>
                <a:gd name="connsiteY10" fmla="*/ 4314 h 37749"/>
                <a:gd name="connsiteX11" fmla="*/ 39907 w 64713"/>
                <a:gd name="connsiteY11" fmla="*/ 0 h 37749"/>
                <a:gd name="connsiteX12" fmla="*/ 51770 w 64713"/>
                <a:gd name="connsiteY12" fmla="*/ 2157 h 37749"/>
                <a:gd name="connsiteX13" fmla="*/ 59320 w 64713"/>
                <a:gd name="connsiteY13" fmla="*/ 8628 h 37749"/>
                <a:gd name="connsiteX14" fmla="*/ 62556 w 64713"/>
                <a:gd name="connsiteY14" fmla="*/ 18335 h 37749"/>
                <a:gd name="connsiteX15" fmla="*/ 63635 w 64713"/>
                <a:gd name="connsiteY15" fmla="*/ 24807 h 37749"/>
                <a:gd name="connsiteX16" fmla="*/ 57163 w 64713"/>
                <a:gd name="connsiteY16" fmla="*/ 12942 h 37749"/>
                <a:gd name="connsiteX17" fmla="*/ 50692 w 64713"/>
                <a:gd name="connsiteY17" fmla="*/ 8628 h 37749"/>
                <a:gd name="connsiteX18" fmla="*/ 40985 w 64713"/>
                <a:gd name="connsiteY18" fmla="*/ 6471 h 37749"/>
                <a:gd name="connsiteX19" fmla="*/ 29121 w 64713"/>
                <a:gd name="connsiteY19" fmla="*/ 9707 h 37749"/>
                <a:gd name="connsiteX20" fmla="*/ 24807 w 64713"/>
                <a:gd name="connsiteY20" fmla="*/ 18335 h 37749"/>
                <a:gd name="connsiteX21" fmla="*/ 31278 w 64713"/>
                <a:gd name="connsiteY21" fmla="*/ 30199 h 37749"/>
                <a:gd name="connsiteX22" fmla="*/ 55006 w 64713"/>
                <a:gd name="connsiteY22" fmla="*/ 30199 h 37749"/>
                <a:gd name="connsiteX23" fmla="*/ 58242 w 64713"/>
                <a:gd name="connsiteY23" fmla="*/ 24807 h 37749"/>
                <a:gd name="connsiteX24" fmla="*/ 59320 w 64713"/>
                <a:gd name="connsiteY24" fmla="*/ 19414 h 37749"/>
                <a:gd name="connsiteX25" fmla="*/ 57163 w 64713"/>
                <a:gd name="connsiteY25" fmla="*/ 12942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713" h="37749">
                  <a:moveTo>
                    <a:pt x="63635" y="24807"/>
                  </a:moveTo>
                  <a:cubicBezTo>
                    <a:pt x="62556" y="26964"/>
                    <a:pt x="61478" y="29121"/>
                    <a:pt x="59320" y="31278"/>
                  </a:cubicBezTo>
                  <a:lnTo>
                    <a:pt x="59320" y="31278"/>
                  </a:lnTo>
                  <a:lnTo>
                    <a:pt x="63635" y="32357"/>
                  </a:lnTo>
                  <a:lnTo>
                    <a:pt x="63635" y="37749"/>
                  </a:lnTo>
                  <a:lnTo>
                    <a:pt x="0" y="37749"/>
                  </a:lnTo>
                  <a:lnTo>
                    <a:pt x="0" y="31278"/>
                  </a:lnTo>
                  <a:lnTo>
                    <a:pt x="17257" y="31278"/>
                  </a:lnTo>
                  <a:lnTo>
                    <a:pt x="24807" y="31278"/>
                  </a:lnTo>
                  <a:cubicBezTo>
                    <a:pt x="20493" y="26964"/>
                    <a:pt x="18335" y="21571"/>
                    <a:pt x="18335" y="17257"/>
                  </a:cubicBezTo>
                  <a:cubicBezTo>
                    <a:pt x="18335" y="11864"/>
                    <a:pt x="20493" y="7550"/>
                    <a:pt x="23728" y="4314"/>
                  </a:cubicBezTo>
                  <a:cubicBezTo>
                    <a:pt x="28043" y="1078"/>
                    <a:pt x="33435" y="0"/>
                    <a:pt x="39907" y="0"/>
                  </a:cubicBezTo>
                  <a:cubicBezTo>
                    <a:pt x="44221" y="0"/>
                    <a:pt x="48535" y="1078"/>
                    <a:pt x="51770" y="2157"/>
                  </a:cubicBezTo>
                  <a:cubicBezTo>
                    <a:pt x="55006" y="4314"/>
                    <a:pt x="58242" y="6471"/>
                    <a:pt x="59320" y="8628"/>
                  </a:cubicBezTo>
                  <a:cubicBezTo>
                    <a:pt x="61478" y="11864"/>
                    <a:pt x="62556" y="14021"/>
                    <a:pt x="62556" y="18335"/>
                  </a:cubicBezTo>
                  <a:cubicBezTo>
                    <a:pt x="65792" y="20492"/>
                    <a:pt x="64713" y="22649"/>
                    <a:pt x="63635" y="24807"/>
                  </a:cubicBezTo>
                  <a:close/>
                  <a:moveTo>
                    <a:pt x="57163" y="12942"/>
                  </a:moveTo>
                  <a:cubicBezTo>
                    <a:pt x="56085" y="10786"/>
                    <a:pt x="53928" y="9707"/>
                    <a:pt x="50692" y="8628"/>
                  </a:cubicBezTo>
                  <a:cubicBezTo>
                    <a:pt x="48535" y="7550"/>
                    <a:pt x="45299" y="6471"/>
                    <a:pt x="40985" y="6471"/>
                  </a:cubicBezTo>
                  <a:cubicBezTo>
                    <a:pt x="35592" y="6471"/>
                    <a:pt x="31278" y="7550"/>
                    <a:pt x="29121" y="9707"/>
                  </a:cubicBezTo>
                  <a:cubicBezTo>
                    <a:pt x="25885" y="11864"/>
                    <a:pt x="24807" y="15100"/>
                    <a:pt x="24807" y="18335"/>
                  </a:cubicBezTo>
                  <a:cubicBezTo>
                    <a:pt x="24807" y="21571"/>
                    <a:pt x="26964" y="25885"/>
                    <a:pt x="31278" y="30199"/>
                  </a:cubicBezTo>
                  <a:lnTo>
                    <a:pt x="55006" y="30199"/>
                  </a:lnTo>
                  <a:cubicBezTo>
                    <a:pt x="56085" y="28042"/>
                    <a:pt x="58242" y="25885"/>
                    <a:pt x="58242" y="24807"/>
                  </a:cubicBezTo>
                  <a:cubicBezTo>
                    <a:pt x="58242" y="23728"/>
                    <a:pt x="59320" y="21571"/>
                    <a:pt x="59320" y="19414"/>
                  </a:cubicBezTo>
                  <a:cubicBezTo>
                    <a:pt x="59320" y="17257"/>
                    <a:pt x="59320" y="15100"/>
                    <a:pt x="57163" y="129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63" name="Freihandform: Form 2862">
              <a:extLst>
                <a:ext uri="{FF2B5EF4-FFF2-40B4-BE49-F238E27FC236}">
                  <a16:creationId xmlns:a16="http://schemas.microsoft.com/office/drawing/2014/main" id="{8CFE9C13-BC09-4C84-95F8-C1143AAB9C5E}"/>
                </a:ext>
              </a:extLst>
            </p:cNvPr>
            <p:cNvSpPr/>
            <p:nvPr/>
          </p:nvSpPr>
          <p:spPr>
            <a:xfrm>
              <a:off x="8697464" y="5345790"/>
              <a:ext cx="43142" cy="23727"/>
            </a:xfrm>
            <a:custGeom>
              <a:avLst/>
              <a:gdLst>
                <a:gd name="connsiteX0" fmla="*/ 1078 w 43142"/>
                <a:gd name="connsiteY0" fmla="*/ 21571 h 23727"/>
                <a:gd name="connsiteX1" fmla="*/ 1078 w 43142"/>
                <a:gd name="connsiteY1" fmla="*/ 16178 h 23727"/>
                <a:gd name="connsiteX2" fmla="*/ 8628 w 43142"/>
                <a:gd name="connsiteY2" fmla="*/ 16178 h 23727"/>
                <a:gd name="connsiteX3" fmla="*/ 8628 w 43142"/>
                <a:gd name="connsiteY3" fmla="*/ 16178 h 23727"/>
                <a:gd name="connsiteX4" fmla="*/ 2157 w 43142"/>
                <a:gd name="connsiteY4" fmla="*/ 10786 h 23727"/>
                <a:gd name="connsiteX5" fmla="*/ 0 w 43142"/>
                <a:gd name="connsiteY5" fmla="*/ 4314 h 23727"/>
                <a:gd name="connsiteX6" fmla="*/ 1078 w 43142"/>
                <a:gd name="connsiteY6" fmla="*/ 0 h 23727"/>
                <a:gd name="connsiteX7" fmla="*/ 6471 w 43142"/>
                <a:gd name="connsiteY7" fmla="*/ 1079 h 23727"/>
                <a:gd name="connsiteX8" fmla="*/ 5393 w 43142"/>
                <a:gd name="connsiteY8" fmla="*/ 5393 h 23727"/>
                <a:gd name="connsiteX9" fmla="*/ 7550 w 43142"/>
                <a:gd name="connsiteY9" fmla="*/ 11864 h 23727"/>
                <a:gd name="connsiteX10" fmla="*/ 15099 w 43142"/>
                <a:gd name="connsiteY10" fmla="*/ 17257 h 23727"/>
                <a:gd name="connsiteX11" fmla="*/ 43142 w 43142"/>
                <a:gd name="connsiteY11" fmla="*/ 17257 h 23727"/>
                <a:gd name="connsiteX12" fmla="*/ 43142 w 43142"/>
                <a:gd name="connsiteY12" fmla="*/ 23728 h 23727"/>
                <a:gd name="connsiteX13" fmla="*/ 1078 w 43142"/>
                <a:gd name="connsiteY13" fmla="*/ 23728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7">
                  <a:moveTo>
                    <a:pt x="1078" y="21571"/>
                  </a:moveTo>
                  <a:lnTo>
                    <a:pt x="1078" y="16178"/>
                  </a:lnTo>
                  <a:lnTo>
                    <a:pt x="8628" y="16178"/>
                  </a:lnTo>
                  <a:lnTo>
                    <a:pt x="8628" y="16178"/>
                  </a:lnTo>
                  <a:cubicBezTo>
                    <a:pt x="5393" y="15100"/>
                    <a:pt x="3236" y="12942"/>
                    <a:pt x="2157" y="10786"/>
                  </a:cubicBezTo>
                  <a:cubicBezTo>
                    <a:pt x="1078" y="8628"/>
                    <a:pt x="0" y="6471"/>
                    <a:pt x="0" y="4314"/>
                  </a:cubicBezTo>
                  <a:cubicBezTo>
                    <a:pt x="0" y="2157"/>
                    <a:pt x="0" y="1079"/>
                    <a:pt x="1078" y="0"/>
                  </a:cubicBezTo>
                  <a:lnTo>
                    <a:pt x="6471" y="1079"/>
                  </a:lnTo>
                  <a:cubicBezTo>
                    <a:pt x="6471" y="2157"/>
                    <a:pt x="5393" y="4314"/>
                    <a:pt x="5393" y="5393"/>
                  </a:cubicBezTo>
                  <a:cubicBezTo>
                    <a:pt x="5393" y="7550"/>
                    <a:pt x="6471" y="9707"/>
                    <a:pt x="7550" y="11864"/>
                  </a:cubicBezTo>
                  <a:cubicBezTo>
                    <a:pt x="8628" y="14021"/>
                    <a:pt x="11864" y="15100"/>
                    <a:pt x="15099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8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64" name="Freihandform: Form 2863">
              <a:extLst>
                <a:ext uri="{FF2B5EF4-FFF2-40B4-BE49-F238E27FC236}">
                  <a16:creationId xmlns:a16="http://schemas.microsoft.com/office/drawing/2014/main" id="{FC387C5A-2309-4A3E-B2D3-343DB38E2F80}"/>
                </a:ext>
              </a:extLst>
            </p:cNvPr>
            <p:cNvSpPr/>
            <p:nvPr/>
          </p:nvSpPr>
          <p:spPr>
            <a:xfrm>
              <a:off x="8697464" y="5301570"/>
              <a:ext cx="45299" cy="40984"/>
            </a:xfrm>
            <a:custGeom>
              <a:avLst/>
              <a:gdLst>
                <a:gd name="connsiteX0" fmla="*/ 42063 w 45299"/>
                <a:gd name="connsiteY0" fmla="*/ 30199 h 40984"/>
                <a:gd name="connsiteX1" fmla="*/ 34514 w 45299"/>
                <a:gd name="connsiteY1" fmla="*/ 37749 h 40984"/>
                <a:gd name="connsiteX2" fmla="*/ 22649 w 45299"/>
                <a:gd name="connsiteY2" fmla="*/ 40985 h 40984"/>
                <a:gd name="connsiteX3" fmla="*/ 10786 w 45299"/>
                <a:gd name="connsiteY3" fmla="*/ 37749 h 40984"/>
                <a:gd name="connsiteX4" fmla="*/ 3236 w 45299"/>
                <a:gd name="connsiteY4" fmla="*/ 30199 h 40984"/>
                <a:gd name="connsiteX5" fmla="*/ 0 w 45299"/>
                <a:gd name="connsiteY5" fmla="*/ 20492 h 40984"/>
                <a:gd name="connsiteX6" fmla="*/ 3236 w 45299"/>
                <a:gd name="connsiteY6" fmla="*/ 10786 h 40984"/>
                <a:gd name="connsiteX7" fmla="*/ 10786 w 45299"/>
                <a:gd name="connsiteY7" fmla="*/ 3236 h 40984"/>
                <a:gd name="connsiteX8" fmla="*/ 22649 w 45299"/>
                <a:gd name="connsiteY8" fmla="*/ 0 h 40984"/>
                <a:gd name="connsiteX9" fmla="*/ 34514 w 45299"/>
                <a:gd name="connsiteY9" fmla="*/ 3236 h 40984"/>
                <a:gd name="connsiteX10" fmla="*/ 42063 w 45299"/>
                <a:gd name="connsiteY10" fmla="*/ 10786 h 40984"/>
                <a:gd name="connsiteX11" fmla="*/ 45299 w 45299"/>
                <a:gd name="connsiteY11" fmla="*/ 20492 h 40984"/>
                <a:gd name="connsiteX12" fmla="*/ 42063 w 45299"/>
                <a:gd name="connsiteY12" fmla="*/ 30199 h 40984"/>
                <a:gd name="connsiteX13" fmla="*/ 37749 w 45299"/>
                <a:gd name="connsiteY13" fmla="*/ 14021 h 40984"/>
                <a:gd name="connsiteX14" fmla="*/ 31278 w 45299"/>
                <a:gd name="connsiteY14" fmla="*/ 9707 h 40984"/>
                <a:gd name="connsiteX15" fmla="*/ 22649 w 45299"/>
                <a:gd name="connsiteY15" fmla="*/ 7550 h 40984"/>
                <a:gd name="connsiteX16" fmla="*/ 14021 w 45299"/>
                <a:gd name="connsiteY16" fmla="*/ 9707 h 40984"/>
                <a:gd name="connsiteX17" fmla="*/ 7550 w 45299"/>
                <a:gd name="connsiteY17" fmla="*/ 14021 h 40984"/>
                <a:gd name="connsiteX18" fmla="*/ 5393 w 45299"/>
                <a:gd name="connsiteY18" fmla="*/ 20492 h 40984"/>
                <a:gd name="connsiteX19" fmla="*/ 7550 w 45299"/>
                <a:gd name="connsiteY19" fmla="*/ 26964 h 40984"/>
                <a:gd name="connsiteX20" fmla="*/ 14021 w 45299"/>
                <a:gd name="connsiteY20" fmla="*/ 31278 h 40984"/>
                <a:gd name="connsiteX21" fmla="*/ 22649 w 45299"/>
                <a:gd name="connsiteY21" fmla="*/ 33435 h 40984"/>
                <a:gd name="connsiteX22" fmla="*/ 34514 w 45299"/>
                <a:gd name="connsiteY22" fmla="*/ 30199 h 40984"/>
                <a:gd name="connsiteX23" fmla="*/ 38828 w 45299"/>
                <a:gd name="connsiteY23" fmla="*/ 20492 h 40984"/>
                <a:gd name="connsiteX24" fmla="*/ 37749 w 45299"/>
                <a:gd name="connsiteY24" fmla="*/ 14021 h 4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9" h="40984">
                  <a:moveTo>
                    <a:pt x="42063" y="30199"/>
                  </a:moveTo>
                  <a:cubicBezTo>
                    <a:pt x="39907" y="33435"/>
                    <a:pt x="37749" y="35592"/>
                    <a:pt x="34514" y="37749"/>
                  </a:cubicBezTo>
                  <a:cubicBezTo>
                    <a:pt x="31278" y="39907"/>
                    <a:pt x="26964" y="40985"/>
                    <a:pt x="22649" y="40985"/>
                  </a:cubicBezTo>
                  <a:cubicBezTo>
                    <a:pt x="18335" y="40985"/>
                    <a:pt x="14021" y="39907"/>
                    <a:pt x="10786" y="37749"/>
                  </a:cubicBezTo>
                  <a:cubicBezTo>
                    <a:pt x="7550" y="35592"/>
                    <a:pt x="4314" y="33435"/>
                    <a:pt x="3236" y="30199"/>
                  </a:cubicBezTo>
                  <a:cubicBezTo>
                    <a:pt x="2157" y="26964"/>
                    <a:pt x="0" y="23728"/>
                    <a:pt x="0" y="20492"/>
                  </a:cubicBezTo>
                  <a:cubicBezTo>
                    <a:pt x="0" y="17257"/>
                    <a:pt x="1078" y="14021"/>
                    <a:pt x="3236" y="10786"/>
                  </a:cubicBezTo>
                  <a:cubicBezTo>
                    <a:pt x="5393" y="7550"/>
                    <a:pt x="7550" y="5393"/>
                    <a:pt x="10786" y="3236"/>
                  </a:cubicBezTo>
                  <a:cubicBezTo>
                    <a:pt x="14021" y="1079"/>
                    <a:pt x="18335" y="0"/>
                    <a:pt x="22649" y="0"/>
                  </a:cubicBezTo>
                  <a:cubicBezTo>
                    <a:pt x="26964" y="0"/>
                    <a:pt x="31278" y="1079"/>
                    <a:pt x="34514" y="3236"/>
                  </a:cubicBezTo>
                  <a:cubicBezTo>
                    <a:pt x="37749" y="5393"/>
                    <a:pt x="40985" y="7550"/>
                    <a:pt x="42063" y="10786"/>
                  </a:cubicBezTo>
                  <a:cubicBezTo>
                    <a:pt x="43142" y="14021"/>
                    <a:pt x="45299" y="17257"/>
                    <a:pt x="45299" y="20492"/>
                  </a:cubicBezTo>
                  <a:cubicBezTo>
                    <a:pt x="45299" y="23728"/>
                    <a:pt x="44220" y="26964"/>
                    <a:pt x="42063" y="30199"/>
                  </a:cubicBezTo>
                  <a:close/>
                  <a:moveTo>
                    <a:pt x="37749" y="14021"/>
                  </a:moveTo>
                  <a:cubicBezTo>
                    <a:pt x="36670" y="11864"/>
                    <a:pt x="34514" y="10786"/>
                    <a:pt x="31278" y="9707"/>
                  </a:cubicBezTo>
                  <a:cubicBezTo>
                    <a:pt x="29121" y="8628"/>
                    <a:pt x="25885" y="7550"/>
                    <a:pt x="22649" y="7550"/>
                  </a:cubicBezTo>
                  <a:cubicBezTo>
                    <a:pt x="19414" y="7550"/>
                    <a:pt x="16178" y="8628"/>
                    <a:pt x="14021" y="9707"/>
                  </a:cubicBezTo>
                  <a:cubicBezTo>
                    <a:pt x="11864" y="10786"/>
                    <a:pt x="9707" y="11864"/>
                    <a:pt x="7550" y="14021"/>
                  </a:cubicBezTo>
                  <a:cubicBezTo>
                    <a:pt x="6471" y="16178"/>
                    <a:pt x="5393" y="18336"/>
                    <a:pt x="5393" y="20492"/>
                  </a:cubicBezTo>
                  <a:cubicBezTo>
                    <a:pt x="5393" y="22650"/>
                    <a:pt x="6471" y="24807"/>
                    <a:pt x="7550" y="26964"/>
                  </a:cubicBezTo>
                  <a:cubicBezTo>
                    <a:pt x="8628" y="29121"/>
                    <a:pt x="10786" y="30199"/>
                    <a:pt x="14021" y="31278"/>
                  </a:cubicBezTo>
                  <a:cubicBezTo>
                    <a:pt x="16178" y="32357"/>
                    <a:pt x="19414" y="33435"/>
                    <a:pt x="22649" y="33435"/>
                  </a:cubicBezTo>
                  <a:cubicBezTo>
                    <a:pt x="28042" y="33435"/>
                    <a:pt x="32357" y="32357"/>
                    <a:pt x="34514" y="30199"/>
                  </a:cubicBezTo>
                  <a:cubicBezTo>
                    <a:pt x="36670" y="28042"/>
                    <a:pt x="38828" y="24807"/>
                    <a:pt x="38828" y="20492"/>
                  </a:cubicBezTo>
                  <a:cubicBezTo>
                    <a:pt x="39907" y="18336"/>
                    <a:pt x="38828" y="15100"/>
                    <a:pt x="37749" y="1402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65" name="Freihandform: Form 2864">
              <a:extLst>
                <a:ext uri="{FF2B5EF4-FFF2-40B4-BE49-F238E27FC236}">
                  <a16:creationId xmlns:a16="http://schemas.microsoft.com/office/drawing/2014/main" id="{00006662-D544-4B96-AD31-85AAF94E5342}"/>
                </a:ext>
              </a:extLst>
            </p:cNvPr>
            <p:cNvSpPr/>
            <p:nvPr/>
          </p:nvSpPr>
          <p:spPr>
            <a:xfrm>
              <a:off x="8697464" y="5261663"/>
              <a:ext cx="45299" cy="32356"/>
            </a:xfrm>
            <a:custGeom>
              <a:avLst/>
              <a:gdLst>
                <a:gd name="connsiteX0" fmla="*/ 42063 w 45299"/>
                <a:gd name="connsiteY0" fmla="*/ 29121 h 32356"/>
                <a:gd name="connsiteX1" fmla="*/ 33435 w 45299"/>
                <a:gd name="connsiteY1" fmla="*/ 32357 h 32356"/>
                <a:gd name="connsiteX2" fmla="*/ 22649 w 45299"/>
                <a:gd name="connsiteY2" fmla="*/ 25885 h 32356"/>
                <a:gd name="connsiteX3" fmla="*/ 17257 w 45299"/>
                <a:gd name="connsiteY3" fmla="*/ 5393 h 32356"/>
                <a:gd name="connsiteX4" fmla="*/ 8628 w 45299"/>
                <a:gd name="connsiteY4" fmla="*/ 7550 h 32356"/>
                <a:gd name="connsiteX5" fmla="*/ 5393 w 45299"/>
                <a:gd name="connsiteY5" fmla="*/ 15100 h 32356"/>
                <a:gd name="connsiteX6" fmla="*/ 9707 w 45299"/>
                <a:gd name="connsiteY6" fmla="*/ 28042 h 32356"/>
                <a:gd name="connsiteX7" fmla="*/ 5393 w 45299"/>
                <a:gd name="connsiteY7" fmla="*/ 30200 h 32356"/>
                <a:gd name="connsiteX8" fmla="*/ 0 w 45299"/>
                <a:gd name="connsiteY8" fmla="*/ 14021 h 32356"/>
                <a:gd name="connsiteX9" fmla="*/ 4314 w 45299"/>
                <a:gd name="connsiteY9" fmla="*/ 3236 h 32356"/>
                <a:gd name="connsiteX10" fmla="*/ 17257 w 45299"/>
                <a:gd name="connsiteY10" fmla="*/ 0 h 32356"/>
                <a:gd name="connsiteX11" fmla="*/ 44220 w 45299"/>
                <a:gd name="connsiteY11" fmla="*/ 0 h 32356"/>
                <a:gd name="connsiteX12" fmla="*/ 44220 w 45299"/>
                <a:gd name="connsiteY12" fmla="*/ 5393 h 32356"/>
                <a:gd name="connsiteX13" fmla="*/ 38828 w 45299"/>
                <a:gd name="connsiteY13" fmla="*/ 5393 h 32356"/>
                <a:gd name="connsiteX14" fmla="*/ 38828 w 45299"/>
                <a:gd name="connsiteY14" fmla="*/ 5393 h 32356"/>
                <a:gd name="connsiteX15" fmla="*/ 45299 w 45299"/>
                <a:gd name="connsiteY15" fmla="*/ 19414 h 32356"/>
                <a:gd name="connsiteX16" fmla="*/ 42063 w 45299"/>
                <a:gd name="connsiteY16" fmla="*/ 29121 h 32356"/>
                <a:gd name="connsiteX17" fmla="*/ 37749 w 45299"/>
                <a:gd name="connsiteY17" fmla="*/ 12943 h 32356"/>
                <a:gd name="connsiteX18" fmla="*/ 33435 w 45299"/>
                <a:gd name="connsiteY18" fmla="*/ 6471 h 32356"/>
                <a:gd name="connsiteX19" fmla="*/ 20492 w 45299"/>
                <a:gd name="connsiteY19" fmla="*/ 6471 h 32356"/>
                <a:gd name="connsiteX20" fmla="*/ 24807 w 45299"/>
                <a:gd name="connsiteY20" fmla="*/ 22650 h 32356"/>
                <a:gd name="connsiteX21" fmla="*/ 32357 w 45299"/>
                <a:gd name="connsiteY21" fmla="*/ 26964 h 32356"/>
                <a:gd name="connsiteX22" fmla="*/ 37749 w 45299"/>
                <a:gd name="connsiteY22" fmla="*/ 24807 h 32356"/>
                <a:gd name="connsiteX23" fmla="*/ 39907 w 45299"/>
                <a:gd name="connsiteY23" fmla="*/ 19414 h 32356"/>
                <a:gd name="connsiteX24" fmla="*/ 37749 w 45299"/>
                <a:gd name="connsiteY24" fmla="*/ 12943 h 3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9" h="32356">
                  <a:moveTo>
                    <a:pt x="42063" y="29121"/>
                  </a:moveTo>
                  <a:cubicBezTo>
                    <a:pt x="39907" y="31278"/>
                    <a:pt x="36670" y="32357"/>
                    <a:pt x="33435" y="32357"/>
                  </a:cubicBezTo>
                  <a:cubicBezTo>
                    <a:pt x="29121" y="32357"/>
                    <a:pt x="24807" y="30200"/>
                    <a:pt x="22649" y="25885"/>
                  </a:cubicBezTo>
                  <a:cubicBezTo>
                    <a:pt x="20492" y="21571"/>
                    <a:pt x="18335" y="15100"/>
                    <a:pt x="17257" y="5393"/>
                  </a:cubicBezTo>
                  <a:cubicBezTo>
                    <a:pt x="14021" y="5393"/>
                    <a:pt x="10786" y="6471"/>
                    <a:pt x="8628" y="7550"/>
                  </a:cubicBezTo>
                  <a:cubicBezTo>
                    <a:pt x="6471" y="8629"/>
                    <a:pt x="5393" y="10786"/>
                    <a:pt x="5393" y="15100"/>
                  </a:cubicBezTo>
                  <a:cubicBezTo>
                    <a:pt x="5393" y="19414"/>
                    <a:pt x="6471" y="23728"/>
                    <a:pt x="9707" y="28042"/>
                  </a:cubicBezTo>
                  <a:lnTo>
                    <a:pt x="5393" y="30200"/>
                  </a:lnTo>
                  <a:cubicBezTo>
                    <a:pt x="1078" y="24807"/>
                    <a:pt x="0" y="19414"/>
                    <a:pt x="0" y="14021"/>
                  </a:cubicBezTo>
                  <a:cubicBezTo>
                    <a:pt x="0" y="8629"/>
                    <a:pt x="1078" y="5393"/>
                    <a:pt x="4314" y="3236"/>
                  </a:cubicBezTo>
                  <a:cubicBezTo>
                    <a:pt x="7550" y="1079"/>
                    <a:pt x="11864" y="0"/>
                    <a:pt x="17257" y="0"/>
                  </a:cubicBezTo>
                  <a:lnTo>
                    <a:pt x="44220" y="0"/>
                  </a:lnTo>
                  <a:lnTo>
                    <a:pt x="44220" y="5393"/>
                  </a:lnTo>
                  <a:lnTo>
                    <a:pt x="38828" y="5393"/>
                  </a:lnTo>
                  <a:lnTo>
                    <a:pt x="38828" y="5393"/>
                  </a:lnTo>
                  <a:cubicBezTo>
                    <a:pt x="43142" y="10786"/>
                    <a:pt x="45299" y="15100"/>
                    <a:pt x="45299" y="19414"/>
                  </a:cubicBezTo>
                  <a:cubicBezTo>
                    <a:pt x="45299" y="23728"/>
                    <a:pt x="44220" y="26964"/>
                    <a:pt x="42063" y="29121"/>
                  </a:cubicBezTo>
                  <a:close/>
                  <a:moveTo>
                    <a:pt x="37749" y="12943"/>
                  </a:moveTo>
                  <a:cubicBezTo>
                    <a:pt x="36670" y="10786"/>
                    <a:pt x="35592" y="8629"/>
                    <a:pt x="33435" y="6471"/>
                  </a:cubicBezTo>
                  <a:lnTo>
                    <a:pt x="20492" y="6471"/>
                  </a:lnTo>
                  <a:cubicBezTo>
                    <a:pt x="21571" y="14021"/>
                    <a:pt x="22649" y="19414"/>
                    <a:pt x="24807" y="22650"/>
                  </a:cubicBezTo>
                  <a:cubicBezTo>
                    <a:pt x="26964" y="25885"/>
                    <a:pt x="29121" y="26964"/>
                    <a:pt x="32357" y="26964"/>
                  </a:cubicBezTo>
                  <a:cubicBezTo>
                    <a:pt x="34514" y="26964"/>
                    <a:pt x="36670" y="25885"/>
                    <a:pt x="37749" y="24807"/>
                  </a:cubicBezTo>
                  <a:cubicBezTo>
                    <a:pt x="38828" y="23728"/>
                    <a:pt x="39907" y="21571"/>
                    <a:pt x="39907" y="19414"/>
                  </a:cubicBezTo>
                  <a:cubicBezTo>
                    <a:pt x="39907" y="16178"/>
                    <a:pt x="38828" y="15100"/>
                    <a:pt x="37749" y="1294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66" name="Freihandform: Form 2865">
              <a:extLst>
                <a:ext uri="{FF2B5EF4-FFF2-40B4-BE49-F238E27FC236}">
                  <a16:creationId xmlns:a16="http://schemas.microsoft.com/office/drawing/2014/main" id="{AFFA6E32-27D6-475D-9B05-161439E18C26}"/>
                </a:ext>
              </a:extLst>
            </p:cNvPr>
            <p:cNvSpPr/>
            <p:nvPr/>
          </p:nvSpPr>
          <p:spPr>
            <a:xfrm>
              <a:off x="8678050" y="5212050"/>
              <a:ext cx="64713" cy="37749"/>
            </a:xfrm>
            <a:custGeom>
              <a:avLst/>
              <a:gdLst>
                <a:gd name="connsiteX0" fmla="*/ 58241 w 64713"/>
                <a:gd name="connsiteY0" fmla="*/ 33435 h 37749"/>
                <a:gd name="connsiteX1" fmla="*/ 42063 w 64713"/>
                <a:gd name="connsiteY1" fmla="*/ 37749 h 37749"/>
                <a:gd name="connsiteX2" fmla="*/ 30199 w 64713"/>
                <a:gd name="connsiteY2" fmla="*/ 35592 h 37749"/>
                <a:gd name="connsiteX3" fmla="*/ 22649 w 64713"/>
                <a:gd name="connsiteY3" fmla="*/ 29121 h 37749"/>
                <a:gd name="connsiteX4" fmla="*/ 19414 w 64713"/>
                <a:gd name="connsiteY4" fmla="*/ 19414 h 37749"/>
                <a:gd name="connsiteX5" fmla="*/ 20492 w 64713"/>
                <a:gd name="connsiteY5" fmla="*/ 12942 h 37749"/>
                <a:gd name="connsiteX6" fmla="*/ 24807 w 64713"/>
                <a:gd name="connsiteY6" fmla="*/ 6471 h 37749"/>
                <a:gd name="connsiteX7" fmla="*/ 17257 w 64713"/>
                <a:gd name="connsiteY7" fmla="*/ 6471 h 37749"/>
                <a:gd name="connsiteX8" fmla="*/ 0 w 64713"/>
                <a:gd name="connsiteY8" fmla="*/ 6471 h 37749"/>
                <a:gd name="connsiteX9" fmla="*/ 0 w 64713"/>
                <a:gd name="connsiteY9" fmla="*/ 0 h 37749"/>
                <a:gd name="connsiteX10" fmla="*/ 63634 w 64713"/>
                <a:gd name="connsiteY10" fmla="*/ 0 h 37749"/>
                <a:gd name="connsiteX11" fmla="*/ 63634 w 64713"/>
                <a:gd name="connsiteY11" fmla="*/ 5393 h 37749"/>
                <a:gd name="connsiteX12" fmla="*/ 58241 w 64713"/>
                <a:gd name="connsiteY12" fmla="*/ 5393 h 37749"/>
                <a:gd name="connsiteX13" fmla="*/ 58241 w 64713"/>
                <a:gd name="connsiteY13" fmla="*/ 5393 h 37749"/>
                <a:gd name="connsiteX14" fmla="*/ 62556 w 64713"/>
                <a:gd name="connsiteY14" fmla="*/ 11864 h 37749"/>
                <a:gd name="connsiteX15" fmla="*/ 64713 w 64713"/>
                <a:gd name="connsiteY15" fmla="*/ 19414 h 37749"/>
                <a:gd name="connsiteX16" fmla="*/ 58241 w 64713"/>
                <a:gd name="connsiteY16" fmla="*/ 33435 h 37749"/>
                <a:gd name="connsiteX17" fmla="*/ 57163 w 64713"/>
                <a:gd name="connsiteY17" fmla="*/ 14021 h 37749"/>
                <a:gd name="connsiteX18" fmla="*/ 52849 w 64713"/>
                <a:gd name="connsiteY18" fmla="*/ 8628 h 37749"/>
                <a:gd name="connsiteX19" fmla="*/ 29120 w 64713"/>
                <a:gd name="connsiteY19" fmla="*/ 8628 h 37749"/>
                <a:gd name="connsiteX20" fmla="*/ 25885 w 64713"/>
                <a:gd name="connsiteY20" fmla="*/ 14021 h 37749"/>
                <a:gd name="connsiteX21" fmla="*/ 24807 w 64713"/>
                <a:gd name="connsiteY21" fmla="*/ 19414 h 37749"/>
                <a:gd name="connsiteX22" fmla="*/ 26964 w 64713"/>
                <a:gd name="connsiteY22" fmla="*/ 25885 h 37749"/>
                <a:gd name="connsiteX23" fmla="*/ 33435 w 64713"/>
                <a:gd name="connsiteY23" fmla="*/ 30199 h 37749"/>
                <a:gd name="connsiteX24" fmla="*/ 42063 w 64713"/>
                <a:gd name="connsiteY24" fmla="*/ 32357 h 37749"/>
                <a:gd name="connsiteX25" fmla="*/ 55006 w 64713"/>
                <a:gd name="connsiteY25" fmla="*/ 29121 h 37749"/>
                <a:gd name="connsiteX26" fmla="*/ 59320 w 64713"/>
                <a:gd name="connsiteY26" fmla="*/ 20492 h 37749"/>
                <a:gd name="connsiteX27" fmla="*/ 57163 w 64713"/>
                <a:gd name="connsiteY27" fmla="*/ 14021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4713" h="37749">
                  <a:moveTo>
                    <a:pt x="58241" y="33435"/>
                  </a:moveTo>
                  <a:cubicBezTo>
                    <a:pt x="53928" y="36671"/>
                    <a:pt x="48535" y="37749"/>
                    <a:pt x="42063" y="37749"/>
                  </a:cubicBezTo>
                  <a:cubicBezTo>
                    <a:pt x="37749" y="37749"/>
                    <a:pt x="33435" y="36671"/>
                    <a:pt x="30199" y="35592"/>
                  </a:cubicBezTo>
                  <a:cubicBezTo>
                    <a:pt x="26964" y="34513"/>
                    <a:pt x="23728" y="31278"/>
                    <a:pt x="22649" y="29121"/>
                  </a:cubicBezTo>
                  <a:cubicBezTo>
                    <a:pt x="20492" y="25885"/>
                    <a:pt x="19414" y="22649"/>
                    <a:pt x="19414" y="19414"/>
                  </a:cubicBezTo>
                  <a:cubicBezTo>
                    <a:pt x="19414" y="17257"/>
                    <a:pt x="19414" y="15100"/>
                    <a:pt x="20492" y="12942"/>
                  </a:cubicBezTo>
                  <a:cubicBezTo>
                    <a:pt x="21571" y="10786"/>
                    <a:pt x="22649" y="8628"/>
                    <a:pt x="24807" y="6471"/>
                  </a:cubicBezTo>
                  <a:lnTo>
                    <a:pt x="17257" y="6471"/>
                  </a:lnTo>
                  <a:lnTo>
                    <a:pt x="0" y="6471"/>
                  </a:lnTo>
                  <a:lnTo>
                    <a:pt x="0" y="0"/>
                  </a:lnTo>
                  <a:lnTo>
                    <a:pt x="63634" y="0"/>
                  </a:lnTo>
                  <a:lnTo>
                    <a:pt x="63634" y="5393"/>
                  </a:lnTo>
                  <a:lnTo>
                    <a:pt x="58241" y="5393"/>
                  </a:lnTo>
                  <a:lnTo>
                    <a:pt x="58241" y="5393"/>
                  </a:lnTo>
                  <a:cubicBezTo>
                    <a:pt x="60399" y="7550"/>
                    <a:pt x="61477" y="9707"/>
                    <a:pt x="62556" y="11864"/>
                  </a:cubicBezTo>
                  <a:cubicBezTo>
                    <a:pt x="63634" y="14021"/>
                    <a:pt x="64713" y="16178"/>
                    <a:pt x="64713" y="19414"/>
                  </a:cubicBezTo>
                  <a:cubicBezTo>
                    <a:pt x="64713" y="25885"/>
                    <a:pt x="62556" y="30199"/>
                    <a:pt x="58241" y="33435"/>
                  </a:cubicBezTo>
                  <a:close/>
                  <a:moveTo>
                    <a:pt x="57163" y="14021"/>
                  </a:moveTo>
                  <a:cubicBezTo>
                    <a:pt x="56084" y="11864"/>
                    <a:pt x="55006" y="10786"/>
                    <a:pt x="52849" y="8628"/>
                  </a:cubicBezTo>
                  <a:lnTo>
                    <a:pt x="29120" y="8628"/>
                  </a:lnTo>
                  <a:cubicBezTo>
                    <a:pt x="26964" y="10786"/>
                    <a:pt x="25885" y="11864"/>
                    <a:pt x="25885" y="14021"/>
                  </a:cubicBezTo>
                  <a:cubicBezTo>
                    <a:pt x="25885" y="16178"/>
                    <a:pt x="24807" y="17257"/>
                    <a:pt x="24807" y="19414"/>
                  </a:cubicBezTo>
                  <a:cubicBezTo>
                    <a:pt x="24807" y="21571"/>
                    <a:pt x="25885" y="23728"/>
                    <a:pt x="26964" y="25885"/>
                  </a:cubicBezTo>
                  <a:cubicBezTo>
                    <a:pt x="28042" y="28042"/>
                    <a:pt x="30199" y="29121"/>
                    <a:pt x="33435" y="30199"/>
                  </a:cubicBezTo>
                  <a:cubicBezTo>
                    <a:pt x="35592" y="31278"/>
                    <a:pt x="38828" y="32357"/>
                    <a:pt x="42063" y="32357"/>
                  </a:cubicBezTo>
                  <a:cubicBezTo>
                    <a:pt x="47456" y="32357"/>
                    <a:pt x="51770" y="31278"/>
                    <a:pt x="55006" y="29121"/>
                  </a:cubicBezTo>
                  <a:cubicBezTo>
                    <a:pt x="58241" y="26964"/>
                    <a:pt x="59320" y="23728"/>
                    <a:pt x="59320" y="20492"/>
                  </a:cubicBezTo>
                  <a:cubicBezTo>
                    <a:pt x="58241" y="17257"/>
                    <a:pt x="58241" y="15100"/>
                    <a:pt x="57163" y="1402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67" name="Freihandform: Form 2866">
              <a:extLst>
                <a:ext uri="{FF2B5EF4-FFF2-40B4-BE49-F238E27FC236}">
                  <a16:creationId xmlns:a16="http://schemas.microsoft.com/office/drawing/2014/main" id="{029F9E08-67B0-461B-85E8-F8AC50BDAF9B}"/>
                </a:ext>
              </a:extLst>
            </p:cNvPr>
            <p:cNvSpPr/>
            <p:nvPr/>
          </p:nvSpPr>
          <p:spPr>
            <a:xfrm>
              <a:off x="8697464" y="5165672"/>
              <a:ext cx="45299" cy="37749"/>
            </a:xfrm>
            <a:custGeom>
              <a:avLst/>
              <a:gdLst>
                <a:gd name="connsiteX0" fmla="*/ 23728 w 45299"/>
                <a:gd name="connsiteY0" fmla="*/ 0 h 37749"/>
                <a:gd name="connsiteX1" fmla="*/ 23728 w 45299"/>
                <a:gd name="connsiteY1" fmla="*/ 30200 h 37749"/>
                <a:gd name="connsiteX2" fmla="*/ 35592 w 45299"/>
                <a:gd name="connsiteY2" fmla="*/ 25885 h 37749"/>
                <a:gd name="connsiteX3" fmla="*/ 39907 w 45299"/>
                <a:gd name="connsiteY3" fmla="*/ 15100 h 37749"/>
                <a:gd name="connsiteX4" fmla="*/ 36670 w 45299"/>
                <a:gd name="connsiteY4" fmla="*/ 4314 h 37749"/>
                <a:gd name="connsiteX5" fmla="*/ 40985 w 45299"/>
                <a:gd name="connsiteY5" fmla="*/ 2157 h 37749"/>
                <a:gd name="connsiteX6" fmla="*/ 44220 w 45299"/>
                <a:gd name="connsiteY6" fmla="*/ 8629 h 37749"/>
                <a:gd name="connsiteX7" fmla="*/ 45299 w 45299"/>
                <a:gd name="connsiteY7" fmla="*/ 16178 h 37749"/>
                <a:gd name="connsiteX8" fmla="*/ 42063 w 45299"/>
                <a:gd name="connsiteY8" fmla="*/ 26964 h 37749"/>
                <a:gd name="connsiteX9" fmla="*/ 34514 w 45299"/>
                <a:gd name="connsiteY9" fmla="*/ 34514 h 37749"/>
                <a:gd name="connsiteX10" fmla="*/ 22649 w 45299"/>
                <a:gd name="connsiteY10" fmla="*/ 37749 h 37749"/>
                <a:gd name="connsiteX11" fmla="*/ 10786 w 45299"/>
                <a:gd name="connsiteY11" fmla="*/ 34514 h 37749"/>
                <a:gd name="connsiteX12" fmla="*/ 3236 w 45299"/>
                <a:gd name="connsiteY12" fmla="*/ 26964 h 37749"/>
                <a:gd name="connsiteX13" fmla="*/ 0 w 45299"/>
                <a:gd name="connsiteY13" fmla="*/ 17257 h 37749"/>
                <a:gd name="connsiteX14" fmla="*/ 5393 w 45299"/>
                <a:gd name="connsiteY14" fmla="*/ 4314 h 37749"/>
                <a:gd name="connsiteX15" fmla="*/ 20492 w 45299"/>
                <a:gd name="connsiteY15" fmla="*/ 0 h 37749"/>
                <a:gd name="connsiteX16" fmla="*/ 23728 w 45299"/>
                <a:gd name="connsiteY16" fmla="*/ 0 h 37749"/>
                <a:gd name="connsiteX17" fmla="*/ 19414 w 45299"/>
                <a:gd name="connsiteY17" fmla="*/ 5393 h 37749"/>
                <a:gd name="connsiteX18" fmla="*/ 8628 w 45299"/>
                <a:gd name="connsiteY18" fmla="*/ 8629 h 37749"/>
                <a:gd name="connsiteX19" fmla="*/ 5393 w 45299"/>
                <a:gd name="connsiteY19" fmla="*/ 17257 h 37749"/>
                <a:gd name="connsiteX20" fmla="*/ 8628 w 45299"/>
                <a:gd name="connsiteY20" fmla="*/ 25885 h 37749"/>
                <a:gd name="connsiteX21" fmla="*/ 19414 w 45299"/>
                <a:gd name="connsiteY21" fmla="*/ 30200 h 37749"/>
                <a:gd name="connsiteX22" fmla="*/ 19414 w 45299"/>
                <a:gd name="connsiteY22" fmla="*/ 5393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299" h="37749">
                  <a:moveTo>
                    <a:pt x="23728" y="0"/>
                  </a:moveTo>
                  <a:lnTo>
                    <a:pt x="23728" y="30200"/>
                  </a:lnTo>
                  <a:cubicBezTo>
                    <a:pt x="29121" y="30200"/>
                    <a:pt x="32357" y="28042"/>
                    <a:pt x="35592" y="25885"/>
                  </a:cubicBezTo>
                  <a:cubicBezTo>
                    <a:pt x="38828" y="22650"/>
                    <a:pt x="39907" y="19414"/>
                    <a:pt x="39907" y="15100"/>
                  </a:cubicBezTo>
                  <a:cubicBezTo>
                    <a:pt x="39907" y="10786"/>
                    <a:pt x="38828" y="7550"/>
                    <a:pt x="36670" y="4314"/>
                  </a:cubicBezTo>
                  <a:lnTo>
                    <a:pt x="40985" y="2157"/>
                  </a:lnTo>
                  <a:cubicBezTo>
                    <a:pt x="42063" y="4314"/>
                    <a:pt x="43142" y="6471"/>
                    <a:pt x="44220" y="8629"/>
                  </a:cubicBezTo>
                  <a:cubicBezTo>
                    <a:pt x="45299" y="10786"/>
                    <a:pt x="45299" y="12943"/>
                    <a:pt x="45299" y="16178"/>
                  </a:cubicBezTo>
                  <a:cubicBezTo>
                    <a:pt x="45299" y="20492"/>
                    <a:pt x="44220" y="23728"/>
                    <a:pt x="42063" y="26964"/>
                  </a:cubicBezTo>
                  <a:cubicBezTo>
                    <a:pt x="39907" y="30200"/>
                    <a:pt x="37749" y="32357"/>
                    <a:pt x="34514" y="34514"/>
                  </a:cubicBezTo>
                  <a:cubicBezTo>
                    <a:pt x="31278" y="36671"/>
                    <a:pt x="26964" y="37749"/>
                    <a:pt x="22649" y="37749"/>
                  </a:cubicBezTo>
                  <a:cubicBezTo>
                    <a:pt x="18335" y="37749"/>
                    <a:pt x="14021" y="36671"/>
                    <a:pt x="10786" y="34514"/>
                  </a:cubicBezTo>
                  <a:cubicBezTo>
                    <a:pt x="7550" y="32357"/>
                    <a:pt x="4314" y="30200"/>
                    <a:pt x="3236" y="26964"/>
                  </a:cubicBezTo>
                  <a:cubicBezTo>
                    <a:pt x="1078" y="23728"/>
                    <a:pt x="0" y="20492"/>
                    <a:pt x="0" y="17257"/>
                  </a:cubicBezTo>
                  <a:cubicBezTo>
                    <a:pt x="0" y="11864"/>
                    <a:pt x="2157" y="7550"/>
                    <a:pt x="5393" y="4314"/>
                  </a:cubicBezTo>
                  <a:cubicBezTo>
                    <a:pt x="8628" y="1079"/>
                    <a:pt x="14021" y="0"/>
                    <a:pt x="20492" y="0"/>
                  </a:cubicBezTo>
                  <a:cubicBezTo>
                    <a:pt x="21571" y="0"/>
                    <a:pt x="22649" y="0"/>
                    <a:pt x="23728" y="0"/>
                  </a:cubicBezTo>
                  <a:close/>
                  <a:moveTo>
                    <a:pt x="19414" y="5393"/>
                  </a:moveTo>
                  <a:cubicBezTo>
                    <a:pt x="15099" y="5393"/>
                    <a:pt x="11864" y="6471"/>
                    <a:pt x="8628" y="8629"/>
                  </a:cubicBezTo>
                  <a:cubicBezTo>
                    <a:pt x="5393" y="10786"/>
                    <a:pt x="5393" y="12943"/>
                    <a:pt x="5393" y="17257"/>
                  </a:cubicBezTo>
                  <a:cubicBezTo>
                    <a:pt x="5393" y="20492"/>
                    <a:pt x="6471" y="23728"/>
                    <a:pt x="8628" y="25885"/>
                  </a:cubicBezTo>
                  <a:cubicBezTo>
                    <a:pt x="10786" y="28042"/>
                    <a:pt x="14021" y="30200"/>
                    <a:pt x="19414" y="30200"/>
                  </a:cubicBezTo>
                  <a:lnTo>
                    <a:pt x="19414" y="5393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68" name="Freihandform: Form 2867">
              <a:extLst>
                <a:ext uri="{FF2B5EF4-FFF2-40B4-BE49-F238E27FC236}">
                  <a16:creationId xmlns:a16="http://schemas.microsoft.com/office/drawing/2014/main" id="{55024C49-D40D-440F-91DC-EB5529B81162}"/>
                </a:ext>
              </a:extLst>
            </p:cNvPr>
            <p:cNvSpPr/>
            <p:nvPr/>
          </p:nvSpPr>
          <p:spPr>
            <a:xfrm>
              <a:off x="8697464" y="5133316"/>
              <a:ext cx="43142" cy="23728"/>
            </a:xfrm>
            <a:custGeom>
              <a:avLst/>
              <a:gdLst>
                <a:gd name="connsiteX0" fmla="*/ 1078 w 43142"/>
                <a:gd name="connsiteY0" fmla="*/ 21571 h 23728"/>
                <a:gd name="connsiteX1" fmla="*/ 1078 w 43142"/>
                <a:gd name="connsiteY1" fmla="*/ 16178 h 23728"/>
                <a:gd name="connsiteX2" fmla="*/ 8628 w 43142"/>
                <a:gd name="connsiteY2" fmla="*/ 16178 h 23728"/>
                <a:gd name="connsiteX3" fmla="*/ 8628 w 43142"/>
                <a:gd name="connsiteY3" fmla="*/ 16178 h 23728"/>
                <a:gd name="connsiteX4" fmla="*/ 2157 w 43142"/>
                <a:gd name="connsiteY4" fmla="*/ 10786 h 23728"/>
                <a:gd name="connsiteX5" fmla="*/ 0 w 43142"/>
                <a:gd name="connsiteY5" fmla="*/ 4314 h 23728"/>
                <a:gd name="connsiteX6" fmla="*/ 1078 w 43142"/>
                <a:gd name="connsiteY6" fmla="*/ 0 h 23728"/>
                <a:gd name="connsiteX7" fmla="*/ 6471 w 43142"/>
                <a:gd name="connsiteY7" fmla="*/ 1079 h 23728"/>
                <a:gd name="connsiteX8" fmla="*/ 5393 w 43142"/>
                <a:gd name="connsiteY8" fmla="*/ 5393 h 23728"/>
                <a:gd name="connsiteX9" fmla="*/ 7550 w 43142"/>
                <a:gd name="connsiteY9" fmla="*/ 11864 h 23728"/>
                <a:gd name="connsiteX10" fmla="*/ 15099 w 43142"/>
                <a:gd name="connsiteY10" fmla="*/ 17257 h 23728"/>
                <a:gd name="connsiteX11" fmla="*/ 43142 w 43142"/>
                <a:gd name="connsiteY11" fmla="*/ 17257 h 23728"/>
                <a:gd name="connsiteX12" fmla="*/ 43142 w 43142"/>
                <a:gd name="connsiteY12" fmla="*/ 23728 h 23728"/>
                <a:gd name="connsiteX13" fmla="*/ 1078 w 43142"/>
                <a:gd name="connsiteY13" fmla="*/ 2372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8">
                  <a:moveTo>
                    <a:pt x="1078" y="21571"/>
                  </a:moveTo>
                  <a:lnTo>
                    <a:pt x="1078" y="16178"/>
                  </a:lnTo>
                  <a:lnTo>
                    <a:pt x="8628" y="16178"/>
                  </a:lnTo>
                  <a:lnTo>
                    <a:pt x="8628" y="16178"/>
                  </a:lnTo>
                  <a:cubicBezTo>
                    <a:pt x="5393" y="15100"/>
                    <a:pt x="3236" y="12943"/>
                    <a:pt x="2157" y="10786"/>
                  </a:cubicBezTo>
                  <a:cubicBezTo>
                    <a:pt x="1078" y="8629"/>
                    <a:pt x="0" y="6471"/>
                    <a:pt x="0" y="4314"/>
                  </a:cubicBezTo>
                  <a:cubicBezTo>
                    <a:pt x="0" y="2157"/>
                    <a:pt x="0" y="1079"/>
                    <a:pt x="1078" y="0"/>
                  </a:cubicBezTo>
                  <a:lnTo>
                    <a:pt x="6471" y="1079"/>
                  </a:lnTo>
                  <a:cubicBezTo>
                    <a:pt x="6471" y="2157"/>
                    <a:pt x="5393" y="4314"/>
                    <a:pt x="5393" y="5393"/>
                  </a:cubicBezTo>
                  <a:cubicBezTo>
                    <a:pt x="5393" y="7550"/>
                    <a:pt x="6471" y="9707"/>
                    <a:pt x="7550" y="11864"/>
                  </a:cubicBezTo>
                  <a:cubicBezTo>
                    <a:pt x="9707" y="14021"/>
                    <a:pt x="11864" y="15100"/>
                    <a:pt x="15099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8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869" name="Grafik 2">
            <a:extLst>
              <a:ext uri="{FF2B5EF4-FFF2-40B4-BE49-F238E27FC236}">
                <a16:creationId xmlns:a16="http://schemas.microsoft.com/office/drawing/2014/main" id="{4260FB59-E0A8-4DC0-A837-6133546C1977}"/>
              </a:ext>
            </a:extLst>
          </p:cNvPr>
          <p:cNvGrpSpPr/>
          <p:nvPr/>
        </p:nvGrpSpPr>
        <p:grpSpPr>
          <a:xfrm>
            <a:off x="9625017" y="5133316"/>
            <a:ext cx="65791" cy="283659"/>
            <a:chOff x="9625017" y="5133316"/>
            <a:chExt cx="65791" cy="283659"/>
          </a:xfrm>
          <a:solidFill>
            <a:srgbClr val="777776"/>
          </a:solidFill>
        </p:grpSpPr>
        <p:sp>
          <p:nvSpPr>
            <p:cNvPr id="2870" name="Freihandform: Form 2869">
              <a:extLst>
                <a:ext uri="{FF2B5EF4-FFF2-40B4-BE49-F238E27FC236}">
                  <a16:creationId xmlns:a16="http://schemas.microsoft.com/office/drawing/2014/main" id="{9352FBA4-F276-4BA9-B6BC-AAF53364F45B}"/>
                </a:ext>
              </a:extLst>
            </p:cNvPr>
            <p:cNvSpPr/>
            <p:nvPr/>
          </p:nvSpPr>
          <p:spPr>
            <a:xfrm>
              <a:off x="9625017" y="5379226"/>
              <a:ext cx="64712" cy="37749"/>
            </a:xfrm>
            <a:custGeom>
              <a:avLst/>
              <a:gdLst>
                <a:gd name="connsiteX0" fmla="*/ 63634 w 64712"/>
                <a:gd name="connsiteY0" fmla="*/ 24807 h 37749"/>
                <a:gd name="connsiteX1" fmla="*/ 59320 w 64712"/>
                <a:gd name="connsiteY1" fmla="*/ 31278 h 37749"/>
                <a:gd name="connsiteX2" fmla="*/ 59320 w 64712"/>
                <a:gd name="connsiteY2" fmla="*/ 31278 h 37749"/>
                <a:gd name="connsiteX3" fmla="*/ 63634 w 64712"/>
                <a:gd name="connsiteY3" fmla="*/ 32357 h 37749"/>
                <a:gd name="connsiteX4" fmla="*/ 63634 w 64712"/>
                <a:gd name="connsiteY4" fmla="*/ 37749 h 37749"/>
                <a:gd name="connsiteX5" fmla="*/ 0 w 64712"/>
                <a:gd name="connsiteY5" fmla="*/ 37749 h 37749"/>
                <a:gd name="connsiteX6" fmla="*/ 0 w 64712"/>
                <a:gd name="connsiteY6" fmla="*/ 31278 h 37749"/>
                <a:gd name="connsiteX7" fmla="*/ 17257 w 64712"/>
                <a:gd name="connsiteY7" fmla="*/ 31278 h 37749"/>
                <a:gd name="connsiteX8" fmla="*/ 24807 w 64712"/>
                <a:gd name="connsiteY8" fmla="*/ 31278 h 37749"/>
                <a:gd name="connsiteX9" fmla="*/ 18335 w 64712"/>
                <a:gd name="connsiteY9" fmla="*/ 17257 h 37749"/>
                <a:gd name="connsiteX10" fmla="*/ 23728 w 64712"/>
                <a:gd name="connsiteY10" fmla="*/ 4314 h 37749"/>
                <a:gd name="connsiteX11" fmla="*/ 39907 w 64712"/>
                <a:gd name="connsiteY11" fmla="*/ 0 h 37749"/>
                <a:gd name="connsiteX12" fmla="*/ 51770 w 64712"/>
                <a:gd name="connsiteY12" fmla="*/ 2157 h 37749"/>
                <a:gd name="connsiteX13" fmla="*/ 59320 w 64712"/>
                <a:gd name="connsiteY13" fmla="*/ 8628 h 37749"/>
                <a:gd name="connsiteX14" fmla="*/ 62556 w 64712"/>
                <a:gd name="connsiteY14" fmla="*/ 18335 h 37749"/>
                <a:gd name="connsiteX15" fmla="*/ 63634 w 64712"/>
                <a:gd name="connsiteY15" fmla="*/ 24807 h 37749"/>
                <a:gd name="connsiteX16" fmla="*/ 58241 w 64712"/>
                <a:gd name="connsiteY16" fmla="*/ 12942 h 37749"/>
                <a:gd name="connsiteX17" fmla="*/ 51770 w 64712"/>
                <a:gd name="connsiteY17" fmla="*/ 8628 h 37749"/>
                <a:gd name="connsiteX18" fmla="*/ 42063 w 64712"/>
                <a:gd name="connsiteY18" fmla="*/ 6471 h 37749"/>
                <a:gd name="connsiteX19" fmla="*/ 30199 w 64712"/>
                <a:gd name="connsiteY19" fmla="*/ 9707 h 37749"/>
                <a:gd name="connsiteX20" fmla="*/ 25885 w 64712"/>
                <a:gd name="connsiteY20" fmla="*/ 18335 h 37749"/>
                <a:gd name="connsiteX21" fmla="*/ 32357 w 64712"/>
                <a:gd name="connsiteY21" fmla="*/ 30199 h 37749"/>
                <a:gd name="connsiteX22" fmla="*/ 56085 w 64712"/>
                <a:gd name="connsiteY22" fmla="*/ 30199 h 37749"/>
                <a:gd name="connsiteX23" fmla="*/ 59320 w 64712"/>
                <a:gd name="connsiteY23" fmla="*/ 24807 h 37749"/>
                <a:gd name="connsiteX24" fmla="*/ 60399 w 64712"/>
                <a:gd name="connsiteY24" fmla="*/ 19414 h 37749"/>
                <a:gd name="connsiteX25" fmla="*/ 58241 w 64712"/>
                <a:gd name="connsiteY25" fmla="*/ 12942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712" h="37749">
                  <a:moveTo>
                    <a:pt x="63634" y="24807"/>
                  </a:moveTo>
                  <a:cubicBezTo>
                    <a:pt x="62556" y="26964"/>
                    <a:pt x="61478" y="29121"/>
                    <a:pt x="59320" y="31278"/>
                  </a:cubicBezTo>
                  <a:lnTo>
                    <a:pt x="59320" y="31278"/>
                  </a:lnTo>
                  <a:lnTo>
                    <a:pt x="63634" y="32357"/>
                  </a:lnTo>
                  <a:lnTo>
                    <a:pt x="63634" y="37749"/>
                  </a:lnTo>
                  <a:lnTo>
                    <a:pt x="0" y="37749"/>
                  </a:lnTo>
                  <a:lnTo>
                    <a:pt x="0" y="31278"/>
                  </a:lnTo>
                  <a:lnTo>
                    <a:pt x="17257" y="31278"/>
                  </a:lnTo>
                  <a:lnTo>
                    <a:pt x="24807" y="31278"/>
                  </a:lnTo>
                  <a:cubicBezTo>
                    <a:pt x="20492" y="26964"/>
                    <a:pt x="18335" y="21571"/>
                    <a:pt x="18335" y="17257"/>
                  </a:cubicBezTo>
                  <a:cubicBezTo>
                    <a:pt x="18335" y="11864"/>
                    <a:pt x="20492" y="7550"/>
                    <a:pt x="23728" y="4314"/>
                  </a:cubicBezTo>
                  <a:cubicBezTo>
                    <a:pt x="28042" y="1078"/>
                    <a:pt x="33435" y="0"/>
                    <a:pt x="39907" y="0"/>
                  </a:cubicBezTo>
                  <a:cubicBezTo>
                    <a:pt x="44220" y="0"/>
                    <a:pt x="48535" y="1078"/>
                    <a:pt x="51770" y="2157"/>
                  </a:cubicBezTo>
                  <a:cubicBezTo>
                    <a:pt x="55006" y="4314"/>
                    <a:pt x="58241" y="6471"/>
                    <a:pt x="59320" y="8628"/>
                  </a:cubicBezTo>
                  <a:cubicBezTo>
                    <a:pt x="61478" y="11864"/>
                    <a:pt x="62556" y="14021"/>
                    <a:pt x="62556" y="18335"/>
                  </a:cubicBezTo>
                  <a:cubicBezTo>
                    <a:pt x="65791" y="20492"/>
                    <a:pt x="64713" y="22649"/>
                    <a:pt x="63634" y="24807"/>
                  </a:cubicBezTo>
                  <a:close/>
                  <a:moveTo>
                    <a:pt x="58241" y="12942"/>
                  </a:moveTo>
                  <a:cubicBezTo>
                    <a:pt x="57163" y="10786"/>
                    <a:pt x="55006" y="9707"/>
                    <a:pt x="51770" y="8628"/>
                  </a:cubicBezTo>
                  <a:cubicBezTo>
                    <a:pt x="49613" y="7550"/>
                    <a:pt x="46378" y="6471"/>
                    <a:pt x="42063" y="6471"/>
                  </a:cubicBezTo>
                  <a:cubicBezTo>
                    <a:pt x="36670" y="6471"/>
                    <a:pt x="32357" y="7550"/>
                    <a:pt x="30199" y="9707"/>
                  </a:cubicBezTo>
                  <a:cubicBezTo>
                    <a:pt x="26964" y="11864"/>
                    <a:pt x="25885" y="15100"/>
                    <a:pt x="25885" y="18335"/>
                  </a:cubicBezTo>
                  <a:cubicBezTo>
                    <a:pt x="25885" y="21571"/>
                    <a:pt x="28042" y="25885"/>
                    <a:pt x="32357" y="30199"/>
                  </a:cubicBezTo>
                  <a:lnTo>
                    <a:pt x="56085" y="30199"/>
                  </a:lnTo>
                  <a:cubicBezTo>
                    <a:pt x="57163" y="28042"/>
                    <a:pt x="59320" y="25885"/>
                    <a:pt x="59320" y="24807"/>
                  </a:cubicBezTo>
                  <a:cubicBezTo>
                    <a:pt x="59320" y="23728"/>
                    <a:pt x="60399" y="21571"/>
                    <a:pt x="60399" y="19414"/>
                  </a:cubicBezTo>
                  <a:cubicBezTo>
                    <a:pt x="60399" y="17257"/>
                    <a:pt x="59320" y="15100"/>
                    <a:pt x="58241" y="129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71" name="Freihandform: Form 2870">
              <a:extLst>
                <a:ext uri="{FF2B5EF4-FFF2-40B4-BE49-F238E27FC236}">
                  <a16:creationId xmlns:a16="http://schemas.microsoft.com/office/drawing/2014/main" id="{9B34B776-C6C2-4699-B9EA-4013296EEAEC}"/>
                </a:ext>
              </a:extLst>
            </p:cNvPr>
            <p:cNvSpPr/>
            <p:nvPr/>
          </p:nvSpPr>
          <p:spPr>
            <a:xfrm>
              <a:off x="9645510" y="5345790"/>
              <a:ext cx="43142" cy="23727"/>
            </a:xfrm>
            <a:custGeom>
              <a:avLst/>
              <a:gdLst>
                <a:gd name="connsiteX0" fmla="*/ 1079 w 43142"/>
                <a:gd name="connsiteY0" fmla="*/ 21571 h 23727"/>
                <a:gd name="connsiteX1" fmla="*/ 1079 w 43142"/>
                <a:gd name="connsiteY1" fmla="*/ 16178 h 23727"/>
                <a:gd name="connsiteX2" fmla="*/ 8629 w 43142"/>
                <a:gd name="connsiteY2" fmla="*/ 16178 h 23727"/>
                <a:gd name="connsiteX3" fmla="*/ 8629 w 43142"/>
                <a:gd name="connsiteY3" fmla="*/ 16178 h 23727"/>
                <a:gd name="connsiteX4" fmla="*/ 2157 w 43142"/>
                <a:gd name="connsiteY4" fmla="*/ 10786 h 23727"/>
                <a:gd name="connsiteX5" fmla="*/ 0 w 43142"/>
                <a:gd name="connsiteY5" fmla="*/ 4314 h 23727"/>
                <a:gd name="connsiteX6" fmla="*/ 1079 w 43142"/>
                <a:gd name="connsiteY6" fmla="*/ 0 h 23727"/>
                <a:gd name="connsiteX7" fmla="*/ 6472 w 43142"/>
                <a:gd name="connsiteY7" fmla="*/ 1079 h 23727"/>
                <a:gd name="connsiteX8" fmla="*/ 5393 w 43142"/>
                <a:gd name="connsiteY8" fmla="*/ 5393 h 23727"/>
                <a:gd name="connsiteX9" fmla="*/ 7550 w 43142"/>
                <a:gd name="connsiteY9" fmla="*/ 11864 h 23727"/>
                <a:gd name="connsiteX10" fmla="*/ 15100 w 43142"/>
                <a:gd name="connsiteY10" fmla="*/ 17257 h 23727"/>
                <a:gd name="connsiteX11" fmla="*/ 43142 w 43142"/>
                <a:gd name="connsiteY11" fmla="*/ 17257 h 23727"/>
                <a:gd name="connsiteX12" fmla="*/ 43142 w 43142"/>
                <a:gd name="connsiteY12" fmla="*/ 23728 h 23727"/>
                <a:gd name="connsiteX13" fmla="*/ 1079 w 43142"/>
                <a:gd name="connsiteY13" fmla="*/ 23728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7">
                  <a:moveTo>
                    <a:pt x="1079" y="21571"/>
                  </a:moveTo>
                  <a:lnTo>
                    <a:pt x="1079" y="16178"/>
                  </a:lnTo>
                  <a:lnTo>
                    <a:pt x="8629" y="16178"/>
                  </a:lnTo>
                  <a:lnTo>
                    <a:pt x="8629" y="16178"/>
                  </a:lnTo>
                  <a:cubicBezTo>
                    <a:pt x="5393" y="15100"/>
                    <a:pt x="3236" y="12942"/>
                    <a:pt x="2157" y="10786"/>
                  </a:cubicBezTo>
                  <a:cubicBezTo>
                    <a:pt x="1079" y="8628"/>
                    <a:pt x="0" y="6471"/>
                    <a:pt x="0" y="4314"/>
                  </a:cubicBezTo>
                  <a:cubicBezTo>
                    <a:pt x="0" y="2157"/>
                    <a:pt x="0" y="1079"/>
                    <a:pt x="1079" y="0"/>
                  </a:cubicBezTo>
                  <a:lnTo>
                    <a:pt x="6472" y="1079"/>
                  </a:lnTo>
                  <a:cubicBezTo>
                    <a:pt x="6472" y="2157"/>
                    <a:pt x="5393" y="4314"/>
                    <a:pt x="5393" y="5393"/>
                  </a:cubicBezTo>
                  <a:cubicBezTo>
                    <a:pt x="5393" y="7550"/>
                    <a:pt x="6472" y="9707"/>
                    <a:pt x="7550" y="11864"/>
                  </a:cubicBezTo>
                  <a:cubicBezTo>
                    <a:pt x="8629" y="14021"/>
                    <a:pt x="11864" y="15100"/>
                    <a:pt x="15100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9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72" name="Freihandform: Form 2871">
              <a:extLst>
                <a:ext uri="{FF2B5EF4-FFF2-40B4-BE49-F238E27FC236}">
                  <a16:creationId xmlns:a16="http://schemas.microsoft.com/office/drawing/2014/main" id="{8050BDC1-1F06-4C57-BD83-31B8C0026018}"/>
                </a:ext>
              </a:extLst>
            </p:cNvPr>
            <p:cNvSpPr/>
            <p:nvPr/>
          </p:nvSpPr>
          <p:spPr>
            <a:xfrm>
              <a:off x="9645510" y="5301570"/>
              <a:ext cx="45299" cy="40984"/>
            </a:xfrm>
            <a:custGeom>
              <a:avLst/>
              <a:gdLst>
                <a:gd name="connsiteX0" fmla="*/ 42064 w 45299"/>
                <a:gd name="connsiteY0" fmla="*/ 30199 h 40984"/>
                <a:gd name="connsiteX1" fmla="*/ 34514 w 45299"/>
                <a:gd name="connsiteY1" fmla="*/ 37749 h 40984"/>
                <a:gd name="connsiteX2" fmla="*/ 22650 w 45299"/>
                <a:gd name="connsiteY2" fmla="*/ 40985 h 40984"/>
                <a:gd name="connsiteX3" fmla="*/ 10786 w 45299"/>
                <a:gd name="connsiteY3" fmla="*/ 37749 h 40984"/>
                <a:gd name="connsiteX4" fmla="*/ 3236 w 45299"/>
                <a:gd name="connsiteY4" fmla="*/ 30199 h 40984"/>
                <a:gd name="connsiteX5" fmla="*/ 0 w 45299"/>
                <a:gd name="connsiteY5" fmla="*/ 20492 h 40984"/>
                <a:gd name="connsiteX6" fmla="*/ 3236 w 45299"/>
                <a:gd name="connsiteY6" fmla="*/ 10786 h 40984"/>
                <a:gd name="connsiteX7" fmla="*/ 10786 w 45299"/>
                <a:gd name="connsiteY7" fmla="*/ 3236 h 40984"/>
                <a:gd name="connsiteX8" fmla="*/ 22650 w 45299"/>
                <a:gd name="connsiteY8" fmla="*/ 0 h 40984"/>
                <a:gd name="connsiteX9" fmla="*/ 34514 w 45299"/>
                <a:gd name="connsiteY9" fmla="*/ 3236 h 40984"/>
                <a:gd name="connsiteX10" fmla="*/ 42064 w 45299"/>
                <a:gd name="connsiteY10" fmla="*/ 10786 h 40984"/>
                <a:gd name="connsiteX11" fmla="*/ 45299 w 45299"/>
                <a:gd name="connsiteY11" fmla="*/ 20492 h 40984"/>
                <a:gd name="connsiteX12" fmla="*/ 42064 w 45299"/>
                <a:gd name="connsiteY12" fmla="*/ 30199 h 40984"/>
                <a:gd name="connsiteX13" fmla="*/ 37749 w 45299"/>
                <a:gd name="connsiteY13" fmla="*/ 14021 h 40984"/>
                <a:gd name="connsiteX14" fmla="*/ 31278 w 45299"/>
                <a:gd name="connsiteY14" fmla="*/ 9707 h 40984"/>
                <a:gd name="connsiteX15" fmla="*/ 22650 w 45299"/>
                <a:gd name="connsiteY15" fmla="*/ 7550 h 40984"/>
                <a:gd name="connsiteX16" fmla="*/ 14022 w 45299"/>
                <a:gd name="connsiteY16" fmla="*/ 9707 h 40984"/>
                <a:gd name="connsiteX17" fmla="*/ 7550 w 45299"/>
                <a:gd name="connsiteY17" fmla="*/ 14021 h 40984"/>
                <a:gd name="connsiteX18" fmla="*/ 5393 w 45299"/>
                <a:gd name="connsiteY18" fmla="*/ 20492 h 40984"/>
                <a:gd name="connsiteX19" fmla="*/ 7550 w 45299"/>
                <a:gd name="connsiteY19" fmla="*/ 26964 h 40984"/>
                <a:gd name="connsiteX20" fmla="*/ 14022 w 45299"/>
                <a:gd name="connsiteY20" fmla="*/ 31278 h 40984"/>
                <a:gd name="connsiteX21" fmla="*/ 22650 w 45299"/>
                <a:gd name="connsiteY21" fmla="*/ 33435 h 40984"/>
                <a:gd name="connsiteX22" fmla="*/ 34514 w 45299"/>
                <a:gd name="connsiteY22" fmla="*/ 30199 h 40984"/>
                <a:gd name="connsiteX23" fmla="*/ 38828 w 45299"/>
                <a:gd name="connsiteY23" fmla="*/ 20492 h 40984"/>
                <a:gd name="connsiteX24" fmla="*/ 37749 w 45299"/>
                <a:gd name="connsiteY24" fmla="*/ 14021 h 4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9" h="40984">
                  <a:moveTo>
                    <a:pt x="42064" y="30199"/>
                  </a:moveTo>
                  <a:cubicBezTo>
                    <a:pt x="39907" y="33435"/>
                    <a:pt x="37749" y="35592"/>
                    <a:pt x="34514" y="37749"/>
                  </a:cubicBezTo>
                  <a:cubicBezTo>
                    <a:pt x="31278" y="39907"/>
                    <a:pt x="26964" y="40985"/>
                    <a:pt x="22650" y="40985"/>
                  </a:cubicBezTo>
                  <a:cubicBezTo>
                    <a:pt x="18335" y="40985"/>
                    <a:pt x="14022" y="39907"/>
                    <a:pt x="10786" y="37749"/>
                  </a:cubicBezTo>
                  <a:cubicBezTo>
                    <a:pt x="7550" y="35592"/>
                    <a:pt x="4314" y="33435"/>
                    <a:pt x="3236" y="30199"/>
                  </a:cubicBezTo>
                  <a:cubicBezTo>
                    <a:pt x="2157" y="26964"/>
                    <a:pt x="0" y="23728"/>
                    <a:pt x="0" y="20492"/>
                  </a:cubicBezTo>
                  <a:cubicBezTo>
                    <a:pt x="0" y="17257"/>
                    <a:pt x="1079" y="14021"/>
                    <a:pt x="3236" y="10786"/>
                  </a:cubicBezTo>
                  <a:cubicBezTo>
                    <a:pt x="5393" y="7550"/>
                    <a:pt x="7550" y="5393"/>
                    <a:pt x="10786" y="3236"/>
                  </a:cubicBezTo>
                  <a:cubicBezTo>
                    <a:pt x="14022" y="1079"/>
                    <a:pt x="18335" y="0"/>
                    <a:pt x="22650" y="0"/>
                  </a:cubicBezTo>
                  <a:cubicBezTo>
                    <a:pt x="26964" y="0"/>
                    <a:pt x="31278" y="1079"/>
                    <a:pt x="34514" y="3236"/>
                  </a:cubicBezTo>
                  <a:cubicBezTo>
                    <a:pt x="37749" y="5393"/>
                    <a:pt x="40985" y="7550"/>
                    <a:pt x="42064" y="10786"/>
                  </a:cubicBezTo>
                  <a:cubicBezTo>
                    <a:pt x="43142" y="14021"/>
                    <a:pt x="45299" y="17257"/>
                    <a:pt x="45299" y="20492"/>
                  </a:cubicBezTo>
                  <a:cubicBezTo>
                    <a:pt x="45299" y="23728"/>
                    <a:pt x="44221" y="26964"/>
                    <a:pt x="42064" y="30199"/>
                  </a:cubicBezTo>
                  <a:close/>
                  <a:moveTo>
                    <a:pt x="37749" y="14021"/>
                  </a:moveTo>
                  <a:cubicBezTo>
                    <a:pt x="36671" y="11864"/>
                    <a:pt x="34514" y="10786"/>
                    <a:pt x="31278" y="9707"/>
                  </a:cubicBezTo>
                  <a:cubicBezTo>
                    <a:pt x="29121" y="8628"/>
                    <a:pt x="25885" y="7550"/>
                    <a:pt x="22650" y="7550"/>
                  </a:cubicBezTo>
                  <a:cubicBezTo>
                    <a:pt x="19414" y="7550"/>
                    <a:pt x="16178" y="8628"/>
                    <a:pt x="14022" y="9707"/>
                  </a:cubicBezTo>
                  <a:cubicBezTo>
                    <a:pt x="11864" y="10786"/>
                    <a:pt x="9707" y="11864"/>
                    <a:pt x="7550" y="14021"/>
                  </a:cubicBezTo>
                  <a:cubicBezTo>
                    <a:pt x="6472" y="16178"/>
                    <a:pt x="5393" y="18336"/>
                    <a:pt x="5393" y="20492"/>
                  </a:cubicBezTo>
                  <a:cubicBezTo>
                    <a:pt x="5393" y="22650"/>
                    <a:pt x="6472" y="24807"/>
                    <a:pt x="7550" y="26964"/>
                  </a:cubicBezTo>
                  <a:cubicBezTo>
                    <a:pt x="8629" y="29121"/>
                    <a:pt x="10786" y="30199"/>
                    <a:pt x="14022" y="31278"/>
                  </a:cubicBezTo>
                  <a:cubicBezTo>
                    <a:pt x="16178" y="32357"/>
                    <a:pt x="19414" y="33435"/>
                    <a:pt x="22650" y="33435"/>
                  </a:cubicBezTo>
                  <a:cubicBezTo>
                    <a:pt x="28043" y="33435"/>
                    <a:pt x="32357" y="32357"/>
                    <a:pt x="34514" y="30199"/>
                  </a:cubicBezTo>
                  <a:cubicBezTo>
                    <a:pt x="36671" y="28042"/>
                    <a:pt x="38828" y="24807"/>
                    <a:pt x="38828" y="20492"/>
                  </a:cubicBezTo>
                  <a:cubicBezTo>
                    <a:pt x="39907" y="18336"/>
                    <a:pt x="38828" y="15100"/>
                    <a:pt x="37749" y="1402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73" name="Freihandform: Form 2872">
              <a:extLst>
                <a:ext uri="{FF2B5EF4-FFF2-40B4-BE49-F238E27FC236}">
                  <a16:creationId xmlns:a16="http://schemas.microsoft.com/office/drawing/2014/main" id="{E8CADD8C-5300-417E-BBA0-C41B1C019FA3}"/>
                </a:ext>
              </a:extLst>
            </p:cNvPr>
            <p:cNvSpPr/>
            <p:nvPr/>
          </p:nvSpPr>
          <p:spPr>
            <a:xfrm>
              <a:off x="9645510" y="5261663"/>
              <a:ext cx="45299" cy="32356"/>
            </a:xfrm>
            <a:custGeom>
              <a:avLst/>
              <a:gdLst>
                <a:gd name="connsiteX0" fmla="*/ 42064 w 45299"/>
                <a:gd name="connsiteY0" fmla="*/ 29121 h 32356"/>
                <a:gd name="connsiteX1" fmla="*/ 33435 w 45299"/>
                <a:gd name="connsiteY1" fmla="*/ 32357 h 32356"/>
                <a:gd name="connsiteX2" fmla="*/ 22650 w 45299"/>
                <a:gd name="connsiteY2" fmla="*/ 25885 h 32356"/>
                <a:gd name="connsiteX3" fmla="*/ 17257 w 45299"/>
                <a:gd name="connsiteY3" fmla="*/ 5393 h 32356"/>
                <a:gd name="connsiteX4" fmla="*/ 8629 w 45299"/>
                <a:gd name="connsiteY4" fmla="*/ 7550 h 32356"/>
                <a:gd name="connsiteX5" fmla="*/ 5393 w 45299"/>
                <a:gd name="connsiteY5" fmla="*/ 15100 h 32356"/>
                <a:gd name="connsiteX6" fmla="*/ 9707 w 45299"/>
                <a:gd name="connsiteY6" fmla="*/ 28042 h 32356"/>
                <a:gd name="connsiteX7" fmla="*/ 5393 w 45299"/>
                <a:gd name="connsiteY7" fmla="*/ 30200 h 32356"/>
                <a:gd name="connsiteX8" fmla="*/ 0 w 45299"/>
                <a:gd name="connsiteY8" fmla="*/ 14021 h 32356"/>
                <a:gd name="connsiteX9" fmla="*/ 4314 w 45299"/>
                <a:gd name="connsiteY9" fmla="*/ 3236 h 32356"/>
                <a:gd name="connsiteX10" fmla="*/ 17257 w 45299"/>
                <a:gd name="connsiteY10" fmla="*/ 0 h 32356"/>
                <a:gd name="connsiteX11" fmla="*/ 44221 w 45299"/>
                <a:gd name="connsiteY11" fmla="*/ 0 h 32356"/>
                <a:gd name="connsiteX12" fmla="*/ 44221 w 45299"/>
                <a:gd name="connsiteY12" fmla="*/ 5393 h 32356"/>
                <a:gd name="connsiteX13" fmla="*/ 38828 w 45299"/>
                <a:gd name="connsiteY13" fmla="*/ 5393 h 32356"/>
                <a:gd name="connsiteX14" fmla="*/ 38828 w 45299"/>
                <a:gd name="connsiteY14" fmla="*/ 5393 h 32356"/>
                <a:gd name="connsiteX15" fmla="*/ 45299 w 45299"/>
                <a:gd name="connsiteY15" fmla="*/ 19414 h 32356"/>
                <a:gd name="connsiteX16" fmla="*/ 42064 w 45299"/>
                <a:gd name="connsiteY16" fmla="*/ 29121 h 32356"/>
                <a:gd name="connsiteX17" fmla="*/ 38828 w 45299"/>
                <a:gd name="connsiteY17" fmla="*/ 12943 h 32356"/>
                <a:gd name="connsiteX18" fmla="*/ 34514 w 45299"/>
                <a:gd name="connsiteY18" fmla="*/ 6471 h 32356"/>
                <a:gd name="connsiteX19" fmla="*/ 21571 w 45299"/>
                <a:gd name="connsiteY19" fmla="*/ 6471 h 32356"/>
                <a:gd name="connsiteX20" fmla="*/ 25885 w 45299"/>
                <a:gd name="connsiteY20" fmla="*/ 22650 h 32356"/>
                <a:gd name="connsiteX21" fmla="*/ 33435 w 45299"/>
                <a:gd name="connsiteY21" fmla="*/ 26964 h 32356"/>
                <a:gd name="connsiteX22" fmla="*/ 38828 w 45299"/>
                <a:gd name="connsiteY22" fmla="*/ 24807 h 32356"/>
                <a:gd name="connsiteX23" fmla="*/ 40985 w 45299"/>
                <a:gd name="connsiteY23" fmla="*/ 19414 h 32356"/>
                <a:gd name="connsiteX24" fmla="*/ 38828 w 45299"/>
                <a:gd name="connsiteY24" fmla="*/ 12943 h 3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9" h="32356">
                  <a:moveTo>
                    <a:pt x="42064" y="29121"/>
                  </a:moveTo>
                  <a:cubicBezTo>
                    <a:pt x="39907" y="31278"/>
                    <a:pt x="36671" y="32357"/>
                    <a:pt x="33435" y="32357"/>
                  </a:cubicBezTo>
                  <a:cubicBezTo>
                    <a:pt x="29121" y="32357"/>
                    <a:pt x="24807" y="30200"/>
                    <a:pt x="22650" y="25885"/>
                  </a:cubicBezTo>
                  <a:cubicBezTo>
                    <a:pt x="20493" y="21571"/>
                    <a:pt x="18335" y="15100"/>
                    <a:pt x="17257" y="5393"/>
                  </a:cubicBezTo>
                  <a:cubicBezTo>
                    <a:pt x="14022" y="5393"/>
                    <a:pt x="10786" y="6471"/>
                    <a:pt x="8629" y="7550"/>
                  </a:cubicBezTo>
                  <a:cubicBezTo>
                    <a:pt x="6472" y="8629"/>
                    <a:pt x="5393" y="10786"/>
                    <a:pt x="5393" y="15100"/>
                  </a:cubicBezTo>
                  <a:cubicBezTo>
                    <a:pt x="5393" y="19414"/>
                    <a:pt x="6472" y="23728"/>
                    <a:pt x="9707" y="28042"/>
                  </a:cubicBezTo>
                  <a:lnTo>
                    <a:pt x="5393" y="30200"/>
                  </a:lnTo>
                  <a:cubicBezTo>
                    <a:pt x="1079" y="24807"/>
                    <a:pt x="0" y="19414"/>
                    <a:pt x="0" y="14021"/>
                  </a:cubicBezTo>
                  <a:cubicBezTo>
                    <a:pt x="0" y="8629"/>
                    <a:pt x="1079" y="5393"/>
                    <a:pt x="4314" y="3236"/>
                  </a:cubicBezTo>
                  <a:cubicBezTo>
                    <a:pt x="7550" y="1079"/>
                    <a:pt x="11864" y="0"/>
                    <a:pt x="17257" y="0"/>
                  </a:cubicBezTo>
                  <a:lnTo>
                    <a:pt x="44221" y="0"/>
                  </a:lnTo>
                  <a:lnTo>
                    <a:pt x="44221" y="5393"/>
                  </a:lnTo>
                  <a:lnTo>
                    <a:pt x="38828" y="5393"/>
                  </a:lnTo>
                  <a:lnTo>
                    <a:pt x="38828" y="5393"/>
                  </a:lnTo>
                  <a:cubicBezTo>
                    <a:pt x="43142" y="10786"/>
                    <a:pt x="45299" y="15100"/>
                    <a:pt x="45299" y="19414"/>
                  </a:cubicBezTo>
                  <a:cubicBezTo>
                    <a:pt x="45299" y="23728"/>
                    <a:pt x="44221" y="26964"/>
                    <a:pt x="42064" y="29121"/>
                  </a:cubicBezTo>
                  <a:close/>
                  <a:moveTo>
                    <a:pt x="38828" y="12943"/>
                  </a:moveTo>
                  <a:cubicBezTo>
                    <a:pt x="37749" y="10786"/>
                    <a:pt x="36671" y="8629"/>
                    <a:pt x="34514" y="6471"/>
                  </a:cubicBezTo>
                  <a:lnTo>
                    <a:pt x="21571" y="6471"/>
                  </a:lnTo>
                  <a:cubicBezTo>
                    <a:pt x="22650" y="14021"/>
                    <a:pt x="23728" y="19414"/>
                    <a:pt x="25885" y="22650"/>
                  </a:cubicBezTo>
                  <a:cubicBezTo>
                    <a:pt x="28043" y="25885"/>
                    <a:pt x="30200" y="26964"/>
                    <a:pt x="33435" y="26964"/>
                  </a:cubicBezTo>
                  <a:cubicBezTo>
                    <a:pt x="35593" y="26964"/>
                    <a:pt x="37749" y="25885"/>
                    <a:pt x="38828" y="24807"/>
                  </a:cubicBezTo>
                  <a:cubicBezTo>
                    <a:pt x="39907" y="23728"/>
                    <a:pt x="40985" y="21571"/>
                    <a:pt x="40985" y="19414"/>
                  </a:cubicBezTo>
                  <a:cubicBezTo>
                    <a:pt x="39907" y="16178"/>
                    <a:pt x="39907" y="15100"/>
                    <a:pt x="38828" y="1294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74" name="Freihandform: Form 2873">
              <a:extLst>
                <a:ext uri="{FF2B5EF4-FFF2-40B4-BE49-F238E27FC236}">
                  <a16:creationId xmlns:a16="http://schemas.microsoft.com/office/drawing/2014/main" id="{48C9EA6C-6DC5-4ECA-8042-3C66EBE62E0B}"/>
                </a:ext>
              </a:extLst>
            </p:cNvPr>
            <p:cNvSpPr/>
            <p:nvPr/>
          </p:nvSpPr>
          <p:spPr>
            <a:xfrm>
              <a:off x="9626096" y="5212050"/>
              <a:ext cx="64713" cy="37749"/>
            </a:xfrm>
            <a:custGeom>
              <a:avLst/>
              <a:gdLst>
                <a:gd name="connsiteX0" fmla="*/ 58242 w 64713"/>
                <a:gd name="connsiteY0" fmla="*/ 33435 h 37749"/>
                <a:gd name="connsiteX1" fmla="*/ 42064 w 64713"/>
                <a:gd name="connsiteY1" fmla="*/ 37749 h 37749"/>
                <a:gd name="connsiteX2" fmla="*/ 30199 w 64713"/>
                <a:gd name="connsiteY2" fmla="*/ 35592 h 37749"/>
                <a:gd name="connsiteX3" fmla="*/ 22650 w 64713"/>
                <a:gd name="connsiteY3" fmla="*/ 29121 h 37749"/>
                <a:gd name="connsiteX4" fmla="*/ 19414 w 64713"/>
                <a:gd name="connsiteY4" fmla="*/ 19414 h 37749"/>
                <a:gd name="connsiteX5" fmla="*/ 20493 w 64713"/>
                <a:gd name="connsiteY5" fmla="*/ 12942 h 37749"/>
                <a:gd name="connsiteX6" fmla="*/ 24807 w 64713"/>
                <a:gd name="connsiteY6" fmla="*/ 6471 h 37749"/>
                <a:gd name="connsiteX7" fmla="*/ 17257 w 64713"/>
                <a:gd name="connsiteY7" fmla="*/ 6471 h 37749"/>
                <a:gd name="connsiteX8" fmla="*/ 0 w 64713"/>
                <a:gd name="connsiteY8" fmla="*/ 6471 h 37749"/>
                <a:gd name="connsiteX9" fmla="*/ 0 w 64713"/>
                <a:gd name="connsiteY9" fmla="*/ 0 h 37749"/>
                <a:gd name="connsiteX10" fmla="*/ 63635 w 64713"/>
                <a:gd name="connsiteY10" fmla="*/ 0 h 37749"/>
                <a:gd name="connsiteX11" fmla="*/ 63635 w 64713"/>
                <a:gd name="connsiteY11" fmla="*/ 5393 h 37749"/>
                <a:gd name="connsiteX12" fmla="*/ 58242 w 64713"/>
                <a:gd name="connsiteY12" fmla="*/ 5393 h 37749"/>
                <a:gd name="connsiteX13" fmla="*/ 58242 w 64713"/>
                <a:gd name="connsiteY13" fmla="*/ 5393 h 37749"/>
                <a:gd name="connsiteX14" fmla="*/ 62556 w 64713"/>
                <a:gd name="connsiteY14" fmla="*/ 11864 h 37749"/>
                <a:gd name="connsiteX15" fmla="*/ 64713 w 64713"/>
                <a:gd name="connsiteY15" fmla="*/ 19414 h 37749"/>
                <a:gd name="connsiteX16" fmla="*/ 58242 w 64713"/>
                <a:gd name="connsiteY16" fmla="*/ 33435 h 37749"/>
                <a:gd name="connsiteX17" fmla="*/ 57163 w 64713"/>
                <a:gd name="connsiteY17" fmla="*/ 14021 h 37749"/>
                <a:gd name="connsiteX18" fmla="*/ 52849 w 64713"/>
                <a:gd name="connsiteY18" fmla="*/ 8628 h 37749"/>
                <a:gd name="connsiteX19" fmla="*/ 29121 w 64713"/>
                <a:gd name="connsiteY19" fmla="*/ 8628 h 37749"/>
                <a:gd name="connsiteX20" fmla="*/ 25885 w 64713"/>
                <a:gd name="connsiteY20" fmla="*/ 14021 h 37749"/>
                <a:gd name="connsiteX21" fmla="*/ 24807 w 64713"/>
                <a:gd name="connsiteY21" fmla="*/ 19414 h 37749"/>
                <a:gd name="connsiteX22" fmla="*/ 26964 w 64713"/>
                <a:gd name="connsiteY22" fmla="*/ 25885 h 37749"/>
                <a:gd name="connsiteX23" fmla="*/ 33435 w 64713"/>
                <a:gd name="connsiteY23" fmla="*/ 30199 h 37749"/>
                <a:gd name="connsiteX24" fmla="*/ 42064 w 64713"/>
                <a:gd name="connsiteY24" fmla="*/ 32357 h 37749"/>
                <a:gd name="connsiteX25" fmla="*/ 55006 w 64713"/>
                <a:gd name="connsiteY25" fmla="*/ 29121 h 37749"/>
                <a:gd name="connsiteX26" fmla="*/ 59320 w 64713"/>
                <a:gd name="connsiteY26" fmla="*/ 20492 h 37749"/>
                <a:gd name="connsiteX27" fmla="*/ 57163 w 64713"/>
                <a:gd name="connsiteY27" fmla="*/ 14021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4713" h="37749">
                  <a:moveTo>
                    <a:pt x="58242" y="33435"/>
                  </a:moveTo>
                  <a:cubicBezTo>
                    <a:pt x="53928" y="36671"/>
                    <a:pt x="48535" y="37749"/>
                    <a:pt x="42064" y="37749"/>
                  </a:cubicBezTo>
                  <a:cubicBezTo>
                    <a:pt x="37749" y="37749"/>
                    <a:pt x="33435" y="36671"/>
                    <a:pt x="30199" y="35592"/>
                  </a:cubicBezTo>
                  <a:cubicBezTo>
                    <a:pt x="26964" y="34513"/>
                    <a:pt x="23728" y="31278"/>
                    <a:pt x="22650" y="29121"/>
                  </a:cubicBezTo>
                  <a:cubicBezTo>
                    <a:pt x="20493" y="25885"/>
                    <a:pt x="19414" y="22649"/>
                    <a:pt x="19414" y="19414"/>
                  </a:cubicBezTo>
                  <a:cubicBezTo>
                    <a:pt x="19414" y="17257"/>
                    <a:pt x="19414" y="15100"/>
                    <a:pt x="20493" y="12942"/>
                  </a:cubicBezTo>
                  <a:cubicBezTo>
                    <a:pt x="21571" y="10786"/>
                    <a:pt x="22650" y="8628"/>
                    <a:pt x="24807" y="6471"/>
                  </a:cubicBezTo>
                  <a:lnTo>
                    <a:pt x="17257" y="6471"/>
                  </a:lnTo>
                  <a:lnTo>
                    <a:pt x="0" y="6471"/>
                  </a:lnTo>
                  <a:lnTo>
                    <a:pt x="0" y="0"/>
                  </a:lnTo>
                  <a:lnTo>
                    <a:pt x="63635" y="0"/>
                  </a:lnTo>
                  <a:lnTo>
                    <a:pt x="63635" y="5393"/>
                  </a:lnTo>
                  <a:lnTo>
                    <a:pt x="58242" y="5393"/>
                  </a:lnTo>
                  <a:lnTo>
                    <a:pt x="58242" y="5393"/>
                  </a:lnTo>
                  <a:cubicBezTo>
                    <a:pt x="60399" y="7550"/>
                    <a:pt x="61478" y="9707"/>
                    <a:pt x="62556" y="11864"/>
                  </a:cubicBezTo>
                  <a:cubicBezTo>
                    <a:pt x="63635" y="14021"/>
                    <a:pt x="64713" y="16178"/>
                    <a:pt x="64713" y="19414"/>
                  </a:cubicBezTo>
                  <a:cubicBezTo>
                    <a:pt x="64713" y="25885"/>
                    <a:pt x="62556" y="30199"/>
                    <a:pt x="58242" y="33435"/>
                  </a:cubicBezTo>
                  <a:close/>
                  <a:moveTo>
                    <a:pt x="57163" y="14021"/>
                  </a:moveTo>
                  <a:cubicBezTo>
                    <a:pt x="56085" y="11864"/>
                    <a:pt x="55006" y="10786"/>
                    <a:pt x="52849" y="8628"/>
                  </a:cubicBezTo>
                  <a:lnTo>
                    <a:pt x="29121" y="8628"/>
                  </a:lnTo>
                  <a:cubicBezTo>
                    <a:pt x="26964" y="10786"/>
                    <a:pt x="25885" y="11864"/>
                    <a:pt x="25885" y="14021"/>
                  </a:cubicBezTo>
                  <a:cubicBezTo>
                    <a:pt x="25885" y="16178"/>
                    <a:pt x="24807" y="17257"/>
                    <a:pt x="24807" y="19414"/>
                  </a:cubicBezTo>
                  <a:cubicBezTo>
                    <a:pt x="24807" y="21571"/>
                    <a:pt x="25885" y="23728"/>
                    <a:pt x="26964" y="25885"/>
                  </a:cubicBezTo>
                  <a:cubicBezTo>
                    <a:pt x="28043" y="28042"/>
                    <a:pt x="30199" y="29121"/>
                    <a:pt x="33435" y="30199"/>
                  </a:cubicBezTo>
                  <a:cubicBezTo>
                    <a:pt x="35592" y="31278"/>
                    <a:pt x="38828" y="32357"/>
                    <a:pt x="42064" y="32357"/>
                  </a:cubicBezTo>
                  <a:cubicBezTo>
                    <a:pt x="47457" y="32357"/>
                    <a:pt x="51770" y="31278"/>
                    <a:pt x="55006" y="29121"/>
                  </a:cubicBezTo>
                  <a:cubicBezTo>
                    <a:pt x="58242" y="26964"/>
                    <a:pt x="59320" y="23728"/>
                    <a:pt x="59320" y="20492"/>
                  </a:cubicBezTo>
                  <a:cubicBezTo>
                    <a:pt x="59320" y="17257"/>
                    <a:pt x="58242" y="15100"/>
                    <a:pt x="57163" y="1402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75" name="Freihandform: Form 2874">
              <a:extLst>
                <a:ext uri="{FF2B5EF4-FFF2-40B4-BE49-F238E27FC236}">
                  <a16:creationId xmlns:a16="http://schemas.microsoft.com/office/drawing/2014/main" id="{82241362-6910-4ABF-88C9-F41334DE766C}"/>
                </a:ext>
              </a:extLst>
            </p:cNvPr>
            <p:cNvSpPr/>
            <p:nvPr/>
          </p:nvSpPr>
          <p:spPr>
            <a:xfrm>
              <a:off x="9645510" y="5165672"/>
              <a:ext cx="45299" cy="37749"/>
            </a:xfrm>
            <a:custGeom>
              <a:avLst/>
              <a:gdLst>
                <a:gd name="connsiteX0" fmla="*/ 23728 w 45299"/>
                <a:gd name="connsiteY0" fmla="*/ 0 h 37749"/>
                <a:gd name="connsiteX1" fmla="*/ 23728 w 45299"/>
                <a:gd name="connsiteY1" fmla="*/ 30200 h 37749"/>
                <a:gd name="connsiteX2" fmla="*/ 35593 w 45299"/>
                <a:gd name="connsiteY2" fmla="*/ 25885 h 37749"/>
                <a:gd name="connsiteX3" fmla="*/ 39907 w 45299"/>
                <a:gd name="connsiteY3" fmla="*/ 15100 h 37749"/>
                <a:gd name="connsiteX4" fmla="*/ 36671 w 45299"/>
                <a:gd name="connsiteY4" fmla="*/ 4314 h 37749"/>
                <a:gd name="connsiteX5" fmla="*/ 40985 w 45299"/>
                <a:gd name="connsiteY5" fmla="*/ 2157 h 37749"/>
                <a:gd name="connsiteX6" fmla="*/ 44221 w 45299"/>
                <a:gd name="connsiteY6" fmla="*/ 8629 h 37749"/>
                <a:gd name="connsiteX7" fmla="*/ 45299 w 45299"/>
                <a:gd name="connsiteY7" fmla="*/ 16178 h 37749"/>
                <a:gd name="connsiteX8" fmla="*/ 42064 w 45299"/>
                <a:gd name="connsiteY8" fmla="*/ 26964 h 37749"/>
                <a:gd name="connsiteX9" fmla="*/ 34514 w 45299"/>
                <a:gd name="connsiteY9" fmla="*/ 34514 h 37749"/>
                <a:gd name="connsiteX10" fmla="*/ 22650 w 45299"/>
                <a:gd name="connsiteY10" fmla="*/ 37749 h 37749"/>
                <a:gd name="connsiteX11" fmla="*/ 10786 w 45299"/>
                <a:gd name="connsiteY11" fmla="*/ 34514 h 37749"/>
                <a:gd name="connsiteX12" fmla="*/ 3236 w 45299"/>
                <a:gd name="connsiteY12" fmla="*/ 26964 h 37749"/>
                <a:gd name="connsiteX13" fmla="*/ 0 w 45299"/>
                <a:gd name="connsiteY13" fmla="*/ 17257 h 37749"/>
                <a:gd name="connsiteX14" fmla="*/ 5393 w 45299"/>
                <a:gd name="connsiteY14" fmla="*/ 4314 h 37749"/>
                <a:gd name="connsiteX15" fmla="*/ 20493 w 45299"/>
                <a:gd name="connsiteY15" fmla="*/ 0 h 37749"/>
                <a:gd name="connsiteX16" fmla="*/ 23728 w 45299"/>
                <a:gd name="connsiteY16" fmla="*/ 0 h 37749"/>
                <a:gd name="connsiteX17" fmla="*/ 19414 w 45299"/>
                <a:gd name="connsiteY17" fmla="*/ 5393 h 37749"/>
                <a:gd name="connsiteX18" fmla="*/ 8629 w 45299"/>
                <a:gd name="connsiteY18" fmla="*/ 8629 h 37749"/>
                <a:gd name="connsiteX19" fmla="*/ 5393 w 45299"/>
                <a:gd name="connsiteY19" fmla="*/ 17257 h 37749"/>
                <a:gd name="connsiteX20" fmla="*/ 8629 w 45299"/>
                <a:gd name="connsiteY20" fmla="*/ 25885 h 37749"/>
                <a:gd name="connsiteX21" fmla="*/ 19414 w 45299"/>
                <a:gd name="connsiteY21" fmla="*/ 30200 h 37749"/>
                <a:gd name="connsiteX22" fmla="*/ 19414 w 45299"/>
                <a:gd name="connsiteY22" fmla="*/ 5393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299" h="37749">
                  <a:moveTo>
                    <a:pt x="23728" y="0"/>
                  </a:moveTo>
                  <a:lnTo>
                    <a:pt x="23728" y="30200"/>
                  </a:lnTo>
                  <a:cubicBezTo>
                    <a:pt x="29121" y="30200"/>
                    <a:pt x="32357" y="28042"/>
                    <a:pt x="35593" y="25885"/>
                  </a:cubicBezTo>
                  <a:cubicBezTo>
                    <a:pt x="38828" y="22650"/>
                    <a:pt x="39907" y="19414"/>
                    <a:pt x="39907" y="15100"/>
                  </a:cubicBezTo>
                  <a:cubicBezTo>
                    <a:pt x="39907" y="10786"/>
                    <a:pt x="38828" y="7550"/>
                    <a:pt x="36671" y="4314"/>
                  </a:cubicBezTo>
                  <a:lnTo>
                    <a:pt x="40985" y="2157"/>
                  </a:lnTo>
                  <a:cubicBezTo>
                    <a:pt x="42064" y="4314"/>
                    <a:pt x="43142" y="6471"/>
                    <a:pt x="44221" y="8629"/>
                  </a:cubicBezTo>
                  <a:cubicBezTo>
                    <a:pt x="45299" y="10786"/>
                    <a:pt x="45299" y="12943"/>
                    <a:pt x="45299" y="16178"/>
                  </a:cubicBezTo>
                  <a:cubicBezTo>
                    <a:pt x="45299" y="20492"/>
                    <a:pt x="44221" y="23728"/>
                    <a:pt x="42064" y="26964"/>
                  </a:cubicBezTo>
                  <a:cubicBezTo>
                    <a:pt x="39907" y="30200"/>
                    <a:pt x="37749" y="32357"/>
                    <a:pt x="34514" y="34514"/>
                  </a:cubicBezTo>
                  <a:cubicBezTo>
                    <a:pt x="31278" y="36671"/>
                    <a:pt x="26964" y="37749"/>
                    <a:pt x="22650" y="37749"/>
                  </a:cubicBezTo>
                  <a:cubicBezTo>
                    <a:pt x="18335" y="37749"/>
                    <a:pt x="14022" y="36671"/>
                    <a:pt x="10786" y="34514"/>
                  </a:cubicBezTo>
                  <a:cubicBezTo>
                    <a:pt x="7550" y="32357"/>
                    <a:pt x="4314" y="30200"/>
                    <a:pt x="3236" y="26964"/>
                  </a:cubicBezTo>
                  <a:cubicBezTo>
                    <a:pt x="1079" y="23728"/>
                    <a:pt x="0" y="20492"/>
                    <a:pt x="0" y="17257"/>
                  </a:cubicBezTo>
                  <a:cubicBezTo>
                    <a:pt x="0" y="11864"/>
                    <a:pt x="2157" y="7550"/>
                    <a:pt x="5393" y="4314"/>
                  </a:cubicBezTo>
                  <a:cubicBezTo>
                    <a:pt x="8629" y="1079"/>
                    <a:pt x="14022" y="0"/>
                    <a:pt x="20493" y="0"/>
                  </a:cubicBezTo>
                  <a:cubicBezTo>
                    <a:pt x="21571" y="0"/>
                    <a:pt x="22650" y="0"/>
                    <a:pt x="23728" y="0"/>
                  </a:cubicBezTo>
                  <a:close/>
                  <a:moveTo>
                    <a:pt x="19414" y="5393"/>
                  </a:moveTo>
                  <a:cubicBezTo>
                    <a:pt x="15100" y="5393"/>
                    <a:pt x="11864" y="6471"/>
                    <a:pt x="8629" y="8629"/>
                  </a:cubicBezTo>
                  <a:cubicBezTo>
                    <a:pt x="5393" y="10786"/>
                    <a:pt x="5393" y="12943"/>
                    <a:pt x="5393" y="17257"/>
                  </a:cubicBezTo>
                  <a:cubicBezTo>
                    <a:pt x="5393" y="20492"/>
                    <a:pt x="6472" y="23728"/>
                    <a:pt x="8629" y="25885"/>
                  </a:cubicBezTo>
                  <a:cubicBezTo>
                    <a:pt x="10786" y="28042"/>
                    <a:pt x="14022" y="30200"/>
                    <a:pt x="19414" y="30200"/>
                  </a:cubicBezTo>
                  <a:lnTo>
                    <a:pt x="19414" y="5393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76" name="Freihandform: Form 2875">
              <a:extLst>
                <a:ext uri="{FF2B5EF4-FFF2-40B4-BE49-F238E27FC236}">
                  <a16:creationId xmlns:a16="http://schemas.microsoft.com/office/drawing/2014/main" id="{DAF06750-2DA1-4BA5-B924-595D648E9B45}"/>
                </a:ext>
              </a:extLst>
            </p:cNvPr>
            <p:cNvSpPr/>
            <p:nvPr/>
          </p:nvSpPr>
          <p:spPr>
            <a:xfrm>
              <a:off x="9645510" y="5133316"/>
              <a:ext cx="43142" cy="23728"/>
            </a:xfrm>
            <a:custGeom>
              <a:avLst/>
              <a:gdLst>
                <a:gd name="connsiteX0" fmla="*/ 1079 w 43142"/>
                <a:gd name="connsiteY0" fmla="*/ 21571 h 23728"/>
                <a:gd name="connsiteX1" fmla="*/ 1079 w 43142"/>
                <a:gd name="connsiteY1" fmla="*/ 16178 h 23728"/>
                <a:gd name="connsiteX2" fmla="*/ 8629 w 43142"/>
                <a:gd name="connsiteY2" fmla="*/ 16178 h 23728"/>
                <a:gd name="connsiteX3" fmla="*/ 8629 w 43142"/>
                <a:gd name="connsiteY3" fmla="*/ 16178 h 23728"/>
                <a:gd name="connsiteX4" fmla="*/ 2157 w 43142"/>
                <a:gd name="connsiteY4" fmla="*/ 10786 h 23728"/>
                <a:gd name="connsiteX5" fmla="*/ 0 w 43142"/>
                <a:gd name="connsiteY5" fmla="*/ 4314 h 23728"/>
                <a:gd name="connsiteX6" fmla="*/ 1079 w 43142"/>
                <a:gd name="connsiteY6" fmla="*/ 0 h 23728"/>
                <a:gd name="connsiteX7" fmla="*/ 6472 w 43142"/>
                <a:gd name="connsiteY7" fmla="*/ 1079 h 23728"/>
                <a:gd name="connsiteX8" fmla="*/ 5393 w 43142"/>
                <a:gd name="connsiteY8" fmla="*/ 5393 h 23728"/>
                <a:gd name="connsiteX9" fmla="*/ 7550 w 43142"/>
                <a:gd name="connsiteY9" fmla="*/ 11864 h 23728"/>
                <a:gd name="connsiteX10" fmla="*/ 15100 w 43142"/>
                <a:gd name="connsiteY10" fmla="*/ 17257 h 23728"/>
                <a:gd name="connsiteX11" fmla="*/ 43142 w 43142"/>
                <a:gd name="connsiteY11" fmla="*/ 17257 h 23728"/>
                <a:gd name="connsiteX12" fmla="*/ 43142 w 43142"/>
                <a:gd name="connsiteY12" fmla="*/ 23728 h 23728"/>
                <a:gd name="connsiteX13" fmla="*/ 1079 w 43142"/>
                <a:gd name="connsiteY13" fmla="*/ 2372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8">
                  <a:moveTo>
                    <a:pt x="1079" y="21571"/>
                  </a:moveTo>
                  <a:lnTo>
                    <a:pt x="1079" y="16178"/>
                  </a:lnTo>
                  <a:lnTo>
                    <a:pt x="8629" y="16178"/>
                  </a:lnTo>
                  <a:lnTo>
                    <a:pt x="8629" y="16178"/>
                  </a:lnTo>
                  <a:cubicBezTo>
                    <a:pt x="5393" y="15100"/>
                    <a:pt x="3236" y="12943"/>
                    <a:pt x="2157" y="10786"/>
                  </a:cubicBezTo>
                  <a:cubicBezTo>
                    <a:pt x="1079" y="8629"/>
                    <a:pt x="0" y="6471"/>
                    <a:pt x="0" y="4314"/>
                  </a:cubicBezTo>
                  <a:cubicBezTo>
                    <a:pt x="0" y="2157"/>
                    <a:pt x="0" y="1079"/>
                    <a:pt x="1079" y="0"/>
                  </a:cubicBezTo>
                  <a:lnTo>
                    <a:pt x="6472" y="1079"/>
                  </a:lnTo>
                  <a:cubicBezTo>
                    <a:pt x="6472" y="2157"/>
                    <a:pt x="5393" y="4314"/>
                    <a:pt x="5393" y="5393"/>
                  </a:cubicBezTo>
                  <a:cubicBezTo>
                    <a:pt x="5393" y="7550"/>
                    <a:pt x="6472" y="9707"/>
                    <a:pt x="7550" y="11864"/>
                  </a:cubicBezTo>
                  <a:cubicBezTo>
                    <a:pt x="9707" y="14021"/>
                    <a:pt x="11864" y="15100"/>
                    <a:pt x="15100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9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877" name="Grafik 2">
            <a:extLst>
              <a:ext uri="{FF2B5EF4-FFF2-40B4-BE49-F238E27FC236}">
                <a16:creationId xmlns:a16="http://schemas.microsoft.com/office/drawing/2014/main" id="{35251B51-AD1A-4678-B74A-9C2690E428D7}"/>
              </a:ext>
            </a:extLst>
          </p:cNvPr>
          <p:cNvGrpSpPr/>
          <p:nvPr/>
        </p:nvGrpSpPr>
        <p:grpSpPr>
          <a:xfrm>
            <a:off x="8676971" y="5729755"/>
            <a:ext cx="65792" cy="283658"/>
            <a:chOff x="8676971" y="5729755"/>
            <a:chExt cx="65792" cy="283658"/>
          </a:xfrm>
          <a:solidFill>
            <a:srgbClr val="777776"/>
          </a:solidFill>
        </p:grpSpPr>
        <p:sp>
          <p:nvSpPr>
            <p:cNvPr id="2878" name="Freihandform: Form 2877">
              <a:extLst>
                <a:ext uri="{FF2B5EF4-FFF2-40B4-BE49-F238E27FC236}">
                  <a16:creationId xmlns:a16="http://schemas.microsoft.com/office/drawing/2014/main" id="{48416652-C604-430F-8840-8444DA90D618}"/>
                </a:ext>
              </a:extLst>
            </p:cNvPr>
            <p:cNvSpPr/>
            <p:nvPr/>
          </p:nvSpPr>
          <p:spPr>
            <a:xfrm>
              <a:off x="8676971" y="5975664"/>
              <a:ext cx="64713" cy="37749"/>
            </a:xfrm>
            <a:custGeom>
              <a:avLst/>
              <a:gdLst>
                <a:gd name="connsiteX0" fmla="*/ 63635 w 64713"/>
                <a:gd name="connsiteY0" fmla="*/ 24807 h 37749"/>
                <a:gd name="connsiteX1" fmla="*/ 59320 w 64713"/>
                <a:gd name="connsiteY1" fmla="*/ 31278 h 37749"/>
                <a:gd name="connsiteX2" fmla="*/ 59320 w 64713"/>
                <a:gd name="connsiteY2" fmla="*/ 31278 h 37749"/>
                <a:gd name="connsiteX3" fmla="*/ 63635 w 64713"/>
                <a:gd name="connsiteY3" fmla="*/ 32357 h 37749"/>
                <a:gd name="connsiteX4" fmla="*/ 63635 w 64713"/>
                <a:gd name="connsiteY4" fmla="*/ 37749 h 37749"/>
                <a:gd name="connsiteX5" fmla="*/ 0 w 64713"/>
                <a:gd name="connsiteY5" fmla="*/ 37749 h 37749"/>
                <a:gd name="connsiteX6" fmla="*/ 0 w 64713"/>
                <a:gd name="connsiteY6" fmla="*/ 31278 h 37749"/>
                <a:gd name="connsiteX7" fmla="*/ 17257 w 64713"/>
                <a:gd name="connsiteY7" fmla="*/ 31278 h 37749"/>
                <a:gd name="connsiteX8" fmla="*/ 24807 w 64713"/>
                <a:gd name="connsiteY8" fmla="*/ 31278 h 37749"/>
                <a:gd name="connsiteX9" fmla="*/ 18335 w 64713"/>
                <a:gd name="connsiteY9" fmla="*/ 17257 h 37749"/>
                <a:gd name="connsiteX10" fmla="*/ 23728 w 64713"/>
                <a:gd name="connsiteY10" fmla="*/ 4314 h 37749"/>
                <a:gd name="connsiteX11" fmla="*/ 39907 w 64713"/>
                <a:gd name="connsiteY11" fmla="*/ 0 h 37749"/>
                <a:gd name="connsiteX12" fmla="*/ 51770 w 64713"/>
                <a:gd name="connsiteY12" fmla="*/ 2157 h 37749"/>
                <a:gd name="connsiteX13" fmla="*/ 59320 w 64713"/>
                <a:gd name="connsiteY13" fmla="*/ 8628 h 37749"/>
                <a:gd name="connsiteX14" fmla="*/ 62556 w 64713"/>
                <a:gd name="connsiteY14" fmla="*/ 18336 h 37749"/>
                <a:gd name="connsiteX15" fmla="*/ 63635 w 64713"/>
                <a:gd name="connsiteY15" fmla="*/ 24807 h 37749"/>
                <a:gd name="connsiteX16" fmla="*/ 57163 w 64713"/>
                <a:gd name="connsiteY16" fmla="*/ 12943 h 37749"/>
                <a:gd name="connsiteX17" fmla="*/ 50692 w 64713"/>
                <a:gd name="connsiteY17" fmla="*/ 8628 h 37749"/>
                <a:gd name="connsiteX18" fmla="*/ 40985 w 64713"/>
                <a:gd name="connsiteY18" fmla="*/ 6471 h 37749"/>
                <a:gd name="connsiteX19" fmla="*/ 29121 w 64713"/>
                <a:gd name="connsiteY19" fmla="*/ 9707 h 37749"/>
                <a:gd name="connsiteX20" fmla="*/ 24807 w 64713"/>
                <a:gd name="connsiteY20" fmla="*/ 18336 h 37749"/>
                <a:gd name="connsiteX21" fmla="*/ 31278 w 64713"/>
                <a:gd name="connsiteY21" fmla="*/ 30199 h 37749"/>
                <a:gd name="connsiteX22" fmla="*/ 55006 w 64713"/>
                <a:gd name="connsiteY22" fmla="*/ 30199 h 37749"/>
                <a:gd name="connsiteX23" fmla="*/ 58242 w 64713"/>
                <a:gd name="connsiteY23" fmla="*/ 24807 h 37749"/>
                <a:gd name="connsiteX24" fmla="*/ 59320 w 64713"/>
                <a:gd name="connsiteY24" fmla="*/ 19414 h 37749"/>
                <a:gd name="connsiteX25" fmla="*/ 57163 w 64713"/>
                <a:gd name="connsiteY25" fmla="*/ 12943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713" h="37749">
                  <a:moveTo>
                    <a:pt x="63635" y="24807"/>
                  </a:moveTo>
                  <a:cubicBezTo>
                    <a:pt x="62556" y="26964"/>
                    <a:pt x="61478" y="29121"/>
                    <a:pt x="59320" y="31278"/>
                  </a:cubicBezTo>
                  <a:lnTo>
                    <a:pt x="59320" y="31278"/>
                  </a:lnTo>
                  <a:lnTo>
                    <a:pt x="63635" y="32357"/>
                  </a:lnTo>
                  <a:lnTo>
                    <a:pt x="63635" y="37749"/>
                  </a:lnTo>
                  <a:lnTo>
                    <a:pt x="0" y="37749"/>
                  </a:lnTo>
                  <a:lnTo>
                    <a:pt x="0" y="31278"/>
                  </a:lnTo>
                  <a:lnTo>
                    <a:pt x="17257" y="31278"/>
                  </a:lnTo>
                  <a:lnTo>
                    <a:pt x="24807" y="31278"/>
                  </a:lnTo>
                  <a:cubicBezTo>
                    <a:pt x="20493" y="26964"/>
                    <a:pt x="18335" y="21571"/>
                    <a:pt x="18335" y="17257"/>
                  </a:cubicBezTo>
                  <a:cubicBezTo>
                    <a:pt x="18335" y="11864"/>
                    <a:pt x="20493" y="7550"/>
                    <a:pt x="23728" y="4314"/>
                  </a:cubicBezTo>
                  <a:cubicBezTo>
                    <a:pt x="28043" y="1079"/>
                    <a:pt x="33435" y="0"/>
                    <a:pt x="39907" y="0"/>
                  </a:cubicBezTo>
                  <a:cubicBezTo>
                    <a:pt x="44221" y="0"/>
                    <a:pt x="48535" y="1079"/>
                    <a:pt x="51770" y="2157"/>
                  </a:cubicBezTo>
                  <a:cubicBezTo>
                    <a:pt x="55006" y="4314"/>
                    <a:pt x="58242" y="6471"/>
                    <a:pt x="59320" y="8628"/>
                  </a:cubicBezTo>
                  <a:cubicBezTo>
                    <a:pt x="61478" y="11864"/>
                    <a:pt x="62556" y="14021"/>
                    <a:pt x="62556" y="18336"/>
                  </a:cubicBezTo>
                  <a:cubicBezTo>
                    <a:pt x="65792" y="20492"/>
                    <a:pt x="64713" y="22650"/>
                    <a:pt x="63635" y="24807"/>
                  </a:cubicBezTo>
                  <a:close/>
                  <a:moveTo>
                    <a:pt x="57163" y="12943"/>
                  </a:moveTo>
                  <a:cubicBezTo>
                    <a:pt x="56085" y="10786"/>
                    <a:pt x="53928" y="9707"/>
                    <a:pt x="50692" y="8628"/>
                  </a:cubicBezTo>
                  <a:cubicBezTo>
                    <a:pt x="48535" y="7550"/>
                    <a:pt x="45299" y="6471"/>
                    <a:pt x="40985" y="6471"/>
                  </a:cubicBezTo>
                  <a:cubicBezTo>
                    <a:pt x="35592" y="6471"/>
                    <a:pt x="31278" y="7550"/>
                    <a:pt x="29121" y="9707"/>
                  </a:cubicBezTo>
                  <a:cubicBezTo>
                    <a:pt x="25885" y="11864"/>
                    <a:pt x="24807" y="15100"/>
                    <a:pt x="24807" y="18336"/>
                  </a:cubicBezTo>
                  <a:cubicBezTo>
                    <a:pt x="24807" y="21571"/>
                    <a:pt x="26964" y="25885"/>
                    <a:pt x="31278" y="30199"/>
                  </a:cubicBezTo>
                  <a:lnTo>
                    <a:pt x="55006" y="30199"/>
                  </a:lnTo>
                  <a:cubicBezTo>
                    <a:pt x="56085" y="28042"/>
                    <a:pt x="58242" y="25885"/>
                    <a:pt x="58242" y="24807"/>
                  </a:cubicBezTo>
                  <a:cubicBezTo>
                    <a:pt x="59320" y="22650"/>
                    <a:pt x="59320" y="21571"/>
                    <a:pt x="59320" y="19414"/>
                  </a:cubicBezTo>
                  <a:cubicBezTo>
                    <a:pt x="59320" y="17257"/>
                    <a:pt x="59320" y="15100"/>
                    <a:pt x="57163" y="1294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79" name="Freihandform: Form 2878">
              <a:extLst>
                <a:ext uri="{FF2B5EF4-FFF2-40B4-BE49-F238E27FC236}">
                  <a16:creationId xmlns:a16="http://schemas.microsoft.com/office/drawing/2014/main" id="{17146633-99DC-4055-88DA-F62D9F1DE492}"/>
                </a:ext>
              </a:extLst>
            </p:cNvPr>
            <p:cNvSpPr/>
            <p:nvPr/>
          </p:nvSpPr>
          <p:spPr>
            <a:xfrm>
              <a:off x="8697464" y="5942229"/>
              <a:ext cx="43142" cy="23728"/>
            </a:xfrm>
            <a:custGeom>
              <a:avLst/>
              <a:gdLst>
                <a:gd name="connsiteX0" fmla="*/ 1078 w 43142"/>
                <a:gd name="connsiteY0" fmla="*/ 21571 h 23728"/>
                <a:gd name="connsiteX1" fmla="*/ 1078 w 43142"/>
                <a:gd name="connsiteY1" fmla="*/ 16178 h 23728"/>
                <a:gd name="connsiteX2" fmla="*/ 8628 w 43142"/>
                <a:gd name="connsiteY2" fmla="*/ 16178 h 23728"/>
                <a:gd name="connsiteX3" fmla="*/ 8628 w 43142"/>
                <a:gd name="connsiteY3" fmla="*/ 16178 h 23728"/>
                <a:gd name="connsiteX4" fmla="*/ 2157 w 43142"/>
                <a:gd name="connsiteY4" fmla="*/ 10786 h 23728"/>
                <a:gd name="connsiteX5" fmla="*/ 0 w 43142"/>
                <a:gd name="connsiteY5" fmla="*/ 4314 h 23728"/>
                <a:gd name="connsiteX6" fmla="*/ 1078 w 43142"/>
                <a:gd name="connsiteY6" fmla="*/ 0 h 23728"/>
                <a:gd name="connsiteX7" fmla="*/ 6471 w 43142"/>
                <a:gd name="connsiteY7" fmla="*/ 1079 h 23728"/>
                <a:gd name="connsiteX8" fmla="*/ 5393 w 43142"/>
                <a:gd name="connsiteY8" fmla="*/ 5393 h 23728"/>
                <a:gd name="connsiteX9" fmla="*/ 7550 w 43142"/>
                <a:gd name="connsiteY9" fmla="*/ 11864 h 23728"/>
                <a:gd name="connsiteX10" fmla="*/ 15099 w 43142"/>
                <a:gd name="connsiteY10" fmla="*/ 17257 h 23728"/>
                <a:gd name="connsiteX11" fmla="*/ 43142 w 43142"/>
                <a:gd name="connsiteY11" fmla="*/ 17257 h 23728"/>
                <a:gd name="connsiteX12" fmla="*/ 43142 w 43142"/>
                <a:gd name="connsiteY12" fmla="*/ 23728 h 23728"/>
                <a:gd name="connsiteX13" fmla="*/ 1078 w 43142"/>
                <a:gd name="connsiteY13" fmla="*/ 2372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8">
                  <a:moveTo>
                    <a:pt x="1078" y="21571"/>
                  </a:moveTo>
                  <a:lnTo>
                    <a:pt x="1078" y="16178"/>
                  </a:lnTo>
                  <a:lnTo>
                    <a:pt x="8628" y="16178"/>
                  </a:lnTo>
                  <a:lnTo>
                    <a:pt x="8628" y="16178"/>
                  </a:lnTo>
                  <a:cubicBezTo>
                    <a:pt x="5393" y="15100"/>
                    <a:pt x="3236" y="12943"/>
                    <a:pt x="2157" y="10786"/>
                  </a:cubicBezTo>
                  <a:cubicBezTo>
                    <a:pt x="1078" y="8629"/>
                    <a:pt x="0" y="6471"/>
                    <a:pt x="0" y="4314"/>
                  </a:cubicBezTo>
                  <a:cubicBezTo>
                    <a:pt x="0" y="2157"/>
                    <a:pt x="0" y="1079"/>
                    <a:pt x="1078" y="0"/>
                  </a:cubicBezTo>
                  <a:lnTo>
                    <a:pt x="6471" y="1079"/>
                  </a:lnTo>
                  <a:cubicBezTo>
                    <a:pt x="6471" y="2157"/>
                    <a:pt x="5393" y="4314"/>
                    <a:pt x="5393" y="5393"/>
                  </a:cubicBezTo>
                  <a:cubicBezTo>
                    <a:pt x="5393" y="7550"/>
                    <a:pt x="6471" y="9707"/>
                    <a:pt x="7550" y="11864"/>
                  </a:cubicBezTo>
                  <a:cubicBezTo>
                    <a:pt x="9707" y="14021"/>
                    <a:pt x="11864" y="15100"/>
                    <a:pt x="15099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8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80" name="Freihandform: Form 2879">
              <a:extLst>
                <a:ext uri="{FF2B5EF4-FFF2-40B4-BE49-F238E27FC236}">
                  <a16:creationId xmlns:a16="http://schemas.microsoft.com/office/drawing/2014/main" id="{3267D986-2F0C-4BA6-8BDF-62EE997E1D9A}"/>
                </a:ext>
              </a:extLst>
            </p:cNvPr>
            <p:cNvSpPr/>
            <p:nvPr/>
          </p:nvSpPr>
          <p:spPr>
            <a:xfrm>
              <a:off x="8697464" y="5898008"/>
              <a:ext cx="45299" cy="40985"/>
            </a:xfrm>
            <a:custGeom>
              <a:avLst/>
              <a:gdLst>
                <a:gd name="connsiteX0" fmla="*/ 42063 w 45299"/>
                <a:gd name="connsiteY0" fmla="*/ 30200 h 40985"/>
                <a:gd name="connsiteX1" fmla="*/ 34514 w 45299"/>
                <a:gd name="connsiteY1" fmla="*/ 37749 h 40985"/>
                <a:gd name="connsiteX2" fmla="*/ 22649 w 45299"/>
                <a:gd name="connsiteY2" fmla="*/ 40985 h 40985"/>
                <a:gd name="connsiteX3" fmla="*/ 10786 w 45299"/>
                <a:gd name="connsiteY3" fmla="*/ 37749 h 40985"/>
                <a:gd name="connsiteX4" fmla="*/ 3236 w 45299"/>
                <a:gd name="connsiteY4" fmla="*/ 30200 h 40985"/>
                <a:gd name="connsiteX5" fmla="*/ 0 w 45299"/>
                <a:gd name="connsiteY5" fmla="*/ 20493 h 40985"/>
                <a:gd name="connsiteX6" fmla="*/ 3236 w 45299"/>
                <a:gd name="connsiteY6" fmla="*/ 10786 h 40985"/>
                <a:gd name="connsiteX7" fmla="*/ 10786 w 45299"/>
                <a:gd name="connsiteY7" fmla="*/ 3236 h 40985"/>
                <a:gd name="connsiteX8" fmla="*/ 22649 w 45299"/>
                <a:gd name="connsiteY8" fmla="*/ 0 h 40985"/>
                <a:gd name="connsiteX9" fmla="*/ 34514 w 45299"/>
                <a:gd name="connsiteY9" fmla="*/ 3236 h 40985"/>
                <a:gd name="connsiteX10" fmla="*/ 42063 w 45299"/>
                <a:gd name="connsiteY10" fmla="*/ 10786 h 40985"/>
                <a:gd name="connsiteX11" fmla="*/ 45299 w 45299"/>
                <a:gd name="connsiteY11" fmla="*/ 20493 h 40985"/>
                <a:gd name="connsiteX12" fmla="*/ 42063 w 45299"/>
                <a:gd name="connsiteY12" fmla="*/ 30200 h 40985"/>
                <a:gd name="connsiteX13" fmla="*/ 37749 w 45299"/>
                <a:gd name="connsiteY13" fmla="*/ 14021 h 40985"/>
                <a:gd name="connsiteX14" fmla="*/ 31278 w 45299"/>
                <a:gd name="connsiteY14" fmla="*/ 9707 h 40985"/>
                <a:gd name="connsiteX15" fmla="*/ 22649 w 45299"/>
                <a:gd name="connsiteY15" fmla="*/ 7550 h 40985"/>
                <a:gd name="connsiteX16" fmla="*/ 14021 w 45299"/>
                <a:gd name="connsiteY16" fmla="*/ 9707 h 40985"/>
                <a:gd name="connsiteX17" fmla="*/ 7550 w 45299"/>
                <a:gd name="connsiteY17" fmla="*/ 14021 h 40985"/>
                <a:gd name="connsiteX18" fmla="*/ 5393 w 45299"/>
                <a:gd name="connsiteY18" fmla="*/ 20493 h 40985"/>
                <a:gd name="connsiteX19" fmla="*/ 7550 w 45299"/>
                <a:gd name="connsiteY19" fmla="*/ 26964 h 40985"/>
                <a:gd name="connsiteX20" fmla="*/ 14021 w 45299"/>
                <a:gd name="connsiteY20" fmla="*/ 31278 h 40985"/>
                <a:gd name="connsiteX21" fmla="*/ 22649 w 45299"/>
                <a:gd name="connsiteY21" fmla="*/ 33435 h 40985"/>
                <a:gd name="connsiteX22" fmla="*/ 34514 w 45299"/>
                <a:gd name="connsiteY22" fmla="*/ 30200 h 40985"/>
                <a:gd name="connsiteX23" fmla="*/ 38828 w 45299"/>
                <a:gd name="connsiteY23" fmla="*/ 20493 h 40985"/>
                <a:gd name="connsiteX24" fmla="*/ 37749 w 45299"/>
                <a:gd name="connsiteY24" fmla="*/ 14021 h 4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9" h="40985">
                  <a:moveTo>
                    <a:pt x="42063" y="30200"/>
                  </a:moveTo>
                  <a:cubicBezTo>
                    <a:pt x="39907" y="33435"/>
                    <a:pt x="37749" y="35592"/>
                    <a:pt x="34514" y="37749"/>
                  </a:cubicBezTo>
                  <a:cubicBezTo>
                    <a:pt x="31278" y="39907"/>
                    <a:pt x="26964" y="40985"/>
                    <a:pt x="22649" y="40985"/>
                  </a:cubicBezTo>
                  <a:cubicBezTo>
                    <a:pt x="18335" y="40985"/>
                    <a:pt x="14021" y="39907"/>
                    <a:pt x="10786" y="37749"/>
                  </a:cubicBezTo>
                  <a:cubicBezTo>
                    <a:pt x="7550" y="35592"/>
                    <a:pt x="4314" y="33435"/>
                    <a:pt x="3236" y="30200"/>
                  </a:cubicBezTo>
                  <a:cubicBezTo>
                    <a:pt x="2157" y="26964"/>
                    <a:pt x="0" y="23728"/>
                    <a:pt x="0" y="20493"/>
                  </a:cubicBezTo>
                  <a:cubicBezTo>
                    <a:pt x="0" y="17257"/>
                    <a:pt x="1078" y="14021"/>
                    <a:pt x="3236" y="10786"/>
                  </a:cubicBezTo>
                  <a:cubicBezTo>
                    <a:pt x="5393" y="7550"/>
                    <a:pt x="7550" y="5393"/>
                    <a:pt x="10786" y="3236"/>
                  </a:cubicBezTo>
                  <a:cubicBezTo>
                    <a:pt x="14021" y="1079"/>
                    <a:pt x="18335" y="0"/>
                    <a:pt x="22649" y="0"/>
                  </a:cubicBezTo>
                  <a:cubicBezTo>
                    <a:pt x="26964" y="0"/>
                    <a:pt x="31278" y="1079"/>
                    <a:pt x="34514" y="3236"/>
                  </a:cubicBezTo>
                  <a:cubicBezTo>
                    <a:pt x="37749" y="5393"/>
                    <a:pt x="40985" y="7550"/>
                    <a:pt x="42063" y="10786"/>
                  </a:cubicBezTo>
                  <a:cubicBezTo>
                    <a:pt x="43142" y="14021"/>
                    <a:pt x="45299" y="17257"/>
                    <a:pt x="45299" y="20493"/>
                  </a:cubicBezTo>
                  <a:cubicBezTo>
                    <a:pt x="45299" y="23728"/>
                    <a:pt x="44220" y="26964"/>
                    <a:pt x="42063" y="30200"/>
                  </a:cubicBezTo>
                  <a:close/>
                  <a:moveTo>
                    <a:pt x="37749" y="14021"/>
                  </a:moveTo>
                  <a:cubicBezTo>
                    <a:pt x="36670" y="11864"/>
                    <a:pt x="34514" y="10786"/>
                    <a:pt x="31278" y="9707"/>
                  </a:cubicBezTo>
                  <a:cubicBezTo>
                    <a:pt x="29121" y="8629"/>
                    <a:pt x="25885" y="7550"/>
                    <a:pt x="22649" y="7550"/>
                  </a:cubicBezTo>
                  <a:cubicBezTo>
                    <a:pt x="19414" y="7550"/>
                    <a:pt x="16178" y="8629"/>
                    <a:pt x="14021" y="9707"/>
                  </a:cubicBezTo>
                  <a:cubicBezTo>
                    <a:pt x="11864" y="10786"/>
                    <a:pt x="9707" y="11864"/>
                    <a:pt x="7550" y="14021"/>
                  </a:cubicBezTo>
                  <a:cubicBezTo>
                    <a:pt x="6471" y="16178"/>
                    <a:pt x="5393" y="18336"/>
                    <a:pt x="5393" y="20493"/>
                  </a:cubicBezTo>
                  <a:cubicBezTo>
                    <a:pt x="5393" y="22650"/>
                    <a:pt x="6471" y="24807"/>
                    <a:pt x="7550" y="26964"/>
                  </a:cubicBezTo>
                  <a:cubicBezTo>
                    <a:pt x="8628" y="29121"/>
                    <a:pt x="10786" y="30200"/>
                    <a:pt x="14021" y="31278"/>
                  </a:cubicBezTo>
                  <a:cubicBezTo>
                    <a:pt x="16178" y="32357"/>
                    <a:pt x="19414" y="33435"/>
                    <a:pt x="22649" y="33435"/>
                  </a:cubicBezTo>
                  <a:cubicBezTo>
                    <a:pt x="28042" y="33435"/>
                    <a:pt x="32357" y="32357"/>
                    <a:pt x="34514" y="30200"/>
                  </a:cubicBezTo>
                  <a:cubicBezTo>
                    <a:pt x="36670" y="28042"/>
                    <a:pt x="38828" y="24807"/>
                    <a:pt x="38828" y="20493"/>
                  </a:cubicBezTo>
                  <a:cubicBezTo>
                    <a:pt x="39907" y="18336"/>
                    <a:pt x="38828" y="16178"/>
                    <a:pt x="37749" y="1402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81" name="Freihandform: Form 2880">
              <a:extLst>
                <a:ext uri="{FF2B5EF4-FFF2-40B4-BE49-F238E27FC236}">
                  <a16:creationId xmlns:a16="http://schemas.microsoft.com/office/drawing/2014/main" id="{E957AAD1-B0FE-4EF9-B4ED-EB6EBED28C59}"/>
                </a:ext>
              </a:extLst>
            </p:cNvPr>
            <p:cNvSpPr/>
            <p:nvPr/>
          </p:nvSpPr>
          <p:spPr>
            <a:xfrm>
              <a:off x="8697464" y="5858102"/>
              <a:ext cx="45299" cy="32356"/>
            </a:xfrm>
            <a:custGeom>
              <a:avLst/>
              <a:gdLst>
                <a:gd name="connsiteX0" fmla="*/ 42063 w 45299"/>
                <a:gd name="connsiteY0" fmla="*/ 29121 h 32356"/>
                <a:gd name="connsiteX1" fmla="*/ 33435 w 45299"/>
                <a:gd name="connsiteY1" fmla="*/ 32357 h 32356"/>
                <a:gd name="connsiteX2" fmla="*/ 22649 w 45299"/>
                <a:gd name="connsiteY2" fmla="*/ 25885 h 32356"/>
                <a:gd name="connsiteX3" fmla="*/ 17257 w 45299"/>
                <a:gd name="connsiteY3" fmla="*/ 5393 h 32356"/>
                <a:gd name="connsiteX4" fmla="*/ 8628 w 45299"/>
                <a:gd name="connsiteY4" fmla="*/ 7550 h 32356"/>
                <a:gd name="connsiteX5" fmla="*/ 5393 w 45299"/>
                <a:gd name="connsiteY5" fmla="*/ 15100 h 32356"/>
                <a:gd name="connsiteX6" fmla="*/ 9707 w 45299"/>
                <a:gd name="connsiteY6" fmla="*/ 28042 h 32356"/>
                <a:gd name="connsiteX7" fmla="*/ 5393 w 45299"/>
                <a:gd name="connsiteY7" fmla="*/ 30199 h 32356"/>
                <a:gd name="connsiteX8" fmla="*/ 0 w 45299"/>
                <a:gd name="connsiteY8" fmla="*/ 14021 h 32356"/>
                <a:gd name="connsiteX9" fmla="*/ 4314 w 45299"/>
                <a:gd name="connsiteY9" fmla="*/ 3236 h 32356"/>
                <a:gd name="connsiteX10" fmla="*/ 17257 w 45299"/>
                <a:gd name="connsiteY10" fmla="*/ 0 h 32356"/>
                <a:gd name="connsiteX11" fmla="*/ 44220 w 45299"/>
                <a:gd name="connsiteY11" fmla="*/ 0 h 32356"/>
                <a:gd name="connsiteX12" fmla="*/ 44220 w 45299"/>
                <a:gd name="connsiteY12" fmla="*/ 5393 h 32356"/>
                <a:gd name="connsiteX13" fmla="*/ 38828 w 45299"/>
                <a:gd name="connsiteY13" fmla="*/ 5393 h 32356"/>
                <a:gd name="connsiteX14" fmla="*/ 38828 w 45299"/>
                <a:gd name="connsiteY14" fmla="*/ 5393 h 32356"/>
                <a:gd name="connsiteX15" fmla="*/ 45299 w 45299"/>
                <a:gd name="connsiteY15" fmla="*/ 19414 h 32356"/>
                <a:gd name="connsiteX16" fmla="*/ 42063 w 45299"/>
                <a:gd name="connsiteY16" fmla="*/ 29121 h 32356"/>
                <a:gd name="connsiteX17" fmla="*/ 37749 w 45299"/>
                <a:gd name="connsiteY17" fmla="*/ 12942 h 32356"/>
                <a:gd name="connsiteX18" fmla="*/ 33435 w 45299"/>
                <a:gd name="connsiteY18" fmla="*/ 6471 h 32356"/>
                <a:gd name="connsiteX19" fmla="*/ 20492 w 45299"/>
                <a:gd name="connsiteY19" fmla="*/ 6471 h 32356"/>
                <a:gd name="connsiteX20" fmla="*/ 24807 w 45299"/>
                <a:gd name="connsiteY20" fmla="*/ 22650 h 32356"/>
                <a:gd name="connsiteX21" fmla="*/ 32357 w 45299"/>
                <a:gd name="connsiteY21" fmla="*/ 26964 h 32356"/>
                <a:gd name="connsiteX22" fmla="*/ 37749 w 45299"/>
                <a:gd name="connsiteY22" fmla="*/ 24807 h 32356"/>
                <a:gd name="connsiteX23" fmla="*/ 39907 w 45299"/>
                <a:gd name="connsiteY23" fmla="*/ 19414 h 32356"/>
                <a:gd name="connsiteX24" fmla="*/ 37749 w 45299"/>
                <a:gd name="connsiteY24" fmla="*/ 12942 h 3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9" h="32356">
                  <a:moveTo>
                    <a:pt x="42063" y="29121"/>
                  </a:moveTo>
                  <a:cubicBezTo>
                    <a:pt x="39907" y="31278"/>
                    <a:pt x="36670" y="32357"/>
                    <a:pt x="33435" y="32357"/>
                  </a:cubicBezTo>
                  <a:cubicBezTo>
                    <a:pt x="29121" y="32357"/>
                    <a:pt x="24807" y="30199"/>
                    <a:pt x="22649" y="25885"/>
                  </a:cubicBezTo>
                  <a:cubicBezTo>
                    <a:pt x="20492" y="21571"/>
                    <a:pt x="18335" y="15100"/>
                    <a:pt x="17257" y="5393"/>
                  </a:cubicBezTo>
                  <a:cubicBezTo>
                    <a:pt x="14021" y="5393"/>
                    <a:pt x="10786" y="6471"/>
                    <a:pt x="8628" y="7550"/>
                  </a:cubicBezTo>
                  <a:cubicBezTo>
                    <a:pt x="6471" y="8628"/>
                    <a:pt x="5393" y="10786"/>
                    <a:pt x="5393" y="15100"/>
                  </a:cubicBezTo>
                  <a:cubicBezTo>
                    <a:pt x="5393" y="19414"/>
                    <a:pt x="6471" y="23728"/>
                    <a:pt x="9707" y="28042"/>
                  </a:cubicBezTo>
                  <a:lnTo>
                    <a:pt x="5393" y="30199"/>
                  </a:lnTo>
                  <a:cubicBezTo>
                    <a:pt x="1078" y="24807"/>
                    <a:pt x="0" y="19414"/>
                    <a:pt x="0" y="14021"/>
                  </a:cubicBezTo>
                  <a:cubicBezTo>
                    <a:pt x="0" y="8628"/>
                    <a:pt x="1078" y="5393"/>
                    <a:pt x="4314" y="3236"/>
                  </a:cubicBezTo>
                  <a:cubicBezTo>
                    <a:pt x="7550" y="1079"/>
                    <a:pt x="11864" y="0"/>
                    <a:pt x="17257" y="0"/>
                  </a:cubicBezTo>
                  <a:lnTo>
                    <a:pt x="44220" y="0"/>
                  </a:lnTo>
                  <a:lnTo>
                    <a:pt x="44220" y="5393"/>
                  </a:lnTo>
                  <a:lnTo>
                    <a:pt x="38828" y="5393"/>
                  </a:lnTo>
                  <a:lnTo>
                    <a:pt x="38828" y="5393"/>
                  </a:lnTo>
                  <a:cubicBezTo>
                    <a:pt x="43142" y="10786"/>
                    <a:pt x="45299" y="15100"/>
                    <a:pt x="45299" y="19414"/>
                  </a:cubicBezTo>
                  <a:cubicBezTo>
                    <a:pt x="45299" y="23728"/>
                    <a:pt x="44220" y="26964"/>
                    <a:pt x="42063" y="29121"/>
                  </a:cubicBezTo>
                  <a:close/>
                  <a:moveTo>
                    <a:pt x="37749" y="12942"/>
                  </a:moveTo>
                  <a:cubicBezTo>
                    <a:pt x="36670" y="10786"/>
                    <a:pt x="35592" y="8628"/>
                    <a:pt x="33435" y="6471"/>
                  </a:cubicBezTo>
                  <a:lnTo>
                    <a:pt x="20492" y="6471"/>
                  </a:lnTo>
                  <a:cubicBezTo>
                    <a:pt x="21571" y="14021"/>
                    <a:pt x="22649" y="19414"/>
                    <a:pt x="24807" y="22650"/>
                  </a:cubicBezTo>
                  <a:cubicBezTo>
                    <a:pt x="26964" y="25885"/>
                    <a:pt x="29121" y="26964"/>
                    <a:pt x="32357" y="26964"/>
                  </a:cubicBezTo>
                  <a:cubicBezTo>
                    <a:pt x="34514" y="26964"/>
                    <a:pt x="36670" y="25885"/>
                    <a:pt x="37749" y="24807"/>
                  </a:cubicBezTo>
                  <a:cubicBezTo>
                    <a:pt x="38828" y="23728"/>
                    <a:pt x="39907" y="21571"/>
                    <a:pt x="39907" y="19414"/>
                  </a:cubicBezTo>
                  <a:cubicBezTo>
                    <a:pt x="39907" y="17257"/>
                    <a:pt x="38828" y="15100"/>
                    <a:pt x="37749" y="129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82" name="Freihandform: Form 2881">
              <a:extLst>
                <a:ext uri="{FF2B5EF4-FFF2-40B4-BE49-F238E27FC236}">
                  <a16:creationId xmlns:a16="http://schemas.microsoft.com/office/drawing/2014/main" id="{50FD5AF4-B7F7-42B2-B65D-B34D32C21794}"/>
                </a:ext>
              </a:extLst>
            </p:cNvPr>
            <p:cNvSpPr/>
            <p:nvPr/>
          </p:nvSpPr>
          <p:spPr>
            <a:xfrm>
              <a:off x="8678050" y="5809567"/>
              <a:ext cx="64713" cy="37749"/>
            </a:xfrm>
            <a:custGeom>
              <a:avLst/>
              <a:gdLst>
                <a:gd name="connsiteX0" fmla="*/ 58241 w 64713"/>
                <a:gd name="connsiteY0" fmla="*/ 33435 h 37749"/>
                <a:gd name="connsiteX1" fmla="*/ 42063 w 64713"/>
                <a:gd name="connsiteY1" fmla="*/ 37749 h 37749"/>
                <a:gd name="connsiteX2" fmla="*/ 30199 w 64713"/>
                <a:gd name="connsiteY2" fmla="*/ 35592 h 37749"/>
                <a:gd name="connsiteX3" fmla="*/ 22649 w 64713"/>
                <a:gd name="connsiteY3" fmla="*/ 29121 h 37749"/>
                <a:gd name="connsiteX4" fmla="*/ 19414 w 64713"/>
                <a:gd name="connsiteY4" fmla="*/ 19414 h 37749"/>
                <a:gd name="connsiteX5" fmla="*/ 20492 w 64713"/>
                <a:gd name="connsiteY5" fmla="*/ 12942 h 37749"/>
                <a:gd name="connsiteX6" fmla="*/ 24807 w 64713"/>
                <a:gd name="connsiteY6" fmla="*/ 6471 h 37749"/>
                <a:gd name="connsiteX7" fmla="*/ 17257 w 64713"/>
                <a:gd name="connsiteY7" fmla="*/ 6471 h 37749"/>
                <a:gd name="connsiteX8" fmla="*/ 0 w 64713"/>
                <a:gd name="connsiteY8" fmla="*/ 6471 h 37749"/>
                <a:gd name="connsiteX9" fmla="*/ 0 w 64713"/>
                <a:gd name="connsiteY9" fmla="*/ 0 h 37749"/>
                <a:gd name="connsiteX10" fmla="*/ 63634 w 64713"/>
                <a:gd name="connsiteY10" fmla="*/ 0 h 37749"/>
                <a:gd name="connsiteX11" fmla="*/ 63634 w 64713"/>
                <a:gd name="connsiteY11" fmla="*/ 5393 h 37749"/>
                <a:gd name="connsiteX12" fmla="*/ 58241 w 64713"/>
                <a:gd name="connsiteY12" fmla="*/ 5393 h 37749"/>
                <a:gd name="connsiteX13" fmla="*/ 58241 w 64713"/>
                <a:gd name="connsiteY13" fmla="*/ 5393 h 37749"/>
                <a:gd name="connsiteX14" fmla="*/ 62556 w 64713"/>
                <a:gd name="connsiteY14" fmla="*/ 11864 h 37749"/>
                <a:gd name="connsiteX15" fmla="*/ 64713 w 64713"/>
                <a:gd name="connsiteY15" fmla="*/ 19414 h 37749"/>
                <a:gd name="connsiteX16" fmla="*/ 58241 w 64713"/>
                <a:gd name="connsiteY16" fmla="*/ 33435 h 37749"/>
                <a:gd name="connsiteX17" fmla="*/ 57163 w 64713"/>
                <a:gd name="connsiteY17" fmla="*/ 12942 h 37749"/>
                <a:gd name="connsiteX18" fmla="*/ 52849 w 64713"/>
                <a:gd name="connsiteY18" fmla="*/ 7550 h 37749"/>
                <a:gd name="connsiteX19" fmla="*/ 29120 w 64713"/>
                <a:gd name="connsiteY19" fmla="*/ 7550 h 37749"/>
                <a:gd name="connsiteX20" fmla="*/ 25885 w 64713"/>
                <a:gd name="connsiteY20" fmla="*/ 12942 h 37749"/>
                <a:gd name="connsiteX21" fmla="*/ 24807 w 64713"/>
                <a:gd name="connsiteY21" fmla="*/ 18335 h 37749"/>
                <a:gd name="connsiteX22" fmla="*/ 26964 w 64713"/>
                <a:gd name="connsiteY22" fmla="*/ 24807 h 37749"/>
                <a:gd name="connsiteX23" fmla="*/ 33435 w 64713"/>
                <a:gd name="connsiteY23" fmla="*/ 29121 h 37749"/>
                <a:gd name="connsiteX24" fmla="*/ 42063 w 64713"/>
                <a:gd name="connsiteY24" fmla="*/ 31278 h 37749"/>
                <a:gd name="connsiteX25" fmla="*/ 55006 w 64713"/>
                <a:gd name="connsiteY25" fmla="*/ 28042 h 37749"/>
                <a:gd name="connsiteX26" fmla="*/ 59320 w 64713"/>
                <a:gd name="connsiteY26" fmla="*/ 18335 h 37749"/>
                <a:gd name="connsiteX27" fmla="*/ 57163 w 64713"/>
                <a:gd name="connsiteY27" fmla="*/ 12942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4713" h="37749">
                  <a:moveTo>
                    <a:pt x="58241" y="33435"/>
                  </a:moveTo>
                  <a:cubicBezTo>
                    <a:pt x="53928" y="36671"/>
                    <a:pt x="48535" y="37749"/>
                    <a:pt x="42063" y="37749"/>
                  </a:cubicBezTo>
                  <a:cubicBezTo>
                    <a:pt x="37749" y="37749"/>
                    <a:pt x="33435" y="36671"/>
                    <a:pt x="30199" y="35592"/>
                  </a:cubicBezTo>
                  <a:cubicBezTo>
                    <a:pt x="26964" y="34513"/>
                    <a:pt x="23728" y="31278"/>
                    <a:pt x="22649" y="29121"/>
                  </a:cubicBezTo>
                  <a:cubicBezTo>
                    <a:pt x="20492" y="25885"/>
                    <a:pt x="19414" y="22650"/>
                    <a:pt x="19414" y="19414"/>
                  </a:cubicBezTo>
                  <a:cubicBezTo>
                    <a:pt x="19414" y="17257"/>
                    <a:pt x="19414" y="15100"/>
                    <a:pt x="20492" y="12942"/>
                  </a:cubicBezTo>
                  <a:cubicBezTo>
                    <a:pt x="21571" y="10786"/>
                    <a:pt x="22649" y="8628"/>
                    <a:pt x="24807" y="6471"/>
                  </a:cubicBezTo>
                  <a:lnTo>
                    <a:pt x="17257" y="6471"/>
                  </a:lnTo>
                  <a:lnTo>
                    <a:pt x="0" y="6471"/>
                  </a:lnTo>
                  <a:lnTo>
                    <a:pt x="0" y="0"/>
                  </a:lnTo>
                  <a:lnTo>
                    <a:pt x="63634" y="0"/>
                  </a:lnTo>
                  <a:lnTo>
                    <a:pt x="63634" y="5393"/>
                  </a:lnTo>
                  <a:lnTo>
                    <a:pt x="58241" y="5393"/>
                  </a:lnTo>
                  <a:lnTo>
                    <a:pt x="58241" y="5393"/>
                  </a:lnTo>
                  <a:cubicBezTo>
                    <a:pt x="60399" y="7550"/>
                    <a:pt x="61477" y="9707"/>
                    <a:pt x="62556" y="11864"/>
                  </a:cubicBezTo>
                  <a:cubicBezTo>
                    <a:pt x="63634" y="14021"/>
                    <a:pt x="64713" y="16178"/>
                    <a:pt x="64713" y="19414"/>
                  </a:cubicBezTo>
                  <a:cubicBezTo>
                    <a:pt x="64713" y="25885"/>
                    <a:pt x="62556" y="30199"/>
                    <a:pt x="58241" y="33435"/>
                  </a:cubicBezTo>
                  <a:close/>
                  <a:moveTo>
                    <a:pt x="57163" y="12942"/>
                  </a:moveTo>
                  <a:cubicBezTo>
                    <a:pt x="56084" y="10786"/>
                    <a:pt x="55006" y="9707"/>
                    <a:pt x="52849" y="7550"/>
                  </a:cubicBezTo>
                  <a:lnTo>
                    <a:pt x="29120" y="7550"/>
                  </a:lnTo>
                  <a:cubicBezTo>
                    <a:pt x="26964" y="9707"/>
                    <a:pt x="25885" y="10786"/>
                    <a:pt x="25885" y="12942"/>
                  </a:cubicBezTo>
                  <a:cubicBezTo>
                    <a:pt x="24807" y="15100"/>
                    <a:pt x="24807" y="16178"/>
                    <a:pt x="24807" y="18335"/>
                  </a:cubicBezTo>
                  <a:cubicBezTo>
                    <a:pt x="24807" y="20492"/>
                    <a:pt x="25885" y="22650"/>
                    <a:pt x="26964" y="24807"/>
                  </a:cubicBezTo>
                  <a:cubicBezTo>
                    <a:pt x="28042" y="26964"/>
                    <a:pt x="30199" y="28042"/>
                    <a:pt x="33435" y="29121"/>
                  </a:cubicBezTo>
                  <a:cubicBezTo>
                    <a:pt x="35592" y="30199"/>
                    <a:pt x="38828" y="31278"/>
                    <a:pt x="42063" y="31278"/>
                  </a:cubicBezTo>
                  <a:cubicBezTo>
                    <a:pt x="47456" y="31278"/>
                    <a:pt x="51770" y="30199"/>
                    <a:pt x="55006" y="28042"/>
                  </a:cubicBezTo>
                  <a:cubicBezTo>
                    <a:pt x="58241" y="25885"/>
                    <a:pt x="59320" y="22650"/>
                    <a:pt x="59320" y="18335"/>
                  </a:cubicBezTo>
                  <a:cubicBezTo>
                    <a:pt x="58241" y="16178"/>
                    <a:pt x="58241" y="15100"/>
                    <a:pt x="57163" y="129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83" name="Freihandform: Form 2882">
              <a:extLst>
                <a:ext uri="{FF2B5EF4-FFF2-40B4-BE49-F238E27FC236}">
                  <a16:creationId xmlns:a16="http://schemas.microsoft.com/office/drawing/2014/main" id="{CD73E6C6-C766-4F61-A2E2-C1148013FF2B}"/>
                </a:ext>
              </a:extLst>
            </p:cNvPr>
            <p:cNvSpPr/>
            <p:nvPr/>
          </p:nvSpPr>
          <p:spPr>
            <a:xfrm>
              <a:off x="8697464" y="5762381"/>
              <a:ext cx="45299" cy="38558"/>
            </a:xfrm>
            <a:custGeom>
              <a:avLst/>
              <a:gdLst>
                <a:gd name="connsiteX0" fmla="*/ 23728 w 45299"/>
                <a:gd name="connsiteY0" fmla="*/ 809 h 38558"/>
                <a:gd name="connsiteX1" fmla="*/ 23728 w 45299"/>
                <a:gd name="connsiteY1" fmla="*/ 31008 h 38558"/>
                <a:gd name="connsiteX2" fmla="*/ 35592 w 45299"/>
                <a:gd name="connsiteY2" fmla="*/ 26694 h 38558"/>
                <a:gd name="connsiteX3" fmla="*/ 39907 w 45299"/>
                <a:gd name="connsiteY3" fmla="*/ 15909 h 38558"/>
                <a:gd name="connsiteX4" fmla="*/ 36670 w 45299"/>
                <a:gd name="connsiteY4" fmla="*/ 5123 h 38558"/>
                <a:gd name="connsiteX5" fmla="*/ 40985 w 45299"/>
                <a:gd name="connsiteY5" fmla="*/ 2966 h 38558"/>
                <a:gd name="connsiteX6" fmla="*/ 44220 w 45299"/>
                <a:gd name="connsiteY6" fmla="*/ 9437 h 38558"/>
                <a:gd name="connsiteX7" fmla="*/ 45299 w 45299"/>
                <a:gd name="connsiteY7" fmla="*/ 16987 h 38558"/>
                <a:gd name="connsiteX8" fmla="*/ 42063 w 45299"/>
                <a:gd name="connsiteY8" fmla="*/ 27772 h 38558"/>
                <a:gd name="connsiteX9" fmla="*/ 34514 w 45299"/>
                <a:gd name="connsiteY9" fmla="*/ 35322 h 38558"/>
                <a:gd name="connsiteX10" fmla="*/ 22649 w 45299"/>
                <a:gd name="connsiteY10" fmla="*/ 38558 h 38558"/>
                <a:gd name="connsiteX11" fmla="*/ 10786 w 45299"/>
                <a:gd name="connsiteY11" fmla="*/ 35322 h 38558"/>
                <a:gd name="connsiteX12" fmla="*/ 3236 w 45299"/>
                <a:gd name="connsiteY12" fmla="*/ 27772 h 38558"/>
                <a:gd name="connsiteX13" fmla="*/ 0 w 45299"/>
                <a:gd name="connsiteY13" fmla="*/ 18066 h 38558"/>
                <a:gd name="connsiteX14" fmla="*/ 5393 w 45299"/>
                <a:gd name="connsiteY14" fmla="*/ 5123 h 38558"/>
                <a:gd name="connsiteX15" fmla="*/ 20492 w 45299"/>
                <a:gd name="connsiteY15" fmla="*/ 809 h 38558"/>
                <a:gd name="connsiteX16" fmla="*/ 23728 w 45299"/>
                <a:gd name="connsiteY16" fmla="*/ 809 h 38558"/>
                <a:gd name="connsiteX17" fmla="*/ 19414 w 45299"/>
                <a:gd name="connsiteY17" fmla="*/ 6201 h 38558"/>
                <a:gd name="connsiteX18" fmla="*/ 8628 w 45299"/>
                <a:gd name="connsiteY18" fmla="*/ 9437 h 38558"/>
                <a:gd name="connsiteX19" fmla="*/ 5393 w 45299"/>
                <a:gd name="connsiteY19" fmla="*/ 18066 h 38558"/>
                <a:gd name="connsiteX20" fmla="*/ 8628 w 45299"/>
                <a:gd name="connsiteY20" fmla="*/ 26694 h 38558"/>
                <a:gd name="connsiteX21" fmla="*/ 19414 w 45299"/>
                <a:gd name="connsiteY21" fmla="*/ 31008 h 38558"/>
                <a:gd name="connsiteX22" fmla="*/ 19414 w 45299"/>
                <a:gd name="connsiteY22" fmla="*/ 6201 h 3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299" h="38558">
                  <a:moveTo>
                    <a:pt x="23728" y="809"/>
                  </a:moveTo>
                  <a:lnTo>
                    <a:pt x="23728" y="31008"/>
                  </a:lnTo>
                  <a:cubicBezTo>
                    <a:pt x="29121" y="31008"/>
                    <a:pt x="32357" y="28851"/>
                    <a:pt x="35592" y="26694"/>
                  </a:cubicBezTo>
                  <a:cubicBezTo>
                    <a:pt x="38828" y="23458"/>
                    <a:pt x="39907" y="20223"/>
                    <a:pt x="39907" y="15909"/>
                  </a:cubicBezTo>
                  <a:cubicBezTo>
                    <a:pt x="39907" y="11594"/>
                    <a:pt x="38828" y="8359"/>
                    <a:pt x="36670" y="5123"/>
                  </a:cubicBezTo>
                  <a:lnTo>
                    <a:pt x="40985" y="2966"/>
                  </a:lnTo>
                  <a:cubicBezTo>
                    <a:pt x="42063" y="5123"/>
                    <a:pt x="43142" y="7280"/>
                    <a:pt x="44220" y="9437"/>
                  </a:cubicBezTo>
                  <a:cubicBezTo>
                    <a:pt x="45299" y="11594"/>
                    <a:pt x="45299" y="13751"/>
                    <a:pt x="45299" y="16987"/>
                  </a:cubicBezTo>
                  <a:cubicBezTo>
                    <a:pt x="45299" y="20223"/>
                    <a:pt x="44220" y="24537"/>
                    <a:pt x="42063" y="27772"/>
                  </a:cubicBezTo>
                  <a:cubicBezTo>
                    <a:pt x="39907" y="31008"/>
                    <a:pt x="37749" y="33165"/>
                    <a:pt x="34514" y="35322"/>
                  </a:cubicBezTo>
                  <a:cubicBezTo>
                    <a:pt x="31278" y="37480"/>
                    <a:pt x="26964" y="38558"/>
                    <a:pt x="22649" y="38558"/>
                  </a:cubicBezTo>
                  <a:cubicBezTo>
                    <a:pt x="18335" y="38558"/>
                    <a:pt x="14021" y="37480"/>
                    <a:pt x="10786" y="35322"/>
                  </a:cubicBezTo>
                  <a:cubicBezTo>
                    <a:pt x="7550" y="33165"/>
                    <a:pt x="4314" y="31008"/>
                    <a:pt x="3236" y="27772"/>
                  </a:cubicBezTo>
                  <a:cubicBezTo>
                    <a:pt x="1078" y="24537"/>
                    <a:pt x="0" y="21301"/>
                    <a:pt x="0" y="18066"/>
                  </a:cubicBezTo>
                  <a:cubicBezTo>
                    <a:pt x="0" y="12673"/>
                    <a:pt x="2157" y="8359"/>
                    <a:pt x="5393" y="5123"/>
                  </a:cubicBezTo>
                  <a:cubicBezTo>
                    <a:pt x="8628" y="1887"/>
                    <a:pt x="14021" y="809"/>
                    <a:pt x="20492" y="809"/>
                  </a:cubicBezTo>
                  <a:cubicBezTo>
                    <a:pt x="21571" y="-270"/>
                    <a:pt x="22649" y="-270"/>
                    <a:pt x="23728" y="809"/>
                  </a:cubicBezTo>
                  <a:close/>
                  <a:moveTo>
                    <a:pt x="19414" y="6201"/>
                  </a:moveTo>
                  <a:cubicBezTo>
                    <a:pt x="15099" y="6201"/>
                    <a:pt x="11864" y="7280"/>
                    <a:pt x="8628" y="9437"/>
                  </a:cubicBezTo>
                  <a:cubicBezTo>
                    <a:pt x="5393" y="11594"/>
                    <a:pt x="5393" y="13751"/>
                    <a:pt x="5393" y="18066"/>
                  </a:cubicBezTo>
                  <a:cubicBezTo>
                    <a:pt x="5393" y="21301"/>
                    <a:pt x="6471" y="24537"/>
                    <a:pt x="8628" y="26694"/>
                  </a:cubicBezTo>
                  <a:cubicBezTo>
                    <a:pt x="10786" y="28851"/>
                    <a:pt x="14021" y="31008"/>
                    <a:pt x="19414" y="31008"/>
                  </a:cubicBezTo>
                  <a:lnTo>
                    <a:pt x="19414" y="6201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84" name="Freihandform: Form 2883">
              <a:extLst>
                <a:ext uri="{FF2B5EF4-FFF2-40B4-BE49-F238E27FC236}">
                  <a16:creationId xmlns:a16="http://schemas.microsoft.com/office/drawing/2014/main" id="{4E1A38D2-DECA-4FF6-9F85-ED9DEB0016F5}"/>
                </a:ext>
              </a:extLst>
            </p:cNvPr>
            <p:cNvSpPr/>
            <p:nvPr/>
          </p:nvSpPr>
          <p:spPr>
            <a:xfrm>
              <a:off x="8697464" y="5729755"/>
              <a:ext cx="43142" cy="23727"/>
            </a:xfrm>
            <a:custGeom>
              <a:avLst/>
              <a:gdLst>
                <a:gd name="connsiteX0" fmla="*/ 1078 w 43142"/>
                <a:gd name="connsiteY0" fmla="*/ 21571 h 23727"/>
                <a:gd name="connsiteX1" fmla="*/ 1078 w 43142"/>
                <a:gd name="connsiteY1" fmla="*/ 16178 h 23727"/>
                <a:gd name="connsiteX2" fmla="*/ 8628 w 43142"/>
                <a:gd name="connsiteY2" fmla="*/ 16178 h 23727"/>
                <a:gd name="connsiteX3" fmla="*/ 8628 w 43142"/>
                <a:gd name="connsiteY3" fmla="*/ 16178 h 23727"/>
                <a:gd name="connsiteX4" fmla="*/ 2157 w 43142"/>
                <a:gd name="connsiteY4" fmla="*/ 10786 h 23727"/>
                <a:gd name="connsiteX5" fmla="*/ 0 w 43142"/>
                <a:gd name="connsiteY5" fmla="*/ 4314 h 23727"/>
                <a:gd name="connsiteX6" fmla="*/ 1078 w 43142"/>
                <a:gd name="connsiteY6" fmla="*/ 0 h 23727"/>
                <a:gd name="connsiteX7" fmla="*/ 6471 w 43142"/>
                <a:gd name="connsiteY7" fmla="*/ 1078 h 23727"/>
                <a:gd name="connsiteX8" fmla="*/ 5393 w 43142"/>
                <a:gd name="connsiteY8" fmla="*/ 5393 h 23727"/>
                <a:gd name="connsiteX9" fmla="*/ 7550 w 43142"/>
                <a:gd name="connsiteY9" fmla="*/ 11864 h 23727"/>
                <a:gd name="connsiteX10" fmla="*/ 15099 w 43142"/>
                <a:gd name="connsiteY10" fmla="*/ 17257 h 23727"/>
                <a:gd name="connsiteX11" fmla="*/ 43142 w 43142"/>
                <a:gd name="connsiteY11" fmla="*/ 17257 h 23727"/>
                <a:gd name="connsiteX12" fmla="*/ 43142 w 43142"/>
                <a:gd name="connsiteY12" fmla="*/ 23728 h 23727"/>
                <a:gd name="connsiteX13" fmla="*/ 1078 w 43142"/>
                <a:gd name="connsiteY13" fmla="*/ 23728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7">
                  <a:moveTo>
                    <a:pt x="1078" y="21571"/>
                  </a:moveTo>
                  <a:lnTo>
                    <a:pt x="1078" y="16178"/>
                  </a:lnTo>
                  <a:lnTo>
                    <a:pt x="8628" y="16178"/>
                  </a:lnTo>
                  <a:lnTo>
                    <a:pt x="8628" y="16178"/>
                  </a:lnTo>
                  <a:cubicBezTo>
                    <a:pt x="5393" y="15100"/>
                    <a:pt x="3236" y="12942"/>
                    <a:pt x="2157" y="10786"/>
                  </a:cubicBezTo>
                  <a:cubicBezTo>
                    <a:pt x="1078" y="8628"/>
                    <a:pt x="0" y="6471"/>
                    <a:pt x="0" y="4314"/>
                  </a:cubicBezTo>
                  <a:cubicBezTo>
                    <a:pt x="0" y="2157"/>
                    <a:pt x="0" y="1078"/>
                    <a:pt x="1078" y="0"/>
                  </a:cubicBezTo>
                  <a:lnTo>
                    <a:pt x="6471" y="1078"/>
                  </a:lnTo>
                  <a:cubicBezTo>
                    <a:pt x="6471" y="2157"/>
                    <a:pt x="5393" y="4314"/>
                    <a:pt x="5393" y="5393"/>
                  </a:cubicBezTo>
                  <a:cubicBezTo>
                    <a:pt x="5393" y="7550"/>
                    <a:pt x="6471" y="9707"/>
                    <a:pt x="7550" y="11864"/>
                  </a:cubicBezTo>
                  <a:cubicBezTo>
                    <a:pt x="8628" y="14021"/>
                    <a:pt x="11864" y="15100"/>
                    <a:pt x="15099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8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885" name="Grafik 2">
            <a:extLst>
              <a:ext uri="{FF2B5EF4-FFF2-40B4-BE49-F238E27FC236}">
                <a16:creationId xmlns:a16="http://schemas.microsoft.com/office/drawing/2014/main" id="{F3963817-FD40-454B-94D1-D8FA273F3914}"/>
              </a:ext>
            </a:extLst>
          </p:cNvPr>
          <p:cNvGrpSpPr/>
          <p:nvPr/>
        </p:nvGrpSpPr>
        <p:grpSpPr>
          <a:xfrm>
            <a:off x="9625017" y="5729755"/>
            <a:ext cx="65791" cy="283658"/>
            <a:chOff x="9625017" y="5729755"/>
            <a:chExt cx="65791" cy="283658"/>
          </a:xfrm>
          <a:solidFill>
            <a:srgbClr val="777776"/>
          </a:solidFill>
        </p:grpSpPr>
        <p:sp>
          <p:nvSpPr>
            <p:cNvPr id="2886" name="Freihandform: Form 2885">
              <a:extLst>
                <a:ext uri="{FF2B5EF4-FFF2-40B4-BE49-F238E27FC236}">
                  <a16:creationId xmlns:a16="http://schemas.microsoft.com/office/drawing/2014/main" id="{FF1C4305-1345-4FE8-A6FE-C61B1DE7803C}"/>
                </a:ext>
              </a:extLst>
            </p:cNvPr>
            <p:cNvSpPr/>
            <p:nvPr/>
          </p:nvSpPr>
          <p:spPr>
            <a:xfrm>
              <a:off x="9625017" y="5975664"/>
              <a:ext cx="64712" cy="37749"/>
            </a:xfrm>
            <a:custGeom>
              <a:avLst/>
              <a:gdLst>
                <a:gd name="connsiteX0" fmla="*/ 63634 w 64712"/>
                <a:gd name="connsiteY0" fmla="*/ 24807 h 37749"/>
                <a:gd name="connsiteX1" fmla="*/ 59320 w 64712"/>
                <a:gd name="connsiteY1" fmla="*/ 31278 h 37749"/>
                <a:gd name="connsiteX2" fmla="*/ 59320 w 64712"/>
                <a:gd name="connsiteY2" fmla="*/ 31278 h 37749"/>
                <a:gd name="connsiteX3" fmla="*/ 63634 w 64712"/>
                <a:gd name="connsiteY3" fmla="*/ 32357 h 37749"/>
                <a:gd name="connsiteX4" fmla="*/ 63634 w 64712"/>
                <a:gd name="connsiteY4" fmla="*/ 37749 h 37749"/>
                <a:gd name="connsiteX5" fmla="*/ 0 w 64712"/>
                <a:gd name="connsiteY5" fmla="*/ 37749 h 37749"/>
                <a:gd name="connsiteX6" fmla="*/ 0 w 64712"/>
                <a:gd name="connsiteY6" fmla="*/ 31278 h 37749"/>
                <a:gd name="connsiteX7" fmla="*/ 17257 w 64712"/>
                <a:gd name="connsiteY7" fmla="*/ 31278 h 37749"/>
                <a:gd name="connsiteX8" fmla="*/ 24807 w 64712"/>
                <a:gd name="connsiteY8" fmla="*/ 31278 h 37749"/>
                <a:gd name="connsiteX9" fmla="*/ 18335 w 64712"/>
                <a:gd name="connsiteY9" fmla="*/ 17257 h 37749"/>
                <a:gd name="connsiteX10" fmla="*/ 23728 w 64712"/>
                <a:gd name="connsiteY10" fmla="*/ 4314 h 37749"/>
                <a:gd name="connsiteX11" fmla="*/ 39907 w 64712"/>
                <a:gd name="connsiteY11" fmla="*/ 0 h 37749"/>
                <a:gd name="connsiteX12" fmla="*/ 51770 w 64712"/>
                <a:gd name="connsiteY12" fmla="*/ 2157 h 37749"/>
                <a:gd name="connsiteX13" fmla="*/ 59320 w 64712"/>
                <a:gd name="connsiteY13" fmla="*/ 8628 h 37749"/>
                <a:gd name="connsiteX14" fmla="*/ 62556 w 64712"/>
                <a:gd name="connsiteY14" fmla="*/ 18336 h 37749"/>
                <a:gd name="connsiteX15" fmla="*/ 63634 w 64712"/>
                <a:gd name="connsiteY15" fmla="*/ 24807 h 37749"/>
                <a:gd name="connsiteX16" fmla="*/ 58241 w 64712"/>
                <a:gd name="connsiteY16" fmla="*/ 12943 h 37749"/>
                <a:gd name="connsiteX17" fmla="*/ 51770 w 64712"/>
                <a:gd name="connsiteY17" fmla="*/ 8628 h 37749"/>
                <a:gd name="connsiteX18" fmla="*/ 42063 w 64712"/>
                <a:gd name="connsiteY18" fmla="*/ 6471 h 37749"/>
                <a:gd name="connsiteX19" fmla="*/ 30199 w 64712"/>
                <a:gd name="connsiteY19" fmla="*/ 9707 h 37749"/>
                <a:gd name="connsiteX20" fmla="*/ 25885 w 64712"/>
                <a:gd name="connsiteY20" fmla="*/ 18336 h 37749"/>
                <a:gd name="connsiteX21" fmla="*/ 32357 w 64712"/>
                <a:gd name="connsiteY21" fmla="*/ 30199 h 37749"/>
                <a:gd name="connsiteX22" fmla="*/ 56085 w 64712"/>
                <a:gd name="connsiteY22" fmla="*/ 30199 h 37749"/>
                <a:gd name="connsiteX23" fmla="*/ 59320 w 64712"/>
                <a:gd name="connsiteY23" fmla="*/ 24807 h 37749"/>
                <a:gd name="connsiteX24" fmla="*/ 60399 w 64712"/>
                <a:gd name="connsiteY24" fmla="*/ 19414 h 37749"/>
                <a:gd name="connsiteX25" fmla="*/ 58241 w 64712"/>
                <a:gd name="connsiteY25" fmla="*/ 12943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712" h="37749">
                  <a:moveTo>
                    <a:pt x="63634" y="24807"/>
                  </a:moveTo>
                  <a:cubicBezTo>
                    <a:pt x="62556" y="26964"/>
                    <a:pt x="61478" y="29121"/>
                    <a:pt x="59320" y="31278"/>
                  </a:cubicBezTo>
                  <a:lnTo>
                    <a:pt x="59320" y="31278"/>
                  </a:lnTo>
                  <a:lnTo>
                    <a:pt x="63634" y="32357"/>
                  </a:lnTo>
                  <a:lnTo>
                    <a:pt x="63634" y="37749"/>
                  </a:lnTo>
                  <a:lnTo>
                    <a:pt x="0" y="37749"/>
                  </a:lnTo>
                  <a:lnTo>
                    <a:pt x="0" y="31278"/>
                  </a:lnTo>
                  <a:lnTo>
                    <a:pt x="17257" y="31278"/>
                  </a:lnTo>
                  <a:lnTo>
                    <a:pt x="24807" y="31278"/>
                  </a:lnTo>
                  <a:cubicBezTo>
                    <a:pt x="20492" y="26964"/>
                    <a:pt x="18335" y="21571"/>
                    <a:pt x="18335" y="17257"/>
                  </a:cubicBezTo>
                  <a:cubicBezTo>
                    <a:pt x="18335" y="11864"/>
                    <a:pt x="20492" y="7550"/>
                    <a:pt x="23728" y="4314"/>
                  </a:cubicBezTo>
                  <a:cubicBezTo>
                    <a:pt x="28042" y="1079"/>
                    <a:pt x="33435" y="0"/>
                    <a:pt x="39907" y="0"/>
                  </a:cubicBezTo>
                  <a:cubicBezTo>
                    <a:pt x="44220" y="0"/>
                    <a:pt x="48535" y="1079"/>
                    <a:pt x="51770" y="2157"/>
                  </a:cubicBezTo>
                  <a:cubicBezTo>
                    <a:pt x="55006" y="4314"/>
                    <a:pt x="58241" y="6471"/>
                    <a:pt x="59320" y="8628"/>
                  </a:cubicBezTo>
                  <a:cubicBezTo>
                    <a:pt x="61478" y="11864"/>
                    <a:pt x="62556" y="14021"/>
                    <a:pt x="62556" y="18336"/>
                  </a:cubicBezTo>
                  <a:cubicBezTo>
                    <a:pt x="65791" y="20492"/>
                    <a:pt x="64713" y="22650"/>
                    <a:pt x="63634" y="24807"/>
                  </a:cubicBezTo>
                  <a:close/>
                  <a:moveTo>
                    <a:pt x="58241" y="12943"/>
                  </a:moveTo>
                  <a:cubicBezTo>
                    <a:pt x="57163" y="10786"/>
                    <a:pt x="55006" y="9707"/>
                    <a:pt x="51770" y="8628"/>
                  </a:cubicBezTo>
                  <a:cubicBezTo>
                    <a:pt x="49613" y="7550"/>
                    <a:pt x="46378" y="6471"/>
                    <a:pt x="42063" y="6471"/>
                  </a:cubicBezTo>
                  <a:cubicBezTo>
                    <a:pt x="36670" y="6471"/>
                    <a:pt x="32357" y="7550"/>
                    <a:pt x="30199" y="9707"/>
                  </a:cubicBezTo>
                  <a:cubicBezTo>
                    <a:pt x="26964" y="11864"/>
                    <a:pt x="25885" y="15100"/>
                    <a:pt x="25885" y="18336"/>
                  </a:cubicBezTo>
                  <a:cubicBezTo>
                    <a:pt x="25885" y="21571"/>
                    <a:pt x="28042" y="25885"/>
                    <a:pt x="32357" y="30199"/>
                  </a:cubicBezTo>
                  <a:lnTo>
                    <a:pt x="56085" y="30199"/>
                  </a:lnTo>
                  <a:cubicBezTo>
                    <a:pt x="57163" y="28042"/>
                    <a:pt x="59320" y="25885"/>
                    <a:pt x="59320" y="24807"/>
                  </a:cubicBezTo>
                  <a:cubicBezTo>
                    <a:pt x="60399" y="22650"/>
                    <a:pt x="60399" y="21571"/>
                    <a:pt x="60399" y="19414"/>
                  </a:cubicBezTo>
                  <a:cubicBezTo>
                    <a:pt x="60399" y="17257"/>
                    <a:pt x="59320" y="15100"/>
                    <a:pt x="58241" y="1294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87" name="Freihandform: Form 2886">
              <a:extLst>
                <a:ext uri="{FF2B5EF4-FFF2-40B4-BE49-F238E27FC236}">
                  <a16:creationId xmlns:a16="http://schemas.microsoft.com/office/drawing/2014/main" id="{337F93E2-2AFC-48A6-B072-6DC8A198FA7E}"/>
                </a:ext>
              </a:extLst>
            </p:cNvPr>
            <p:cNvSpPr/>
            <p:nvPr/>
          </p:nvSpPr>
          <p:spPr>
            <a:xfrm>
              <a:off x="9645510" y="5942229"/>
              <a:ext cx="43142" cy="23728"/>
            </a:xfrm>
            <a:custGeom>
              <a:avLst/>
              <a:gdLst>
                <a:gd name="connsiteX0" fmla="*/ 1079 w 43142"/>
                <a:gd name="connsiteY0" fmla="*/ 21571 h 23728"/>
                <a:gd name="connsiteX1" fmla="*/ 1079 w 43142"/>
                <a:gd name="connsiteY1" fmla="*/ 16178 h 23728"/>
                <a:gd name="connsiteX2" fmla="*/ 8629 w 43142"/>
                <a:gd name="connsiteY2" fmla="*/ 16178 h 23728"/>
                <a:gd name="connsiteX3" fmla="*/ 8629 w 43142"/>
                <a:gd name="connsiteY3" fmla="*/ 16178 h 23728"/>
                <a:gd name="connsiteX4" fmla="*/ 2157 w 43142"/>
                <a:gd name="connsiteY4" fmla="*/ 10786 h 23728"/>
                <a:gd name="connsiteX5" fmla="*/ 0 w 43142"/>
                <a:gd name="connsiteY5" fmla="*/ 4314 h 23728"/>
                <a:gd name="connsiteX6" fmla="*/ 1079 w 43142"/>
                <a:gd name="connsiteY6" fmla="*/ 0 h 23728"/>
                <a:gd name="connsiteX7" fmla="*/ 6472 w 43142"/>
                <a:gd name="connsiteY7" fmla="*/ 1079 h 23728"/>
                <a:gd name="connsiteX8" fmla="*/ 5393 w 43142"/>
                <a:gd name="connsiteY8" fmla="*/ 5393 h 23728"/>
                <a:gd name="connsiteX9" fmla="*/ 7550 w 43142"/>
                <a:gd name="connsiteY9" fmla="*/ 11864 h 23728"/>
                <a:gd name="connsiteX10" fmla="*/ 15100 w 43142"/>
                <a:gd name="connsiteY10" fmla="*/ 17257 h 23728"/>
                <a:gd name="connsiteX11" fmla="*/ 43142 w 43142"/>
                <a:gd name="connsiteY11" fmla="*/ 17257 h 23728"/>
                <a:gd name="connsiteX12" fmla="*/ 43142 w 43142"/>
                <a:gd name="connsiteY12" fmla="*/ 23728 h 23728"/>
                <a:gd name="connsiteX13" fmla="*/ 1079 w 43142"/>
                <a:gd name="connsiteY13" fmla="*/ 2372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8">
                  <a:moveTo>
                    <a:pt x="1079" y="21571"/>
                  </a:moveTo>
                  <a:lnTo>
                    <a:pt x="1079" y="16178"/>
                  </a:lnTo>
                  <a:lnTo>
                    <a:pt x="8629" y="16178"/>
                  </a:lnTo>
                  <a:lnTo>
                    <a:pt x="8629" y="16178"/>
                  </a:lnTo>
                  <a:cubicBezTo>
                    <a:pt x="5393" y="15100"/>
                    <a:pt x="3236" y="12943"/>
                    <a:pt x="2157" y="10786"/>
                  </a:cubicBezTo>
                  <a:cubicBezTo>
                    <a:pt x="1079" y="8629"/>
                    <a:pt x="0" y="6471"/>
                    <a:pt x="0" y="4314"/>
                  </a:cubicBezTo>
                  <a:cubicBezTo>
                    <a:pt x="0" y="2157"/>
                    <a:pt x="0" y="1079"/>
                    <a:pt x="1079" y="0"/>
                  </a:cubicBezTo>
                  <a:lnTo>
                    <a:pt x="6472" y="1079"/>
                  </a:lnTo>
                  <a:cubicBezTo>
                    <a:pt x="6472" y="2157"/>
                    <a:pt x="5393" y="4314"/>
                    <a:pt x="5393" y="5393"/>
                  </a:cubicBezTo>
                  <a:cubicBezTo>
                    <a:pt x="5393" y="7550"/>
                    <a:pt x="6472" y="9707"/>
                    <a:pt x="7550" y="11864"/>
                  </a:cubicBezTo>
                  <a:cubicBezTo>
                    <a:pt x="9707" y="14021"/>
                    <a:pt x="11864" y="15100"/>
                    <a:pt x="15100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9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88" name="Freihandform: Form 2887">
              <a:extLst>
                <a:ext uri="{FF2B5EF4-FFF2-40B4-BE49-F238E27FC236}">
                  <a16:creationId xmlns:a16="http://schemas.microsoft.com/office/drawing/2014/main" id="{726A849A-F4FC-4EE6-B4B3-CB586BB42A55}"/>
                </a:ext>
              </a:extLst>
            </p:cNvPr>
            <p:cNvSpPr/>
            <p:nvPr/>
          </p:nvSpPr>
          <p:spPr>
            <a:xfrm>
              <a:off x="9645510" y="5898008"/>
              <a:ext cx="45299" cy="40985"/>
            </a:xfrm>
            <a:custGeom>
              <a:avLst/>
              <a:gdLst>
                <a:gd name="connsiteX0" fmla="*/ 42064 w 45299"/>
                <a:gd name="connsiteY0" fmla="*/ 30200 h 40985"/>
                <a:gd name="connsiteX1" fmla="*/ 34514 w 45299"/>
                <a:gd name="connsiteY1" fmla="*/ 37749 h 40985"/>
                <a:gd name="connsiteX2" fmla="*/ 22650 w 45299"/>
                <a:gd name="connsiteY2" fmla="*/ 40985 h 40985"/>
                <a:gd name="connsiteX3" fmla="*/ 10786 w 45299"/>
                <a:gd name="connsiteY3" fmla="*/ 37749 h 40985"/>
                <a:gd name="connsiteX4" fmla="*/ 3236 w 45299"/>
                <a:gd name="connsiteY4" fmla="*/ 30200 h 40985"/>
                <a:gd name="connsiteX5" fmla="*/ 0 w 45299"/>
                <a:gd name="connsiteY5" fmla="*/ 20493 h 40985"/>
                <a:gd name="connsiteX6" fmla="*/ 3236 w 45299"/>
                <a:gd name="connsiteY6" fmla="*/ 10786 h 40985"/>
                <a:gd name="connsiteX7" fmla="*/ 10786 w 45299"/>
                <a:gd name="connsiteY7" fmla="*/ 3236 h 40985"/>
                <a:gd name="connsiteX8" fmla="*/ 22650 w 45299"/>
                <a:gd name="connsiteY8" fmla="*/ 0 h 40985"/>
                <a:gd name="connsiteX9" fmla="*/ 34514 w 45299"/>
                <a:gd name="connsiteY9" fmla="*/ 3236 h 40985"/>
                <a:gd name="connsiteX10" fmla="*/ 42064 w 45299"/>
                <a:gd name="connsiteY10" fmla="*/ 10786 h 40985"/>
                <a:gd name="connsiteX11" fmla="*/ 45299 w 45299"/>
                <a:gd name="connsiteY11" fmla="*/ 20493 h 40985"/>
                <a:gd name="connsiteX12" fmla="*/ 42064 w 45299"/>
                <a:gd name="connsiteY12" fmla="*/ 30200 h 40985"/>
                <a:gd name="connsiteX13" fmla="*/ 37749 w 45299"/>
                <a:gd name="connsiteY13" fmla="*/ 14021 h 40985"/>
                <a:gd name="connsiteX14" fmla="*/ 31278 w 45299"/>
                <a:gd name="connsiteY14" fmla="*/ 9707 h 40985"/>
                <a:gd name="connsiteX15" fmla="*/ 22650 w 45299"/>
                <a:gd name="connsiteY15" fmla="*/ 7550 h 40985"/>
                <a:gd name="connsiteX16" fmla="*/ 14022 w 45299"/>
                <a:gd name="connsiteY16" fmla="*/ 9707 h 40985"/>
                <a:gd name="connsiteX17" fmla="*/ 7550 w 45299"/>
                <a:gd name="connsiteY17" fmla="*/ 14021 h 40985"/>
                <a:gd name="connsiteX18" fmla="*/ 5393 w 45299"/>
                <a:gd name="connsiteY18" fmla="*/ 20493 h 40985"/>
                <a:gd name="connsiteX19" fmla="*/ 7550 w 45299"/>
                <a:gd name="connsiteY19" fmla="*/ 26964 h 40985"/>
                <a:gd name="connsiteX20" fmla="*/ 14022 w 45299"/>
                <a:gd name="connsiteY20" fmla="*/ 31278 h 40985"/>
                <a:gd name="connsiteX21" fmla="*/ 22650 w 45299"/>
                <a:gd name="connsiteY21" fmla="*/ 33435 h 40985"/>
                <a:gd name="connsiteX22" fmla="*/ 34514 w 45299"/>
                <a:gd name="connsiteY22" fmla="*/ 30200 h 40985"/>
                <a:gd name="connsiteX23" fmla="*/ 38828 w 45299"/>
                <a:gd name="connsiteY23" fmla="*/ 20493 h 40985"/>
                <a:gd name="connsiteX24" fmla="*/ 37749 w 45299"/>
                <a:gd name="connsiteY24" fmla="*/ 14021 h 4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9" h="40985">
                  <a:moveTo>
                    <a:pt x="42064" y="30200"/>
                  </a:moveTo>
                  <a:cubicBezTo>
                    <a:pt x="39907" y="33435"/>
                    <a:pt x="37749" y="35592"/>
                    <a:pt x="34514" y="37749"/>
                  </a:cubicBezTo>
                  <a:cubicBezTo>
                    <a:pt x="31278" y="39907"/>
                    <a:pt x="26964" y="40985"/>
                    <a:pt x="22650" y="40985"/>
                  </a:cubicBezTo>
                  <a:cubicBezTo>
                    <a:pt x="18335" y="40985"/>
                    <a:pt x="14022" y="39907"/>
                    <a:pt x="10786" y="37749"/>
                  </a:cubicBezTo>
                  <a:cubicBezTo>
                    <a:pt x="7550" y="35592"/>
                    <a:pt x="4314" y="33435"/>
                    <a:pt x="3236" y="30200"/>
                  </a:cubicBezTo>
                  <a:cubicBezTo>
                    <a:pt x="2157" y="26964"/>
                    <a:pt x="0" y="23728"/>
                    <a:pt x="0" y="20493"/>
                  </a:cubicBezTo>
                  <a:cubicBezTo>
                    <a:pt x="0" y="17257"/>
                    <a:pt x="1079" y="14021"/>
                    <a:pt x="3236" y="10786"/>
                  </a:cubicBezTo>
                  <a:cubicBezTo>
                    <a:pt x="5393" y="7550"/>
                    <a:pt x="7550" y="5393"/>
                    <a:pt x="10786" y="3236"/>
                  </a:cubicBezTo>
                  <a:cubicBezTo>
                    <a:pt x="14022" y="1079"/>
                    <a:pt x="18335" y="0"/>
                    <a:pt x="22650" y="0"/>
                  </a:cubicBezTo>
                  <a:cubicBezTo>
                    <a:pt x="26964" y="0"/>
                    <a:pt x="31278" y="1079"/>
                    <a:pt x="34514" y="3236"/>
                  </a:cubicBezTo>
                  <a:cubicBezTo>
                    <a:pt x="37749" y="5393"/>
                    <a:pt x="40985" y="7550"/>
                    <a:pt x="42064" y="10786"/>
                  </a:cubicBezTo>
                  <a:cubicBezTo>
                    <a:pt x="43142" y="14021"/>
                    <a:pt x="45299" y="17257"/>
                    <a:pt x="45299" y="20493"/>
                  </a:cubicBezTo>
                  <a:cubicBezTo>
                    <a:pt x="45299" y="23728"/>
                    <a:pt x="44221" y="26964"/>
                    <a:pt x="42064" y="30200"/>
                  </a:cubicBezTo>
                  <a:close/>
                  <a:moveTo>
                    <a:pt x="37749" y="14021"/>
                  </a:moveTo>
                  <a:cubicBezTo>
                    <a:pt x="36671" y="11864"/>
                    <a:pt x="34514" y="10786"/>
                    <a:pt x="31278" y="9707"/>
                  </a:cubicBezTo>
                  <a:cubicBezTo>
                    <a:pt x="29121" y="8629"/>
                    <a:pt x="25885" y="7550"/>
                    <a:pt x="22650" y="7550"/>
                  </a:cubicBezTo>
                  <a:cubicBezTo>
                    <a:pt x="19414" y="7550"/>
                    <a:pt x="16178" y="8629"/>
                    <a:pt x="14022" y="9707"/>
                  </a:cubicBezTo>
                  <a:cubicBezTo>
                    <a:pt x="11864" y="10786"/>
                    <a:pt x="9707" y="11864"/>
                    <a:pt x="7550" y="14021"/>
                  </a:cubicBezTo>
                  <a:cubicBezTo>
                    <a:pt x="6472" y="16178"/>
                    <a:pt x="5393" y="18336"/>
                    <a:pt x="5393" y="20493"/>
                  </a:cubicBezTo>
                  <a:cubicBezTo>
                    <a:pt x="5393" y="22650"/>
                    <a:pt x="6472" y="24807"/>
                    <a:pt x="7550" y="26964"/>
                  </a:cubicBezTo>
                  <a:cubicBezTo>
                    <a:pt x="8629" y="29121"/>
                    <a:pt x="10786" y="30200"/>
                    <a:pt x="14022" y="31278"/>
                  </a:cubicBezTo>
                  <a:cubicBezTo>
                    <a:pt x="16178" y="32357"/>
                    <a:pt x="19414" y="33435"/>
                    <a:pt x="22650" y="33435"/>
                  </a:cubicBezTo>
                  <a:cubicBezTo>
                    <a:pt x="28043" y="33435"/>
                    <a:pt x="32357" y="32357"/>
                    <a:pt x="34514" y="30200"/>
                  </a:cubicBezTo>
                  <a:cubicBezTo>
                    <a:pt x="36671" y="28042"/>
                    <a:pt x="38828" y="24807"/>
                    <a:pt x="38828" y="20493"/>
                  </a:cubicBezTo>
                  <a:cubicBezTo>
                    <a:pt x="39907" y="18336"/>
                    <a:pt x="38828" y="16178"/>
                    <a:pt x="37749" y="1402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89" name="Freihandform: Form 2888">
              <a:extLst>
                <a:ext uri="{FF2B5EF4-FFF2-40B4-BE49-F238E27FC236}">
                  <a16:creationId xmlns:a16="http://schemas.microsoft.com/office/drawing/2014/main" id="{0CD017F0-14B4-4F9A-A8E6-99E0B51A3DF3}"/>
                </a:ext>
              </a:extLst>
            </p:cNvPr>
            <p:cNvSpPr/>
            <p:nvPr/>
          </p:nvSpPr>
          <p:spPr>
            <a:xfrm>
              <a:off x="9645510" y="5858102"/>
              <a:ext cx="45299" cy="32356"/>
            </a:xfrm>
            <a:custGeom>
              <a:avLst/>
              <a:gdLst>
                <a:gd name="connsiteX0" fmla="*/ 42064 w 45299"/>
                <a:gd name="connsiteY0" fmla="*/ 29121 h 32356"/>
                <a:gd name="connsiteX1" fmla="*/ 33435 w 45299"/>
                <a:gd name="connsiteY1" fmla="*/ 32357 h 32356"/>
                <a:gd name="connsiteX2" fmla="*/ 22650 w 45299"/>
                <a:gd name="connsiteY2" fmla="*/ 25885 h 32356"/>
                <a:gd name="connsiteX3" fmla="*/ 17257 w 45299"/>
                <a:gd name="connsiteY3" fmla="*/ 5393 h 32356"/>
                <a:gd name="connsiteX4" fmla="*/ 8629 w 45299"/>
                <a:gd name="connsiteY4" fmla="*/ 7550 h 32356"/>
                <a:gd name="connsiteX5" fmla="*/ 5393 w 45299"/>
                <a:gd name="connsiteY5" fmla="*/ 15100 h 32356"/>
                <a:gd name="connsiteX6" fmla="*/ 9707 w 45299"/>
                <a:gd name="connsiteY6" fmla="*/ 28042 h 32356"/>
                <a:gd name="connsiteX7" fmla="*/ 5393 w 45299"/>
                <a:gd name="connsiteY7" fmla="*/ 30199 h 32356"/>
                <a:gd name="connsiteX8" fmla="*/ 0 w 45299"/>
                <a:gd name="connsiteY8" fmla="*/ 14021 h 32356"/>
                <a:gd name="connsiteX9" fmla="*/ 4314 w 45299"/>
                <a:gd name="connsiteY9" fmla="*/ 3236 h 32356"/>
                <a:gd name="connsiteX10" fmla="*/ 17257 w 45299"/>
                <a:gd name="connsiteY10" fmla="*/ 0 h 32356"/>
                <a:gd name="connsiteX11" fmla="*/ 44221 w 45299"/>
                <a:gd name="connsiteY11" fmla="*/ 0 h 32356"/>
                <a:gd name="connsiteX12" fmla="*/ 44221 w 45299"/>
                <a:gd name="connsiteY12" fmla="*/ 5393 h 32356"/>
                <a:gd name="connsiteX13" fmla="*/ 38828 w 45299"/>
                <a:gd name="connsiteY13" fmla="*/ 5393 h 32356"/>
                <a:gd name="connsiteX14" fmla="*/ 38828 w 45299"/>
                <a:gd name="connsiteY14" fmla="*/ 5393 h 32356"/>
                <a:gd name="connsiteX15" fmla="*/ 45299 w 45299"/>
                <a:gd name="connsiteY15" fmla="*/ 19414 h 32356"/>
                <a:gd name="connsiteX16" fmla="*/ 42064 w 45299"/>
                <a:gd name="connsiteY16" fmla="*/ 29121 h 32356"/>
                <a:gd name="connsiteX17" fmla="*/ 38828 w 45299"/>
                <a:gd name="connsiteY17" fmla="*/ 12942 h 32356"/>
                <a:gd name="connsiteX18" fmla="*/ 34514 w 45299"/>
                <a:gd name="connsiteY18" fmla="*/ 6471 h 32356"/>
                <a:gd name="connsiteX19" fmla="*/ 21571 w 45299"/>
                <a:gd name="connsiteY19" fmla="*/ 6471 h 32356"/>
                <a:gd name="connsiteX20" fmla="*/ 25885 w 45299"/>
                <a:gd name="connsiteY20" fmla="*/ 22650 h 32356"/>
                <a:gd name="connsiteX21" fmla="*/ 33435 w 45299"/>
                <a:gd name="connsiteY21" fmla="*/ 26964 h 32356"/>
                <a:gd name="connsiteX22" fmla="*/ 38828 w 45299"/>
                <a:gd name="connsiteY22" fmla="*/ 24807 h 32356"/>
                <a:gd name="connsiteX23" fmla="*/ 40985 w 45299"/>
                <a:gd name="connsiteY23" fmla="*/ 19414 h 32356"/>
                <a:gd name="connsiteX24" fmla="*/ 38828 w 45299"/>
                <a:gd name="connsiteY24" fmla="*/ 12942 h 3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9" h="32356">
                  <a:moveTo>
                    <a:pt x="42064" y="29121"/>
                  </a:moveTo>
                  <a:cubicBezTo>
                    <a:pt x="39907" y="31278"/>
                    <a:pt x="36671" y="32357"/>
                    <a:pt x="33435" y="32357"/>
                  </a:cubicBezTo>
                  <a:cubicBezTo>
                    <a:pt x="29121" y="32357"/>
                    <a:pt x="24807" y="30199"/>
                    <a:pt x="22650" y="25885"/>
                  </a:cubicBezTo>
                  <a:cubicBezTo>
                    <a:pt x="20493" y="21571"/>
                    <a:pt x="18335" y="15100"/>
                    <a:pt x="17257" y="5393"/>
                  </a:cubicBezTo>
                  <a:cubicBezTo>
                    <a:pt x="14022" y="5393"/>
                    <a:pt x="10786" y="6471"/>
                    <a:pt x="8629" y="7550"/>
                  </a:cubicBezTo>
                  <a:cubicBezTo>
                    <a:pt x="6472" y="8628"/>
                    <a:pt x="5393" y="10786"/>
                    <a:pt x="5393" y="15100"/>
                  </a:cubicBezTo>
                  <a:cubicBezTo>
                    <a:pt x="5393" y="19414"/>
                    <a:pt x="6472" y="23728"/>
                    <a:pt x="9707" y="28042"/>
                  </a:cubicBezTo>
                  <a:lnTo>
                    <a:pt x="5393" y="30199"/>
                  </a:lnTo>
                  <a:cubicBezTo>
                    <a:pt x="1079" y="24807"/>
                    <a:pt x="0" y="19414"/>
                    <a:pt x="0" y="14021"/>
                  </a:cubicBezTo>
                  <a:cubicBezTo>
                    <a:pt x="0" y="8628"/>
                    <a:pt x="1079" y="5393"/>
                    <a:pt x="4314" y="3236"/>
                  </a:cubicBezTo>
                  <a:cubicBezTo>
                    <a:pt x="7550" y="1079"/>
                    <a:pt x="11864" y="0"/>
                    <a:pt x="17257" y="0"/>
                  </a:cubicBezTo>
                  <a:lnTo>
                    <a:pt x="44221" y="0"/>
                  </a:lnTo>
                  <a:lnTo>
                    <a:pt x="44221" y="5393"/>
                  </a:lnTo>
                  <a:lnTo>
                    <a:pt x="38828" y="5393"/>
                  </a:lnTo>
                  <a:lnTo>
                    <a:pt x="38828" y="5393"/>
                  </a:lnTo>
                  <a:cubicBezTo>
                    <a:pt x="43142" y="10786"/>
                    <a:pt x="45299" y="15100"/>
                    <a:pt x="45299" y="19414"/>
                  </a:cubicBezTo>
                  <a:cubicBezTo>
                    <a:pt x="45299" y="23728"/>
                    <a:pt x="44221" y="26964"/>
                    <a:pt x="42064" y="29121"/>
                  </a:cubicBezTo>
                  <a:close/>
                  <a:moveTo>
                    <a:pt x="38828" y="12942"/>
                  </a:moveTo>
                  <a:cubicBezTo>
                    <a:pt x="37749" y="10786"/>
                    <a:pt x="36671" y="8628"/>
                    <a:pt x="34514" y="6471"/>
                  </a:cubicBezTo>
                  <a:lnTo>
                    <a:pt x="21571" y="6471"/>
                  </a:lnTo>
                  <a:cubicBezTo>
                    <a:pt x="22650" y="14021"/>
                    <a:pt x="23728" y="19414"/>
                    <a:pt x="25885" y="22650"/>
                  </a:cubicBezTo>
                  <a:cubicBezTo>
                    <a:pt x="28043" y="25885"/>
                    <a:pt x="30200" y="26964"/>
                    <a:pt x="33435" y="26964"/>
                  </a:cubicBezTo>
                  <a:cubicBezTo>
                    <a:pt x="35593" y="26964"/>
                    <a:pt x="37749" y="25885"/>
                    <a:pt x="38828" y="24807"/>
                  </a:cubicBezTo>
                  <a:cubicBezTo>
                    <a:pt x="39907" y="23728"/>
                    <a:pt x="40985" y="21571"/>
                    <a:pt x="40985" y="19414"/>
                  </a:cubicBezTo>
                  <a:cubicBezTo>
                    <a:pt x="39907" y="17257"/>
                    <a:pt x="39907" y="15100"/>
                    <a:pt x="38828" y="129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90" name="Freihandform: Form 2889">
              <a:extLst>
                <a:ext uri="{FF2B5EF4-FFF2-40B4-BE49-F238E27FC236}">
                  <a16:creationId xmlns:a16="http://schemas.microsoft.com/office/drawing/2014/main" id="{06E41D50-C6B0-4ECB-BA87-C3D9564A5ABF}"/>
                </a:ext>
              </a:extLst>
            </p:cNvPr>
            <p:cNvSpPr/>
            <p:nvPr/>
          </p:nvSpPr>
          <p:spPr>
            <a:xfrm>
              <a:off x="9626096" y="5809567"/>
              <a:ext cx="64713" cy="37749"/>
            </a:xfrm>
            <a:custGeom>
              <a:avLst/>
              <a:gdLst>
                <a:gd name="connsiteX0" fmla="*/ 58242 w 64713"/>
                <a:gd name="connsiteY0" fmla="*/ 33435 h 37749"/>
                <a:gd name="connsiteX1" fmla="*/ 42064 w 64713"/>
                <a:gd name="connsiteY1" fmla="*/ 37749 h 37749"/>
                <a:gd name="connsiteX2" fmla="*/ 30199 w 64713"/>
                <a:gd name="connsiteY2" fmla="*/ 35592 h 37749"/>
                <a:gd name="connsiteX3" fmla="*/ 22650 w 64713"/>
                <a:gd name="connsiteY3" fmla="*/ 29121 h 37749"/>
                <a:gd name="connsiteX4" fmla="*/ 19414 w 64713"/>
                <a:gd name="connsiteY4" fmla="*/ 19414 h 37749"/>
                <a:gd name="connsiteX5" fmla="*/ 20493 w 64713"/>
                <a:gd name="connsiteY5" fmla="*/ 12942 h 37749"/>
                <a:gd name="connsiteX6" fmla="*/ 24807 w 64713"/>
                <a:gd name="connsiteY6" fmla="*/ 6471 h 37749"/>
                <a:gd name="connsiteX7" fmla="*/ 17257 w 64713"/>
                <a:gd name="connsiteY7" fmla="*/ 6471 h 37749"/>
                <a:gd name="connsiteX8" fmla="*/ 0 w 64713"/>
                <a:gd name="connsiteY8" fmla="*/ 6471 h 37749"/>
                <a:gd name="connsiteX9" fmla="*/ 0 w 64713"/>
                <a:gd name="connsiteY9" fmla="*/ 0 h 37749"/>
                <a:gd name="connsiteX10" fmla="*/ 63635 w 64713"/>
                <a:gd name="connsiteY10" fmla="*/ 0 h 37749"/>
                <a:gd name="connsiteX11" fmla="*/ 63635 w 64713"/>
                <a:gd name="connsiteY11" fmla="*/ 5393 h 37749"/>
                <a:gd name="connsiteX12" fmla="*/ 58242 w 64713"/>
                <a:gd name="connsiteY12" fmla="*/ 5393 h 37749"/>
                <a:gd name="connsiteX13" fmla="*/ 58242 w 64713"/>
                <a:gd name="connsiteY13" fmla="*/ 5393 h 37749"/>
                <a:gd name="connsiteX14" fmla="*/ 62556 w 64713"/>
                <a:gd name="connsiteY14" fmla="*/ 11864 h 37749"/>
                <a:gd name="connsiteX15" fmla="*/ 64713 w 64713"/>
                <a:gd name="connsiteY15" fmla="*/ 19414 h 37749"/>
                <a:gd name="connsiteX16" fmla="*/ 58242 w 64713"/>
                <a:gd name="connsiteY16" fmla="*/ 33435 h 37749"/>
                <a:gd name="connsiteX17" fmla="*/ 57163 w 64713"/>
                <a:gd name="connsiteY17" fmla="*/ 12942 h 37749"/>
                <a:gd name="connsiteX18" fmla="*/ 52849 w 64713"/>
                <a:gd name="connsiteY18" fmla="*/ 7550 h 37749"/>
                <a:gd name="connsiteX19" fmla="*/ 29121 w 64713"/>
                <a:gd name="connsiteY19" fmla="*/ 7550 h 37749"/>
                <a:gd name="connsiteX20" fmla="*/ 25885 w 64713"/>
                <a:gd name="connsiteY20" fmla="*/ 12942 h 37749"/>
                <a:gd name="connsiteX21" fmla="*/ 24807 w 64713"/>
                <a:gd name="connsiteY21" fmla="*/ 18335 h 37749"/>
                <a:gd name="connsiteX22" fmla="*/ 26964 w 64713"/>
                <a:gd name="connsiteY22" fmla="*/ 24807 h 37749"/>
                <a:gd name="connsiteX23" fmla="*/ 33435 w 64713"/>
                <a:gd name="connsiteY23" fmla="*/ 29121 h 37749"/>
                <a:gd name="connsiteX24" fmla="*/ 42064 w 64713"/>
                <a:gd name="connsiteY24" fmla="*/ 31278 h 37749"/>
                <a:gd name="connsiteX25" fmla="*/ 55006 w 64713"/>
                <a:gd name="connsiteY25" fmla="*/ 28042 h 37749"/>
                <a:gd name="connsiteX26" fmla="*/ 59320 w 64713"/>
                <a:gd name="connsiteY26" fmla="*/ 18335 h 37749"/>
                <a:gd name="connsiteX27" fmla="*/ 57163 w 64713"/>
                <a:gd name="connsiteY27" fmla="*/ 12942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4713" h="37749">
                  <a:moveTo>
                    <a:pt x="58242" y="33435"/>
                  </a:moveTo>
                  <a:cubicBezTo>
                    <a:pt x="53928" y="36671"/>
                    <a:pt x="48535" y="37749"/>
                    <a:pt x="42064" y="37749"/>
                  </a:cubicBezTo>
                  <a:cubicBezTo>
                    <a:pt x="37749" y="37749"/>
                    <a:pt x="33435" y="36671"/>
                    <a:pt x="30199" y="35592"/>
                  </a:cubicBezTo>
                  <a:cubicBezTo>
                    <a:pt x="26964" y="34513"/>
                    <a:pt x="23728" y="31278"/>
                    <a:pt x="22650" y="29121"/>
                  </a:cubicBezTo>
                  <a:cubicBezTo>
                    <a:pt x="20493" y="25885"/>
                    <a:pt x="19414" y="22650"/>
                    <a:pt x="19414" y="19414"/>
                  </a:cubicBezTo>
                  <a:cubicBezTo>
                    <a:pt x="19414" y="17257"/>
                    <a:pt x="19414" y="15100"/>
                    <a:pt x="20493" y="12942"/>
                  </a:cubicBezTo>
                  <a:cubicBezTo>
                    <a:pt x="21571" y="10786"/>
                    <a:pt x="22650" y="8628"/>
                    <a:pt x="24807" y="6471"/>
                  </a:cubicBezTo>
                  <a:lnTo>
                    <a:pt x="17257" y="6471"/>
                  </a:lnTo>
                  <a:lnTo>
                    <a:pt x="0" y="6471"/>
                  </a:lnTo>
                  <a:lnTo>
                    <a:pt x="0" y="0"/>
                  </a:lnTo>
                  <a:lnTo>
                    <a:pt x="63635" y="0"/>
                  </a:lnTo>
                  <a:lnTo>
                    <a:pt x="63635" y="5393"/>
                  </a:lnTo>
                  <a:lnTo>
                    <a:pt x="58242" y="5393"/>
                  </a:lnTo>
                  <a:lnTo>
                    <a:pt x="58242" y="5393"/>
                  </a:lnTo>
                  <a:cubicBezTo>
                    <a:pt x="60399" y="7550"/>
                    <a:pt x="61478" y="9707"/>
                    <a:pt x="62556" y="11864"/>
                  </a:cubicBezTo>
                  <a:cubicBezTo>
                    <a:pt x="63635" y="14021"/>
                    <a:pt x="64713" y="16178"/>
                    <a:pt x="64713" y="19414"/>
                  </a:cubicBezTo>
                  <a:cubicBezTo>
                    <a:pt x="64713" y="25885"/>
                    <a:pt x="62556" y="30199"/>
                    <a:pt x="58242" y="33435"/>
                  </a:cubicBezTo>
                  <a:close/>
                  <a:moveTo>
                    <a:pt x="57163" y="12942"/>
                  </a:moveTo>
                  <a:cubicBezTo>
                    <a:pt x="56085" y="10786"/>
                    <a:pt x="55006" y="9707"/>
                    <a:pt x="52849" y="7550"/>
                  </a:cubicBezTo>
                  <a:lnTo>
                    <a:pt x="29121" y="7550"/>
                  </a:lnTo>
                  <a:cubicBezTo>
                    <a:pt x="26964" y="9707"/>
                    <a:pt x="25885" y="10786"/>
                    <a:pt x="25885" y="12942"/>
                  </a:cubicBezTo>
                  <a:cubicBezTo>
                    <a:pt x="24807" y="15100"/>
                    <a:pt x="24807" y="16178"/>
                    <a:pt x="24807" y="18335"/>
                  </a:cubicBezTo>
                  <a:cubicBezTo>
                    <a:pt x="24807" y="20492"/>
                    <a:pt x="25885" y="22650"/>
                    <a:pt x="26964" y="24807"/>
                  </a:cubicBezTo>
                  <a:cubicBezTo>
                    <a:pt x="28043" y="26964"/>
                    <a:pt x="30199" y="28042"/>
                    <a:pt x="33435" y="29121"/>
                  </a:cubicBezTo>
                  <a:cubicBezTo>
                    <a:pt x="35592" y="30199"/>
                    <a:pt x="38828" y="31278"/>
                    <a:pt x="42064" y="31278"/>
                  </a:cubicBezTo>
                  <a:cubicBezTo>
                    <a:pt x="47457" y="31278"/>
                    <a:pt x="51770" y="30199"/>
                    <a:pt x="55006" y="28042"/>
                  </a:cubicBezTo>
                  <a:cubicBezTo>
                    <a:pt x="58242" y="25885"/>
                    <a:pt x="59320" y="22650"/>
                    <a:pt x="59320" y="18335"/>
                  </a:cubicBezTo>
                  <a:cubicBezTo>
                    <a:pt x="59320" y="16178"/>
                    <a:pt x="58242" y="15100"/>
                    <a:pt x="57163" y="129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91" name="Freihandform: Form 2890">
              <a:extLst>
                <a:ext uri="{FF2B5EF4-FFF2-40B4-BE49-F238E27FC236}">
                  <a16:creationId xmlns:a16="http://schemas.microsoft.com/office/drawing/2014/main" id="{E2697A0D-95DE-4487-B2BC-11F616053F02}"/>
                </a:ext>
              </a:extLst>
            </p:cNvPr>
            <p:cNvSpPr/>
            <p:nvPr/>
          </p:nvSpPr>
          <p:spPr>
            <a:xfrm>
              <a:off x="9645510" y="5762381"/>
              <a:ext cx="45299" cy="38558"/>
            </a:xfrm>
            <a:custGeom>
              <a:avLst/>
              <a:gdLst>
                <a:gd name="connsiteX0" fmla="*/ 23728 w 45299"/>
                <a:gd name="connsiteY0" fmla="*/ 809 h 38558"/>
                <a:gd name="connsiteX1" fmla="*/ 23728 w 45299"/>
                <a:gd name="connsiteY1" fmla="*/ 31008 h 38558"/>
                <a:gd name="connsiteX2" fmla="*/ 35593 w 45299"/>
                <a:gd name="connsiteY2" fmla="*/ 26694 h 38558"/>
                <a:gd name="connsiteX3" fmla="*/ 39907 w 45299"/>
                <a:gd name="connsiteY3" fmla="*/ 15909 h 38558"/>
                <a:gd name="connsiteX4" fmla="*/ 36671 w 45299"/>
                <a:gd name="connsiteY4" fmla="*/ 5123 h 38558"/>
                <a:gd name="connsiteX5" fmla="*/ 40985 w 45299"/>
                <a:gd name="connsiteY5" fmla="*/ 2966 h 38558"/>
                <a:gd name="connsiteX6" fmla="*/ 44221 w 45299"/>
                <a:gd name="connsiteY6" fmla="*/ 9437 h 38558"/>
                <a:gd name="connsiteX7" fmla="*/ 45299 w 45299"/>
                <a:gd name="connsiteY7" fmla="*/ 16987 h 38558"/>
                <a:gd name="connsiteX8" fmla="*/ 42064 w 45299"/>
                <a:gd name="connsiteY8" fmla="*/ 27772 h 38558"/>
                <a:gd name="connsiteX9" fmla="*/ 34514 w 45299"/>
                <a:gd name="connsiteY9" fmla="*/ 35322 h 38558"/>
                <a:gd name="connsiteX10" fmla="*/ 22650 w 45299"/>
                <a:gd name="connsiteY10" fmla="*/ 38558 h 38558"/>
                <a:gd name="connsiteX11" fmla="*/ 10786 w 45299"/>
                <a:gd name="connsiteY11" fmla="*/ 35322 h 38558"/>
                <a:gd name="connsiteX12" fmla="*/ 3236 w 45299"/>
                <a:gd name="connsiteY12" fmla="*/ 27772 h 38558"/>
                <a:gd name="connsiteX13" fmla="*/ 0 w 45299"/>
                <a:gd name="connsiteY13" fmla="*/ 18066 h 38558"/>
                <a:gd name="connsiteX14" fmla="*/ 5393 w 45299"/>
                <a:gd name="connsiteY14" fmla="*/ 5123 h 38558"/>
                <a:gd name="connsiteX15" fmla="*/ 20493 w 45299"/>
                <a:gd name="connsiteY15" fmla="*/ 809 h 38558"/>
                <a:gd name="connsiteX16" fmla="*/ 23728 w 45299"/>
                <a:gd name="connsiteY16" fmla="*/ 809 h 38558"/>
                <a:gd name="connsiteX17" fmla="*/ 19414 w 45299"/>
                <a:gd name="connsiteY17" fmla="*/ 6201 h 38558"/>
                <a:gd name="connsiteX18" fmla="*/ 8629 w 45299"/>
                <a:gd name="connsiteY18" fmla="*/ 9437 h 38558"/>
                <a:gd name="connsiteX19" fmla="*/ 5393 w 45299"/>
                <a:gd name="connsiteY19" fmla="*/ 18066 h 38558"/>
                <a:gd name="connsiteX20" fmla="*/ 8629 w 45299"/>
                <a:gd name="connsiteY20" fmla="*/ 26694 h 38558"/>
                <a:gd name="connsiteX21" fmla="*/ 19414 w 45299"/>
                <a:gd name="connsiteY21" fmla="*/ 31008 h 38558"/>
                <a:gd name="connsiteX22" fmla="*/ 19414 w 45299"/>
                <a:gd name="connsiteY22" fmla="*/ 6201 h 3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299" h="38558">
                  <a:moveTo>
                    <a:pt x="23728" y="809"/>
                  </a:moveTo>
                  <a:lnTo>
                    <a:pt x="23728" y="31008"/>
                  </a:lnTo>
                  <a:cubicBezTo>
                    <a:pt x="29121" y="31008"/>
                    <a:pt x="32357" y="28851"/>
                    <a:pt x="35593" y="26694"/>
                  </a:cubicBezTo>
                  <a:cubicBezTo>
                    <a:pt x="38828" y="23458"/>
                    <a:pt x="39907" y="20223"/>
                    <a:pt x="39907" y="15909"/>
                  </a:cubicBezTo>
                  <a:cubicBezTo>
                    <a:pt x="39907" y="11594"/>
                    <a:pt x="38828" y="8359"/>
                    <a:pt x="36671" y="5123"/>
                  </a:cubicBezTo>
                  <a:lnTo>
                    <a:pt x="40985" y="2966"/>
                  </a:lnTo>
                  <a:cubicBezTo>
                    <a:pt x="42064" y="5123"/>
                    <a:pt x="43142" y="7280"/>
                    <a:pt x="44221" y="9437"/>
                  </a:cubicBezTo>
                  <a:cubicBezTo>
                    <a:pt x="45299" y="11594"/>
                    <a:pt x="45299" y="13751"/>
                    <a:pt x="45299" y="16987"/>
                  </a:cubicBezTo>
                  <a:cubicBezTo>
                    <a:pt x="45299" y="20223"/>
                    <a:pt x="44221" y="24537"/>
                    <a:pt x="42064" y="27772"/>
                  </a:cubicBezTo>
                  <a:cubicBezTo>
                    <a:pt x="39907" y="31008"/>
                    <a:pt x="37749" y="33165"/>
                    <a:pt x="34514" y="35322"/>
                  </a:cubicBezTo>
                  <a:cubicBezTo>
                    <a:pt x="31278" y="37480"/>
                    <a:pt x="26964" y="38558"/>
                    <a:pt x="22650" y="38558"/>
                  </a:cubicBezTo>
                  <a:cubicBezTo>
                    <a:pt x="18335" y="38558"/>
                    <a:pt x="14022" y="37480"/>
                    <a:pt x="10786" y="35322"/>
                  </a:cubicBezTo>
                  <a:cubicBezTo>
                    <a:pt x="7550" y="33165"/>
                    <a:pt x="4314" y="31008"/>
                    <a:pt x="3236" y="27772"/>
                  </a:cubicBezTo>
                  <a:cubicBezTo>
                    <a:pt x="1079" y="24537"/>
                    <a:pt x="0" y="21301"/>
                    <a:pt x="0" y="18066"/>
                  </a:cubicBezTo>
                  <a:cubicBezTo>
                    <a:pt x="0" y="12673"/>
                    <a:pt x="2157" y="8359"/>
                    <a:pt x="5393" y="5123"/>
                  </a:cubicBezTo>
                  <a:cubicBezTo>
                    <a:pt x="8629" y="1887"/>
                    <a:pt x="14022" y="809"/>
                    <a:pt x="20493" y="809"/>
                  </a:cubicBezTo>
                  <a:cubicBezTo>
                    <a:pt x="21571" y="-270"/>
                    <a:pt x="22650" y="-270"/>
                    <a:pt x="23728" y="809"/>
                  </a:cubicBezTo>
                  <a:close/>
                  <a:moveTo>
                    <a:pt x="19414" y="6201"/>
                  </a:moveTo>
                  <a:cubicBezTo>
                    <a:pt x="15100" y="6201"/>
                    <a:pt x="11864" y="7280"/>
                    <a:pt x="8629" y="9437"/>
                  </a:cubicBezTo>
                  <a:cubicBezTo>
                    <a:pt x="5393" y="11594"/>
                    <a:pt x="5393" y="13751"/>
                    <a:pt x="5393" y="18066"/>
                  </a:cubicBezTo>
                  <a:cubicBezTo>
                    <a:pt x="5393" y="21301"/>
                    <a:pt x="6472" y="24537"/>
                    <a:pt x="8629" y="26694"/>
                  </a:cubicBezTo>
                  <a:cubicBezTo>
                    <a:pt x="10786" y="28851"/>
                    <a:pt x="14022" y="31008"/>
                    <a:pt x="19414" y="31008"/>
                  </a:cubicBezTo>
                  <a:lnTo>
                    <a:pt x="19414" y="6201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92" name="Freihandform: Form 2891">
              <a:extLst>
                <a:ext uri="{FF2B5EF4-FFF2-40B4-BE49-F238E27FC236}">
                  <a16:creationId xmlns:a16="http://schemas.microsoft.com/office/drawing/2014/main" id="{5AF3EF95-A2AE-4761-AC9F-A585A1AD7823}"/>
                </a:ext>
              </a:extLst>
            </p:cNvPr>
            <p:cNvSpPr/>
            <p:nvPr/>
          </p:nvSpPr>
          <p:spPr>
            <a:xfrm>
              <a:off x="9645510" y="5729755"/>
              <a:ext cx="43142" cy="23727"/>
            </a:xfrm>
            <a:custGeom>
              <a:avLst/>
              <a:gdLst>
                <a:gd name="connsiteX0" fmla="*/ 1079 w 43142"/>
                <a:gd name="connsiteY0" fmla="*/ 21571 h 23727"/>
                <a:gd name="connsiteX1" fmla="*/ 1079 w 43142"/>
                <a:gd name="connsiteY1" fmla="*/ 16178 h 23727"/>
                <a:gd name="connsiteX2" fmla="*/ 8629 w 43142"/>
                <a:gd name="connsiteY2" fmla="*/ 16178 h 23727"/>
                <a:gd name="connsiteX3" fmla="*/ 8629 w 43142"/>
                <a:gd name="connsiteY3" fmla="*/ 16178 h 23727"/>
                <a:gd name="connsiteX4" fmla="*/ 2157 w 43142"/>
                <a:gd name="connsiteY4" fmla="*/ 10786 h 23727"/>
                <a:gd name="connsiteX5" fmla="*/ 0 w 43142"/>
                <a:gd name="connsiteY5" fmla="*/ 4314 h 23727"/>
                <a:gd name="connsiteX6" fmla="*/ 1079 w 43142"/>
                <a:gd name="connsiteY6" fmla="*/ 0 h 23727"/>
                <a:gd name="connsiteX7" fmla="*/ 6472 w 43142"/>
                <a:gd name="connsiteY7" fmla="*/ 1078 h 23727"/>
                <a:gd name="connsiteX8" fmla="*/ 5393 w 43142"/>
                <a:gd name="connsiteY8" fmla="*/ 5393 h 23727"/>
                <a:gd name="connsiteX9" fmla="*/ 7550 w 43142"/>
                <a:gd name="connsiteY9" fmla="*/ 11864 h 23727"/>
                <a:gd name="connsiteX10" fmla="*/ 15100 w 43142"/>
                <a:gd name="connsiteY10" fmla="*/ 17257 h 23727"/>
                <a:gd name="connsiteX11" fmla="*/ 43142 w 43142"/>
                <a:gd name="connsiteY11" fmla="*/ 17257 h 23727"/>
                <a:gd name="connsiteX12" fmla="*/ 43142 w 43142"/>
                <a:gd name="connsiteY12" fmla="*/ 23728 h 23727"/>
                <a:gd name="connsiteX13" fmla="*/ 1079 w 43142"/>
                <a:gd name="connsiteY13" fmla="*/ 23728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7">
                  <a:moveTo>
                    <a:pt x="1079" y="21571"/>
                  </a:moveTo>
                  <a:lnTo>
                    <a:pt x="1079" y="16178"/>
                  </a:lnTo>
                  <a:lnTo>
                    <a:pt x="8629" y="16178"/>
                  </a:lnTo>
                  <a:lnTo>
                    <a:pt x="8629" y="16178"/>
                  </a:lnTo>
                  <a:cubicBezTo>
                    <a:pt x="5393" y="15100"/>
                    <a:pt x="3236" y="12942"/>
                    <a:pt x="2157" y="10786"/>
                  </a:cubicBezTo>
                  <a:cubicBezTo>
                    <a:pt x="1079" y="8628"/>
                    <a:pt x="0" y="6471"/>
                    <a:pt x="0" y="4314"/>
                  </a:cubicBezTo>
                  <a:cubicBezTo>
                    <a:pt x="0" y="2157"/>
                    <a:pt x="0" y="1078"/>
                    <a:pt x="1079" y="0"/>
                  </a:cubicBezTo>
                  <a:lnTo>
                    <a:pt x="6472" y="1078"/>
                  </a:lnTo>
                  <a:cubicBezTo>
                    <a:pt x="6472" y="2157"/>
                    <a:pt x="5393" y="4314"/>
                    <a:pt x="5393" y="5393"/>
                  </a:cubicBezTo>
                  <a:cubicBezTo>
                    <a:pt x="5393" y="7550"/>
                    <a:pt x="6472" y="9707"/>
                    <a:pt x="7550" y="11864"/>
                  </a:cubicBezTo>
                  <a:cubicBezTo>
                    <a:pt x="8629" y="14021"/>
                    <a:pt x="11864" y="15100"/>
                    <a:pt x="15100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9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893" name="Grafik 2">
            <a:extLst>
              <a:ext uri="{FF2B5EF4-FFF2-40B4-BE49-F238E27FC236}">
                <a16:creationId xmlns:a16="http://schemas.microsoft.com/office/drawing/2014/main" id="{FFBD9819-8BB7-484C-BF3A-E9D0904129B0}"/>
              </a:ext>
            </a:extLst>
          </p:cNvPr>
          <p:cNvGrpSpPr/>
          <p:nvPr/>
        </p:nvGrpSpPr>
        <p:grpSpPr>
          <a:xfrm>
            <a:off x="10150272" y="3322429"/>
            <a:ext cx="429263" cy="198453"/>
            <a:chOff x="10150272" y="3322429"/>
            <a:chExt cx="429263" cy="198453"/>
          </a:xfrm>
          <a:solidFill>
            <a:srgbClr val="60605F"/>
          </a:solidFill>
        </p:grpSpPr>
        <p:sp>
          <p:nvSpPr>
            <p:cNvPr id="2894" name="Freihandform: Form 2893">
              <a:extLst>
                <a:ext uri="{FF2B5EF4-FFF2-40B4-BE49-F238E27FC236}">
                  <a16:creationId xmlns:a16="http://schemas.microsoft.com/office/drawing/2014/main" id="{12723444-3AB3-4566-B7D4-0029B7C7133C}"/>
                </a:ext>
              </a:extLst>
            </p:cNvPr>
            <p:cNvSpPr/>
            <p:nvPr/>
          </p:nvSpPr>
          <p:spPr>
            <a:xfrm>
              <a:off x="10154586" y="3328900"/>
              <a:ext cx="61477" cy="77655"/>
            </a:xfrm>
            <a:custGeom>
              <a:avLst/>
              <a:gdLst>
                <a:gd name="connsiteX0" fmla="*/ 0 w 61477"/>
                <a:gd name="connsiteY0" fmla="*/ 77656 h 77655"/>
                <a:gd name="connsiteX1" fmla="*/ 0 w 61477"/>
                <a:gd name="connsiteY1" fmla="*/ 0 h 77655"/>
                <a:gd name="connsiteX2" fmla="*/ 26964 w 61477"/>
                <a:gd name="connsiteY2" fmla="*/ 0 h 77655"/>
                <a:gd name="connsiteX3" fmla="*/ 42064 w 61477"/>
                <a:gd name="connsiteY3" fmla="*/ 2157 h 77655"/>
                <a:gd name="connsiteX4" fmla="*/ 52849 w 61477"/>
                <a:gd name="connsiteY4" fmla="*/ 9707 h 77655"/>
                <a:gd name="connsiteX5" fmla="*/ 57163 w 61477"/>
                <a:gd name="connsiteY5" fmla="*/ 23728 h 77655"/>
                <a:gd name="connsiteX6" fmla="*/ 52849 w 61477"/>
                <a:gd name="connsiteY6" fmla="*/ 37749 h 77655"/>
                <a:gd name="connsiteX7" fmla="*/ 42064 w 61477"/>
                <a:gd name="connsiteY7" fmla="*/ 46378 h 77655"/>
                <a:gd name="connsiteX8" fmla="*/ 26964 w 61477"/>
                <a:gd name="connsiteY8" fmla="*/ 48535 h 77655"/>
                <a:gd name="connsiteX9" fmla="*/ 16178 w 61477"/>
                <a:gd name="connsiteY9" fmla="*/ 48535 h 77655"/>
                <a:gd name="connsiteX10" fmla="*/ 16178 w 61477"/>
                <a:gd name="connsiteY10" fmla="*/ 77656 h 77655"/>
                <a:gd name="connsiteX11" fmla="*/ 0 w 61477"/>
                <a:gd name="connsiteY11" fmla="*/ 77656 h 77655"/>
                <a:gd name="connsiteX12" fmla="*/ 16178 w 61477"/>
                <a:gd name="connsiteY12" fmla="*/ 36671 h 77655"/>
                <a:gd name="connsiteX13" fmla="*/ 25885 w 61477"/>
                <a:gd name="connsiteY13" fmla="*/ 36671 h 77655"/>
                <a:gd name="connsiteX14" fmla="*/ 36671 w 61477"/>
                <a:gd name="connsiteY14" fmla="*/ 33435 h 77655"/>
                <a:gd name="connsiteX15" fmla="*/ 40985 w 61477"/>
                <a:gd name="connsiteY15" fmla="*/ 24807 h 77655"/>
                <a:gd name="connsiteX16" fmla="*/ 36671 w 61477"/>
                <a:gd name="connsiteY16" fmla="*/ 16178 h 77655"/>
                <a:gd name="connsiteX17" fmla="*/ 25885 w 61477"/>
                <a:gd name="connsiteY17" fmla="*/ 14021 h 77655"/>
                <a:gd name="connsiteX18" fmla="*/ 16178 w 61477"/>
                <a:gd name="connsiteY18" fmla="*/ 14021 h 77655"/>
                <a:gd name="connsiteX19" fmla="*/ 16178 w 61477"/>
                <a:gd name="connsiteY19" fmla="*/ 36671 h 77655"/>
                <a:gd name="connsiteX20" fmla="*/ 42064 w 61477"/>
                <a:gd name="connsiteY20" fmla="*/ 77656 h 77655"/>
                <a:gd name="connsiteX21" fmla="*/ 24807 w 61477"/>
                <a:gd name="connsiteY21" fmla="*/ 44220 h 77655"/>
                <a:gd name="connsiteX22" fmla="*/ 36671 w 61477"/>
                <a:gd name="connsiteY22" fmla="*/ 34514 h 77655"/>
                <a:gd name="connsiteX23" fmla="*/ 61478 w 61477"/>
                <a:gd name="connsiteY23" fmla="*/ 77656 h 77655"/>
                <a:gd name="connsiteX24" fmla="*/ 42064 w 61477"/>
                <a:gd name="connsiteY24" fmla="*/ 77656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1477" h="77655">
                  <a:moveTo>
                    <a:pt x="0" y="77656"/>
                  </a:moveTo>
                  <a:lnTo>
                    <a:pt x="0" y="0"/>
                  </a:lnTo>
                  <a:lnTo>
                    <a:pt x="26964" y="0"/>
                  </a:lnTo>
                  <a:cubicBezTo>
                    <a:pt x="32357" y="0"/>
                    <a:pt x="37749" y="1078"/>
                    <a:pt x="42064" y="2157"/>
                  </a:cubicBezTo>
                  <a:cubicBezTo>
                    <a:pt x="46378" y="3236"/>
                    <a:pt x="49614" y="6471"/>
                    <a:pt x="52849" y="9707"/>
                  </a:cubicBezTo>
                  <a:cubicBezTo>
                    <a:pt x="55006" y="12943"/>
                    <a:pt x="57163" y="18335"/>
                    <a:pt x="57163" y="23728"/>
                  </a:cubicBezTo>
                  <a:cubicBezTo>
                    <a:pt x="57163" y="29121"/>
                    <a:pt x="56085" y="34514"/>
                    <a:pt x="52849" y="37749"/>
                  </a:cubicBezTo>
                  <a:cubicBezTo>
                    <a:pt x="50692" y="40985"/>
                    <a:pt x="46378" y="44220"/>
                    <a:pt x="42064" y="46378"/>
                  </a:cubicBezTo>
                  <a:cubicBezTo>
                    <a:pt x="37749" y="48535"/>
                    <a:pt x="32357" y="48535"/>
                    <a:pt x="26964" y="48535"/>
                  </a:cubicBezTo>
                  <a:lnTo>
                    <a:pt x="16178" y="48535"/>
                  </a:lnTo>
                  <a:lnTo>
                    <a:pt x="16178" y="77656"/>
                  </a:lnTo>
                  <a:lnTo>
                    <a:pt x="0" y="77656"/>
                  </a:lnTo>
                  <a:close/>
                  <a:moveTo>
                    <a:pt x="16178" y="36671"/>
                  </a:moveTo>
                  <a:lnTo>
                    <a:pt x="25885" y="36671"/>
                  </a:lnTo>
                  <a:cubicBezTo>
                    <a:pt x="30199" y="36671"/>
                    <a:pt x="34514" y="35592"/>
                    <a:pt x="36671" y="33435"/>
                  </a:cubicBezTo>
                  <a:cubicBezTo>
                    <a:pt x="38828" y="31278"/>
                    <a:pt x="40985" y="28042"/>
                    <a:pt x="40985" y="24807"/>
                  </a:cubicBezTo>
                  <a:cubicBezTo>
                    <a:pt x="40985" y="21571"/>
                    <a:pt x="39907" y="18335"/>
                    <a:pt x="36671" y="16178"/>
                  </a:cubicBezTo>
                  <a:cubicBezTo>
                    <a:pt x="33435" y="14021"/>
                    <a:pt x="30199" y="14021"/>
                    <a:pt x="25885" y="14021"/>
                  </a:cubicBezTo>
                  <a:lnTo>
                    <a:pt x="16178" y="14021"/>
                  </a:lnTo>
                  <a:lnTo>
                    <a:pt x="16178" y="36671"/>
                  </a:lnTo>
                  <a:close/>
                  <a:moveTo>
                    <a:pt x="42064" y="77656"/>
                  </a:moveTo>
                  <a:lnTo>
                    <a:pt x="24807" y="44220"/>
                  </a:lnTo>
                  <a:lnTo>
                    <a:pt x="36671" y="34514"/>
                  </a:lnTo>
                  <a:lnTo>
                    <a:pt x="61478" y="77656"/>
                  </a:lnTo>
                  <a:lnTo>
                    <a:pt x="42064" y="77656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95" name="Freihandform: Form 2894">
              <a:extLst>
                <a:ext uri="{FF2B5EF4-FFF2-40B4-BE49-F238E27FC236}">
                  <a16:creationId xmlns:a16="http://schemas.microsoft.com/office/drawing/2014/main" id="{1B21F8A6-199B-4216-A69E-62DA755CF380}"/>
                </a:ext>
              </a:extLst>
            </p:cNvPr>
            <p:cNvSpPr/>
            <p:nvPr/>
          </p:nvSpPr>
          <p:spPr>
            <a:xfrm>
              <a:off x="10224692" y="3348314"/>
              <a:ext cx="51770" cy="60398"/>
            </a:xfrm>
            <a:custGeom>
              <a:avLst/>
              <a:gdLst>
                <a:gd name="connsiteX0" fmla="*/ 18335 w 51770"/>
                <a:gd name="connsiteY0" fmla="*/ 60399 h 60398"/>
                <a:gd name="connsiteX1" fmla="*/ 4314 w 51770"/>
                <a:gd name="connsiteY1" fmla="*/ 53928 h 60398"/>
                <a:gd name="connsiteX2" fmla="*/ 0 w 51770"/>
                <a:gd name="connsiteY2" fmla="*/ 36671 h 60398"/>
                <a:gd name="connsiteX3" fmla="*/ 0 w 51770"/>
                <a:gd name="connsiteY3" fmla="*/ 0 h 60398"/>
                <a:gd name="connsiteX4" fmla="*/ 16178 w 51770"/>
                <a:gd name="connsiteY4" fmla="*/ 0 h 60398"/>
                <a:gd name="connsiteX5" fmla="*/ 16178 w 51770"/>
                <a:gd name="connsiteY5" fmla="*/ 34514 h 60398"/>
                <a:gd name="connsiteX6" fmla="*/ 18335 w 51770"/>
                <a:gd name="connsiteY6" fmla="*/ 44221 h 60398"/>
                <a:gd name="connsiteX7" fmla="*/ 24807 w 51770"/>
                <a:gd name="connsiteY7" fmla="*/ 46378 h 60398"/>
                <a:gd name="connsiteX8" fmla="*/ 30199 w 51770"/>
                <a:gd name="connsiteY8" fmla="*/ 45299 h 60398"/>
                <a:gd name="connsiteX9" fmla="*/ 35592 w 51770"/>
                <a:gd name="connsiteY9" fmla="*/ 39907 h 60398"/>
                <a:gd name="connsiteX10" fmla="*/ 35592 w 51770"/>
                <a:gd name="connsiteY10" fmla="*/ 1079 h 60398"/>
                <a:gd name="connsiteX11" fmla="*/ 51770 w 51770"/>
                <a:gd name="connsiteY11" fmla="*/ 1079 h 60398"/>
                <a:gd name="connsiteX12" fmla="*/ 51770 w 51770"/>
                <a:gd name="connsiteY12" fmla="*/ 59320 h 60398"/>
                <a:gd name="connsiteX13" fmla="*/ 38828 w 51770"/>
                <a:gd name="connsiteY13" fmla="*/ 59320 h 60398"/>
                <a:gd name="connsiteX14" fmla="*/ 37749 w 51770"/>
                <a:gd name="connsiteY14" fmla="*/ 50692 h 60398"/>
                <a:gd name="connsiteX15" fmla="*/ 37749 w 51770"/>
                <a:gd name="connsiteY15" fmla="*/ 50692 h 60398"/>
                <a:gd name="connsiteX16" fmla="*/ 29121 w 51770"/>
                <a:gd name="connsiteY16" fmla="*/ 58242 h 60398"/>
                <a:gd name="connsiteX17" fmla="*/ 18335 w 51770"/>
                <a:gd name="connsiteY17" fmla="*/ 60399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18335" y="60399"/>
                  </a:moveTo>
                  <a:cubicBezTo>
                    <a:pt x="11864" y="60399"/>
                    <a:pt x="7550" y="58242"/>
                    <a:pt x="4314" y="53928"/>
                  </a:cubicBezTo>
                  <a:cubicBezTo>
                    <a:pt x="1079" y="49613"/>
                    <a:pt x="0" y="44221"/>
                    <a:pt x="0" y="36671"/>
                  </a:cubicBezTo>
                  <a:lnTo>
                    <a:pt x="0" y="0"/>
                  </a:lnTo>
                  <a:lnTo>
                    <a:pt x="16178" y="0"/>
                  </a:lnTo>
                  <a:lnTo>
                    <a:pt x="16178" y="34514"/>
                  </a:lnTo>
                  <a:cubicBezTo>
                    <a:pt x="16178" y="38828"/>
                    <a:pt x="17257" y="42064"/>
                    <a:pt x="18335" y="44221"/>
                  </a:cubicBezTo>
                  <a:cubicBezTo>
                    <a:pt x="19414" y="46378"/>
                    <a:pt x="21571" y="46378"/>
                    <a:pt x="24807" y="46378"/>
                  </a:cubicBezTo>
                  <a:cubicBezTo>
                    <a:pt x="26964" y="46378"/>
                    <a:pt x="29121" y="46378"/>
                    <a:pt x="30199" y="45299"/>
                  </a:cubicBezTo>
                  <a:cubicBezTo>
                    <a:pt x="32357" y="44221"/>
                    <a:pt x="33435" y="42064"/>
                    <a:pt x="35592" y="39907"/>
                  </a:cubicBezTo>
                  <a:lnTo>
                    <a:pt x="35592" y="1079"/>
                  </a:lnTo>
                  <a:lnTo>
                    <a:pt x="51770" y="1079"/>
                  </a:lnTo>
                  <a:lnTo>
                    <a:pt x="51770" y="59320"/>
                  </a:lnTo>
                  <a:lnTo>
                    <a:pt x="38828" y="59320"/>
                  </a:lnTo>
                  <a:lnTo>
                    <a:pt x="37749" y="50692"/>
                  </a:lnTo>
                  <a:lnTo>
                    <a:pt x="37749" y="50692"/>
                  </a:lnTo>
                  <a:cubicBezTo>
                    <a:pt x="35592" y="53928"/>
                    <a:pt x="32357" y="56085"/>
                    <a:pt x="29121" y="58242"/>
                  </a:cubicBezTo>
                  <a:cubicBezTo>
                    <a:pt x="25885" y="59320"/>
                    <a:pt x="22650" y="60399"/>
                    <a:pt x="18335" y="60399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96" name="Freihandform: Form 2895">
              <a:extLst>
                <a:ext uri="{FF2B5EF4-FFF2-40B4-BE49-F238E27FC236}">
                  <a16:creationId xmlns:a16="http://schemas.microsoft.com/office/drawing/2014/main" id="{FAF9C8FF-123A-473C-BC79-CE682BD8B949}"/>
                </a:ext>
              </a:extLst>
            </p:cNvPr>
            <p:cNvSpPr/>
            <p:nvPr/>
          </p:nvSpPr>
          <p:spPr>
            <a:xfrm>
              <a:off x="10292640" y="3347235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8 h 60398"/>
                <a:gd name="connsiteX2" fmla="*/ 12943 w 51770"/>
                <a:gd name="connsiteY2" fmla="*/ 1078 h 60398"/>
                <a:gd name="connsiteX3" fmla="*/ 14022 w 51770"/>
                <a:gd name="connsiteY3" fmla="*/ 8628 h 60398"/>
                <a:gd name="connsiteX4" fmla="*/ 14022 w 51770"/>
                <a:gd name="connsiteY4" fmla="*/ 8628 h 60398"/>
                <a:gd name="connsiteX5" fmla="*/ 22650 w 51770"/>
                <a:gd name="connsiteY5" fmla="*/ 2157 h 60398"/>
                <a:gd name="connsiteX6" fmla="*/ 33435 w 51770"/>
                <a:gd name="connsiteY6" fmla="*/ 0 h 60398"/>
                <a:gd name="connsiteX7" fmla="*/ 47457 w 51770"/>
                <a:gd name="connsiteY7" fmla="*/ 6471 h 60398"/>
                <a:gd name="connsiteX8" fmla="*/ 51771 w 51770"/>
                <a:gd name="connsiteY8" fmla="*/ 23728 h 60398"/>
                <a:gd name="connsiteX9" fmla="*/ 51771 w 51770"/>
                <a:gd name="connsiteY9" fmla="*/ 60399 h 60398"/>
                <a:gd name="connsiteX10" fmla="*/ 35593 w 51770"/>
                <a:gd name="connsiteY10" fmla="*/ 60399 h 60398"/>
                <a:gd name="connsiteX11" fmla="*/ 35593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3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8"/>
                  </a:lnTo>
                  <a:lnTo>
                    <a:pt x="12943" y="1078"/>
                  </a:lnTo>
                  <a:lnTo>
                    <a:pt x="14022" y="8628"/>
                  </a:lnTo>
                  <a:lnTo>
                    <a:pt x="14022" y="8628"/>
                  </a:lnTo>
                  <a:cubicBezTo>
                    <a:pt x="16178" y="6471"/>
                    <a:pt x="19414" y="4314"/>
                    <a:pt x="22650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7" y="0"/>
                    <a:pt x="44221" y="2157"/>
                    <a:pt x="47457" y="6471"/>
                  </a:cubicBezTo>
                  <a:cubicBezTo>
                    <a:pt x="50692" y="10786"/>
                    <a:pt x="51771" y="16178"/>
                    <a:pt x="51771" y="23728"/>
                  </a:cubicBezTo>
                  <a:lnTo>
                    <a:pt x="51771" y="60399"/>
                  </a:lnTo>
                  <a:lnTo>
                    <a:pt x="35593" y="60399"/>
                  </a:lnTo>
                  <a:lnTo>
                    <a:pt x="35593" y="25885"/>
                  </a:lnTo>
                  <a:cubicBezTo>
                    <a:pt x="35593" y="21571"/>
                    <a:pt x="34514" y="18335"/>
                    <a:pt x="33435" y="16178"/>
                  </a:cubicBezTo>
                  <a:cubicBezTo>
                    <a:pt x="32357" y="14021"/>
                    <a:pt x="30200" y="14021"/>
                    <a:pt x="26964" y="14021"/>
                  </a:cubicBezTo>
                  <a:cubicBezTo>
                    <a:pt x="24807" y="14021"/>
                    <a:pt x="22650" y="14021"/>
                    <a:pt x="20493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97" name="Freihandform: Form 2896">
              <a:extLst>
                <a:ext uri="{FF2B5EF4-FFF2-40B4-BE49-F238E27FC236}">
                  <a16:creationId xmlns:a16="http://schemas.microsoft.com/office/drawing/2014/main" id="{8343F0AA-F2B4-4FCB-9DBD-5375F2D21D40}"/>
                </a:ext>
              </a:extLst>
            </p:cNvPr>
            <p:cNvSpPr/>
            <p:nvPr/>
          </p:nvSpPr>
          <p:spPr>
            <a:xfrm>
              <a:off x="10359510" y="3347235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8 h 60398"/>
                <a:gd name="connsiteX2" fmla="*/ 12943 w 51770"/>
                <a:gd name="connsiteY2" fmla="*/ 1078 h 60398"/>
                <a:gd name="connsiteX3" fmla="*/ 14021 w 51770"/>
                <a:gd name="connsiteY3" fmla="*/ 8628 h 60398"/>
                <a:gd name="connsiteX4" fmla="*/ 14021 w 51770"/>
                <a:gd name="connsiteY4" fmla="*/ 8628 h 60398"/>
                <a:gd name="connsiteX5" fmla="*/ 22650 w 51770"/>
                <a:gd name="connsiteY5" fmla="*/ 2157 h 60398"/>
                <a:gd name="connsiteX6" fmla="*/ 33435 w 51770"/>
                <a:gd name="connsiteY6" fmla="*/ 0 h 60398"/>
                <a:gd name="connsiteX7" fmla="*/ 47457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3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8"/>
                  </a:lnTo>
                  <a:lnTo>
                    <a:pt x="12943" y="1078"/>
                  </a:lnTo>
                  <a:lnTo>
                    <a:pt x="14021" y="8628"/>
                  </a:lnTo>
                  <a:lnTo>
                    <a:pt x="14021" y="8628"/>
                  </a:lnTo>
                  <a:cubicBezTo>
                    <a:pt x="16178" y="6471"/>
                    <a:pt x="19414" y="4314"/>
                    <a:pt x="22650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7" y="0"/>
                    <a:pt x="44221" y="2157"/>
                    <a:pt x="47457" y="6471"/>
                  </a:cubicBezTo>
                  <a:cubicBezTo>
                    <a:pt x="50692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4" y="18335"/>
                    <a:pt x="33435" y="16178"/>
                  </a:cubicBezTo>
                  <a:cubicBezTo>
                    <a:pt x="32357" y="14021"/>
                    <a:pt x="30199" y="14021"/>
                    <a:pt x="26964" y="14021"/>
                  </a:cubicBezTo>
                  <a:cubicBezTo>
                    <a:pt x="24807" y="14021"/>
                    <a:pt x="22650" y="14021"/>
                    <a:pt x="20493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98" name="Freihandform: Form 2897">
              <a:extLst>
                <a:ext uri="{FF2B5EF4-FFF2-40B4-BE49-F238E27FC236}">
                  <a16:creationId xmlns:a16="http://schemas.microsoft.com/office/drawing/2014/main" id="{C48CB8EB-2717-47F8-B6C4-B7074D74A007}"/>
                </a:ext>
              </a:extLst>
            </p:cNvPr>
            <p:cNvSpPr/>
            <p:nvPr/>
          </p:nvSpPr>
          <p:spPr>
            <a:xfrm>
              <a:off x="10426381" y="3322429"/>
              <a:ext cx="17256" cy="84127"/>
            </a:xfrm>
            <a:custGeom>
              <a:avLst/>
              <a:gdLst>
                <a:gd name="connsiteX0" fmla="*/ 8628 w 17256"/>
                <a:gd name="connsiteY0" fmla="*/ 17257 h 84127"/>
                <a:gd name="connsiteX1" fmla="*/ 2157 w 17256"/>
                <a:gd name="connsiteY1" fmla="*/ 15100 h 84127"/>
                <a:gd name="connsiteX2" fmla="*/ 0 w 17256"/>
                <a:gd name="connsiteY2" fmla="*/ 8628 h 84127"/>
                <a:gd name="connsiteX3" fmla="*/ 2157 w 17256"/>
                <a:gd name="connsiteY3" fmla="*/ 2157 h 84127"/>
                <a:gd name="connsiteX4" fmla="*/ 8628 w 17256"/>
                <a:gd name="connsiteY4" fmla="*/ 0 h 84127"/>
                <a:gd name="connsiteX5" fmla="*/ 15100 w 17256"/>
                <a:gd name="connsiteY5" fmla="*/ 2157 h 84127"/>
                <a:gd name="connsiteX6" fmla="*/ 17257 w 17256"/>
                <a:gd name="connsiteY6" fmla="*/ 8628 h 84127"/>
                <a:gd name="connsiteX7" fmla="*/ 15100 w 17256"/>
                <a:gd name="connsiteY7" fmla="*/ 15100 h 84127"/>
                <a:gd name="connsiteX8" fmla="*/ 8628 w 17256"/>
                <a:gd name="connsiteY8" fmla="*/ 17257 h 84127"/>
                <a:gd name="connsiteX9" fmla="*/ 1078 w 17256"/>
                <a:gd name="connsiteY9" fmla="*/ 84127 h 84127"/>
                <a:gd name="connsiteX10" fmla="*/ 1078 w 17256"/>
                <a:gd name="connsiteY10" fmla="*/ 25885 h 84127"/>
                <a:gd name="connsiteX11" fmla="*/ 17257 w 17256"/>
                <a:gd name="connsiteY11" fmla="*/ 25885 h 84127"/>
                <a:gd name="connsiteX12" fmla="*/ 17257 w 17256"/>
                <a:gd name="connsiteY12" fmla="*/ 84127 h 84127"/>
                <a:gd name="connsiteX13" fmla="*/ 1078 w 17256"/>
                <a:gd name="connsiteY13" fmla="*/ 84127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4127">
                  <a:moveTo>
                    <a:pt x="8628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8"/>
                  </a:cubicBezTo>
                  <a:cubicBezTo>
                    <a:pt x="0" y="6471"/>
                    <a:pt x="1078" y="4314"/>
                    <a:pt x="2157" y="2157"/>
                  </a:cubicBezTo>
                  <a:cubicBezTo>
                    <a:pt x="4314" y="1079"/>
                    <a:pt x="6471" y="0"/>
                    <a:pt x="8628" y="0"/>
                  </a:cubicBezTo>
                  <a:cubicBezTo>
                    <a:pt x="10786" y="0"/>
                    <a:pt x="14021" y="1079"/>
                    <a:pt x="15100" y="2157"/>
                  </a:cubicBezTo>
                  <a:cubicBezTo>
                    <a:pt x="17257" y="4314"/>
                    <a:pt x="17257" y="5393"/>
                    <a:pt x="17257" y="8628"/>
                  </a:cubicBezTo>
                  <a:cubicBezTo>
                    <a:pt x="17257" y="10786"/>
                    <a:pt x="16178" y="12943"/>
                    <a:pt x="15100" y="15100"/>
                  </a:cubicBezTo>
                  <a:cubicBezTo>
                    <a:pt x="14021" y="16178"/>
                    <a:pt x="11864" y="17257"/>
                    <a:pt x="8628" y="17257"/>
                  </a:cubicBezTo>
                  <a:close/>
                  <a:moveTo>
                    <a:pt x="1078" y="84127"/>
                  </a:moveTo>
                  <a:lnTo>
                    <a:pt x="1078" y="25885"/>
                  </a:lnTo>
                  <a:lnTo>
                    <a:pt x="17257" y="25885"/>
                  </a:lnTo>
                  <a:lnTo>
                    <a:pt x="17257" y="84127"/>
                  </a:lnTo>
                  <a:lnTo>
                    <a:pt x="1078" y="84127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99" name="Freihandform: Form 2898">
              <a:extLst>
                <a:ext uri="{FF2B5EF4-FFF2-40B4-BE49-F238E27FC236}">
                  <a16:creationId xmlns:a16="http://schemas.microsoft.com/office/drawing/2014/main" id="{2085AF7B-A654-46DE-8347-8ABCCA9758EE}"/>
                </a:ext>
              </a:extLst>
            </p:cNvPr>
            <p:cNvSpPr/>
            <p:nvPr/>
          </p:nvSpPr>
          <p:spPr>
            <a:xfrm>
              <a:off x="10459816" y="3347235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8 h 60398"/>
                <a:gd name="connsiteX2" fmla="*/ 12943 w 51770"/>
                <a:gd name="connsiteY2" fmla="*/ 1078 h 60398"/>
                <a:gd name="connsiteX3" fmla="*/ 14022 w 51770"/>
                <a:gd name="connsiteY3" fmla="*/ 8628 h 60398"/>
                <a:gd name="connsiteX4" fmla="*/ 14022 w 51770"/>
                <a:gd name="connsiteY4" fmla="*/ 8628 h 60398"/>
                <a:gd name="connsiteX5" fmla="*/ 22650 w 51770"/>
                <a:gd name="connsiteY5" fmla="*/ 2157 h 60398"/>
                <a:gd name="connsiteX6" fmla="*/ 33435 w 51770"/>
                <a:gd name="connsiteY6" fmla="*/ 0 h 60398"/>
                <a:gd name="connsiteX7" fmla="*/ 47457 w 51770"/>
                <a:gd name="connsiteY7" fmla="*/ 6471 h 60398"/>
                <a:gd name="connsiteX8" fmla="*/ 51771 w 51770"/>
                <a:gd name="connsiteY8" fmla="*/ 23728 h 60398"/>
                <a:gd name="connsiteX9" fmla="*/ 51771 w 51770"/>
                <a:gd name="connsiteY9" fmla="*/ 60399 h 60398"/>
                <a:gd name="connsiteX10" fmla="*/ 35593 w 51770"/>
                <a:gd name="connsiteY10" fmla="*/ 60399 h 60398"/>
                <a:gd name="connsiteX11" fmla="*/ 35593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3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8"/>
                  </a:lnTo>
                  <a:lnTo>
                    <a:pt x="12943" y="1078"/>
                  </a:lnTo>
                  <a:lnTo>
                    <a:pt x="14022" y="8628"/>
                  </a:lnTo>
                  <a:lnTo>
                    <a:pt x="14022" y="8628"/>
                  </a:lnTo>
                  <a:cubicBezTo>
                    <a:pt x="16178" y="6471"/>
                    <a:pt x="19414" y="4314"/>
                    <a:pt x="22650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7" y="0"/>
                    <a:pt x="44221" y="2157"/>
                    <a:pt x="47457" y="6471"/>
                  </a:cubicBezTo>
                  <a:cubicBezTo>
                    <a:pt x="50692" y="10786"/>
                    <a:pt x="51771" y="16178"/>
                    <a:pt x="51771" y="23728"/>
                  </a:cubicBezTo>
                  <a:lnTo>
                    <a:pt x="51771" y="60399"/>
                  </a:lnTo>
                  <a:lnTo>
                    <a:pt x="35593" y="60399"/>
                  </a:lnTo>
                  <a:lnTo>
                    <a:pt x="35593" y="25885"/>
                  </a:lnTo>
                  <a:cubicBezTo>
                    <a:pt x="35593" y="21571"/>
                    <a:pt x="34514" y="18335"/>
                    <a:pt x="33435" y="16178"/>
                  </a:cubicBezTo>
                  <a:cubicBezTo>
                    <a:pt x="32357" y="14021"/>
                    <a:pt x="30200" y="14021"/>
                    <a:pt x="26964" y="14021"/>
                  </a:cubicBezTo>
                  <a:cubicBezTo>
                    <a:pt x="24807" y="14021"/>
                    <a:pt x="22650" y="14021"/>
                    <a:pt x="20493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00" name="Freihandform: Form 2899">
              <a:extLst>
                <a:ext uri="{FF2B5EF4-FFF2-40B4-BE49-F238E27FC236}">
                  <a16:creationId xmlns:a16="http://schemas.microsoft.com/office/drawing/2014/main" id="{CD997A7F-AF84-4F8B-BA45-D1EA32F16E2A}"/>
                </a:ext>
              </a:extLst>
            </p:cNvPr>
            <p:cNvSpPr/>
            <p:nvPr/>
          </p:nvSpPr>
          <p:spPr>
            <a:xfrm>
              <a:off x="10523450" y="3347235"/>
              <a:ext cx="56084" cy="85205"/>
            </a:xfrm>
            <a:custGeom>
              <a:avLst/>
              <a:gdLst>
                <a:gd name="connsiteX0" fmla="*/ 24807 w 56084"/>
                <a:gd name="connsiteY0" fmla="*/ 85205 h 85205"/>
                <a:gd name="connsiteX1" fmla="*/ 11864 w 56084"/>
                <a:gd name="connsiteY1" fmla="*/ 84127 h 85205"/>
                <a:gd name="connsiteX2" fmla="*/ 3236 w 56084"/>
                <a:gd name="connsiteY2" fmla="*/ 78734 h 85205"/>
                <a:gd name="connsiteX3" fmla="*/ 0 w 56084"/>
                <a:gd name="connsiteY3" fmla="*/ 70106 h 85205"/>
                <a:gd name="connsiteX4" fmla="*/ 2157 w 56084"/>
                <a:gd name="connsiteY4" fmla="*/ 63634 h 85205"/>
                <a:gd name="connsiteX5" fmla="*/ 8628 w 56084"/>
                <a:gd name="connsiteY5" fmla="*/ 58242 h 85205"/>
                <a:gd name="connsiteX6" fmla="*/ 8628 w 56084"/>
                <a:gd name="connsiteY6" fmla="*/ 58242 h 85205"/>
                <a:gd name="connsiteX7" fmla="*/ 4314 w 56084"/>
                <a:gd name="connsiteY7" fmla="*/ 53928 h 85205"/>
                <a:gd name="connsiteX8" fmla="*/ 3236 w 56084"/>
                <a:gd name="connsiteY8" fmla="*/ 47456 h 85205"/>
                <a:gd name="connsiteX9" fmla="*/ 5393 w 56084"/>
                <a:gd name="connsiteY9" fmla="*/ 40985 h 85205"/>
                <a:gd name="connsiteX10" fmla="*/ 9707 w 56084"/>
                <a:gd name="connsiteY10" fmla="*/ 36671 h 85205"/>
                <a:gd name="connsiteX11" fmla="*/ 9707 w 56084"/>
                <a:gd name="connsiteY11" fmla="*/ 36671 h 85205"/>
                <a:gd name="connsiteX12" fmla="*/ 4314 w 56084"/>
                <a:gd name="connsiteY12" fmla="*/ 30199 h 85205"/>
                <a:gd name="connsiteX13" fmla="*/ 2157 w 56084"/>
                <a:gd name="connsiteY13" fmla="*/ 21571 h 85205"/>
                <a:gd name="connsiteX14" fmla="*/ 5393 w 56084"/>
                <a:gd name="connsiteY14" fmla="*/ 9707 h 85205"/>
                <a:gd name="connsiteX15" fmla="*/ 14021 w 56084"/>
                <a:gd name="connsiteY15" fmla="*/ 2157 h 85205"/>
                <a:gd name="connsiteX16" fmla="*/ 25885 w 56084"/>
                <a:gd name="connsiteY16" fmla="*/ 0 h 85205"/>
                <a:gd name="connsiteX17" fmla="*/ 30199 w 56084"/>
                <a:gd name="connsiteY17" fmla="*/ 0 h 85205"/>
                <a:gd name="connsiteX18" fmla="*/ 34514 w 56084"/>
                <a:gd name="connsiteY18" fmla="*/ 1078 h 85205"/>
                <a:gd name="connsiteX19" fmla="*/ 56085 w 56084"/>
                <a:gd name="connsiteY19" fmla="*/ 1078 h 85205"/>
                <a:gd name="connsiteX20" fmla="*/ 56085 w 56084"/>
                <a:gd name="connsiteY20" fmla="*/ 12943 h 85205"/>
                <a:gd name="connsiteX21" fmla="*/ 46378 w 56084"/>
                <a:gd name="connsiteY21" fmla="*/ 12943 h 85205"/>
                <a:gd name="connsiteX22" fmla="*/ 48535 w 56084"/>
                <a:gd name="connsiteY22" fmla="*/ 16178 h 85205"/>
                <a:gd name="connsiteX23" fmla="*/ 49613 w 56084"/>
                <a:gd name="connsiteY23" fmla="*/ 20492 h 85205"/>
                <a:gd name="connsiteX24" fmla="*/ 46378 w 56084"/>
                <a:gd name="connsiteY24" fmla="*/ 31278 h 85205"/>
                <a:gd name="connsiteX25" fmla="*/ 37749 w 56084"/>
                <a:gd name="connsiteY25" fmla="*/ 37749 h 85205"/>
                <a:gd name="connsiteX26" fmla="*/ 25885 w 56084"/>
                <a:gd name="connsiteY26" fmla="*/ 39906 h 85205"/>
                <a:gd name="connsiteX27" fmla="*/ 22649 w 56084"/>
                <a:gd name="connsiteY27" fmla="*/ 39906 h 85205"/>
                <a:gd name="connsiteX28" fmla="*/ 18335 w 56084"/>
                <a:gd name="connsiteY28" fmla="*/ 38828 h 85205"/>
                <a:gd name="connsiteX29" fmla="*/ 16178 w 56084"/>
                <a:gd name="connsiteY29" fmla="*/ 40985 h 85205"/>
                <a:gd name="connsiteX30" fmla="*/ 15100 w 56084"/>
                <a:gd name="connsiteY30" fmla="*/ 44220 h 85205"/>
                <a:gd name="connsiteX31" fmla="*/ 17257 w 56084"/>
                <a:gd name="connsiteY31" fmla="*/ 47456 h 85205"/>
                <a:gd name="connsiteX32" fmla="*/ 23728 w 56084"/>
                <a:gd name="connsiteY32" fmla="*/ 48535 h 85205"/>
                <a:gd name="connsiteX33" fmla="*/ 33435 w 56084"/>
                <a:gd name="connsiteY33" fmla="*/ 48535 h 85205"/>
                <a:gd name="connsiteX34" fmla="*/ 49613 w 56084"/>
                <a:gd name="connsiteY34" fmla="*/ 51770 h 85205"/>
                <a:gd name="connsiteX35" fmla="*/ 55006 w 56084"/>
                <a:gd name="connsiteY35" fmla="*/ 62556 h 85205"/>
                <a:gd name="connsiteX36" fmla="*/ 50692 w 56084"/>
                <a:gd name="connsiteY36" fmla="*/ 73342 h 85205"/>
                <a:gd name="connsiteX37" fmla="*/ 39907 w 56084"/>
                <a:gd name="connsiteY37" fmla="*/ 80891 h 85205"/>
                <a:gd name="connsiteX38" fmla="*/ 24807 w 56084"/>
                <a:gd name="connsiteY38" fmla="*/ 85205 h 85205"/>
                <a:gd name="connsiteX39" fmla="*/ 26964 w 56084"/>
                <a:gd name="connsiteY39" fmla="*/ 74420 h 85205"/>
                <a:gd name="connsiteX40" fmla="*/ 34514 w 56084"/>
                <a:gd name="connsiteY40" fmla="*/ 73342 h 85205"/>
                <a:gd name="connsiteX41" fmla="*/ 39907 w 56084"/>
                <a:gd name="connsiteY41" fmla="*/ 70106 h 85205"/>
                <a:gd name="connsiteX42" fmla="*/ 42064 w 56084"/>
                <a:gd name="connsiteY42" fmla="*/ 65792 h 85205"/>
                <a:gd name="connsiteX43" fmla="*/ 39907 w 56084"/>
                <a:gd name="connsiteY43" fmla="*/ 61477 h 85205"/>
                <a:gd name="connsiteX44" fmla="*/ 33435 w 56084"/>
                <a:gd name="connsiteY44" fmla="*/ 60399 h 85205"/>
                <a:gd name="connsiteX45" fmla="*/ 26964 w 56084"/>
                <a:gd name="connsiteY45" fmla="*/ 60399 h 85205"/>
                <a:gd name="connsiteX46" fmla="*/ 22649 w 56084"/>
                <a:gd name="connsiteY46" fmla="*/ 60399 h 85205"/>
                <a:gd name="connsiteX47" fmla="*/ 19414 w 56084"/>
                <a:gd name="connsiteY47" fmla="*/ 60399 h 85205"/>
                <a:gd name="connsiteX48" fmla="*/ 16178 w 56084"/>
                <a:gd name="connsiteY48" fmla="*/ 63634 h 85205"/>
                <a:gd name="connsiteX49" fmla="*/ 15100 w 56084"/>
                <a:gd name="connsiteY49" fmla="*/ 66870 h 85205"/>
                <a:gd name="connsiteX50" fmla="*/ 18335 w 56084"/>
                <a:gd name="connsiteY50" fmla="*/ 72263 h 85205"/>
                <a:gd name="connsiteX51" fmla="*/ 26964 w 56084"/>
                <a:gd name="connsiteY51" fmla="*/ 74420 h 85205"/>
                <a:gd name="connsiteX52" fmla="*/ 25885 w 56084"/>
                <a:gd name="connsiteY52" fmla="*/ 31278 h 85205"/>
                <a:gd name="connsiteX53" fmla="*/ 30199 w 56084"/>
                <a:gd name="connsiteY53" fmla="*/ 30199 h 85205"/>
                <a:gd name="connsiteX54" fmla="*/ 33435 w 56084"/>
                <a:gd name="connsiteY54" fmla="*/ 26964 h 85205"/>
                <a:gd name="connsiteX55" fmla="*/ 34514 w 56084"/>
                <a:gd name="connsiteY55" fmla="*/ 21571 h 85205"/>
                <a:gd name="connsiteX56" fmla="*/ 33435 w 56084"/>
                <a:gd name="connsiteY56" fmla="*/ 16178 h 85205"/>
                <a:gd name="connsiteX57" fmla="*/ 30199 w 56084"/>
                <a:gd name="connsiteY57" fmla="*/ 12943 h 85205"/>
                <a:gd name="connsiteX58" fmla="*/ 25885 w 56084"/>
                <a:gd name="connsiteY58" fmla="*/ 11864 h 85205"/>
                <a:gd name="connsiteX59" fmla="*/ 19414 w 56084"/>
                <a:gd name="connsiteY59" fmla="*/ 14021 h 85205"/>
                <a:gd name="connsiteX60" fmla="*/ 17257 w 56084"/>
                <a:gd name="connsiteY60" fmla="*/ 21571 h 85205"/>
                <a:gd name="connsiteX61" fmla="*/ 18335 w 56084"/>
                <a:gd name="connsiteY61" fmla="*/ 26964 h 85205"/>
                <a:gd name="connsiteX62" fmla="*/ 21571 w 56084"/>
                <a:gd name="connsiteY62" fmla="*/ 30199 h 85205"/>
                <a:gd name="connsiteX63" fmla="*/ 25885 w 56084"/>
                <a:gd name="connsiteY63" fmla="*/ 31278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6084" h="85205">
                  <a:moveTo>
                    <a:pt x="24807" y="85205"/>
                  </a:moveTo>
                  <a:cubicBezTo>
                    <a:pt x="20493" y="85205"/>
                    <a:pt x="16178" y="85205"/>
                    <a:pt x="11864" y="84127"/>
                  </a:cubicBezTo>
                  <a:cubicBezTo>
                    <a:pt x="8628" y="83048"/>
                    <a:pt x="5393" y="80891"/>
                    <a:pt x="3236" y="78734"/>
                  </a:cubicBezTo>
                  <a:cubicBezTo>
                    <a:pt x="1078" y="76577"/>
                    <a:pt x="0" y="73342"/>
                    <a:pt x="0" y="70106"/>
                  </a:cubicBezTo>
                  <a:cubicBezTo>
                    <a:pt x="0" y="67949"/>
                    <a:pt x="1078" y="65792"/>
                    <a:pt x="2157" y="63634"/>
                  </a:cubicBezTo>
                  <a:cubicBezTo>
                    <a:pt x="3236" y="61477"/>
                    <a:pt x="5393" y="60399"/>
                    <a:pt x="8628" y="58242"/>
                  </a:cubicBezTo>
                  <a:lnTo>
                    <a:pt x="8628" y="58242"/>
                  </a:lnTo>
                  <a:cubicBezTo>
                    <a:pt x="7550" y="57163"/>
                    <a:pt x="5393" y="56085"/>
                    <a:pt x="4314" y="53928"/>
                  </a:cubicBezTo>
                  <a:cubicBezTo>
                    <a:pt x="3236" y="51770"/>
                    <a:pt x="3236" y="50692"/>
                    <a:pt x="3236" y="47456"/>
                  </a:cubicBezTo>
                  <a:cubicBezTo>
                    <a:pt x="3236" y="45299"/>
                    <a:pt x="4314" y="43142"/>
                    <a:pt x="5393" y="40985"/>
                  </a:cubicBezTo>
                  <a:cubicBezTo>
                    <a:pt x="6471" y="38828"/>
                    <a:pt x="8628" y="37749"/>
                    <a:pt x="9707" y="36671"/>
                  </a:cubicBezTo>
                  <a:lnTo>
                    <a:pt x="9707" y="36671"/>
                  </a:lnTo>
                  <a:cubicBezTo>
                    <a:pt x="7550" y="35592"/>
                    <a:pt x="5393" y="33435"/>
                    <a:pt x="4314" y="30199"/>
                  </a:cubicBezTo>
                  <a:cubicBezTo>
                    <a:pt x="3236" y="28042"/>
                    <a:pt x="2157" y="24807"/>
                    <a:pt x="2157" y="21571"/>
                  </a:cubicBezTo>
                  <a:cubicBezTo>
                    <a:pt x="2157" y="17257"/>
                    <a:pt x="3236" y="12943"/>
                    <a:pt x="5393" y="9707"/>
                  </a:cubicBezTo>
                  <a:cubicBezTo>
                    <a:pt x="7550" y="6471"/>
                    <a:pt x="10786" y="4314"/>
                    <a:pt x="14021" y="2157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28042" y="0"/>
                    <a:pt x="29121" y="0"/>
                    <a:pt x="30199" y="0"/>
                  </a:cubicBezTo>
                  <a:cubicBezTo>
                    <a:pt x="31278" y="0"/>
                    <a:pt x="33435" y="1078"/>
                    <a:pt x="34514" y="1078"/>
                  </a:cubicBezTo>
                  <a:lnTo>
                    <a:pt x="56085" y="1078"/>
                  </a:lnTo>
                  <a:lnTo>
                    <a:pt x="56085" y="12943"/>
                  </a:lnTo>
                  <a:lnTo>
                    <a:pt x="46378" y="12943"/>
                  </a:lnTo>
                  <a:cubicBezTo>
                    <a:pt x="47457" y="14021"/>
                    <a:pt x="47457" y="15100"/>
                    <a:pt x="48535" y="16178"/>
                  </a:cubicBezTo>
                  <a:cubicBezTo>
                    <a:pt x="49613" y="17257"/>
                    <a:pt x="49613" y="19414"/>
                    <a:pt x="49613" y="20492"/>
                  </a:cubicBezTo>
                  <a:cubicBezTo>
                    <a:pt x="49613" y="24807"/>
                    <a:pt x="48535" y="29121"/>
                    <a:pt x="46378" y="31278"/>
                  </a:cubicBezTo>
                  <a:cubicBezTo>
                    <a:pt x="44220" y="34514"/>
                    <a:pt x="42064" y="36671"/>
                    <a:pt x="37749" y="37749"/>
                  </a:cubicBezTo>
                  <a:cubicBezTo>
                    <a:pt x="34514" y="38828"/>
                    <a:pt x="30199" y="39906"/>
                    <a:pt x="25885" y="39906"/>
                  </a:cubicBezTo>
                  <a:cubicBezTo>
                    <a:pt x="24807" y="39906"/>
                    <a:pt x="23728" y="39906"/>
                    <a:pt x="22649" y="39906"/>
                  </a:cubicBezTo>
                  <a:cubicBezTo>
                    <a:pt x="21571" y="39906"/>
                    <a:pt x="20493" y="39906"/>
                    <a:pt x="18335" y="38828"/>
                  </a:cubicBezTo>
                  <a:cubicBezTo>
                    <a:pt x="17257" y="39906"/>
                    <a:pt x="17257" y="39906"/>
                    <a:pt x="16178" y="40985"/>
                  </a:cubicBezTo>
                  <a:cubicBezTo>
                    <a:pt x="16178" y="42063"/>
                    <a:pt x="15100" y="42063"/>
                    <a:pt x="15100" y="44220"/>
                  </a:cubicBezTo>
                  <a:cubicBezTo>
                    <a:pt x="15100" y="45299"/>
                    <a:pt x="16178" y="46378"/>
                    <a:pt x="17257" y="47456"/>
                  </a:cubicBezTo>
                  <a:cubicBezTo>
                    <a:pt x="18335" y="48535"/>
                    <a:pt x="20493" y="48535"/>
                    <a:pt x="23728" y="48535"/>
                  </a:cubicBezTo>
                  <a:lnTo>
                    <a:pt x="33435" y="48535"/>
                  </a:lnTo>
                  <a:cubicBezTo>
                    <a:pt x="40985" y="48535"/>
                    <a:pt x="46378" y="49613"/>
                    <a:pt x="49613" y="51770"/>
                  </a:cubicBezTo>
                  <a:cubicBezTo>
                    <a:pt x="53928" y="53928"/>
                    <a:pt x="55006" y="58242"/>
                    <a:pt x="55006" y="62556"/>
                  </a:cubicBezTo>
                  <a:cubicBezTo>
                    <a:pt x="55006" y="66870"/>
                    <a:pt x="53928" y="70106"/>
                    <a:pt x="50692" y="73342"/>
                  </a:cubicBezTo>
                  <a:cubicBezTo>
                    <a:pt x="48535" y="76577"/>
                    <a:pt x="44220" y="78734"/>
                    <a:pt x="39907" y="80891"/>
                  </a:cubicBezTo>
                  <a:cubicBezTo>
                    <a:pt x="35592" y="83048"/>
                    <a:pt x="31278" y="85205"/>
                    <a:pt x="24807" y="85205"/>
                  </a:cubicBezTo>
                  <a:close/>
                  <a:moveTo>
                    <a:pt x="26964" y="74420"/>
                  </a:moveTo>
                  <a:cubicBezTo>
                    <a:pt x="30199" y="74420"/>
                    <a:pt x="32357" y="74420"/>
                    <a:pt x="34514" y="73342"/>
                  </a:cubicBezTo>
                  <a:cubicBezTo>
                    <a:pt x="36671" y="72263"/>
                    <a:pt x="38828" y="71184"/>
                    <a:pt x="39907" y="70106"/>
                  </a:cubicBezTo>
                  <a:cubicBezTo>
                    <a:pt x="40985" y="69027"/>
                    <a:pt x="42064" y="67949"/>
                    <a:pt x="42064" y="65792"/>
                  </a:cubicBezTo>
                  <a:cubicBezTo>
                    <a:pt x="42064" y="63634"/>
                    <a:pt x="40985" y="62556"/>
                    <a:pt x="39907" y="61477"/>
                  </a:cubicBezTo>
                  <a:cubicBezTo>
                    <a:pt x="38828" y="60399"/>
                    <a:pt x="35592" y="60399"/>
                    <a:pt x="33435" y="60399"/>
                  </a:cubicBezTo>
                  <a:lnTo>
                    <a:pt x="26964" y="60399"/>
                  </a:lnTo>
                  <a:cubicBezTo>
                    <a:pt x="24807" y="60399"/>
                    <a:pt x="23728" y="60399"/>
                    <a:pt x="22649" y="60399"/>
                  </a:cubicBezTo>
                  <a:cubicBezTo>
                    <a:pt x="21571" y="60399"/>
                    <a:pt x="20493" y="60399"/>
                    <a:pt x="19414" y="60399"/>
                  </a:cubicBezTo>
                  <a:cubicBezTo>
                    <a:pt x="18335" y="61477"/>
                    <a:pt x="17257" y="62556"/>
                    <a:pt x="16178" y="63634"/>
                  </a:cubicBezTo>
                  <a:cubicBezTo>
                    <a:pt x="15100" y="64713"/>
                    <a:pt x="15100" y="65792"/>
                    <a:pt x="15100" y="66870"/>
                  </a:cubicBezTo>
                  <a:cubicBezTo>
                    <a:pt x="15100" y="69027"/>
                    <a:pt x="16178" y="71184"/>
                    <a:pt x="18335" y="72263"/>
                  </a:cubicBezTo>
                  <a:cubicBezTo>
                    <a:pt x="19414" y="74420"/>
                    <a:pt x="22649" y="74420"/>
                    <a:pt x="26964" y="74420"/>
                  </a:cubicBezTo>
                  <a:close/>
                  <a:moveTo>
                    <a:pt x="25885" y="31278"/>
                  </a:moveTo>
                  <a:cubicBezTo>
                    <a:pt x="28042" y="31278"/>
                    <a:pt x="29121" y="31278"/>
                    <a:pt x="30199" y="30199"/>
                  </a:cubicBezTo>
                  <a:cubicBezTo>
                    <a:pt x="31278" y="29121"/>
                    <a:pt x="32357" y="28042"/>
                    <a:pt x="33435" y="26964"/>
                  </a:cubicBezTo>
                  <a:cubicBezTo>
                    <a:pt x="34514" y="25885"/>
                    <a:pt x="34514" y="23728"/>
                    <a:pt x="34514" y="21571"/>
                  </a:cubicBezTo>
                  <a:cubicBezTo>
                    <a:pt x="34514" y="19414"/>
                    <a:pt x="34514" y="17257"/>
                    <a:pt x="33435" y="16178"/>
                  </a:cubicBezTo>
                  <a:cubicBezTo>
                    <a:pt x="32357" y="15100"/>
                    <a:pt x="31278" y="14021"/>
                    <a:pt x="30199" y="12943"/>
                  </a:cubicBezTo>
                  <a:cubicBezTo>
                    <a:pt x="29121" y="11864"/>
                    <a:pt x="26964" y="11864"/>
                    <a:pt x="25885" y="11864"/>
                  </a:cubicBezTo>
                  <a:cubicBezTo>
                    <a:pt x="23728" y="11864"/>
                    <a:pt x="21571" y="12943"/>
                    <a:pt x="19414" y="14021"/>
                  </a:cubicBezTo>
                  <a:cubicBezTo>
                    <a:pt x="17257" y="16178"/>
                    <a:pt x="17257" y="18335"/>
                    <a:pt x="17257" y="21571"/>
                  </a:cubicBezTo>
                  <a:cubicBezTo>
                    <a:pt x="17257" y="23728"/>
                    <a:pt x="17257" y="25885"/>
                    <a:pt x="18335" y="26964"/>
                  </a:cubicBezTo>
                  <a:cubicBezTo>
                    <a:pt x="19414" y="28042"/>
                    <a:pt x="20493" y="30199"/>
                    <a:pt x="21571" y="30199"/>
                  </a:cubicBezTo>
                  <a:cubicBezTo>
                    <a:pt x="22649" y="30199"/>
                    <a:pt x="23728" y="31278"/>
                    <a:pt x="25885" y="31278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01" name="Freihandform: Form 2900">
              <a:extLst>
                <a:ext uri="{FF2B5EF4-FFF2-40B4-BE49-F238E27FC236}">
                  <a16:creationId xmlns:a16="http://schemas.microsoft.com/office/drawing/2014/main" id="{E06F1328-7C92-4EC8-9F6C-6D92D7F0C9AB}"/>
                </a:ext>
              </a:extLst>
            </p:cNvPr>
            <p:cNvSpPr/>
            <p:nvPr/>
          </p:nvSpPr>
          <p:spPr>
            <a:xfrm>
              <a:off x="10150272" y="3439991"/>
              <a:ext cx="57163" cy="80891"/>
            </a:xfrm>
            <a:custGeom>
              <a:avLst/>
              <a:gdLst>
                <a:gd name="connsiteX0" fmla="*/ 28042 w 57163"/>
                <a:gd name="connsiteY0" fmla="*/ 80891 h 80891"/>
                <a:gd name="connsiteX1" fmla="*/ 12942 w 57163"/>
                <a:gd name="connsiteY1" fmla="*/ 77656 h 80891"/>
                <a:gd name="connsiteX2" fmla="*/ 0 w 57163"/>
                <a:gd name="connsiteY2" fmla="*/ 69027 h 80891"/>
                <a:gd name="connsiteX3" fmla="*/ 9707 w 57163"/>
                <a:gd name="connsiteY3" fmla="*/ 58242 h 80891"/>
                <a:gd name="connsiteX4" fmla="*/ 19414 w 57163"/>
                <a:gd name="connsiteY4" fmla="*/ 64713 h 80891"/>
                <a:gd name="connsiteX5" fmla="*/ 29120 w 57163"/>
                <a:gd name="connsiteY5" fmla="*/ 66870 h 80891"/>
                <a:gd name="connsiteX6" fmla="*/ 37749 w 57163"/>
                <a:gd name="connsiteY6" fmla="*/ 64713 h 80891"/>
                <a:gd name="connsiteX7" fmla="*/ 40985 w 57163"/>
                <a:gd name="connsiteY7" fmla="*/ 58242 h 80891"/>
                <a:gd name="connsiteX8" fmla="*/ 39906 w 57163"/>
                <a:gd name="connsiteY8" fmla="*/ 53928 h 80891"/>
                <a:gd name="connsiteX9" fmla="*/ 35592 w 57163"/>
                <a:gd name="connsiteY9" fmla="*/ 50692 h 80891"/>
                <a:gd name="connsiteX10" fmla="*/ 29120 w 57163"/>
                <a:gd name="connsiteY10" fmla="*/ 48535 h 80891"/>
                <a:gd name="connsiteX11" fmla="*/ 19414 w 57163"/>
                <a:gd name="connsiteY11" fmla="*/ 44221 h 80891"/>
                <a:gd name="connsiteX12" fmla="*/ 11864 w 57163"/>
                <a:gd name="connsiteY12" fmla="*/ 39907 h 80891"/>
                <a:gd name="connsiteX13" fmla="*/ 6471 w 57163"/>
                <a:gd name="connsiteY13" fmla="*/ 33435 h 80891"/>
                <a:gd name="connsiteX14" fmla="*/ 4314 w 57163"/>
                <a:gd name="connsiteY14" fmla="*/ 23728 h 80891"/>
                <a:gd name="connsiteX15" fmla="*/ 7549 w 57163"/>
                <a:gd name="connsiteY15" fmla="*/ 11864 h 80891"/>
                <a:gd name="connsiteX16" fmla="*/ 17257 w 57163"/>
                <a:gd name="connsiteY16" fmla="*/ 3236 h 80891"/>
                <a:gd name="connsiteX17" fmla="*/ 31278 w 57163"/>
                <a:gd name="connsiteY17" fmla="*/ 0 h 80891"/>
                <a:gd name="connsiteX18" fmla="*/ 44220 w 57163"/>
                <a:gd name="connsiteY18" fmla="*/ 2157 h 80891"/>
                <a:gd name="connsiteX19" fmla="*/ 55006 w 57163"/>
                <a:gd name="connsiteY19" fmla="*/ 9707 h 80891"/>
                <a:gd name="connsiteX20" fmla="*/ 46378 w 57163"/>
                <a:gd name="connsiteY20" fmla="*/ 20493 h 80891"/>
                <a:gd name="connsiteX21" fmla="*/ 38828 w 57163"/>
                <a:gd name="connsiteY21" fmla="*/ 16178 h 80891"/>
                <a:gd name="connsiteX22" fmla="*/ 30199 w 57163"/>
                <a:gd name="connsiteY22" fmla="*/ 15100 h 80891"/>
                <a:gd name="connsiteX23" fmla="*/ 22649 w 57163"/>
                <a:gd name="connsiteY23" fmla="*/ 17257 h 80891"/>
                <a:gd name="connsiteX24" fmla="*/ 19414 w 57163"/>
                <a:gd name="connsiteY24" fmla="*/ 22650 h 80891"/>
                <a:gd name="connsiteX25" fmla="*/ 20492 w 57163"/>
                <a:gd name="connsiteY25" fmla="*/ 26964 h 80891"/>
                <a:gd name="connsiteX26" fmla="*/ 24807 w 57163"/>
                <a:gd name="connsiteY26" fmla="*/ 30199 h 80891"/>
                <a:gd name="connsiteX27" fmla="*/ 31278 w 57163"/>
                <a:gd name="connsiteY27" fmla="*/ 32357 h 80891"/>
                <a:gd name="connsiteX28" fmla="*/ 40985 w 57163"/>
                <a:gd name="connsiteY28" fmla="*/ 36671 h 80891"/>
                <a:gd name="connsiteX29" fmla="*/ 49613 w 57163"/>
                <a:gd name="connsiteY29" fmla="*/ 40985 h 80891"/>
                <a:gd name="connsiteX30" fmla="*/ 55006 w 57163"/>
                <a:gd name="connsiteY30" fmla="*/ 47456 h 80891"/>
                <a:gd name="connsiteX31" fmla="*/ 57163 w 57163"/>
                <a:gd name="connsiteY31" fmla="*/ 57163 h 80891"/>
                <a:gd name="connsiteX32" fmla="*/ 53928 w 57163"/>
                <a:gd name="connsiteY32" fmla="*/ 69027 h 80891"/>
                <a:gd name="connsiteX33" fmla="*/ 44220 w 57163"/>
                <a:gd name="connsiteY33" fmla="*/ 77656 h 80891"/>
                <a:gd name="connsiteX34" fmla="*/ 28042 w 57163"/>
                <a:gd name="connsiteY34" fmla="*/ 80891 h 8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7163" h="80891">
                  <a:moveTo>
                    <a:pt x="28042" y="80891"/>
                  </a:moveTo>
                  <a:cubicBezTo>
                    <a:pt x="22649" y="80891"/>
                    <a:pt x="18335" y="79813"/>
                    <a:pt x="12942" y="77656"/>
                  </a:cubicBezTo>
                  <a:cubicBezTo>
                    <a:pt x="7549" y="75499"/>
                    <a:pt x="3236" y="73342"/>
                    <a:pt x="0" y="69027"/>
                  </a:cubicBezTo>
                  <a:lnTo>
                    <a:pt x="9707" y="58242"/>
                  </a:lnTo>
                  <a:cubicBezTo>
                    <a:pt x="12942" y="60399"/>
                    <a:pt x="15099" y="62556"/>
                    <a:pt x="19414" y="64713"/>
                  </a:cubicBezTo>
                  <a:cubicBezTo>
                    <a:pt x="22649" y="65792"/>
                    <a:pt x="25885" y="66870"/>
                    <a:pt x="29120" y="66870"/>
                  </a:cubicBezTo>
                  <a:cubicBezTo>
                    <a:pt x="33435" y="66870"/>
                    <a:pt x="35592" y="65792"/>
                    <a:pt x="37749" y="64713"/>
                  </a:cubicBezTo>
                  <a:cubicBezTo>
                    <a:pt x="39906" y="63635"/>
                    <a:pt x="40985" y="61478"/>
                    <a:pt x="40985" y="58242"/>
                  </a:cubicBezTo>
                  <a:cubicBezTo>
                    <a:pt x="40985" y="56085"/>
                    <a:pt x="40985" y="55006"/>
                    <a:pt x="39906" y="53928"/>
                  </a:cubicBezTo>
                  <a:cubicBezTo>
                    <a:pt x="38828" y="52849"/>
                    <a:pt x="37749" y="51770"/>
                    <a:pt x="35592" y="50692"/>
                  </a:cubicBezTo>
                  <a:cubicBezTo>
                    <a:pt x="33435" y="49613"/>
                    <a:pt x="32357" y="48535"/>
                    <a:pt x="29120" y="48535"/>
                  </a:cubicBezTo>
                  <a:lnTo>
                    <a:pt x="19414" y="44221"/>
                  </a:lnTo>
                  <a:cubicBezTo>
                    <a:pt x="17257" y="43142"/>
                    <a:pt x="14021" y="42064"/>
                    <a:pt x="11864" y="39907"/>
                  </a:cubicBezTo>
                  <a:cubicBezTo>
                    <a:pt x="9707" y="37749"/>
                    <a:pt x="7549" y="35592"/>
                    <a:pt x="6471" y="33435"/>
                  </a:cubicBezTo>
                  <a:cubicBezTo>
                    <a:pt x="5393" y="30199"/>
                    <a:pt x="4314" y="26964"/>
                    <a:pt x="4314" y="23728"/>
                  </a:cubicBezTo>
                  <a:cubicBezTo>
                    <a:pt x="4314" y="19414"/>
                    <a:pt x="5393" y="16178"/>
                    <a:pt x="7549" y="11864"/>
                  </a:cubicBezTo>
                  <a:cubicBezTo>
                    <a:pt x="9707" y="8628"/>
                    <a:pt x="12942" y="5393"/>
                    <a:pt x="17257" y="3236"/>
                  </a:cubicBezTo>
                  <a:cubicBezTo>
                    <a:pt x="21571" y="1079"/>
                    <a:pt x="25885" y="0"/>
                    <a:pt x="31278" y="0"/>
                  </a:cubicBezTo>
                  <a:cubicBezTo>
                    <a:pt x="35592" y="0"/>
                    <a:pt x="39906" y="1079"/>
                    <a:pt x="44220" y="2157"/>
                  </a:cubicBezTo>
                  <a:cubicBezTo>
                    <a:pt x="48535" y="4314"/>
                    <a:pt x="51770" y="6471"/>
                    <a:pt x="55006" y="9707"/>
                  </a:cubicBezTo>
                  <a:lnTo>
                    <a:pt x="46378" y="20493"/>
                  </a:lnTo>
                  <a:cubicBezTo>
                    <a:pt x="44220" y="18336"/>
                    <a:pt x="40985" y="17257"/>
                    <a:pt x="38828" y="16178"/>
                  </a:cubicBezTo>
                  <a:cubicBezTo>
                    <a:pt x="36670" y="15100"/>
                    <a:pt x="33435" y="15100"/>
                    <a:pt x="30199" y="15100"/>
                  </a:cubicBezTo>
                  <a:cubicBezTo>
                    <a:pt x="26964" y="15100"/>
                    <a:pt x="24807" y="16178"/>
                    <a:pt x="22649" y="17257"/>
                  </a:cubicBezTo>
                  <a:cubicBezTo>
                    <a:pt x="20492" y="18336"/>
                    <a:pt x="19414" y="20493"/>
                    <a:pt x="19414" y="22650"/>
                  </a:cubicBezTo>
                  <a:cubicBezTo>
                    <a:pt x="19414" y="24807"/>
                    <a:pt x="19414" y="25885"/>
                    <a:pt x="20492" y="26964"/>
                  </a:cubicBezTo>
                  <a:cubicBezTo>
                    <a:pt x="21571" y="28042"/>
                    <a:pt x="22649" y="29121"/>
                    <a:pt x="24807" y="30199"/>
                  </a:cubicBezTo>
                  <a:cubicBezTo>
                    <a:pt x="26964" y="31278"/>
                    <a:pt x="29120" y="32357"/>
                    <a:pt x="31278" y="32357"/>
                  </a:cubicBezTo>
                  <a:lnTo>
                    <a:pt x="40985" y="36671"/>
                  </a:lnTo>
                  <a:cubicBezTo>
                    <a:pt x="44220" y="37749"/>
                    <a:pt x="46378" y="39907"/>
                    <a:pt x="49613" y="40985"/>
                  </a:cubicBezTo>
                  <a:cubicBezTo>
                    <a:pt x="52849" y="42064"/>
                    <a:pt x="53928" y="45299"/>
                    <a:pt x="55006" y="47456"/>
                  </a:cubicBezTo>
                  <a:cubicBezTo>
                    <a:pt x="56084" y="49613"/>
                    <a:pt x="57163" y="52849"/>
                    <a:pt x="57163" y="57163"/>
                  </a:cubicBezTo>
                  <a:cubicBezTo>
                    <a:pt x="57163" y="61478"/>
                    <a:pt x="56084" y="65792"/>
                    <a:pt x="53928" y="69027"/>
                  </a:cubicBezTo>
                  <a:cubicBezTo>
                    <a:pt x="51770" y="72263"/>
                    <a:pt x="48535" y="75499"/>
                    <a:pt x="44220" y="77656"/>
                  </a:cubicBezTo>
                  <a:cubicBezTo>
                    <a:pt x="38828" y="79813"/>
                    <a:pt x="34513" y="80891"/>
                    <a:pt x="28042" y="80891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02" name="Freihandform: Form 2901">
              <a:extLst>
                <a:ext uri="{FF2B5EF4-FFF2-40B4-BE49-F238E27FC236}">
                  <a16:creationId xmlns:a16="http://schemas.microsoft.com/office/drawing/2014/main" id="{65555A04-1B46-40D8-AD5E-EDBD2C19BA1C}"/>
                </a:ext>
              </a:extLst>
            </p:cNvPr>
            <p:cNvSpPr/>
            <p:nvPr/>
          </p:nvSpPr>
          <p:spPr>
            <a:xfrm>
              <a:off x="10219299" y="3435676"/>
              <a:ext cx="51770" cy="84127"/>
            </a:xfrm>
            <a:custGeom>
              <a:avLst/>
              <a:gdLst>
                <a:gd name="connsiteX0" fmla="*/ 0 w 51770"/>
                <a:gd name="connsiteY0" fmla="*/ 83048 h 84127"/>
                <a:gd name="connsiteX1" fmla="*/ 0 w 51770"/>
                <a:gd name="connsiteY1" fmla="*/ 0 h 84127"/>
                <a:gd name="connsiteX2" fmla="*/ 16178 w 51770"/>
                <a:gd name="connsiteY2" fmla="*/ 0 h 84127"/>
                <a:gd name="connsiteX3" fmla="*/ 16178 w 51770"/>
                <a:gd name="connsiteY3" fmla="*/ 20492 h 84127"/>
                <a:gd name="connsiteX4" fmla="*/ 15100 w 51770"/>
                <a:gd name="connsiteY4" fmla="*/ 31278 h 84127"/>
                <a:gd name="connsiteX5" fmla="*/ 22650 w 51770"/>
                <a:gd name="connsiteY5" fmla="*/ 25885 h 84127"/>
                <a:gd name="connsiteX6" fmla="*/ 33435 w 51770"/>
                <a:gd name="connsiteY6" fmla="*/ 23728 h 84127"/>
                <a:gd name="connsiteX7" fmla="*/ 47457 w 51770"/>
                <a:gd name="connsiteY7" fmla="*/ 30199 h 84127"/>
                <a:gd name="connsiteX8" fmla="*/ 51770 w 51770"/>
                <a:gd name="connsiteY8" fmla="*/ 47456 h 84127"/>
                <a:gd name="connsiteX9" fmla="*/ 51770 w 51770"/>
                <a:gd name="connsiteY9" fmla="*/ 84127 h 84127"/>
                <a:gd name="connsiteX10" fmla="*/ 35592 w 51770"/>
                <a:gd name="connsiteY10" fmla="*/ 84127 h 84127"/>
                <a:gd name="connsiteX11" fmla="*/ 35592 w 51770"/>
                <a:gd name="connsiteY11" fmla="*/ 48535 h 84127"/>
                <a:gd name="connsiteX12" fmla="*/ 33435 w 51770"/>
                <a:gd name="connsiteY12" fmla="*/ 38828 h 84127"/>
                <a:gd name="connsiteX13" fmla="*/ 26964 w 51770"/>
                <a:gd name="connsiteY13" fmla="*/ 36671 h 84127"/>
                <a:gd name="connsiteX14" fmla="*/ 20493 w 51770"/>
                <a:gd name="connsiteY14" fmla="*/ 37749 h 84127"/>
                <a:gd name="connsiteX15" fmla="*/ 15100 w 51770"/>
                <a:gd name="connsiteY15" fmla="*/ 42063 h 84127"/>
                <a:gd name="connsiteX16" fmla="*/ 15100 w 51770"/>
                <a:gd name="connsiteY16" fmla="*/ 81970 h 84127"/>
                <a:gd name="connsiteX17" fmla="*/ 0 w 51770"/>
                <a:gd name="connsiteY17" fmla="*/ 81970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84127">
                  <a:moveTo>
                    <a:pt x="0" y="83048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20492"/>
                  </a:lnTo>
                  <a:lnTo>
                    <a:pt x="15100" y="31278"/>
                  </a:lnTo>
                  <a:cubicBezTo>
                    <a:pt x="17257" y="29121"/>
                    <a:pt x="20493" y="26964"/>
                    <a:pt x="22650" y="25885"/>
                  </a:cubicBezTo>
                  <a:cubicBezTo>
                    <a:pt x="25885" y="23728"/>
                    <a:pt x="29121" y="23728"/>
                    <a:pt x="33435" y="23728"/>
                  </a:cubicBezTo>
                  <a:cubicBezTo>
                    <a:pt x="39907" y="23728"/>
                    <a:pt x="44221" y="25885"/>
                    <a:pt x="47457" y="30199"/>
                  </a:cubicBezTo>
                  <a:cubicBezTo>
                    <a:pt x="50692" y="34514"/>
                    <a:pt x="51770" y="39906"/>
                    <a:pt x="51770" y="47456"/>
                  </a:cubicBezTo>
                  <a:lnTo>
                    <a:pt x="51770" y="84127"/>
                  </a:lnTo>
                  <a:lnTo>
                    <a:pt x="35592" y="84127"/>
                  </a:lnTo>
                  <a:lnTo>
                    <a:pt x="35592" y="48535"/>
                  </a:lnTo>
                  <a:cubicBezTo>
                    <a:pt x="35592" y="44221"/>
                    <a:pt x="34514" y="40985"/>
                    <a:pt x="33435" y="38828"/>
                  </a:cubicBezTo>
                  <a:cubicBezTo>
                    <a:pt x="32357" y="36671"/>
                    <a:pt x="30199" y="36671"/>
                    <a:pt x="26964" y="36671"/>
                  </a:cubicBezTo>
                  <a:cubicBezTo>
                    <a:pt x="24807" y="36671"/>
                    <a:pt x="22650" y="36671"/>
                    <a:pt x="20493" y="37749"/>
                  </a:cubicBezTo>
                  <a:cubicBezTo>
                    <a:pt x="18335" y="38828"/>
                    <a:pt x="17257" y="39906"/>
                    <a:pt x="15100" y="42063"/>
                  </a:cubicBezTo>
                  <a:lnTo>
                    <a:pt x="15100" y="81970"/>
                  </a:lnTo>
                  <a:lnTo>
                    <a:pt x="0" y="8197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03" name="Freihandform: Form 2902">
              <a:extLst>
                <a:ext uri="{FF2B5EF4-FFF2-40B4-BE49-F238E27FC236}">
                  <a16:creationId xmlns:a16="http://schemas.microsoft.com/office/drawing/2014/main" id="{6E1F4428-95C8-4DE3-ABEC-BD5DDE9034BB}"/>
                </a:ext>
              </a:extLst>
            </p:cNvPr>
            <p:cNvSpPr/>
            <p:nvPr/>
          </p:nvSpPr>
          <p:spPr>
            <a:xfrm>
              <a:off x="10281855" y="3460483"/>
              <a:ext cx="58242" cy="60398"/>
            </a:xfrm>
            <a:custGeom>
              <a:avLst/>
              <a:gdLst>
                <a:gd name="connsiteX0" fmla="*/ 29121 w 58242"/>
                <a:gd name="connsiteY0" fmla="*/ 60399 h 60398"/>
                <a:gd name="connsiteX1" fmla="*/ 15100 w 58242"/>
                <a:gd name="connsiteY1" fmla="*/ 57163 h 60398"/>
                <a:gd name="connsiteX2" fmla="*/ 4314 w 58242"/>
                <a:gd name="connsiteY2" fmla="*/ 46378 h 60398"/>
                <a:gd name="connsiteX3" fmla="*/ 0 w 58242"/>
                <a:gd name="connsiteY3" fmla="*/ 30199 h 60398"/>
                <a:gd name="connsiteX4" fmla="*/ 4314 w 58242"/>
                <a:gd name="connsiteY4" fmla="*/ 14021 h 60398"/>
                <a:gd name="connsiteX5" fmla="*/ 15100 w 58242"/>
                <a:gd name="connsiteY5" fmla="*/ 3236 h 60398"/>
                <a:gd name="connsiteX6" fmla="*/ 29121 w 58242"/>
                <a:gd name="connsiteY6" fmla="*/ 0 h 60398"/>
                <a:gd name="connsiteX7" fmla="*/ 43142 w 58242"/>
                <a:gd name="connsiteY7" fmla="*/ 3236 h 60398"/>
                <a:gd name="connsiteX8" fmla="*/ 53928 w 58242"/>
                <a:gd name="connsiteY8" fmla="*/ 14021 h 60398"/>
                <a:gd name="connsiteX9" fmla="*/ 58242 w 58242"/>
                <a:gd name="connsiteY9" fmla="*/ 30199 h 60398"/>
                <a:gd name="connsiteX10" fmla="*/ 53928 w 58242"/>
                <a:gd name="connsiteY10" fmla="*/ 46378 h 60398"/>
                <a:gd name="connsiteX11" fmla="*/ 43142 w 58242"/>
                <a:gd name="connsiteY11" fmla="*/ 57163 h 60398"/>
                <a:gd name="connsiteX12" fmla="*/ 29121 w 58242"/>
                <a:gd name="connsiteY12" fmla="*/ 60399 h 60398"/>
                <a:gd name="connsiteX13" fmla="*/ 29121 w 58242"/>
                <a:gd name="connsiteY13" fmla="*/ 47456 h 60398"/>
                <a:gd name="connsiteX14" fmla="*/ 35593 w 58242"/>
                <a:gd name="connsiteY14" fmla="*/ 45299 h 60398"/>
                <a:gd name="connsiteX15" fmla="*/ 39907 w 58242"/>
                <a:gd name="connsiteY15" fmla="*/ 38828 h 60398"/>
                <a:gd name="connsiteX16" fmla="*/ 40985 w 58242"/>
                <a:gd name="connsiteY16" fmla="*/ 29121 h 60398"/>
                <a:gd name="connsiteX17" fmla="*/ 39907 w 58242"/>
                <a:gd name="connsiteY17" fmla="*/ 19414 h 60398"/>
                <a:gd name="connsiteX18" fmla="*/ 35593 w 58242"/>
                <a:gd name="connsiteY18" fmla="*/ 12943 h 60398"/>
                <a:gd name="connsiteX19" fmla="*/ 29121 w 58242"/>
                <a:gd name="connsiteY19" fmla="*/ 10786 h 60398"/>
                <a:gd name="connsiteX20" fmla="*/ 22650 w 58242"/>
                <a:gd name="connsiteY20" fmla="*/ 12943 h 60398"/>
                <a:gd name="connsiteX21" fmla="*/ 18335 w 58242"/>
                <a:gd name="connsiteY21" fmla="*/ 19414 h 60398"/>
                <a:gd name="connsiteX22" fmla="*/ 17257 w 58242"/>
                <a:gd name="connsiteY22" fmla="*/ 29121 h 60398"/>
                <a:gd name="connsiteX23" fmla="*/ 18335 w 58242"/>
                <a:gd name="connsiteY23" fmla="*/ 38828 h 60398"/>
                <a:gd name="connsiteX24" fmla="*/ 22650 w 58242"/>
                <a:gd name="connsiteY24" fmla="*/ 45299 h 60398"/>
                <a:gd name="connsiteX25" fmla="*/ 29121 w 58242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2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9" y="18335"/>
                    <a:pt x="4314" y="14021"/>
                  </a:cubicBezTo>
                  <a:cubicBezTo>
                    <a:pt x="6472" y="9707"/>
                    <a:pt x="10786" y="5393"/>
                    <a:pt x="15100" y="3236"/>
                  </a:cubicBezTo>
                  <a:cubicBezTo>
                    <a:pt x="19414" y="1078"/>
                    <a:pt x="23728" y="0"/>
                    <a:pt x="29121" y="0"/>
                  </a:cubicBezTo>
                  <a:cubicBezTo>
                    <a:pt x="34514" y="0"/>
                    <a:pt x="38828" y="1078"/>
                    <a:pt x="43142" y="3236"/>
                  </a:cubicBezTo>
                  <a:cubicBezTo>
                    <a:pt x="47457" y="5393"/>
                    <a:pt x="50692" y="9707"/>
                    <a:pt x="53928" y="14021"/>
                  </a:cubicBezTo>
                  <a:cubicBezTo>
                    <a:pt x="56085" y="18335"/>
                    <a:pt x="58242" y="23728"/>
                    <a:pt x="58242" y="30199"/>
                  </a:cubicBezTo>
                  <a:cubicBezTo>
                    <a:pt x="58242" y="36671"/>
                    <a:pt x="57164" y="42063"/>
                    <a:pt x="53928" y="46378"/>
                  </a:cubicBezTo>
                  <a:cubicBezTo>
                    <a:pt x="50692" y="50692"/>
                    <a:pt x="47457" y="55006"/>
                    <a:pt x="43142" y="57163"/>
                  </a:cubicBezTo>
                  <a:cubicBezTo>
                    <a:pt x="38828" y="59320"/>
                    <a:pt x="34514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3" y="45299"/>
                  </a:cubicBezTo>
                  <a:cubicBezTo>
                    <a:pt x="37749" y="44220"/>
                    <a:pt x="38828" y="42063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4807"/>
                    <a:pt x="40985" y="22649"/>
                    <a:pt x="39907" y="19414"/>
                  </a:cubicBezTo>
                  <a:cubicBezTo>
                    <a:pt x="38828" y="17257"/>
                    <a:pt x="37749" y="15100"/>
                    <a:pt x="35593" y="12943"/>
                  </a:cubicBezTo>
                  <a:cubicBezTo>
                    <a:pt x="33435" y="11864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3"/>
                  </a:cubicBezTo>
                  <a:cubicBezTo>
                    <a:pt x="20493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3435"/>
                    <a:pt x="17257" y="35592"/>
                    <a:pt x="18335" y="38828"/>
                  </a:cubicBezTo>
                  <a:cubicBezTo>
                    <a:pt x="19414" y="40985"/>
                    <a:pt x="20493" y="43142"/>
                    <a:pt x="22650" y="45299"/>
                  </a:cubicBezTo>
                  <a:cubicBezTo>
                    <a:pt x="24807" y="46378"/>
                    <a:pt x="26964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04" name="Freihandform: Form 2903">
              <a:extLst>
                <a:ext uri="{FF2B5EF4-FFF2-40B4-BE49-F238E27FC236}">
                  <a16:creationId xmlns:a16="http://schemas.microsoft.com/office/drawing/2014/main" id="{768E3FB4-F425-43A2-ACAE-D54D55E38121}"/>
                </a:ext>
              </a:extLst>
            </p:cNvPr>
            <p:cNvSpPr/>
            <p:nvPr/>
          </p:nvSpPr>
          <p:spPr>
            <a:xfrm>
              <a:off x="10347647" y="3459405"/>
              <a:ext cx="52848" cy="61477"/>
            </a:xfrm>
            <a:custGeom>
              <a:avLst/>
              <a:gdLst>
                <a:gd name="connsiteX0" fmla="*/ 30199 w 52848"/>
                <a:gd name="connsiteY0" fmla="*/ 61477 h 61477"/>
                <a:gd name="connsiteX1" fmla="*/ 15099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3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4 h 61477"/>
                <a:gd name="connsiteX12" fmla="*/ 14021 w 52848"/>
                <a:gd name="connsiteY12" fmla="*/ 34514 h 61477"/>
                <a:gd name="connsiteX13" fmla="*/ 14021 w 52848"/>
                <a:gd name="connsiteY13" fmla="*/ 23728 h 61477"/>
                <a:gd name="connsiteX14" fmla="*/ 39907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1 h 61477"/>
                <a:gd name="connsiteX25" fmla="*/ 50692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7"/>
                  </a:moveTo>
                  <a:cubicBezTo>
                    <a:pt x="24807" y="61477"/>
                    <a:pt x="19414" y="60399"/>
                    <a:pt x="15099" y="58242"/>
                  </a:cubicBezTo>
                  <a:cubicBezTo>
                    <a:pt x="10786" y="56085"/>
                    <a:pt x="7550" y="51770"/>
                    <a:pt x="4314" y="47456"/>
                  </a:cubicBezTo>
                  <a:cubicBezTo>
                    <a:pt x="1078" y="43142"/>
                    <a:pt x="0" y="37749"/>
                    <a:pt x="0" y="31278"/>
                  </a:cubicBezTo>
                  <a:cubicBezTo>
                    <a:pt x="0" y="24807"/>
                    <a:pt x="1078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8335" y="2157"/>
                    <a:pt x="22649" y="0"/>
                    <a:pt x="26964" y="0"/>
                  </a:cubicBezTo>
                  <a:cubicBezTo>
                    <a:pt x="32357" y="0"/>
                    <a:pt x="36670" y="1079"/>
                    <a:pt x="40985" y="3236"/>
                  </a:cubicBezTo>
                  <a:cubicBezTo>
                    <a:pt x="44220" y="5393"/>
                    <a:pt x="47456" y="8628"/>
                    <a:pt x="49613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7" y="23728"/>
                  </a:lnTo>
                  <a:cubicBezTo>
                    <a:pt x="39907" y="20493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6178" y="21571"/>
                    <a:pt x="16178" y="25885"/>
                    <a:pt x="16178" y="30199"/>
                  </a:cubicBezTo>
                  <a:cubicBezTo>
                    <a:pt x="16178" y="34514"/>
                    <a:pt x="17257" y="38828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4" y="48535"/>
                    <a:pt x="36670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6" y="56085"/>
                    <a:pt x="44220" y="57163"/>
                    <a:pt x="40985" y="58242"/>
                  </a:cubicBezTo>
                  <a:cubicBezTo>
                    <a:pt x="37749" y="60399"/>
                    <a:pt x="33435" y="61477"/>
                    <a:pt x="30199" y="614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05" name="Freihandform: Form 2904">
              <a:extLst>
                <a:ext uri="{FF2B5EF4-FFF2-40B4-BE49-F238E27FC236}">
                  <a16:creationId xmlns:a16="http://schemas.microsoft.com/office/drawing/2014/main" id="{4B6B46EF-7093-403E-AFEC-E281513E071C}"/>
                </a:ext>
              </a:extLst>
            </p:cNvPr>
            <p:cNvSpPr/>
            <p:nvPr/>
          </p:nvSpPr>
          <p:spPr>
            <a:xfrm>
              <a:off x="10406967" y="3461562"/>
              <a:ext cx="46377" cy="59320"/>
            </a:xfrm>
            <a:custGeom>
              <a:avLst/>
              <a:gdLst>
                <a:gd name="connsiteX0" fmla="*/ 22649 w 46377"/>
                <a:gd name="connsiteY0" fmla="*/ 59320 h 59320"/>
                <a:gd name="connsiteX1" fmla="*/ 10786 w 46377"/>
                <a:gd name="connsiteY1" fmla="*/ 57163 h 59320"/>
                <a:gd name="connsiteX2" fmla="*/ 0 w 46377"/>
                <a:gd name="connsiteY2" fmla="*/ 51770 h 59320"/>
                <a:gd name="connsiteX3" fmla="*/ 7550 w 46377"/>
                <a:gd name="connsiteY3" fmla="*/ 42064 h 59320"/>
                <a:gd name="connsiteX4" fmla="*/ 15099 w 46377"/>
                <a:gd name="connsiteY4" fmla="*/ 46378 h 59320"/>
                <a:gd name="connsiteX5" fmla="*/ 22649 w 46377"/>
                <a:gd name="connsiteY5" fmla="*/ 48535 h 59320"/>
                <a:gd name="connsiteX6" fmla="*/ 29121 w 46377"/>
                <a:gd name="connsiteY6" fmla="*/ 47456 h 59320"/>
                <a:gd name="connsiteX7" fmla="*/ 31278 w 46377"/>
                <a:gd name="connsiteY7" fmla="*/ 43142 h 59320"/>
                <a:gd name="connsiteX8" fmla="*/ 29121 w 46377"/>
                <a:gd name="connsiteY8" fmla="*/ 39907 h 59320"/>
                <a:gd name="connsiteX9" fmla="*/ 24807 w 46377"/>
                <a:gd name="connsiteY9" fmla="*/ 37749 h 59320"/>
                <a:gd name="connsiteX10" fmla="*/ 19414 w 46377"/>
                <a:gd name="connsiteY10" fmla="*/ 35592 h 59320"/>
                <a:gd name="connsiteX11" fmla="*/ 11864 w 46377"/>
                <a:gd name="connsiteY11" fmla="*/ 32357 h 59320"/>
                <a:gd name="connsiteX12" fmla="*/ 5393 w 46377"/>
                <a:gd name="connsiteY12" fmla="*/ 26964 h 59320"/>
                <a:gd name="connsiteX13" fmla="*/ 3236 w 46377"/>
                <a:gd name="connsiteY13" fmla="*/ 18336 h 59320"/>
                <a:gd name="connsiteX14" fmla="*/ 9707 w 46377"/>
                <a:gd name="connsiteY14" fmla="*/ 5393 h 59320"/>
                <a:gd name="connsiteX15" fmla="*/ 25885 w 46377"/>
                <a:gd name="connsiteY15" fmla="*/ 0 h 59320"/>
                <a:gd name="connsiteX16" fmla="*/ 37749 w 46377"/>
                <a:gd name="connsiteY16" fmla="*/ 2157 h 59320"/>
                <a:gd name="connsiteX17" fmla="*/ 46378 w 46377"/>
                <a:gd name="connsiteY17" fmla="*/ 7550 h 59320"/>
                <a:gd name="connsiteX18" fmla="*/ 38828 w 46377"/>
                <a:gd name="connsiteY18" fmla="*/ 17257 h 59320"/>
                <a:gd name="connsiteX19" fmla="*/ 32357 w 46377"/>
                <a:gd name="connsiteY19" fmla="*/ 14021 h 59320"/>
                <a:gd name="connsiteX20" fmla="*/ 25885 w 46377"/>
                <a:gd name="connsiteY20" fmla="*/ 12943 h 59320"/>
                <a:gd name="connsiteX21" fmla="*/ 20492 w 46377"/>
                <a:gd name="connsiteY21" fmla="*/ 14021 h 59320"/>
                <a:gd name="connsiteX22" fmla="*/ 18335 w 46377"/>
                <a:gd name="connsiteY22" fmla="*/ 18336 h 59320"/>
                <a:gd name="connsiteX23" fmla="*/ 20492 w 46377"/>
                <a:gd name="connsiteY23" fmla="*/ 21571 h 59320"/>
                <a:gd name="connsiteX24" fmla="*/ 24807 w 46377"/>
                <a:gd name="connsiteY24" fmla="*/ 23728 h 59320"/>
                <a:gd name="connsiteX25" fmla="*/ 30199 w 46377"/>
                <a:gd name="connsiteY25" fmla="*/ 25885 h 59320"/>
                <a:gd name="connsiteX26" fmla="*/ 37749 w 46377"/>
                <a:gd name="connsiteY26" fmla="*/ 29121 h 59320"/>
                <a:gd name="connsiteX27" fmla="*/ 44220 w 46377"/>
                <a:gd name="connsiteY27" fmla="*/ 34514 h 59320"/>
                <a:gd name="connsiteX28" fmla="*/ 46378 w 46377"/>
                <a:gd name="connsiteY28" fmla="*/ 43142 h 59320"/>
                <a:gd name="connsiteX29" fmla="*/ 43142 w 46377"/>
                <a:gd name="connsiteY29" fmla="*/ 52849 h 59320"/>
                <a:gd name="connsiteX30" fmla="*/ 35592 w 46377"/>
                <a:gd name="connsiteY30" fmla="*/ 59320 h 59320"/>
                <a:gd name="connsiteX31" fmla="*/ 22649 w 46377"/>
                <a:gd name="connsiteY31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320">
                  <a:moveTo>
                    <a:pt x="22649" y="59320"/>
                  </a:moveTo>
                  <a:cubicBezTo>
                    <a:pt x="18335" y="59320"/>
                    <a:pt x="15099" y="58242"/>
                    <a:pt x="10786" y="57163"/>
                  </a:cubicBezTo>
                  <a:cubicBezTo>
                    <a:pt x="6471" y="56085"/>
                    <a:pt x="3236" y="53928"/>
                    <a:pt x="0" y="51770"/>
                  </a:cubicBezTo>
                  <a:lnTo>
                    <a:pt x="7550" y="42064"/>
                  </a:lnTo>
                  <a:cubicBezTo>
                    <a:pt x="9707" y="44221"/>
                    <a:pt x="12943" y="45299"/>
                    <a:pt x="15099" y="46378"/>
                  </a:cubicBezTo>
                  <a:cubicBezTo>
                    <a:pt x="17257" y="47456"/>
                    <a:pt x="20492" y="48535"/>
                    <a:pt x="22649" y="48535"/>
                  </a:cubicBezTo>
                  <a:cubicBezTo>
                    <a:pt x="25885" y="48535"/>
                    <a:pt x="26964" y="48535"/>
                    <a:pt x="29121" y="47456"/>
                  </a:cubicBezTo>
                  <a:cubicBezTo>
                    <a:pt x="30199" y="46378"/>
                    <a:pt x="31278" y="45299"/>
                    <a:pt x="31278" y="43142"/>
                  </a:cubicBezTo>
                  <a:cubicBezTo>
                    <a:pt x="31278" y="42064"/>
                    <a:pt x="30199" y="40985"/>
                    <a:pt x="29121" y="39907"/>
                  </a:cubicBezTo>
                  <a:cubicBezTo>
                    <a:pt x="28042" y="38828"/>
                    <a:pt x="25885" y="37749"/>
                    <a:pt x="24807" y="37749"/>
                  </a:cubicBezTo>
                  <a:cubicBezTo>
                    <a:pt x="22649" y="36671"/>
                    <a:pt x="20492" y="36671"/>
                    <a:pt x="19414" y="35592"/>
                  </a:cubicBezTo>
                  <a:cubicBezTo>
                    <a:pt x="17257" y="34514"/>
                    <a:pt x="14021" y="33435"/>
                    <a:pt x="11864" y="32357"/>
                  </a:cubicBezTo>
                  <a:cubicBezTo>
                    <a:pt x="9707" y="31278"/>
                    <a:pt x="7550" y="29121"/>
                    <a:pt x="5393" y="26964"/>
                  </a:cubicBezTo>
                  <a:cubicBezTo>
                    <a:pt x="3236" y="24807"/>
                    <a:pt x="3236" y="21571"/>
                    <a:pt x="3236" y="18336"/>
                  </a:cubicBezTo>
                  <a:cubicBezTo>
                    <a:pt x="3236" y="12943"/>
                    <a:pt x="5393" y="8628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199" y="0"/>
                    <a:pt x="34514" y="1079"/>
                    <a:pt x="37749" y="2157"/>
                  </a:cubicBezTo>
                  <a:cubicBezTo>
                    <a:pt x="40985" y="3236"/>
                    <a:pt x="44220" y="5393"/>
                    <a:pt x="46378" y="7550"/>
                  </a:cubicBezTo>
                  <a:lnTo>
                    <a:pt x="38828" y="17257"/>
                  </a:lnTo>
                  <a:cubicBezTo>
                    <a:pt x="36670" y="16178"/>
                    <a:pt x="34514" y="14021"/>
                    <a:pt x="32357" y="14021"/>
                  </a:cubicBezTo>
                  <a:cubicBezTo>
                    <a:pt x="30199" y="12943"/>
                    <a:pt x="28042" y="12943"/>
                    <a:pt x="25885" y="12943"/>
                  </a:cubicBezTo>
                  <a:cubicBezTo>
                    <a:pt x="23728" y="12943"/>
                    <a:pt x="21571" y="12943"/>
                    <a:pt x="20492" y="14021"/>
                  </a:cubicBezTo>
                  <a:cubicBezTo>
                    <a:pt x="19414" y="15100"/>
                    <a:pt x="18335" y="16178"/>
                    <a:pt x="18335" y="18336"/>
                  </a:cubicBezTo>
                  <a:cubicBezTo>
                    <a:pt x="18335" y="19414"/>
                    <a:pt x="19414" y="20493"/>
                    <a:pt x="20492" y="21571"/>
                  </a:cubicBezTo>
                  <a:cubicBezTo>
                    <a:pt x="21571" y="22650"/>
                    <a:pt x="22649" y="23728"/>
                    <a:pt x="24807" y="23728"/>
                  </a:cubicBezTo>
                  <a:cubicBezTo>
                    <a:pt x="26964" y="24807"/>
                    <a:pt x="28042" y="24807"/>
                    <a:pt x="30199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7" y="30199"/>
                    <a:pt x="42063" y="32357"/>
                    <a:pt x="44220" y="34514"/>
                  </a:cubicBezTo>
                  <a:cubicBezTo>
                    <a:pt x="46378" y="36671"/>
                    <a:pt x="46378" y="39907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5"/>
                    <a:pt x="38828" y="58242"/>
                    <a:pt x="35592" y="59320"/>
                  </a:cubicBezTo>
                  <a:cubicBezTo>
                    <a:pt x="32357" y="58242"/>
                    <a:pt x="28042" y="59320"/>
                    <a:pt x="22649" y="59320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906" name="Grafik 2">
            <a:extLst>
              <a:ext uri="{FF2B5EF4-FFF2-40B4-BE49-F238E27FC236}">
                <a16:creationId xmlns:a16="http://schemas.microsoft.com/office/drawing/2014/main" id="{AE2F5C38-55AB-4098-B9FD-C9F316A49A37}"/>
              </a:ext>
            </a:extLst>
          </p:cNvPr>
          <p:cNvGrpSpPr/>
          <p:nvPr/>
        </p:nvGrpSpPr>
        <p:grpSpPr>
          <a:xfrm>
            <a:off x="11144695" y="5222836"/>
            <a:ext cx="212474" cy="86284"/>
            <a:chOff x="11144695" y="5222836"/>
            <a:chExt cx="212474" cy="86284"/>
          </a:xfrm>
          <a:solidFill>
            <a:srgbClr val="E84E0F"/>
          </a:solidFill>
        </p:grpSpPr>
        <p:sp>
          <p:nvSpPr>
            <p:cNvPr id="2907" name="Freihandform: Form 2906">
              <a:extLst>
                <a:ext uri="{FF2B5EF4-FFF2-40B4-BE49-F238E27FC236}">
                  <a16:creationId xmlns:a16="http://schemas.microsoft.com/office/drawing/2014/main" id="{9971E681-E521-44BB-90B1-0179D2C79F12}"/>
                </a:ext>
              </a:extLst>
            </p:cNvPr>
            <p:cNvSpPr/>
            <p:nvPr/>
          </p:nvSpPr>
          <p:spPr>
            <a:xfrm>
              <a:off x="11144695" y="5230385"/>
              <a:ext cx="57163" cy="77655"/>
            </a:xfrm>
            <a:custGeom>
              <a:avLst/>
              <a:gdLst>
                <a:gd name="connsiteX0" fmla="*/ 0 w 57163"/>
                <a:gd name="connsiteY0" fmla="*/ 77656 h 77655"/>
                <a:gd name="connsiteX1" fmla="*/ 0 w 57163"/>
                <a:gd name="connsiteY1" fmla="*/ 0 h 77655"/>
                <a:gd name="connsiteX2" fmla="*/ 25885 w 57163"/>
                <a:gd name="connsiteY2" fmla="*/ 0 h 77655"/>
                <a:gd name="connsiteX3" fmla="*/ 39907 w 57163"/>
                <a:gd name="connsiteY3" fmla="*/ 2157 h 77655"/>
                <a:gd name="connsiteX4" fmla="*/ 49614 w 57163"/>
                <a:gd name="connsiteY4" fmla="*/ 7550 h 77655"/>
                <a:gd name="connsiteX5" fmla="*/ 52849 w 57163"/>
                <a:gd name="connsiteY5" fmla="*/ 19414 h 77655"/>
                <a:gd name="connsiteX6" fmla="*/ 49614 w 57163"/>
                <a:gd name="connsiteY6" fmla="*/ 29121 h 77655"/>
                <a:gd name="connsiteX7" fmla="*/ 42064 w 57163"/>
                <a:gd name="connsiteY7" fmla="*/ 35592 h 77655"/>
                <a:gd name="connsiteX8" fmla="*/ 42064 w 57163"/>
                <a:gd name="connsiteY8" fmla="*/ 35592 h 77655"/>
                <a:gd name="connsiteX9" fmla="*/ 52849 w 57163"/>
                <a:gd name="connsiteY9" fmla="*/ 40985 h 77655"/>
                <a:gd name="connsiteX10" fmla="*/ 57164 w 57163"/>
                <a:gd name="connsiteY10" fmla="*/ 52849 h 77655"/>
                <a:gd name="connsiteX11" fmla="*/ 52849 w 57163"/>
                <a:gd name="connsiteY11" fmla="*/ 65792 h 77655"/>
                <a:gd name="connsiteX12" fmla="*/ 42064 w 57163"/>
                <a:gd name="connsiteY12" fmla="*/ 73342 h 77655"/>
                <a:gd name="connsiteX13" fmla="*/ 26964 w 57163"/>
                <a:gd name="connsiteY13" fmla="*/ 75499 h 77655"/>
                <a:gd name="connsiteX14" fmla="*/ 0 w 57163"/>
                <a:gd name="connsiteY14" fmla="*/ 75499 h 77655"/>
                <a:gd name="connsiteX15" fmla="*/ 16178 w 57163"/>
                <a:gd name="connsiteY15" fmla="*/ 31278 h 77655"/>
                <a:gd name="connsiteX16" fmla="*/ 24807 w 57163"/>
                <a:gd name="connsiteY16" fmla="*/ 31278 h 77655"/>
                <a:gd name="connsiteX17" fmla="*/ 34514 w 57163"/>
                <a:gd name="connsiteY17" fmla="*/ 29121 h 77655"/>
                <a:gd name="connsiteX18" fmla="*/ 37749 w 57163"/>
                <a:gd name="connsiteY18" fmla="*/ 21571 h 77655"/>
                <a:gd name="connsiteX19" fmla="*/ 34514 w 57163"/>
                <a:gd name="connsiteY19" fmla="*/ 15100 h 77655"/>
                <a:gd name="connsiteX20" fmla="*/ 24807 w 57163"/>
                <a:gd name="connsiteY20" fmla="*/ 12943 h 77655"/>
                <a:gd name="connsiteX21" fmla="*/ 16178 w 57163"/>
                <a:gd name="connsiteY21" fmla="*/ 12943 h 77655"/>
                <a:gd name="connsiteX22" fmla="*/ 16178 w 57163"/>
                <a:gd name="connsiteY22" fmla="*/ 31278 h 77655"/>
                <a:gd name="connsiteX23" fmla="*/ 16178 w 57163"/>
                <a:gd name="connsiteY23" fmla="*/ 64713 h 77655"/>
                <a:gd name="connsiteX24" fmla="*/ 26964 w 57163"/>
                <a:gd name="connsiteY24" fmla="*/ 64713 h 77655"/>
                <a:gd name="connsiteX25" fmla="*/ 38828 w 57163"/>
                <a:gd name="connsiteY25" fmla="*/ 61478 h 77655"/>
                <a:gd name="connsiteX26" fmla="*/ 43142 w 57163"/>
                <a:gd name="connsiteY26" fmla="*/ 52849 h 77655"/>
                <a:gd name="connsiteX27" fmla="*/ 38828 w 57163"/>
                <a:gd name="connsiteY27" fmla="*/ 45299 h 77655"/>
                <a:gd name="connsiteX28" fmla="*/ 26964 w 57163"/>
                <a:gd name="connsiteY28" fmla="*/ 43142 h 77655"/>
                <a:gd name="connsiteX29" fmla="*/ 16178 w 57163"/>
                <a:gd name="connsiteY29" fmla="*/ 43142 h 77655"/>
                <a:gd name="connsiteX30" fmla="*/ 16178 w 57163"/>
                <a:gd name="connsiteY30" fmla="*/ 64713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163" h="77655">
                  <a:moveTo>
                    <a:pt x="0" y="77656"/>
                  </a:moveTo>
                  <a:lnTo>
                    <a:pt x="0" y="0"/>
                  </a:lnTo>
                  <a:lnTo>
                    <a:pt x="25885" y="0"/>
                  </a:lnTo>
                  <a:cubicBezTo>
                    <a:pt x="31278" y="0"/>
                    <a:pt x="35593" y="1079"/>
                    <a:pt x="39907" y="2157"/>
                  </a:cubicBezTo>
                  <a:cubicBezTo>
                    <a:pt x="44221" y="3236"/>
                    <a:pt x="47457" y="5393"/>
                    <a:pt x="49614" y="7550"/>
                  </a:cubicBezTo>
                  <a:cubicBezTo>
                    <a:pt x="51771" y="10786"/>
                    <a:pt x="52849" y="14021"/>
                    <a:pt x="52849" y="19414"/>
                  </a:cubicBezTo>
                  <a:cubicBezTo>
                    <a:pt x="52849" y="22650"/>
                    <a:pt x="51771" y="25885"/>
                    <a:pt x="49614" y="29121"/>
                  </a:cubicBezTo>
                  <a:cubicBezTo>
                    <a:pt x="47457" y="32357"/>
                    <a:pt x="45299" y="34514"/>
                    <a:pt x="42064" y="35592"/>
                  </a:cubicBezTo>
                  <a:lnTo>
                    <a:pt x="42064" y="35592"/>
                  </a:lnTo>
                  <a:cubicBezTo>
                    <a:pt x="46378" y="36671"/>
                    <a:pt x="49614" y="38828"/>
                    <a:pt x="52849" y="40985"/>
                  </a:cubicBezTo>
                  <a:cubicBezTo>
                    <a:pt x="56085" y="43142"/>
                    <a:pt x="57164" y="48535"/>
                    <a:pt x="57164" y="52849"/>
                  </a:cubicBezTo>
                  <a:cubicBezTo>
                    <a:pt x="57164" y="58242"/>
                    <a:pt x="56085" y="62556"/>
                    <a:pt x="52849" y="65792"/>
                  </a:cubicBezTo>
                  <a:cubicBezTo>
                    <a:pt x="50692" y="69027"/>
                    <a:pt x="46378" y="71184"/>
                    <a:pt x="42064" y="73342"/>
                  </a:cubicBezTo>
                  <a:cubicBezTo>
                    <a:pt x="37749" y="75499"/>
                    <a:pt x="32357" y="75499"/>
                    <a:pt x="26964" y="75499"/>
                  </a:cubicBezTo>
                  <a:lnTo>
                    <a:pt x="0" y="75499"/>
                  </a:lnTo>
                  <a:close/>
                  <a:moveTo>
                    <a:pt x="16178" y="31278"/>
                  </a:moveTo>
                  <a:lnTo>
                    <a:pt x="24807" y="31278"/>
                  </a:lnTo>
                  <a:cubicBezTo>
                    <a:pt x="29121" y="31278"/>
                    <a:pt x="32357" y="30200"/>
                    <a:pt x="34514" y="29121"/>
                  </a:cubicBezTo>
                  <a:cubicBezTo>
                    <a:pt x="36671" y="26964"/>
                    <a:pt x="37749" y="24807"/>
                    <a:pt x="37749" y="21571"/>
                  </a:cubicBezTo>
                  <a:cubicBezTo>
                    <a:pt x="37749" y="18336"/>
                    <a:pt x="36671" y="16178"/>
                    <a:pt x="34514" y="15100"/>
                  </a:cubicBezTo>
                  <a:cubicBezTo>
                    <a:pt x="32357" y="14021"/>
                    <a:pt x="29121" y="12943"/>
                    <a:pt x="24807" y="12943"/>
                  </a:cubicBezTo>
                  <a:lnTo>
                    <a:pt x="16178" y="12943"/>
                  </a:lnTo>
                  <a:lnTo>
                    <a:pt x="16178" y="31278"/>
                  </a:lnTo>
                  <a:close/>
                  <a:moveTo>
                    <a:pt x="16178" y="64713"/>
                  </a:moveTo>
                  <a:lnTo>
                    <a:pt x="26964" y="64713"/>
                  </a:lnTo>
                  <a:cubicBezTo>
                    <a:pt x="32357" y="64713"/>
                    <a:pt x="35593" y="63634"/>
                    <a:pt x="38828" y="61478"/>
                  </a:cubicBezTo>
                  <a:cubicBezTo>
                    <a:pt x="40985" y="59320"/>
                    <a:pt x="43142" y="57163"/>
                    <a:pt x="43142" y="52849"/>
                  </a:cubicBezTo>
                  <a:cubicBezTo>
                    <a:pt x="43142" y="49613"/>
                    <a:pt x="42064" y="46378"/>
                    <a:pt x="38828" y="45299"/>
                  </a:cubicBezTo>
                  <a:cubicBezTo>
                    <a:pt x="36671" y="43142"/>
                    <a:pt x="32357" y="43142"/>
                    <a:pt x="26964" y="43142"/>
                  </a:cubicBezTo>
                  <a:lnTo>
                    <a:pt x="16178" y="43142"/>
                  </a:lnTo>
                  <a:lnTo>
                    <a:pt x="16178" y="64713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08" name="Freihandform: Form 2907">
              <a:extLst>
                <a:ext uri="{FF2B5EF4-FFF2-40B4-BE49-F238E27FC236}">
                  <a16:creationId xmlns:a16="http://schemas.microsoft.com/office/drawing/2014/main" id="{31B40B45-0772-48C6-9547-9FDBFFEC9232}"/>
                </a:ext>
              </a:extLst>
            </p:cNvPr>
            <p:cNvSpPr/>
            <p:nvPr/>
          </p:nvSpPr>
          <p:spPr>
            <a:xfrm>
              <a:off x="11214801" y="5222836"/>
              <a:ext cx="17257" cy="85205"/>
            </a:xfrm>
            <a:custGeom>
              <a:avLst/>
              <a:gdLst>
                <a:gd name="connsiteX0" fmla="*/ 8629 w 17257"/>
                <a:gd name="connsiteY0" fmla="*/ 17257 h 85205"/>
                <a:gd name="connsiteX1" fmla="*/ 2157 w 17257"/>
                <a:gd name="connsiteY1" fmla="*/ 15100 h 85205"/>
                <a:gd name="connsiteX2" fmla="*/ 0 w 17257"/>
                <a:gd name="connsiteY2" fmla="*/ 8628 h 85205"/>
                <a:gd name="connsiteX3" fmla="*/ 2157 w 17257"/>
                <a:gd name="connsiteY3" fmla="*/ 2157 h 85205"/>
                <a:gd name="connsiteX4" fmla="*/ 8629 w 17257"/>
                <a:gd name="connsiteY4" fmla="*/ 0 h 85205"/>
                <a:gd name="connsiteX5" fmla="*/ 15100 w 17257"/>
                <a:gd name="connsiteY5" fmla="*/ 2157 h 85205"/>
                <a:gd name="connsiteX6" fmla="*/ 17257 w 17257"/>
                <a:gd name="connsiteY6" fmla="*/ 8628 h 85205"/>
                <a:gd name="connsiteX7" fmla="*/ 15100 w 17257"/>
                <a:gd name="connsiteY7" fmla="*/ 15100 h 85205"/>
                <a:gd name="connsiteX8" fmla="*/ 8629 w 17257"/>
                <a:gd name="connsiteY8" fmla="*/ 17257 h 85205"/>
                <a:gd name="connsiteX9" fmla="*/ 0 w 17257"/>
                <a:gd name="connsiteY9" fmla="*/ 85205 h 85205"/>
                <a:gd name="connsiteX10" fmla="*/ 0 w 17257"/>
                <a:gd name="connsiteY10" fmla="*/ 26964 h 85205"/>
                <a:gd name="connsiteX11" fmla="*/ 16178 w 17257"/>
                <a:gd name="connsiteY11" fmla="*/ 26964 h 85205"/>
                <a:gd name="connsiteX12" fmla="*/ 16178 w 17257"/>
                <a:gd name="connsiteY12" fmla="*/ 85205 h 85205"/>
                <a:gd name="connsiteX13" fmla="*/ 0 w 17257"/>
                <a:gd name="connsiteY13" fmla="*/ 85205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7" h="85205">
                  <a:moveTo>
                    <a:pt x="8629" y="17257"/>
                  </a:moveTo>
                  <a:cubicBezTo>
                    <a:pt x="6472" y="17257"/>
                    <a:pt x="4314" y="16178"/>
                    <a:pt x="2157" y="15100"/>
                  </a:cubicBezTo>
                  <a:cubicBezTo>
                    <a:pt x="0" y="12942"/>
                    <a:pt x="0" y="11864"/>
                    <a:pt x="0" y="8628"/>
                  </a:cubicBezTo>
                  <a:cubicBezTo>
                    <a:pt x="0" y="6471"/>
                    <a:pt x="1079" y="4314"/>
                    <a:pt x="2157" y="2157"/>
                  </a:cubicBezTo>
                  <a:cubicBezTo>
                    <a:pt x="4314" y="1078"/>
                    <a:pt x="6472" y="0"/>
                    <a:pt x="8629" y="0"/>
                  </a:cubicBezTo>
                  <a:cubicBezTo>
                    <a:pt x="10786" y="0"/>
                    <a:pt x="14022" y="1078"/>
                    <a:pt x="15100" y="2157"/>
                  </a:cubicBezTo>
                  <a:cubicBezTo>
                    <a:pt x="17257" y="4314"/>
                    <a:pt x="17257" y="5393"/>
                    <a:pt x="17257" y="8628"/>
                  </a:cubicBezTo>
                  <a:cubicBezTo>
                    <a:pt x="17257" y="10786"/>
                    <a:pt x="16178" y="12942"/>
                    <a:pt x="15100" y="15100"/>
                  </a:cubicBezTo>
                  <a:cubicBezTo>
                    <a:pt x="12943" y="16178"/>
                    <a:pt x="10786" y="17257"/>
                    <a:pt x="8629" y="17257"/>
                  </a:cubicBezTo>
                  <a:close/>
                  <a:moveTo>
                    <a:pt x="0" y="85205"/>
                  </a:moveTo>
                  <a:lnTo>
                    <a:pt x="0" y="26964"/>
                  </a:lnTo>
                  <a:lnTo>
                    <a:pt x="16178" y="26964"/>
                  </a:lnTo>
                  <a:lnTo>
                    <a:pt x="16178" y="85205"/>
                  </a:lnTo>
                  <a:lnTo>
                    <a:pt x="0" y="85205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09" name="Freihandform: Form 2908">
              <a:extLst>
                <a:ext uri="{FF2B5EF4-FFF2-40B4-BE49-F238E27FC236}">
                  <a16:creationId xmlns:a16="http://schemas.microsoft.com/office/drawing/2014/main" id="{AFBD13B6-74CD-420D-93C0-1E9251D2659A}"/>
                </a:ext>
              </a:extLst>
            </p:cNvPr>
            <p:cNvSpPr/>
            <p:nvPr/>
          </p:nvSpPr>
          <p:spPr>
            <a:xfrm>
              <a:off x="11247158" y="5224993"/>
              <a:ext cx="53927" cy="83048"/>
            </a:xfrm>
            <a:custGeom>
              <a:avLst/>
              <a:gdLst>
                <a:gd name="connsiteX0" fmla="*/ 0 w 53927"/>
                <a:gd name="connsiteY0" fmla="*/ 83049 h 83048"/>
                <a:gd name="connsiteX1" fmla="*/ 0 w 53927"/>
                <a:gd name="connsiteY1" fmla="*/ 0 h 83048"/>
                <a:gd name="connsiteX2" fmla="*/ 16178 w 53927"/>
                <a:gd name="connsiteY2" fmla="*/ 0 h 83048"/>
                <a:gd name="connsiteX3" fmla="*/ 16178 w 53927"/>
                <a:gd name="connsiteY3" fmla="*/ 49613 h 83048"/>
                <a:gd name="connsiteX4" fmla="*/ 16178 w 53927"/>
                <a:gd name="connsiteY4" fmla="*/ 49613 h 83048"/>
                <a:gd name="connsiteX5" fmla="*/ 35593 w 53927"/>
                <a:gd name="connsiteY5" fmla="*/ 24807 h 83048"/>
                <a:gd name="connsiteX6" fmla="*/ 52849 w 53927"/>
                <a:gd name="connsiteY6" fmla="*/ 24807 h 83048"/>
                <a:gd name="connsiteX7" fmla="*/ 32357 w 53927"/>
                <a:gd name="connsiteY7" fmla="*/ 48535 h 83048"/>
                <a:gd name="connsiteX8" fmla="*/ 53928 w 53927"/>
                <a:gd name="connsiteY8" fmla="*/ 83049 h 83048"/>
                <a:gd name="connsiteX9" fmla="*/ 36671 w 53927"/>
                <a:gd name="connsiteY9" fmla="*/ 83049 h 83048"/>
                <a:gd name="connsiteX10" fmla="*/ 22650 w 53927"/>
                <a:gd name="connsiteY10" fmla="*/ 59320 h 83048"/>
                <a:gd name="connsiteX11" fmla="*/ 15100 w 53927"/>
                <a:gd name="connsiteY11" fmla="*/ 67949 h 83048"/>
                <a:gd name="connsiteX12" fmla="*/ 15100 w 53927"/>
                <a:gd name="connsiteY12" fmla="*/ 83049 h 83048"/>
                <a:gd name="connsiteX13" fmla="*/ 0 w 53927"/>
                <a:gd name="connsiteY13" fmla="*/ 83049 h 8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927" h="83048">
                  <a:moveTo>
                    <a:pt x="0" y="83049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49613"/>
                  </a:lnTo>
                  <a:lnTo>
                    <a:pt x="16178" y="49613"/>
                  </a:lnTo>
                  <a:lnTo>
                    <a:pt x="35593" y="24807"/>
                  </a:lnTo>
                  <a:lnTo>
                    <a:pt x="52849" y="24807"/>
                  </a:lnTo>
                  <a:lnTo>
                    <a:pt x="32357" y="48535"/>
                  </a:lnTo>
                  <a:lnTo>
                    <a:pt x="53928" y="83049"/>
                  </a:lnTo>
                  <a:lnTo>
                    <a:pt x="36671" y="83049"/>
                  </a:lnTo>
                  <a:lnTo>
                    <a:pt x="22650" y="59320"/>
                  </a:lnTo>
                  <a:lnTo>
                    <a:pt x="15100" y="67949"/>
                  </a:lnTo>
                  <a:lnTo>
                    <a:pt x="15100" y="83049"/>
                  </a:lnTo>
                  <a:lnTo>
                    <a:pt x="0" y="83049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10" name="Freihandform: Form 2909">
              <a:extLst>
                <a:ext uri="{FF2B5EF4-FFF2-40B4-BE49-F238E27FC236}">
                  <a16:creationId xmlns:a16="http://schemas.microsoft.com/office/drawing/2014/main" id="{5D4B7C2B-05C1-4495-8557-C97ACB245222}"/>
                </a:ext>
              </a:extLst>
            </p:cNvPr>
            <p:cNvSpPr/>
            <p:nvPr/>
          </p:nvSpPr>
          <p:spPr>
            <a:xfrm>
              <a:off x="11304322" y="5247642"/>
              <a:ext cx="52848" cy="61477"/>
            </a:xfrm>
            <a:custGeom>
              <a:avLst/>
              <a:gdLst>
                <a:gd name="connsiteX0" fmla="*/ 30199 w 52848"/>
                <a:gd name="connsiteY0" fmla="*/ 61478 h 61477"/>
                <a:gd name="connsiteX1" fmla="*/ 15099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3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4 h 61477"/>
                <a:gd name="connsiteX12" fmla="*/ 14021 w 52848"/>
                <a:gd name="connsiteY12" fmla="*/ 34514 h 61477"/>
                <a:gd name="connsiteX13" fmla="*/ 14021 w 52848"/>
                <a:gd name="connsiteY13" fmla="*/ 23728 h 61477"/>
                <a:gd name="connsiteX14" fmla="*/ 39906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1 h 61477"/>
                <a:gd name="connsiteX25" fmla="*/ 50691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8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8"/>
                  </a:moveTo>
                  <a:cubicBezTo>
                    <a:pt x="24807" y="61478"/>
                    <a:pt x="19414" y="60399"/>
                    <a:pt x="15099" y="58242"/>
                  </a:cubicBezTo>
                  <a:cubicBezTo>
                    <a:pt x="10786" y="56085"/>
                    <a:pt x="7549" y="51770"/>
                    <a:pt x="4314" y="47456"/>
                  </a:cubicBezTo>
                  <a:cubicBezTo>
                    <a:pt x="1078" y="43142"/>
                    <a:pt x="0" y="37749"/>
                    <a:pt x="0" y="31278"/>
                  </a:cubicBezTo>
                  <a:cubicBezTo>
                    <a:pt x="0" y="24807"/>
                    <a:pt x="1078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8335" y="2157"/>
                    <a:pt x="22649" y="0"/>
                    <a:pt x="26964" y="0"/>
                  </a:cubicBezTo>
                  <a:cubicBezTo>
                    <a:pt x="32357" y="0"/>
                    <a:pt x="36670" y="1079"/>
                    <a:pt x="40985" y="3236"/>
                  </a:cubicBezTo>
                  <a:cubicBezTo>
                    <a:pt x="44220" y="5393"/>
                    <a:pt x="47456" y="8628"/>
                    <a:pt x="49613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6" y="23728"/>
                  </a:lnTo>
                  <a:cubicBezTo>
                    <a:pt x="39906" y="20492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6178" y="21571"/>
                    <a:pt x="16178" y="25885"/>
                    <a:pt x="16178" y="30199"/>
                  </a:cubicBezTo>
                  <a:cubicBezTo>
                    <a:pt x="16178" y="34514"/>
                    <a:pt x="17257" y="38828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3" y="48535"/>
                    <a:pt x="36670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1" y="53928"/>
                  </a:lnTo>
                  <a:cubicBezTo>
                    <a:pt x="47456" y="56085"/>
                    <a:pt x="44220" y="57163"/>
                    <a:pt x="40985" y="58242"/>
                  </a:cubicBezTo>
                  <a:cubicBezTo>
                    <a:pt x="36670" y="61478"/>
                    <a:pt x="33435" y="61478"/>
                    <a:pt x="30199" y="614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911" name="Grafik 2">
            <a:extLst>
              <a:ext uri="{FF2B5EF4-FFF2-40B4-BE49-F238E27FC236}">
                <a16:creationId xmlns:a16="http://schemas.microsoft.com/office/drawing/2014/main" id="{28678031-020B-4275-8E03-3114AD4C3738}"/>
              </a:ext>
            </a:extLst>
          </p:cNvPr>
          <p:cNvGrpSpPr/>
          <p:nvPr/>
        </p:nvGrpSpPr>
        <p:grpSpPr>
          <a:xfrm>
            <a:off x="10155665" y="5229307"/>
            <a:ext cx="469169" cy="78734"/>
            <a:chOff x="10155665" y="5229307"/>
            <a:chExt cx="469169" cy="78734"/>
          </a:xfrm>
          <a:solidFill>
            <a:srgbClr val="163156"/>
          </a:solidFill>
        </p:grpSpPr>
        <p:sp>
          <p:nvSpPr>
            <p:cNvPr id="2912" name="Freihandform: Form 2911">
              <a:extLst>
                <a:ext uri="{FF2B5EF4-FFF2-40B4-BE49-F238E27FC236}">
                  <a16:creationId xmlns:a16="http://schemas.microsoft.com/office/drawing/2014/main" id="{1592AD12-DD30-4314-8301-557335640EF8}"/>
                </a:ext>
              </a:extLst>
            </p:cNvPr>
            <p:cNvSpPr/>
            <p:nvPr/>
          </p:nvSpPr>
          <p:spPr>
            <a:xfrm>
              <a:off x="10155665" y="5229307"/>
              <a:ext cx="60398" cy="77655"/>
            </a:xfrm>
            <a:custGeom>
              <a:avLst/>
              <a:gdLst>
                <a:gd name="connsiteX0" fmla="*/ 0 w 60398"/>
                <a:gd name="connsiteY0" fmla="*/ 77656 h 77655"/>
                <a:gd name="connsiteX1" fmla="*/ 0 w 60398"/>
                <a:gd name="connsiteY1" fmla="*/ 0 h 77655"/>
                <a:gd name="connsiteX2" fmla="*/ 26964 w 60398"/>
                <a:gd name="connsiteY2" fmla="*/ 0 h 77655"/>
                <a:gd name="connsiteX3" fmla="*/ 42063 w 60398"/>
                <a:gd name="connsiteY3" fmla="*/ 2157 h 77655"/>
                <a:gd name="connsiteX4" fmla="*/ 52849 w 60398"/>
                <a:gd name="connsiteY4" fmla="*/ 9707 h 77655"/>
                <a:gd name="connsiteX5" fmla="*/ 57163 w 60398"/>
                <a:gd name="connsiteY5" fmla="*/ 23728 h 77655"/>
                <a:gd name="connsiteX6" fmla="*/ 52849 w 60398"/>
                <a:gd name="connsiteY6" fmla="*/ 37749 h 77655"/>
                <a:gd name="connsiteX7" fmla="*/ 42063 w 60398"/>
                <a:gd name="connsiteY7" fmla="*/ 46378 h 77655"/>
                <a:gd name="connsiteX8" fmla="*/ 26964 w 60398"/>
                <a:gd name="connsiteY8" fmla="*/ 48535 h 77655"/>
                <a:gd name="connsiteX9" fmla="*/ 16178 w 60398"/>
                <a:gd name="connsiteY9" fmla="*/ 48535 h 77655"/>
                <a:gd name="connsiteX10" fmla="*/ 16178 w 60398"/>
                <a:gd name="connsiteY10" fmla="*/ 77656 h 77655"/>
                <a:gd name="connsiteX11" fmla="*/ 0 w 60398"/>
                <a:gd name="connsiteY11" fmla="*/ 77656 h 77655"/>
                <a:gd name="connsiteX12" fmla="*/ 16178 w 60398"/>
                <a:gd name="connsiteY12" fmla="*/ 35592 h 77655"/>
                <a:gd name="connsiteX13" fmla="*/ 25885 w 60398"/>
                <a:gd name="connsiteY13" fmla="*/ 35592 h 77655"/>
                <a:gd name="connsiteX14" fmla="*/ 36670 w 60398"/>
                <a:gd name="connsiteY14" fmla="*/ 32357 h 77655"/>
                <a:gd name="connsiteX15" fmla="*/ 40985 w 60398"/>
                <a:gd name="connsiteY15" fmla="*/ 23728 h 77655"/>
                <a:gd name="connsiteX16" fmla="*/ 36670 w 60398"/>
                <a:gd name="connsiteY16" fmla="*/ 15100 h 77655"/>
                <a:gd name="connsiteX17" fmla="*/ 25885 w 60398"/>
                <a:gd name="connsiteY17" fmla="*/ 12943 h 77655"/>
                <a:gd name="connsiteX18" fmla="*/ 16178 w 60398"/>
                <a:gd name="connsiteY18" fmla="*/ 12943 h 77655"/>
                <a:gd name="connsiteX19" fmla="*/ 16178 w 60398"/>
                <a:gd name="connsiteY19" fmla="*/ 35592 h 77655"/>
                <a:gd name="connsiteX20" fmla="*/ 40985 w 60398"/>
                <a:gd name="connsiteY20" fmla="*/ 77656 h 77655"/>
                <a:gd name="connsiteX21" fmla="*/ 23728 w 60398"/>
                <a:gd name="connsiteY21" fmla="*/ 44221 h 77655"/>
                <a:gd name="connsiteX22" fmla="*/ 35592 w 60398"/>
                <a:gd name="connsiteY22" fmla="*/ 34514 h 77655"/>
                <a:gd name="connsiteX23" fmla="*/ 60399 w 60398"/>
                <a:gd name="connsiteY23" fmla="*/ 77656 h 77655"/>
                <a:gd name="connsiteX24" fmla="*/ 40985 w 60398"/>
                <a:gd name="connsiteY24" fmla="*/ 77656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398" h="77655">
                  <a:moveTo>
                    <a:pt x="0" y="77656"/>
                  </a:moveTo>
                  <a:lnTo>
                    <a:pt x="0" y="0"/>
                  </a:lnTo>
                  <a:lnTo>
                    <a:pt x="26964" y="0"/>
                  </a:lnTo>
                  <a:cubicBezTo>
                    <a:pt x="32357" y="0"/>
                    <a:pt x="37749" y="1079"/>
                    <a:pt x="42063" y="2157"/>
                  </a:cubicBezTo>
                  <a:cubicBezTo>
                    <a:pt x="46378" y="3236"/>
                    <a:pt x="49613" y="6471"/>
                    <a:pt x="52849" y="9707"/>
                  </a:cubicBezTo>
                  <a:cubicBezTo>
                    <a:pt x="55006" y="12943"/>
                    <a:pt x="57163" y="18336"/>
                    <a:pt x="57163" y="23728"/>
                  </a:cubicBezTo>
                  <a:cubicBezTo>
                    <a:pt x="57163" y="29121"/>
                    <a:pt x="56084" y="34514"/>
                    <a:pt x="52849" y="37749"/>
                  </a:cubicBezTo>
                  <a:cubicBezTo>
                    <a:pt x="50691" y="40985"/>
                    <a:pt x="46378" y="44221"/>
                    <a:pt x="42063" y="46378"/>
                  </a:cubicBezTo>
                  <a:cubicBezTo>
                    <a:pt x="37749" y="48535"/>
                    <a:pt x="32357" y="48535"/>
                    <a:pt x="26964" y="48535"/>
                  </a:cubicBezTo>
                  <a:lnTo>
                    <a:pt x="16178" y="48535"/>
                  </a:lnTo>
                  <a:lnTo>
                    <a:pt x="16178" y="77656"/>
                  </a:lnTo>
                  <a:lnTo>
                    <a:pt x="0" y="77656"/>
                  </a:lnTo>
                  <a:close/>
                  <a:moveTo>
                    <a:pt x="16178" y="35592"/>
                  </a:moveTo>
                  <a:lnTo>
                    <a:pt x="25885" y="35592"/>
                  </a:lnTo>
                  <a:cubicBezTo>
                    <a:pt x="30199" y="35592"/>
                    <a:pt x="34513" y="34514"/>
                    <a:pt x="36670" y="32357"/>
                  </a:cubicBezTo>
                  <a:cubicBezTo>
                    <a:pt x="38828" y="30200"/>
                    <a:pt x="40985" y="26964"/>
                    <a:pt x="40985" y="23728"/>
                  </a:cubicBezTo>
                  <a:cubicBezTo>
                    <a:pt x="40985" y="20493"/>
                    <a:pt x="39906" y="17257"/>
                    <a:pt x="36670" y="15100"/>
                  </a:cubicBezTo>
                  <a:cubicBezTo>
                    <a:pt x="33435" y="12943"/>
                    <a:pt x="30199" y="12943"/>
                    <a:pt x="25885" y="12943"/>
                  </a:cubicBezTo>
                  <a:lnTo>
                    <a:pt x="16178" y="12943"/>
                  </a:lnTo>
                  <a:lnTo>
                    <a:pt x="16178" y="35592"/>
                  </a:lnTo>
                  <a:close/>
                  <a:moveTo>
                    <a:pt x="40985" y="77656"/>
                  </a:moveTo>
                  <a:lnTo>
                    <a:pt x="23728" y="44221"/>
                  </a:lnTo>
                  <a:lnTo>
                    <a:pt x="35592" y="34514"/>
                  </a:lnTo>
                  <a:lnTo>
                    <a:pt x="60399" y="77656"/>
                  </a:lnTo>
                  <a:lnTo>
                    <a:pt x="40985" y="77656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13" name="Freihandform: Form 2912">
              <a:extLst>
                <a:ext uri="{FF2B5EF4-FFF2-40B4-BE49-F238E27FC236}">
                  <a16:creationId xmlns:a16="http://schemas.microsoft.com/office/drawing/2014/main" id="{71E227F2-428C-4621-974C-AEA12F0AB13F}"/>
                </a:ext>
              </a:extLst>
            </p:cNvPr>
            <p:cNvSpPr/>
            <p:nvPr/>
          </p:nvSpPr>
          <p:spPr>
            <a:xfrm>
              <a:off x="10220378" y="5247642"/>
              <a:ext cx="58241" cy="60398"/>
            </a:xfrm>
            <a:custGeom>
              <a:avLst/>
              <a:gdLst>
                <a:gd name="connsiteX0" fmla="*/ 29120 w 58241"/>
                <a:gd name="connsiteY0" fmla="*/ 60399 h 60398"/>
                <a:gd name="connsiteX1" fmla="*/ 15099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099 w 58241"/>
                <a:gd name="connsiteY5" fmla="*/ 3236 h 60398"/>
                <a:gd name="connsiteX6" fmla="*/ 29120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1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0 w 58241"/>
                <a:gd name="connsiteY12" fmla="*/ 60399 h 60398"/>
                <a:gd name="connsiteX13" fmla="*/ 29120 w 58241"/>
                <a:gd name="connsiteY13" fmla="*/ 47456 h 60398"/>
                <a:gd name="connsiteX14" fmla="*/ 35592 w 58241"/>
                <a:gd name="connsiteY14" fmla="*/ 45299 h 60398"/>
                <a:gd name="connsiteX15" fmla="*/ 39906 w 58241"/>
                <a:gd name="connsiteY15" fmla="*/ 38828 h 60398"/>
                <a:gd name="connsiteX16" fmla="*/ 40985 w 58241"/>
                <a:gd name="connsiteY16" fmla="*/ 29121 h 60398"/>
                <a:gd name="connsiteX17" fmla="*/ 39906 w 58241"/>
                <a:gd name="connsiteY17" fmla="*/ 19414 h 60398"/>
                <a:gd name="connsiteX18" fmla="*/ 35592 w 58241"/>
                <a:gd name="connsiteY18" fmla="*/ 12943 h 60398"/>
                <a:gd name="connsiteX19" fmla="*/ 29120 w 58241"/>
                <a:gd name="connsiteY19" fmla="*/ 10786 h 60398"/>
                <a:gd name="connsiteX20" fmla="*/ 22649 w 58241"/>
                <a:gd name="connsiteY20" fmla="*/ 12943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49 w 58241"/>
                <a:gd name="connsiteY24" fmla="*/ 45299 h 60398"/>
                <a:gd name="connsiteX25" fmla="*/ 29120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0" y="60399"/>
                  </a:moveTo>
                  <a:cubicBezTo>
                    <a:pt x="23728" y="60399"/>
                    <a:pt x="19414" y="59320"/>
                    <a:pt x="15099" y="57163"/>
                  </a:cubicBezTo>
                  <a:cubicBezTo>
                    <a:pt x="10786" y="55006"/>
                    <a:pt x="7549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8" y="18336"/>
                    <a:pt x="4314" y="14021"/>
                  </a:cubicBezTo>
                  <a:cubicBezTo>
                    <a:pt x="6471" y="9707"/>
                    <a:pt x="10786" y="5393"/>
                    <a:pt x="15099" y="3236"/>
                  </a:cubicBezTo>
                  <a:cubicBezTo>
                    <a:pt x="19414" y="1079"/>
                    <a:pt x="23728" y="0"/>
                    <a:pt x="29120" y="0"/>
                  </a:cubicBezTo>
                  <a:cubicBezTo>
                    <a:pt x="34513" y="0"/>
                    <a:pt x="38828" y="1079"/>
                    <a:pt x="43142" y="3236"/>
                  </a:cubicBezTo>
                  <a:cubicBezTo>
                    <a:pt x="47456" y="5393"/>
                    <a:pt x="50691" y="9707"/>
                    <a:pt x="53928" y="14021"/>
                  </a:cubicBezTo>
                  <a:cubicBezTo>
                    <a:pt x="57163" y="18336"/>
                    <a:pt x="58241" y="23728"/>
                    <a:pt x="58241" y="30199"/>
                  </a:cubicBezTo>
                  <a:cubicBezTo>
                    <a:pt x="58241" y="36671"/>
                    <a:pt x="57163" y="42063"/>
                    <a:pt x="53928" y="46378"/>
                  </a:cubicBezTo>
                  <a:cubicBezTo>
                    <a:pt x="51770" y="50692"/>
                    <a:pt x="47456" y="55006"/>
                    <a:pt x="43142" y="57163"/>
                  </a:cubicBezTo>
                  <a:cubicBezTo>
                    <a:pt x="38828" y="59320"/>
                    <a:pt x="33435" y="60399"/>
                    <a:pt x="29120" y="60399"/>
                  </a:cubicBezTo>
                  <a:close/>
                  <a:moveTo>
                    <a:pt x="29120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3"/>
                    <a:pt x="39906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4807"/>
                    <a:pt x="40985" y="22650"/>
                    <a:pt x="39906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1864"/>
                    <a:pt x="31278" y="10786"/>
                    <a:pt x="29120" y="10786"/>
                  </a:cubicBezTo>
                  <a:cubicBezTo>
                    <a:pt x="26964" y="10786"/>
                    <a:pt x="24807" y="11864"/>
                    <a:pt x="22649" y="12943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3435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49" y="45299"/>
                  </a:cubicBezTo>
                  <a:cubicBezTo>
                    <a:pt x="24807" y="47456"/>
                    <a:pt x="25885" y="47456"/>
                    <a:pt x="29120" y="47456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14" name="Freihandform: Form 2913">
              <a:extLst>
                <a:ext uri="{FF2B5EF4-FFF2-40B4-BE49-F238E27FC236}">
                  <a16:creationId xmlns:a16="http://schemas.microsoft.com/office/drawing/2014/main" id="{B7FD3CBB-84FF-4A5B-A704-31C015E30064}"/>
                </a:ext>
              </a:extLst>
            </p:cNvPr>
            <p:cNvSpPr/>
            <p:nvPr/>
          </p:nvSpPr>
          <p:spPr>
            <a:xfrm>
              <a:off x="10290484" y="5247642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9 h 60398"/>
                <a:gd name="connsiteX2" fmla="*/ 12942 w 51770"/>
                <a:gd name="connsiteY2" fmla="*/ 1079 h 60398"/>
                <a:gd name="connsiteX3" fmla="*/ 14021 w 51770"/>
                <a:gd name="connsiteY3" fmla="*/ 8628 h 60398"/>
                <a:gd name="connsiteX4" fmla="*/ 14021 w 51770"/>
                <a:gd name="connsiteY4" fmla="*/ 8628 h 60398"/>
                <a:gd name="connsiteX5" fmla="*/ 22649 w 51770"/>
                <a:gd name="connsiteY5" fmla="*/ 2157 h 60398"/>
                <a:gd name="connsiteX6" fmla="*/ 33435 w 51770"/>
                <a:gd name="connsiteY6" fmla="*/ 0 h 60398"/>
                <a:gd name="connsiteX7" fmla="*/ 47456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2 w 51770"/>
                <a:gd name="connsiteY14" fmla="*/ 15100 h 60398"/>
                <a:gd name="connsiteX15" fmla="*/ 15099 w 51770"/>
                <a:gd name="connsiteY15" fmla="*/ 19414 h 60398"/>
                <a:gd name="connsiteX16" fmla="*/ 15099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9"/>
                  </a:lnTo>
                  <a:lnTo>
                    <a:pt x="12942" y="1079"/>
                  </a:lnTo>
                  <a:lnTo>
                    <a:pt x="14021" y="8628"/>
                  </a:lnTo>
                  <a:lnTo>
                    <a:pt x="14021" y="8628"/>
                  </a:lnTo>
                  <a:cubicBezTo>
                    <a:pt x="16178" y="6471"/>
                    <a:pt x="19414" y="4314"/>
                    <a:pt x="22649" y="2157"/>
                  </a:cubicBezTo>
                  <a:cubicBezTo>
                    <a:pt x="25885" y="0"/>
                    <a:pt x="29120" y="0"/>
                    <a:pt x="33435" y="0"/>
                  </a:cubicBezTo>
                  <a:cubicBezTo>
                    <a:pt x="39906" y="0"/>
                    <a:pt x="44220" y="2157"/>
                    <a:pt x="47456" y="6471"/>
                  </a:cubicBezTo>
                  <a:cubicBezTo>
                    <a:pt x="50691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3" y="18336"/>
                    <a:pt x="33435" y="16178"/>
                  </a:cubicBezTo>
                  <a:cubicBezTo>
                    <a:pt x="32357" y="14021"/>
                    <a:pt x="30199" y="14021"/>
                    <a:pt x="26964" y="14021"/>
                  </a:cubicBezTo>
                  <a:cubicBezTo>
                    <a:pt x="24807" y="14021"/>
                    <a:pt x="22649" y="14021"/>
                    <a:pt x="20492" y="15100"/>
                  </a:cubicBezTo>
                  <a:cubicBezTo>
                    <a:pt x="18335" y="16178"/>
                    <a:pt x="17257" y="17257"/>
                    <a:pt x="15099" y="19414"/>
                  </a:cubicBezTo>
                  <a:lnTo>
                    <a:pt x="15099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15" name="Freihandform: Form 2914">
              <a:extLst>
                <a:ext uri="{FF2B5EF4-FFF2-40B4-BE49-F238E27FC236}">
                  <a16:creationId xmlns:a16="http://schemas.microsoft.com/office/drawing/2014/main" id="{C0D801D5-C193-4534-BE76-FB3312A7D894}"/>
                </a:ext>
              </a:extLst>
            </p:cNvPr>
            <p:cNvSpPr/>
            <p:nvPr/>
          </p:nvSpPr>
          <p:spPr>
            <a:xfrm>
              <a:off x="10350882" y="5248721"/>
              <a:ext cx="57163" cy="58241"/>
            </a:xfrm>
            <a:custGeom>
              <a:avLst/>
              <a:gdLst>
                <a:gd name="connsiteX0" fmla="*/ 20493 w 57163"/>
                <a:gd name="connsiteY0" fmla="*/ 58242 h 58241"/>
                <a:gd name="connsiteX1" fmla="*/ 0 w 57163"/>
                <a:gd name="connsiteY1" fmla="*/ 0 h 58241"/>
                <a:gd name="connsiteX2" fmla="*/ 16178 w 57163"/>
                <a:gd name="connsiteY2" fmla="*/ 0 h 58241"/>
                <a:gd name="connsiteX3" fmla="*/ 24807 w 57163"/>
                <a:gd name="connsiteY3" fmla="*/ 29121 h 58241"/>
                <a:gd name="connsiteX4" fmla="*/ 26964 w 57163"/>
                <a:gd name="connsiteY4" fmla="*/ 37749 h 58241"/>
                <a:gd name="connsiteX5" fmla="*/ 29121 w 57163"/>
                <a:gd name="connsiteY5" fmla="*/ 46378 h 58241"/>
                <a:gd name="connsiteX6" fmla="*/ 29121 w 57163"/>
                <a:gd name="connsiteY6" fmla="*/ 46378 h 58241"/>
                <a:gd name="connsiteX7" fmla="*/ 31278 w 57163"/>
                <a:gd name="connsiteY7" fmla="*/ 37749 h 58241"/>
                <a:gd name="connsiteX8" fmla="*/ 33435 w 57163"/>
                <a:gd name="connsiteY8" fmla="*/ 29121 h 58241"/>
                <a:gd name="connsiteX9" fmla="*/ 42064 w 57163"/>
                <a:gd name="connsiteY9" fmla="*/ 0 h 58241"/>
                <a:gd name="connsiteX10" fmla="*/ 57163 w 57163"/>
                <a:gd name="connsiteY10" fmla="*/ 0 h 58241"/>
                <a:gd name="connsiteX11" fmla="*/ 37749 w 57163"/>
                <a:gd name="connsiteY11" fmla="*/ 58242 h 58241"/>
                <a:gd name="connsiteX12" fmla="*/ 20493 w 57163"/>
                <a:gd name="connsiteY12" fmla="*/ 58242 h 5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58241">
                  <a:moveTo>
                    <a:pt x="20493" y="58242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24807" y="29121"/>
                  </a:lnTo>
                  <a:cubicBezTo>
                    <a:pt x="25885" y="32357"/>
                    <a:pt x="25885" y="34513"/>
                    <a:pt x="26964" y="37749"/>
                  </a:cubicBezTo>
                  <a:cubicBezTo>
                    <a:pt x="28042" y="40985"/>
                    <a:pt x="28042" y="44221"/>
                    <a:pt x="29121" y="46378"/>
                  </a:cubicBezTo>
                  <a:lnTo>
                    <a:pt x="29121" y="46378"/>
                  </a:lnTo>
                  <a:cubicBezTo>
                    <a:pt x="30199" y="43142"/>
                    <a:pt x="30199" y="39906"/>
                    <a:pt x="31278" y="37749"/>
                  </a:cubicBezTo>
                  <a:cubicBezTo>
                    <a:pt x="32357" y="34513"/>
                    <a:pt x="32357" y="31278"/>
                    <a:pt x="33435" y="29121"/>
                  </a:cubicBezTo>
                  <a:lnTo>
                    <a:pt x="42064" y="0"/>
                  </a:lnTo>
                  <a:lnTo>
                    <a:pt x="57163" y="0"/>
                  </a:lnTo>
                  <a:lnTo>
                    <a:pt x="37749" y="58242"/>
                  </a:lnTo>
                  <a:lnTo>
                    <a:pt x="20493" y="58242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16" name="Freihandform: Form 2915">
              <a:extLst>
                <a:ext uri="{FF2B5EF4-FFF2-40B4-BE49-F238E27FC236}">
                  <a16:creationId xmlns:a16="http://schemas.microsoft.com/office/drawing/2014/main" id="{9A8CA7CA-44C9-45E9-9194-91041AE4CB4B}"/>
                </a:ext>
              </a:extLst>
            </p:cNvPr>
            <p:cNvSpPr/>
            <p:nvPr/>
          </p:nvSpPr>
          <p:spPr>
            <a:xfrm>
              <a:off x="10413438" y="5246564"/>
              <a:ext cx="52849" cy="61477"/>
            </a:xfrm>
            <a:custGeom>
              <a:avLst/>
              <a:gdLst>
                <a:gd name="connsiteX0" fmla="*/ 30199 w 52849"/>
                <a:gd name="connsiteY0" fmla="*/ 61478 h 61477"/>
                <a:gd name="connsiteX1" fmla="*/ 15100 w 52849"/>
                <a:gd name="connsiteY1" fmla="*/ 58242 h 61477"/>
                <a:gd name="connsiteX2" fmla="*/ 4314 w 52849"/>
                <a:gd name="connsiteY2" fmla="*/ 47456 h 61477"/>
                <a:gd name="connsiteX3" fmla="*/ 0 w 52849"/>
                <a:gd name="connsiteY3" fmla="*/ 31278 h 61477"/>
                <a:gd name="connsiteX4" fmla="*/ 4314 w 52849"/>
                <a:gd name="connsiteY4" fmla="*/ 15100 h 61477"/>
                <a:gd name="connsiteX5" fmla="*/ 14021 w 52849"/>
                <a:gd name="connsiteY5" fmla="*/ 4314 h 61477"/>
                <a:gd name="connsiteX6" fmla="*/ 26964 w 52849"/>
                <a:gd name="connsiteY6" fmla="*/ 0 h 61477"/>
                <a:gd name="connsiteX7" fmla="*/ 40985 w 52849"/>
                <a:gd name="connsiteY7" fmla="*/ 3236 h 61477"/>
                <a:gd name="connsiteX8" fmla="*/ 49614 w 52849"/>
                <a:gd name="connsiteY8" fmla="*/ 12943 h 61477"/>
                <a:gd name="connsiteX9" fmla="*/ 52849 w 52849"/>
                <a:gd name="connsiteY9" fmla="*/ 26964 h 61477"/>
                <a:gd name="connsiteX10" fmla="*/ 52849 w 52849"/>
                <a:gd name="connsiteY10" fmla="*/ 31278 h 61477"/>
                <a:gd name="connsiteX11" fmla="*/ 52849 w 52849"/>
                <a:gd name="connsiteY11" fmla="*/ 34514 h 61477"/>
                <a:gd name="connsiteX12" fmla="*/ 14021 w 52849"/>
                <a:gd name="connsiteY12" fmla="*/ 34514 h 61477"/>
                <a:gd name="connsiteX13" fmla="*/ 14021 w 52849"/>
                <a:gd name="connsiteY13" fmla="*/ 23728 h 61477"/>
                <a:gd name="connsiteX14" fmla="*/ 39907 w 52849"/>
                <a:gd name="connsiteY14" fmla="*/ 23728 h 61477"/>
                <a:gd name="connsiteX15" fmla="*/ 37749 w 52849"/>
                <a:gd name="connsiteY15" fmla="*/ 15100 h 61477"/>
                <a:gd name="connsiteX16" fmla="*/ 30199 w 52849"/>
                <a:gd name="connsiteY16" fmla="*/ 11864 h 61477"/>
                <a:gd name="connsiteX17" fmla="*/ 23728 w 52849"/>
                <a:gd name="connsiteY17" fmla="*/ 14021 h 61477"/>
                <a:gd name="connsiteX18" fmla="*/ 18335 w 52849"/>
                <a:gd name="connsiteY18" fmla="*/ 19414 h 61477"/>
                <a:gd name="connsiteX19" fmla="*/ 16178 w 52849"/>
                <a:gd name="connsiteY19" fmla="*/ 30200 h 61477"/>
                <a:gd name="connsiteX20" fmla="*/ 18335 w 52849"/>
                <a:gd name="connsiteY20" fmla="*/ 40985 h 61477"/>
                <a:gd name="connsiteX21" fmla="*/ 24807 w 52849"/>
                <a:gd name="connsiteY21" fmla="*/ 46378 h 61477"/>
                <a:gd name="connsiteX22" fmla="*/ 32357 w 52849"/>
                <a:gd name="connsiteY22" fmla="*/ 48535 h 61477"/>
                <a:gd name="connsiteX23" fmla="*/ 38828 w 52849"/>
                <a:gd name="connsiteY23" fmla="*/ 47456 h 61477"/>
                <a:gd name="connsiteX24" fmla="*/ 45299 w 52849"/>
                <a:gd name="connsiteY24" fmla="*/ 44221 h 61477"/>
                <a:gd name="connsiteX25" fmla="*/ 50692 w 52849"/>
                <a:gd name="connsiteY25" fmla="*/ 53928 h 61477"/>
                <a:gd name="connsiteX26" fmla="*/ 40985 w 52849"/>
                <a:gd name="connsiteY26" fmla="*/ 58242 h 61477"/>
                <a:gd name="connsiteX27" fmla="*/ 30199 w 52849"/>
                <a:gd name="connsiteY27" fmla="*/ 61478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9" h="61477">
                  <a:moveTo>
                    <a:pt x="30199" y="61478"/>
                  </a:moveTo>
                  <a:cubicBezTo>
                    <a:pt x="24807" y="61478"/>
                    <a:pt x="19414" y="60399"/>
                    <a:pt x="15100" y="58242"/>
                  </a:cubicBezTo>
                  <a:cubicBezTo>
                    <a:pt x="10786" y="56085"/>
                    <a:pt x="7550" y="51771"/>
                    <a:pt x="4314" y="47456"/>
                  </a:cubicBezTo>
                  <a:cubicBezTo>
                    <a:pt x="1079" y="43142"/>
                    <a:pt x="0" y="37749"/>
                    <a:pt x="0" y="31278"/>
                  </a:cubicBezTo>
                  <a:cubicBezTo>
                    <a:pt x="0" y="24807"/>
                    <a:pt x="1079" y="19414"/>
                    <a:pt x="4314" y="15100"/>
                  </a:cubicBezTo>
                  <a:cubicBezTo>
                    <a:pt x="6472" y="10786"/>
                    <a:pt x="10786" y="6471"/>
                    <a:pt x="14021" y="4314"/>
                  </a:cubicBezTo>
                  <a:cubicBezTo>
                    <a:pt x="18335" y="2157"/>
                    <a:pt x="22650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4221" y="5393"/>
                    <a:pt x="47457" y="8629"/>
                    <a:pt x="49614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200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7" y="23728"/>
                  </a:lnTo>
                  <a:cubicBezTo>
                    <a:pt x="39907" y="20492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3" y="11864"/>
                    <a:pt x="25885" y="12943"/>
                    <a:pt x="23728" y="14021"/>
                  </a:cubicBezTo>
                  <a:cubicBezTo>
                    <a:pt x="21571" y="15100"/>
                    <a:pt x="20493" y="17257"/>
                    <a:pt x="18335" y="19414"/>
                  </a:cubicBezTo>
                  <a:cubicBezTo>
                    <a:pt x="16178" y="21571"/>
                    <a:pt x="16178" y="25885"/>
                    <a:pt x="16178" y="30200"/>
                  </a:cubicBezTo>
                  <a:cubicBezTo>
                    <a:pt x="16178" y="34514"/>
                    <a:pt x="17257" y="38828"/>
                    <a:pt x="18335" y="40985"/>
                  </a:cubicBezTo>
                  <a:cubicBezTo>
                    <a:pt x="20493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4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7" y="56085"/>
                    <a:pt x="44221" y="57163"/>
                    <a:pt x="40985" y="58242"/>
                  </a:cubicBezTo>
                  <a:cubicBezTo>
                    <a:pt x="37749" y="60399"/>
                    <a:pt x="33435" y="61478"/>
                    <a:pt x="30199" y="61478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17" name="Freihandform: Form 2916">
              <a:extLst>
                <a:ext uri="{FF2B5EF4-FFF2-40B4-BE49-F238E27FC236}">
                  <a16:creationId xmlns:a16="http://schemas.microsoft.com/office/drawing/2014/main" id="{0B8293BF-F932-4F3B-B99E-29D11B4F89C0}"/>
                </a:ext>
              </a:extLst>
            </p:cNvPr>
            <p:cNvSpPr/>
            <p:nvPr/>
          </p:nvSpPr>
          <p:spPr>
            <a:xfrm>
              <a:off x="10478151" y="5247642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3 w 37749"/>
                <a:gd name="connsiteY2" fmla="*/ 1079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9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3 w 37749"/>
                <a:gd name="connsiteY11" fmla="*/ 14021 h 59320"/>
                <a:gd name="connsiteX12" fmla="*/ 20493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3" y="0"/>
                    <a:pt x="30199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2" y="0"/>
                    <a:pt x="36671" y="0"/>
                    <a:pt x="37749" y="1079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2943"/>
                    <a:pt x="29121" y="14021"/>
                    <a:pt x="28043" y="14021"/>
                  </a:cubicBezTo>
                  <a:cubicBezTo>
                    <a:pt x="25885" y="14021"/>
                    <a:pt x="23728" y="15100"/>
                    <a:pt x="20493" y="16178"/>
                  </a:cubicBezTo>
                  <a:cubicBezTo>
                    <a:pt x="18335" y="18336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18" name="Freihandform: Form 2917">
              <a:extLst>
                <a:ext uri="{FF2B5EF4-FFF2-40B4-BE49-F238E27FC236}">
                  <a16:creationId xmlns:a16="http://schemas.microsoft.com/office/drawing/2014/main" id="{9C4E90EA-23A5-47F0-904D-01534723D794}"/>
                </a:ext>
              </a:extLst>
            </p:cNvPr>
            <p:cNvSpPr/>
            <p:nvPr/>
          </p:nvSpPr>
          <p:spPr>
            <a:xfrm>
              <a:off x="10518058" y="5248721"/>
              <a:ext cx="46377" cy="59320"/>
            </a:xfrm>
            <a:custGeom>
              <a:avLst/>
              <a:gdLst>
                <a:gd name="connsiteX0" fmla="*/ 22649 w 46377"/>
                <a:gd name="connsiteY0" fmla="*/ 59320 h 59320"/>
                <a:gd name="connsiteX1" fmla="*/ 10786 w 46377"/>
                <a:gd name="connsiteY1" fmla="*/ 57163 h 59320"/>
                <a:gd name="connsiteX2" fmla="*/ 0 w 46377"/>
                <a:gd name="connsiteY2" fmla="*/ 51770 h 59320"/>
                <a:gd name="connsiteX3" fmla="*/ 7550 w 46377"/>
                <a:gd name="connsiteY3" fmla="*/ 42063 h 59320"/>
                <a:gd name="connsiteX4" fmla="*/ 15100 w 46377"/>
                <a:gd name="connsiteY4" fmla="*/ 46378 h 59320"/>
                <a:gd name="connsiteX5" fmla="*/ 22649 w 46377"/>
                <a:gd name="connsiteY5" fmla="*/ 48535 h 59320"/>
                <a:gd name="connsiteX6" fmla="*/ 29121 w 46377"/>
                <a:gd name="connsiteY6" fmla="*/ 47456 h 59320"/>
                <a:gd name="connsiteX7" fmla="*/ 31278 w 46377"/>
                <a:gd name="connsiteY7" fmla="*/ 43142 h 59320"/>
                <a:gd name="connsiteX8" fmla="*/ 29121 w 46377"/>
                <a:gd name="connsiteY8" fmla="*/ 39906 h 59320"/>
                <a:gd name="connsiteX9" fmla="*/ 24807 w 46377"/>
                <a:gd name="connsiteY9" fmla="*/ 37749 h 59320"/>
                <a:gd name="connsiteX10" fmla="*/ 19414 w 46377"/>
                <a:gd name="connsiteY10" fmla="*/ 35592 h 59320"/>
                <a:gd name="connsiteX11" fmla="*/ 11864 w 46377"/>
                <a:gd name="connsiteY11" fmla="*/ 32357 h 59320"/>
                <a:gd name="connsiteX12" fmla="*/ 5393 w 46377"/>
                <a:gd name="connsiteY12" fmla="*/ 26964 h 59320"/>
                <a:gd name="connsiteX13" fmla="*/ 3236 w 46377"/>
                <a:gd name="connsiteY13" fmla="*/ 18335 h 59320"/>
                <a:gd name="connsiteX14" fmla="*/ 9707 w 46377"/>
                <a:gd name="connsiteY14" fmla="*/ 5393 h 59320"/>
                <a:gd name="connsiteX15" fmla="*/ 25885 w 46377"/>
                <a:gd name="connsiteY15" fmla="*/ 0 h 59320"/>
                <a:gd name="connsiteX16" fmla="*/ 37749 w 46377"/>
                <a:gd name="connsiteY16" fmla="*/ 2157 h 59320"/>
                <a:gd name="connsiteX17" fmla="*/ 46378 w 46377"/>
                <a:gd name="connsiteY17" fmla="*/ 7550 h 59320"/>
                <a:gd name="connsiteX18" fmla="*/ 38828 w 46377"/>
                <a:gd name="connsiteY18" fmla="*/ 17257 h 59320"/>
                <a:gd name="connsiteX19" fmla="*/ 32357 w 46377"/>
                <a:gd name="connsiteY19" fmla="*/ 14021 h 59320"/>
                <a:gd name="connsiteX20" fmla="*/ 25885 w 46377"/>
                <a:gd name="connsiteY20" fmla="*/ 12942 h 59320"/>
                <a:gd name="connsiteX21" fmla="*/ 20493 w 46377"/>
                <a:gd name="connsiteY21" fmla="*/ 14021 h 59320"/>
                <a:gd name="connsiteX22" fmla="*/ 18335 w 46377"/>
                <a:gd name="connsiteY22" fmla="*/ 18335 h 59320"/>
                <a:gd name="connsiteX23" fmla="*/ 20493 w 46377"/>
                <a:gd name="connsiteY23" fmla="*/ 21571 h 59320"/>
                <a:gd name="connsiteX24" fmla="*/ 24807 w 46377"/>
                <a:gd name="connsiteY24" fmla="*/ 23728 h 59320"/>
                <a:gd name="connsiteX25" fmla="*/ 30199 w 46377"/>
                <a:gd name="connsiteY25" fmla="*/ 25885 h 59320"/>
                <a:gd name="connsiteX26" fmla="*/ 37749 w 46377"/>
                <a:gd name="connsiteY26" fmla="*/ 29121 h 59320"/>
                <a:gd name="connsiteX27" fmla="*/ 44220 w 46377"/>
                <a:gd name="connsiteY27" fmla="*/ 34513 h 59320"/>
                <a:gd name="connsiteX28" fmla="*/ 46378 w 46377"/>
                <a:gd name="connsiteY28" fmla="*/ 43142 h 59320"/>
                <a:gd name="connsiteX29" fmla="*/ 43142 w 46377"/>
                <a:gd name="connsiteY29" fmla="*/ 52849 h 59320"/>
                <a:gd name="connsiteX30" fmla="*/ 35592 w 46377"/>
                <a:gd name="connsiteY30" fmla="*/ 59320 h 59320"/>
                <a:gd name="connsiteX31" fmla="*/ 22649 w 46377"/>
                <a:gd name="connsiteY31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320">
                  <a:moveTo>
                    <a:pt x="22649" y="59320"/>
                  </a:moveTo>
                  <a:cubicBezTo>
                    <a:pt x="18335" y="59320"/>
                    <a:pt x="15100" y="58242"/>
                    <a:pt x="10786" y="57163"/>
                  </a:cubicBezTo>
                  <a:cubicBezTo>
                    <a:pt x="6471" y="56084"/>
                    <a:pt x="3236" y="53928"/>
                    <a:pt x="0" y="51770"/>
                  </a:cubicBezTo>
                  <a:lnTo>
                    <a:pt x="7550" y="42063"/>
                  </a:lnTo>
                  <a:cubicBezTo>
                    <a:pt x="9707" y="44221"/>
                    <a:pt x="12943" y="45299"/>
                    <a:pt x="15100" y="46378"/>
                  </a:cubicBezTo>
                  <a:cubicBezTo>
                    <a:pt x="17257" y="47456"/>
                    <a:pt x="20493" y="48535"/>
                    <a:pt x="22649" y="48535"/>
                  </a:cubicBezTo>
                  <a:cubicBezTo>
                    <a:pt x="25885" y="48535"/>
                    <a:pt x="26964" y="48535"/>
                    <a:pt x="29121" y="47456"/>
                  </a:cubicBezTo>
                  <a:cubicBezTo>
                    <a:pt x="30199" y="46378"/>
                    <a:pt x="31278" y="45299"/>
                    <a:pt x="31278" y="43142"/>
                  </a:cubicBezTo>
                  <a:cubicBezTo>
                    <a:pt x="31278" y="42063"/>
                    <a:pt x="30199" y="40985"/>
                    <a:pt x="29121" y="39906"/>
                  </a:cubicBezTo>
                  <a:cubicBezTo>
                    <a:pt x="28042" y="38828"/>
                    <a:pt x="25885" y="37749"/>
                    <a:pt x="24807" y="37749"/>
                  </a:cubicBezTo>
                  <a:cubicBezTo>
                    <a:pt x="22649" y="36671"/>
                    <a:pt x="20493" y="36671"/>
                    <a:pt x="19414" y="35592"/>
                  </a:cubicBezTo>
                  <a:cubicBezTo>
                    <a:pt x="17257" y="34513"/>
                    <a:pt x="14021" y="33435"/>
                    <a:pt x="11864" y="32357"/>
                  </a:cubicBezTo>
                  <a:cubicBezTo>
                    <a:pt x="9707" y="31278"/>
                    <a:pt x="7550" y="29121"/>
                    <a:pt x="5393" y="26964"/>
                  </a:cubicBezTo>
                  <a:cubicBezTo>
                    <a:pt x="3236" y="24807"/>
                    <a:pt x="3236" y="21571"/>
                    <a:pt x="3236" y="18335"/>
                  </a:cubicBezTo>
                  <a:cubicBezTo>
                    <a:pt x="3236" y="12942"/>
                    <a:pt x="5393" y="8628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199" y="0"/>
                    <a:pt x="34514" y="1079"/>
                    <a:pt x="37749" y="2157"/>
                  </a:cubicBezTo>
                  <a:cubicBezTo>
                    <a:pt x="40985" y="3236"/>
                    <a:pt x="44220" y="5393"/>
                    <a:pt x="46378" y="7550"/>
                  </a:cubicBezTo>
                  <a:lnTo>
                    <a:pt x="38828" y="17257"/>
                  </a:lnTo>
                  <a:cubicBezTo>
                    <a:pt x="36671" y="16178"/>
                    <a:pt x="34514" y="14021"/>
                    <a:pt x="32357" y="14021"/>
                  </a:cubicBezTo>
                  <a:cubicBezTo>
                    <a:pt x="30199" y="12942"/>
                    <a:pt x="28042" y="12942"/>
                    <a:pt x="25885" y="12942"/>
                  </a:cubicBezTo>
                  <a:cubicBezTo>
                    <a:pt x="23728" y="12942"/>
                    <a:pt x="21571" y="12942"/>
                    <a:pt x="20493" y="14021"/>
                  </a:cubicBezTo>
                  <a:cubicBezTo>
                    <a:pt x="19414" y="15100"/>
                    <a:pt x="18335" y="16178"/>
                    <a:pt x="18335" y="18335"/>
                  </a:cubicBezTo>
                  <a:cubicBezTo>
                    <a:pt x="18335" y="19414"/>
                    <a:pt x="19414" y="20492"/>
                    <a:pt x="20493" y="21571"/>
                  </a:cubicBezTo>
                  <a:cubicBezTo>
                    <a:pt x="21571" y="22650"/>
                    <a:pt x="22649" y="23728"/>
                    <a:pt x="24807" y="23728"/>
                  </a:cubicBezTo>
                  <a:cubicBezTo>
                    <a:pt x="26964" y="24807"/>
                    <a:pt x="28042" y="24807"/>
                    <a:pt x="30199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7" y="30199"/>
                    <a:pt x="42064" y="32357"/>
                    <a:pt x="44220" y="34513"/>
                  </a:cubicBezTo>
                  <a:cubicBezTo>
                    <a:pt x="46378" y="36671"/>
                    <a:pt x="46378" y="39906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4"/>
                    <a:pt x="38828" y="58242"/>
                    <a:pt x="35592" y="59320"/>
                  </a:cubicBezTo>
                  <a:cubicBezTo>
                    <a:pt x="32357" y="58242"/>
                    <a:pt x="28042" y="59320"/>
                    <a:pt x="22649" y="59320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19" name="Freihandform: Form 2918">
              <a:extLst>
                <a:ext uri="{FF2B5EF4-FFF2-40B4-BE49-F238E27FC236}">
                  <a16:creationId xmlns:a16="http://schemas.microsoft.com/office/drawing/2014/main" id="{C70D8FE0-7EB8-4182-986D-2651CD1A8B51}"/>
                </a:ext>
              </a:extLst>
            </p:cNvPr>
            <p:cNvSpPr/>
            <p:nvPr/>
          </p:nvSpPr>
          <p:spPr>
            <a:xfrm>
              <a:off x="10571985" y="5246564"/>
              <a:ext cx="52849" cy="61477"/>
            </a:xfrm>
            <a:custGeom>
              <a:avLst/>
              <a:gdLst>
                <a:gd name="connsiteX0" fmla="*/ 30199 w 52849"/>
                <a:gd name="connsiteY0" fmla="*/ 61478 h 61477"/>
                <a:gd name="connsiteX1" fmla="*/ 15100 w 52849"/>
                <a:gd name="connsiteY1" fmla="*/ 58242 h 61477"/>
                <a:gd name="connsiteX2" fmla="*/ 4314 w 52849"/>
                <a:gd name="connsiteY2" fmla="*/ 47456 h 61477"/>
                <a:gd name="connsiteX3" fmla="*/ 0 w 52849"/>
                <a:gd name="connsiteY3" fmla="*/ 31278 h 61477"/>
                <a:gd name="connsiteX4" fmla="*/ 4314 w 52849"/>
                <a:gd name="connsiteY4" fmla="*/ 15100 h 61477"/>
                <a:gd name="connsiteX5" fmla="*/ 14021 w 52849"/>
                <a:gd name="connsiteY5" fmla="*/ 4314 h 61477"/>
                <a:gd name="connsiteX6" fmla="*/ 26964 w 52849"/>
                <a:gd name="connsiteY6" fmla="*/ 0 h 61477"/>
                <a:gd name="connsiteX7" fmla="*/ 40985 w 52849"/>
                <a:gd name="connsiteY7" fmla="*/ 3236 h 61477"/>
                <a:gd name="connsiteX8" fmla="*/ 49613 w 52849"/>
                <a:gd name="connsiteY8" fmla="*/ 12943 h 61477"/>
                <a:gd name="connsiteX9" fmla="*/ 52849 w 52849"/>
                <a:gd name="connsiteY9" fmla="*/ 26964 h 61477"/>
                <a:gd name="connsiteX10" fmla="*/ 52849 w 52849"/>
                <a:gd name="connsiteY10" fmla="*/ 31278 h 61477"/>
                <a:gd name="connsiteX11" fmla="*/ 52849 w 52849"/>
                <a:gd name="connsiteY11" fmla="*/ 34514 h 61477"/>
                <a:gd name="connsiteX12" fmla="*/ 14021 w 52849"/>
                <a:gd name="connsiteY12" fmla="*/ 34514 h 61477"/>
                <a:gd name="connsiteX13" fmla="*/ 14021 w 52849"/>
                <a:gd name="connsiteY13" fmla="*/ 23728 h 61477"/>
                <a:gd name="connsiteX14" fmla="*/ 39907 w 52849"/>
                <a:gd name="connsiteY14" fmla="*/ 23728 h 61477"/>
                <a:gd name="connsiteX15" fmla="*/ 37749 w 52849"/>
                <a:gd name="connsiteY15" fmla="*/ 15100 h 61477"/>
                <a:gd name="connsiteX16" fmla="*/ 30199 w 52849"/>
                <a:gd name="connsiteY16" fmla="*/ 11864 h 61477"/>
                <a:gd name="connsiteX17" fmla="*/ 23728 w 52849"/>
                <a:gd name="connsiteY17" fmla="*/ 14021 h 61477"/>
                <a:gd name="connsiteX18" fmla="*/ 18335 w 52849"/>
                <a:gd name="connsiteY18" fmla="*/ 19414 h 61477"/>
                <a:gd name="connsiteX19" fmla="*/ 16178 w 52849"/>
                <a:gd name="connsiteY19" fmla="*/ 30200 h 61477"/>
                <a:gd name="connsiteX20" fmla="*/ 18335 w 52849"/>
                <a:gd name="connsiteY20" fmla="*/ 40985 h 61477"/>
                <a:gd name="connsiteX21" fmla="*/ 24807 w 52849"/>
                <a:gd name="connsiteY21" fmla="*/ 46378 h 61477"/>
                <a:gd name="connsiteX22" fmla="*/ 32357 w 52849"/>
                <a:gd name="connsiteY22" fmla="*/ 48535 h 61477"/>
                <a:gd name="connsiteX23" fmla="*/ 38828 w 52849"/>
                <a:gd name="connsiteY23" fmla="*/ 47456 h 61477"/>
                <a:gd name="connsiteX24" fmla="*/ 45299 w 52849"/>
                <a:gd name="connsiteY24" fmla="*/ 44221 h 61477"/>
                <a:gd name="connsiteX25" fmla="*/ 50692 w 52849"/>
                <a:gd name="connsiteY25" fmla="*/ 53928 h 61477"/>
                <a:gd name="connsiteX26" fmla="*/ 40985 w 52849"/>
                <a:gd name="connsiteY26" fmla="*/ 58242 h 61477"/>
                <a:gd name="connsiteX27" fmla="*/ 30199 w 52849"/>
                <a:gd name="connsiteY27" fmla="*/ 61478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9" h="61477">
                  <a:moveTo>
                    <a:pt x="30199" y="61478"/>
                  </a:moveTo>
                  <a:cubicBezTo>
                    <a:pt x="24807" y="61478"/>
                    <a:pt x="19414" y="60399"/>
                    <a:pt x="15100" y="58242"/>
                  </a:cubicBezTo>
                  <a:cubicBezTo>
                    <a:pt x="10786" y="56085"/>
                    <a:pt x="7550" y="51771"/>
                    <a:pt x="4314" y="47456"/>
                  </a:cubicBezTo>
                  <a:cubicBezTo>
                    <a:pt x="1078" y="43142"/>
                    <a:pt x="0" y="37749"/>
                    <a:pt x="0" y="31278"/>
                  </a:cubicBezTo>
                  <a:cubicBezTo>
                    <a:pt x="0" y="24807"/>
                    <a:pt x="1078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8335" y="2157"/>
                    <a:pt x="22649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4220" y="5393"/>
                    <a:pt x="47457" y="8629"/>
                    <a:pt x="49613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200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7" y="23728"/>
                  </a:lnTo>
                  <a:cubicBezTo>
                    <a:pt x="39907" y="20492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3" y="17257"/>
                    <a:pt x="18335" y="19414"/>
                  </a:cubicBezTo>
                  <a:cubicBezTo>
                    <a:pt x="16178" y="21571"/>
                    <a:pt x="16178" y="25885"/>
                    <a:pt x="16178" y="30200"/>
                  </a:cubicBezTo>
                  <a:cubicBezTo>
                    <a:pt x="16178" y="34514"/>
                    <a:pt x="17257" y="38828"/>
                    <a:pt x="18335" y="40985"/>
                  </a:cubicBezTo>
                  <a:cubicBezTo>
                    <a:pt x="20493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4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7" y="56085"/>
                    <a:pt x="44220" y="57163"/>
                    <a:pt x="40985" y="58242"/>
                  </a:cubicBezTo>
                  <a:cubicBezTo>
                    <a:pt x="37749" y="60399"/>
                    <a:pt x="33435" y="61478"/>
                    <a:pt x="30199" y="61478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920" name="Grafik 2">
            <a:extLst>
              <a:ext uri="{FF2B5EF4-FFF2-40B4-BE49-F238E27FC236}">
                <a16:creationId xmlns:a16="http://schemas.microsoft.com/office/drawing/2014/main" id="{4ED96E96-A577-4FA3-AEF0-9EDE2D343F72}"/>
              </a:ext>
            </a:extLst>
          </p:cNvPr>
          <p:cNvGrpSpPr/>
          <p:nvPr/>
        </p:nvGrpSpPr>
        <p:grpSpPr>
          <a:xfrm>
            <a:off x="8745998" y="3323507"/>
            <a:ext cx="465934" cy="85205"/>
            <a:chOff x="8745998" y="3323507"/>
            <a:chExt cx="465934" cy="85205"/>
          </a:xfrm>
          <a:solidFill>
            <a:srgbClr val="60605F"/>
          </a:solidFill>
        </p:grpSpPr>
        <p:sp>
          <p:nvSpPr>
            <p:cNvPr id="2921" name="Freihandform: Form 2920">
              <a:extLst>
                <a:ext uri="{FF2B5EF4-FFF2-40B4-BE49-F238E27FC236}">
                  <a16:creationId xmlns:a16="http://schemas.microsoft.com/office/drawing/2014/main" id="{CB0BDEB0-C45E-4433-829A-CF134EFB2758}"/>
                </a:ext>
              </a:extLst>
            </p:cNvPr>
            <p:cNvSpPr/>
            <p:nvPr/>
          </p:nvSpPr>
          <p:spPr>
            <a:xfrm>
              <a:off x="8745998" y="3327821"/>
              <a:ext cx="58241" cy="80891"/>
            </a:xfrm>
            <a:custGeom>
              <a:avLst/>
              <a:gdLst>
                <a:gd name="connsiteX0" fmla="*/ 28042 w 58241"/>
                <a:gd name="connsiteY0" fmla="*/ 80891 h 80891"/>
                <a:gd name="connsiteX1" fmla="*/ 12943 w 58241"/>
                <a:gd name="connsiteY1" fmla="*/ 77656 h 80891"/>
                <a:gd name="connsiteX2" fmla="*/ 0 w 58241"/>
                <a:gd name="connsiteY2" fmla="*/ 69027 h 80891"/>
                <a:gd name="connsiteX3" fmla="*/ 9707 w 58241"/>
                <a:gd name="connsiteY3" fmla="*/ 58242 h 80891"/>
                <a:gd name="connsiteX4" fmla="*/ 19414 w 58241"/>
                <a:gd name="connsiteY4" fmla="*/ 64713 h 80891"/>
                <a:gd name="connsiteX5" fmla="*/ 29121 w 58241"/>
                <a:gd name="connsiteY5" fmla="*/ 66870 h 80891"/>
                <a:gd name="connsiteX6" fmla="*/ 37749 w 58241"/>
                <a:gd name="connsiteY6" fmla="*/ 64713 h 80891"/>
                <a:gd name="connsiteX7" fmla="*/ 40985 w 58241"/>
                <a:gd name="connsiteY7" fmla="*/ 58242 h 80891"/>
                <a:gd name="connsiteX8" fmla="*/ 39907 w 58241"/>
                <a:gd name="connsiteY8" fmla="*/ 53928 h 80891"/>
                <a:gd name="connsiteX9" fmla="*/ 35592 w 58241"/>
                <a:gd name="connsiteY9" fmla="*/ 50692 h 80891"/>
                <a:gd name="connsiteX10" fmla="*/ 29121 w 58241"/>
                <a:gd name="connsiteY10" fmla="*/ 48535 h 80891"/>
                <a:gd name="connsiteX11" fmla="*/ 19414 w 58241"/>
                <a:gd name="connsiteY11" fmla="*/ 44221 h 80891"/>
                <a:gd name="connsiteX12" fmla="*/ 11864 w 58241"/>
                <a:gd name="connsiteY12" fmla="*/ 39906 h 80891"/>
                <a:gd name="connsiteX13" fmla="*/ 6471 w 58241"/>
                <a:gd name="connsiteY13" fmla="*/ 33435 h 80891"/>
                <a:gd name="connsiteX14" fmla="*/ 4314 w 58241"/>
                <a:gd name="connsiteY14" fmla="*/ 23728 h 80891"/>
                <a:gd name="connsiteX15" fmla="*/ 7550 w 58241"/>
                <a:gd name="connsiteY15" fmla="*/ 11864 h 80891"/>
                <a:gd name="connsiteX16" fmla="*/ 17257 w 58241"/>
                <a:gd name="connsiteY16" fmla="*/ 3236 h 80891"/>
                <a:gd name="connsiteX17" fmla="*/ 31278 w 58241"/>
                <a:gd name="connsiteY17" fmla="*/ 0 h 80891"/>
                <a:gd name="connsiteX18" fmla="*/ 44220 w 58241"/>
                <a:gd name="connsiteY18" fmla="*/ 2157 h 80891"/>
                <a:gd name="connsiteX19" fmla="*/ 56085 w 58241"/>
                <a:gd name="connsiteY19" fmla="*/ 9707 h 80891"/>
                <a:gd name="connsiteX20" fmla="*/ 47456 w 58241"/>
                <a:gd name="connsiteY20" fmla="*/ 20492 h 80891"/>
                <a:gd name="connsiteX21" fmla="*/ 39907 w 58241"/>
                <a:gd name="connsiteY21" fmla="*/ 16178 h 80891"/>
                <a:gd name="connsiteX22" fmla="*/ 31278 w 58241"/>
                <a:gd name="connsiteY22" fmla="*/ 15100 h 80891"/>
                <a:gd name="connsiteX23" fmla="*/ 23728 w 58241"/>
                <a:gd name="connsiteY23" fmla="*/ 17257 h 80891"/>
                <a:gd name="connsiteX24" fmla="*/ 20492 w 58241"/>
                <a:gd name="connsiteY24" fmla="*/ 22650 h 80891"/>
                <a:gd name="connsiteX25" fmla="*/ 21571 w 58241"/>
                <a:gd name="connsiteY25" fmla="*/ 26964 h 80891"/>
                <a:gd name="connsiteX26" fmla="*/ 25885 w 58241"/>
                <a:gd name="connsiteY26" fmla="*/ 30199 h 80891"/>
                <a:gd name="connsiteX27" fmla="*/ 32357 w 58241"/>
                <a:gd name="connsiteY27" fmla="*/ 32357 h 80891"/>
                <a:gd name="connsiteX28" fmla="*/ 42063 w 58241"/>
                <a:gd name="connsiteY28" fmla="*/ 36671 h 80891"/>
                <a:gd name="connsiteX29" fmla="*/ 50692 w 58241"/>
                <a:gd name="connsiteY29" fmla="*/ 40985 h 80891"/>
                <a:gd name="connsiteX30" fmla="*/ 56085 w 58241"/>
                <a:gd name="connsiteY30" fmla="*/ 47456 h 80891"/>
                <a:gd name="connsiteX31" fmla="*/ 58241 w 58241"/>
                <a:gd name="connsiteY31" fmla="*/ 57163 h 80891"/>
                <a:gd name="connsiteX32" fmla="*/ 55006 w 58241"/>
                <a:gd name="connsiteY32" fmla="*/ 69027 h 80891"/>
                <a:gd name="connsiteX33" fmla="*/ 45299 w 58241"/>
                <a:gd name="connsiteY33" fmla="*/ 77656 h 80891"/>
                <a:gd name="connsiteX34" fmla="*/ 28042 w 58241"/>
                <a:gd name="connsiteY34" fmla="*/ 80891 h 8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8241" h="80891">
                  <a:moveTo>
                    <a:pt x="28042" y="80891"/>
                  </a:moveTo>
                  <a:cubicBezTo>
                    <a:pt x="22649" y="80891"/>
                    <a:pt x="18335" y="79813"/>
                    <a:pt x="12943" y="77656"/>
                  </a:cubicBezTo>
                  <a:cubicBezTo>
                    <a:pt x="7550" y="75499"/>
                    <a:pt x="3236" y="73342"/>
                    <a:pt x="0" y="69027"/>
                  </a:cubicBezTo>
                  <a:lnTo>
                    <a:pt x="9707" y="58242"/>
                  </a:lnTo>
                  <a:cubicBezTo>
                    <a:pt x="12943" y="60399"/>
                    <a:pt x="15099" y="62556"/>
                    <a:pt x="19414" y="64713"/>
                  </a:cubicBezTo>
                  <a:cubicBezTo>
                    <a:pt x="22649" y="65792"/>
                    <a:pt x="25885" y="66870"/>
                    <a:pt x="29121" y="66870"/>
                  </a:cubicBezTo>
                  <a:cubicBezTo>
                    <a:pt x="33435" y="66870"/>
                    <a:pt x="35592" y="65792"/>
                    <a:pt x="37749" y="64713"/>
                  </a:cubicBezTo>
                  <a:cubicBezTo>
                    <a:pt x="39907" y="63634"/>
                    <a:pt x="40985" y="61477"/>
                    <a:pt x="40985" y="58242"/>
                  </a:cubicBezTo>
                  <a:cubicBezTo>
                    <a:pt x="40985" y="56085"/>
                    <a:pt x="40985" y="55006"/>
                    <a:pt x="39907" y="53928"/>
                  </a:cubicBezTo>
                  <a:cubicBezTo>
                    <a:pt x="38828" y="52849"/>
                    <a:pt x="37749" y="51770"/>
                    <a:pt x="35592" y="50692"/>
                  </a:cubicBezTo>
                  <a:cubicBezTo>
                    <a:pt x="33435" y="49613"/>
                    <a:pt x="32357" y="48535"/>
                    <a:pt x="29121" y="48535"/>
                  </a:cubicBezTo>
                  <a:lnTo>
                    <a:pt x="19414" y="44221"/>
                  </a:lnTo>
                  <a:cubicBezTo>
                    <a:pt x="17257" y="43142"/>
                    <a:pt x="14021" y="42063"/>
                    <a:pt x="11864" y="39906"/>
                  </a:cubicBezTo>
                  <a:cubicBezTo>
                    <a:pt x="9707" y="37749"/>
                    <a:pt x="7550" y="35592"/>
                    <a:pt x="6471" y="33435"/>
                  </a:cubicBezTo>
                  <a:cubicBezTo>
                    <a:pt x="5393" y="30199"/>
                    <a:pt x="4314" y="26964"/>
                    <a:pt x="4314" y="23728"/>
                  </a:cubicBezTo>
                  <a:cubicBezTo>
                    <a:pt x="4314" y="19414"/>
                    <a:pt x="5393" y="16178"/>
                    <a:pt x="7550" y="11864"/>
                  </a:cubicBezTo>
                  <a:cubicBezTo>
                    <a:pt x="9707" y="8628"/>
                    <a:pt x="12943" y="5393"/>
                    <a:pt x="17257" y="3236"/>
                  </a:cubicBezTo>
                  <a:cubicBezTo>
                    <a:pt x="21571" y="1079"/>
                    <a:pt x="25885" y="0"/>
                    <a:pt x="31278" y="0"/>
                  </a:cubicBezTo>
                  <a:cubicBezTo>
                    <a:pt x="35592" y="0"/>
                    <a:pt x="39907" y="1079"/>
                    <a:pt x="44220" y="2157"/>
                  </a:cubicBezTo>
                  <a:cubicBezTo>
                    <a:pt x="48535" y="4314"/>
                    <a:pt x="52849" y="6471"/>
                    <a:pt x="56085" y="9707"/>
                  </a:cubicBezTo>
                  <a:lnTo>
                    <a:pt x="47456" y="20492"/>
                  </a:lnTo>
                  <a:cubicBezTo>
                    <a:pt x="45299" y="18335"/>
                    <a:pt x="42063" y="17257"/>
                    <a:pt x="39907" y="16178"/>
                  </a:cubicBezTo>
                  <a:cubicBezTo>
                    <a:pt x="37749" y="15100"/>
                    <a:pt x="34514" y="15100"/>
                    <a:pt x="31278" y="15100"/>
                  </a:cubicBezTo>
                  <a:cubicBezTo>
                    <a:pt x="28042" y="15100"/>
                    <a:pt x="25885" y="16178"/>
                    <a:pt x="23728" y="17257"/>
                  </a:cubicBezTo>
                  <a:cubicBezTo>
                    <a:pt x="21571" y="18335"/>
                    <a:pt x="20492" y="20492"/>
                    <a:pt x="20492" y="22650"/>
                  </a:cubicBezTo>
                  <a:cubicBezTo>
                    <a:pt x="20492" y="24807"/>
                    <a:pt x="20492" y="25885"/>
                    <a:pt x="21571" y="26964"/>
                  </a:cubicBezTo>
                  <a:cubicBezTo>
                    <a:pt x="22649" y="28042"/>
                    <a:pt x="23728" y="29121"/>
                    <a:pt x="25885" y="30199"/>
                  </a:cubicBezTo>
                  <a:cubicBezTo>
                    <a:pt x="28042" y="31278"/>
                    <a:pt x="30199" y="32357"/>
                    <a:pt x="32357" y="32357"/>
                  </a:cubicBezTo>
                  <a:lnTo>
                    <a:pt x="42063" y="36671"/>
                  </a:lnTo>
                  <a:cubicBezTo>
                    <a:pt x="45299" y="37749"/>
                    <a:pt x="47456" y="39906"/>
                    <a:pt x="50692" y="40985"/>
                  </a:cubicBezTo>
                  <a:cubicBezTo>
                    <a:pt x="52849" y="43142"/>
                    <a:pt x="55006" y="45299"/>
                    <a:pt x="56085" y="47456"/>
                  </a:cubicBezTo>
                  <a:cubicBezTo>
                    <a:pt x="57163" y="49613"/>
                    <a:pt x="58241" y="52849"/>
                    <a:pt x="58241" y="57163"/>
                  </a:cubicBezTo>
                  <a:cubicBezTo>
                    <a:pt x="58241" y="61477"/>
                    <a:pt x="57163" y="65792"/>
                    <a:pt x="55006" y="69027"/>
                  </a:cubicBezTo>
                  <a:cubicBezTo>
                    <a:pt x="52849" y="72263"/>
                    <a:pt x="49613" y="75499"/>
                    <a:pt x="45299" y="77656"/>
                  </a:cubicBezTo>
                  <a:cubicBezTo>
                    <a:pt x="38828" y="79813"/>
                    <a:pt x="33435" y="80891"/>
                    <a:pt x="28042" y="80891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22" name="Freihandform: Form 2921">
              <a:extLst>
                <a:ext uri="{FF2B5EF4-FFF2-40B4-BE49-F238E27FC236}">
                  <a16:creationId xmlns:a16="http://schemas.microsoft.com/office/drawing/2014/main" id="{7DB4A142-00F7-4D21-A4E4-05D7FC68D257}"/>
                </a:ext>
              </a:extLst>
            </p:cNvPr>
            <p:cNvSpPr/>
            <p:nvPr/>
          </p:nvSpPr>
          <p:spPr>
            <a:xfrm>
              <a:off x="8815025" y="3347235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8 h 60398"/>
                <a:gd name="connsiteX2" fmla="*/ 12943 w 51770"/>
                <a:gd name="connsiteY2" fmla="*/ 1078 h 60398"/>
                <a:gd name="connsiteX3" fmla="*/ 14022 w 51770"/>
                <a:gd name="connsiteY3" fmla="*/ 8628 h 60398"/>
                <a:gd name="connsiteX4" fmla="*/ 14022 w 51770"/>
                <a:gd name="connsiteY4" fmla="*/ 8628 h 60398"/>
                <a:gd name="connsiteX5" fmla="*/ 22650 w 51770"/>
                <a:gd name="connsiteY5" fmla="*/ 2157 h 60398"/>
                <a:gd name="connsiteX6" fmla="*/ 33435 w 51770"/>
                <a:gd name="connsiteY6" fmla="*/ 0 h 60398"/>
                <a:gd name="connsiteX7" fmla="*/ 47457 w 51770"/>
                <a:gd name="connsiteY7" fmla="*/ 6471 h 60398"/>
                <a:gd name="connsiteX8" fmla="*/ 51771 w 51770"/>
                <a:gd name="connsiteY8" fmla="*/ 23728 h 60398"/>
                <a:gd name="connsiteX9" fmla="*/ 51771 w 51770"/>
                <a:gd name="connsiteY9" fmla="*/ 60399 h 60398"/>
                <a:gd name="connsiteX10" fmla="*/ 35593 w 51770"/>
                <a:gd name="connsiteY10" fmla="*/ 60399 h 60398"/>
                <a:gd name="connsiteX11" fmla="*/ 35593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3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8"/>
                  </a:lnTo>
                  <a:lnTo>
                    <a:pt x="12943" y="1078"/>
                  </a:lnTo>
                  <a:lnTo>
                    <a:pt x="14022" y="8628"/>
                  </a:lnTo>
                  <a:lnTo>
                    <a:pt x="14022" y="8628"/>
                  </a:lnTo>
                  <a:cubicBezTo>
                    <a:pt x="16178" y="6471"/>
                    <a:pt x="19414" y="4314"/>
                    <a:pt x="22650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7" y="0"/>
                    <a:pt x="44221" y="2157"/>
                    <a:pt x="47457" y="6471"/>
                  </a:cubicBezTo>
                  <a:cubicBezTo>
                    <a:pt x="50692" y="10786"/>
                    <a:pt x="51771" y="16178"/>
                    <a:pt x="51771" y="23728"/>
                  </a:cubicBezTo>
                  <a:lnTo>
                    <a:pt x="51771" y="60399"/>
                  </a:lnTo>
                  <a:lnTo>
                    <a:pt x="35593" y="60399"/>
                  </a:lnTo>
                  <a:lnTo>
                    <a:pt x="35593" y="25885"/>
                  </a:lnTo>
                  <a:cubicBezTo>
                    <a:pt x="35593" y="21571"/>
                    <a:pt x="34514" y="18335"/>
                    <a:pt x="33435" y="16178"/>
                  </a:cubicBezTo>
                  <a:cubicBezTo>
                    <a:pt x="32357" y="14021"/>
                    <a:pt x="30200" y="14021"/>
                    <a:pt x="26964" y="14021"/>
                  </a:cubicBezTo>
                  <a:cubicBezTo>
                    <a:pt x="24807" y="14021"/>
                    <a:pt x="22650" y="14021"/>
                    <a:pt x="20493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23" name="Freihandform: Form 2922">
              <a:extLst>
                <a:ext uri="{FF2B5EF4-FFF2-40B4-BE49-F238E27FC236}">
                  <a16:creationId xmlns:a16="http://schemas.microsoft.com/office/drawing/2014/main" id="{1F8737E1-EBA4-4C4A-BB1F-274CC895B618}"/>
                </a:ext>
              </a:extLst>
            </p:cNvPr>
            <p:cNvSpPr/>
            <p:nvPr/>
          </p:nvSpPr>
          <p:spPr>
            <a:xfrm>
              <a:off x="8877582" y="3347235"/>
              <a:ext cx="52848" cy="61477"/>
            </a:xfrm>
            <a:custGeom>
              <a:avLst/>
              <a:gdLst>
                <a:gd name="connsiteX0" fmla="*/ 30199 w 52848"/>
                <a:gd name="connsiteY0" fmla="*/ 61477 h 61477"/>
                <a:gd name="connsiteX1" fmla="*/ 15099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3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4 h 61477"/>
                <a:gd name="connsiteX12" fmla="*/ 14021 w 52848"/>
                <a:gd name="connsiteY12" fmla="*/ 34514 h 61477"/>
                <a:gd name="connsiteX13" fmla="*/ 14021 w 52848"/>
                <a:gd name="connsiteY13" fmla="*/ 23728 h 61477"/>
                <a:gd name="connsiteX14" fmla="*/ 39906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0 h 61477"/>
                <a:gd name="connsiteX25" fmla="*/ 50691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7"/>
                  </a:moveTo>
                  <a:cubicBezTo>
                    <a:pt x="24807" y="61477"/>
                    <a:pt x="19414" y="60399"/>
                    <a:pt x="15099" y="58242"/>
                  </a:cubicBezTo>
                  <a:cubicBezTo>
                    <a:pt x="10786" y="56085"/>
                    <a:pt x="7549" y="51770"/>
                    <a:pt x="4314" y="47456"/>
                  </a:cubicBezTo>
                  <a:cubicBezTo>
                    <a:pt x="1078" y="43142"/>
                    <a:pt x="0" y="37749"/>
                    <a:pt x="0" y="31278"/>
                  </a:cubicBezTo>
                  <a:cubicBezTo>
                    <a:pt x="0" y="24807"/>
                    <a:pt x="1078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8335" y="2157"/>
                    <a:pt x="22649" y="0"/>
                    <a:pt x="26964" y="0"/>
                  </a:cubicBezTo>
                  <a:cubicBezTo>
                    <a:pt x="32357" y="0"/>
                    <a:pt x="36670" y="1078"/>
                    <a:pt x="40985" y="3236"/>
                  </a:cubicBezTo>
                  <a:cubicBezTo>
                    <a:pt x="44220" y="5393"/>
                    <a:pt x="47456" y="8628"/>
                    <a:pt x="49613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6" y="23728"/>
                  </a:lnTo>
                  <a:cubicBezTo>
                    <a:pt x="39906" y="20492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6178" y="21571"/>
                    <a:pt x="16178" y="25885"/>
                    <a:pt x="16178" y="30199"/>
                  </a:cubicBezTo>
                  <a:cubicBezTo>
                    <a:pt x="16178" y="34514"/>
                    <a:pt x="17257" y="38828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3" y="48535"/>
                    <a:pt x="36670" y="48535"/>
                    <a:pt x="38828" y="47456"/>
                  </a:cubicBezTo>
                  <a:cubicBezTo>
                    <a:pt x="40985" y="46378"/>
                    <a:pt x="43142" y="45299"/>
                    <a:pt x="45299" y="44220"/>
                  </a:cubicBezTo>
                  <a:lnTo>
                    <a:pt x="50691" y="53928"/>
                  </a:lnTo>
                  <a:cubicBezTo>
                    <a:pt x="47456" y="56085"/>
                    <a:pt x="44220" y="57163"/>
                    <a:pt x="40985" y="58242"/>
                  </a:cubicBezTo>
                  <a:cubicBezTo>
                    <a:pt x="37749" y="60399"/>
                    <a:pt x="33435" y="61477"/>
                    <a:pt x="30199" y="614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24" name="Freihandform: Form 2923">
              <a:extLst>
                <a:ext uri="{FF2B5EF4-FFF2-40B4-BE49-F238E27FC236}">
                  <a16:creationId xmlns:a16="http://schemas.microsoft.com/office/drawing/2014/main" id="{AE7B044D-143C-4A59-90AD-56F29F29DD3A}"/>
                </a:ext>
              </a:extLst>
            </p:cNvPr>
            <p:cNvSpPr/>
            <p:nvPr/>
          </p:nvSpPr>
          <p:spPr>
            <a:xfrm>
              <a:off x="8937980" y="3346157"/>
              <a:ext cx="50692" cy="62555"/>
            </a:xfrm>
            <a:custGeom>
              <a:avLst/>
              <a:gdLst>
                <a:gd name="connsiteX0" fmla="*/ 18335 w 50692"/>
                <a:gd name="connsiteY0" fmla="*/ 62556 h 62555"/>
                <a:gd name="connsiteX1" fmla="*/ 8628 w 50692"/>
                <a:gd name="connsiteY1" fmla="*/ 60399 h 62555"/>
                <a:gd name="connsiteX2" fmla="*/ 2157 w 50692"/>
                <a:gd name="connsiteY2" fmla="*/ 53928 h 62555"/>
                <a:gd name="connsiteX3" fmla="*/ 0 w 50692"/>
                <a:gd name="connsiteY3" fmla="*/ 45299 h 62555"/>
                <a:gd name="connsiteX4" fmla="*/ 7550 w 50692"/>
                <a:gd name="connsiteY4" fmla="*/ 31278 h 62555"/>
                <a:gd name="connsiteX5" fmla="*/ 33435 w 50692"/>
                <a:gd name="connsiteY5" fmla="*/ 23728 h 62555"/>
                <a:gd name="connsiteX6" fmla="*/ 32357 w 50692"/>
                <a:gd name="connsiteY6" fmla="*/ 18335 h 62555"/>
                <a:gd name="connsiteX7" fmla="*/ 29121 w 50692"/>
                <a:gd name="connsiteY7" fmla="*/ 15100 h 62555"/>
                <a:gd name="connsiteX8" fmla="*/ 23728 w 50692"/>
                <a:gd name="connsiteY8" fmla="*/ 14021 h 62555"/>
                <a:gd name="connsiteX9" fmla="*/ 16178 w 50692"/>
                <a:gd name="connsiteY9" fmla="*/ 15100 h 62555"/>
                <a:gd name="connsiteX10" fmla="*/ 8628 w 50692"/>
                <a:gd name="connsiteY10" fmla="*/ 19414 h 62555"/>
                <a:gd name="connsiteX11" fmla="*/ 3236 w 50692"/>
                <a:gd name="connsiteY11" fmla="*/ 8628 h 62555"/>
                <a:gd name="connsiteX12" fmla="*/ 10786 w 50692"/>
                <a:gd name="connsiteY12" fmla="*/ 4314 h 62555"/>
                <a:gd name="connsiteX13" fmla="*/ 19414 w 50692"/>
                <a:gd name="connsiteY13" fmla="*/ 1079 h 62555"/>
                <a:gd name="connsiteX14" fmla="*/ 28042 w 50692"/>
                <a:gd name="connsiteY14" fmla="*/ 0 h 62555"/>
                <a:gd name="connsiteX15" fmla="*/ 40985 w 50692"/>
                <a:gd name="connsiteY15" fmla="*/ 3236 h 62555"/>
                <a:gd name="connsiteX16" fmla="*/ 48535 w 50692"/>
                <a:gd name="connsiteY16" fmla="*/ 11864 h 62555"/>
                <a:gd name="connsiteX17" fmla="*/ 50692 w 50692"/>
                <a:gd name="connsiteY17" fmla="*/ 25885 h 62555"/>
                <a:gd name="connsiteX18" fmla="*/ 50692 w 50692"/>
                <a:gd name="connsiteY18" fmla="*/ 59320 h 62555"/>
                <a:gd name="connsiteX19" fmla="*/ 37749 w 50692"/>
                <a:gd name="connsiteY19" fmla="*/ 59320 h 62555"/>
                <a:gd name="connsiteX20" fmla="*/ 36671 w 50692"/>
                <a:gd name="connsiteY20" fmla="*/ 52849 h 62555"/>
                <a:gd name="connsiteX21" fmla="*/ 36671 w 50692"/>
                <a:gd name="connsiteY21" fmla="*/ 52849 h 62555"/>
                <a:gd name="connsiteX22" fmla="*/ 28042 w 50692"/>
                <a:gd name="connsiteY22" fmla="*/ 58242 h 62555"/>
                <a:gd name="connsiteX23" fmla="*/ 18335 w 50692"/>
                <a:gd name="connsiteY23" fmla="*/ 62556 h 62555"/>
                <a:gd name="connsiteX24" fmla="*/ 23728 w 50692"/>
                <a:gd name="connsiteY24" fmla="*/ 49613 h 62555"/>
                <a:gd name="connsiteX25" fmla="*/ 29121 w 50692"/>
                <a:gd name="connsiteY25" fmla="*/ 48535 h 62555"/>
                <a:gd name="connsiteX26" fmla="*/ 34514 w 50692"/>
                <a:gd name="connsiteY26" fmla="*/ 44221 h 62555"/>
                <a:gd name="connsiteX27" fmla="*/ 34514 w 50692"/>
                <a:gd name="connsiteY27" fmla="*/ 33435 h 62555"/>
                <a:gd name="connsiteX28" fmla="*/ 23728 w 50692"/>
                <a:gd name="connsiteY28" fmla="*/ 35592 h 62555"/>
                <a:gd name="connsiteX29" fmla="*/ 18335 w 50692"/>
                <a:gd name="connsiteY29" fmla="*/ 38828 h 62555"/>
                <a:gd name="connsiteX30" fmla="*/ 16178 w 50692"/>
                <a:gd name="connsiteY30" fmla="*/ 43142 h 62555"/>
                <a:gd name="connsiteX31" fmla="*/ 18335 w 50692"/>
                <a:gd name="connsiteY31" fmla="*/ 47456 h 62555"/>
                <a:gd name="connsiteX32" fmla="*/ 23728 w 50692"/>
                <a:gd name="connsiteY32" fmla="*/ 49613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0692" h="62555">
                  <a:moveTo>
                    <a:pt x="18335" y="62556"/>
                  </a:moveTo>
                  <a:cubicBezTo>
                    <a:pt x="15100" y="62556"/>
                    <a:pt x="11864" y="61477"/>
                    <a:pt x="8628" y="60399"/>
                  </a:cubicBezTo>
                  <a:cubicBezTo>
                    <a:pt x="6471" y="59320"/>
                    <a:pt x="4314" y="57163"/>
                    <a:pt x="2157" y="53928"/>
                  </a:cubicBezTo>
                  <a:cubicBezTo>
                    <a:pt x="1078" y="51770"/>
                    <a:pt x="0" y="48535"/>
                    <a:pt x="0" y="45299"/>
                  </a:cubicBezTo>
                  <a:cubicBezTo>
                    <a:pt x="0" y="38828"/>
                    <a:pt x="2157" y="34514"/>
                    <a:pt x="7550" y="31278"/>
                  </a:cubicBezTo>
                  <a:cubicBezTo>
                    <a:pt x="12943" y="28042"/>
                    <a:pt x="21571" y="25885"/>
                    <a:pt x="33435" y="23728"/>
                  </a:cubicBezTo>
                  <a:cubicBezTo>
                    <a:pt x="33435" y="21571"/>
                    <a:pt x="33435" y="20493"/>
                    <a:pt x="32357" y="18335"/>
                  </a:cubicBezTo>
                  <a:cubicBezTo>
                    <a:pt x="31278" y="17257"/>
                    <a:pt x="30199" y="16178"/>
                    <a:pt x="29121" y="15100"/>
                  </a:cubicBezTo>
                  <a:cubicBezTo>
                    <a:pt x="28042" y="14021"/>
                    <a:pt x="25885" y="14021"/>
                    <a:pt x="23728" y="14021"/>
                  </a:cubicBezTo>
                  <a:cubicBezTo>
                    <a:pt x="21571" y="14021"/>
                    <a:pt x="18335" y="14021"/>
                    <a:pt x="16178" y="15100"/>
                  </a:cubicBezTo>
                  <a:cubicBezTo>
                    <a:pt x="14021" y="16178"/>
                    <a:pt x="10786" y="17257"/>
                    <a:pt x="8628" y="19414"/>
                  </a:cubicBezTo>
                  <a:lnTo>
                    <a:pt x="3236" y="8628"/>
                  </a:lnTo>
                  <a:cubicBezTo>
                    <a:pt x="5393" y="7550"/>
                    <a:pt x="8628" y="5393"/>
                    <a:pt x="10786" y="4314"/>
                  </a:cubicBezTo>
                  <a:cubicBezTo>
                    <a:pt x="12943" y="3236"/>
                    <a:pt x="16178" y="2157"/>
                    <a:pt x="19414" y="1079"/>
                  </a:cubicBezTo>
                  <a:cubicBezTo>
                    <a:pt x="22649" y="0"/>
                    <a:pt x="24807" y="0"/>
                    <a:pt x="28042" y="0"/>
                  </a:cubicBezTo>
                  <a:cubicBezTo>
                    <a:pt x="33435" y="0"/>
                    <a:pt x="37749" y="1079"/>
                    <a:pt x="40985" y="3236"/>
                  </a:cubicBezTo>
                  <a:cubicBezTo>
                    <a:pt x="44220" y="5393"/>
                    <a:pt x="47457" y="8628"/>
                    <a:pt x="48535" y="11864"/>
                  </a:cubicBezTo>
                  <a:cubicBezTo>
                    <a:pt x="50692" y="16178"/>
                    <a:pt x="50692" y="20493"/>
                    <a:pt x="50692" y="25885"/>
                  </a:cubicBezTo>
                  <a:lnTo>
                    <a:pt x="50692" y="59320"/>
                  </a:lnTo>
                  <a:lnTo>
                    <a:pt x="37749" y="59320"/>
                  </a:lnTo>
                  <a:lnTo>
                    <a:pt x="36671" y="52849"/>
                  </a:lnTo>
                  <a:lnTo>
                    <a:pt x="36671" y="52849"/>
                  </a:lnTo>
                  <a:cubicBezTo>
                    <a:pt x="34514" y="55006"/>
                    <a:pt x="31278" y="57163"/>
                    <a:pt x="28042" y="58242"/>
                  </a:cubicBezTo>
                  <a:cubicBezTo>
                    <a:pt x="24807" y="61477"/>
                    <a:pt x="21571" y="62556"/>
                    <a:pt x="18335" y="62556"/>
                  </a:cubicBezTo>
                  <a:close/>
                  <a:moveTo>
                    <a:pt x="23728" y="49613"/>
                  </a:moveTo>
                  <a:cubicBezTo>
                    <a:pt x="25885" y="49613"/>
                    <a:pt x="28042" y="49613"/>
                    <a:pt x="29121" y="48535"/>
                  </a:cubicBezTo>
                  <a:cubicBezTo>
                    <a:pt x="31278" y="47456"/>
                    <a:pt x="32357" y="46378"/>
                    <a:pt x="34514" y="44221"/>
                  </a:cubicBezTo>
                  <a:lnTo>
                    <a:pt x="34514" y="33435"/>
                  </a:lnTo>
                  <a:cubicBezTo>
                    <a:pt x="30199" y="34514"/>
                    <a:pt x="26964" y="34514"/>
                    <a:pt x="23728" y="35592"/>
                  </a:cubicBezTo>
                  <a:cubicBezTo>
                    <a:pt x="20493" y="36671"/>
                    <a:pt x="19414" y="37749"/>
                    <a:pt x="18335" y="38828"/>
                  </a:cubicBezTo>
                  <a:cubicBezTo>
                    <a:pt x="17257" y="39906"/>
                    <a:pt x="16178" y="42064"/>
                    <a:pt x="16178" y="43142"/>
                  </a:cubicBezTo>
                  <a:cubicBezTo>
                    <a:pt x="16178" y="45299"/>
                    <a:pt x="17257" y="46378"/>
                    <a:pt x="18335" y="47456"/>
                  </a:cubicBezTo>
                  <a:cubicBezTo>
                    <a:pt x="19414" y="49613"/>
                    <a:pt x="21571" y="49613"/>
                    <a:pt x="23728" y="49613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25" name="Freihandform: Form 2924">
              <a:extLst>
                <a:ext uri="{FF2B5EF4-FFF2-40B4-BE49-F238E27FC236}">
                  <a16:creationId xmlns:a16="http://schemas.microsoft.com/office/drawing/2014/main" id="{58745F76-B0C2-4FED-A12C-2E4A7E42A0B7}"/>
                </a:ext>
              </a:extLst>
            </p:cNvPr>
            <p:cNvSpPr/>
            <p:nvPr/>
          </p:nvSpPr>
          <p:spPr>
            <a:xfrm>
              <a:off x="9003772" y="3323507"/>
              <a:ext cx="53927" cy="83048"/>
            </a:xfrm>
            <a:custGeom>
              <a:avLst/>
              <a:gdLst>
                <a:gd name="connsiteX0" fmla="*/ 0 w 53927"/>
                <a:gd name="connsiteY0" fmla="*/ 83048 h 83048"/>
                <a:gd name="connsiteX1" fmla="*/ 0 w 53927"/>
                <a:gd name="connsiteY1" fmla="*/ 0 h 83048"/>
                <a:gd name="connsiteX2" fmla="*/ 16178 w 53927"/>
                <a:gd name="connsiteY2" fmla="*/ 0 h 83048"/>
                <a:gd name="connsiteX3" fmla="*/ 16178 w 53927"/>
                <a:gd name="connsiteY3" fmla="*/ 49613 h 83048"/>
                <a:gd name="connsiteX4" fmla="*/ 16178 w 53927"/>
                <a:gd name="connsiteY4" fmla="*/ 49613 h 83048"/>
                <a:gd name="connsiteX5" fmla="*/ 35593 w 53927"/>
                <a:gd name="connsiteY5" fmla="*/ 24807 h 83048"/>
                <a:gd name="connsiteX6" fmla="*/ 52849 w 53927"/>
                <a:gd name="connsiteY6" fmla="*/ 24807 h 83048"/>
                <a:gd name="connsiteX7" fmla="*/ 32357 w 53927"/>
                <a:gd name="connsiteY7" fmla="*/ 48535 h 83048"/>
                <a:gd name="connsiteX8" fmla="*/ 53928 w 53927"/>
                <a:gd name="connsiteY8" fmla="*/ 83048 h 83048"/>
                <a:gd name="connsiteX9" fmla="*/ 36671 w 53927"/>
                <a:gd name="connsiteY9" fmla="*/ 83048 h 83048"/>
                <a:gd name="connsiteX10" fmla="*/ 22650 w 53927"/>
                <a:gd name="connsiteY10" fmla="*/ 59320 h 83048"/>
                <a:gd name="connsiteX11" fmla="*/ 15100 w 53927"/>
                <a:gd name="connsiteY11" fmla="*/ 67949 h 83048"/>
                <a:gd name="connsiteX12" fmla="*/ 15100 w 53927"/>
                <a:gd name="connsiteY12" fmla="*/ 83048 h 83048"/>
                <a:gd name="connsiteX13" fmla="*/ 0 w 53927"/>
                <a:gd name="connsiteY13" fmla="*/ 83048 h 8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927" h="83048">
                  <a:moveTo>
                    <a:pt x="0" y="83048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49613"/>
                  </a:lnTo>
                  <a:lnTo>
                    <a:pt x="16178" y="49613"/>
                  </a:lnTo>
                  <a:lnTo>
                    <a:pt x="35593" y="24807"/>
                  </a:lnTo>
                  <a:lnTo>
                    <a:pt x="52849" y="24807"/>
                  </a:lnTo>
                  <a:lnTo>
                    <a:pt x="32357" y="48535"/>
                  </a:lnTo>
                  <a:lnTo>
                    <a:pt x="53928" y="83048"/>
                  </a:lnTo>
                  <a:lnTo>
                    <a:pt x="36671" y="83048"/>
                  </a:lnTo>
                  <a:lnTo>
                    <a:pt x="22650" y="59320"/>
                  </a:lnTo>
                  <a:lnTo>
                    <a:pt x="15100" y="67949"/>
                  </a:lnTo>
                  <a:lnTo>
                    <a:pt x="15100" y="83048"/>
                  </a:lnTo>
                  <a:lnTo>
                    <a:pt x="0" y="83048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26" name="Freihandform: Form 2925">
              <a:extLst>
                <a:ext uri="{FF2B5EF4-FFF2-40B4-BE49-F238E27FC236}">
                  <a16:creationId xmlns:a16="http://schemas.microsoft.com/office/drawing/2014/main" id="{6E0B7A90-B302-42E2-9FDA-5CA1F915B6CC}"/>
                </a:ext>
              </a:extLst>
            </p:cNvPr>
            <p:cNvSpPr/>
            <p:nvPr/>
          </p:nvSpPr>
          <p:spPr>
            <a:xfrm>
              <a:off x="9060935" y="3347235"/>
              <a:ext cx="52848" cy="61477"/>
            </a:xfrm>
            <a:custGeom>
              <a:avLst/>
              <a:gdLst>
                <a:gd name="connsiteX0" fmla="*/ 30199 w 52848"/>
                <a:gd name="connsiteY0" fmla="*/ 61477 h 61477"/>
                <a:gd name="connsiteX1" fmla="*/ 15099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3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4 h 61477"/>
                <a:gd name="connsiteX12" fmla="*/ 14021 w 52848"/>
                <a:gd name="connsiteY12" fmla="*/ 34514 h 61477"/>
                <a:gd name="connsiteX13" fmla="*/ 14021 w 52848"/>
                <a:gd name="connsiteY13" fmla="*/ 23728 h 61477"/>
                <a:gd name="connsiteX14" fmla="*/ 39906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0 h 61477"/>
                <a:gd name="connsiteX25" fmla="*/ 50691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7"/>
                  </a:moveTo>
                  <a:cubicBezTo>
                    <a:pt x="24807" y="61477"/>
                    <a:pt x="19414" y="60399"/>
                    <a:pt x="15099" y="58242"/>
                  </a:cubicBezTo>
                  <a:cubicBezTo>
                    <a:pt x="10786" y="56085"/>
                    <a:pt x="7549" y="51770"/>
                    <a:pt x="4314" y="47456"/>
                  </a:cubicBezTo>
                  <a:cubicBezTo>
                    <a:pt x="1078" y="43142"/>
                    <a:pt x="0" y="37749"/>
                    <a:pt x="0" y="31278"/>
                  </a:cubicBezTo>
                  <a:cubicBezTo>
                    <a:pt x="0" y="24807"/>
                    <a:pt x="1078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8335" y="2157"/>
                    <a:pt x="22649" y="0"/>
                    <a:pt x="26964" y="0"/>
                  </a:cubicBezTo>
                  <a:cubicBezTo>
                    <a:pt x="32357" y="0"/>
                    <a:pt x="36670" y="1078"/>
                    <a:pt x="40985" y="3236"/>
                  </a:cubicBezTo>
                  <a:cubicBezTo>
                    <a:pt x="44220" y="5393"/>
                    <a:pt x="47456" y="8628"/>
                    <a:pt x="49613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6" y="23728"/>
                  </a:lnTo>
                  <a:cubicBezTo>
                    <a:pt x="39906" y="20492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6178" y="21571"/>
                    <a:pt x="16178" y="25885"/>
                    <a:pt x="16178" y="30199"/>
                  </a:cubicBezTo>
                  <a:cubicBezTo>
                    <a:pt x="16178" y="34514"/>
                    <a:pt x="17257" y="38828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3" y="48535"/>
                    <a:pt x="36670" y="48535"/>
                    <a:pt x="38828" y="47456"/>
                  </a:cubicBezTo>
                  <a:cubicBezTo>
                    <a:pt x="40985" y="46378"/>
                    <a:pt x="43142" y="45299"/>
                    <a:pt x="45299" y="44220"/>
                  </a:cubicBezTo>
                  <a:lnTo>
                    <a:pt x="50691" y="53928"/>
                  </a:lnTo>
                  <a:cubicBezTo>
                    <a:pt x="47456" y="56085"/>
                    <a:pt x="44220" y="57163"/>
                    <a:pt x="40985" y="58242"/>
                  </a:cubicBezTo>
                  <a:cubicBezTo>
                    <a:pt x="36670" y="60399"/>
                    <a:pt x="33435" y="61477"/>
                    <a:pt x="30199" y="614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27" name="Freihandform: Form 2926">
              <a:extLst>
                <a:ext uri="{FF2B5EF4-FFF2-40B4-BE49-F238E27FC236}">
                  <a16:creationId xmlns:a16="http://schemas.microsoft.com/office/drawing/2014/main" id="{FEFE1E1C-E16C-4D18-8727-8E913B8B6A7D}"/>
                </a:ext>
              </a:extLst>
            </p:cNvPr>
            <p:cNvSpPr/>
            <p:nvPr/>
          </p:nvSpPr>
          <p:spPr>
            <a:xfrm>
              <a:off x="9125649" y="3347235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8 h 59320"/>
                <a:gd name="connsiteX2" fmla="*/ 12942 w 37749"/>
                <a:gd name="connsiteY2" fmla="*/ 1078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3 w 37749"/>
                <a:gd name="connsiteY7" fmla="*/ 0 h 59320"/>
                <a:gd name="connsiteX8" fmla="*/ 37749 w 37749"/>
                <a:gd name="connsiteY8" fmla="*/ 1078 h 59320"/>
                <a:gd name="connsiteX9" fmla="*/ 34513 w 37749"/>
                <a:gd name="connsiteY9" fmla="*/ 15100 h 59320"/>
                <a:gd name="connsiteX10" fmla="*/ 31278 w 37749"/>
                <a:gd name="connsiteY10" fmla="*/ 14021 h 59320"/>
                <a:gd name="connsiteX11" fmla="*/ 28042 w 37749"/>
                <a:gd name="connsiteY11" fmla="*/ 14021 h 59320"/>
                <a:gd name="connsiteX12" fmla="*/ 20492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8"/>
                  </a:lnTo>
                  <a:lnTo>
                    <a:pt x="12942" y="1078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8"/>
                    <a:pt x="28042" y="0"/>
                    <a:pt x="30199" y="0"/>
                  </a:cubicBezTo>
                  <a:cubicBezTo>
                    <a:pt x="31278" y="0"/>
                    <a:pt x="33435" y="0"/>
                    <a:pt x="34513" y="0"/>
                  </a:cubicBezTo>
                  <a:cubicBezTo>
                    <a:pt x="35592" y="0"/>
                    <a:pt x="36670" y="0"/>
                    <a:pt x="37749" y="1078"/>
                  </a:cubicBezTo>
                  <a:lnTo>
                    <a:pt x="34513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2943"/>
                    <a:pt x="29120" y="14021"/>
                    <a:pt x="28042" y="14021"/>
                  </a:cubicBezTo>
                  <a:cubicBezTo>
                    <a:pt x="25885" y="14021"/>
                    <a:pt x="23728" y="15100"/>
                    <a:pt x="20492" y="16178"/>
                  </a:cubicBezTo>
                  <a:cubicBezTo>
                    <a:pt x="18335" y="18335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28" name="Freihandform: Form 2927">
              <a:extLst>
                <a:ext uri="{FF2B5EF4-FFF2-40B4-BE49-F238E27FC236}">
                  <a16:creationId xmlns:a16="http://schemas.microsoft.com/office/drawing/2014/main" id="{179B55C4-02A4-4159-85AB-08B6510136E0}"/>
                </a:ext>
              </a:extLst>
            </p:cNvPr>
            <p:cNvSpPr/>
            <p:nvPr/>
          </p:nvSpPr>
          <p:spPr>
            <a:xfrm>
              <a:off x="9165554" y="3349392"/>
              <a:ext cx="46378" cy="59320"/>
            </a:xfrm>
            <a:custGeom>
              <a:avLst/>
              <a:gdLst>
                <a:gd name="connsiteX0" fmla="*/ 22650 w 46378"/>
                <a:gd name="connsiteY0" fmla="*/ 59320 h 59320"/>
                <a:gd name="connsiteX1" fmla="*/ 10786 w 46378"/>
                <a:gd name="connsiteY1" fmla="*/ 57163 h 59320"/>
                <a:gd name="connsiteX2" fmla="*/ 0 w 46378"/>
                <a:gd name="connsiteY2" fmla="*/ 51770 h 59320"/>
                <a:gd name="connsiteX3" fmla="*/ 7550 w 46378"/>
                <a:gd name="connsiteY3" fmla="*/ 42063 h 59320"/>
                <a:gd name="connsiteX4" fmla="*/ 15100 w 46378"/>
                <a:gd name="connsiteY4" fmla="*/ 46378 h 59320"/>
                <a:gd name="connsiteX5" fmla="*/ 22650 w 46378"/>
                <a:gd name="connsiteY5" fmla="*/ 48535 h 59320"/>
                <a:gd name="connsiteX6" fmla="*/ 29121 w 46378"/>
                <a:gd name="connsiteY6" fmla="*/ 47456 h 59320"/>
                <a:gd name="connsiteX7" fmla="*/ 31278 w 46378"/>
                <a:gd name="connsiteY7" fmla="*/ 43142 h 59320"/>
                <a:gd name="connsiteX8" fmla="*/ 29121 w 46378"/>
                <a:gd name="connsiteY8" fmla="*/ 39906 h 59320"/>
                <a:gd name="connsiteX9" fmla="*/ 24807 w 46378"/>
                <a:gd name="connsiteY9" fmla="*/ 37749 h 59320"/>
                <a:gd name="connsiteX10" fmla="*/ 19414 w 46378"/>
                <a:gd name="connsiteY10" fmla="*/ 35592 h 59320"/>
                <a:gd name="connsiteX11" fmla="*/ 11864 w 46378"/>
                <a:gd name="connsiteY11" fmla="*/ 32357 h 59320"/>
                <a:gd name="connsiteX12" fmla="*/ 5393 w 46378"/>
                <a:gd name="connsiteY12" fmla="*/ 26964 h 59320"/>
                <a:gd name="connsiteX13" fmla="*/ 3236 w 46378"/>
                <a:gd name="connsiteY13" fmla="*/ 18335 h 59320"/>
                <a:gd name="connsiteX14" fmla="*/ 9707 w 46378"/>
                <a:gd name="connsiteY14" fmla="*/ 5393 h 59320"/>
                <a:gd name="connsiteX15" fmla="*/ 25885 w 46378"/>
                <a:gd name="connsiteY15" fmla="*/ 0 h 59320"/>
                <a:gd name="connsiteX16" fmla="*/ 37749 w 46378"/>
                <a:gd name="connsiteY16" fmla="*/ 2157 h 59320"/>
                <a:gd name="connsiteX17" fmla="*/ 46378 w 46378"/>
                <a:gd name="connsiteY17" fmla="*/ 7550 h 59320"/>
                <a:gd name="connsiteX18" fmla="*/ 38828 w 46378"/>
                <a:gd name="connsiteY18" fmla="*/ 17257 h 59320"/>
                <a:gd name="connsiteX19" fmla="*/ 32357 w 46378"/>
                <a:gd name="connsiteY19" fmla="*/ 14021 h 59320"/>
                <a:gd name="connsiteX20" fmla="*/ 25885 w 46378"/>
                <a:gd name="connsiteY20" fmla="*/ 12943 h 59320"/>
                <a:gd name="connsiteX21" fmla="*/ 20493 w 46378"/>
                <a:gd name="connsiteY21" fmla="*/ 14021 h 59320"/>
                <a:gd name="connsiteX22" fmla="*/ 18335 w 46378"/>
                <a:gd name="connsiteY22" fmla="*/ 18335 h 59320"/>
                <a:gd name="connsiteX23" fmla="*/ 20493 w 46378"/>
                <a:gd name="connsiteY23" fmla="*/ 21571 h 59320"/>
                <a:gd name="connsiteX24" fmla="*/ 24807 w 46378"/>
                <a:gd name="connsiteY24" fmla="*/ 23728 h 59320"/>
                <a:gd name="connsiteX25" fmla="*/ 30200 w 46378"/>
                <a:gd name="connsiteY25" fmla="*/ 25885 h 59320"/>
                <a:gd name="connsiteX26" fmla="*/ 37749 w 46378"/>
                <a:gd name="connsiteY26" fmla="*/ 29121 h 59320"/>
                <a:gd name="connsiteX27" fmla="*/ 44221 w 46378"/>
                <a:gd name="connsiteY27" fmla="*/ 34514 h 59320"/>
                <a:gd name="connsiteX28" fmla="*/ 46378 w 46378"/>
                <a:gd name="connsiteY28" fmla="*/ 43142 h 59320"/>
                <a:gd name="connsiteX29" fmla="*/ 43142 w 46378"/>
                <a:gd name="connsiteY29" fmla="*/ 52849 h 59320"/>
                <a:gd name="connsiteX30" fmla="*/ 35593 w 46378"/>
                <a:gd name="connsiteY30" fmla="*/ 59320 h 59320"/>
                <a:gd name="connsiteX31" fmla="*/ 22650 w 46378"/>
                <a:gd name="connsiteY31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8" h="59320">
                  <a:moveTo>
                    <a:pt x="22650" y="59320"/>
                  </a:moveTo>
                  <a:cubicBezTo>
                    <a:pt x="18335" y="59320"/>
                    <a:pt x="15100" y="58242"/>
                    <a:pt x="10786" y="57163"/>
                  </a:cubicBezTo>
                  <a:cubicBezTo>
                    <a:pt x="6472" y="56085"/>
                    <a:pt x="3236" y="53928"/>
                    <a:pt x="0" y="51770"/>
                  </a:cubicBezTo>
                  <a:lnTo>
                    <a:pt x="7550" y="42063"/>
                  </a:lnTo>
                  <a:cubicBezTo>
                    <a:pt x="9707" y="44221"/>
                    <a:pt x="12943" y="45299"/>
                    <a:pt x="15100" y="46378"/>
                  </a:cubicBezTo>
                  <a:cubicBezTo>
                    <a:pt x="17257" y="47456"/>
                    <a:pt x="20493" y="48535"/>
                    <a:pt x="22650" y="48535"/>
                  </a:cubicBezTo>
                  <a:cubicBezTo>
                    <a:pt x="25885" y="48535"/>
                    <a:pt x="26964" y="48535"/>
                    <a:pt x="29121" y="47456"/>
                  </a:cubicBezTo>
                  <a:cubicBezTo>
                    <a:pt x="30200" y="46378"/>
                    <a:pt x="31278" y="45299"/>
                    <a:pt x="31278" y="43142"/>
                  </a:cubicBezTo>
                  <a:cubicBezTo>
                    <a:pt x="31278" y="42063"/>
                    <a:pt x="30200" y="40985"/>
                    <a:pt x="29121" y="39906"/>
                  </a:cubicBezTo>
                  <a:cubicBezTo>
                    <a:pt x="28043" y="38828"/>
                    <a:pt x="25885" y="37749"/>
                    <a:pt x="24807" y="37749"/>
                  </a:cubicBezTo>
                  <a:cubicBezTo>
                    <a:pt x="22650" y="36671"/>
                    <a:pt x="20493" y="36671"/>
                    <a:pt x="19414" y="35592"/>
                  </a:cubicBezTo>
                  <a:cubicBezTo>
                    <a:pt x="17257" y="34514"/>
                    <a:pt x="14022" y="33435"/>
                    <a:pt x="11864" y="32357"/>
                  </a:cubicBezTo>
                  <a:cubicBezTo>
                    <a:pt x="9707" y="31278"/>
                    <a:pt x="7550" y="29121"/>
                    <a:pt x="5393" y="26964"/>
                  </a:cubicBezTo>
                  <a:cubicBezTo>
                    <a:pt x="3236" y="24807"/>
                    <a:pt x="3236" y="21571"/>
                    <a:pt x="3236" y="18335"/>
                  </a:cubicBezTo>
                  <a:cubicBezTo>
                    <a:pt x="3236" y="12943"/>
                    <a:pt x="5393" y="8628"/>
                    <a:pt x="9707" y="5393"/>
                  </a:cubicBezTo>
                  <a:cubicBezTo>
                    <a:pt x="14022" y="2157"/>
                    <a:pt x="19414" y="0"/>
                    <a:pt x="25885" y="0"/>
                  </a:cubicBezTo>
                  <a:cubicBezTo>
                    <a:pt x="30200" y="0"/>
                    <a:pt x="34514" y="1079"/>
                    <a:pt x="37749" y="2157"/>
                  </a:cubicBezTo>
                  <a:cubicBezTo>
                    <a:pt x="40985" y="3236"/>
                    <a:pt x="44221" y="5393"/>
                    <a:pt x="46378" y="7550"/>
                  </a:cubicBezTo>
                  <a:lnTo>
                    <a:pt x="38828" y="17257"/>
                  </a:lnTo>
                  <a:cubicBezTo>
                    <a:pt x="36671" y="16178"/>
                    <a:pt x="34514" y="14021"/>
                    <a:pt x="32357" y="14021"/>
                  </a:cubicBezTo>
                  <a:cubicBezTo>
                    <a:pt x="30200" y="12943"/>
                    <a:pt x="28043" y="12943"/>
                    <a:pt x="25885" y="12943"/>
                  </a:cubicBezTo>
                  <a:cubicBezTo>
                    <a:pt x="23728" y="12943"/>
                    <a:pt x="21571" y="12943"/>
                    <a:pt x="20493" y="14021"/>
                  </a:cubicBezTo>
                  <a:cubicBezTo>
                    <a:pt x="19414" y="15100"/>
                    <a:pt x="18335" y="16178"/>
                    <a:pt x="18335" y="18335"/>
                  </a:cubicBezTo>
                  <a:cubicBezTo>
                    <a:pt x="18335" y="19414"/>
                    <a:pt x="19414" y="20492"/>
                    <a:pt x="20493" y="21571"/>
                  </a:cubicBezTo>
                  <a:cubicBezTo>
                    <a:pt x="21571" y="22650"/>
                    <a:pt x="22650" y="23728"/>
                    <a:pt x="24807" y="23728"/>
                  </a:cubicBezTo>
                  <a:cubicBezTo>
                    <a:pt x="26964" y="24807"/>
                    <a:pt x="28043" y="24807"/>
                    <a:pt x="30200" y="25885"/>
                  </a:cubicBezTo>
                  <a:cubicBezTo>
                    <a:pt x="32357" y="26964"/>
                    <a:pt x="35593" y="28042"/>
                    <a:pt x="37749" y="29121"/>
                  </a:cubicBezTo>
                  <a:cubicBezTo>
                    <a:pt x="39907" y="30199"/>
                    <a:pt x="42064" y="32357"/>
                    <a:pt x="44221" y="34514"/>
                  </a:cubicBezTo>
                  <a:cubicBezTo>
                    <a:pt x="46378" y="36671"/>
                    <a:pt x="46378" y="39906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5"/>
                    <a:pt x="38828" y="58242"/>
                    <a:pt x="35593" y="59320"/>
                  </a:cubicBezTo>
                  <a:cubicBezTo>
                    <a:pt x="32357" y="58242"/>
                    <a:pt x="28043" y="59320"/>
                    <a:pt x="22650" y="59320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929" name="Freihandform: Form 2928">
            <a:extLst>
              <a:ext uri="{FF2B5EF4-FFF2-40B4-BE49-F238E27FC236}">
                <a16:creationId xmlns:a16="http://schemas.microsoft.com/office/drawing/2014/main" id="{FACB4B52-1A32-4579-869B-EC4CF0564E38}"/>
              </a:ext>
            </a:extLst>
          </p:cNvPr>
          <p:cNvSpPr/>
          <p:nvPr/>
        </p:nvSpPr>
        <p:spPr>
          <a:xfrm>
            <a:off x="9575404" y="4141049"/>
            <a:ext cx="99226" cy="99226"/>
          </a:xfrm>
          <a:custGeom>
            <a:avLst/>
            <a:gdLst>
              <a:gd name="connsiteX0" fmla="*/ 99227 w 99226"/>
              <a:gd name="connsiteY0" fmla="*/ 49613 h 99226"/>
              <a:gd name="connsiteX1" fmla="*/ 49613 w 99226"/>
              <a:gd name="connsiteY1" fmla="*/ 99227 h 99226"/>
              <a:gd name="connsiteX2" fmla="*/ 0 w 99226"/>
              <a:gd name="connsiteY2" fmla="*/ 49613 h 99226"/>
              <a:gd name="connsiteX3" fmla="*/ 49613 w 99226"/>
              <a:gd name="connsiteY3" fmla="*/ 0 h 99226"/>
              <a:gd name="connsiteX4" fmla="*/ 99227 w 99226"/>
              <a:gd name="connsiteY4" fmla="*/ 49613 h 99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226" h="99226">
                <a:moveTo>
                  <a:pt x="99227" y="49613"/>
                </a:moveTo>
                <a:cubicBezTo>
                  <a:pt x="99227" y="77014"/>
                  <a:pt x="77014" y="99227"/>
                  <a:pt x="49613" y="99227"/>
                </a:cubicBezTo>
                <a:cubicBezTo>
                  <a:pt x="22213" y="99227"/>
                  <a:pt x="0" y="77014"/>
                  <a:pt x="0" y="49613"/>
                </a:cubicBezTo>
                <a:cubicBezTo>
                  <a:pt x="0" y="22213"/>
                  <a:pt x="22213" y="0"/>
                  <a:pt x="49613" y="0"/>
                </a:cubicBezTo>
                <a:cubicBezTo>
                  <a:pt x="77014" y="0"/>
                  <a:pt x="99227" y="22213"/>
                  <a:pt x="99227" y="49613"/>
                </a:cubicBezTo>
                <a:close/>
              </a:path>
            </a:pathLst>
          </a:custGeom>
          <a:solidFill>
            <a:srgbClr val="0DB19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30" name="Freihandform: Form 2929">
            <a:extLst>
              <a:ext uri="{FF2B5EF4-FFF2-40B4-BE49-F238E27FC236}">
                <a16:creationId xmlns:a16="http://schemas.microsoft.com/office/drawing/2014/main" id="{7D9810AD-584C-406A-9BCD-298732BB6C81}"/>
              </a:ext>
            </a:extLst>
          </p:cNvPr>
          <p:cNvSpPr/>
          <p:nvPr/>
        </p:nvSpPr>
        <p:spPr>
          <a:xfrm>
            <a:off x="8849539" y="2780996"/>
            <a:ext cx="83048" cy="83048"/>
          </a:xfrm>
          <a:custGeom>
            <a:avLst/>
            <a:gdLst>
              <a:gd name="connsiteX0" fmla="*/ 83049 w 83048"/>
              <a:gd name="connsiteY0" fmla="*/ 43142 h 83048"/>
              <a:gd name="connsiteX1" fmla="*/ 0 w 83048"/>
              <a:gd name="connsiteY1" fmla="*/ 83048 h 83048"/>
              <a:gd name="connsiteX2" fmla="*/ 42064 w 83048"/>
              <a:gd name="connsiteY2" fmla="*/ 0 h 83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048" h="83048">
                <a:moveTo>
                  <a:pt x="83049" y="43142"/>
                </a:moveTo>
                <a:lnTo>
                  <a:pt x="0" y="83048"/>
                </a:lnTo>
                <a:lnTo>
                  <a:pt x="42064" y="0"/>
                </a:lnTo>
              </a:path>
            </a:pathLst>
          </a:custGeom>
          <a:noFill/>
          <a:ln w="5389" cap="flat">
            <a:solidFill>
              <a:srgbClr val="18325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31" name="Freihandform: Form 2930">
            <a:extLst>
              <a:ext uri="{FF2B5EF4-FFF2-40B4-BE49-F238E27FC236}">
                <a16:creationId xmlns:a16="http://schemas.microsoft.com/office/drawing/2014/main" id="{3956F585-2E74-43F0-A3CC-A4401887E0A6}"/>
              </a:ext>
            </a:extLst>
          </p:cNvPr>
          <p:cNvSpPr/>
          <p:nvPr/>
        </p:nvSpPr>
        <p:spPr>
          <a:xfrm>
            <a:off x="9613153" y="2756189"/>
            <a:ext cx="64713" cy="92755"/>
          </a:xfrm>
          <a:custGeom>
            <a:avLst/>
            <a:gdLst>
              <a:gd name="connsiteX0" fmla="*/ 55006 w 64713"/>
              <a:gd name="connsiteY0" fmla="*/ 0 h 92755"/>
              <a:gd name="connsiteX1" fmla="*/ 64713 w 64713"/>
              <a:gd name="connsiteY1" fmla="*/ 92755 h 92755"/>
              <a:gd name="connsiteX2" fmla="*/ 0 w 64713"/>
              <a:gd name="connsiteY2" fmla="*/ 25885 h 92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13" h="92755">
                <a:moveTo>
                  <a:pt x="55006" y="0"/>
                </a:moveTo>
                <a:lnTo>
                  <a:pt x="64713" y="92755"/>
                </a:lnTo>
                <a:lnTo>
                  <a:pt x="0" y="25885"/>
                </a:lnTo>
              </a:path>
            </a:pathLst>
          </a:custGeom>
          <a:noFill/>
          <a:ln w="5389" cap="flat">
            <a:solidFill>
              <a:srgbClr val="18325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32" name="Freihandform: Form 2931">
            <a:extLst>
              <a:ext uri="{FF2B5EF4-FFF2-40B4-BE49-F238E27FC236}">
                <a16:creationId xmlns:a16="http://schemas.microsoft.com/office/drawing/2014/main" id="{A9EE44CE-DA3A-49C3-9D98-0C257B421323}"/>
              </a:ext>
            </a:extLst>
          </p:cNvPr>
          <p:cNvSpPr/>
          <p:nvPr/>
        </p:nvSpPr>
        <p:spPr>
          <a:xfrm>
            <a:off x="9233504" y="3442148"/>
            <a:ext cx="74419" cy="89519"/>
          </a:xfrm>
          <a:custGeom>
            <a:avLst/>
            <a:gdLst>
              <a:gd name="connsiteX0" fmla="*/ 74420 w 74419"/>
              <a:gd name="connsiteY0" fmla="*/ 34514 h 89519"/>
              <a:gd name="connsiteX1" fmla="*/ 0 w 74419"/>
              <a:gd name="connsiteY1" fmla="*/ 89520 h 89519"/>
              <a:gd name="connsiteX2" fmla="*/ 24807 w 74419"/>
              <a:gd name="connsiteY2" fmla="*/ 0 h 8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419" h="89519">
                <a:moveTo>
                  <a:pt x="74420" y="34514"/>
                </a:moveTo>
                <a:lnTo>
                  <a:pt x="0" y="89520"/>
                </a:lnTo>
                <a:lnTo>
                  <a:pt x="24807" y="0"/>
                </a:lnTo>
              </a:path>
            </a:pathLst>
          </a:custGeom>
          <a:noFill/>
          <a:ln w="5389" cap="rnd">
            <a:solidFill>
              <a:srgbClr val="18325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33" name="Freihandform: Form 2932">
            <a:extLst>
              <a:ext uri="{FF2B5EF4-FFF2-40B4-BE49-F238E27FC236}">
                <a16:creationId xmlns:a16="http://schemas.microsoft.com/office/drawing/2014/main" id="{BCC816DD-4E90-43FF-BCE7-ECC289921713}"/>
              </a:ext>
            </a:extLst>
          </p:cNvPr>
          <p:cNvSpPr/>
          <p:nvPr/>
        </p:nvSpPr>
        <p:spPr>
          <a:xfrm>
            <a:off x="9895734" y="3433519"/>
            <a:ext cx="92755" cy="59320"/>
          </a:xfrm>
          <a:custGeom>
            <a:avLst/>
            <a:gdLst>
              <a:gd name="connsiteX0" fmla="*/ 22650 w 92755"/>
              <a:gd name="connsiteY0" fmla="*/ 0 h 59320"/>
              <a:gd name="connsiteX1" fmla="*/ 92756 w 92755"/>
              <a:gd name="connsiteY1" fmla="*/ 59320 h 59320"/>
              <a:gd name="connsiteX2" fmla="*/ 0 w 92755"/>
              <a:gd name="connsiteY2" fmla="*/ 55006 h 5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755" h="59320">
                <a:moveTo>
                  <a:pt x="22650" y="0"/>
                </a:moveTo>
                <a:lnTo>
                  <a:pt x="92756" y="59320"/>
                </a:lnTo>
                <a:lnTo>
                  <a:pt x="0" y="55006"/>
                </a:lnTo>
              </a:path>
            </a:pathLst>
          </a:custGeom>
          <a:noFill/>
          <a:ln w="5389" cap="rnd">
            <a:solidFill>
              <a:srgbClr val="18325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34" name="Freihandform: Form 2933">
            <a:extLst>
              <a:ext uri="{FF2B5EF4-FFF2-40B4-BE49-F238E27FC236}">
                <a16:creationId xmlns:a16="http://schemas.microsoft.com/office/drawing/2014/main" id="{CEBB595E-A0C4-493B-9138-8A529D9BF877}"/>
              </a:ext>
            </a:extLst>
          </p:cNvPr>
          <p:cNvSpPr/>
          <p:nvPr/>
        </p:nvSpPr>
        <p:spPr>
          <a:xfrm>
            <a:off x="9544126" y="2912579"/>
            <a:ext cx="91676" cy="61477"/>
          </a:xfrm>
          <a:custGeom>
            <a:avLst/>
            <a:gdLst>
              <a:gd name="connsiteX0" fmla="*/ 0 w 91676"/>
              <a:gd name="connsiteY0" fmla="*/ 7550 h 61477"/>
              <a:gd name="connsiteX1" fmla="*/ 91677 w 91676"/>
              <a:gd name="connsiteY1" fmla="*/ 0 h 61477"/>
              <a:gd name="connsiteX2" fmla="*/ 23728 w 91676"/>
              <a:gd name="connsiteY2" fmla="*/ 61477 h 61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6" h="61477">
                <a:moveTo>
                  <a:pt x="0" y="7550"/>
                </a:moveTo>
                <a:lnTo>
                  <a:pt x="91677" y="0"/>
                </a:lnTo>
                <a:lnTo>
                  <a:pt x="23728" y="61477"/>
                </a:lnTo>
              </a:path>
            </a:pathLst>
          </a:custGeom>
          <a:noFill/>
          <a:ln w="5389" cap="rnd">
            <a:solidFill>
              <a:srgbClr val="0DB19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35" name="Freihandform: Form 2934">
            <a:extLst>
              <a:ext uri="{FF2B5EF4-FFF2-40B4-BE49-F238E27FC236}">
                <a16:creationId xmlns:a16="http://schemas.microsoft.com/office/drawing/2014/main" id="{01DC3BC9-B972-4C91-94A7-715E2B5C7DB2}"/>
              </a:ext>
            </a:extLst>
          </p:cNvPr>
          <p:cNvSpPr/>
          <p:nvPr/>
        </p:nvSpPr>
        <p:spPr>
          <a:xfrm>
            <a:off x="9724244" y="2914736"/>
            <a:ext cx="88440" cy="75498"/>
          </a:xfrm>
          <a:custGeom>
            <a:avLst/>
            <a:gdLst>
              <a:gd name="connsiteX0" fmla="*/ 52849 w 88440"/>
              <a:gd name="connsiteY0" fmla="*/ 75499 h 75498"/>
              <a:gd name="connsiteX1" fmla="*/ 0 w 88440"/>
              <a:gd name="connsiteY1" fmla="*/ 0 h 75498"/>
              <a:gd name="connsiteX2" fmla="*/ 88441 w 88440"/>
              <a:gd name="connsiteY2" fmla="*/ 26964 h 75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440" h="75498">
                <a:moveTo>
                  <a:pt x="52849" y="75499"/>
                </a:moveTo>
                <a:lnTo>
                  <a:pt x="0" y="0"/>
                </a:lnTo>
                <a:lnTo>
                  <a:pt x="88441" y="26964"/>
                </a:lnTo>
              </a:path>
            </a:pathLst>
          </a:custGeom>
          <a:noFill/>
          <a:ln w="5389" cap="rnd">
            <a:solidFill>
              <a:srgbClr val="0DB19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36" name="Freihandform: Form 2935">
            <a:extLst>
              <a:ext uri="{FF2B5EF4-FFF2-40B4-BE49-F238E27FC236}">
                <a16:creationId xmlns:a16="http://schemas.microsoft.com/office/drawing/2014/main" id="{BD1473D2-6D1F-4E33-AF15-72F2B87DA467}"/>
              </a:ext>
            </a:extLst>
          </p:cNvPr>
          <p:cNvSpPr/>
          <p:nvPr/>
        </p:nvSpPr>
        <p:spPr>
          <a:xfrm>
            <a:off x="9135355" y="6491211"/>
            <a:ext cx="83048" cy="83048"/>
          </a:xfrm>
          <a:custGeom>
            <a:avLst/>
            <a:gdLst>
              <a:gd name="connsiteX0" fmla="*/ 43142 w 83048"/>
              <a:gd name="connsiteY0" fmla="*/ 0 h 83048"/>
              <a:gd name="connsiteX1" fmla="*/ 83049 w 83048"/>
              <a:gd name="connsiteY1" fmla="*/ 83049 h 83048"/>
              <a:gd name="connsiteX2" fmla="*/ 0 w 83048"/>
              <a:gd name="connsiteY2" fmla="*/ 42064 h 83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048" h="83048">
                <a:moveTo>
                  <a:pt x="43142" y="0"/>
                </a:moveTo>
                <a:lnTo>
                  <a:pt x="83049" y="83049"/>
                </a:lnTo>
                <a:lnTo>
                  <a:pt x="0" y="42064"/>
                </a:lnTo>
              </a:path>
            </a:pathLst>
          </a:custGeom>
          <a:noFill/>
          <a:ln w="5389" cap="rnd">
            <a:solidFill>
              <a:srgbClr val="0DB19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37" name="Freihandform: Form 2936">
            <a:extLst>
              <a:ext uri="{FF2B5EF4-FFF2-40B4-BE49-F238E27FC236}">
                <a16:creationId xmlns:a16="http://schemas.microsoft.com/office/drawing/2014/main" id="{52B914A1-6D3E-4F1C-AA10-C9152476CA59}"/>
              </a:ext>
            </a:extLst>
          </p:cNvPr>
          <p:cNvSpPr/>
          <p:nvPr/>
        </p:nvSpPr>
        <p:spPr>
          <a:xfrm>
            <a:off x="9298216" y="6194610"/>
            <a:ext cx="433577" cy="373178"/>
          </a:xfrm>
          <a:custGeom>
            <a:avLst/>
            <a:gdLst>
              <a:gd name="connsiteX0" fmla="*/ 433577 w 433577"/>
              <a:gd name="connsiteY0" fmla="*/ 0 h 373178"/>
              <a:gd name="connsiteX1" fmla="*/ 0 w 433577"/>
              <a:gd name="connsiteY1" fmla="*/ 373179 h 373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3577" h="373178">
                <a:moveTo>
                  <a:pt x="433577" y="0"/>
                </a:moveTo>
                <a:lnTo>
                  <a:pt x="0" y="373179"/>
                </a:lnTo>
              </a:path>
            </a:pathLst>
          </a:custGeom>
          <a:ln w="5389" cap="rnd">
            <a:solidFill>
              <a:srgbClr val="0DB19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38" name="Freihandform: Form 2937">
            <a:extLst>
              <a:ext uri="{FF2B5EF4-FFF2-40B4-BE49-F238E27FC236}">
                <a16:creationId xmlns:a16="http://schemas.microsoft.com/office/drawing/2014/main" id="{D3D20C91-F1E3-4929-AD2D-C09AE7C2D6BA}"/>
              </a:ext>
            </a:extLst>
          </p:cNvPr>
          <p:cNvSpPr/>
          <p:nvPr/>
        </p:nvSpPr>
        <p:spPr>
          <a:xfrm>
            <a:off x="9294980" y="6492290"/>
            <a:ext cx="86284" cy="79812"/>
          </a:xfrm>
          <a:custGeom>
            <a:avLst/>
            <a:gdLst>
              <a:gd name="connsiteX0" fmla="*/ 86284 w 86284"/>
              <a:gd name="connsiteY0" fmla="*/ 45299 h 79812"/>
              <a:gd name="connsiteX1" fmla="*/ 0 w 86284"/>
              <a:gd name="connsiteY1" fmla="*/ 79813 h 79812"/>
              <a:gd name="connsiteX2" fmla="*/ 46378 w 86284"/>
              <a:gd name="connsiteY2" fmla="*/ 0 h 79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284" h="79812">
                <a:moveTo>
                  <a:pt x="86284" y="45299"/>
                </a:moveTo>
                <a:lnTo>
                  <a:pt x="0" y="79813"/>
                </a:lnTo>
                <a:lnTo>
                  <a:pt x="46378" y="0"/>
                </a:lnTo>
              </a:path>
            </a:pathLst>
          </a:custGeom>
          <a:noFill/>
          <a:ln w="5389" cap="rnd">
            <a:solidFill>
              <a:srgbClr val="0DB19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39" name="Freihandform: Form 2938">
            <a:extLst>
              <a:ext uri="{FF2B5EF4-FFF2-40B4-BE49-F238E27FC236}">
                <a16:creationId xmlns:a16="http://schemas.microsoft.com/office/drawing/2014/main" id="{56E6BF2A-7888-472F-8D68-CDBA8B54ECFE}"/>
              </a:ext>
            </a:extLst>
          </p:cNvPr>
          <p:cNvSpPr/>
          <p:nvPr/>
        </p:nvSpPr>
        <p:spPr>
          <a:xfrm>
            <a:off x="9924855" y="3391456"/>
            <a:ext cx="71184" cy="89519"/>
          </a:xfrm>
          <a:custGeom>
            <a:avLst/>
            <a:gdLst>
              <a:gd name="connsiteX0" fmla="*/ 62556 w 71184"/>
              <a:gd name="connsiteY0" fmla="*/ 0 h 89519"/>
              <a:gd name="connsiteX1" fmla="*/ 71184 w 71184"/>
              <a:gd name="connsiteY1" fmla="*/ 89520 h 89519"/>
              <a:gd name="connsiteX2" fmla="*/ 0 w 71184"/>
              <a:gd name="connsiteY2" fmla="*/ 31278 h 8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184" h="89519">
                <a:moveTo>
                  <a:pt x="62556" y="0"/>
                </a:moveTo>
                <a:lnTo>
                  <a:pt x="71184" y="89520"/>
                </a:lnTo>
                <a:lnTo>
                  <a:pt x="0" y="31278"/>
                </a:lnTo>
              </a:path>
            </a:pathLst>
          </a:custGeom>
          <a:noFill/>
          <a:ln w="5389" cap="flat">
            <a:solidFill>
              <a:srgbClr val="18325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40" name="Freihandform: Form 2939">
            <a:extLst>
              <a:ext uri="{FF2B5EF4-FFF2-40B4-BE49-F238E27FC236}">
                <a16:creationId xmlns:a16="http://schemas.microsoft.com/office/drawing/2014/main" id="{61EE65EB-8D06-4771-A80C-1A404B6D28A7}"/>
              </a:ext>
            </a:extLst>
          </p:cNvPr>
          <p:cNvSpPr/>
          <p:nvPr/>
        </p:nvSpPr>
        <p:spPr>
          <a:xfrm>
            <a:off x="10057516" y="5007125"/>
            <a:ext cx="84126" cy="80891"/>
          </a:xfrm>
          <a:custGeom>
            <a:avLst/>
            <a:gdLst>
              <a:gd name="connsiteX0" fmla="*/ 39907 w 84126"/>
              <a:gd name="connsiteY0" fmla="*/ 0 h 80891"/>
              <a:gd name="connsiteX1" fmla="*/ 84127 w 84126"/>
              <a:gd name="connsiteY1" fmla="*/ 80891 h 80891"/>
              <a:gd name="connsiteX2" fmla="*/ 0 w 84126"/>
              <a:gd name="connsiteY2" fmla="*/ 44220 h 8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6" h="80891">
                <a:moveTo>
                  <a:pt x="39907" y="0"/>
                </a:moveTo>
                <a:lnTo>
                  <a:pt x="84127" y="80891"/>
                </a:lnTo>
                <a:lnTo>
                  <a:pt x="0" y="4422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41" name="Freihandform: Form 2940">
            <a:extLst>
              <a:ext uri="{FF2B5EF4-FFF2-40B4-BE49-F238E27FC236}">
                <a16:creationId xmlns:a16="http://schemas.microsoft.com/office/drawing/2014/main" id="{9DE8F2E7-FE12-4828-82E4-9C5D44E9114C}"/>
              </a:ext>
            </a:extLst>
          </p:cNvPr>
          <p:cNvSpPr/>
          <p:nvPr/>
        </p:nvSpPr>
        <p:spPr>
          <a:xfrm>
            <a:off x="11060569" y="5000654"/>
            <a:ext cx="85205" cy="80891"/>
          </a:xfrm>
          <a:custGeom>
            <a:avLst/>
            <a:gdLst>
              <a:gd name="connsiteX0" fmla="*/ 39907 w 85205"/>
              <a:gd name="connsiteY0" fmla="*/ 0 h 80891"/>
              <a:gd name="connsiteX1" fmla="*/ 85206 w 85205"/>
              <a:gd name="connsiteY1" fmla="*/ 80891 h 80891"/>
              <a:gd name="connsiteX2" fmla="*/ 0 w 85205"/>
              <a:gd name="connsiteY2" fmla="*/ 45299 h 8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205" h="80891">
                <a:moveTo>
                  <a:pt x="39907" y="0"/>
                </a:moveTo>
                <a:lnTo>
                  <a:pt x="85206" y="80891"/>
                </a:lnTo>
                <a:lnTo>
                  <a:pt x="0" y="45299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42" name="Freihandform: Form 2941">
            <a:extLst>
              <a:ext uri="{FF2B5EF4-FFF2-40B4-BE49-F238E27FC236}">
                <a16:creationId xmlns:a16="http://schemas.microsoft.com/office/drawing/2014/main" id="{95C73225-C76F-41CE-95A5-0F71C4FC153F}"/>
              </a:ext>
            </a:extLst>
          </p:cNvPr>
          <p:cNvSpPr/>
          <p:nvPr/>
        </p:nvSpPr>
        <p:spPr>
          <a:xfrm>
            <a:off x="8194858" y="3402241"/>
            <a:ext cx="84127" cy="81969"/>
          </a:xfrm>
          <a:custGeom>
            <a:avLst/>
            <a:gdLst>
              <a:gd name="connsiteX0" fmla="*/ 84128 w 84127"/>
              <a:gd name="connsiteY0" fmla="*/ 43142 h 81969"/>
              <a:gd name="connsiteX1" fmla="*/ 0 w 84127"/>
              <a:gd name="connsiteY1" fmla="*/ 81970 h 81969"/>
              <a:gd name="connsiteX2" fmla="*/ 42064 w 84127"/>
              <a:gd name="connsiteY2" fmla="*/ 0 h 81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7" h="81969">
                <a:moveTo>
                  <a:pt x="84128" y="43142"/>
                </a:moveTo>
                <a:lnTo>
                  <a:pt x="0" y="81970"/>
                </a:lnTo>
                <a:lnTo>
                  <a:pt x="42064" y="0"/>
                </a:lnTo>
              </a:path>
            </a:pathLst>
          </a:custGeom>
          <a:noFill/>
          <a:ln w="5389" cap="rnd">
            <a:solidFill>
              <a:srgbClr val="18325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43" name="Freihandform: Form 2942">
            <a:extLst>
              <a:ext uri="{FF2B5EF4-FFF2-40B4-BE49-F238E27FC236}">
                <a16:creationId xmlns:a16="http://schemas.microsoft.com/office/drawing/2014/main" id="{65900837-A923-4F9E-A93E-14EB094DB937}"/>
              </a:ext>
            </a:extLst>
          </p:cNvPr>
          <p:cNvSpPr/>
          <p:nvPr/>
        </p:nvSpPr>
        <p:spPr>
          <a:xfrm>
            <a:off x="8203487" y="3458326"/>
            <a:ext cx="92755" cy="57163"/>
          </a:xfrm>
          <a:custGeom>
            <a:avLst/>
            <a:gdLst>
              <a:gd name="connsiteX0" fmla="*/ 92755 w 92755"/>
              <a:gd name="connsiteY0" fmla="*/ 57163 h 57163"/>
              <a:gd name="connsiteX1" fmla="*/ 0 w 92755"/>
              <a:gd name="connsiteY1" fmla="*/ 52849 h 57163"/>
              <a:gd name="connsiteX2" fmla="*/ 75499 w 92755"/>
              <a:gd name="connsiteY2" fmla="*/ 0 h 57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755" h="57163">
                <a:moveTo>
                  <a:pt x="92755" y="57163"/>
                </a:moveTo>
                <a:lnTo>
                  <a:pt x="0" y="52849"/>
                </a:lnTo>
                <a:lnTo>
                  <a:pt x="75499" y="0"/>
                </a:lnTo>
              </a:path>
            </a:pathLst>
          </a:custGeom>
          <a:noFill/>
          <a:ln w="5389" cap="rnd">
            <a:solidFill>
              <a:srgbClr val="18325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44" name="Freihandform: Form 2943">
            <a:extLst>
              <a:ext uri="{FF2B5EF4-FFF2-40B4-BE49-F238E27FC236}">
                <a16:creationId xmlns:a16="http://schemas.microsoft.com/office/drawing/2014/main" id="{9864F617-CD47-4650-B562-3F66671DCE55}"/>
              </a:ext>
            </a:extLst>
          </p:cNvPr>
          <p:cNvSpPr/>
          <p:nvPr/>
        </p:nvSpPr>
        <p:spPr>
          <a:xfrm>
            <a:off x="8763255" y="5466588"/>
            <a:ext cx="60399" cy="88441"/>
          </a:xfrm>
          <a:custGeom>
            <a:avLst/>
            <a:gdLst>
              <a:gd name="connsiteX0" fmla="*/ 60399 w 60399"/>
              <a:gd name="connsiteY0" fmla="*/ 0 h 88441"/>
              <a:gd name="connsiteX1" fmla="*/ 30199 w 60399"/>
              <a:gd name="connsiteY1" fmla="*/ 88441 h 88441"/>
              <a:gd name="connsiteX2" fmla="*/ 0 w 60399"/>
              <a:gd name="connsiteY2" fmla="*/ 0 h 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99" h="88441">
                <a:moveTo>
                  <a:pt x="60399" y="0"/>
                </a:moveTo>
                <a:lnTo>
                  <a:pt x="30199" y="88441"/>
                </a:lnTo>
                <a:lnTo>
                  <a:pt x="0" y="0"/>
                </a:lnTo>
              </a:path>
            </a:pathLst>
          </a:custGeom>
          <a:noFill/>
          <a:ln w="5389" cap="rnd">
            <a:solidFill>
              <a:srgbClr val="E84E0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45" name="Freihandform: Form 2944">
            <a:extLst>
              <a:ext uri="{FF2B5EF4-FFF2-40B4-BE49-F238E27FC236}">
                <a16:creationId xmlns:a16="http://schemas.microsoft.com/office/drawing/2014/main" id="{F175DCD8-C520-4FF8-A07E-B3BA9B3BBFB2}"/>
              </a:ext>
            </a:extLst>
          </p:cNvPr>
          <p:cNvSpPr/>
          <p:nvPr/>
        </p:nvSpPr>
        <p:spPr>
          <a:xfrm>
            <a:off x="8813947" y="4838871"/>
            <a:ext cx="62555" cy="92755"/>
          </a:xfrm>
          <a:custGeom>
            <a:avLst/>
            <a:gdLst>
              <a:gd name="connsiteX0" fmla="*/ 62556 w 62555"/>
              <a:gd name="connsiteY0" fmla="*/ 24807 h 92755"/>
              <a:gd name="connsiteX1" fmla="*/ 0 w 62555"/>
              <a:gd name="connsiteY1" fmla="*/ 92755 h 92755"/>
              <a:gd name="connsiteX2" fmla="*/ 7550 w 62555"/>
              <a:gd name="connsiteY2" fmla="*/ 0 h 92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555" h="92755">
                <a:moveTo>
                  <a:pt x="62556" y="24807"/>
                </a:moveTo>
                <a:lnTo>
                  <a:pt x="0" y="92755"/>
                </a:lnTo>
                <a:lnTo>
                  <a:pt x="7550" y="0"/>
                </a:lnTo>
              </a:path>
            </a:pathLst>
          </a:custGeom>
          <a:noFill/>
          <a:ln w="5389" cap="rnd">
            <a:solidFill>
              <a:srgbClr val="E84E0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46" name="Freihandform: Form 2945">
            <a:extLst>
              <a:ext uri="{FF2B5EF4-FFF2-40B4-BE49-F238E27FC236}">
                <a16:creationId xmlns:a16="http://schemas.microsoft.com/office/drawing/2014/main" id="{DE3A0BE1-1005-4472-8410-A18CF61EAD6B}"/>
              </a:ext>
            </a:extLst>
          </p:cNvPr>
          <p:cNvSpPr/>
          <p:nvPr/>
        </p:nvSpPr>
        <p:spPr>
          <a:xfrm>
            <a:off x="9754444" y="4839950"/>
            <a:ext cx="64713" cy="91676"/>
          </a:xfrm>
          <a:custGeom>
            <a:avLst/>
            <a:gdLst>
              <a:gd name="connsiteX0" fmla="*/ 64713 w 64713"/>
              <a:gd name="connsiteY0" fmla="*/ 25885 h 91676"/>
              <a:gd name="connsiteX1" fmla="*/ 0 w 64713"/>
              <a:gd name="connsiteY1" fmla="*/ 91677 h 91676"/>
              <a:gd name="connsiteX2" fmla="*/ 10786 w 64713"/>
              <a:gd name="connsiteY2" fmla="*/ 0 h 9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13" h="91676">
                <a:moveTo>
                  <a:pt x="64713" y="25885"/>
                </a:moveTo>
                <a:lnTo>
                  <a:pt x="0" y="91677"/>
                </a:lnTo>
                <a:lnTo>
                  <a:pt x="10786" y="0"/>
                </a:lnTo>
              </a:path>
            </a:pathLst>
          </a:custGeom>
          <a:noFill/>
          <a:ln w="5389" cap="rnd">
            <a:solidFill>
              <a:srgbClr val="E84E0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47" name="Freihandform: Form 2946">
            <a:extLst>
              <a:ext uri="{FF2B5EF4-FFF2-40B4-BE49-F238E27FC236}">
                <a16:creationId xmlns:a16="http://schemas.microsoft.com/office/drawing/2014/main" id="{DF8FE060-9971-4352-848D-5C17503CD816}"/>
              </a:ext>
            </a:extLst>
          </p:cNvPr>
          <p:cNvSpPr/>
          <p:nvPr/>
        </p:nvSpPr>
        <p:spPr>
          <a:xfrm>
            <a:off x="9701594" y="5466588"/>
            <a:ext cx="59320" cy="88441"/>
          </a:xfrm>
          <a:custGeom>
            <a:avLst/>
            <a:gdLst>
              <a:gd name="connsiteX0" fmla="*/ 59320 w 59320"/>
              <a:gd name="connsiteY0" fmla="*/ 0 h 88441"/>
              <a:gd name="connsiteX1" fmla="*/ 29121 w 59320"/>
              <a:gd name="connsiteY1" fmla="*/ 88441 h 88441"/>
              <a:gd name="connsiteX2" fmla="*/ 0 w 59320"/>
              <a:gd name="connsiteY2" fmla="*/ 0 h 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320" h="88441">
                <a:moveTo>
                  <a:pt x="59320" y="0"/>
                </a:moveTo>
                <a:lnTo>
                  <a:pt x="29121" y="88441"/>
                </a:lnTo>
                <a:lnTo>
                  <a:pt x="0" y="0"/>
                </a:lnTo>
              </a:path>
            </a:pathLst>
          </a:custGeom>
          <a:noFill/>
          <a:ln w="5389" cap="rnd">
            <a:solidFill>
              <a:srgbClr val="E84E0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48" name="Freihandform: Form 2947">
            <a:extLst>
              <a:ext uri="{FF2B5EF4-FFF2-40B4-BE49-F238E27FC236}">
                <a16:creationId xmlns:a16="http://schemas.microsoft.com/office/drawing/2014/main" id="{98990CFA-FC7D-49A3-9902-758FC698760B}"/>
              </a:ext>
            </a:extLst>
          </p:cNvPr>
          <p:cNvSpPr/>
          <p:nvPr/>
        </p:nvSpPr>
        <p:spPr>
          <a:xfrm>
            <a:off x="10097423" y="3807777"/>
            <a:ext cx="60398" cy="87362"/>
          </a:xfrm>
          <a:custGeom>
            <a:avLst/>
            <a:gdLst>
              <a:gd name="connsiteX0" fmla="*/ 0 w 60398"/>
              <a:gd name="connsiteY0" fmla="*/ 87363 h 87362"/>
              <a:gd name="connsiteX1" fmla="*/ 30199 w 60398"/>
              <a:gd name="connsiteY1" fmla="*/ 0 h 87362"/>
              <a:gd name="connsiteX2" fmla="*/ 60399 w 60398"/>
              <a:gd name="connsiteY2" fmla="*/ 87363 h 8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98" h="87362">
                <a:moveTo>
                  <a:pt x="0" y="87363"/>
                </a:moveTo>
                <a:lnTo>
                  <a:pt x="30199" y="0"/>
                </a:lnTo>
                <a:lnTo>
                  <a:pt x="60399" y="87363"/>
                </a:lnTo>
              </a:path>
            </a:pathLst>
          </a:custGeom>
          <a:noFill/>
          <a:ln w="5389" cap="rnd">
            <a:solidFill>
              <a:srgbClr val="0DB19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49" name="Freihandform: Form 2948">
            <a:extLst>
              <a:ext uri="{FF2B5EF4-FFF2-40B4-BE49-F238E27FC236}">
                <a16:creationId xmlns:a16="http://schemas.microsoft.com/office/drawing/2014/main" id="{B8569D74-E76A-4F64-B4B9-FD3214A8816B}"/>
              </a:ext>
            </a:extLst>
          </p:cNvPr>
          <p:cNvSpPr/>
          <p:nvPr/>
        </p:nvSpPr>
        <p:spPr>
          <a:xfrm>
            <a:off x="9100841" y="3807777"/>
            <a:ext cx="59320" cy="87362"/>
          </a:xfrm>
          <a:custGeom>
            <a:avLst/>
            <a:gdLst>
              <a:gd name="connsiteX0" fmla="*/ 0 w 59320"/>
              <a:gd name="connsiteY0" fmla="*/ 87363 h 87362"/>
              <a:gd name="connsiteX1" fmla="*/ 30200 w 59320"/>
              <a:gd name="connsiteY1" fmla="*/ 0 h 87362"/>
              <a:gd name="connsiteX2" fmla="*/ 59320 w 59320"/>
              <a:gd name="connsiteY2" fmla="*/ 87363 h 8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320" h="87362">
                <a:moveTo>
                  <a:pt x="0" y="87363"/>
                </a:moveTo>
                <a:lnTo>
                  <a:pt x="30200" y="0"/>
                </a:lnTo>
                <a:lnTo>
                  <a:pt x="59320" y="87363"/>
                </a:lnTo>
              </a:path>
            </a:pathLst>
          </a:custGeom>
          <a:noFill/>
          <a:ln w="5389" cap="rnd">
            <a:solidFill>
              <a:srgbClr val="0DB19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50" name="Freihandform: Form 2949">
            <a:extLst>
              <a:ext uri="{FF2B5EF4-FFF2-40B4-BE49-F238E27FC236}">
                <a16:creationId xmlns:a16="http://schemas.microsoft.com/office/drawing/2014/main" id="{F6EB72D4-258C-4B2B-BC7A-D83D45CE99CC}"/>
              </a:ext>
            </a:extLst>
          </p:cNvPr>
          <p:cNvSpPr/>
          <p:nvPr/>
        </p:nvSpPr>
        <p:spPr>
          <a:xfrm>
            <a:off x="8763255" y="6069498"/>
            <a:ext cx="60399" cy="87362"/>
          </a:xfrm>
          <a:custGeom>
            <a:avLst/>
            <a:gdLst>
              <a:gd name="connsiteX0" fmla="*/ 60399 w 60399"/>
              <a:gd name="connsiteY0" fmla="*/ 0 h 87362"/>
              <a:gd name="connsiteX1" fmla="*/ 30199 w 60399"/>
              <a:gd name="connsiteY1" fmla="*/ 87362 h 87362"/>
              <a:gd name="connsiteX2" fmla="*/ 0 w 60399"/>
              <a:gd name="connsiteY2" fmla="*/ 0 h 8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99" h="87362">
                <a:moveTo>
                  <a:pt x="60399" y="0"/>
                </a:moveTo>
                <a:lnTo>
                  <a:pt x="30199" y="87362"/>
                </a:lnTo>
                <a:lnTo>
                  <a:pt x="0" y="0"/>
                </a:lnTo>
              </a:path>
            </a:pathLst>
          </a:custGeom>
          <a:noFill/>
          <a:ln w="5389" cap="rnd">
            <a:solidFill>
              <a:srgbClr val="E84E0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51" name="Freihandform: Form 2950">
            <a:extLst>
              <a:ext uri="{FF2B5EF4-FFF2-40B4-BE49-F238E27FC236}">
                <a16:creationId xmlns:a16="http://schemas.microsoft.com/office/drawing/2014/main" id="{75226465-0D5F-4BE6-9924-0BE47EDCC26D}"/>
              </a:ext>
            </a:extLst>
          </p:cNvPr>
          <p:cNvSpPr/>
          <p:nvPr/>
        </p:nvSpPr>
        <p:spPr>
          <a:xfrm>
            <a:off x="8819340" y="6070577"/>
            <a:ext cx="66870" cy="91676"/>
          </a:xfrm>
          <a:custGeom>
            <a:avLst/>
            <a:gdLst>
              <a:gd name="connsiteX0" fmla="*/ 66870 w 66870"/>
              <a:gd name="connsiteY0" fmla="*/ 28042 h 91676"/>
              <a:gd name="connsiteX1" fmla="*/ 0 w 66870"/>
              <a:gd name="connsiteY1" fmla="*/ 91677 h 91676"/>
              <a:gd name="connsiteX2" fmla="*/ 14021 w 66870"/>
              <a:gd name="connsiteY2" fmla="*/ 0 h 9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870" h="91676">
                <a:moveTo>
                  <a:pt x="66870" y="28042"/>
                </a:moveTo>
                <a:lnTo>
                  <a:pt x="0" y="91677"/>
                </a:lnTo>
                <a:lnTo>
                  <a:pt x="14021" y="0"/>
                </a:lnTo>
              </a:path>
            </a:pathLst>
          </a:custGeom>
          <a:noFill/>
          <a:ln w="5389" cap="rnd">
            <a:solidFill>
              <a:srgbClr val="E84E0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52" name="Freihandform: Form 2951">
            <a:extLst>
              <a:ext uri="{FF2B5EF4-FFF2-40B4-BE49-F238E27FC236}">
                <a16:creationId xmlns:a16="http://schemas.microsoft.com/office/drawing/2014/main" id="{52186683-E41F-4197-8C02-D9FE7259E623}"/>
              </a:ext>
            </a:extLst>
          </p:cNvPr>
          <p:cNvSpPr/>
          <p:nvPr/>
        </p:nvSpPr>
        <p:spPr>
          <a:xfrm>
            <a:off x="9751208" y="6069498"/>
            <a:ext cx="65791" cy="91676"/>
          </a:xfrm>
          <a:custGeom>
            <a:avLst/>
            <a:gdLst>
              <a:gd name="connsiteX0" fmla="*/ 65791 w 65791"/>
              <a:gd name="connsiteY0" fmla="*/ 25885 h 91676"/>
              <a:gd name="connsiteX1" fmla="*/ 0 w 65791"/>
              <a:gd name="connsiteY1" fmla="*/ 91677 h 91676"/>
              <a:gd name="connsiteX2" fmla="*/ 11864 w 65791"/>
              <a:gd name="connsiteY2" fmla="*/ 0 h 9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791" h="91676">
                <a:moveTo>
                  <a:pt x="65791" y="25885"/>
                </a:moveTo>
                <a:lnTo>
                  <a:pt x="0" y="91677"/>
                </a:lnTo>
                <a:lnTo>
                  <a:pt x="11864" y="0"/>
                </a:lnTo>
              </a:path>
            </a:pathLst>
          </a:custGeom>
          <a:noFill/>
          <a:ln w="5389" cap="rnd">
            <a:solidFill>
              <a:srgbClr val="E84E0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53" name="Freihandform: Form 2952">
            <a:extLst>
              <a:ext uri="{FF2B5EF4-FFF2-40B4-BE49-F238E27FC236}">
                <a16:creationId xmlns:a16="http://schemas.microsoft.com/office/drawing/2014/main" id="{5563F57A-81E5-45B4-8448-A68C63C459C7}"/>
              </a:ext>
            </a:extLst>
          </p:cNvPr>
          <p:cNvSpPr/>
          <p:nvPr/>
        </p:nvSpPr>
        <p:spPr>
          <a:xfrm>
            <a:off x="9701594" y="6069498"/>
            <a:ext cx="59320" cy="87362"/>
          </a:xfrm>
          <a:custGeom>
            <a:avLst/>
            <a:gdLst>
              <a:gd name="connsiteX0" fmla="*/ 59320 w 59320"/>
              <a:gd name="connsiteY0" fmla="*/ 0 h 87362"/>
              <a:gd name="connsiteX1" fmla="*/ 29121 w 59320"/>
              <a:gd name="connsiteY1" fmla="*/ 87362 h 87362"/>
              <a:gd name="connsiteX2" fmla="*/ 0 w 59320"/>
              <a:gd name="connsiteY2" fmla="*/ 0 h 8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320" h="87362">
                <a:moveTo>
                  <a:pt x="59320" y="0"/>
                </a:moveTo>
                <a:lnTo>
                  <a:pt x="29121" y="87362"/>
                </a:lnTo>
                <a:lnTo>
                  <a:pt x="0" y="0"/>
                </a:lnTo>
              </a:path>
            </a:pathLst>
          </a:custGeom>
          <a:noFill/>
          <a:ln w="5389" cap="rnd">
            <a:solidFill>
              <a:srgbClr val="E84E0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54" name="Freihandform: Form 2953">
            <a:extLst>
              <a:ext uri="{FF2B5EF4-FFF2-40B4-BE49-F238E27FC236}">
                <a16:creationId xmlns:a16="http://schemas.microsoft.com/office/drawing/2014/main" id="{7FD06B96-26DA-4E84-9514-96EFE3200F49}"/>
              </a:ext>
            </a:extLst>
          </p:cNvPr>
          <p:cNvSpPr/>
          <p:nvPr/>
        </p:nvSpPr>
        <p:spPr>
          <a:xfrm>
            <a:off x="9680023" y="4160463"/>
            <a:ext cx="87363" cy="60398"/>
          </a:xfrm>
          <a:custGeom>
            <a:avLst/>
            <a:gdLst>
              <a:gd name="connsiteX0" fmla="*/ 87363 w 87363"/>
              <a:gd name="connsiteY0" fmla="*/ 60399 h 60398"/>
              <a:gd name="connsiteX1" fmla="*/ 0 w 87363"/>
              <a:gd name="connsiteY1" fmla="*/ 30199 h 60398"/>
              <a:gd name="connsiteX2" fmla="*/ 87363 w 87363"/>
              <a:gd name="connsiteY2" fmla="*/ 0 h 6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363" h="60398">
                <a:moveTo>
                  <a:pt x="87363" y="60399"/>
                </a:moveTo>
                <a:lnTo>
                  <a:pt x="0" y="30199"/>
                </a:lnTo>
                <a:lnTo>
                  <a:pt x="87363" y="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55" name="Freihandform: Form 2954">
            <a:extLst>
              <a:ext uri="{FF2B5EF4-FFF2-40B4-BE49-F238E27FC236}">
                <a16:creationId xmlns:a16="http://schemas.microsoft.com/office/drawing/2014/main" id="{89EF9D5B-102D-486C-A3EF-7DC6E2173A69}"/>
              </a:ext>
            </a:extLst>
          </p:cNvPr>
          <p:cNvSpPr/>
          <p:nvPr/>
        </p:nvSpPr>
        <p:spPr>
          <a:xfrm>
            <a:off x="10179393" y="5124687"/>
            <a:ext cx="939417" cy="10785"/>
          </a:xfrm>
          <a:custGeom>
            <a:avLst/>
            <a:gdLst>
              <a:gd name="connsiteX0" fmla="*/ 0 w 939417"/>
              <a:gd name="connsiteY0" fmla="*/ 0 h 10785"/>
              <a:gd name="connsiteX1" fmla="*/ 939418 w 939417"/>
              <a:gd name="connsiteY1" fmla="*/ 0 h 10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9417" h="10785">
                <a:moveTo>
                  <a:pt x="0" y="0"/>
                </a:moveTo>
                <a:lnTo>
                  <a:pt x="939418" y="0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56" name="Freihandform: Form 2955">
            <a:extLst>
              <a:ext uri="{FF2B5EF4-FFF2-40B4-BE49-F238E27FC236}">
                <a16:creationId xmlns:a16="http://schemas.microsoft.com/office/drawing/2014/main" id="{3B3701BC-FDFE-4B48-A5EC-81F29B4BADB7}"/>
              </a:ext>
            </a:extLst>
          </p:cNvPr>
          <p:cNvSpPr/>
          <p:nvPr/>
        </p:nvSpPr>
        <p:spPr>
          <a:xfrm>
            <a:off x="11033605" y="5094488"/>
            <a:ext cx="87363" cy="60398"/>
          </a:xfrm>
          <a:custGeom>
            <a:avLst/>
            <a:gdLst>
              <a:gd name="connsiteX0" fmla="*/ 0 w 87363"/>
              <a:gd name="connsiteY0" fmla="*/ 0 h 60398"/>
              <a:gd name="connsiteX1" fmla="*/ 87363 w 87363"/>
              <a:gd name="connsiteY1" fmla="*/ 30200 h 60398"/>
              <a:gd name="connsiteX2" fmla="*/ 0 w 87363"/>
              <a:gd name="connsiteY2" fmla="*/ 60399 h 6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363" h="60398">
                <a:moveTo>
                  <a:pt x="0" y="0"/>
                </a:moveTo>
                <a:lnTo>
                  <a:pt x="87363" y="30200"/>
                </a:lnTo>
                <a:lnTo>
                  <a:pt x="0" y="60399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57" name="Freihandform: Form 2956">
            <a:extLst>
              <a:ext uri="{FF2B5EF4-FFF2-40B4-BE49-F238E27FC236}">
                <a16:creationId xmlns:a16="http://schemas.microsoft.com/office/drawing/2014/main" id="{7F516296-0206-4125-BEED-F46170D9AD02}"/>
              </a:ext>
            </a:extLst>
          </p:cNvPr>
          <p:cNvSpPr/>
          <p:nvPr/>
        </p:nvSpPr>
        <p:spPr>
          <a:xfrm>
            <a:off x="9483727" y="4160463"/>
            <a:ext cx="87363" cy="60398"/>
          </a:xfrm>
          <a:custGeom>
            <a:avLst/>
            <a:gdLst>
              <a:gd name="connsiteX0" fmla="*/ 0 w 87363"/>
              <a:gd name="connsiteY0" fmla="*/ 0 h 60398"/>
              <a:gd name="connsiteX1" fmla="*/ 87363 w 87363"/>
              <a:gd name="connsiteY1" fmla="*/ 30199 h 60398"/>
              <a:gd name="connsiteX2" fmla="*/ 0 w 87363"/>
              <a:gd name="connsiteY2" fmla="*/ 60399 h 6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363" h="60398">
                <a:moveTo>
                  <a:pt x="0" y="0"/>
                </a:moveTo>
                <a:lnTo>
                  <a:pt x="87363" y="30199"/>
                </a:lnTo>
                <a:lnTo>
                  <a:pt x="0" y="60399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2958" name="Grafik 2">
            <a:extLst>
              <a:ext uri="{FF2B5EF4-FFF2-40B4-BE49-F238E27FC236}">
                <a16:creationId xmlns:a16="http://schemas.microsoft.com/office/drawing/2014/main" id="{32DECE83-E82D-4D04-AA14-9795997B6E49}"/>
              </a:ext>
            </a:extLst>
          </p:cNvPr>
          <p:cNvGrpSpPr/>
          <p:nvPr/>
        </p:nvGrpSpPr>
        <p:grpSpPr>
          <a:xfrm>
            <a:off x="7808618" y="3587752"/>
            <a:ext cx="345256" cy="347740"/>
            <a:chOff x="7808618" y="3587752"/>
            <a:chExt cx="345256" cy="347740"/>
          </a:xfrm>
          <a:solidFill>
            <a:srgbClr val="454545"/>
          </a:solidFill>
        </p:grpSpPr>
        <p:sp>
          <p:nvSpPr>
            <p:cNvPr id="2959" name="Freihandform: Form 2958">
              <a:extLst>
                <a:ext uri="{FF2B5EF4-FFF2-40B4-BE49-F238E27FC236}">
                  <a16:creationId xmlns:a16="http://schemas.microsoft.com/office/drawing/2014/main" id="{B411E515-B73F-42C3-8017-2EC009CBD9B9}"/>
                </a:ext>
              </a:extLst>
            </p:cNvPr>
            <p:cNvSpPr/>
            <p:nvPr/>
          </p:nvSpPr>
          <p:spPr>
            <a:xfrm>
              <a:off x="7808618" y="3597459"/>
              <a:ext cx="338785" cy="316331"/>
            </a:xfrm>
            <a:custGeom>
              <a:avLst/>
              <a:gdLst>
                <a:gd name="connsiteX0" fmla="*/ 248186 w 338785"/>
                <a:gd name="connsiteY0" fmla="*/ 316016 h 316331"/>
                <a:gd name="connsiteX1" fmla="*/ 238480 w 338785"/>
                <a:gd name="connsiteY1" fmla="*/ 316016 h 316331"/>
                <a:gd name="connsiteX2" fmla="*/ 181316 w 338785"/>
                <a:gd name="connsiteY2" fmla="*/ 309544 h 316331"/>
                <a:gd name="connsiteX3" fmla="*/ 120918 w 338785"/>
                <a:gd name="connsiteY3" fmla="*/ 304151 h 316331"/>
                <a:gd name="connsiteX4" fmla="*/ 15220 w 338785"/>
                <a:gd name="connsiteY4" fmla="*/ 293366 h 316331"/>
                <a:gd name="connsiteX5" fmla="*/ 13062 w 338785"/>
                <a:gd name="connsiteY5" fmla="*/ 290130 h 316331"/>
                <a:gd name="connsiteX6" fmla="*/ 15220 w 338785"/>
                <a:gd name="connsiteY6" fmla="*/ 277188 h 316331"/>
                <a:gd name="connsiteX7" fmla="*/ 21691 w 338785"/>
                <a:gd name="connsiteY7" fmla="*/ 234046 h 316331"/>
                <a:gd name="connsiteX8" fmla="*/ 8748 w 338785"/>
                <a:gd name="connsiteY8" fmla="*/ 125112 h 316331"/>
                <a:gd name="connsiteX9" fmla="*/ 3355 w 338785"/>
                <a:gd name="connsiteY9" fmla="*/ 95991 h 316331"/>
                <a:gd name="connsiteX10" fmla="*/ 3355 w 338785"/>
                <a:gd name="connsiteY10" fmla="*/ 5393 h 316331"/>
                <a:gd name="connsiteX11" fmla="*/ 4434 w 338785"/>
                <a:gd name="connsiteY11" fmla="*/ 4314 h 316331"/>
                <a:gd name="connsiteX12" fmla="*/ 6591 w 338785"/>
                <a:gd name="connsiteY12" fmla="*/ 4314 h 316331"/>
                <a:gd name="connsiteX13" fmla="*/ 197494 w 338785"/>
                <a:gd name="connsiteY13" fmla="*/ 0 h 316331"/>
                <a:gd name="connsiteX14" fmla="*/ 199652 w 338785"/>
                <a:gd name="connsiteY14" fmla="*/ 0 h 316331"/>
                <a:gd name="connsiteX15" fmla="*/ 200731 w 338785"/>
                <a:gd name="connsiteY15" fmla="*/ 1079 h 316331"/>
                <a:gd name="connsiteX16" fmla="*/ 200731 w 338785"/>
                <a:gd name="connsiteY16" fmla="*/ 87363 h 316331"/>
                <a:gd name="connsiteX17" fmla="*/ 192102 w 338785"/>
                <a:gd name="connsiteY17" fmla="*/ 191982 h 316331"/>
                <a:gd name="connsiteX18" fmla="*/ 191023 w 338785"/>
                <a:gd name="connsiteY18" fmla="*/ 224339 h 316331"/>
                <a:gd name="connsiteX19" fmla="*/ 304271 w 338785"/>
                <a:gd name="connsiteY19" fmla="*/ 263166 h 316331"/>
                <a:gd name="connsiteX20" fmla="*/ 338785 w 338785"/>
                <a:gd name="connsiteY20" fmla="*/ 297680 h 316331"/>
                <a:gd name="connsiteX21" fmla="*/ 338785 w 338785"/>
                <a:gd name="connsiteY21" fmla="*/ 297680 h 316331"/>
                <a:gd name="connsiteX22" fmla="*/ 337706 w 338785"/>
                <a:gd name="connsiteY22" fmla="*/ 303073 h 316331"/>
                <a:gd name="connsiteX23" fmla="*/ 248186 w 338785"/>
                <a:gd name="connsiteY23" fmla="*/ 316016 h 316331"/>
                <a:gd name="connsiteX24" fmla="*/ 132781 w 338785"/>
                <a:gd name="connsiteY24" fmla="*/ 299837 h 316331"/>
                <a:gd name="connsiteX25" fmla="*/ 182395 w 338785"/>
                <a:gd name="connsiteY25" fmla="*/ 305230 h 316331"/>
                <a:gd name="connsiteX26" fmla="*/ 239558 w 338785"/>
                <a:gd name="connsiteY26" fmla="*/ 311701 h 316331"/>
                <a:gd name="connsiteX27" fmla="*/ 334471 w 338785"/>
                <a:gd name="connsiteY27" fmla="*/ 298759 h 316331"/>
                <a:gd name="connsiteX28" fmla="*/ 334471 w 338785"/>
                <a:gd name="connsiteY28" fmla="*/ 297680 h 316331"/>
                <a:gd name="connsiteX29" fmla="*/ 303193 w 338785"/>
                <a:gd name="connsiteY29" fmla="*/ 266402 h 316331"/>
                <a:gd name="connsiteX30" fmla="*/ 187788 w 338785"/>
                <a:gd name="connsiteY30" fmla="*/ 226496 h 316331"/>
                <a:gd name="connsiteX31" fmla="*/ 187788 w 338785"/>
                <a:gd name="connsiteY31" fmla="*/ 190904 h 316331"/>
                <a:gd name="connsiteX32" fmla="*/ 195338 w 338785"/>
                <a:gd name="connsiteY32" fmla="*/ 86284 h 316331"/>
                <a:gd name="connsiteX33" fmla="*/ 195338 w 338785"/>
                <a:gd name="connsiteY33" fmla="*/ 3236 h 316331"/>
                <a:gd name="connsiteX34" fmla="*/ 8748 w 338785"/>
                <a:gd name="connsiteY34" fmla="*/ 7550 h 316331"/>
                <a:gd name="connsiteX35" fmla="*/ 8748 w 338785"/>
                <a:gd name="connsiteY35" fmla="*/ 94913 h 316331"/>
                <a:gd name="connsiteX36" fmla="*/ 14141 w 338785"/>
                <a:gd name="connsiteY36" fmla="*/ 124033 h 316331"/>
                <a:gd name="connsiteX37" fmla="*/ 27084 w 338785"/>
                <a:gd name="connsiteY37" fmla="*/ 234046 h 316331"/>
                <a:gd name="connsiteX38" fmla="*/ 20612 w 338785"/>
                <a:gd name="connsiteY38" fmla="*/ 277188 h 316331"/>
                <a:gd name="connsiteX39" fmla="*/ 18455 w 338785"/>
                <a:gd name="connsiteY39" fmla="*/ 290130 h 316331"/>
                <a:gd name="connsiteX40" fmla="*/ 119839 w 338785"/>
                <a:gd name="connsiteY40" fmla="*/ 299837 h 316331"/>
                <a:gd name="connsiteX41" fmla="*/ 132781 w 338785"/>
                <a:gd name="connsiteY41" fmla="*/ 299837 h 31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38785" h="316331">
                  <a:moveTo>
                    <a:pt x="248186" y="316016"/>
                  </a:moveTo>
                  <a:cubicBezTo>
                    <a:pt x="244951" y="316016"/>
                    <a:pt x="241715" y="316016"/>
                    <a:pt x="238480" y="316016"/>
                  </a:cubicBezTo>
                  <a:cubicBezTo>
                    <a:pt x="220144" y="314937"/>
                    <a:pt x="200731" y="312780"/>
                    <a:pt x="181316" y="309544"/>
                  </a:cubicBezTo>
                  <a:cubicBezTo>
                    <a:pt x="157589" y="306308"/>
                    <a:pt x="136018" y="303073"/>
                    <a:pt x="120918" y="304151"/>
                  </a:cubicBezTo>
                  <a:cubicBezTo>
                    <a:pt x="95032" y="306308"/>
                    <a:pt x="24926" y="300916"/>
                    <a:pt x="15220" y="293366"/>
                  </a:cubicBezTo>
                  <a:cubicBezTo>
                    <a:pt x="14141" y="292287"/>
                    <a:pt x="13062" y="291209"/>
                    <a:pt x="13062" y="290130"/>
                  </a:cubicBezTo>
                  <a:cubicBezTo>
                    <a:pt x="13062" y="286895"/>
                    <a:pt x="14141" y="282580"/>
                    <a:pt x="15220" y="277188"/>
                  </a:cubicBezTo>
                  <a:cubicBezTo>
                    <a:pt x="16298" y="268559"/>
                    <a:pt x="18455" y="254538"/>
                    <a:pt x="21691" y="234046"/>
                  </a:cubicBezTo>
                  <a:cubicBezTo>
                    <a:pt x="24926" y="208160"/>
                    <a:pt x="16298" y="163940"/>
                    <a:pt x="8748" y="125112"/>
                  </a:cubicBezTo>
                  <a:cubicBezTo>
                    <a:pt x="6591" y="115405"/>
                    <a:pt x="4434" y="105698"/>
                    <a:pt x="3355" y="95991"/>
                  </a:cubicBezTo>
                  <a:cubicBezTo>
                    <a:pt x="-4194" y="52849"/>
                    <a:pt x="3355" y="5393"/>
                    <a:pt x="3355" y="5393"/>
                  </a:cubicBezTo>
                  <a:cubicBezTo>
                    <a:pt x="3355" y="4314"/>
                    <a:pt x="3355" y="4314"/>
                    <a:pt x="4434" y="4314"/>
                  </a:cubicBezTo>
                  <a:cubicBezTo>
                    <a:pt x="5512" y="4314"/>
                    <a:pt x="5512" y="4314"/>
                    <a:pt x="6591" y="4314"/>
                  </a:cubicBezTo>
                  <a:cubicBezTo>
                    <a:pt x="79933" y="14021"/>
                    <a:pt x="196416" y="0"/>
                    <a:pt x="197494" y="0"/>
                  </a:cubicBezTo>
                  <a:cubicBezTo>
                    <a:pt x="198573" y="0"/>
                    <a:pt x="198573" y="0"/>
                    <a:pt x="199652" y="0"/>
                  </a:cubicBezTo>
                  <a:cubicBezTo>
                    <a:pt x="200731" y="0"/>
                    <a:pt x="200731" y="1079"/>
                    <a:pt x="200731" y="1079"/>
                  </a:cubicBezTo>
                  <a:cubicBezTo>
                    <a:pt x="200731" y="2157"/>
                    <a:pt x="201809" y="62556"/>
                    <a:pt x="200731" y="87363"/>
                  </a:cubicBezTo>
                  <a:cubicBezTo>
                    <a:pt x="199652" y="111091"/>
                    <a:pt x="197494" y="173647"/>
                    <a:pt x="192102" y="191982"/>
                  </a:cubicBezTo>
                  <a:cubicBezTo>
                    <a:pt x="186709" y="209239"/>
                    <a:pt x="189945" y="222182"/>
                    <a:pt x="191023" y="224339"/>
                  </a:cubicBezTo>
                  <a:cubicBezTo>
                    <a:pt x="194259" y="226496"/>
                    <a:pt x="232008" y="239438"/>
                    <a:pt x="304271" y="263166"/>
                  </a:cubicBezTo>
                  <a:cubicBezTo>
                    <a:pt x="323685" y="269638"/>
                    <a:pt x="335550" y="281502"/>
                    <a:pt x="338785" y="297680"/>
                  </a:cubicBezTo>
                  <a:lnTo>
                    <a:pt x="338785" y="297680"/>
                  </a:lnTo>
                  <a:cubicBezTo>
                    <a:pt x="338785" y="299837"/>
                    <a:pt x="338785" y="300916"/>
                    <a:pt x="337706" y="303073"/>
                  </a:cubicBezTo>
                  <a:cubicBezTo>
                    <a:pt x="321528" y="316016"/>
                    <a:pt x="285936" y="317094"/>
                    <a:pt x="248186" y="316016"/>
                  </a:cubicBezTo>
                  <a:close/>
                  <a:moveTo>
                    <a:pt x="132781" y="299837"/>
                  </a:moveTo>
                  <a:cubicBezTo>
                    <a:pt x="146803" y="299837"/>
                    <a:pt x="164060" y="303073"/>
                    <a:pt x="182395" y="305230"/>
                  </a:cubicBezTo>
                  <a:cubicBezTo>
                    <a:pt x="201809" y="307387"/>
                    <a:pt x="221223" y="310623"/>
                    <a:pt x="239558" y="311701"/>
                  </a:cubicBezTo>
                  <a:cubicBezTo>
                    <a:pt x="279465" y="313858"/>
                    <a:pt x="319371" y="312780"/>
                    <a:pt x="334471" y="298759"/>
                  </a:cubicBezTo>
                  <a:cubicBezTo>
                    <a:pt x="334471" y="298759"/>
                    <a:pt x="335550" y="297680"/>
                    <a:pt x="334471" y="297680"/>
                  </a:cubicBezTo>
                  <a:cubicBezTo>
                    <a:pt x="331235" y="282580"/>
                    <a:pt x="320450" y="271795"/>
                    <a:pt x="303193" y="266402"/>
                  </a:cubicBezTo>
                  <a:cubicBezTo>
                    <a:pt x="191023" y="229731"/>
                    <a:pt x="188866" y="227574"/>
                    <a:pt x="187788" y="226496"/>
                  </a:cubicBezTo>
                  <a:cubicBezTo>
                    <a:pt x="184552" y="223260"/>
                    <a:pt x="182395" y="209239"/>
                    <a:pt x="187788" y="190904"/>
                  </a:cubicBezTo>
                  <a:cubicBezTo>
                    <a:pt x="193181" y="172568"/>
                    <a:pt x="195338" y="110012"/>
                    <a:pt x="195338" y="86284"/>
                  </a:cubicBezTo>
                  <a:cubicBezTo>
                    <a:pt x="196416" y="64713"/>
                    <a:pt x="195338" y="14021"/>
                    <a:pt x="195338" y="3236"/>
                  </a:cubicBezTo>
                  <a:cubicBezTo>
                    <a:pt x="177002" y="5393"/>
                    <a:pt x="75618" y="16178"/>
                    <a:pt x="8748" y="7550"/>
                  </a:cubicBezTo>
                  <a:cubicBezTo>
                    <a:pt x="7670" y="17257"/>
                    <a:pt x="2277" y="58242"/>
                    <a:pt x="8748" y="94913"/>
                  </a:cubicBezTo>
                  <a:cubicBezTo>
                    <a:pt x="9827" y="103541"/>
                    <a:pt x="11984" y="113248"/>
                    <a:pt x="14141" y="124033"/>
                  </a:cubicBezTo>
                  <a:cubicBezTo>
                    <a:pt x="21691" y="162861"/>
                    <a:pt x="30319" y="208160"/>
                    <a:pt x="27084" y="234046"/>
                  </a:cubicBezTo>
                  <a:cubicBezTo>
                    <a:pt x="24926" y="254538"/>
                    <a:pt x="22770" y="267481"/>
                    <a:pt x="20612" y="277188"/>
                  </a:cubicBezTo>
                  <a:cubicBezTo>
                    <a:pt x="19534" y="282580"/>
                    <a:pt x="18455" y="286895"/>
                    <a:pt x="18455" y="290130"/>
                  </a:cubicBezTo>
                  <a:cubicBezTo>
                    <a:pt x="22770" y="295523"/>
                    <a:pt x="91797" y="301994"/>
                    <a:pt x="119839" y="299837"/>
                  </a:cubicBezTo>
                  <a:cubicBezTo>
                    <a:pt x="124153" y="299837"/>
                    <a:pt x="128468" y="299837"/>
                    <a:pt x="132781" y="299837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60" name="Freihandform: Form 2959">
              <a:extLst>
                <a:ext uri="{FF2B5EF4-FFF2-40B4-BE49-F238E27FC236}">
                  <a16:creationId xmlns:a16="http://schemas.microsoft.com/office/drawing/2014/main" id="{801F8098-6CB7-43A3-B40E-190D81F4C825}"/>
                </a:ext>
              </a:extLst>
            </p:cNvPr>
            <p:cNvSpPr/>
            <p:nvPr/>
          </p:nvSpPr>
          <p:spPr>
            <a:xfrm>
              <a:off x="7810024" y="3587752"/>
              <a:ext cx="197976" cy="20779"/>
            </a:xfrm>
            <a:custGeom>
              <a:avLst/>
              <a:gdLst>
                <a:gd name="connsiteX0" fmla="*/ 45091 w 197976"/>
                <a:gd name="connsiteY0" fmla="*/ 20492 h 20779"/>
                <a:gd name="connsiteX1" fmla="*/ 4107 w 197976"/>
                <a:gd name="connsiteY1" fmla="*/ 17257 h 20779"/>
                <a:gd name="connsiteX2" fmla="*/ 1949 w 197976"/>
                <a:gd name="connsiteY2" fmla="*/ 16178 h 20779"/>
                <a:gd name="connsiteX3" fmla="*/ 3028 w 197976"/>
                <a:gd name="connsiteY3" fmla="*/ 3236 h 20779"/>
                <a:gd name="connsiteX4" fmla="*/ 4107 w 197976"/>
                <a:gd name="connsiteY4" fmla="*/ 3236 h 20779"/>
                <a:gd name="connsiteX5" fmla="*/ 191775 w 197976"/>
                <a:gd name="connsiteY5" fmla="*/ 0 h 20779"/>
                <a:gd name="connsiteX6" fmla="*/ 193932 w 197976"/>
                <a:gd name="connsiteY6" fmla="*/ 0 h 20779"/>
                <a:gd name="connsiteX7" fmla="*/ 197167 w 197976"/>
                <a:gd name="connsiteY7" fmla="*/ 2157 h 20779"/>
                <a:gd name="connsiteX8" fmla="*/ 197167 w 197976"/>
                <a:gd name="connsiteY8" fmla="*/ 11864 h 20779"/>
                <a:gd name="connsiteX9" fmla="*/ 195010 w 197976"/>
                <a:gd name="connsiteY9" fmla="*/ 14021 h 20779"/>
                <a:gd name="connsiteX10" fmla="*/ 45091 w 197976"/>
                <a:gd name="connsiteY10" fmla="*/ 20492 h 20779"/>
                <a:gd name="connsiteX11" fmla="*/ 6264 w 197976"/>
                <a:gd name="connsiteY11" fmla="*/ 12943 h 20779"/>
                <a:gd name="connsiteX12" fmla="*/ 192853 w 197976"/>
                <a:gd name="connsiteY12" fmla="*/ 8628 h 20779"/>
                <a:gd name="connsiteX13" fmla="*/ 192853 w 197976"/>
                <a:gd name="connsiteY13" fmla="*/ 3236 h 20779"/>
                <a:gd name="connsiteX14" fmla="*/ 191775 w 197976"/>
                <a:gd name="connsiteY14" fmla="*/ 2157 h 20779"/>
                <a:gd name="connsiteX15" fmla="*/ 5186 w 197976"/>
                <a:gd name="connsiteY15" fmla="*/ 5393 h 20779"/>
                <a:gd name="connsiteX16" fmla="*/ 6264 w 197976"/>
                <a:gd name="connsiteY16" fmla="*/ 12943 h 2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7976" h="20779">
                  <a:moveTo>
                    <a:pt x="45091" y="20492"/>
                  </a:moveTo>
                  <a:cubicBezTo>
                    <a:pt x="31070" y="20492"/>
                    <a:pt x="15971" y="19414"/>
                    <a:pt x="4107" y="17257"/>
                  </a:cubicBezTo>
                  <a:cubicBezTo>
                    <a:pt x="3028" y="17257"/>
                    <a:pt x="1949" y="16178"/>
                    <a:pt x="1949" y="16178"/>
                  </a:cubicBezTo>
                  <a:cubicBezTo>
                    <a:pt x="871" y="14021"/>
                    <a:pt x="-2364" y="5393"/>
                    <a:pt x="3028" y="3236"/>
                  </a:cubicBezTo>
                  <a:cubicBezTo>
                    <a:pt x="3028" y="3236"/>
                    <a:pt x="4107" y="3236"/>
                    <a:pt x="4107" y="3236"/>
                  </a:cubicBezTo>
                  <a:cubicBezTo>
                    <a:pt x="5186" y="3236"/>
                    <a:pt x="129219" y="7550"/>
                    <a:pt x="191775" y="0"/>
                  </a:cubicBezTo>
                  <a:cubicBezTo>
                    <a:pt x="192853" y="0"/>
                    <a:pt x="192853" y="0"/>
                    <a:pt x="193932" y="0"/>
                  </a:cubicBezTo>
                  <a:cubicBezTo>
                    <a:pt x="195010" y="0"/>
                    <a:pt x="197167" y="1078"/>
                    <a:pt x="197167" y="2157"/>
                  </a:cubicBezTo>
                  <a:cubicBezTo>
                    <a:pt x="198246" y="3236"/>
                    <a:pt x="198246" y="3236"/>
                    <a:pt x="197167" y="11864"/>
                  </a:cubicBezTo>
                  <a:cubicBezTo>
                    <a:pt x="197167" y="12943"/>
                    <a:pt x="196089" y="14021"/>
                    <a:pt x="195010" y="14021"/>
                  </a:cubicBezTo>
                  <a:cubicBezTo>
                    <a:pt x="195010" y="11864"/>
                    <a:pt x="115197" y="22649"/>
                    <a:pt x="45091" y="20492"/>
                  </a:cubicBezTo>
                  <a:close/>
                  <a:moveTo>
                    <a:pt x="6264" y="12943"/>
                  </a:moveTo>
                  <a:cubicBezTo>
                    <a:pt x="74212" y="21571"/>
                    <a:pt x="177754" y="9707"/>
                    <a:pt x="192853" y="8628"/>
                  </a:cubicBezTo>
                  <a:cubicBezTo>
                    <a:pt x="192853" y="6471"/>
                    <a:pt x="192853" y="4314"/>
                    <a:pt x="192853" y="3236"/>
                  </a:cubicBezTo>
                  <a:cubicBezTo>
                    <a:pt x="192853" y="3236"/>
                    <a:pt x="191775" y="3236"/>
                    <a:pt x="191775" y="2157"/>
                  </a:cubicBezTo>
                  <a:cubicBezTo>
                    <a:pt x="131375" y="9707"/>
                    <a:pt x="17049" y="6471"/>
                    <a:pt x="5186" y="5393"/>
                  </a:cubicBezTo>
                  <a:cubicBezTo>
                    <a:pt x="5186" y="7550"/>
                    <a:pt x="5186" y="9707"/>
                    <a:pt x="6264" y="12943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61" name="Freihandform: Form 2960">
              <a:extLst>
                <a:ext uri="{FF2B5EF4-FFF2-40B4-BE49-F238E27FC236}">
                  <a16:creationId xmlns:a16="http://schemas.microsoft.com/office/drawing/2014/main" id="{8557BAF5-479A-44C0-B026-E02778768340}"/>
                </a:ext>
              </a:extLst>
            </p:cNvPr>
            <p:cNvSpPr/>
            <p:nvPr/>
          </p:nvSpPr>
          <p:spPr>
            <a:xfrm>
              <a:off x="7830308" y="3812723"/>
              <a:ext cx="103541" cy="63002"/>
            </a:xfrm>
            <a:custGeom>
              <a:avLst/>
              <a:gdLst>
                <a:gd name="connsiteX0" fmla="*/ 99227 w 103541"/>
                <a:gd name="connsiteY0" fmla="*/ 63003 h 63002"/>
                <a:gd name="connsiteX1" fmla="*/ 84127 w 103541"/>
                <a:gd name="connsiteY1" fmla="*/ 59767 h 63002"/>
                <a:gd name="connsiteX2" fmla="*/ 50692 w 103541"/>
                <a:gd name="connsiteY2" fmla="*/ 34960 h 63002"/>
                <a:gd name="connsiteX3" fmla="*/ 33435 w 103541"/>
                <a:gd name="connsiteY3" fmla="*/ 19861 h 63002"/>
                <a:gd name="connsiteX4" fmla="*/ 2157 w 103541"/>
                <a:gd name="connsiteY4" fmla="*/ 3682 h 63002"/>
                <a:gd name="connsiteX5" fmla="*/ 0 w 103541"/>
                <a:gd name="connsiteY5" fmla="*/ 1525 h 63002"/>
                <a:gd name="connsiteX6" fmla="*/ 3236 w 103541"/>
                <a:gd name="connsiteY6" fmla="*/ 447 h 63002"/>
                <a:gd name="connsiteX7" fmla="*/ 36671 w 103541"/>
                <a:gd name="connsiteY7" fmla="*/ 17704 h 63002"/>
                <a:gd name="connsiteX8" fmla="*/ 53928 w 103541"/>
                <a:gd name="connsiteY8" fmla="*/ 32803 h 63002"/>
                <a:gd name="connsiteX9" fmla="*/ 85206 w 103541"/>
                <a:gd name="connsiteY9" fmla="*/ 56531 h 63002"/>
                <a:gd name="connsiteX10" fmla="*/ 100305 w 103541"/>
                <a:gd name="connsiteY10" fmla="*/ 58688 h 63002"/>
                <a:gd name="connsiteX11" fmla="*/ 103541 w 103541"/>
                <a:gd name="connsiteY11" fmla="*/ 59767 h 63002"/>
                <a:gd name="connsiteX12" fmla="*/ 101384 w 103541"/>
                <a:gd name="connsiteY12" fmla="*/ 61924 h 63002"/>
                <a:gd name="connsiteX13" fmla="*/ 99227 w 103541"/>
                <a:gd name="connsiteY13" fmla="*/ 63003 h 63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3541" h="63002">
                  <a:moveTo>
                    <a:pt x="99227" y="63003"/>
                  </a:moveTo>
                  <a:cubicBezTo>
                    <a:pt x="95991" y="63003"/>
                    <a:pt x="91677" y="61924"/>
                    <a:pt x="84127" y="59767"/>
                  </a:cubicBezTo>
                  <a:cubicBezTo>
                    <a:pt x="74420" y="57610"/>
                    <a:pt x="62556" y="45746"/>
                    <a:pt x="50692" y="34960"/>
                  </a:cubicBezTo>
                  <a:cubicBezTo>
                    <a:pt x="44221" y="29568"/>
                    <a:pt x="38828" y="24175"/>
                    <a:pt x="33435" y="19861"/>
                  </a:cubicBezTo>
                  <a:cubicBezTo>
                    <a:pt x="18335" y="7997"/>
                    <a:pt x="2157" y="3682"/>
                    <a:pt x="2157" y="3682"/>
                  </a:cubicBezTo>
                  <a:cubicBezTo>
                    <a:pt x="1079" y="3682"/>
                    <a:pt x="0" y="2604"/>
                    <a:pt x="0" y="1525"/>
                  </a:cubicBezTo>
                  <a:cubicBezTo>
                    <a:pt x="0" y="447"/>
                    <a:pt x="2157" y="-632"/>
                    <a:pt x="3236" y="447"/>
                  </a:cubicBezTo>
                  <a:cubicBezTo>
                    <a:pt x="4314" y="447"/>
                    <a:pt x="20493" y="5840"/>
                    <a:pt x="36671" y="17704"/>
                  </a:cubicBezTo>
                  <a:cubicBezTo>
                    <a:pt x="42064" y="22018"/>
                    <a:pt x="47457" y="27411"/>
                    <a:pt x="53928" y="32803"/>
                  </a:cubicBezTo>
                  <a:cubicBezTo>
                    <a:pt x="64713" y="42510"/>
                    <a:pt x="76578" y="54374"/>
                    <a:pt x="85206" y="56531"/>
                  </a:cubicBezTo>
                  <a:cubicBezTo>
                    <a:pt x="97070" y="59767"/>
                    <a:pt x="100305" y="58688"/>
                    <a:pt x="100305" y="58688"/>
                  </a:cubicBezTo>
                  <a:cubicBezTo>
                    <a:pt x="101384" y="58688"/>
                    <a:pt x="102462" y="58688"/>
                    <a:pt x="103541" y="59767"/>
                  </a:cubicBezTo>
                  <a:cubicBezTo>
                    <a:pt x="103541" y="60846"/>
                    <a:pt x="103541" y="61924"/>
                    <a:pt x="101384" y="61924"/>
                  </a:cubicBezTo>
                  <a:cubicBezTo>
                    <a:pt x="101384" y="63003"/>
                    <a:pt x="101384" y="63003"/>
                    <a:pt x="99227" y="63003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62" name="Freihandform: Form 2961">
              <a:extLst>
                <a:ext uri="{FF2B5EF4-FFF2-40B4-BE49-F238E27FC236}">
                  <a16:creationId xmlns:a16="http://schemas.microsoft.com/office/drawing/2014/main" id="{516DA704-0343-4C9C-8785-DEE3AA24E6CE}"/>
                </a:ext>
              </a:extLst>
            </p:cNvPr>
            <p:cNvSpPr/>
            <p:nvPr/>
          </p:nvSpPr>
          <p:spPr>
            <a:xfrm>
              <a:off x="7928123" y="3602852"/>
              <a:ext cx="11119" cy="298758"/>
            </a:xfrm>
            <a:custGeom>
              <a:avLst/>
              <a:gdLst>
                <a:gd name="connsiteX0" fmla="*/ 7883 w 11119"/>
                <a:gd name="connsiteY0" fmla="*/ 298759 h 298758"/>
                <a:gd name="connsiteX1" fmla="*/ 5727 w 11119"/>
                <a:gd name="connsiteY1" fmla="*/ 296602 h 298758"/>
                <a:gd name="connsiteX2" fmla="*/ 1412 w 11119"/>
                <a:gd name="connsiteY2" fmla="*/ 269638 h 298758"/>
                <a:gd name="connsiteX3" fmla="*/ 2490 w 11119"/>
                <a:gd name="connsiteY3" fmla="*/ 212475 h 298758"/>
                <a:gd name="connsiteX4" fmla="*/ 3569 w 11119"/>
                <a:gd name="connsiteY4" fmla="*/ 139133 h 298758"/>
                <a:gd name="connsiteX5" fmla="*/ 2490 w 11119"/>
                <a:gd name="connsiteY5" fmla="*/ 132662 h 298758"/>
                <a:gd name="connsiteX6" fmla="*/ 2490 w 11119"/>
                <a:gd name="connsiteY6" fmla="*/ 67949 h 298758"/>
                <a:gd name="connsiteX7" fmla="*/ 2490 w 11119"/>
                <a:gd name="connsiteY7" fmla="*/ 2157 h 298758"/>
                <a:gd name="connsiteX8" fmla="*/ 4648 w 11119"/>
                <a:gd name="connsiteY8" fmla="*/ 0 h 298758"/>
                <a:gd name="connsiteX9" fmla="*/ 7883 w 11119"/>
                <a:gd name="connsiteY9" fmla="*/ 2157 h 298758"/>
                <a:gd name="connsiteX10" fmla="*/ 7883 w 11119"/>
                <a:gd name="connsiteY10" fmla="*/ 69027 h 298758"/>
                <a:gd name="connsiteX11" fmla="*/ 7883 w 11119"/>
                <a:gd name="connsiteY11" fmla="*/ 133740 h 298758"/>
                <a:gd name="connsiteX12" fmla="*/ 8962 w 11119"/>
                <a:gd name="connsiteY12" fmla="*/ 140212 h 298758"/>
                <a:gd name="connsiteX13" fmla="*/ 7883 w 11119"/>
                <a:gd name="connsiteY13" fmla="*/ 213553 h 298758"/>
                <a:gd name="connsiteX14" fmla="*/ 6805 w 11119"/>
                <a:gd name="connsiteY14" fmla="*/ 269638 h 298758"/>
                <a:gd name="connsiteX15" fmla="*/ 11119 w 11119"/>
                <a:gd name="connsiteY15" fmla="*/ 296602 h 298758"/>
                <a:gd name="connsiteX16" fmla="*/ 7883 w 11119"/>
                <a:gd name="connsiteY16" fmla="*/ 298759 h 298758"/>
                <a:gd name="connsiteX17" fmla="*/ 7883 w 11119"/>
                <a:gd name="connsiteY17" fmla="*/ 298759 h 29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119" h="298758">
                  <a:moveTo>
                    <a:pt x="7883" y="298759"/>
                  </a:moveTo>
                  <a:cubicBezTo>
                    <a:pt x="6805" y="298759"/>
                    <a:pt x="5727" y="297680"/>
                    <a:pt x="5727" y="296602"/>
                  </a:cubicBezTo>
                  <a:cubicBezTo>
                    <a:pt x="5727" y="296602"/>
                    <a:pt x="2490" y="281502"/>
                    <a:pt x="1412" y="269638"/>
                  </a:cubicBezTo>
                  <a:cubicBezTo>
                    <a:pt x="334" y="263166"/>
                    <a:pt x="1412" y="238360"/>
                    <a:pt x="2490" y="212475"/>
                  </a:cubicBezTo>
                  <a:cubicBezTo>
                    <a:pt x="3569" y="182275"/>
                    <a:pt x="4648" y="147761"/>
                    <a:pt x="3569" y="139133"/>
                  </a:cubicBezTo>
                  <a:cubicBezTo>
                    <a:pt x="3569" y="136976"/>
                    <a:pt x="2490" y="134819"/>
                    <a:pt x="2490" y="132662"/>
                  </a:cubicBezTo>
                  <a:cubicBezTo>
                    <a:pt x="334" y="118641"/>
                    <a:pt x="-1823" y="101384"/>
                    <a:pt x="2490" y="67949"/>
                  </a:cubicBezTo>
                  <a:cubicBezTo>
                    <a:pt x="6805" y="29121"/>
                    <a:pt x="2490" y="3236"/>
                    <a:pt x="2490" y="2157"/>
                  </a:cubicBezTo>
                  <a:cubicBezTo>
                    <a:pt x="2490" y="1079"/>
                    <a:pt x="3569" y="0"/>
                    <a:pt x="4648" y="0"/>
                  </a:cubicBezTo>
                  <a:cubicBezTo>
                    <a:pt x="5727" y="0"/>
                    <a:pt x="6805" y="1079"/>
                    <a:pt x="7883" y="2157"/>
                  </a:cubicBezTo>
                  <a:cubicBezTo>
                    <a:pt x="7883" y="2157"/>
                    <a:pt x="12198" y="29121"/>
                    <a:pt x="7883" y="69027"/>
                  </a:cubicBezTo>
                  <a:cubicBezTo>
                    <a:pt x="3569" y="102462"/>
                    <a:pt x="6805" y="119719"/>
                    <a:pt x="7883" y="133740"/>
                  </a:cubicBezTo>
                  <a:cubicBezTo>
                    <a:pt x="7883" y="135898"/>
                    <a:pt x="8962" y="138055"/>
                    <a:pt x="8962" y="140212"/>
                  </a:cubicBezTo>
                  <a:cubicBezTo>
                    <a:pt x="10040" y="148840"/>
                    <a:pt x="8962" y="182275"/>
                    <a:pt x="7883" y="213553"/>
                  </a:cubicBezTo>
                  <a:cubicBezTo>
                    <a:pt x="6805" y="239438"/>
                    <a:pt x="6805" y="264245"/>
                    <a:pt x="6805" y="269638"/>
                  </a:cubicBezTo>
                  <a:cubicBezTo>
                    <a:pt x="7883" y="282580"/>
                    <a:pt x="11119" y="296602"/>
                    <a:pt x="11119" y="296602"/>
                  </a:cubicBezTo>
                  <a:cubicBezTo>
                    <a:pt x="11119" y="297680"/>
                    <a:pt x="10040" y="298759"/>
                    <a:pt x="7883" y="298759"/>
                  </a:cubicBezTo>
                  <a:cubicBezTo>
                    <a:pt x="8962" y="298759"/>
                    <a:pt x="7883" y="298759"/>
                    <a:pt x="7883" y="298759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63" name="Freihandform: Form 2962">
              <a:extLst>
                <a:ext uri="{FF2B5EF4-FFF2-40B4-BE49-F238E27FC236}">
                  <a16:creationId xmlns:a16="http://schemas.microsoft.com/office/drawing/2014/main" id="{A347A108-96FA-4760-9012-B45DE4AC2B3F}"/>
                </a:ext>
              </a:extLst>
            </p:cNvPr>
            <p:cNvSpPr/>
            <p:nvPr/>
          </p:nvSpPr>
          <p:spPr>
            <a:xfrm>
              <a:off x="7930613" y="3819910"/>
              <a:ext cx="69836" cy="25654"/>
            </a:xfrm>
            <a:custGeom>
              <a:avLst/>
              <a:gdLst>
                <a:gd name="connsiteX0" fmla="*/ 4314 w 69836"/>
                <a:gd name="connsiteY0" fmla="*/ 25616 h 25654"/>
                <a:gd name="connsiteX1" fmla="*/ 2157 w 69836"/>
                <a:gd name="connsiteY1" fmla="*/ 25616 h 25654"/>
                <a:gd name="connsiteX2" fmla="*/ 0 w 69836"/>
                <a:gd name="connsiteY2" fmla="*/ 23458 h 25654"/>
                <a:gd name="connsiteX3" fmla="*/ 2157 w 69836"/>
                <a:gd name="connsiteY3" fmla="*/ 21301 h 25654"/>
                <a:gd name="connsiteX4" fmla="*/ 2157 w 69836"/>
                <a:gd name="connsiteY4" fmla="*/ 21301 h 25654"/>
                <a:gd name="connsiteX5" fmla="*/ 65792 w 69836"/>
                <a:gd name="connsiteY5" fmla="*/ 809 h 25654"/>
                <a:gd name="connsiteX6" fmla="*/ 69028 w 69836"/>
                <a:gd name="connsiteY6" fmla="*/ 809 h 25654"/>
                <a:gd name="connsiteX7" fmla="*/ 69028 w 69836"/>
                <a:gd name="connsiteY7" fmla="*/ 4045 h 25654"/>
                <a:gd name="connsiteX8" fmla="*/ 4314 w 69836"/>
                <a:gd name="connsiteY8" fmla="*/ 25616 h 25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836" h="25654">
                  <a:moveTo>
                    <a:pt x="4314" y="25616"/>
                  </a:moveTo>
                  <a:cubicBezTo>
                    <a:pt x="3236" y="25616"/>
                    <a:pt x="2157" y="25616"/>
                    <a:pt x="2157" y="25616"/>
                  </a:cubicBezTo>
                  <a:cubicBezTo>
                    <a:pt x="1079" y="25616"/>
                    <a:pt x="0" y="24537"/>
                    <a:pt x="0" y="23458"/>
                  </a:cubicBezTo>
                  <a:cubicBezTo>
                    <a:pt x="0" y="22380"/>
                    <a:pt x="1079" y="21301"/>
                    <a:pt x="2157" y="21301"/>
                  </a:cubicBezTo>
                  <a:cubicBezTo>
                    <a:pt x="2157" y="21301"/>
                    <a:pt x="2157" y="21301"/>
                    <a:pt x="2157" y="21301"/>
                  </a:cubicBezTo>
                  <a:cubicBezTo>
                    <a:pt x="37749" y="23458"/>
                    <a:pt x="64713" y="1887"/>
                    <a:pt x="65792" y="809"/>
                  </a:cubicBezTo>
                  <a:cubicBezTo>
                    <a:pt x="66870" y="-270"/>
                    <a:pt x="67949" y="-270"/>
                    <a:pt x="69028" y="809"/>
                  </a:cubicBezTo>
                  <a:cubicBezTo>
                    <a:pt x="70106" y="1887"/>
                    <a:pt x="70106" y="2966"/>
                    <a:pt x="69028" y="4045"/>
                  </a:cubicBezTo>
                  <a:cubicBezTo>
                    <a:pt x="67949" y="5123"/>
                    <a:pt x="40985" y="26694"/>
                    <a:pt x="4314" y="25616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64" name="Freihandform: Form 2963">
              <a:extLst>
                <a:ext uri="{FF2B5EF4-FFF2-40B4-BE49-F238E27FC236}">
                  <a16:creationId xmlns:a16="http://schemas.microsoft.com/office/drawing/2014/main" id="{67E57D13-DCB9-4ADC-9EF3-6969DD0083A8}"/>
                </a:ext>
              </a:extLst>
            </p:cNvPr>
            <p:cNvSpPr/>
            <p:nvPr/>
          </p:nvSpPr>
          <p:spPr>
            <a:xfrm>
              <a:off x="7819076" y="3877882"/>
              <a:ext cx="334797" cy="57609"/>
            </a:xfrm>
            <a:custGeom>
              <a:avLst/>
              <a:gdLst>
                <a:gd name="connsiteX0" fmla="*/ 254985 w 334797"/>
                <a:gd name="connsiteY0" fmla="*/ 57163 h 57609"/>
                <a:gd name="connsiteX1" fmla="*/ 178408 w 334797"/>
                <a:gd name="connsiteY1" fmla="*/ 51770 h 57609"/>
                <a:gd name="connsiteX2" fmla="*/ 166544 w 334797"/>
                <a:gd name="connsiteY2" fmla="*/ 50692 h 57609"/>
                <a:gd name="connsiteX3" fmla="*/ 93202 w 334797"/>
                <a:gd name="connsiteY3" fmla="*/ 50692 h 57609"/>
                <a:gd name="connsiteX4" fmla="*/ 89966 w 334797"/>
                <a:gd name="connsiteY4" fmla="*/ 50692 h 57609"/>
                <a:gd name="connsiteX5" fmla="*/ 25253 w 334797"/>
                <a:gd name="connsiteY5" fmla="*/ 48535 h 57609"/>
                <a:gd name="connsiteX6" fmla="*/ 1526 w 334797"/>
                <a:gd name="connsiteY6" fmla="*/ 36671 h 57609"/>
                <a:gd name="connsiteX7" fmla="*/ 447 w 334797"/>
                <a:gd name="connsiteY7" fmla="*/ 24807 h 57609"/>
                <a:gd name="connsiteX8" fmla="*/ 447 w 334797"/>
                <a:gd name="connsiteY8" fmla="*/ 10786 h 57609"/>
                <a:gd name="connsiteX9" fmla="*/ 1526 w 334797"/>
                <a:gd name="connsiteY9" fmla="*/ 2157 h 57609"/>
                <a:gd name="connsiteX10" fmla="*/ 5839 w 334797"/>
                <a:gd name="connsiteY10" fmla="*/ 0 h 57609"/>
                <a:gd name="connsiteX11" fmla="*/ 6918 w 334797"/>
                <a:gd name="connsiteY11" fmla="*/ 0 h 57609"/>
                <a:gd name="connsiteX12" fmla="*/ 9075 w 334797"/>
                <a:gd name="connsiteY12" fmla="*/ 2157 h 57609"/>
                <a:gd name="connsiteX13" fmla="*/ 6918 w 334797"/>
                <a:gd name="connsiteY13" fmla="*/ 4314 h 57609"/>
                <a:gd name="connsiteX14" fmla="*/ 5839 w 334797"/>
                <a:gd name="connsiteY14" fmla="*/ 4314 h 57609"/>
                <a:gd name="connsiteX15" fmla="*/ 4761 w 334797"/>
                <a:gd name="connsiteY15" fmla="*/ 5393 h 57609"/>
                <a:gd name="connsiteX16" fmla="*/ 4761 w 334797"/>
                <a:gd name="connsiteY16" fmla="*/ 10786 h 57609"/>
                <a:gd name="connsiteX17" fmla="*/ 4761 w 334797"/>
                <a:gd name="connsiteY17" fmla="*/ 25885 h 57609"/>
                <a:gd name="connsiteX18" fmla="*/ 4761 w 334797"/>
                <a:gd name="connsiteY18" fmla="*/ 35592 h 57609"/>
                <a:gd name="connsiteX19" fmla="*/ 25253 w 334797"/>
                <a:gd name="connsiteY19" fmla="*/ 45299 h 57609"/>
                <a:gd name="connsiteX20" fmla="*/ 88888 w 334797"/>
                <a:gd name="connsiteY20" fmla="*/ 47456 h 57609"/>
                <a:gd name="connsiteX21" fmla="*/ 92123 w 334797"/>
                <a:gd name="connsiteY21" fmla="*/ 47456 h 57609"/>
                <a:gd name="connsiteX22" fmla="*/ 166544 w 334797"/>
                <a:gd name="connsiteY22" fmla="*/ 47456 h 57609"/>
                <a:gd name="connsiteX23" fmla="*/ 178408 w 334797"/>
                <a:gd name="connsiteY23" fmla="*/ 48535 h 57609"/>
                <a:gd name="connsiteX24" fmla="*/ 281949 w 334797"/>
                <a:gd name="connsiteY24" fmla="*/ 53928 h 57609"/>
                <a:gd name="connsiteX25" fmla="*/ 328326 w 334797"/>
                <a:gd name="connsiteY25" fmla="*/ 42063 h 57609"/>
                <a:gd name="connsiteX26" fmla="*/ 330484 w 334797"/>
                <a:gd name="connsiteY26" fmla="*/ 38828 h 57609"/>
                <a:gd name="connsiteX27" fmla="*/ 330484 w 334797"/>
                <a:gd name="connsiteY27" fmla="*/ 29121 h 57609"/>
                <a:gd name="connsiteX28" fmla="*/ 329405 w 334797"/>
                <a:gd name="connsiteY28" fmla="*/ 26964 h 57609"/>
                <a:gd name="connsiteX29" fmla="*/ 329405 w 334797"/>
                <a:gd name="connsiteY29" fmla="*/ 25885 h 57609"/>
                <a:gd name="connsiteX30" fmla="*/ 328326 w 334797"/>
                <a:gd name="connsiteY30" fmla="*/ 18335 h 57609"/>
                <a:gd name="connsiteX31" fmla="*/ 320776 w 334797"/>
                <a:gd name="connsiteY31" fmla="*/ 10786 h 57609"/>
                <a:gd name="connsiteX32" fmla="*/ 319698 w 334797"/>
                <a:gd name="connsiteY32" fmla="*/ 8628 h 57609"/>
                <a:gd name="connsiteX33" fmla="*/ 322934 w 334797"/>
                <a:gd name="connsiteY33" fmla="*/ 6471 h 57609"/>
                <a:gd name="connsiteX34" fmla="*/ 332640 w 334797"/>
                <a:gd name="connsiteY34" fmla="*/ 16178 h 57609"/>
                <a:gd name="connsiteX35" fmla="*/ 332640 w 334797"/>
                <a:gd name="connsiteY35" fmla="*/ 16178 h 57609"/>
                <a:gd name="connsiteX36" fmla="*/ 333719 w 334797"/>
                <a:gd name="connsiteY36" fmla="*/ 23728 h 57609"/>
                <a:gd name="connsiteX37" fmla="*/ 334797 w 334797"/>
                <a:gd name="connsiteY37" fmla="*/ 25885 h 57609"/>
                <a:gd name="connsiteX38" fmla="*/ 334797 w 334797"/>
                <a:gd name="connsiteY38" fmla="*/ 26964 h 57609"/>
                <a:gd name="connsiteX39" fmla="*/ 334797 w 334797"/>
                <a:gd name="connsiteY39" fmla="*/ 36671 h 57609"/>
                <a:gd name="connsiteX40" fmla="*/ 331562 w 334797"/>
                <a:gd name="connsiteY40" fmla="*/ 43142 h 57609"/>
                <a:gd name="connsiteX41" fmla="*/ 281949 w 334797"/>
                <a:gd name="connsiteY41" fmla="*/ 56085 h 57609"/>
                <a:gd name="connsiteX42" fmla="*/ 254985 w 334797"/>
                <a:gd name="connsiteY42" fmla="*/ 57163 h 57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34797" h="57609">
                  <a:moveTo>
                    <a:pt x="254985" y="57163"/>
                  </a:moveTo>
                  <a:cubicBezTo>
                    <a:pt x="230178" y="56085"/>
                    <a:pt x="201058" y="53928"/>
                    <a:pt x="178408" y="51770"/>
                  </a:cubicBezTo>
                  <a:cubicBezTo>
                    <a:pt x="174094" y="51770"/>
                    <a:pt x="169779" y="50692"/>
                    <a:pt x="166544" y="50692"/>
                  </a:cubicBezTo>
                  <a:cubicBezTo>
                    <a:pt x="140658" y="48535"/>
                    <a:pt x="111537" y="49613"/>
                    <a:pt x="93202" y="50692"/>
                  </a:cubicBezTo>
                  <a:lnTo>
                    <a:pt x="89966" y="50692"/>
                  </a:lnTo>
                  <a:cubicBezTo>
                    <a:pt x="71631" y="51770"/>
                    <a:pt x="37118" y="49613"/>
                    <a:pt x="25253" y="48535"/>
                  </a:cubicBezTo>
                  <a:cubicBezTo>
                    <a:pt x="13389" y="47456"/>
                    <a:pt x="3682" y="39906"/>
                    <a:pt x="1526" y="36671"/>
                  </a:cubicBezTo>
                  <a:cubicBezTo>
                    <a:pt x="447" y="34514"/>
                    <a:pt x="447" y="31278"/>
                    <a:pt x="447" y="24807"/>
                  </a:cubicBezTo>
                  <a:cubicBezTo>
                    <a:pt x="447" y="20492"/>
                    <a:pt x="1526" y="15100"/>
                    <a:pt x="447" y="10786"/>
                  </a:cubicBezTo>
                  <a:cubicBezTo>
                    <a:pt x="-632" y="7550"/>
                    <a:pt x="447" y="4314"/>
                    <a:pt x="1526" y="2157"/>
                  </a:cubicBezTo>
                  <a:cubicBezTo>
                    <a:pt x="3682" y="0"/>
                    <a:pt x="5839" y="0"/>
                    <a:pt x="5839" y="0"/>
                  </a:cubicBezTo>
                  <a:lnTo>
                    <a:pt x="6918" y="0"/>
                  </a:lnTo>
                  <a:cubicBezTo>
                    <a:pt x="7997" y="0"/>
                    <a:pt x="9075" y="1079"/>
                    <a:pt x="9075" y="2157"/>
                  </a:cubicBezTo>
                  <a:cubicBezTo>
                    <a:pt x="9075" y="3236"/>
                    <a:pt x="7997" y="4314"/>
                    <a:pt x="6918" y="4314"/>
                  </a:cubicBezTo>
                  <a:lnTo>
                    <a:pt x="5839" y="4314"/>
                  </a:lnTo>
                  <a:cubicBezTo>
                    <a:pt x="5839" y="4314"/>
                    <a:pt x="5839" y="4314"/>
                    <a:pt x="4761" y="5393"/>
                  </a:cubicBezTo>
                  <a:cubicBezTo>
                    <a:pt x="3682" y="6471"/>
                    <a:pt x="3682" y="8628"/>
                    <a:pt x="4761" y="10786"/>
                  </a:cubicBezTo>
                  <a:cubicBezTo>
                    <a:pt x="5839" y="15100"/>
                    <a:pt x="5839" y="20492"/>
                    <a:pt x="4761" y="25885"/>
                  </a:cubicBezTo>
                  <a:cubicBezTo>
                    <a:pt x="4761" y="29121"/>
                    <a:pt x="4761" y="34514"/>
                    <a:pt x="4761" y="35592"/>
                  </a:cubicBezTo>
                  <a:cubicBezTo>
                    <a:pt x="6918" y="37749"/>
                    <a:pt x="14468" y="44221"/>
                    <a:pt x="25253" y="45299"/>
                  </a:cubicBezTo>
                  <a:cubicBezTo>
                    <a:pt x="36039" y="46378"/>
                    <a:pt x="69474" y="48535"/>
                    <a:pt x="88888" y="47456"/>
                  </a:cubicBezTo>
                  <a:lnTo>
                    <a:pt x="92123" y="47456"/>
                  </a:lnTo>
                  <a:cubicBezTo>
                    <a:pt x="111537" y="46378"/>
                    <a:pt x="140658" y="45299"/>
                    <a:pt x="166544" y="47456"/>
                  </a:cubicBezTo>
                  <a:cubicBezTo>
                    <a:pt x="169779" y="47456"/>
                    <a:pt x="174094" y="48535"/>
                    <a:pt x="178408" y="48535"/>
                  </a:cubicBezTo>
                  <a:cubicBezTo>
                    <a:pt x="207529" y="51770"/>
                    <a:pt x="257142" y="56085"/>
                    <a:pt x="281949" y="53928"/>
                  </a:cubicBezTo>
                  <a:cubicBezTo>
                    <a:pt x="306755" y="51770"/>
                    <a:pt x="321855" y="47456"/>
                    <a:pt x="328326" y="42063"/>
                  </a:cubicBezTo>
                  <a:cubicBezTo>
                    <a:pt x="329405" y="40985"/>
                    <a:pt x="329405" y="39906"/>
                    <a:pt x="330484" y="38828"/>
                  </a:cubicBezTo>
                  <a:lnTo>
                    <a:pt x="330484" y="29121"/>
                  </a:lnTo>
                  <a:lnTo>
                    <a:pt x="329405" y="26964"/>
                  </a:lnTo>
                  <a:cubicBezTo>
                    <a:pt x="329405" y="26964"/>
                    <a:pt x="329405" y="26964"/>
                    <a:pt x="329405" y="25885"/>
                  </a:cubicBezTo>
                  <a:lnTo>
                    <a:pt x="328326" y="18335"/>
                  </a:lnTo>
                  <a:cubicBezTo>
                    <a:pt x="328326" y="17257"/>
                    <a:pt x="326169" y="12943"/>
                    <a:pt x="320776" y="10786"/>
                  </a:cubicBezTo>
                  <a:cubicBezTo>
                    <a:pt x="319698" y="10786"/>
                    <a:pt x="319698" y="9707"/>
                    <a:pt x="319698" y="8628"/>
                  </a:cubicBezTo>
                  <a:cubicBezTo>
                    <a:pt x="319698" y="7550"/>
                    <a:pt x="321855" y="6471"/>
                    <a:pt x="322934" y="6471"/>
                  </a:cubicBezTo>
                  <a:cubicBezTo>
                    <a:pt x="330484" y="9707"/>
                    <a:pt x="332640" y="16178"/>
                    <a:pt x="332640" y="16178"/>
                  </a:cubicBezTo>
                  <a:cubicBezTo>
                    <a:pt x="332640" y="16178"/>
                    <a:pt x="332640" y="16178"/>
                    <a:pt x="332640" y="16178"/>
                  </a:cubicBezTo>
                  <a:lnTo>
                    <a:pt x="333719" y="23728"/>
                  </a:lnTo>
                  <a:lnTo>
                    <a:pt x="334797" y="25885"/>
                  </a:lnTo>
                  <a:cubicBezTo>
                    <a:pt x="334797" y="25885"/>
                    <a:pt x="334797" y="26964"/>
                    <a:pt x="334797" y="26964"/>
                  </a:cubicBezTo>
                  <a:lnTo>
                    <a:pt x="334797" y="36671"/>
                  </a:lnTo>
                  <a:cubicBezTo>
                    <a:pt x="334797" y="38828"/>
                    <a:pt x="333719" y="40985"/>
                    <a:pt x="331562" y="43142"/>
                  </a:cubicBezTo>
                  <a:cubicBezTo>
                    <a:pt x="324012" y="49613"/>
                    <a:pt x="308913" y="53928"/>
                    <a:pt x="281949" y="56085"/>
                  </a:cubicBezTo>
                  <a:cubicBezTo>
                    <a:pt x="275477" y="57163"/>
                    <a:pt x="265771" y="58242"/>
                    <a:pt x="254985" y="57163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965" name="Grafik 2">
            <a:extLst>
              <a:ext uri="{FF2B5EF4-FFF2-40B4-BE49-F238E27FC236}">
                <a16:creationId xmlns:a16="http://schemas.microsoft.com/office/drawing/2014/main" id="{83B0BD74-0E44-4EED-8D70-4360CB2706E1}"/>
              </a:ext>
            </a:extLst>
          </p:cNvPr>
          <p:cNvGrpSpPr/>
          <p:nvPr/>
        </p:nvGrpSpPr>
        <p:grpSpPr>
          <a:xfrm>
            <a:off x="3951839" y="3322429"/>
            <a:ext cx="280423" cy="198453"/>
            <a:chOff x="3951839" y="3322429"/>
            <a:chExt cx="280423" cy="198453"/>
          </a:xfrm>
          <a:solidFill>
            <a:srgbClr val="60605F"/>
          </a:solidFill>
        </p:grpSpPr>
        <p:sp>
          <p:nvSpPr>
            <p:cNvPr id="2966" name="Freihandform: Form 2965">
              <a:extLst>
                <a:ext uri="{FF2B5EF4-FFF2-40B4-BE49-F238E27FC236}">
                  <a16:creationId xmlns:a16="http://schemas.microsoft.com/office/drawing/2014/main" id="{D35B9066-8FF5-4803-B134-D4FE3685F693}"/>
                </a:ext>
              </a:extLst>
            </p:cNvPr>
            <p:cNvSpPr/>
            <p:nvPr/>
          </p:nvSpPr>
          <p:spPr>
            <a:xfrm>
              <a:off x="3952918" y="3328900"/>
              <a:ext cx="60398" cy="77655"/>
            </a:xfrm>
            <a:custGeom>
              <a:avLst/>
              <a:gdLst>
                <a:gd name="connsiteX0" fmla="*/ 0 w 60398"/>
                <a:gd name="connsiteY0" fmla="*/ 77656 h 77655"/>
                <a:gd name="connsiteX1" fmla="*/ 0 w 60398"/>
                <a:gd name="connsiteY1" fmla="*/ 0 h 77655"/>
                <a:gd name="connsiteX2" fmla="*/ 16178 w 60398"/>
                <a:gd name="connsiteY2" fmla="*/ 0 h 77655"/>
                <a:gd name="connsiteX3" fmla="*/ 16178 w 60398"/>
                <a:gd name="connsiteY3" fmla="*/ 30199 h 77655"/>
                <a:gd name="connsiteX4" fmla="*/ 44221 w 60398"/>
                <a:gd name="connsiteY4" fmla="*/ 30199 h 77655"/>
                <a:gd name="connsiteX5" fmla="*/ 44221 w 60398"/>
                <a:gd name="connsiteY5" fmla="*/ 0 h 77655"/>
                <a:gd name="connsiteX6" fmla="*/ 60399 w 60398"/>
                <a:gd name="connsiteY6" fmla="*/ 0 h 77655"/>
                <a:gd name="connsiteX7" fmla="*/ 60399 w 60398"/>
                <a:gd name="connsiteY7" fmla="*/ 77656 h 77655"/>
                <a:gd name="connsiteX8" fmla="*/ 44221 w 60398"/>
                <a:gd name="connsiteY8" fmla="*/ 77656 h 77655"/>
                <a:gd name="connsiteX9" fmla="*/ 44221 w 60398"/>
                <a:gd name="connsiteY9" fmla="*/ 44220 h 77655"/>
                <a:gd name="connsiteX10" fmla="*/ 16178 w 60398"/>
                <a:gd name="connsiteY10" fmla="*/ 44220 h 77655"/>
                <a:gd name="connsiteX11" fmla="*/ 16178 w 60398"/>
                <a:gd name="connsiteY11" fmla="*/ 77656 h 77655"/>
                <a:gd name="connsiteX12" fmla="*/ 0 w 60398"/>
                <a:gd name="connsiteY12" fmla="*/ 77656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398" h="77655">
                  <a:moveTo>
                    <a:pt x="0" y="77656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30199"/>
                  </a:lnTo>
                  <a:lnTo>
                    <a:pt x="44221" y="30199"/>
                  </a:lnTo>
                  <a:lnTo>
                    <a:pt x="44221" y="0"/>
                  </a:lnTo>
                  <a:lnTo>
                    <a:pt x="60399" y="0"/>
                  </a:lnTo>
                  <a:lnTo>
                    <a:pt x="60399" y="77656"/>
                  </a:lnTo>
                  <a:lnTo>
                    <a:pt x="44221" y="77656"/>
                  </a:lnTo>
                  <a:lnTo>
                    <a:pt x="44221" y="44220"/>
                  </a:lnTo>
                  <a:lnTo>
                    <a:pt x="16178" y="44220"/>
                  </a:lnTo>
                  <a:lnTo>
                    <a:pt x="16178" y="77656"/>
                  </a:lnTo>
                  <a:lnTo>
                    <a:pt x="0" y="77656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67" name="Freihandform: Form 2966">
              <a:extLst>
                <a:ext uri="{FF2B5EF4-FFF2-40B4-BE49-F238E27FC236}">
                  <a16:creationId xmlns:a16="http://schemas.microsoft.com/office/drawing/2014/main" id="{75A37A4F-643A-431C-A733-58CCB76EC22E}"/>
                </a:ext>
              </a:extLst>
            </p:cNvPr>
            <p:cNvSpPr/>
            <p:nvPr/>
          </p:nvSpPr>
          <p:spPr>
            <a:xfrm>
              <a:off x="4030573" y="3322429"/>
              <a:ext cx="17256" cy="84127"/>
            </a:xfrm>
            <a:custGeom>
              <a:avLst/>
              <a:gdLst>
                <a:gd name="connsiteX0" fmla="*/ 8628 w 17256"/>
                <a:gd name="connsiteY0" fmla="*/ 17257 h 84127"/>
                <a:gd name="connsiteX1" fmla="*/ 2157 w 17256"/>
                <a:gd name="connsiteY1" fmla="*/ 15100 h 84127"/>
                <a:gd name="connsiteX2" fmla="*/ 0 w 17256"/>
                <a:gd name="connsiteY2" fmla="*/ 8628 h 84127"/>
                <a:gd name="connsiteX3" fmla="*/ 2157 w 17256"/>
                <a:gd name="connsiteY3" fmla="*/ 2157 h 84127"/>
                <a:gd name="connsiteX4" fmla="*/ 8628 w 17256"/>
                <a:gd name="connsiteY4" fmla="*/ 0 h 84127"/>
                <a:gd name="connsiteX5" fmla="*/ 15100 w 17256"/>
                <a:gd name="connsiteY5" fmla="*/ 2157 h 84127"/>
                <a:gd name="connsiteX6" fmla="*/ 17257 w 17256"/>
                <a:gd name="connsiteY6" fmla="*/ 8628 h 84127"/>
                <a:gd name="connsiteX7" fmla="*/ 15100 w 17256"/>
                <a:gd name="connsiteY7" fmla="*/ 15100 h 84127"/>
                <a:gd name="connsiteX8" fmla="*/ 8628 w 17256"/>
                <a:gd name="connsiteY8" fmla="*/ 17257 h 84127"/>
                <a:gd name="connsiteX9" fmla="*/ 0 w 17256"/>
                <a:gd name="connsiteY9" fmla="*/ 84127 h 84127"/>
                <a:gd name="connsiteX10" fmla="*/ 0 w 17256"/>
                <a:gd name="connsiteY10" fmla="*/ 25885 h 84127"/>
                <a:gd name="connsiteX11" fmla="*/ 16178 w 17256"/>
                <a:gd name="connsiteY11" fmla="*/ 25885 h 84127"/>
                <a:gd name="connsiteX12" fmla="*/ 16178 w 17256"/>
                <a:gd name="connsiteY12" fmla="*/ 84127 h 84127"/>
                <a:gd name="connsiteX13" fmla="*/ 0 w 17256"/>
                <a:gd name="connsiteY13" fmla="*/ 84127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4127">
                  <a:moveTo>
                    <a:pt x="8628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8"/>
                  </a:cubicBezTo>
                  <a:cubicBezTo>
                    <a:pt x="0" y="6471"/>
                    <a:pt x="1079" y="4314"/>
                    <a:pt x="2157" y="2157"/>
                  </a:cubicBezTo>
                  <a:cubicBezTo>
                    <a:pt x="3236" y="0"/>
                    <a:pt x="6471" y="0"/>
                    <a:pt x="8628" y="0"/>
                  </a:cubicBezTo>
                  <a:cubicBezTo>
                    <a:pt x="10786" y="0"/>
                    <a:pt x="14021" y="1079"/>
                    <a:pt x="15100" y="2157"/>
                  </a:cubicBezTo>
                  <a:cubicBezTo>
                    <a:pt x="17257" y="4314"/>
                    <a:pt x="17257" y="5393"/>
                    <a:pt x="17257" y="8628"/>
                  </a:cubicBezTo>
                  <a:cubicBezTo>
                    <a:pt x="17257" y="10786"/>
                    <a:pt x="16178" y="12943"/>
                    <a:pt x="15100" y="15100"/>
                  </a:cubicBezTo>
                  <a:cubicBezTo>
                    <a:pt x="12943" y="16178"/>
                    <a:pt x="10786" y="17257"/>
                    <a:pt x="8628" y="17257"/>
                  </a:cubicBezTo>
                  <a:close/>
                  <a:moveTo>
                    <a:pt x="0" y="84127"/>
                  </a:moveTo>
                  <a:lnTo>
                    <a:pt x="0" y="25885"/>
                  </a:lnTo>
                  <a:lnTo>
                    <a:pt x="16178" y="25885"/>
                  </a:lnTo>
                  <a:lnTo>
                    <a:pt x="16178" y="84127"/>
                  </a:lnTo>
                  <a:lnTo>
                    <a:pt x="0" y="84127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68" name="Freihandform: Form 2967">
              <a:extLst>
                <a:ext uri="{FF2B5EF4-FFF2-40B4-BE49-F238E27FC236}">
                  <a16:creationId xmlns:a16="http://schemas.microsoft.com/office/drawing/2014/main" id="{043A377D-081A-4F40-A63D-CBF58E779607}"/>
                </a:ext>
              </a:extLst>
            </p:cNvPr>
            <p:cNvSpPr/>
            <p:nvPr/>
          </p:nvSpPr>
          <p:spPr>
            <a:xfrm>
              <a:off x="4058616" y="3347235"/>
              <a:ext cx="56084" cy="85205"/>
            </a:xfrm>
            <a:custGeom>
              <a:avLst/>
              <a:gdLst>
                <a:gd name="connsiteX0" fmla="*/ 24807 w 56084"/>
                <a:gd name="connsiteY0" fmla="*/ 85205 h 85205"/>
                <a:gd name="connsiteX1" fmla="*/ 11864 w 56084"/>
                <a:gd name="connsiteY1" fmla="*/ 84127 h 85205"/>
                <a:gd name="connsiteX2" fmla="*/ 3236 w 56084"/>
                <a:gd name="connsiteY2" fmla="*/ 78734 h 85205"/>
                <a:gd name="connsiteX3" fmla="*/ 0 w 56084"/>
                <a:gd name="connsiteY3" fmla="*/ 70106 h 85205"/>
                <a:gd name="connsiteX4" fmla="*/ 2157 w 56084"/>
                <a:gd name="connsiteY4" fmla="*/ 63634 h 85205"/>
                <a:gd name="connsiteX5" fmla="*/ 8628 w 56084"/>
                <a:gd name="connsiteY5" fmla="*/ 58242 h 85205"/>
                <a:gd name="connsiteX6" fmla="*/ 8628 w 56084"/>
                <a:gd name="connsiteY6" fmla="*/ 58242 h 85205"/>
                <a:gd name="connsiteX7" fmla="*/ 4314 w 56084"/>
                <a:gd name="connsiteY7" fmla="*/ 53928 h 85205"/>
                <a:gd name="connsiteX8" fmla="*/ 3236 w 56084"/>
                <a:gd name="connsiteY8" fmla="*/ 47456 h 85205"/>
                <a:gd name="connsiteX9" fmla="*/ 5393 w 56084"/>
                <a:gd name="connsiteY9" fmla="*/ 40985 h 85205"/>
                <a:gd name="connsiteX10" fmla="*/ 9707 w 56084"/>
                <a:gd name="connsiteY10" fmla="*/ 36671 h 85205"/>
                <a:gd name="connsiteX11" fmla="*/ 9707 w 56084"/>
                <a:gd name="connsiteY11" fmla="*/ 36671 h 85205"/>
                <a:gd name="connsiteX12" fmla="*/ 4314 w 56084"/>
                <a:gd name="connsiteY12" fmla="*/ 30199 h 85205"/>
                <a:gd name="connsiteX13" fmla="*/ 2157 w 56084"/>
                <a:gd name="connsiteY13" fmla="*/ 21571 h 85205"/>
                <a:gd name="connsiteX14" fmla="*/ 5393 w 56084"/>
                <a:gd name="connsiteY14" fmla="*/ 9707 h 85205"/>
                <a:gd name="connsiteX15" fmla="*/ 14021 w 56084"/>
                <a:gd name="connsiteY15" fmla="*/ 2157 h 85205"/>
                <a:gd name="connsiteX16" fmla="*/ 25885 w 56084"/>
                <a:gd name="connsiteY16" fmla="*/ 0 h 85205"/>
                <a:gd name="connsiteX17" fmla="*/ 30199 w 56084"/>
                <a:gd name="connsiteY17" fmla="*/ 0 h 85205"/>
                <a:gd name="connsiteX18" fmla="*/ 34513 w 56084"/>
                <a:gd name="connsiteY18" fmla="*/ 1078 h 85205"/>
                <a:gd name="connsiteX19" fmla="*/ 56084 w 56084"/>
                <a:gd name="connsiteY19" fmla="*/ 1078 h 85205"/>
                <a:gd name="connsiteX20" fmla="*/ 56084 w 56084"/>
                <a:gd name="connsiteY20" fmla="*/ 12943 h 85205"/>
                <a:gd name="connsiteX21" fmla="*/ 46378 w 56084"/>
                <a:gd name="connsiteY21" fmla="*/ 12943 h 85205"/>
                <a:gd name="connsiteX22" fmla="*/ 48535 w 56084"/>
                <a:gd name="connsiteY22" fmla="*/ 16178 h 85205"/>
                <a:gd name="connsiteX23" fmla="*/ 49613 w 56084"/>
                <a:gd name="connsiteY23" fmla="*/ 20492 h 85205"/>
                <a:gd name="connsiteX24" fmla="*/ 46378 w 56084"/>
                <a:gd name="connsiteY24" fmla="*/ 31278 h 85205"/>
                <a:gd name="connsiteX25" fmla="*/ 37749 w 56084"/>
                <a:gd name="connsiteY25" fmla="*/ 37749 h 85205"/>
                <a:gd name="connsiteX26" fmla="*/ 25885 w 56084"/>
                <a:gd name="connsiteY26" fmla="*/ 39906 h 85205"/>
                <a:gd name="connsiteX27" fmla="*/ 22650 w 56084"/>
                <a:gd name="connsiteY27" fmla="*/ 39906 h 85205"/>
                <a:gd name="connsiteX28" fmla="*/ 18335 w 56084"/>
                <a:gd name="connsiteY28" fmla="*/ 38828 h 85205"/>
                <a:gd name="connsiteX29" fmla="*/ 16178 w 56084"/>
                <a:gd name="connsiteY29" fmla="*/ 40985 h 85205"/>
                <a:gd name="connsiteX30" fmla="*/ 15100 w 56084"/>
                <a:gd name="connsiteY30" fmla="*/ 44220 h 85205"/>
                <a:gd name="connsiteX31" fmla="*/ 17257 w 56084"/>
                <a:gd name="connsiteY31" fmla="*/ 47456 h 85205"/>
                <a:gd name="connsiteX32" fmla="*/ 23728 w 56084"/>
                <a:gd name="connsiteY32" fmla="*/ 48535 h 85205"/>
                <a:gd name="connsiteX33" fmla="*/ 33435 w 56084"/>
                <a:gd name="connsiteY33" fmla="*/ 48535 h 85205"/>
                <a:gd name="connsiteX34" fmla="*/ 49613 w 56084"/>
                <a:gd name="connsiteY34" fmla="*/ 51770 h 85205"/>
                <a:gd name="connsiteX35" fmla="*/ 55006 w 56084"/>
                <a:gd name="connsiteY35" fmla="*/ 62556 h 85205"/>
                <a:gd name="connsiteX36" fmla="*/ 50692 w 56084"/>
                <a:gd name="connsiteY36" fmla="*/ 73342 h 85205"/>
                <a:gd name="connsiteX37" fmla="*/ 39906 w 56084"/>
                <a:gd name="connsiteY37" fmla="*/ 80891 h 85205"/>
                <a:gd name="connsiteX38" fmla="*/ 24807 w 56084"/>
                <a:gd name="connsiteY38" fmla="*/ 85205 h 85205"/>
                <a:gd name="connsiteX39" fmla="*/ 28042 w 56084"/>
                <a:gd name="connsiteY39" fmla="*/ 74420 h 85205"/>
                <a:gd name="connsiteX40" fmla="*/ 35592 w 56084"/>
                <a:gd name="connsiteY40" fmla="*/ 73342 h 85205"/>
                <a:gd name="connsiteX41" fmla="*/ 40985 w 56084"/>
                <a:gd name="connsiteY41" fmla="*/ 70106 h 85205"/>
                <a:gd name="connsiteX42" fmla="*/ 43142 w 56084"/>
                <a:gd name="connsiteY42" fmla="*/ 65792 h 85205"/>
                <a:gd name="connsiteX43" fmla="*/ 40985 w 56084"/>
                <a:gd name="connsiteY43" fmla="*/ 61477 h 85205"/>
                <a:gd name="connsiteX44" fmla="*/ 34513 w 56084"/>
                <a:gd name="connsiteY44" fmla="*/ 60399 h 85205"/>
                <a:gd name="connsiteX45" fmla="*/ 28042 w 56084"/>
                <a:gd name="connsiteY45" fmla="*/ 60399 h 85205"/>
                <a:gd name="connsiteX46" fmla="*/ 23728 w 56084"/>
                <a:gd name="connsiteY46" fmla="*/ 60399 h 85205"/>
                <a:gd name="connsiteX47" fmla="*/ 20492 w 56084"/>
                <a:gd name="connsiteY47" fmla="*/ 60399 h 85205"/>
                <a:gd name="connsiteX48" fmla="*/ 17257 w 56084"/>
                <a:gd name="connsiteY48" fmla="*/ 63634 h 85205"/>
                <a:gd name="connsiteX49" fmla="*/ 16178 w 56084"/>
                <a:gd name="connsiteY49" fmla="*/ 66870 h 85205"/>
                <a:gd name="connsiteX50" fmla="*/ 19414 w 56084"/>
                <a:gd name="connsiteY50" fmla="*/ 72263 h 85205"/>
                <a:gd name="connsiteX51" fmla="*/ 28042 w 56084"/>
                <a:gd name="connsiteY51" fmla="*/ 74420 h 85205"/>
                <a:gd name="connsiteX52" fmla="*/ 25885 w 56084"/>
                <a:gd name="connsiteY52" fmla="*/ 31278 h 85205"/>
                <a:gd name="connsiteX53" fmla="*/ 30199 w 56084"/>
                <a:gd name="connsiteY53" fmla="*/ 30199 h 85205"/>
                <a:gd name="connsiteX54" fmla="*/ 33435 w 56084"/>
                <a:gd name="connsiteY54" fmla="*/ 26964 h 85205"/>
                <a:gd name="connsiteX55" fmla="*/ 34513 w 56084"/>
                <a:gd name="connsiteY55" fmla="*/ 21571 h 85205"/>
                <a:gd name="connsiteX56" fmla="*/ 33435 w 56084"/>
                <a:gd name="connsiteY56" fmla="*/ 16178 h 85205"/>
                <a:gd name="connsiteX57" fmla="*/ 30199 w 56084"/>
                <a:gd name="connsiteY57" fmla="*/ 12943 h 85205"/>
                <a:gd name="connsiteX58" fmla="*/ 25885 w 56084"/>
                <a:gd name="connsiteY58" fmla="*/ 11864 h 85205"/>
                <a:gd name="connsiteX59" fmla="*/ 19414 w 56084"/>
                <a:gd name="connsiteY59" fmla="*/ 14021 h 85205"/>
                <a:gd name="connsiteX60" fmla="*/ 17257 w 56084"/>
                <a:gd name="connsiteY60" fmla="*/ 21571 h 85205"/>
                <a:gd name="connsiteX61" fmla="*/ 18335 w 56084"/>
                <a:gd name="connsiteY61" fmla="*/ 26964 h 85205"/>
                <a:gd name="connsiteX62" fmla="*/ 21571 w 56084"/>
                <a:gd name="connsiteY62" fmla="*/ 30199 h 85205"/>
                <a:gd name="connsiteX63" fmla="*/ 25885 w 56084"/>
                <a:gd name="connsiteY63" fmla="*/ 31278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6084" h="85205">
                  <a:moveTo>
                    <a:pt x="24807" y="85205"/>
                  </a:moveTo>
                  <a:cubicBezTo>
                    <a:pt x="20492" y="85205"/>
                    <a:pt x="16178" y="85205"/>
                    <a:pt x="11864" y="84127"/>
                  </a:cubicBezTo>
                  <a:cubicBezTo>
                    <a:pt x="8628" y="83048"/>
                    <a:pt x="5393" y="80891"/>
                    <a:pt x="3236" y="78734"/>
                  </a:cubicBezTo>
                  <a:cubicBezTo>
                    <a:pt x="1079" y="76577"/>
                    <a:pt x="0" y="73342"/>
                    <a:pt x="0" y="70106"/>
                  </a:cubicBezTo>
                  <a:cubicBezTo>
                    <a:pt x="0" y="67949"/>
                    <a:pt x="1079" y="65792"/>
                    <a:pt x="2157" y="63634"/>
                  </a:cubicBezTo>
                  <a:cubicBezTo>
                    <a:pt x="3236" y="61477"/>
                    <a:pt x="5393" y="59320"/>
                    <a:pt x="8628" y="58242"/>
                  </a:cubicBezTo>
                  <a:lnTo>
                    <a:pt x="8628" y="58242"/>
                  </a:lnTo>
                  <a:cubicBezTo>
                    <a:pt x="7550" y="57163"/>
                    <a:pt x="5393" y="56085"/>
                    <a:pt x="4314" y="53928"/>
                  </a:cubicBezTo>
                  <a:cubicBezTo>
                    <a:pt x="3236" y="52849"/>
                    <a:pt x="3236" y="50692"/>
                    <a:pt x="3236" y="47456"/>
                  </a:cubicBezTo>
                  <a:cubicBezTo>
                    <a:pt x="3236" y="45299"/>
                    <a:pt x="4314" y="43142"/>
                    <a:pt x="5393" y="40985"/>
                  </a:cubicBezTo>
                  <a:cubicBezTo>
                    <a:pt x="6471" y="38828"/>
                    <a:pt x="8628" y="37749"/>
                    <a:pt x="9707" y="36671"/>
                  </a:cubicBezTo>
                  <a:lnTo>
                    <a:pt x="9707" y="36671"/>
                  </a:lnTo>
                  <a:cubicBezTo>
                    <a:pt x="7550" y="35592"/>
                    <a:pt x="5393" y="33435"/>
                    <a:pt x="4314" y="30199"/>
                  </a:cubicBezTo>
                  <a:cubicBezTo>
                    <a:pt x="3236" y="28042"/>
                    <a:pt x="2157" y="24807"/>
                    <a:pt x="2157" y="21571"/>
                  </a:cubicBezTo>
                  <a:cubicBezTo>
                    <a:pt x="2157" y="17257"/>
                    <a:pt x="3236" y="12943"/>
                    <a:pt x="5393" y="9707"/>
                  </a:cubicBezTo>
                  <a:cubicBezTo>
                    <a:pt x="7550" y="6471"/>
                    <a:pt x="10786" y="4314"/>
                    <a:pt x="14021" y="2157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28042" y="0"/>
                    <a:pt x="29121" y="0"/>
                    <a:pt x="30199" y="0"/>
                  </a:cubicBezTo>
                  <a:cubicBezTo>
                    <a:pt x="31278" y="0"/>
                    <a:pt x="33435" y="1078"/>
                    <a:pt x="34513" y="1078"/>
                  </a:cubicBezTo>
                  <a:lnTo>
                    <a:pt x="56084" y="1078"/>
                  </a:lnTo>
                  <a:lnTo>
                    <a:pt x="56084" y="12943"/>
                  </a:lnTo>
                  <a:lnTo>
                    <a:pt x="46378" y="12943"/>
                  </a:lnTo>
                  <a:cubicBezTo>
                    <a:pt x="47456" y="14021"/>
                    <a:pt x="47456" y="15100"/>
                    <a:pt x="48535" y="16178"/>
                  </a:cubicBezTo>
                  <a:cubicBezTo>
                    <a:pt x="49613" y="17257"/>
                    <a:pt x="49613" y="19414"/>
                    <a:pt x="49613" y="20492"/>
                  </a:cubicBezTo>
                  <a:cubicBezTo>
                    <a:pt x="49613" y="24807"/>
                    <a:pt x="48535" y="29121"/>
                    <a:pt x="46378" y="31278"/>
                  </a:cubicBezTo>
                  <a:cubicBezTo>
                    <a:pt x="44221" y="34514"/>
                    <a:pt x="42063" y="36671"/>
                    <a:pt x="37749" y="37749"/>
                  </a:cubicBezTo>
                  <a:cubicBezTo>
                    <a:pt x="34513" y="38828"/>
                    <a:pt x="30199" y="39906"/>
                    <a:pt x="25885" y="39906"/>
                  </a:cubicBezTo>
                  <a:cubicBezTo>
                    <a:pt x="24807" y="39906"/>
                    <a:pt x="23728" y="39906"/>
                    <a:pt x="22650" y="39906"/>
                  </a:cubicBezTo>
                  <a:cubicBezTo>
                    <a:pt x="21571" y="39906"/>
                    <a:pt x="20492" y="39906"/>
                    <a:pt x="18335" y="38828"/>
                  </a:cubicBezTo>
                  <a:cubicBezTo>
                    <a:pt x="17257" y="39906"/>
                    <a:pt x="17257" y="39906"/>
                    <a:pt x="16178" y="40985"/>
                  </a:cubicBezTo>
                  <a:cubicBezTo>
                    <a:pt x="16178" y="42063"/>
                    <a:pt x="15100" y="42063"/>
                    <a:pt x="15100" y="44220"/>
                  </a:cubicBezTo>
                  <a:cubicBezTo>
                    <a:pt x="15100" y="45299"/>
                    <a:pt x="16178" y="46378"/>
                    <a:pt x="17257" y="47456"/>
                  </a:cubicBezTo>
                  <a:cubicBezTo>
                    <a:pt x="18335" y="48535"/>
                    <a:pt x="20492" y="48535"/>
                    <a:pt x="23728" y="48535"/>
                  </a:cubicBezTo>
                  <a:lnTo>
                    <a:pt x="33435" y="48535"/>
                  </a:lnTo>
                  <a:cubicBezTo>
                    <a:pt x="40985" y="48535"/>
                    <a:pt x="46378" y="49613"/>
                    <a:pt x="49613" y="51770"/>
                  </a:cubicBezTo>
                  <a:cubicBezTo>
                    <a:pt x="53928" y="53928"/>
                    <a:pt x="55006" y="58242"/>
                    <a:pt x="55006" y="62556"/>
                  </a:cubicBezTo>
                  <a:cubicBezTo>
                    <a:pt x="55006" y="66870"/>
                    <a:pt x="53928" y="70106"/>
                    <a:pt x="50692" y="73342"/>
                  </a:cubicBezTo>
                  <a:cubicBezTo>
                    <a:pt x="48535" y="76577"/>
                    <a:pt x="44221" y="78734"/>
                    <a:pt x="39906" y="80891"/>
                  </a:cubicBezTo>
                  <a:cubicBezTo>
                    <a:pt x="37749" y="84127"/>
                    <a:pt x="32357" y="85205"/>
                    <a:pt x="24807" y="85205"/>
                  </a:cubicBezTo>
                  <a:close/>
                  <a:moveTo>
                    <a:pt x="28042" y="74420"/>
                  </a:moveTo>
                  <a:cubicBezTo>
                    <a:pt x="31278" y="74420"/>
                    <a:pt x="33435" y="74420"/>
                    <a:pt x="35592" y="73342"/>
                  </a:cubicBezTo>
                  <a:cubicBezTo>
                    <a:pt x="37749" y="72263"/>
                    <a:pt x="39906" y="71184"/>
                    <a:pt x="40985" y="70106"/>
                  </a:cubicBezTo>
                  <a:cubicBezTo>
                    <a:pt x="42063" y="69027"/>
                    <a:pt x="43142" y="67949"/>
                    <a:pt x="43142" y="65792"/>
                  </a:cubicBezTo>
                  <a:cubicBezTo>
                    <a:pt x="43142" y="63634"/>
                    <a:pt x="42063" y="62556"/>
                    <a:pt x="40985" y="61477"/>
                  </a:cubicBezTo>
                  <a:cubicBezTo>
                    <a:pt x="38828" y="60399"/>
                    <a:pt x="36671" y="60399"/>
                    <a:pt x="34513" y="60399"/>
                  </a:cubicBezTo>
                  <a:lnTo>
                    <a:pt x="28042" y="60399"/>
                  </a:lnTo>
                  <a:cubicBezTo>
                    <a:pt x="25885" y="60399"/>
                    <a:pt x="24807" y="60399"/>
                    <a:pt x="23728" y="60399"/>
                  </a:cubicBezTo>
                  <a:cubicBezTo>
                    <a:pt x="22650" y="60399"/>
                    <a:pt x="21571" y="60399"/>
                    <a:pt x="20492" y="60399"/>
                  </a:cubicBezTo>
                  <a:cubicBezTo>
                    <a:pt x="19414" y="61477"/>
                    <a:pt x="18335" y="62556"/>
                    <a:pt x="17257" y="63634"/>
                  </a:cubicBezTo>
                  <a:cubicBezTo>
                    <a:pt x="16178" y="64713"/>
                    <a:pt x="16178" y="65792"/>
                    <a:pt x="16178" y="66870"/>
                  </a:cubicBezTo>
                  <a:cubicBezTo>
                    <a:pt x="16178" y="69027"/>
                    <a:pt x="17257" y="71184"/>
                    <a:pt x="19414" y="72263"/>
                  </a:cubicBezTo>
                  <a:cubicBezTo>
                    <a:pt x="20492" y="74420"/>
                    <a:pt x="23728" y="74420"/>
                    <a:pt x="28042" y="74420"/>
                  </a:cubicBezTo>
                  <a:close/>
                  <a:moveTo>
                    <a:pt x="25885" y="31278"/>
                  </a:moveTo>
                  <a:cubicBezTo>
                    <a:pt x="28042" y="31278"/>
                    <a:pt x="29121" y="31278"/>
                    <a:pt x="30199" y="30199"/>
                  </a:cubicBezTo>
                  <a:cubicBezTo>
                    <a:pt x="31278" y="29121"/>
                    <a:pt x="32357" y="28042"/>
                    <a:pt x="33435" y="26964"/>
                  </a:cubicBezTo>
                  <a:cubicBezTo>
                    <a:pt x="34513" y="25885"/>
                    <a:pt x="34513" y="23728"/>
                    <a:pt x="34513" y="21571"/>
                  </a:cubicBezTo>
                  <a:cubicBezTo>
                    <a:pt x="34513" y="19414"/>
                    <a:pt x="34513" y="17257"/>
                    <a:pt x="33435" y="16178"/>
                  </a:cubicBezTo>
                  <a:cubicBezTo>
                    <a:pt x="32357" y="15100"/>
                    <a:pt x="31278" y="14021"/>
                    <a:pt x="30199" y="12943"/>
                  </a:cubicBezTo>
                  <a:cubicBezTo>
                    <a:pt x="29121" y="11864"/>
                    <a:pt x="26964" y="11864"/>
                    <a:pt x="25885" y="11864"/>
                  </a:cubicBezTo>
                  <a:cubicBezTo>
                    <a:pt x="23728" y="11864"/>
                    <a:pt x="21571" y="12943"/>
                    <a:pt x="19414" y="14021"/>
                  </a:cubicBezTo>
                  <a:cubicBezTo>
                    <a:pt x="17257" y="16178"/>
                    <a:pt x="17257" y="18335"/>
                    <a:pt x="17257" y="21571"/>
                  </a:cubicBezTo>
                  <a:cubicBezTo>
                    <a:pt x="17257" y="23728"/>
                    <a:pt x="17257" y="25885"/>
                    <a:pt x="18335" y="26964"/>
                  </a:cubicBezTo>
                  <a:cubicBezTo>
                    <a:pt x="19414" y="28042"/>
                    <a:pt x="20492" y="30199"/>
                    <a:pt x="21571" y="30199"/>
                  </a:cubicBezTo>
                  <a:cubicBezTo>
                    <a:pt x="22650" y="30199"/>
                    <a:pt x="24807" y="31278"/>
                    <a:pt x="25885" y="31278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69" name="Freihandform: Form 2968">
              <a:extLst>
                <a:ext uri="{FF2B5EF4-FFF2-40B4-BE49-F238E27FC236}">
                  <a16:creationId xmlns:a16="http://schemas.microsoft.com/office/drawing/2014/main" id="{1C5A722E-F34B-4D30-BB39-49CFD36B0DBC}"/>
                </a:ext>
              </a:extLst>
            </p:cNvPr>
            <p:cNvSpPr/>
            <p:nvPr/>
          </p:nvSpPr>
          <p:spPr>
            <a:xfrm>
              <a:off x="4126564" y="3323507"/>
              <a:ext cx="51770" cy="84126"/>
            </a:xfrm>
            <a:custGeom>
              <a:avLst/>
              <a:gdLst>
                <a:gd name="connsiteX0" fmla="*/ 0 w 51770"/>
                <a:gd name="connsiteY0" fmla="*/ 83048 h 84126"/>
                <a:gd name="connsiteX1" fmla="*/ 0 w 51770"/>
                <a:gd name="connsiteY1" fmla="*/ 0 h 84126"/>
                <a:gd name="connsiteX2" fmla="*/ 16178 w 51770"/>
                <a:gd name="connsiteY2" fmla="*/ 0 h 84126"/>
                <a:gd name="connsiteX3" fmla="*/ 16178 w 51770"/>
                <a:gd name="connsiteY3" fmla="*/ 20492 h 84126"/>
                <a:gd name="connsiteX4" fmla="*/ 15100 w 51770"/>
                <a:gd name="connsiteY4" fmla="*/ 31278 h 84126"/>
                <a:gd name="connsiteX5" fmla="*/ 22650 w 51770"/>
                <a:gd name="connsiteY5" fmla="*/ 25885 h 84126"/>
                <a:gd name="connsiteX6" fmla="*/ 33435 w 51770"/>
                <a:gd name="connsiteY6" fmla="*/ 23728 h 84126"/>
                <a:gd name="connsiteX7" fmla="*/ 47456 w 51770"/>
                <a:gd name="connsiteY7" fmla="*/ 30199 h 84126"/>
                <a:gd name="connsiteX8" fmla="*/ 51771 w 51770"/>
                <a:gd name="connsiteY8" fmla="*/ 47456 h 84126"/>
                <a:gd name="connsiteX9" fmla="*/ 51771 w 51770"/>
                <a:gd name="connsiteY9" fmla="*/ 84127 h 84126"/>
                <a:gd name="connsiteX10" fmla="*/ 35592 w 51770"/>
                <a:gd name="connsiteY10" fmla="*/ 84127 h 84126"/>
                <a:gd name="connsiteX11" fmla="*/ 35592 w 51770"/>
                <a:gd name="connsiteY11" fmla="*/ 49613 h 84126"/>
                <a:gd name="connsiteX12" fmla="*/ 33435 w 51770"/>
                <a:gd name="connsiteY12" fmla="*/ 39906 h 84126"/>
                <a:gd name="connsiteX13" fmla="*/ 26964 w 51770"/>
                <a:gd name="connsiteY13" fmla="*/ 37749 h 84126"/>
                <a:gd name="connsiteX14" fmla="*/ 20492 w 51770"/>
                <a:gd name="connsiteY14" fmla="*/ 38828 h 84126"/>
                <a:gd name="connsiteX15" fmla="*/ 15100 w 51770"/>
                <a:gd name="connsiteY15" fmla="*/ 43142 h 84126"/>
                <a:gd name="connsiteX16" fmla="*/ 15100 w 51770"/>
                <a:gd name="connsiteY16" fmla="*/ 83048 h 84126"/>
                <a:gd name="connsiteX17" fmla="*/ 0 w 51770"/>
                <a:gd name="connsiteY17" fmla="*/ 83048 h 8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84126">
                  <a:moveTo>
                    <a:pt x="0" y="83048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20492"/>
                  </a:lnTo>
                  <a:lnTo>
                    <a:pt x="15100" y="31278"/>
                  </a:lnTo>
                  <a:cubicBezTo>
                    <a:pt x="17257" y="29121"/>
                    <a:pt x="20492" y="26964"/>
                    <a:pt x="22650" y="25885"/>
                  </a:cubicBezTo>
                  <a:cubicBezTo>
                    <a:pt x="25885" y="23728"/>
                    <a:pt x="29121" y="23728"/>
                    <a:pt x="33435" y="23728"/>
                  </a:cubicBezTo>
                  <a:cubicBezTo>
                    <a:pt x="39907" y="23728"/>
                    <a:pt x="44221" y="25885"/>
                    <a:pt x="47456" y="30199"/>
                  </a:cubicBezTo>
                  <a:cubicBezTo>
                    <a:pt x="50692" y="34514"/>
                    <a:pt x="51771" y="39906"/>
                    <a:pt x="51771" y="47456"/>
                  </a:cubicBezTo>
                  <a:lnTo>
                    <a:pt x="51771" y="84127"/>
                  </a:lnTo>
                  <a:lnTo>
                    <a:pt x="35592" y="84127"/>
                  </a:lnTo>
                  <a:lnTo>
                    <a:pt x="35592" y="49613"/>
                  </a:lnTo>
                  <a:cubicBezTo>
                    <a:pt x="35592" y="45299"/>
                    <a:pt x="34514" y="42063"/>
                    <a:pt x="33435" y="39906"/>
                  </a:cubicBezTo>
                  <a:cubicBezTo>
                    <a:pt x="32357" y="37749"/>
                    <a:pt x="30200" y="37749"/>
                    <a:pt x="26964" y="37749"/>
                  </a:cubicBezTo>
                  <a:cubicBezTo>
                    <a:pt x="24807" y="37749"/>
                    <a:pt x="22650" y="37749"/>
                    <a:pt x="20492" y="38828"/>
                  </a:cubicBezTo>
                  <a:cubicBezTo>
                    <a:pt x="18335" y="39906"/>
                    <a:pt x="17257" y="40985"/>
                    <a:pt x="15100" y="43142"/>
                  </a:cubicBezTo>
                  <a:lnTo>
                    <a:pt x="15100" y="83048"/>
                  </a:lnTo>
                  <a:lnTo>
                    <a:pt x="0" y="83048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70" name="Freihandform: Form 2969">
              <a:extLst>
                <a:ext uri="{FF2B5EF4-FFF2-40B4-BE49-F238E27FC236}">
                  <a16:creationId xmlns:a16="http://schemas.microsoft.com/office/drawing/2014/main" id="{523909F5-F93A-4167-AB1A-76C57DFB1EFD}"/>
                </a:ext>
              </a:extLst>
            </p:cNvPr>
            <p:cNvSpPr/>
            <p:nvPr/>
          </p:nvSpPr>
          <p:spPr>
            <a:xfrm>
              <a:off x="3951839" y="3436755"/>
              <a:ext cx="56084" cy="84126"/>
            </a:xfrm>
            <a:custGeom>
              <a:avLst/>
              <a:gdLst>
                <a:gd name="connsiteX0" fmla="*/ 29121 w 56084"/>
                <a:gd name="connsiteY0" fmla="*/ 84127 h 84126"/>
                <a:gd name="connsiteX1" fmla="*/ 21571 w 56084"/>
                <a:gd name="connsiteY1" fmla="*/ 81970 h 84126"/>
                <a:gd name="connsiteX2" fmla="*/ 14021 w 56084"/>
                <a:gd name="connsiteY2" fmla="*/ 76577 h 84126"/>
                <a:gd name="connsiteX3" fmla="*/ 14021 w 56084"/>
                <a:gd name="connsiteY3" fmla="*/ 76577 h 84126"/>
                <a:gd name="connsiteX4" fmla="*/ 12942 w 56084"/>
                <a:gd name="connsiteY4" fmla="*/ 83048 h 84126"/>
                <a:gd name="connsiteX5" fmla="*/ 0 w 56084"/>
                <a:gd name="connsiteY5" fmla="*/ 83048 h 84126"/>
                <a:gd name="connsiteX6" fmla="*/ 0 w 56084"/>
                <a:gd name="connsiteY6" fmla="*/ 0 h 84126"/>
                <a:gd name="connsiteX7" fmla="*/ 16178 w 56084"/>
                <a:gd name="connsiteY7" fmla="*/ 0 h 84126"/>
                <a:gd name="connsiteX8" fmla="*/ 16178 w 56084"/>
                <a:gd name="connsiteY8" fmla="*/ 20492 h 84126"/>
                <a:gd name="connsiteX9" fmla="*/ 16178 w 56084"/>
                <a:gd name="connsiteY9" fmla="*/ 30199 h 84126"/>
                <a:gd name="connsiteX10" fmla="*/ 23728 w 56084"/>
                <a:gd name="connsiteY10" fmla="*/ 24807 h 84126"/>
                <a:gd name="connsiteX11" fmla="*/ 32357 w 56084"/>
                <a:gd name="connsiteY11" fmla="*/ 22649 h 84126"/>
                <a:gd name="connsiteX12" fmla="*/ 45299 w 56084"/>
                <a:gd name="connsiteY12" fmla="*/ 25885 h 84126"/>
                <a:gd name="connsiteX13" fmla="*/ 52849 w 56084"/>
                <a:gd name="connsiteY13" fmla="*/ 36671 h 84126"/>
                <a:gd name="connsiteX14" fmla="*/ 56084 w 56084"/>
                <a:gd name="connsiteY14" fmla="*/ 52849 h 84126"/>
                <a:gd name="connsiteX15" fmla="*/ 52849 w 56084"/>
                <a:gd name="connsiteY15" fmla="*/ 70106 h 84126"/>
                <a:gd name="connsiteX16" fmla="*/ 43142 w 56084"/>
                <a:gd name="connsiteY16" fmla="*/ 80891 h 84126"/>
                <a:gd name="connsiteX17" fmla="*/ 29121 w 56084"/>
                <a:gd name="connsiteY17" fmla="*/ 84127 h 84126"/>
                <a:gd name="connsiteX18" fmla="*/ 25885 w 56084"/>
                <a:gd name="connsiteY18" fmla="*/ 70106 h 84126"/>
                <a:gd name="connsiteX19" fmla="*/ 32357 w 56084"/>
                <a:gd name="connsiteY19" fmla="*/ 67949 h 84126"/>
                <a:gd name="connsiteX20" fmla="*/ 36671 w 56084"/>
                <a:gd name="connsiteY20" fmla="*/ 61477 h 84126"/>
                <a:gd name="connsiteX21" fmla="*/ 37749 w 56084"/>
                <a:gd name="connsiteY21" fmla="*/ 50692 h 84126"/>
                <a:gd name="connsiteX22" fmla="*/ 36671 w 56084"/>
                <a:gd name="connsiteY22" fmla="*/ 42063 h 84126"/>
                <a:gd name="connsiteX23" fmla="*/ 33435 w 56084"/>
                <a:gd name="connsiteY23" fmla="*/ 36671 h 84126"/>
                <a:gd name="connsiteX24" fmla="*/ 26964 w 56084"/>
                <a:gd name="connsiteY24" fmla="*/ 34514 h 84126"/>
                <a:gd name="connsiteX25" fmla="*/ 21571 w 56084"/>
                <a:gd name="connsiteY25" fmla="*/ 35592 h 84126"/>
                <a:gd name="connsiteX26" fmla="*/ 16178 w 56084"/>
                <a:gd name="connsiteY26" fmla="*/ 39906 h 84126"/>
                <a:gd name="connsiteX27" fmla="*/ 16178 w 56084"/>
                <a:gd name="connsiteY27" fmla="*/ 64713 h 84126"/>
                <a:gd name="connsiteX28" fmla="*/ 21571 w 56084"/>
                <a:gd name="connsiteY28" fmla="*/ 67949 h 84126"/>
                <a:gd name="connsiteX29" fmla="*/ 25885 w 56084"/>
                <a:gd name="connsiteY29" fmla="*/ 70106 h 8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084" h="84126">
                  <a:moveTo>
                    <a:pt x="29121" y="84127"/>
                  </a:moveTo>
                  <a:cubicBezTo>
                    <a:pt x="25885" y="84127"/>
                    <a:pt x="23728" y="83048"/>
                    <a:pt x="21571" y="81970"/>
                  </a:cubicBezTo>
                  <a:cubicBezTo>
                    <a:pt x="19414" y="80891"/>
                    <a:pt x="16178" y="78734"/>
                    <a:pt x="14021" y="76577"/>
                  </a:cubicBezTo>
                  <a:lnTo>
                    <a:pt x="14021" y="76577"/>
                  </a:lnTo>
                  <a:lnTo>
                    <a:pt x="12942" y="83048"/>
                  </a:lnTo>
                  <a:lnTo>
                    <a:pt x="0" y="83048"/>
                  </a:lnTo>
                  <a:lnTo>
                    <a:pt x="0" y="0"/>
                  </a:lnTo>
                  <a:lnTo>
                    <a:pt x="16178" y="0"/>
                  </a:lnTo>
                  <a:lnTo>
                    <a:pt x="16178" y="20492"/>
                  </a:lnTo>
                  <a:lnTo>
                    <a:pt x="16178" y="30199"/>
                  </a:lnTo>
                  <a:cubicBezTo>
                    <a:pt x="18335" y="28042"/>
                    <a:pt x="20492" y="26964"/>
                    <a:pt x="23728" y="24807"/>
                  </a:cubicBezTo>
                  <a:cubicBezTo>
                    <a:pt x="26964" y="23728"/>
                    <a:pt x="29121" y="22649"/>
                    <a:pt x="32357" y="22649"/>
                  </a:cubicBezTo>
                  <a:cubicBezTo>
                    <a:pt x="36671" y="22649"/>
                    <a:pt x="40985" y="23728"/>
                    <a:pt x="45299" y="25885"/>
                  </a:cubicBezTo>
                  <a:cubicBezTo>
                    <a:pt x="48535" y="28042"/>
                    <a:pt x="51770" y="32357"/>
                    <a:pt x="52849" y="36671"/>
                  </a:cubicBezTo>
                  <a:cubicBezTo>
                    <a:pt x="55006" y="40985"/>
                    <a:pt x="56084" y="46378"/>
                    <a:pt x="56084" y="52849"/>
                  </a:cubicBezTo>
                  <a:cubicBezTo>
                    <a:pt x="56084" y="59320"/>
                    <a:pt x="55006" y="65792"/>
                    <a:pt x="52849" y="70106"/>
                  </a:cubicBezTo>
                  <a:cubicBezTo>
                    <a:pt x="50692" y="74420"/>
                    <a:pt x="47456" y="78734"/>
                    <a:pt x="43142" y="80891"/>
                  </a:cubicBezTo>
                  <a:cubicBezTo>
                    <a:pt x="38828" y="83048"/>
                    <a:pt x="33435" y="84127"/>
                    <a:pt x="29121" y="84127"/>
                  </a:cubicBezTo>
                  <a:close/>
                  <a:moveTo>
                    <a:pt x="25885" y="70106"/>
                  </a:moveTo>
                  <a:cubicBezTo>
                    <a:pt x="28042" y="70106"/>
                    <a:pt x="30199" y="69027"/>
                    <a:pt x="32357" y="67949"/>
                  </a:cubicBezTo>
                  <a:cubicBezTo>
                    <a:pt x="34513" y="66870"/>
                    <a:pt x="35592" y="64713"/>
                    <a:pt x="36671" y="61477"/>
                  </a:cubicBezTo>
                  <a:cubicBezTo>
                    <a:pt x="37749" y="58242"/>
                    <a:pt x="37749" y="55006"/>
                    <a:pt x="37749" y="50692"/>
                  </a:cubicBezTo>
                  <a:cubicBezTo>
                    <a:pt x="37749" y="47456"/>
                    <a:pt x="37749" y="44220"/>
                    <a:pt x="36671" y="42063"/>
                  </a:cubicBezTo>
                  <a:cubicBezTo>
                    <a:pt x="35592" y="39906"/>
                    <a:pt x="34513" y="37749"/>
                    <a:pt x="33435" y="36671"/>
                  </a:cubicBezTo>
                  <a:cubicBezTo>
                    <a:pt x="32357" y="35592"/>
                    <a:pt x="30199" y="34514"/>
                    <a:pt x="26964" y="34514"/>
                  </a:cubicBezTo>
                  <a:cubicBezTo>
                    <a:pt x="24807" y="34514"/>
                    <a:pt x="23728" y="34514"/>
                    <a:pt x="21571" y="35592"/>
                  </a:cubicBezTo>
                  <a:cubicBezTo>
                    <a:pt x="19414" y="36671"/>
                    <a:pt x="18335" y="37749"/>
                    <a:pt x="16178" y="39906"/>
                  </a:cubicBezTo>
                  <a:lnTo>
                    <a:pt x="16178" y="64713"/>
                  </a:lnTo>
                  <a:cubicBezTo>
                    <a:pt x="18335" y="65792"/>
                    <a:pt x="19414" y="66870"/>
                    <a:pt x="21571" y="67949"/>
                  </a:cubicBezTo>
                  <a:cubicBezTo>
                    <a:pt x="23728" y="69027"/>
                    <a:pt x="24807" y="70106"/>
                    <a:pt x="25885" y="7010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71" name="Freihandform: Form 2970">
              <a:extLst>
                <a:ext uri="{FF2B5EF4-FFF2-40B4-BE49-F238E27FC236}">
                  <a16:creationId xmlns:a16="http://schemas.microsoft.com/office/drawing/2014/main" id="{41086675-4A09-424D-AD44-E7C5D92EEBCA}"/>
                </a:ext>
              </a:extLst>
            </p:cNvPr>
            <p:cNvSpPr/>
            <p:nvPr/>
          </p:nvSpPr>
          <p:spPr>
            <a:xfrm>
              <a:off x="4014395" y="3460483"/>
              <a:ext cx="58241" cy="60398"/>
            </a:xfrm>
            <a:custGeom>
              <a:avLst/>
              <a:gdLst>
                <a:gd name="connsiteX0" fmla="*/ 29121 w 58241"/>
                <a:gd name="connsiteY0" fmla="*/ 60399 h 60398"/>
                <a:gd name="connsiteX1" fmla="*/ 15100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100 w 58241"/>
                <a:gd name="connsiteY5" fmla="*/ 3236 h 60398"/>
                <a:gd name="connsiteX6" fmla="*/ 29121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2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1 w 58241"/>
                <a:gd name="connsiteY12" fmla="*/ 60399 h 60398"/>
                <a:gd name="connsiteX13" fmla="*/ 29121 w 58241"/>
                <a:gd name="connsiteY13" fmla="*/ 47456 h 60398"/>
                <a:gd name="connsiteX14" fmla="*/ 35592 w 58241"/>
                <a:gd name="connsiteY14" fmla="*/ 45299 h 60398"/>
                <a:gd name="connsiteX15" fmla="*/ 39907 w 58241"/>
                <a:gd name="connsiteY15" fmla="*/ 38828 h 60398"/>
                <a:gd name="connsiteX16" fmla="*/ 40985 w 58241"/>
                <a:gd name="connsiteY16" fmla="*/ 29121 h 60398"/>
                <a:gd name="connsiteX17" fmla="*/ 39907 w 58241"/>
                <a:gd name="connsiteY17" fmla="*/ 19414 h 60398"/>
                <a:gd name="connsiteX18" fmla="*/ 35592 w 58241"/>
                <a:gd name="connsiteY18" fmla="*/ 12943 h 60398"/>
                <a:gd name="connsiteX19" fmla="*/ 29121 w 58241"/>
                <a:gd name="connsiteY19" fmla="*/ 10786 h 60398"/>
                <a:gd name="connsiteX20" fmla="*/ 22650 w 58241"/>
                <a:gd name="connsiteY20" fmla="*/ 12943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50 w 58241"/>
                <a:gd name="connsiteY24" fmla="*/ 45299 h 60398"/>
                <a:gd name="connsiteX25" fmla="*/ 29121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9" y="18335"/>
                    <a:pt x="4314" y="14021"/>
                  </a:cubicBezTo>
                  <a:cubicBezTo>
                    <a:pt x="6471" y="9707"/>
                    <a:pt x="10786" y="5393"/>
                    <a:pt x="15100" y="3236"/>
                  </a:cubicBezTo>
                  <a:cubicBezTo>
                    <a:pt x="19414" y="1078"/>
                    <a:pt x="23728" y="0"/>
                    <a:pt x="29121" y="0"/>
                  </a:cubicBezTo>
                  <a:cubicBezTo>
                    <a:pt x="34514" y="0"/>
                    <a:pt x="38828" y="1078"/>
                    <a:pt x="43142" y="3236"/>
                  </a:cubicBezTo>
                  <a:cubicBezTo>
                    <a:pt x="47456" y="5393"/>
                    <a:pt x="50692" y="9707"/>
                    <a:pt x="53928" y="14021"/>
                  </a:cubicBezTo>
                  <a:cubicBezTo>
                    <a:pt x="57163" y="18335"/>
                    <a:pt x="58242" y="23728"/>
                    <a:pt x="58242" y="30199"/>
                  </a:cubicBezTo>
                  <a:cubicBezTo>
                    <a:pt x="58242" y="36671"/>
                    <a:pt x="57163" y="42063"/>
                    <a:pt x="53928" y="46378"/>
                  </a:cubicBezTo>
                  <a:cubicBezTo>
                    <a:pt x="50692" y="50692"/>
                    <a:pt x="47456" y="53928"/>
                    <a:pt x="43142" y="57163"/>
                  </a:cubicBezTo>
                  <a:cubicBezTo>
                    <a:pt x="38828" y="59320"/>
                    <a:pt x="34514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0"/>
                    <a:pt x="38828" y="42063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49"/>
                    <a:pt x="39907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3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50" y="45299"/>
                  </a:cubicBezTo>
                  <a:cubicBezTo>
                    <a:pt x="24807" y="46378"/>
                    <a:pt x="26964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72" name="Freihandform: Form 2971">
              <a:extLst>
                <a:ext uri="{FF2B5EF4-FFF2-40B4-BE49-F238E27FC236}">
                  <a16:creationId xmlns:a16="http://schemas.microsoft.com/office/drawing/2014/main" id="{F945077A-DCA9-42EE-9574-A7247BF32960}"/>
                </a:ext>
              </a:extLst>
            </p:cNvPr>
            <p:cNvSpPr/>
            <p:nvPr/>
          </p:nvSpPr>
          <p:spPr>
            <a:xfrm>
              <a:off x="4080187" y="3460483"/>
              <a:ext cx="58241" cy="60398"/>
            </a:xfrm>
            <a:custGeom>
              <a:avLst/>
              <a:gdLst>
                <a:gd name="connsiteX0" fmla="*/ 29121 w 58241"/>
                <a:gd name="connsiteY0" fmla="*/ 60399 h 60398"/>
                <a:gd name="connsiteX1" fmla="*/ 15100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100 w 58241"/>
                <a:gd name="connsiteY5" fmla="*/ 3236 h 60398"/>
                <a:gd name="connsiteX6" fmla="*/ 29121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2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1 w 58241"/>
                <a:gd name="connsiteY12" fmla="*/ 60399 h 60398"/>
                <a:gd name="connsiteX13" fmla="*/ 29121 w 58241"/>
                <a:gd name="connsiteY13" fmla="*/ 47456 h 60398"/>
                <a:gd name="connsiteX14" fmla="*/ 35592 w 58241"/>
                <a:gd name="connsiteY14" fmla="*/ 45299 h 60398"/>
                <a:gd name="connsiteX15" fmla="*/ 39906 w 58241"/>
                <a:gd name="connsiteY15" fmla="*/ 38828 h 60398"/>
                <a:gd name="connsiteX16" fmla="*/ 40985 w 58241"/>
                <a:gd name="connsiteY16" fmla="*/ 29121 h 60398"/>
                <a:gd name="connsiteX17" fmla="*/ 39906 w 58241"/>
                <a:gd name="connsiteY17" fmla="*/ 19414 h 60398"/>
                <a:gd name="connsiteX18" fmla="*/ 35592 w 58241"/>
                <a:gd name="connsiteY18" fmla="*/ 12943 h 60398"/>
                <a:gd name="connsiteX19" fmla="*/ 29121 w 58241"/>
                <a:gd name="connsiteY19" fmla="*/ 10786 h 60398"/>
                <a:gd name="connsiteX20" fmla="*/ 22650 w 58241"/>
                <a:gd name="connsiteY20" fmla="*/ 12943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50 w 58241"/>
                <a:gd name="connsiteY24" fmla="*/ 45299 h 60398"/>
                <a:gd name="connsiteX25" fmla="*/ 29121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9" y="18335"/>
                    <a:pt x="4314" y="14021"/>
                  </a:cubicBezTo>
                  <a:cubicBezTo>
                    <a:pt x="6471" y="9707"/>
                    <a:pt x="10786" y="5393"/>
                    <a:pt x="15100" y="3236"/>
                  </a:cubicBezTo>
                  <a:cubicBezTo>
                    <a:pt x="19414" y="1078"/>
                    <a:pt x="23728" y="0"/>
                    <a:pt x="29121" y="0"/>
                  </a:cubicBezTo>
                  <a:cubicBezTo>
                    <a:pt x="34513" y="0"/>
                    <a:pt x="38828" y="1078"/>
                    <a:pt x="43142" y="3236"/>
                  </a:cubicBezTo>
                  <a:cubicBezTo>
                    <a:pt x="47456" y="5393"/>
                    <a:pt x="50692" y="9707"/>
                    <a:pt x="53928" y="14021"/>
                  </a:cubicBezTo>
                  <a:cubicBezTo>
                    <a:pt x="57163" y="18335"/>
                    <a:pt x="58242" y="23728"/>
                    <a:pt x="58242" y="30199"/>
                  </a:cubicBezTo>
                  <a:cubicBezTo>
                    <a:pt x="58242" y="36671"/>
                    <a:pt x="57163" y="42063"/>
                    <a:pt x="53928" y="46378"/>
                  </a:cubicBezTo>
                  <a:cubicBezTo>
                    <a:pt x="50692" y="50692"/>
                    <a:pt x="47456" y="53928"/>
                    <a:pt x="43142" y="57163"/>
                  </a:cubicBezTo>
                  <a:cubicBezTo>
                    <a:pt x="38828" y="59320"/>
                    <a:pt x="34513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0"/>
                    <a:pt x="38828" y="42063"/>
                    <a:pt x="39906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49"/>
                    <a:pt x="39906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3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50" y="45299"/>
                  </a:cubicBezTo>
                  <a:cubicBezTo>
                    <a:pt x="24807" y="46378"/>
                    <a:pt x="26964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73" name="Freihandform: Form 2972">
              <a:extLst>
                <a:ext uri="{FF2B5EF4-FFF2-40B4-BE49-F238E27FC236}">
                  <a16:creationId xmlns:a16="http://schemas.microsoft.com/office/drawing/2014/main" id="{99E7BF8E-E226-480A-8C44-1D5A5182CA3D}"/>
                </a:ext>
              </a:extLst>
            </p:cNvPr>
            <p:cNvSpPr/>
            <p:nvPr/>
          </p:nvSpPr>
          <p:spPr>
            <a:xfrm>
              <a:off x="4141664" y="3444305"/>
              <a:ext cx="39906" cy="76577"/>
            </a:xfrm>
            <a:custGeom>
              <a:avLst/>
              <a:gdLst>
                <a:gd name="connsiteX0" fmla="*/ 28042 w 39906"/>
                <a:gd name="connsiteY0" fmla="*/ 76577 h 76577"/>
                <a:gd name="connsiteX1" fmla="*/ 12943 w 39906"/>
                <a:gd name="connsiteY1" fmla="*/ 70106 h 76577"/>
                <a:gd name="connsiteX2" fmla="*/ 8629 w 39906"/>
                <a:gd name="connsiteY2" fmla="*/ 53928 h 76577"/>
                <a:gd name="connsiteX3" fmla="*/ 8629 w 39906"/>
                <a:gd name="connsiteY3" fmla="*/ 29121 h 76577"/>
                <a:gd name="connsiteX4" fmla="*/ 0 w 39906"/>
                <a:gd name="connsiteY4" fmla="*/ 29121 h 76577"/>
                <a:gd name="connsiteX5" fmla="*/ 0 w 39906"/>
                <a:gd name="connsiteY5" fmla="*/ 17257 h 76577"/>
                <a:gd name="connsiteX6" fmla="*/ 8629 w 39906"/>
                <a:gd name="connsiteY6" fmla="*/ 16178 h 76577"/>
                <a:gd name="connsiteX7" fmla="*/ 10786 w 39906"/>
                <a:gd name="connsiteY7" fmla="*/ 0 h 76577"/>
                <a:gd name="connsiteX8" fmla="*/ 23728 w 39906"/>
                <a:gd name="connsiteY8" fmla="*/ 0 h 76577"/>
                <a:gd name="connsiteX9" fmla="*/ 23728 w 39906"/>
                <a:gd name="connsiteY9" fmla="*/ 16178 h 76577"/>
                <a:gd name="connsiteX10" fmla="*/ 37749 w 39906"/>
                <a:gd name="connsiteY10" fmla="*/ 16178 h 76577"/>
                <a:gd name="connsiteX11" fmla="*/ 37749 w 39906"/>
                <a:gd name="connsiteY11" fmla="*/ 29121 h 76577"/>
                <a:gd name="connsiteX12" fmla="*/ 23728 w 39906"/>
                <a:gd name="connsiteY12" fmla="*/ 29121 h 76577"/>
                <a:gd name="connsiteX13" fmla="*/ 23728 w 39906"/>
                <a:gd name="connsiteY13" fmla="*/ 53928 h 76577"/>
                <a:gd name="connsiteX14" fmla="*/ 25885 w 39906"/>
                <a:gd name="connsiteY14" fmla="*/ 61477 h 76577"/>
                <a:gd name="connsiteX15" fmla="*/ 31278 w 39906"/>
                <a:gd name="connsiteY15" fmla="*/ 63634 h 76577"/>
                <a:gd name="connsiteX16" fmla="*/ 34514 w 39906"/>
                <a:gd name="connsiteY16" fmla="*/ 63634 h 76577"/>
                <a:gd name="connsiteX17" fmla="*/ 37749 w 39906"/>
                <a:gd name="connsiteY17" fmla="*/ 62556 h 76577"/>
                <a:gd name="connsiteX18" fmla="*/ 39907 w 39906"/>
                <a:gd name="connsiteY18" fmla="*/ 74420 h 76577"/>
                <a:gd name="connsiteX19" fmla="*/ 34514 w 39906"/>
                <a:gd name="connsiteY19" fmla="*/ 75499 h 76577"/>
                <a:gd name="connsiteX20" fmla="*/ 28042 w 39906"/>
                <a:gd name="connsiteY20" fmla="*/ 76577 h 7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906" h="76577">
                  <a:moveTo>
                    <a:pt x="28042" y="76577"/>
                  </a:moveTo>
                  <a:cubicBezTo>
                    <a:pt x="20493" y="76577"/>
                    <a:pt x="16178" y="74420"/>
                    <a:pt x="12943" y="70106"/>
                  </a:cubicBezTo>
                  <a:cubicBezTo>
                    <a:pt x="9707" y="65792"/>
                    <a:pt x="8629" y="60399"/>
                    <a:pt x="8629" y="53928"/>
                  </a:cubicBezTo>
                  <a:lnTo>
                    <a:pt x="8629" y="29121"/>
                  </a:lnTo>
                  <a:lnTo>
                    <a:pt x="0" y="29121"/>
                  </a:lnTo>
                  <a:lnTo>
                    <a:pt x="0" y="17257"/>
                  </a:lnTo>
                  <a:lnTo>
                    <a:pt x="8629" y="16178"/>
                  </a:lnTo>
                  <a:lnTo>
                    <a:pt x="10786" y="0"/>
                  </a:lnTo>
                  <a:lnTo>
                    <a:pt x="23728" y="0"/>
                  </a:lnTo>
                  <a:lnTo>
                    <a:pt x="23728" y="16178"/>
                  </a:lnTo>
                  <a:lnTo>
                    <a:pt x="37749" y="16178"/>
                  </a:lnTo>
                  <a:lnTo>
                    <a:pt x="37749" y="29121"/>
                  </a:lnTo>
                  <a:lnTo>
                    <a:pt x="23728" y="29121"/>
                  </a:lnTo>
                  <a:lnTo>
                    <a:pt x="23728" y="53928"/>
                  </a:lnTo>
                  <a:cubicBezTo>
                    <a:pt x="23728" y="57163"/>
                    <a:pt x="24807" y="59320"/>
                    <a:pt x="25885" y="61477"/>
                  </a:cubicBezTo>
                  <a:cubicBezTo>
                    <a:pt x="26964" y="63634"/>
                    <a:pt x="29121" y="63634"/>
                    <a:pt x="31278" y="63634"/>
                  </a:cubicBezTo>
                  <a:cubicBezTo>
                    <a:pt x="32357" y="63634"/>
                    <a:pt x="33435" y="63634"/>
                    <a:pt x="34514" y="63634"/>
                  </a:cubicBezTo>
                  <a:cubicBezTo>
                    <a:pt x="35592" y="63634"/>
                    <a:pt x="36671" y="63634"/>
                    <a:pt x="37749" y="62556"/>
                  </a:cubicBezTo>
                  <a:lnTo>
                    <a:pt x="39907" y="74420"/>
                  </a:lnTo>
                  <a:cubicBezTo>
                    <a:pt x="38828" y="74420"/>
                    <a:pt x="36671" y="75499"/>
                    <a:pt x="34514" y="75499"/>
                  </a:cubicBezTo>
                  <a:cubicBezTo>
                    <a:pt x="32357" y="76577"/>
                    <a:pt x="30200" y="76577"/>
                    <a:pt x="28042" y="765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74" name="Freihandform: Form 2973">
              <a:extLst>
                <a:ext uri="{FF2B5EF4-FFF2-40B4-BE49-F238E27FC236}">
                  <a16:creationId xmlns:a16="http://schemas.microsoft.com/office/drawing/2014/main" id="{780E89A6-9512-438F-BA17-C73D5728A8DE}"/>
                </a:ext>
              </a:extLst>
            </p:cNvPr>
            <p:cNvSpPr/>
            <p:nvPr/>
          </p:nvSpPr>
          <p:spPr>
            <a:xfrm>
              <a:off x="4185885" y="3461562"/>
              <a:ext cx="46377" cy="59320"/>
            </a:xfrm>
            <a:custGeom>
              <a:avLst/>
              <a:gdLst>
                <a:gd name="connsiteX0" fmla="*/ 22650 w 46377"/>
                <a:gd name="connsiteY0" fmla="*/ 59320 h 59320"/>
                <a:gd name="connsiteX1" fmla="*/ 10786 w 46377"/>
                <a:gd name="connsiteY1" fmla="*/ 57163 h 59320"/>
                <a:gd name="connsiteX2" fmla="*/ 0 w 46377"/>
                <a:gd name="connsiteY2" fmla="*/ 51770 h 59320"/>
                <a:gd name="connsiteX3" fmla="*/ 7550 w 46377"/>
                <a:gd name="connsiteY3" fmla="*/ 42064 h 59320"/>
                <a:gd name="connsiteX4" fmla="*/ 15100 w 46377"/>
                <a:gd name="connsiteY4" fmla="*/ 46378 h 59320"/>
                <a:gd name="connsiteX5" fmla="*/ 22650 w 46377"/>
                <a:gd name="connsiteY5" fmla="*/ 48535 h 59320"/>
                <a:gd name="connsiteX6" fmla="*/ 29121 w 46377"/>
                <a:gd name="connsiteY6" fmla="*/ 47456 h 59320"/>
                <a:gd name="connsiteX7" fmla="*/ 31278 w 46377"/>
                <a:gd name="connsiteY7" fmla="*/ 43142 h 59320"/>
                <a:gd name="connsiteX8" fmla="*/ 29121 w 46377"/>
                <a:gd name="connsiteY8" fmla="*/ 39907 h 59320"/>
                <a:gd name="connsiteX9" fmla="*/ 24807 w 46377"/>
                <a:gd name="connsiteY9" fmla="*/ 37749 h 59320"/>
                <a:gd name="connsiteX10" fmla="*/ 19414 w 46377"/>
                <a:gd name="connsiteY10" fmla="*/ 35592 h 59320"/>
                <a:gd name="connsiteX11" fmla="*/ 11864 w 46377"/>
                <a:gd name="connsiteY11" fmla="*/ 32357 h 59320"/>
                <a:gd name="connsiteX12" fmla="*/ 5393 w 46377"/>
                <a:gd name="connsiteY12" fmla="*/ 26964 h 59320"/>
                <a:gd name="connsiteX13" fmla="*/ 3236 w 46377"/>
                <a:gd name="connsiteY13" fmla="*/ 18336 h 59320"/>
                <a:gd name="connsiteX14" fmla="*/ 9707 w 46377"/>
                <a:gd name="connsiteY14" fmla="*/ 5393 h 59320"/>
                <a:gd name="connsiteX15" fmla="*/ 25885 w 46377"/>
                <a:gd name="connsiteY15" fmla="*/ 0 h 59320"/>
                <a:gd name="connsiteX16" fmla="*/ 37749 w 46377"/>
                <a:gd name="connsiteY16" fmla="*/ 2157 h 59320"/>
                <a:gd name="connsiteX17" fmla="*/ 46378 w 46377"/>
                <a:gd name="connsiteY17" fmla="*/ 7550 h 59320"/>
                <a:gd name="connsiteX18" fmla="*/ 38828 w 46377"/>
                <a:gd name="connsiteY18" fmla="*/ 17257 h 59320"/>
                <a:gd name="connsiteX19" fmla="*/ 32357 w 46377"/>
                <a:gd name="connsiteY19" fmla="*/ 14021 h 59320"/>
                <a:gd name="connsiteX20" fmla="*/ 25885 w 46377"/>
                <a:gd name="connsiteY20" fmla="*/ 12943 h 59320"/>
                <a:gd name="connsiteX21" fmla="*/ 20492 w 46377"/>
                <a:gd name="connsiteY21" fmla="*/ 14021 h 59320"/>
                <a:gd name="connsiteX22" fmla="*/ 18335 w 46377"/>
                <a:gd name="connsiteY22" fmla="*/ 18336 h 59320"/>
                <a:gd name="connsiteX23" fmla="*/ 20492 w 46377"/>
                <a:gd name="connsiteY23" fmla="*/ 21571 h 59320"/>
                <a:gd name="connsiteX24" fmla="*/ 24807 w 46377"/>
                <a:gd name="connsiteY24" fmla="*/ 23728 h 59320"/>
                <a:gd name="connsiteX25" fmla="*/ 30200 w 46377"/>
                <a:gd name="connsiteY25" fmla="*/ 25885 h 59320"/>
                <a:gd name="connsiteX26" fmla="*/ 37749 w 46377"/>
                <a:gd name="connsiteY26" fmla="*/ 29121 h 59320"/>
                <a:gd name="connsiteX27" fmla="*/ 44221 w 46377"/>
                <a:gd name="connsiteY27" fmla="*/ 34514 h 59320"/>
                <a:gd name="connsiteX28" fmla="*/ 46378 w 46377"/>
                <a:gd name="connsiteY28" fmla="*/ 43142 h 59320"/>
                <a:gd name="connsiteX29" fmla="*/ 43142 w 46377"/>
                <a:gd name="connsiteY29" fmla="*/ 52849 h 59320"/>
                <a:gd name="connsiteX30" fmla="*/ 35592 w 46377"/>
                <a:gd name="connsiteY30" fmla="*/ 59320 h 59320"/>
                <a:gd name="connsiteX31" fmla="*/ 22650 w 46377"/>
                <a:gd name="connsiteY31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320">
                  <a:moveTo>
                    <a:pt x="22650" y="59320"/>
                  </a:moveTo>
                  <a:cubicBezTo>
                    <a:pt x="18335" y="59320"/>
                    <a:pt x="15100" y="58242"/>
                    <a:pt x="10786" y="57163"/>
                  </a:cubicBezTo>
                  <a:cubicBezTo>
                    <a:pt x="6471" y="56085"/>
                    <a:pt x="3236" y="53928"/>
                    <a:pt x="0" y="51770"/>
                  </a:cubicBezTo>
                  <a:lnTo>
                    <a:pt x="7550" y="42064"/>
                  </a:lnTo>
                  <a:cubicBezTo>
                    <a:pt x="9707" y="44221"/>
                    <a:pt x="12943" y="45299"/>
                    <a:pt x="15100" y="46378"/>
                  </a:cubicBezTo>
                  <a:cubicBezTo>
                    <a:pt x="17257" y="47456"/>
                    <a:pt x="20492" y="48535"/>
                    <a:pt x="22650" y="48535"/>
                  </a:cubicBezTo>
                  <a:cubicBezTo>
                    <a:pt x="25885" y="48535"/>
                    <a:pt x="26964" y="48535"/>
                    <a:pt x="29121" y="47456"/>
                  </a:cubicBezTo>
                  <a:cubicBezTo>
                    <a:pt x="31278" y="46378"/>
                    <a:pt x="31278" y="45299"/>
                    <a:pt x="31278" y="43142"/>
                  </a:cubicBezTo>
                  <a:cubicBezTo>
                    <a:pt x="31278" y="42064"/>
                    <a:pt x="30200" y="40985"/>
                    <a:pt x="29121" y="39907"/>
                  </a:cubicBezTo>
                  <a:cubicBezTo>
                    <a:pt x="28042" y="38828"/>
                    <a:pt x="25885" y="37749"/>
                    <a:pt x="24807" y="37749"/>
                  </a:cubicBezTo>
                  <a:cubicBezTo>
                    <a:pt x="23728" y="37749"/>
                    <a:pt x="20492" y="36671"/>
                    <a:pt x="19414" y="35592"/>
                  </a:cubicBezTo>
                  <a:cubicBezTo>
                    <a:pt x="17257" y="34514"/>
                    <a:pt x="14021" y="33435"/>
                    <a:pt x="11864" y="32357"/>
                  </a:cubicBezTo>
                  <a:cubicBezTo>
                    <a:pt x="9707" y="31278"/>
                    <a:pt x="7550" y="29121"/>
                    <a:pt x="5393" y="26964"/>
                  </a:cubicBezTo>
                  <a:cubicBezTo>
                    <a:pt x="3236" y="24807"/>
                    <a:pt x="3236" y="21571"/>
                    <a:pt x="3236" y="18336"/>
                  </a:cubicBezTo>
                  <a:cubicBezTo>
                    <a:pt x="3236" y="12943"/>
                    <a:pt x="5393" y="8628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200" y="0"/>
                    <a:pt x="34514" y="1079"/>
                    <a:pt x="37749" y="2157"/>
                  </a:cubicBezTo>
                  <a:cubicBezTo>
                    <a:pt x="40985" y="3236"/>
                    <a:pt x="44221" y="5393"/>
                    <a:pt x="46378" y="7550"/>
                  </a:cubicBezTo>
                  <a:lnTo>
                    <a:pt x="38828" y="17257"/>
                  </a:lnTo>
                  <a:cubicBezTo>
                    <a:pt x="36671" y="16178"/>
                    <a:pt x="34514" y="14021"/>
                    <a:pt x="32357" y="14021"/>
                  </a:cubicBezTo>
                  <a:cubicBezTo>
                    <a:pt x="30200" y="12943"/>
                    <a:pt x="28042" y="12943"/>
                    <a:pt x="25885" y="12943"/>
                  </a:cubicBezTo>
                  <a:cubicBezTo>
                    <a:pt x="23728" y="12943"/>
                    <a:pt x="21571" y="12943"/>
                    <a:pt x="20492" y="14021"/>
                  </a:cubicBezTo>
                  <a:cubicBezTo>
                    <a:pt x="19414" y="15100"/>
                    <a:pt x="18335" y="16178"/>
                    <a:pt x="18335" y="18336"/>
                  </a:cubicBezTo>
                  <a:cubicBezTo>
                    <a:pt x="18335" y="19414"/>
                    <a:pt x="19414" y="20493"/>
                    <a:pt x="20492" y="21571"/>
                  </a:cubicBezTo>
                  <a:cubicBezTo>
                    <a:pt x="21571" y="22650"/>
                    <a:pt x="22650" y="23728"/>
                    <a:pt x="24807" y="23728"/>
                  </a:cubicBezTo>
                  <a:cubicBezTo>
                    <a:pt x="26964" y="24807"/>
                    <a:pt x="28042" y="24807"/>
                    <a:pt x="30200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7" y="30199"/>
                    <a:pt x="42063" y="32357"/>
                    <a:pt x="44221" y="34514"/>
                  </a:cubicBezTo>
                  <a:cubicBezTo>
                    <a:pt x="46378" y="36671"/>
                    <a:pt x="46378" y="39907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5"/>
                    <a:pt x="38828" y="58242"/>
                    <a:pt x="35592" y="59320"/>
                  </a:cubicBezTo>
                  <a:cubicBezTo>
                    <a:pt x="31278" y="58242"/>
                    <a:pt x="26964" y="59320"/>
                    <a:pt x="22650" y="59320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975" name="Grafik 2">
            <a:extLst>
              <a:ext uri="{FF2B5EF4-FFF2-40B4-BE49-F238E27FC236}">
                <a16:creationId xmlns:a16="http://schemas.microsoft.com/office/drawing/2014/main" id="{8A361385-0A3B-4899-9C08-44F69E814CB2}"/>
              </a:ext>
            </a:extLst>
          </p:cNvPr>
          <p:cNvGrpSpPr/>
          <p:nvPr/>
        </p:nvGrpSpPr>
        <p:grpSpPr>
          <a:xfrm>
            <a:off x="3956034" y="3566181"/>
            <a:ext cx="345256" cy="347740"/>
            <a:chOff x="3956034" y="3566181"/>
            <a:chExt cx="345256" cy="347740"/>
          </a:xfrm>
          <a:solidFill>
            <a:srgbClr val="454545"/>
          </a:solidFill>
        </p:grpSpPr>
        <p:sp>
          <p:nvSpPr>
            <p:cNvPr id="2976" name="Freihandform: Form 2975">
              <a:extLst>
                <a:ext uri="{FF2B5EF4-FFF2-40B4-BE49-F238E27FC236}">
                  <a16:creationId xmlns:a16="http://schemas.microsoft.com/office/drawing/2014/main" id="{641CC660-FA7C-43F8-8D43-5168B9D57D67}"/>
                </a:ext>
              </a:extLst>
            </p:cNvPr>
            <p:cNvSpPr/>
            <p:nvPr/>
          </p:nvSpPr>
          <p:spPr>
            <a:xfrm>
              <a:off x="3956034" y="3575888"/>
              <a:ext cx="338784" cy="316331"/>
            </a:xfrm>
            <a:custGeom>
              <a:avLst/>
              <a:gdLst>
                <a:gd name="connsiteX0" fmla="*/ 248187 w 338784"/>
                <a:gd name="connsiteY0" fmla="*/ 316016 h 316331"/>
                <a:gd name="connsiteX1" fmla="*/ 238480 w 338784"/>
                <a:gd name="connsiteY1" fmla="*/ 316016 h 316331"/>
                <a:gd name="connsiteX2" fmla="*/ 181316 w 338784"/>
                <a:gd name="connsiteY2" fmla="*/ 309544 h 316331"/>
                <a:gd name="connsiteX3" fmla="*/ 120917 w 338784"/>
                <a:gd name="connsiteY3" fmla="*/ 304151 h 316331"/>
                <a:gd name="connsiteX4" fmla="*/ 15220 w 338784"/>
                <a:gd name="connsiteY4" fmla="*/ 293366 h 316331"/>
                <a:gd name="connsiteX5" fmla="*/ 13062 w 338784"/>
                <a:gd name="connsiteY5" fmla="*/ 290130 h 316331"/>
                <a:gd name="connsiteX6" fmla="*/ 15220 w 338784"/>
                <a:gd name="connsiteY6" fmla="*/ 277188 h 316331"/>
                <a:gd name="connsiteX7" fmla="*/ 21691 w 338784"/>
                <a:gd name="connsiteY7" fmla="*/ 234046 h 316331"/>
                <a:gd name="connsiteX8" fmla="*/ 8748 w 338784"/>
                <a:gd name="connsiteY8" fmla="*/ 125112 h 316331"/>
                <a:gd name="connsiteX9" fmla="*/ 3355 w 338784"/>
                <a:gd name="connsiteY9" fmla="*/ 95991 h 316331"/>
                <a:gd name="connsiteX10" fmla="*/ 3355 w 338784"/>
                <a:gd name="connsiteY10" fmla="*/ 5393 h 316331"/>
                <a:gd name="connsiteX11" fmla="*/ 4434 w 338784"/>
                <a:gd name="connsiteY11" fmla="*/ 4314 h 316331"/>
                <a:gd name="connsiteX12" fmla="*/ 6591 w 338784"/>
                <a:gd name="connsiteY12" fmla="*/ 4314 h 316331"/>
                <a:gd name="connsiteX13" fmla="*/ 197495 w 338784"/>
                <a:gd name="connsiteY13" fmla="*/ 0 h 316331"/>
                <a:gd name="connsiteX14" fmla="*/ 199652 w 338784"/>
                <a:gd name="connsiteY14" fmla="*/ 0 h 316331"/>
                <a:gd name="connsiteX15" fmla="*/ 200730 w 338784"/>
                <a:gd name="connsiteY15" fmla="*/ 1079 h 316331"/>
                <a:gd name="connsiteX16" fmla="*/ 200730 w 338784"/>
                <a:gd name="connsiteY16" fmla="*/ 87363 h 316331"/>
                <a:gd name="connsiteX17" fmla="*/ 192102 w 338784"/>
                <a:gd name="connsiteY17" fmla="*/ 191982 h 316331"/>
                <a:gd name="connsiteX18" fmla="*/ 191023 w 338784"/>
                <a:gd name="connsiteY18" fmla="*/ 224339 h 316331"/>
                <a:gd name="connsiteX19" fmla="*/ 304271 w 338784"/>
                <a:gd name="connsiteY19" fmla="*/ 263166 h 316331"/>
                <a:gd name="connsiteX20" fmla="*/ 338785 w 338784"/>
                <a:gd name="connsiteY20" fmla="*/ 297680 h 316331"/>
                <a:gd name="connsiteX21" fmla="*/ 338785 w 338784"/>
                <a:gd name="connsiteY21" fmla="*/ 297680 h 316331"/>
                <a:gd name="connsiteX22" fmla="*/ 337706 w 338784"/>
                <a:gd name="connsiteY22" fmla="*/ 303073 h 316331"/>
                <a:gd name="connsiteX23" fmla="*/ 248187 w 338784"/>
                <a:gd name="connsiteY23" fmla="*/ 316016 h 316331"/>
                <a:gd name="connsiteX24" fmla="*/ 131703 w 338784"/>
                <a:gd name="connsiteY24" fmla="*/ 299837 h 316331"/>
                <a:gd name="connsiteX25" fmla="*/ 181316 w 338784"/>
                <a:gd name="connsiteY25" fmla="*/ 305230 h 316331"/>
                <a:gd name="connsiteX26" fmla="*/ 238480 w 338784"/>
                <a:gd name="connsiteY26" fmla="*/ 311701 h 316331"/>
                <a:gd name="connsiteX27" fmla="*/ 333392 w 338784"/>
                <a:gd name="connsiteY27" fmla="*/ 298759 h 316331"/>
                <a:gd name="connsiteX28" fmla="*/ 333392 w 338784"/>
                <a:gd name="connsiteY28" fmla="*/ 297680 h 316331"/>
                <a:gd name="connsiteX29" fmla="*/ 302114 w 338784"/>
                <a:gd name="connsiteY29" fmla="*/ 266402 h 316331"/>
                <a:gd name="connsiteX30" fmla="*/ 186709 w 338784"/>
                <a:gd name="connsiteY30" fmla="*/ 226496 h 316331"/>
                <a:gd name="connsiteX31" fmla="*/ 186709 w 338784"/>
                <a:gd name="connsiteY31" fmla="*/ 190904 h 316331"/>
                <a:gd name="connsiteX32" fmla="*/ 194259 w 338784"/>
                <a:gd name="connsiteY32" fmla="*/ 86284 h 316331"/>
                <a:gd name="connsiteX33" fmla="*/ 194259 w 338784"/>
                <a:gd name="connsiteY33" fmla="*/ 3236 h 316331"/>
                <a:gd name="connsiteX34" fmla="*/ 7670 w 338784"/>
                <a:gd name="connsiteY34" fmla="*/ 7550 h 316331"/>
                <a:gd name="connsiteX35" fmla="*/ 7670 w 338784"/>
                <a:gd name="connsiteY35" fmla="*/ 94913 h 316331"/>
                <a:gd name="connsiteX36" fmla="*/ 13062 w 338784"/>
                <a:gd name="connsiteY36" fmla="*/ 124033 h 316331"/>
                <a:gd name="connsiteX37" fmla="*/ 26005 w 338784"/>
                <a:gd name="connsiteY37" fmla="*/ 234046 h 316331"/>
                <a:gd name="connsiteX38" fmla="*/ 19534 w 338784"/>
                <a:gd name="connsiteY38" fmla="*/ 277188 h 316331"/>
                <a:gd name="connsiteX39" fmla="*/ 17377 w 338784"/>
                <a:gd name="connsiteY39" fmla="*/ 290130 h 316331"/>
                <a:gd name="connsiteX40" fmla="*/ 118760 w 338784"/>
                <a:gd name="connsiteY40" fmla="*/ 299837 h 316331"/>
                <a:gd name="connsiteX41" fmla="*/ 131703 w 338784"/>
                <a:gd name="connsiteY41" fmla="*/ 299837 h 31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38784" h="316331">
                  <a:moveTo>
                    <a:pt x="248187" y="316016"/>
                  </a:moveTo>
                  <a:cubicBezTo>
                    <a:pt x="244951" y="316016"/>
                    <a:pt x="241715" y="316016"/>
                    <a:pt x="238480" y="316016"/>
                  </a:cubicBezTo>
                  <a:cubicBezTo>
                    <a:pt x="220144" y="314937"/>
                    <a:pt x="200730" y="312780"/>
                    <a:pt x="181316" y="309544"/>
                  </a:cubicBezTo>
                  <a:cubicBezTo>
                    <a:pt x="157588" y="306308"/>
                    <a:pt x="136017" y="303073"/>
                    <a:pt x="120917" y="304151"/>
                  </a:cubicBezTo>
                  <a:cubicBezTo>
                    <a:pt x="95032" y="306308"/>
                    <a:pt x="24926" y="300916"/>
                    <a:pt x="15220" y="293366"/>
                  </a:cubicBezTo>
                  <a:cubicBezTo>
                    <a:pt x="14141" y="292287"/>
                    <a:pt x="13062" y="291209"/>
                    <a:pt x="13062" y="290130"/>
                  </a:cubicBezTo>
                  <a:cubicBezTo>
                    <a:pt x="13062" y="286895"/>
                    <a:pt x="14141" y="282580"/>
                    <a:pt x="15220" y="277188"/>
                  </a:cubicBezTo>
                  <a:cubicBezTo>
                    <a:pt x="16298" y="268559"/>
                    <a:pt x="18455" y="254538"/>
                    <a:pt x="21691" y="234046"/>
                  </a:cubicBezTo>
                  <a:cubicBezTo>
                    <a:pt x="24926" y="208160"/>
                    <a:pt x="16298" y="163940"/>
                    <a:pt x="8748" y="125112"/>
                  </a:cubicBezTo>
                  <a:cubicBezTo>
                    <a:pt x="6591" y="115405"/>
                    <a:pt x="4434" y="105698"/>
                    <a:pt x="3355" y="95991"/>
                  </a:cubicBezTo>
                  <a:cubicBezTo>
                    <a:pt x="-4194" y="52849"/>
                    <a:pt x="3355" y="5393"/>
                    <a:pt x="3355" y="5393"/>
                  </a:cubicBezTo>
                  <a:cubicBezTo>
                    <a:pt x="3355" y="4314"/>
                    <a:pt x="3355" y="4314"/>
                    <a:pt x="4434" y="4314"/>
                  </a:cubicBezTo>
                  <a:cubicBezTo>
                    <a:pt x="5513" y="4314"/>
                    <a:pt x="5513" y="4314"/>
                    <a:pt x="6591" y="4314"/>
                  </a:cubicBezTo>
                  <a:cubicBezTo>
                    <a:pt x="79933" y="14021"/>
                    <a:pt x="196416" y="0"/>
                    <a:pt x="197495" y="0"/>
                  </a:cubicBezTo>
                  <a:cubicBezTo>
                    <a:pt x="198573" y="0"/>
                    <a:pt x="198573" y="0"/>
                    <a:pt x="199652" y="0"/>
                  </a:cubicBezTo>
                  <a:cubicBezTo>
                    <a:pt x="200730" y="0"/>
                    <a:pt x="200730" y="1079"/>
                    <a:pt x="200730" y="1079"/>
                  </a:cubicBezTo>
                  <a:cubicBezTo>
                    <a:pt x="200730" y="2157"/>
                    <a:pt x="201809" y="62556"/>
                    <a:pt x="200730" y="87363"/>
                  </a:cubicBezTo>
                  <a:cubicBezTo>
                    <a:pt x="199652" y="111091"/>
                    <a:pt x="197495" y="173647"/>
                    <a:pt x="192102" y="191982"/>
                  </a:cubicBezTo>
                  <a:cubicBezTo>
                    <a:pt x="186709" y="209239"/>
                    <a:pt x="189945" y="222182"/>
                    <a:pt x="191023" y="224339"/>
                  </a:cubicBezTo>
                  <a:cubicBezTo>
                    <a:pt x="194259" y="226496"/>
                    <a:pt x="232008" y="239438"/>
                    <a:pt x="304271" y="263166"/>
                  </a:cubicBezTo>
                  <a:cubicBezTo>
                    <a:pt x="323685" y="269638"/>
                    <a:pt x="335549" y="281502"/>
                    <a:pt x="338785" y="297680"/>
                  </a:cubicBezTo>
                  <a:lnTo>
                    <a:pt x="338785" y="297680"/>
                  </a:lnTo>
                  <a:cubicBezTo>
                    <a:pt x="338785" y="299837"/>
                    <a:pt x="338785" y="300916"/>
                    <a:pt x="337706" y="303073"/>
                  </a:cubicBezTo>
                  <a:cubicBezTo>
                    <a:pt x="321528" y="316016"/>
                    <a:pt x="285936" y="317094"/>
                    <a:pt x="248187" y="316016"/>
                  </a:cubicBezTo>
                  <a:close/>
                  <a:moveTo>
                    <a:pt x="131703" y="299837"/>
                  </a:moveTo>
                  <a:cubicBezTo>
                    <a:pt x="145724" y="299837"/>
                    <a:pt x="162981" y="303073"/>
                    <a:pt x="181316" y="305230"/>
                  </a:cubicBezTo>
                  <a:cubicBezTo>
                    <a:pt x="200730" y="307387"/>
                    <a:pt x="220144" y="310623"/>
                    <a:pt x="238480" y="311701"/>
                  </a:cubicBezTo>
                  <a:cubicBezTo>
                    <a:pt x="278386" y="313858"/>
                    <a:pt x="318292" y="312780"/>
                    <a:pt x="333392" y="298759"/>
                  </a:cubicBezTo>
                  <a:cubicBezTo>
                    <a:pt x="333392" y="298759"/>
                    <a:pt x="334471" y="297680"/>
                    <a:pt x="333392" y="297680"/>
                  </a:cubicBezTo>
                  <a:cubicBezTo>
                    <a:pt x="330157" y="282580"/>
                    <a:pt x="319371" y="271795"/>
                    <a:pt x="302114" y="266402"/>
                  </a:cubicBezTo>
                  <a:cubicBezTo>
                    <a:pt x="189945" y="229731"/>
                    <a:pt x="187788" y="227574"/>
                    <a:pt x="186709" y="226496"/>
                  </a:cubicBezTo>
                  <a:cubicBezTo>
                    <a:pt x="183474" y="223260"/>
                    <a:pt x="181316" y="209239"/>
                    <a:pt x="186709" y="190904"/>
                  </a:cubicBezTo>
                  <a:cubicBezTo>
                    <a:pt x="192102" y="172568"/>
                    <a:pt x="194259" y="110012"/>
                    <a:pt x="194259" y="86284"/>
                  </a:cubicBezTo>
                  <a:cubicBezTo>
                    <a:pt x="195338" y="64713"/>
                    <a:pt x="194259" y="14021"/>
                    <a:pt x="194259" y="3236"/>
                  </a:cubicBezTo>
                  <a:cubicBezTo>
                    <a:pt x="175924" y="5393"/>
                    <a:pt x="74540" y="16178"/>
                    <a:pt x="7670" y="7550"/>
                  </a:cubicBezTo>
                  <a:cubicBezTo>
                    <a:pt x="6591" y="17257"/>
                    <a:pt x="1198" y="58242"/>
                    <a:pt x="7670" y="94913"/>
                  </a:cubicBezTo>
                  <a:cubicBezTo>
                    <a:pt x="8748" y="103541"/>
                    <a:pt x="10905" y="113248"/>
                    <a:pt x="13062" y="124033"/>
                  </a:cubicBezTo>
                  <a:cubicBezTo>
                    <a:pt x="20612" y="162861"/>
                    <a:pt x="29241" y="208160"/>
                    <a:pt x="26005" y="234046"/>
                  </a:cubicBezTo>
                  <a:cubicBezTo>
                    <a:pt x="23848" y="254538"/>
                    <a:pt x="21691" y="267481"/>
                    <a:pt x="19534" y="277188"/>
                  </a:cubicBezTo>
                  <a:cubicBezTo>
                    <a:pt x="18455" y="282580"/>
                    <a:pt x="17377" y="286895"/>
                    <a:pt x="17377" y="290130"/>
                  </a:cubicBezTo>
                  <a:cubicBezTo>
                    <a:pt x="21691" y="295523"/>
                    <a:pt x="90718" y="301994"/>
                    <a:pt x="118760" y="299837"/>
                  </a:cubicBezTo>
                  <a:cubicBezTo>
                    <a:pt x="123075" y="299837"/>
                    <a:pt x="127389" y="299837"/>
                    <a:pt x="131703" y="299837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77" name="Freihandform: Form 2976">
              <a:extLst>
                <a:ext uri="{FF2B5EF4-FFF2-40B4-BE49-F238E27FC236}">
                  <a16:creationId xmlns:a16="http://schemas.microsoft.com/office/drawing/2014/main" id="{6FA57CCD-E6F3-41EC-89F9-67D75E028D73}"/>
                </a:ext>
              </a:extLst>
            </p:cNvPr>
            <p:cNvSpPr/>
            <p:nvPr/>
          </p:nvSpPr>
          <p:spPr>
            <a:xfrm>
              <a:off x="3957439" y="3566181"/>
              <a:ext cx="197976" cy="20779"/>
            </a:xfrm>
            <a:custGeom>
              <a:avLst/>
              <a:gdLst>
                <a:gd name="connsiteX0" fmla="*/ 45092 w 197976"/>
                <a:gd name="connsiteY0" fmla="*/ 20492 h 20779"/>
                <a:gd name="connsiteX1" fmla="*/ 4107 w 197976"/>
                <a:gd name="connsiteY1" fmla="*/ 17257 h 20779"/>
                <a:gd name="connsiteX2" fmla="*/ 1950 w 197976"/>
                <a:gd name="connsiteY2" fmla="*/ 16178 h 20779"/>
                <a:gd name="connsiteX3" fmla="*/ 3028 w 197976"/>
                <a:gd name="connsiteY3" fmla="*/ 3236 h 20779"/>
                <a:gd name="connsiteX4" fmla="*/ 4107 w 197976"/>
                <a:gd name="connsiteY4" fmla="*/ 3236 h 20779"/>
                <a:gd name="connsiteX5" fmla="*/ 191775 w 197976"/>
                <a:gd name="connsiteY5" fmla="*/ 0 h 20779"/>
                <a:gd name="connsiteX6" fmla="*/ 193932 w 197976"/>
                <a:gd name="connsiteY6" fmla="*/ 0 h 20779"/>
                <a:gd name="connsiteX7" fmla="*/ 197167 w 197976"/>
                <a:gd name="connsiteY7" fmla="*/ 2157 h 20779"/>
                <a:gd name="connsiteX8" fmla="*/ 197167 w 197976"/>
                <a:gd name="connsiteY8" fmla="*/ 11864 h 20779"/>
                <a:gd name="connsiteX9" fmla="*/ 195010 w 197976"/>
                <a:gd name="connsiteY9" fmla="*/ 14021 h 20779"/>
                <a:gd name="connsiteX10" fmla="*/ 45092 w 197976"/>
                <a:gd name="connsiteY10" fmla="*/ 20492 h 20779"/>
                <a:gd name="connsiteX11" fmla="*/ 6264 w 197976"/>
                <a:gd name="connsiteY11" fmla="*/ 12943 h 20779"/>
                <a:gd name="connsiteX12" fmla="*/ 192853 w 197976"/>
                <a:gd name="connsiteY12" fmla="*/ 8628 h 20779"/>
                <a:gd name="connsiteX13" fmla="*/ 192853 w 197976"/>
                <a:gd name="connsiteY13" fmla="*/ 3236 h 20779"/>
                <a:gd name="connsiteX14" fmla="*/ 191775 w 197976"/>
                <a:gd name="connsiteY14" fmla="*/ 2157 h 20779"/>
                <a:gd name="connsiteX15" fmla="*/ 5185 w 197976"/>
                <a:gd name="connsiteY15" fmla="*/ 5393 h 20779"/>
                <a:gd name="connsiteX16" fmla="*/ 6264 w 197976"/>
                <a:gd name="connsiteY16" fmla="*/ 12943 h 2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7976" h="20779">
                  <a:moveTo>
                    <a:pt x="45092" y="20492"/>
                  </a:moveTo>
                  <a:cubicBezTo>
                    <a:pt x="31071" y="20492"/>
                    <a:pt x="15971" y="19414"/>
                    <a:pt x="4107" y="17257"/>
                  </a:cubicBezTo>
                  <a:cubicBezTo>
                    <a:pt x="3028" y="17257"/>
                    <a:pt x="1950" y="16178"/>
                    <a:pt x="1950" y="16178"/>
                  </a:cubicBezTo>
                  <a:cubicBezTo>
                    <a:pt x="871" y="14021"/>
                    <a:pt x="-2365" y="5393"/>
                    <a:pt x="3028" y="3236"/>
                  </a:cubicBezTo>
                  <a:cubicBezTo>
                    <a:pt x="3028" y="3236"/>
                    <a:pt x="4107" y="3236"/>
                    <a:pt x="4107" y="3236"/>
                  </a:cubicBezTo>
                  <a:cubicBezTo>
                    <a:pt x="5185" y="3236"/>
                    <a:pt x="129219" y="7550"/>
                    <a:pt x="191775" y="0"/>
                  </a:cubicBezTo>
                  <a:cubicBezTo>
                    <a:pt x="192853" y="0"/>
                    <a:pt x="192853" y="0"/>
                    <a:pt x="193932" y="0"/>
                  </a:cubicBezTo>
                  <a:cubicBezTo>
                    <a:pt x="195010" y="0"/>
                    <a:pt x="197167" y="1078"/>
                    <a:pt x="197167" y="2157"/>
                  </a:cubicBezTo>
                  <a:cubicBezTo>
                    <a:pt x="198246" y="3236"/>
                    <a:pt x="198246" y="3236"/>
                    <a:pt x="197167" y="11864"/>
                  </a:cubicBezTo>
                  <a:cubicBezTo>
                    <a:pt x="197167" y="12943"/>
                    <a:pt x="196089" y="14021"/>
                    <a:pt x="195010" y="14021"/>
                  </a:cubicBezTo>
                  <a:cubicBezTo>
                    <a:pt x="195010" y="11864"/>
                    <a:pt x="114119" y="22649"/>
                    <a:pt x="45092" y="20492"/>
                  </a:cubicBezTo>
                  <a:close/>
                  <a:moveTo>
                    <a:pt x="6264" y="12943"/>
                  </a:moveTo>
                  <a:cubicBezTo>
                    <a:pt x="74213" y="21571"/>
                    <a:pt x="177754" y="9707"/>
                    <a:pt x="192853" y="8628"/>
                  </a:cubicBezTo>
                  <a:cubicBezTo>
                    <a:pt x="192853" y="6471"/>
                    <a:pt x="192853" y="4314"/>
                    <a:pt x="192853" y="3236"/>
                  </a:cubicBezTo>
                  <a:cubicBezTo>
                    <a:pt x="192853" y="3236"/>
                    <a:pt x="191775" y="3236"/>
                    <a:pt x="191775" y="2157"/>
                  </a:cubicBezTo>
                  <a:cubicBezTo>
                    <a:pt x="131376" y="9707"/>
                    <a:pt x="17049" y="6471"/>
                    <a:pt x="5185" y="5393"/>
                  </a:cubicBezTo>
                  <a:cubicBezTo>
                    <a:pt x="5185" y="7550"/>
                    <a:pt x="5185" y="9707"/>
                    <a:pt x="6264" y="12943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78" name="Freihandform: Form 2977">
              <a:extLst>
                <a:ext uri="{FF2B5EF4-FFF2-40B4-BE49-F238E27FC236}">
                  <a16:creationId xmlns:a16="http://schemas.microsoft.com/office/drawing/2014/main" id="{EC3C485C-C75A-4EA8-A645-25550D5A7928}"/>
                </a:ext>
              </a:extLst>
            </p:cNvPr>
            <p:cNvSpPr/>
            <p:nvPr/>
          </p:nvSpPr>
          <p:spPr>
            <a:xfrm>
              <a:off x="3976646" y="3791152"/>
              <a:ext cx="103540" cy="63002"/>
            </a:xfrm>
            <a:custGeom>
              <a:avLst/>
              <a:gdLst>
                <a:gd name="connsiteX0" fmla="*/ 99227 w 103540"/>
                <a:gd name="connsiteY0" fmla="*/ 63003 h 63002"/>
                <a:gd name="connsiteX1" fmla="*/ 84127 w 103540"/>
                <a:gd name="connsiteY1" fmla="*/ 59767 h 63002"/>
                <a:gd name="connsiteX2" fmla="*/ 50692 w 103540"/>
                <a:gd name="connsiteY2" fmla="*/ 34960 h 63002"/>
                <a:gd name="connsiteX3" fmla="*/ 33435 w 103540"/>
                <a:gd name="connsiteY3" fmla="*/ 19861 h 63002"/>
                <a:gd name="connsiteX4" fmla="*/ 2157 w 103540"/>
                <a:gd name="connsiteY4" fmla="*/ 3682 h 63002"/>
                <a:gd name="connsiteX5" fmla="*/ 0 w 103540"/>
                <a:gd name="connsiteY5" fmla="*/ 1525 h 63002"/>
                <a:gd name="connsiteX6" fmla="*/ 3236 w 103540"/>
                <a:gd name="connsiteY6" fmla="*/ 447 h 63002"/>
                <a:gd name="connsiteX7" fmla="*/ 36671 w 103540"/>
                <a:gd name="connsiteY7" fmla="*/ 17704 h 63002"/>
                <a:gd name="connsiteX8" fmla="*/ 53928 w 103540"/>
                <a:gd name="connsiteY8" fmla="*/ 32803 h 63002"/>
                <a:gd name="connsiteX9" fmla="*/ 85205 w 103540"/>
                <a:gd name="connsiteY9" fmla="*/ 56531 h 63002"/>
                <a:gd name="connsiteX10" fmla="*/ 100305 w 103540"/>
                <a:gd name="connsiteY10" fmla="*/ 58688 h 63002"/>
                <a:gd name="connsiteX11" fmla="*/ 103541 w 103540"/>
                <a:gd name="connsiteY11" fmla="*/ 59767 h 63002"/>
                <a:gd name="connsiteX12" fmla="*/ 101384 w 103540"/>
                <a:gd name="connsiteY12" fmla="*/ 61924 h 63002"/>
                <a:gd name="connsiteX13" fmla="*/ 99227 w 103540"/>
                <a:gd name="connsiteY13" fmla="*/ 63003 h 63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3540" h="63002">
                  <a:moveTo>
                    <a:pt x="99227" y="63003"/>
                  </a:moveTo>
                  <a:cubicBezTo>
                    <a:pt x="95991" y="63003"/>
                    <a:pt x="91677" y="61924"/>
                    <a:pt x="84127" y="59767"/>
                  </a:cubicBezTo>
                  <a:cubicBezTo>
                    <a:pt x="74420" y="57610"/>
                    <a:pt x="62556" y="45746"/>
                    <a:pt x="50692" y="34960"/>
                  </a:cubicBezTo>
                  <a:cubicBezTo>
                    <a:pt x="44221" y="29568"/>
                    <a:pt x="38828" y="24175"/>
                    <a:pt x="33435" y="19861"/>
                  </a:cubicBezTo>
                  <a:cubicBezTo>
                    <a:pt x="18335" y="7997"/>
                    <a:pt x="2157" y="3682"/>
                    <a:pt x="2157" y="3682"/>
                  </a:cubicBezTo>
                  <a:cubicBezTo>
                    <a:pt x="1079" y="3682"/>
                    <a:pt x="0" y="2604"/>
                    <a:pt x="0" y="1525"/>
                  </a:cubicBezTo>
                  <a:cubicBezTo>
                    <a:pt x="0" y="447"/>
                    <a:pt x="2157" y="-632"/>
                    <a:pt x="3236" y="447"/>
                  </a:cubicBezTo>
                  <a:cubicBezTo>
                    <a:pt x="4314" y="447"/>
                    <a:pt x="20492" y="5840"/>
                    <a:pt x="36671" y="17704"/>
                  </a:cubicBezTo>
                  <a:cubicBezTo>
                    <a:pt x="42063" y="22018"/>
                    <a:pt x="47456" y="27411"/>
                    <a:pt x="53928" y="32803"/>
                  </a:cubicBezTo>
                  <a:cubicBezTo>
                    <a:pt x="64713" y="42510"/>
                    <a:pt x="76577" y="54374"/>
                    <a:pt x="85205" y="56531"/>
                  </a:cubicBezTo>
                  <a:cubicBezTo>
                    <a:pt x="97070" y="59767"/>
                    <a:pt x="100305" y="58688"/>
                    <a:pt x="100305" y="58688"/>
                  </a:cubicBezTo>
                  <a:cubicBezTo>
                    <a:pt x="101384" y="58688"/>
                    <a:pt x="102462" y="58688"/>
                    <a:pt x="103541" y="59767"/>
                  </a:cubicBezTo>
                  <a:cubicBezTo>
                    <a:pt x="103541" y="60846"/>
                    <a:pt x="103541" y="61924"/>
                    <a:pt x="101384" y="61924"/>
                  </a:cubicBezTo>
                  <a:cubicBezTo>
                    <a:pt x="102462" y="63003"/>
                    <a:pt x="101384" y="63003"/>
                    <a:pt x="99227" y="63003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79" name="Freihandform: Form 2978">
              <a:extLst>
                <a:ext uri="{FF2B5EF4-FFF2-40B4-BE49-F238E27FC236}">
                  <a16:creationId xmlns:a16="http://schemas.microsoft.com/office/drawing/2014/main" id="{BDD5174E-CBBF-401C-BC73-C595D94D1230}"/>
                </a:ext>
              </a:extLst>
            </p:cNvPr>
            <p:cNvSpPr/>
            <p:nvPr/>
          </p:nvSpPr>
          <p:spPr>
            <a:xfrm>
              <a:off x="4075539" y="3581281"/>
              <a:ext cx="11119" cy="298758"/>
            </a:xfrm>
            <a:custGeom>
              <a:avLst/>
              <a:gdLst>
                <a:gd name="connsiteX0" fmla="*/ 7883 w 11119"/>
                <a:gd name="connsiteY0" fmla="*/ 298759 h 298758"/>
                <a:gd name="connsiteX1" fmla="*/ 5727 w 11119"/>
                <a:gd name="connsiteY1" fmla="*/ 296602 h 298758"/>
                <a:gd name="connsiteX2" fmla="*/ 1412 w 11119"/>
                <a:gd name="connsiteY2" fmla="*/ 269638 h 298758"/>
                <a:gd name="connsiteX3" fmla="*/ 2491 w 11119"/>
                <a:gd name="connsiteY3" fmla="*/ 212475 h 298758"/>
                <a:gd name="connsiteX4" fmla="*/ 3569 w 11119"/>
                <a:gd name="connsiteY4" fmla="*/ 139133 h 298758"/>
                <a:gd name="connsiteX5" fmla="*/ 2491 w 11119"/>
                <a:gd name="connsiteY5" fmla="*/ 132662 h 298758"/>
                <a:gd name="connsiteX6" fmla="*/ 2491 w 11119"/>
                <a:gd name="connsiteY6" fmla="*/ 67949 h 298758"/>
                <a:gd name="connsiteX7" fmla="*/ 2491 w 11119"/>
                <a:gd name="connsiteY7" fmla="*/ 2157 h 298758"/>
                <a:gd name="connsiteX8" fmla="*/ 4648 w 11119"/>
                <a:gd name="connsiteY8" fmla="*/ 0 h 298758"/>
                <a:gd name="connsiteX9" fmla="*/ 7883 w 11119"/>
                <a:gd name="connsiteY9" fmla="*/ 2157 h 298758"/>
                <a:gd name="connsiteX10" fmla="*/ 7883 w 11119"/>
                <a:gd name="connsiteY10" fmla="*/ 69027 h 298758"/>
                <a:gd name="connsiteX11" fmla="*/ 7883 w 11119"/>
                <a:gd name="connsiteY11" fmla="*/ 133740 h 298758"/>
                <a:gd name="connsiteX12" fmla="*/ 8962 w 11119"/>
                <a:gd name="connsiteY12" fmla="*/ 140212 h 298758"/>
                <a:gd name="connsiteX13" fmla="*/ 7883 w 11119"/>
                <a:gd name="connsiteY13" fmla="*/ 213553 h 298758"/>
                <a:gd name="connsiteX14" fmla="*/ 6805 w 11119"/>
                <a:gd name="connsiteY14" fmla="*/ 269638 h 298758"/>
                <a:gd name="connsiteX15" fmla="*/ 11119 w 11119"/>
                <a:gd name="connsiteY15" fmla="*/ 296602 h 298758"/>
                <a:gd name="connsiteX16" fmla="*/ 7883 w 11119"/>
                <a:gd name="connsiteY16" fmla="*/ 298759 h 298758"/>
                <a:gd name="connsiteX17" fmla="*/ 7883 w 11119"/>
                <a:gd name="connsiteY17" fmla="*/ 298759 h 29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119" h="298758">
                  <a:moveTo>
                    <a:pt x="7883" y="298759"/>
                  </a:moveTo>
                  <a:cubicBezTo>
                    <a:pt x="6805" y="298759"/>
                    <a:pt x="5727" y="297680"/>
                    <a:pt x="5727" y="296602"/>
                  </a:cubicBezTo>
                  <a:cubicBezTo>
                    <a:pt x="5727" y="296602"/>
                    <a:pt x="2491" y="281502"/>
                    <a:pt x="1412" y="269638"/>
                  </a:cubicBezTo>
                  <a:cubicBezTo>
                    <a:pt x="334" y="263166"/>
                    <a:pt x="1412" y="238360"/>
                    <a:pt x="2491" y="212475"/>
                  </a:cubicBezTo>
                  <a:cubicBezTo>
                    <a:pt x="3569" y="182275"/>
                    <a:pt x="4648" y="147761"/>
                    <a:pt x="3569" y="139133"/>
                  </a:cubicBezTo>
                  <a:cubicBezTo>
                    <a:pt x="3569" y="136976"/>
                    <a:pt x="2491" y="134819"/>
                    <a:pt x="2491" y="132662"/>
                  </a:cubicBezTo>
                  <a:cubicBezTo>
                    <a:pt x="334" y="118641"/>
                    <a:pt x="-1823" y="101384"/>
                    <a:pt x="2491" y="67949"/>
                  </a:cubicBezTo>
                  <a:cubicBezTo>
                    <a:pt x="6805" y="29121"/>
                    <a:pt x="2491" y="3236"/>
                    <a:pt x="2491" y="2157"/>
                  </a:cubicBezTo>
                  <a:cubicBezTo>
                    <a:pt x="2491" y="1079"/>
                    <a:pt x="3569" y="0"/>
                    <a:pt x="4648" y="0"/>
                  </a:cubicBezTo>
                  <a:cubicBezTo>
                    <a:pt x="5727" y="0"/>
                    <a:pt x="6805" y="1079"/>
                    <a:pt x="7883" y="2157"/>
                  </a:cubicBezTo>
                  <a:cubicBezTo>
                    <a:pt x="7883" y="2157"/>
                    <a:pt x="12198" y="29121"/>
                    <a:pt x="7883" y="69027"/>
                  </a:cubicBezTo>
                  <a:cubicBezTo>
                    <a:pt x="3569" y="102462"/>
                    <a:pt x="6805" y="119719"/>
                    <a:pt x="7883" y="133740"/>
                  </a:cubicBezTo>
                  <a:cubicBezTo>
                    <a:pt x="7883" y="135898"/>
                    <a:pt x="8962" y="138055"/>
                    <a:pt x="8962" y="140212"/>
                  </a:cubicBezTo>
                  <a:cubicBezTo>
                    <a:pt x="10041" y="148840"/>
                    <a:pt x="8962" y="182275"/>
                    <a:pt x="7883" y="213553"/>
                  </a:cubicBezTo>
                  <a:cubicBezTo>
                    <a:pt x="6805" y="239438"/>
                    <a:pt x="6805" y="264245"/>
                    <a:pt x="6805" y="269638"/>
                  </a:cubicBezTo>
                  <a:cubicBezTo>
                    <a:pt x="7883" y="282580"/>
                    <a:pt x="11119" y="296602"/>
                    <a:pt x="11119" y="296602"/>
                  </a:cubicBezTo>
                  <a:cubicBezTo>
                    <a:pt x="10041" y="297680"/>
                    <a:pt x="8962" y="298759"/>
                    <a:pt x="7883" y="298759"/>
                  </a:cubicBezTo>
                  <a:cubicBezTo>
                    <a:pt x="7883" y="298759"/>
                    <a:pt x="7883" y="298759"/>
                    <a:pt x="7883" y="298759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80" name="Freihandform: Form 2979">
              <a:extLst>
                <a:ext uri="{FF2B5EF4-FFF2-40B4-BE49-F238E27FC236}">
                  <a16:creationId xmlns:a16="http://schemas.microsoft.com/office/drawing/2014/main" id="{6F5EF449-BC4A-4DE6-BAC9-E294B634D8D1}"/>
                </a:ext>
              </a:extLst>
            </p:cNvPr>
            <p:cNvSpPr/>
            <p:nvPr/>
          </p:nvSpPr>
          <p:spPr>
            <a:xfrm>
              <a:off x="4078030" y="3798339"/>
              <a:ext cx="69836" cy="25654"/>
            </a:xfrm>
            <a:custGeom>
              <a:avLst/>
              <a:gdLst>
                <a:gd name="connsiteX0" fmla="*/ 4314 w 69836"/>
                <a:gd name="connsiteY0" fmla="*/ 25616 h 25654"/>
                <a:gd name="connsiteX1" fmla="*/ 2157 w 69836"/>
                <a:gd name="connsiteY1" fmla="*/ 25616 h 25654"/>
                <a:gd name="connsiteX2" fmla="*/ 0 w 69836"/>
                <a:gd name="connsiteY2" fmla="*/ 23458 h 25654"/>
                <a:gd name="connsiteX3" fmla="*/ 2157 w 69836"/>
                <a:gd name="connsiteY3" fmla="*/ 21301 h 25654"/>
                <a:gd name="connsiteX4" fmla="*/ 2157 w 69836"/>
                <a:gd name="connsiteY4" fmla="*/ 21301 h 25654"/>
                <a:gd name="connsiteX5" fmla="*/ 65792 w 69836"/>
                <a:gd name="connsiteY5" fmla="*/ 809 h 25654"/>
                <a:gd name="connsiteX6" fmla="*/ 69027 w 69836"/>
                <a:gd name="connsiteY6" fmla="*/ 809 h 25654"/>
                <a:gd name="connsiteX7" fmla="*/ 69027 w 69836"/>
                <a:gd name="connsiteY7" fmla="*/ 4045 h 25654"/>
                <a:gd name="connsiteX8" fmla="*/ 4314 w 69836"/>
                <a:gd name="connsiteY8" fmla="*/ 25616 h 25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836" h="25654">
                  <a:moveTo>
                    <a:pt x="4314" y="25616"/>
                  </a:moveTo>
                  <a:cubicBezTo>
                    <a:pt x="3236" y="25616"/>
                    <a:pt x="2157" y="25616"/>
                    <a:pt x="2157" y="25616"/>
                  </a:cubicBezTo>
                  <a:cubicBezTo>
                    <a:pt x="1079" y="25616"/>
                    <a:pt x="0" y="24537"/>
                    <a:pt x="0" y="23458"/>
                  </a:cubicBezTo>
                  <a:cubicBezTo>
                    <a:pt x="0" y="22380"/>
                    <a:pt x="1079" y="21301"/>
                    <a:pt x="2157" y="21301"/>
                  </a:cubicBezTo>
                  <a:cubicBezTo>
                    <a:pt x="2157" y="21301"/>
                    <a:pt x="2157" y="21301"/>
                    <a:pt x="2157" y="21301"/>
                  </a:cubicBezTo>
                  <a:cubicBezTo>
                    <a:pt x="37749" y="23458"/>
                    <a:pt x="64713" y="1887"/>
                    <a:pt x="65792" y="809"/>
                  </a:cubicBezTo>
                  <a:cubicBezTo>
                    <a:pt x="66870" y="-270"/>
                    <a:pt x="67949" y="-270"/>
                    <a:pt x="69027" y="809"/>
                  </a:cubicBezTo>
                  <a:cubicBezTo>
                    <a:pt x="70106" y="1887"/>
                    <a:pt x="70106" y="2966"/>
                    <a:pt x="69027" y="4045"/>
                  </a:cubicBezTo>
                  <a:cubicBezTo>
                    <a:pt x="67949" y="5123"/>
                    <a:pt x="40985" y="26694"/>
                    <a:pt x="4314" y="25616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81" name="Freihandform: Form 2980">
              <a:extLst>
                <a:ext uri="{FF2B5EF4-FFF2-40B4-BE49-F238E27FC236}">
                  <a16:creationId xmlns:a16="http://schemas.microsoft.com/office/drawing/2014/main" id="{321B3147-103B-4B7C-901E-0E1DC6CC0D49}"/>
                </a:ext>
              </a:extLst>
            </p:cNvPr>
            <p:cNvSpPr/>
            <p:nvPr/>
          </p:nvSpPr>
          <p:spPr>
            <a:xfrm>
              <a:off x="3966492" y="3856311"/>
              <a:ext cx="334797" cy="57609"/>
            </a:xfrm>
            <a:custGeom>
              <a:avLst/>
              <a:gdLst>
                <a:gd name="connsiteX0" fmla="*/ 254985 w 334797"/>
                <a:gd name="connsiteY0" fmla="*/ 57163 h 57609"/>
                <a:gd name="connsiteX1" fmla="*/ 178408 w 334797"/>
                <a:gd name="connsiteY1" fmla="*/ 51770 h 57609"/>
                <a:gd name="connsiteX2" fmla="*/ 166544 w 334797"/>
                <a:gd name="connsiteY2" fmla="*/ 50692 h 57609"/>
                <a:gd name="connsiteX3" fmla="*/ 93202 w 334797"/>
                <a:gd name="connsiteY3" fmla="*/ 50692 h 57609"/>
                <a:gd name="connsiteX4" fmla="*/ 89966 w 334797"/>
                <a:gd name="connsiteY4" fmla="*/ 50692 h 57609"/>
                <a:gd name="connsiteX5" fmla="*/ 25253 w 334797"/>
                <a:gd name="connsiteY5" fmla="*/ 48535 h 57609"/>
                <a:gd name="connsiteX6" fmla="*/ 1525 w 334797"/>
                <a:gd name="connsiteY6" fmla="*/ 36671 h 57609"/>
                <a:gd name="connsiteX7" fmla="*/ 447 w 334797"/>
                <a:gd name="connsiteY7" fmla="*/ 24807 h 57609"/>
                <a:gd name="connsiteX8" fmla="*/ 447 w 334797"/>
                <a:gd name="connsiteY8" fmla="*/ 10786 h 57609"/>
                <a:gd name="connsiteX9" fmla="*/ 1525 w 334797"/>
                <a:gd name="connsiteY9" fmla="*/ 2157 h 57609"/>
                <a:gd name="connsiteX10" fmla="*/ 5840 w 334797"/>
                <a:gd name="connsiteY10" fmla="*/ 0 h 57609"/>
                <a:gd name="connsiteX11" fmla="*/ 6918 w 334797"/>
                <a:gd name="connsiteY11" fmla="*/ 0 h 57609"/>
                <a:gd name="connsiteX12" fmla="*/ 9075 w 334797"/>
                <a:gd name="connsiteY12" fmla="*/ 2157 h 57609"/>
                <a:gd name="connsiteX13" fmla="*/ 6918 w 334797"/>
                <a:gd name="connsiteY13" fmla="*/ 4314 h 57609"/>
                <a:gd name="connsiteX14" fmla="*/ 5840 w 334797"/>
                <a:gd name="connsiteY14" fmla="*/ 4314 h 57609"/>
                <a:gd name="connsiteX15" fmla="*/ 4761 w 334797"/>
                <a:gd name="connsiteY15" fmla="*/ 5393 h 57609"/>
                <a:gd name="connsiteX16" fmla="*/ 4761 w 334797"/>
                <a:gd name="connsiteY16" fmla="*/ 10786 h 57609"/>
                <a:gd name="connsiteX17" fmla="*/ 4761 w 334797"/>
                <a:gd name="connsiteY17" fmla="*/ 25885 h 57609"/>
                <a:gd name="connsiteX18" fmla="*/ 4761 w 334797"/>
                <a:gd name="connsiteY18" fmla="*/ 35592 h 57609"/>
                <a:gd name="connsiteX19" fmla="*/ 25253 w 334797"/>
                <a:gd name="connsiteY19" fmla="*/ 45299 h 57609"/>
                <a:gd name="connsiteX20" fmla="*/ 88888 w 334797"/>
                <a:gd name="connsiteY20" fmla="*/ 47456 h 57609"/>
                <a:gd name="connsiteX21" fmla="*/ 92124 w 334797"/>
                <a:gd name="connsiteY21" fmla="*/ 47456 h 57609"/>
                <a:gd name="connsiteX22" fmla="*/ 166544 w 334797"/>
                <a:gd name="connsiteY22" fmla="*/ 47456 h 57609"/>
                <a:gd name="connsiteX23" fmla="*/ 178408 w 334797"/>
                <a:gd name="connsiteY23" fmla="*/ 48535 h 57609"/>
                <a:gd name="connsiteX24" fmla="*/ 281949 w 334797"/>
                <a:gd name="connsiteY24" fmla="*/ 53928 h 57609"/>
                <a:gd name="connsiteX25" fmla="*/ 328326 w 334797"/>
                <a:gd name="connsiteY25" fmla="*/ 42063 h 57609"/>
                <a:gd name="connsiteX26" fmla="*/ 330483 w 334797"/>
                <a:gd name="connsiteY26" fmla="*/ 38828 h 57609"/>
                <a:gd name="connsiteX27" fmla="*/ 330483 w 334797"/>
                <a:gd name="connsiteY27" fmla="*/ 29121 h 57609"/>
                <a:gd name="connsiteX28" fmla="*/ 329405 w 334797"/>
                <a:gd name="connsiteY28" fmla="*/ 26964 h 57609"/>
                <a:gd name="connsiteX29" fmla="*/ 329405 w 334797"/>
                <a:gd name="connsiteY29" fmla="*/ 25885 h 57609"/>
                <a:gd name="connsiteX30" fmla="*/ 328326 w 334797"/>
                <a:gd name="connsiteY30" fmla="*/ 18335 h 57609"/>
                <a:gd name="connsiteX31" fmla="*/ 320776 w 334797"/>
                <a:gd name="connsiteY31" fmla="*/ 10786 h 57609"/>
                <a:gd name="connsiteX32" fmla="*/ 319698 w 334797"/>
                <a:gd name="connsiteY32" fmla="*/ 8628 h 57609"/>
                <a:gd name="connsiteX33" fmla="*/ 322933 w 334797"/>
                <a:gd name="connsiteY33" fmla="*/ 6471 h 57609"/>
                <a:gd name="connsiteX34" fmla="*/ 332640 w 334797"/>
                <a:gd name="connsiteY34" fmla="*/ 16178 h 57609"/>
                <a:gd name="connsiteX35" fmla="*/ 332640 w 334797"/>
                <a:gd name="connsiteY35" fmla="*/ 16178 h 57609"/>
                <a:gd name="connsiteX36" fmla="*/ 333719 w 334797"/>
                <a:gd name="connsiteY36" fmla="*/ 23728 h 57609"/>
                <a:gd name="connsiteX37" fmla="*/ 334798 w 334797"/>
                <a:gd name="connsiteY37" fmla="*/ 25885 h 57609"/>
                <a:gd name="connsiteX38" fmla="*/ 334798 w 334797"/>
                <a:gd name="connsiteY38" fmla="*/ 26964 h 57609"/>
                <a:gd name="connsiteX39" fmla="*/ 334798 w 334797"/>
                <a:gd name="connsiteY39" fmla="*/ 36671 h 57609"/>
                <a:gd name="connsiteX40" fmla="*/ 331562 w 334797"/>
                <a:gd name="connsiteY40" fmla="*/ 43142 h 57609"/>
                <a:gd name="connsiteX41" fmla="*/ 281949 w 334797"/>
                <a:gd name="connsiteY41" fmla="*/ 56085 h 57609"/>
                <a:gd name="connsiteX42" fmla="*/ 254985 w 334797"/>
                <a:gd name="connsiteY42" fmla="*/ 57163 h 57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34797" h="57609">
                  <a:moveTo>
                    <a:pt x="254985" y="57163"/>
                  </a:moveTo>
                  <a:cubicBezTo>
                    <a:pt x="230178" y="56085"/>
                    <a:pt x="201057" y="53928"/>
                    <a:pt x="178408" y="51770"/>
                  </a:cubicBezTo>
                  <a:cubicBezTo>
                    <a:pt x="174094" y="51770"/>
                    <a:pt x="169779" y="50692"/>
                    <a:pt x="166544" y="50692"/>
                  </a:cubicBezTo>
                  <a:cubicBezTo>
                    <a:pt x="140658" y="48535"/>
                    <a:pt x="111537" y="49613"/>
                    <a:pt x="93202" y="50692"/>
                  </a:cubicBezTo>
                  <a:lnTo>
                    <a:pt x="89966" y="50692"/>
                  </a:lnTo>
                  <a:cubicBezTo>
                    <a:pt x="71631" y="51770"/>
                    <a:pt x="37117" y="49613"/>
                    <a:pt x="25253" y="48535"/>
                  </a:cubicBezTo>
                  <a:cubicBezTo>
                    <a:pt x="13389" y="47456"/>
                    <a:pt x="3682" y="39906"/>
                    <a:pt x="1525" y="36671"/>
                  </a:cubicBezTo>
                  <a:cubicBezTo>
                    <a:pt x="447" y="34514"/>
                    <a:pt x="447" y="31278"/>
                    <a:pt x="447" y="24807"/>
                  </a:cubicBezTo>
                  <a:cubicBezTo>
                    <a:pt x="447" y="20492"/>
                    <a:pt x="1525" y="15100"/>
                    <a:pt x="447" y="10786"/>
                  </a:cubicBezTo>
                  <a:cubicBezTo>
                    <a:pt x="-632" y="7550"/>
                    <a:pt x="447" y="4314"/>
                    <a:pt x="1525" y="2157"/>
                  </a:cubicBezTo>
                  <a:cubicBezTo>
                    <a:pt x="3682" y="0"/>
                    <a:pt x="5840" y="0"/>
                    <a:pt x="5840" y="0"/>
                  </a:cubicBezTo>
                  <a:lnTo>
                    <a:pt x="6918" y="0"/>
                  </a:lnTo>
                  <a:cubicBezTo>
                    <a:pt x="7996" y="0"/>
                    <a:pt x="9075" y="1079"/>
                    <a:pt x="9075" y="2157"/>
                  </a:cubicBezTo>
                  <a:cubicBezTo>
                    <a:pt x="9075" y="3236"/>
                    <a:pt x="7996" y="4314"/>
                    <a:pt x="6918" y="4314"/>
                  </a:cubicBezTo>
                  <a:lnTo>
                    <a:pt x="5840" y="4314"/>
                  </a:lnTo>
                  <a:cubicBezTo>
                    <a:pt x="5840" y="4314"/>
                    <a:pt x="5840" y="4314"/>
                    <a:pt x="4761" y="5393"/>
                  </a:cubicBezTo>
                  <a:cubicBezTo>
                    <a:pt x="3682" y="6471"/>
                    <a:pt x="3682" y="8628"/>
                    <a:pt x="4761" y="10786"/>
                  </a:cubicBezTo>
                  <a:cubicBezTo>
                    <a:pt x="5840" y="15100"/>
                    <a:pt x="5840" y="20492"/>
                    <a:pt x="4761" y="25885"/>
                  </a:cubicBezTo>
                  <a:cubicBezTo>
                    <a:pt x="4761" y="29121"/>
                    <a:pt x="4761" y="34514"/>
                    <a:pt x="4761" y="35592"/>
                  </a:cubicBezTo>
                  <a:cubicBezTo>
                    <a:pt x="6918" y="37749"/>
                    <a:pt x="14468" y="44221"/>
                    <a:pt x="25253" y="45299"/>
                  </a:cubicBezTo>
                  <a:cubicBezTo>
                    <a:pt x="36039" y="46378"/>
                    <a:pt x="69474" y="48535"/>
                    <a:pt x="88888" y="47456"/>
                  </a:cubicBezTo>
                  <a:lnTo>
                    <a:pt x="92124" y="47456"/>
                  </a:lnTo>
                  <a:cubicBezTo>
                    <a:pt x="111537" y="46378"/>
                    <a:pt x="140658" y="45299"/>
                    <a:pt x="166544" y="47456"/>
                  </a:cubicBezTo>
                  <a:cubicBezTo>
                    <a:pt x="169779" y="47456"/>
                    <a:pt x="174094" y="48535"/>
                    <a:pt x="178408" y="48535"/>
                  </a:cubicBezTo>
                  <a:cubicBezTo>
                    <a:pt x="207528" y="51770"/>
                    <a:pt x="257142" y="56085"/>
                    <a:pt x="281949" y="53928"/>
                  </a:cubicBezTo>
                  <a:cubicBezTo>
                    <a:pt x="306755" y="51770"/>
                    <a:pt x="321855" y="47456"/>
                    <a:pt x="328326" y="42063"/>
                  </a:cubicBezTo>
                  <a:cubicBezTo>
                    <a:pt x="329405" y="40985"/>
                    <a:pt x="329405" y="39906"/>
                    <a:pt x="330483" y="38828"/>
                  </a:cubicBezTo>
                  <a:lnTo>
                    <a:pt x="330483" y="29121"/>
                  </a:lnTo>
                  <a:lnTo>
                    <a:pt x="329405" y="26964"/>
                  </a:lnTo>
                  <a:cubicBezTo>
                    <a:pt x="329405" y="26964"/>
                    <a:pt x="329405" y="26964"/>
                    <a:pt x="329405" y="25885"/>
                  </a:cubicBezTo>
                  <a:lnTo>
                    <a:pt x="328326" y="18335"/>
                  </a:lnTo>
                  <a:cubicBezTo>
                    <a:pt x="328326" y="17257"/>
                    <a:pt x="326169" y="12943"/>
                    <a:pt x="320776" y="10786"/>
                  </a:cubicBezTo>
                  <a:cubicBezTo>
                    <a:pt x="319698" y="10786"/>
                    <a:pt x="319698" y="9707"/>
                    <a:pt x="319698" y="8628"/>
                  </a:cubicBezTo>
                  <a:cubicBezTo>
                    <a:pt x="319698" y="7550"/>
                    <a:pt x="321855" y="6471"/>
                    <a:pt x="322933" y="6471"/>
                  </a:cubicBezTo>
                  <a:cubicBezTo>
                    <a:pt x="330483" y="9707"/>
                    <a:pt x="332640" y="16178"/>
                    <a:pt x="332640" y="16178"/>
                  </a:cubicBezTo>
                  <a:cubicBezTo>
                    <a:pt x="332640" y="16178"/>
                    <a:pt x="332640" y="16178"/>
                    <a:pt x="332640" y="16178"/>
                  </a:cubicBezTo>
                  <a:lnTo>
                    <a:pt x="333719" y="23728"/>
                  </a:lnTo>
                  <a:lnTo>
                    <a:pt x="334798" y="25885"/>
                  </a:lnTo>
                  <a:cubicBezTo>
                    <a:pt x="334798" y="25885"/>
                    <a:pt x="334798" y="26964"/>
                    <a:pt x="334798" y="26964"/>
                  </a:cubicBezTo>
                  <a:lnTo>
                    <a:pt x="334798" y="36671"/>
                  </a:lnTo>
                  <a:cubicBezTo>
                    <a:pt x="334798" y="38828"/>
                    <a:pt x="333719" y="40985"/>
                    <a:pt x="331562" y="43142"/>
                  </a:cubicBezTo>
                  <a:cubicBezTo>
                    <a:pt x="324012" y="49613"/>
                    <a:pt x="308912" y="53928"/>
                    <a:pt x="281949" y="56085"/>
                  </a:cubicBezTo>
                  <a:cubicBezTo>
                    <a:pt x="275477" y="57163"/>
                    <a:pt x="265770" y="58242"/>
                    <a:pt x="254985" y="57163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982" name="Grafik 2">
            <a:extLst>
              <a:ext uri="{FF2B5EF4-FFF2-40B4-BE49-F238E27FC236}">
                <a16:creationId xmlns:a16="http://schemas.microsoft.com/office/drawing/2014/main" id="{30503C22-94AE-49F1-9299-D3EAB065CC70}"/>
              </a:ext>
            </a:extLst>
          </p:cNvPr>
          <p:cNvGrpSpPr/>
          <p:nvPr/>
        </p:nvGrpSpPr>
        <p:grpSpPr>
          <a:xfrm>
            <a:off x="8319971" y="2705051"/>
            <a:ext cx="410927" cy="260315"/>
            <a:chOff x="8319971" y="2705051"/>
            <a:chExt cx="410927" cy="260315"/>
          </a:xfrm>
          <a:solidFill>
            <a:srgbClr val="454545"/>
          </a:solidFill>
        </p:grpSpPr>
        <p:sp>
          <p:nvSpPr>
            <p:cNvPr id="2983" name="Freihandform: Form 2982">
              <a:extLst>
                <a:ext uri="{FF2B5EF4-FFF2-40B4-BE49-F238E27FC236}">
                  <a16:creationId xmlns:a16="http://schemas.microsoft.com/office/drawing/2014/main" id="{10095127-FD84-4216-ACBE-E3842AD74C22}"/>
                </a:ext>
              </a:extLst>
            </p:cNvPr>
            <p:cNvSpPr/>
            <p:nvPr/>
          </p:nvSpPr>
          <p:spPr>
            <a:xfrm>
              <a:off x="8323724" y="2723327"/>
              <a:ext cx="152636" cy="194645"/>
            </a:xfrm>
            <a:custGeom>
              <a:avLst/>
              <a:gdLst>
                <a:gd name="connsiteX0" fmla="*/ 3797 w 152636"/>
                <a:gd name="connsiteY0" fmla="*/ 194645 h 194645"/>
                <a:gd name="connsiteX1" fmla="*/ 1640 w 152636"/>
                <a:gd name="connsiteY1" fmla="*/ 192488 h 194645"/>
                <a:gd name="connsiteX2" fmla="*/ 9190 w 152636"/>
                <a:gd name="connsiteY2" fmla="*/ 114832 h 194645"/>
                <a:gd name="connsiteX3" fmla="*/ 16739 w 152636"/>
                <a:gd name="connsiteY3" fmla="*/ 4820 h 194645"/>
                <a:gd name="connsiteX4" fmla="*/ 18896 w 152636"/>
                <a:gd name="connsiteY4" fmla="*/ 2663 h 194645"/>
                <a:gd name="connsiteX5" fmla="*/ 151558 w 152636"/>
                <a:gd name="connsiteY5" fmla="*/ 9134 h 194645"/>
                <a:gd name="connsiteX6" fmla="*/ 152637 w 152636"/>
                <a:gd name="connsiteY6" fmla="*/ 11292 h 194645"/>
                <a:gd name="connsiteX7" fmla="*/ 152637 w 152636"/>
                <a:gd name="connsiteY7" fmla="*/ 23156 h 194645"/>
                <a:gd name="connsiteX8" fmla="*/ 151558 w 152636"/>
                <a:gd name="connsiteY8" fmla="*/ 26391 h 194645"/>
                <a:gd name="connsiteX9" fmla="*/ 148322 w 152636"/>
                <a:gd name="connsiteY9" fmla="*/ 25313 h 194645"/>
                <a:gd name="connsiteX10" fmla="*/ 147244 w 152636"/>
                <a:gd name="connsiteY10" fmla="*/ 13449 h 194645"/>
                <a:gd name="connsiteX11" fmla="*/ 21053 w 152636"/>
                <a:gd name="connsiteY11" fmla="*/ 8056 h 194645"/>
                <a:gd name="connsiteX12" fmla="*/ 13503 w 152636"/>
                <a:gd name="connsiteY12" fmla="*/ 116990 h 194645"/>
                <a:gd name="connsiteX13" fmla="*/ 5953 w 152636"/>
                <a:gd name="connsiteY13" fmla="*/ 191410 h 194645"/>
                <a:gd name="connsiteX14" fmla="*/ 3797 w 152636"/>
                <a:gd name="connsiteY14" fmla="*/ 194645 h 194645"/>
                <a:gd name="connsiteX15" fmla="*/ 3797 w 152636"/>
                <a:gd name="connsiteY15" fmla="*/ 194645 h 194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636" h="194645">
                  <a:moveTo>
                    <a:pt x="3797" y="194645"/>
                  </a:moveTo>
                  <a:cubicBezTo>
                    <a:pt x="2718" y="194645"/>
                    <a:pt x="1640" y="193567"/>
                    <a:pt x="1640" y="192488"/>
                  </a:cubicBezTo>
                  <a:cubicBezTo>
                    <a:pt x="-1596" y="177388"/>
                    <a:pt x="-518" y="143953"/>
                    <a:pt x="9190" y="114832"/>
                  </a:cubicBezTo>
                  <a:cubicBezTo>
                    <a:pt x="19975" y="82476"/>
                    <a:pt x="16739" y="5899"/>
                    <a:pt x="16739" y="4820"/>
                  </a:cubicBezTo>
                  <a:cubicBezTo>
                    <a:pt x="16739" y="3742"/>
                    <a:pt x="17818" y="2663"/>
                    <a:pt x="18896" y="2663"/>
                  </a:cubicBezTo>
                  <a:cubicBezTo>
                    <a:pt x="122437" y="-5965"/>
                    <a:pt x="150480" y="9134"/>
                    <a:pt x="151558" y="9134"/>
                  </a:cubicBezTo>
                  <a:cubicBezTo>
                    <a:pt x="152637" y="9134"/>
                    <a:pt x="152637" y="10213"/>
                    <a:pt x="152637" y="11292"/>
                  </a:cubicBezTo>
                  <a:cubicBezTo>
                    <a:pt x="152637" y="14527"/>
                    <a:pt x="152637" y="20998"/>
                    <a:pt x="152637" y="23156"/>
                  </a:cubicBezTo>
                  <a:cubicBezTo>
                    <a:pt x="152637" y="24234"/>
                    <a:pt x="152637" y="25313"/>
                    <a:pt x="151558" y="26391"/>
                  </a:cubicBezTo>
                  <a:cubicBezTo>
                    <a:pt x="150480" y="26391"/>
                    <a:pt x="149401" y="26391"/>
                    <a:pt x="148322" y="25313"/>
                  </a:cubicBezTo>
                  <a:cubicBezTo>
                    <a:pt x="147244" y="23156"/>
                    <a:pt x="147244" y="16684"/>
                    <a:pt x="147244" y="13449"/>
                  </a:cubicBezTo>
                  <a:cubicBezTo>
                    <a:pt x="140772" y="11292"/>
                    <a:pt x="109495" y="506"/>
                    <a:pt x="21053" y="8056"/>
                  </a:cubicBezTo>
                  <a:cubicBezTo>
                    <a:pt x="21053" y="20998"/>
                    <a:pt x="23211" y="86790"/>
                    <a:pt x="13503" y="116990"/>
                  </a:cubicBezTo>
                  <a:cubicBezTo>
                    <a:pt x="4875" y="143953"/>
                    <a:pt x="2718" y="177388"/>
                    <a:pt x="5953" y="191410"/>
                  </a:cubicBezTo>
                  <a:cubicBezTo>
                    <a:pt x="5953" y="192488"/>
                    <a:pt x="5953" y="193567"/>
                    <a:pt x="3797" y="194645"/>
                  </a:cubicBezTo>
                  <a:cubicBezTo>
                    <a:pt x="3797" y="194645"/>
                    <a:pt x="3797" y="194645"/>
                    <a:pt x="3797" y="194645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84" name="Freihandform: Form 2983">
              <a:extLst>
                <a:ext uri="{FF2B5EF4-FFF2-40B4-BE49-F238E27FC236}">
                  <a16:creationId xmlns:a16="http://schemas.microsoft.com/office/drawing/2014/main" id="{AC6C1D97-5F1E-412D-9656-0F6BEFFD3F4F}"/>
                </a:ext>
              </a:extLst>
            </p:cNvPr>
            <p:cNvSpPr/>
            <p:nvPr/>
          </p:nvSpPr>
          <p:spPr>
            <a:xfrm>
              <a:off x="8567591" y="2853891"/>
              <a:ext cx="154881" cy="43588"/>
            </a:xfrm>
            <a:custGeom>
              <a:avLst/>
              <a:gdLst>
                <a:gd name="connsiteX0" fmla="*/ 151444 w 154881"/>
                <a:gd name="connsiteY0" fmla="*/ 43589 h 43588"/>
                <a:gd name="connsiteX1" fmla="*/ 151444 w 154881"/>
                <a:gd name="connsiteY1" fmla="*/ 43589 h 43588"/>
                <a:gd name="connsiteX2" fmla="*/ 149287 w 154881"/>
                <a:gd name="connsiteY2" fmla="*/ 41432 h 43588"/>
                <a:gd name="connsiteX3" fmla="*/ 140659 w 154881"/>
                <a:gd name="connsiteY3" fmla="*/ 24175 h 43588"/>
                <a:gd name="connsiteX4" fmla="*/ 102909 w 154881"/>
                <a:gd name="connsiteY4" fmla="*/ 15546 h 43588"/>
                <a:gd name="connsiteX5" fmla="*/ 88888 w 154881"/>
                <a:gd name="connsiteY5" fmla="*/ 18782 h 43588"/>
                <a:gd name="connsiteX6" fmla="*/ 1525 w 154881"/>
                <a:gd name="connsiteY6" fmla="*/ 14468 h 43588"/>
                <a:gd name="connsiteX7" fmla="*/ 447 w 154881"/>
                <a:gd name="connsiteY7" fmla="*/ 11232 h 43588"/>
                <a:gd name="connsiteX8" fmla="*/ 1525 w 154881"/>
                <a:gd name="connsiteY8" fmla="*/ 4761 h 43588"/>
                <a:gd name="connsiteX9" fmla="*/ 447 w 154881"/>
                <a:gd name="connsiteY9" fmla="*/ 1525 h 43588"/>
                <a:gd name="connsiteX10" fmla="*/ 3682 w 154881"/>
                <a:gd name="connsiteY10" fmla="*/ 447 h 43588"/>
                <a:gd name="connsiteX11" fmla="*/ 5840 w 154881"/>
                <a:gd name="connsiteY11" fmla="*/ 11232 h 43588"/>
                <a:gd name="connsiteX12" fmla="*/ 88888 w 154881"/>
                <a:gd name="connsiteY12" fmla="*/ 14468 h 43588"/>
                <a:gd name="connsiteX13" fmla="*/ 102909 w 154881"/>
                <a:gd name="connsiteY13" fmla="*/ 11232 h 43588"/>
                <a:gd name="connsiteX14" fmla="*/ 144972 w 154881"/>
                <a:gd name="connsiteY14" fmla="*/ 20939 h 43588"/>
                <a:gd name="connsiteX15" fmla="*/ 154680 w 154881"/>
                <a:gd name="connsiteY15" fmla="*/ 42510 h 43588"/>
                <a:gd name="connsiteX16" fmla="*/ 151444 w 154881"/>
                <a:gd name="connsiteY16" fmla="*/ 43589 h 4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81" h="43588">
                  <a:moveTo>
                    <a:pt x="151444" y="43589"/>
                  </a:moveTo>
                  <a:cubicBezTo>
                    <a:pt x="151444" y="43589"/>
                    <a:pt x="151444" y="43589"/>
                    <a:pt x="151444" y="43589"/>
                  </a:cubicBezTo>
                  <a:cubicBezTo>
                    <a:pt x="150365" y="43589"/>
                    <a:pt x="149287" y="42510"/>
                    <a:pt x="149287" y="41432"/>
                  </a:cubicBezTo>
                  <a:cubicBezTo>
                    <a:pt x="149287" y="37117"/>
                    <a:pt x="147130" y="29568"/>
                    <a:pt x="140659" y="24175"/>
                  </a:cubicBezTo>
                  <a:cubicBezTo>
                    <a:pt x="134187" y="18782"/>
                    <a:pt x="122323" y="12311"/>
                    <a:pt x="102909" y="15546"/>
                  </a:cubicBezTo>
                  <a:cubicBezTo>
                    <a:pt x="98595" y="16625"/>
                    <a:pt x="93202" y="17704"/>
                    <a:pt x="88888" y="18782"/>
                  </a:cubicBezTo>
                  <a:cubicBezTo>
                    <a:pt x="56532" y="25253"/>
                    <a:pt x="31725" y="30646"/>
                    <a:pt x="1525" y="14468"/>
                  </a:cubicBezTo>
                  <a:cubicBezTo>
                    <a:pt x="447" y="14468"/>
                    <a:pt x="447" y="12311"/>
                    <a:pt x="447" y="11232"/>
                  </a:cubicBezTo>
                  <a:cubicBezTo>
                    <a:pt x="1525" y="9075"/>
                    <a:pt x="1525" y="5839"/>
                    <a:pt x="1525" y="4761"/>
                  </a:cubicBezTo>
                  <a:cubicBezTo>
                    <a:pt x="447" y="4761"/>
                    <a:pt x="-632" y="2604"/>
                    <a:pt x="447" y="1525"/>
                  </a:cubicBezTo>
                  <a:cubicBezTo>
                    <a:pt x="447" y="447"/>
                    <a:pt x="2604" y="-632"/>
                    <a:pt x="3682" y="447"/>
                  </a:cubicBezTo>
                  <a:cubicBezTo>
                    <a:pt x="7997" y="1525"/>
                    <a:pt x="6918" y="6918"/>
                    <a:pt x="5840" y="11232"/>
                  </a:cubicBezTo>
                  <a:cubicBezTo>
                    <a:pt x="32803" y="25253"/>
                    <a:pt x="57610" y="19861"/>
                    <a:pt x="88888" y="14468"/>
                  </a:cubicBezTo>
                  <a:cubicBezTo>
                    <a:pt x="93202" y="13389"/>
                    <a:pt x="98595" y="12311"/>
                    <a:pt x="102909" y="11232"/>
                  </a:cubicBezTo>
                  <a:cubicBezTo>
                    <a:pt x="124480" y="6918"/>
                    <a:pt x="137423" y="14468"/>
                    <a:pt x="144972" y="20939"/>
                  </a:cubicBezTo>
                  <a:cubicBezTo>
                    <a:pt x="152522" y="28489"/>
                    <a:pt x="155758" y="37117"/>
                    <a:pt x="154680" y="42510"/>
                  </a:cubicBezTo>
                  <a:cubicBezTo>
                    <a:pt x="153601" y="42510"/>
                    <a:pt x="152522" y="43589"/>
                    <a:pt x="151444" y="43589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85" name="Freihandform: Form 2984">
              <a:extLst>
                <a:ext uri="{FF2B5EF4-FFF2-40B4-BE49-F238E27FC236}">
                  <a16:creationId xmlns:a16="http://schemas.microsoft.com/office/drawing/2014/main" id="{FF7191B3-BCCB-4007-8D56-4EB92DA0FE2D}"/>
                </a:ext>
              </a:extLst>
            </p:cNvPr>
            <p:cNvSpPr/>
            <p:nvPr/>
          </p:nvSpPr>
          <p:spPr>
            <a:xfrm>
              <a:off x="8436454" y="2867280"/>
              <a:ext cx="144526" cy="60398"/>
            </a:xfrm>
            <a:custGeom>
              <a:avLst/>
              <a:gdLst>
                <a:gd name="connsiteX0" fmla="*/ 2157 w 144526"/>
                <a:gd name="connsiteY0" fmla="*/ 60399 h 60398"/>
                <a:gd name="connsiteX1" fmla="*/ 2157 w 144526"/>
                <a:gd name="connsiteY1" fmla="*/ 60399 h 60398"/>
                <a:gd name="connsiteX2" fmla="*/ 0 w 144526"/>
                <a:gd name="connsiteY2" fmla="*/ 58242 h 60398"/>
                <a:gd name="connsiteX3" fmla="*/ 58242 w 144526"/>
                <a:gd name="connsiteY3" fmla="*/ 23728 h 60398"/>
                <a:gd name="connsiteX4" fmla="*/ 59320 w 144526"/>
                <a:gd name="connsiteY4" fmla="*/ 23728 h 60398"/>
                <a:gd name="connsiteX5" fmla="*/ 132662 w 144526"/>
                <a:gd name="connsiteY5" fmla="*/ 26964 h 60398"/>
                <a:gd name="connsiteX6" fmla="*/ 139133 w 144526"/>
                <a:gd name="connsiteY6" fmla="*/ 2157 h 60398"/>
                <a:gd name="connsiteX7" fmla="*/ 142369 w 144526"/>
                <a:gd name="connsiteY7" fmla="*/ 0 h 60398"/>
                <a:gd name="connsiteX8" fmla="*/ 144526 w 144526"/>
                <a:gd name="connsiteY8" fmla="*/ 3236 h 60398"/>
                <a:gd name="connsiteX9" fmla="*/ 138054 w 144526"/>
                <a:gd name="connsiteY9" fmla="*/ 30199 h 60398"/>
                <a:gd name="connsiteX10" fmla="*/ 135897 w 144526"/>
                <a:gd name="connsiteY10" fmla="*/ 32357 h 60398"/>
                <a:gd name="connsiteX11" fmla="*/ 61478 w 144526"/>
                <a:gd name="connsiteY11" fmla="*/ 28042 h 60398"/>
                <a:gd name="connsiteX12" fmla="*/ 60399 w 144526"/>
                <a:gd name="connsiteY12" fmla="*/ 28042 h 60398"/>
                <a:gd name="connsiteX13" fmla="*/ 7550 w 144526"/>
                <a:gd name="connsiteY13" fmla="*/ 58242 h 60398"/>
                <a:gd name="connsiteX14" fmla="*/ 2157 w 144526"/>
                <a:gd name="connsiteY14" fmla="*/ 60399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4526" h="60398">
                  <a:moveTo>
                    <a:pt x="2157" y="60399"/>
                  </a:moveTo>
                  <a:cubicBezTo>
                    <a:pt x="2157" y="60399"/>
                    <a:pt x="2157" y="60399"/>
                    <a:pt x="2157" y="60399"/>
                  </a:cubicBezTo>
                  <a:cubicBezTo>
                    <a:pt x="1078" y="60399"/>
                    <a:pt x="0" y="59320"/>
                    <a:pt x="0" y="58242"/>
                  </a:cubicBezTo>
                  <a:cubicBezTo>
                    <a:pt x="0" y="57163"/>
                    <a:pt x="5393" y="24807"/>
                    <a:pt x="58242" y="23728"/>
                  </a:cubicBezTo>
                  <a:cubicBezTo>
                    <a:pt x="58242" y="23728"/>
                    <a:pt x="59320" y="23728"/>
                    <a:pt x="59320" y="23728"/>
                  </a:cubicBezTo>
                  <a:cubicBezTo>
                    <a:pt x="102462" y="22650"/>
                    <a:pt x="126191" y="25885"/>
                    <a:pt x="132662" y="26964"/>
                  </a:cubicBezTo>
                  <a:lnTo>
                    <a:pt x="139133" y="2157"/>
                  </a:lnTo>
                  <a:cubicBezTo>
                    <a:pt x="139133" y="1079"/>
                    <a:pt x="140212" y="0"/>
                    <a:pt x="142369" y="0"/>
                  </a:cubicBezTo>
                  <a:cubicBezTo>
                    <a:pt x="143447" y="0"/>
                    <a:pt x="144526" y="1079"/>
                    <a:pt x="144526" y="3236"/>
                  </a:cubicBezTo>
                  <a:lnTo>
                    <a:pt x="138054" y="30199"/>
                  </a:lnTo>
                  <a:cubicBezTo>
                    <a:pt x="138054" y="31278"/>
                    <a:pt x="136976" y="32357"/>
                    <a:pt x="135897" y="32357"/>
                  </a:cubicBezTo>
                  <a:cubicBezTo>
                    <a:pt x="135897" y="32357"/>
                    <a:pt x="113248" y="26964"/>
                    <a:pt x="61478" y="28042"/>
                  </a:cubicBezTo>
                  <a:cubicBezTo>
                    <a:pt x="61478" y="28042"/>
                    <a:pt x="60399" y="28042"/>
                    <a:pt x="60399" y="28042"/>
                  </a:cubicBezTo>
                  <a:cubicBezTo>
                    <a:pt x="11864" y="29121"/>
                    <a:pt x="7550" y="58242"/>
                    <a:pt x="7550" y="58242"/>
                  </a:cubicBezTo>
                  <a:cubicBezTo>
                    <a:pt x="4314" y="59320"/>
                    <a:pt x="3236" y="60399"/>
                    <a:pt x="2157" y="60399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86" name="Freihandform: Form 2985">
              <a:extLst>
                <a:ext uri="{FF2B5EF4-FFF2-40B4-BE49-F238E27FC236}">
                  <a16:creationId xmlns:a16="http://schemas.microsoft.com/office/drawing/2014/main" id="{519E1BAC-C89D-4466-B1A1-8E50F9761B11}"/>
                </a:ext>
              </a:extLst>
            </p:cNvPr>
            <p:cNvSpPr/>
            <p:nvPr/>
          </p:nvSpPr>
          <p:spPr>
            <a:xfrm>
              <a:off x="8625832" y="2881933"/>
              <a:ext cx="15737" cy="58688"/>
            </a:xfrm>
            <a:custGeom>
              <a:avLst/>
              <a:gdLst>
                <a:gd name="connsiteX0" fmla="*/ 11232 w 15737"/>
                <a:gd name="connsiteY0" fmla="*/ 58689 h 58688"/>
                <a:gd name="connsiteX1" fmla="*/ 11232 w 15737"/>
                <a:gd name="connsiteY1" fmla="*/ 58689 h 58688"/>
                <a:gd name="connsiteX2" fmla="*/ 9076 w 15737"/>
                <a:gd name="connsiteY2" fmla="*/ 56531 h 58688"/>
                <a:gd name="connsiteX3" fmla="*/ 447 w 15737"/>
                <a:gd name="connsiteY3" fmla="*/ 3682 h 58688"/>
                <a:gd name="connsiteX4" fmla="*/ 1526 w 15737"/>
                <a:gd name="connsiteY4" fmla="*/ 447 h 58688"/>
                <a:gd name="connsiteX5" fmla="*/ 4761 w 15737"/>
                <a:gd name="connsiteY5" fmla="*/ 1525 h 58688"/>
                <a:gd name="connsiteX6" fmla="*/ 14468 w 15737"/>
                <a:gd name="connsiteY6" fmla="*/ 56531 h 58688"/>
                <a:gd name="connsiteX7" fmla="*/ 11232 w 15737"/>
                <a:gd name="connsiteY7" fmla="*/ 58689 h 58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37" h="58688">
                  <a:moveTo>
                    <a:pt x="11232" y="58689"/>
                  </a:moveTo>
                  <a:cubicBezTo>
                    <a:pt x="11232" y="58689"/>
                    <a:pt x="10154" y="58689"/>
                    <a:pt x="11232" y="58689"/>
                  </a:cubicBezTo>
                  <a:cubicBezTo>
                    <a:pt x="9076" y="58689"/>
                    <a:pt x="9076" y="57610"/>
                    <a:pt x="9076" y="56531"/>
                  </a:cubicBezTo>
                  <a:cubicBezTo>
                    <a:pt x="13389" y="34960"/>
                    <a:pt x="6918" y="15546"/>
                    <a:pt x="447" y="3682"/>
                  </a:cubicBezTo>
                  <a:cubicBezTo>
                    <a:pt x="-632" y="2604"/>
                    <a:pt x="447" y="1525"/>
                    <a:pt x="1526" y="447"/>
                  </a:cubicBezTo>
                  <a:cubicBezTo>
                    <a:pt x="2604" y="-632"/>
                    <a:pt x="3683" y="447"/>
                    <a:pt x="4761" y="1525"/>
                  </a:cubicBezTo>
                  <a:cubicBezTo>
                    <a:pt x="11232" y="14468"/>
                    <a:pt x="18782" y="33882"/>
                    <a:pt x="14468" y="56531"/>
                  </a:cubicBezTo>
                  <a:cubicBezTo>
                    <a:pt x="13389" y="57610"/>
                    <a:pt x="12311" y="58689"/>
                    <a:pt x="11232" y="58689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87" name="Freihandform: Form 2986">
              <a:extLst>
                <a:ext uri="{FF2B5EF4-FFF2-40B4-BE49-F238E27FC236}">
                  <a16:creationId xmlns:a16="http://schemas.microsoft.com/office/drawing/2014/main" id="{B23C20FD-DA33-4C66-AC68-6F7A3BE3D878}"/>
                </a:ext>
              </a:extLst>
            </p:cNvPr>
            <p:cNvSpPr/>
            <p:nvPr/>
          </p:nvSpPr>
          <p:spPr>
            <a:xfrm>
              <a:off x="8635986" y="2879144"/>
              <a:ext cx="15290" cy="56084"/>
            </a:xfrm>
            <a:custGeom>
              <a:avLst/>
              <a:gdLst>
                <a:gd name="connsiteX0" fmla="*/ 11864 w 15290"/>
                <a:gd name="connsiteY0" fmla="*/ 56085 h 56084"/>
                <a:gd name="connsiteX1" fmla="*/ 11864 w 15290"/>
                <a:gd name="connsiteY1" fmla="*/ 56085 h 56084"/>
                <a:gd name="connsiteX2" fmla="*/ 9707 w 15290"/>
                <a:gd name="connsiteY2" fmla="*/ 52849 h 56084"/>
                <a:gd name="connsiteX3" fmla="*/ 0 w 15290"/>
                <a:gd name="connsiteY3" fmla="*/ 3236 h 56084"/>
                <a:gd name="connsiteX4" fmla="*/ 1078 w 15290"/>
                <a:gd name="connsiteY4" fmla="*/ 0 h 56084"/>
                <a:gd name="connsiteX5" fmla="*/ 4314 w 15290"/>
                <a:gd name="connsiteY5" fmla="*/ 1079 h 56084"/>
                <a:gd name="connsiteX6" fmla="*/ 14021 w 15290"/>
                <a:gd name="connsiteY6" fmla="*/ 53928 h 56084"/>
                <a:gd name="connsiteX7" fmla="*/ 11864 w 15290"/>
                <a:gd name="connsiteY7" fmla="*/ 56085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90" h="56084">
                  <a:moveTo>
                    <a:pt x="11864" y="56085"/>
                  </a:moveTo>
                  <a:cubicBezTo>
                    <a:pt x="10786" y="56085"/>
                    <a:pt x="10786" y="56085"/>
                    <a:pt x="11864" y="56085"/>
                  </a:cubicBezTo>
                  <a:cubicBezTo>
                    <a:pt x="9707" y="56085"/>
                    <a:pt x="9707" y="55006"/>
                    <a:pt x="9707" y="52849"/>
                  </a:cubicBezTo>
                  <a:cubicBezTo>
                    <a:pt x="12943" y="35592"/>
                    <a:pt x="6471" y="16178"/>
                    <a:pt x="0" y="3236"/>
                  </a:cubicBezTo>
                  <a:cubicBezTo>
                    <a:pt x="0" y="2157"/>
                    <a:pt x="0" y="1079"/>
                    <a:pt x="1078" y="0"/>
                  </a:cubicBezTo>
                  <a:cubicBezTo>
                    <a:pt x="2157" y="0"/>
                    <a:pt x="3236" y="0"/>
                    <a:pt x="4314" y="1079"/>
                  </a:cubicBezTo>
                  <a:cubicBezTo>
                    <a:pt x="10786" y="15100"/>
                    <a:pt x="18335" y="35592"/>
                    <a:pt x="14021" y="53928"/>
                  </a:cubicBezTo>
                  <a:cubicBezTo>
                    <a:pt x="12943" y="55006"/>
                    <a:pt x="11864" y="56085"/>
                    <a:pt x="11864" y="56085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88" name="Freihandform: Form 2987">
              <a:extLst>
                <a:ext uri="{FF2B5EF4-FFF2-40B4-BE49-F238E27FC236}">
                  <a16:creationId xmlns:a16="http://schemas.microsoft.com/office/drawing/2014/main" id="{0832C529-B72A-4913-BCDD-FE6B58F0AC13}"/>
                </a:ext>
              </a:extLst>
            </p:cNvPr>
            <p:cNvSpPr/>
            <p:nvPr/>
          </p:nvSpPr>
          <p:spPr>
            <a:xfrm>
              <a:off x="8335702" y="2823691"/>
              <a:ext cx="84573" cy="101830"/>
            </a:xfrm>
            <a:custGeom>
              <a:avLst/>
              <a:gdLst>
                <a:gd name="connsiteX0" fmla="*/ 81338 w 84573"/>
                <a:gd name="connsiteY0" fmla="*/ 101831 h 101830"/>
                <a:gd name="connsiteX1" fmla="*/ 79181 w 84573"/>
                <a:gd name="connsiteY1" fmla="*/ 100752 h 101830"/>
                <a:gd name="connsiteX2" fmla="*/ 73788 w 84573"/>
                <a:gd name="connsiteY2" fmla="*/ 78102 h 101830"/>
                <a:gd name="connsiteX3" fmla="*/ 63003 w 84573"/>
                <a:gd name="connsiteY3" fmla="*/ 43589 h 101830"/>
                <a:gd name="connsiteX4" fmla="*/ 1525 w 84573"/>
                <a:gd name="connsiteY4" fmla="*/ 4761 h 101830"/>
                <a:gd name="connsiteX5" fmla="*/ 447 w 84573"/>
                <a:gd name="connsiteY5" fmla="*/ 1525 h 101830"/>
                <a:gd name="connsiteX6" fmla="*/ 3682 w 84573"/>
                <a:gd name="connsiteY6" fmla="*/ 447 h 101830"/>
                <a:gd name="connsiteX7" fmla="*/ 67317 w 84573"/>
                <a:gd name="connsiteY7" fmla="*/ 41432 h 101830"/>
                <a:gd name="connsiteX8" fmla="*/ 79181 w 84573"/>
                <a:gd name="connsiteY8" fmla="*/ 77024 h 101830"/>
                <a:gd name="connsiteX9" fmla="*/ 84574 w 84573"/>
                <a:gd name="connsiteY9" fmla="*/ 98595 h 101830"/>
                <a:gd name="connsiteX10" fmla="*/ 81338 w 84573"/>
                <a:gd name="connsiteY10" fmla="*/ 101831 h 101830"/>
                <a:gd name="connsiteX11" fmla="*/ 81338 w 84573"/>
                <a:gd name="connsiteY11" fmla="*/ 101831 h 10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573" h="101830">
                  <a:moveTo>
                    <a:pt x="81338" y="101831"/>
                  </a:moveTo>
                  <a:cubicBezTo>
                    <a:pt x="80259" y="101831"/>
                    <a:pt x="79181" y="101831"/>
                    <a:pt x="79181" y="100752"/>
                  </a:cubicBezTo>
                  <a:cubicBezTo>
                    <a:pt x="74867" y="92124"/>
                    <a:pt x="74867" y="85652"/>
                    <a:pt x="73788" y="78102"/>
                  </a:cubicBezTo>
                  <a:cubicBezTo>
                    <a:pt x="72710" y="68395"/>
                    <a:pt x="71631" y="57610"/>
                    <a:pt x="63003" y="43589"/>
                  </a:cubicBezTo>
                  <a:cubicBezTo>
                    <a:pt x="46824" y="19861"/>
                    <a:pt x="2604" y="4761"/>
                    <a:pt x="1525" y="4761"/>
                  </a:cubicBezTo>
                  <a:cubicBezTo>
                    <a:pt x="447" y="4761"/>
                    <a:pt x="-632" y="2604"/>
                    <a:pt x="447" y="1525"/>
                  </a:cubicBezTo>
                  <a:cubicBezTo>
                    <a:pt x="447" y="447"/>
                    <a:pt x="2604" y="-632"/>
                    <a:pt x="3682" y="447"/>
                  </a:cubicBezTo>
                  <a:cubicBezTo>
                    <a:pt x="5840" y="1525"/>
                    <a:pt x="51139" y="15546"/>
                    <a:pt x="67317" y="41432"/>
                  </a:cubicBezTo>
                  <a:cubicBezTo>
                    <a:pt x="77024" y="56531"/>
                    <a:pt x="78103" y="67317"/>
                    <a:pt x="79181" y="77024"/>
                  </a:cubicBezTo>
                  <a:cubicBezTo>
                    <a:pt x="80259" y="84574"/>
                    <a:pt x="80259" y="91045"/>
                    <a:pt x="84574" y="98595"/>
                  </a:cubicBezTo>
                  <a:cubicBezTo>
                    <a:pt x="84574" y="99673"/>
                    <a:pt x="83495" y="101831"/>
                    <a:pt x="81338" y="101831"/>
                  </a:cubicBezTo>
                  <a:cubicBezTo>
                    <a:pt x="82417" y="101831"/>
                    <a:pt x="82417" y="101831"/>
                    <a:pt x="81338" y="101831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89" name="Freihandform: Form 2988">
              <a:extLst>
                <a:ext uri="{FF2B5EF4-FFF2-40B4-BE49-F238E27FC236}">
                  <a16:creationId xmlns:a16="http://schemas.microsoft.com/office/drawing/2014/main" id="{ADFAA60E-0B33-43CD-93D0-E893FF0DA965}"/>
                </a:ext>
              </a:extLst>
            </p:cNvPr>
            <p:cNvSpPr/>
            <p:nvPr/>
          </p:nvSpPr>
          <p:spPr>
            <a:xfrm>
              <a:off x="8319971" y="2893165"/>
              <a:ext cx="410927" cy="72200"/>
            </a:xfrm>
            <a:custGeom>
              <a:avLst/>
              <a:gdLst>
                <a:gd name="connsiteX0" fmla="*/ 252381 w 410927"/>
                <a:gd name="connsiteY0" fmla="*/ 71184 h 72200"/>
                <a:gd name="connsiteX1" fmla="*/ 207082 w 410927"/>
                <a:gd name="connsiteY1" fmla="*/ 65792 h 72200"/>
                <a:gd name="connsiteX2" fmla="*/ 119719 w 410927"/>
                <a:gd name="connsiteY2" fmla="*/ 49613 h 72200"/>
                <a:gd name="connsiteX3" fmla="*/ 119719 w 410927"/>
                <a:gd name="connsiteY3" fmla="*/ 67949 h 72200"/>
                <a:gd name="connsiteX4" fmla="*/ 117562 w 410927"/>
                <a:gd name="connsiteY4" fmla="*/ 70106 h 72200"/>
                <a:gd name="connsiteX5" fmla="*/ 2157 w 410927"/>
                <a:gd name="connsiteY5" fmla="*/ 66870 h 72200"/>
                <a:gd name="connsiteX6" fmla="*/ 0 w 410927"/>
                <a:gd name="connsiteY6" fmla="*/ 37749 h 72200"/>
                <a:gd name="connsiteX7" fmla="*/ 0 w 410927"/>
                <a:gd name="connsiteY7" fmla="*/ 30199 h 72200"/>
                <a:gd name="connsiteX8" fmla="*/ 8628 w 410927"/>
                <a:gd name="connsiteY8" fmla="*/ 21571 h 72200"/>
                <a:gd name="connsiteX9" fmla="*/ 10786 w 410927"/>
                <a:gd name="connsiteY9" fmla="*/ 22650 h 72200"/>
                <a:gd name="connsiteX10" fmla="*/ 15099 w 410927"/>
                <a:gd name="connsiteY10" fmla="*/ 24807 h 72200"/>
                <a:gd name="connsiteX11" fmla="*/ 61478 w 410927"/>
                <a:gd name="connsiteY11" fmla="*/ 28042 h 72200"/>
                <a:gd name="connsiteX12" fmla="*/ 142369 w 410927"/>
                <a:gd name="connsiteY12" fmla="*/ 33435 h 72200"/>
                <a:gd name="connsiteX13" fmla="*/ 313858 w 410927"/>
                <a:gd name="connsiteY13" fmla="*/ 44221 h 72200"/>
                <a:gd name="connsiteX14" fmla="*/ 401221 w 410927"/>
                <a:gd name="connsiteY14" fmla="*/ 0 h 72200"/>
                <a:gd name="connsiteX15" fmla="*/ 403378 w 410927"/>
                <a:gd name="connsiteY15" fmla="*/ 0 h 72200"/>
                <a:gd name="connsiteX16" fmla="*/ 410928 w 410927"/>
                <a:gd name="connsiteY16" fmla="*/ 9707 h 72200"/>
                <a:gd name="connsiteX17" fmla="*/ 406614 w 410927"/>
                <a:gd name="connsiteY17" fmla="*/ 20492 h 72200"/>
                <a:gd name="connsiteX18" fmla="*/ 324644 w 410927"/>
                <a:gd name="connsiteY18" fmla="*/ 59320 h 72200"/>
                <a:gd name="connsiteX19" fmla="*/ 252381 w 410927"/>
                <a:gd name="connsiteY19" fmla="*/ 71184 h 72200"/>
                <a:gd name="connsiteX20" fmla="*/ 117562 w 410927"/>
                <a:gd name="connsiteY20" fmla="*/ 44221 h 72200"/>
                <a:gd name="connsiteX21" fmla="*/ 117562 w 410927"/>
                <a:gd name="connsiteY21" fmla="*/ 44221 h 72200"/>
                <a:gd name="connsiteX22" fmla="*/ 208160 w 410927"/>
                <a:gd name="connsiteY22" fmla="*/ 61477 h 72200"/>
                <a:gd name="connsiteX23" fmla="*/ 322486 w 410927"/>
                <a:gd name="connsiteY23" fmla="*/ 53928 h 72200"/>
                <a:gd name="connsiteX24" fmla="*/ 403378 w 410927"/>
                <a:gd name="connsiteY24" fmla="*/ 16178 h 72200"/>
                <a:gd name="connsiteX25" fmla="*/ 403378 w 410927"/>
                <a:gd name="connsiteY25" fmla="*/ 16178 h 72200"/>
                <a:gd name="connsiteX26" fmla="*/ 406614 w 410927"/>
                <a:gd name="connsiteY26" fmla="*/ 9707 h 72200"/>
                <a:gd name="connsiteX27" fmla="*/ 406614 w 410927"/>
                <a:gd name="connsiteY27" fmla="*/ 9707 h 72200"/>
                <a:gd name="connsiteX28" fmla="*/ 402299 w 410927"/>
                <a:gd name="connsiteY28" fmla="*/ 4314 h 72200"/>
                <a:gd name="connsiteX29" fmla="*/ 314937 w 410927"/>
                <a:gd name="connsiteY29" fmla="*/ 48535 h 72200"/>
                <a:gd name="connsiteX30" fmla="*/ 140212 w 410927"/>
                <a:gd name="connsiteY30" fmla="*/ 38828 h 72200"/>
                <a:gd name="connsiteX31" fmla="*/ 60399 w 410927"/>
                <a:gd name="connsiteY31" fmla="*/ 33435 h 72200"/>
                <a:gd name="connsiteX32" fmla="*/ 12943 w 410927"/>
                <a:gd name="connsiteY32" fmla="*/ 30199 h 72200"/>
                <a:gd name="connsiteX33" fmla="*/ 7550 w 410927"/>
                <a:gd name="connsiteY33" fmla="*/ 28042 h 72200"/>
                <a:gd name="connsiteX34" fmla="*/ 4314 w 410927"/>
                <a:gd name="connsiteY34" fmla="*/ 31278 h 72200"/>
                <a:gd name="connsiteX35" fmla="*/ 4314 w 410927"/>
                <a:gd name="connsiteY35" fmla="*/ 38828 h 72200"/>
                <a:gd name="connsiteX36" fmla="*/ 4314 w 410927"/>
                <a:gd name="connsiteY36" fmla="*/ 64713 h 72200"/>
                <a:gd name="connsiteX37" fmla="*/ 115405 w 410927"/>
                <a:gd name="connsiteY37" fmla="*/ 66870 h 72200"/>
                <a:gd name="connsiteX38" fmla="*/ 115405 w 410927"/>
                <a:gd name="connsiteY38" fmla="*/ 47456 h 72200"/>
                <a:gd name="connsiteX39" fmla="*/ 116483 w 410927"/>
                <a:gd name="connsiteY39" fmla="*/ 45299 h 72200"/>
                <a:gd name="connsiteX40" fmla="*/ 117562 w 410927"/>
                <a:gd name="connsiteY40" fmla="*/ 44221 h 7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10927" h="72200">
                  <a:moveTo>
                    <a:pt x="252381" y="71184"/>
                  </a:moveTo>
                  <a:cubicBezTo>
                    <a:pt x="237281" y="71184"/>
                    <a:pt x="222181" y="70106"/>
                    <a:pt x="207082" y="65792"/>
                  </a:cubicBezTo>
                  <a:cubicBezTo>
                    <a:pt x="163940" y="52849"/>
                    <a:pt x="129426" y="49613"/>
                    <a:pt x="119719" y="49613"/>
                  </a:cubicBezTo>
                  <a:lnTo>
                    <a:pt x="119719" y="67949"/>
                  </a:lnTo>
                  <a:cubicBezTo>
                    <a:pt x="119719" y="69027"/>
                    <a:pt x="118641" y="70106"/>
                    <a:pt x="117562" y="70106"/>
                  </a:cubicBezTo>
                  <a:cubicBezTo>
                    <a:pt x="39907" y="75499"/>
                    <a:pt x="5393" y="69027"/>
                    <a:pt x="2157" y="66870"/>
                  </a:cubicBezTo>
                  <a:cubicBezTo>
                    <a:pt x="0" y="65792"/>
                    <a:pt x="0" y="65792"/>
                    <a:pt x="0" y="37749"/>
                  </a:cubicBezTo>
                  <a:cubicBezTo>
                    <a:pt x="0" y="34514"/>
                    <a:pt x="0" y="31278"/>
                    <a:pt x="0" y="30199"/>
                  </a:cubicBezTo>
                  <a:cubicBezTo>
                    <a:pt x="0" y="24807"/>
                    <a:pt x="5393" y="22650"/>
                    <a:pt x="8628" y="21571"/>
                  </a:cubicBezTo>
                  <a:cubicBezTo>
                    <a:pt x="9707" y="21571"/>
                    <a:pt x="9707" y="21571"/>
                    <a:pt x="10786" y="22650"/>
                  </a:cubicBezTo>
                  <a:cubicBezTo>
                    <a:pt x="11864" y="23728"/>
                    <a:pt x="12943" y="24807"/>
                    <a:pt x="15099" y="24807"/>
                  </a:cubicBezTo>
                  <a:cubicBezTo>
                    <a:pt x="24807" y="28042"/>
                    <a:pt x="42063" y="28042"/>
                    <a:pt x="61478" y="28042"/>
                  </a:cubicBezTo>
                  <a:cubicBezTo>
                    <a:pt x="87362" y="28042"/>
                    <a:pt x="115405" y="28042"/>
                    <a:pt x="142369" y="33435"/>
                  </a:cubicBezTo>
                  <a:cubicBezTo>
                    <a:pt x="197375" y="45299"/>
                    <a:pt x="275031" y="59320"/>
                    <a:pt x="313858" y="44221"/>
                  </a:cubicBezTo>
                  <a:cubicBezTo>
                    <a:pt x="353765" y="28042"/>
                    <a:pt x="401221" y="0"/>
                    <a:pt x="401221" y="0"/>
                  </a:cubicBezTo>
                  <a:cubicBezTo>
                    <a:pt x="402299" y="0"/>
                    <a:pt x="402299" y="0"/>
                    <a:pt x="403378" y="0"/>
                  </a:cubicBezTo>
                  <a:cubicBezTo>
                    <a:pt x="407692" y="1079"/>
                    <a:pt x="410928" y="5393"/>
                    <a:pt x="410928" y="9707"/>
                  </a:cubicBezTo>
                  <a:cubicBezTo>
                    <a:pt x="410928" y="16178"/>
                    <a:pt x="406614" y="20492"/>
                    <a:pt x="406614" y="20492"/>
                  </a:cubicBezTo>
                  <a:cubicBezTo>
                    <a:pt x="377493" y="43142"/>
                    <a:pt x="326801" y="58242"/>
                    <a:pt x="324644" y="59320"/>
                  </a:cubicBezTo>
                  <a:cubicBezTo>
                    <a:pt x="321408" y="58242"/>
                    <a:pt x="290130" y="70106"/>
                    <a:pt x="252381" y="71184"/>
                  </a:cubicBezTo>
                  <a:close/>
                  <a:moveTo>
                    <a:pt x="117562" y="44221"/>
                  </a:moveTo>
                  <a:cubicBezTo>
                    <a:pt x="117562" y="44221"/>
                    <a:pt x="117562" y="44221"/>
                    <a:pt x="117562" y="44221"/>
                  </a:cubicBezTo>
                  <a:cubicBezTo>
                    <a:pt x="118641" y="44221"/>
                    <a:pt x="157468" y="46378"/>
                    <a:pt x="208160" y="61477"/>
                  </a:cubicBezTo>
                  <a:cubicBezTo>
                    <a:pt x="258852" y="75499"/>
                    <a:pt x="321408" y="53928"/>
                    <a:pt x="322486" y="53928"/>
                  </a:cubicBezTo>
                  <a:cubicBezTo>
                    <a:pt x="323565" y="53928"/>
                    <a:pt x="374257" y="37749"/>
                    <a:pt x="403378" y="16178"/>
                  </a:cubicBezTo>
                  <a:lnTo>
                    <a:pt x="403378" y="16178"/>
                  </a:lnTo>
                  <a:cubicBezTo>
                    <a:pt x="403378" y="16178"/>
                    <a:pt x="406614" y="12943"/>
                    <a:pt x="406614" y="9707"/>
                  </a:cubicBezTo>
                  <a:cubicBezTo>
                    <a:pt x="406614" y="9707"/>
                    <a:pt x="406614" y="9707"/>
                    <a:pt x="406614" y="9707"/>
                  </a:cubicBezTo>
                  <a:cubicBezTo>
                    <a:pt x="406614" y="7550"/>
                    <a:pt x="404457" y="5393"/>
                    <a:pt x="402299" y="4314"/>
                  </a:cubicBezTo>
                  <a:cubicBezTo>
                    <a:pt x="395828" y="8628"/>
                    <a:pt x="351607" y="33435"/>
                    <a:pt x="314937" y="48535"/>
                  </a:cubicBezTo>
                  <a:cubicBezTo>
                    <a:pt x="275031" y="64713"/>
                    <a:pt x="200610" y="51770"/>
                    <a:pt x="140212" y="38828"/>
                  </a:cubicBezTo>
                  <a:cubicBezTo>
                    <a:pt x="114326" y="33435"/>
                    <a:pt x="86284" y="33435"/>
                    <a:pt x="60399" y="33435"/>
                  </a:cubicBezTo>
                  <a:cubicBezTo>
                    <a:pt x="40985" y="33435"/>
                    <a:pt x="23728" y="33435"/>
                    <a:pt x="12943" y="30199"/>
                  </a:cubicBezTo>
                  <a:cubicBezTo>
                    <a:pt x="10786" y="29121"/>
                    <a:pt x="8628" y="29121"/>
                    <a:pt x="7550" y="28042"/>
                  </a:cubicBezTo>
                  <a:cubicBezTo>
                    <a:pt x="6471" y="28042"/>
                    <a:pt x="4314" y="29121"/>
                    <a:pt x="4314" y="31278"/>
                  </a:cubicBezTo>
                  <a:cubicBezTo>
                    <a:pt x="4314" y="32357"/>
                    <a:pt x="4314" y="35592"/>
                    <a:pt x="4314" y="38828"/>
                  </a:cubicBezTo>
                  <a:cubicBezTo>
                    <a:pt x="4314" y="46378"/>
                    <a:pt x="4314" y="60399"/>
                    <a:pt x="4314" y="64713"/>
                  </a:cubicBezTo>
                  <a:cubicBezTo>
                    <a:pt x="9707" y="65792"/>
                    <a:pt x="38828" y="72263"/>
                    <a:pt x="115405" y="66870"/>
                  </a:cubicBezTo>
                  <a:lnTo>
                    <a:pt x="115405" y="47456"/>
                  </a:lnTo>
                  <a:cubicBezTo>
                    <a:pt x="115405" y="46378"/>
                    <a:pt x="115405" y="46378"/>
                    <a:pt x="116483" y="45299"/>
                  </a:cubicBezTo>
                  <a:cubicBezTo>
                    <a:pt x="116483" y="44221"/>
                    <a:pt x="116483" y="44221"/>
                    <a:pt x="117562" y="44221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90" name="Freihandform: Form 2989">
              <a:extLst>
                <a:ext uri="{FF2B5EF4-FFF2-40B4-BE49-F238E27FC236}">
                  <a16:creationId xmlns:a16="http://schemas.microsoft.com/office/drawing/2014/main" id="{0D8B4E9F-90E2-47F2-B3DE-2CFD1ABCF747}"/>
                </a:ext>
              </a:extLst>
            </p:cNvPr>
            <p:cNvSpPr/>
            <p:nvPr/>
          </p:nvSpPr>
          <p:spPr>
            <a:xfrm>
              <a:off x="8322128" y="2946014"/>
              <a:ext cx="115404" cy="9192"/>
            </a:xfrm>
            <a:custGeom>
              <a:avLst/>
              <a:gdLst>
                <a:gd name="connsiteX0" fmla="*/ 77655 w 115404"/>
                <a:gd name="connsiteY0" fmla="*/ 8628 h 9192"/>
                <a:gd name="connsiteX1" fmla="*/ 1078 w 115404"/>
                <a:gd name="connsiteY1" fmla="*/ 4314 h 9192"/>
                <a:gd name="connsiteX2" fmla="*/ 0 w 115404"/>
                <a:gd name="connsiteY2" fmla="*/ 1079 h 9192"/>
                <a:gd name="connsiteX3" fmla="*/ 3236 w 115404"/>
                <a:gd name="connsiteY3" fmla="*/ 0 h 9192"/>
                <a:gd name="connsiteX4" fmla="*/ 113248 w 115404"/>
                <a:gd name="connsiteY4" fmla="*/ 2157 h 9192"/>
                <a:gd name="connsiteX5" fmla="*/ 113248 w 115404"/>
                <a:gd name="connsiteY5" fmla="*/ 2157 h 9192"/>
                <a:gd name="connsiteX6" fmla="*/ 115404 w 115404"/>
                <a:gd name="connsiteY6" fmla="*/ 4314 h 9192"/>
                <a:gd name="connsiteX7" fmla="*/ 113248 w 115404"/>
                <a:gd name="connsiteY7" fmla="*/ 6471 h 9192"/>
                <a:gd name="connsiteX8" fmla="*/ 77655 w 115404"/>
                <a:gd name="connsiteY8" fmla="*/ 8628 h 9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404" h="9192">
                  <a:moveTo>
                    <a:pt x="77655" y="8628"/>
                  </a:moveTo>
                  <a:cubicBezTo>
                    <a:pt x="48535" y="9707"/>
                    <a:pt x="11864" y="9707"/>
                    <a:pt x="1078" y="4314"/>
                  </a:cubicBezTo>
                  <a:cubicBezTo>
                    <a:pt x="0" y="3236"/>
                    <a:pt x="0" y="2157"/>
                    <a:pt x="0" y="1079"/>
                  </a:cubicBezTo>
                  <a:cubicBezTo>
                    <a:pt x="1078" y="0"/>
                    <a:pt x="2157" y="0"/>
                    <a:pt x="3236" y="0"/>
                  </a:cubicBezTo>
                  <a:cubicBezTo>
                    <a:pt x="16178" y="6471"/>
                    <a:pt x="80891" y="4314"/>
                    <a:pt x="113248" y="2157"/>
                  </a:cubicBezTo>
                  <a:cubicBezTo>
                    <a:pt x="113248" y="2157"/>
                    <a:pt x="113248" y="2157"/>
                    <a:pt x="113248" y="2157"/>
                  </a:cubicBezTo>
                  <a:cubicBezTo>
                    <a:pt x="114326" y="2157"/>
                    <a:pt x="115404" y="3236"/>
                    <a:pt x="115404" y="4314"/>
                  </a:cubicBezTo>
                  <a:cubicBezTo>
                    <a:pt x="115404" y="5393"/>
                    <a:pt x="114326" y="6471"/>
                    <a:pt x="113248" y="6471"/>
                  </a:cubicBezTo>
                  <a:cubicBezTo>
                    <a:pt x="112169" y="6471"/>
                    <a:pt x="97070" y="7550"/>
                    <a:pt x="77655" y="8628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91" name="Freihandform: Form 2990">
              <a:extLst>
                <a:ext uri="{FF2B5EF4-FFF2-40B4-BE49-F238E27FC236}">
                  <a16:creationId xmlns:a16="http://schemas.microsoft.com/office/drawing/2014/main" id="{1E0314C5-6C58-4963-922E-37B9F3FE7FD8}"/>
                </a:ext>
              </a:extLst>
            </p:cNvPr>
            <p:cNvSpPr/>
            <p:nvPr/>
          </p:nvSpPr>
          <p:spPr>
            <a:xfrm>
              <a:off x="8463418" y="2744662"/>
              <a:ext cx="16624" cy="6134"/>
            </a:xfrm>
            <a:custGeom>
              <a:avLst/>
              <a:gdLst>
                <a:gd name="connsiteX0" fmla="*/ 2157 w 16624"/>
                <a:gd name="connsiteY0" fmla="*/ 6134 h 6134"/>
                <a:gd name="connsiteX1" fmla="*/ 0 w 16624"/>
                <a:gd name="connsiteY1" fmla="*/ 5056 h 6134"/>
                <a:gd name="connsiteX2" fmla="*/ 1078 w 16624"/>
                <a:gd name="connsiteY2" fmla="*/ 1820 h 6134"/>
                <a:gd name="connsiteX3" fmla="*/ 15100 w 16624"/>
                <a:gd name="connsiteY3" fmla="*/ 741 h 6134"/>
                <a:gd name="connsiteX4" fmla="*/ 16178 w 16624"/>
                <a:gd name="connsiteY4" fmla="*/ 3977 h 6134"/>
                <a:gd name="connsiteX5" fmla="*/ 12943 w 16624"/>
                <a:gd name="connsiteY5" fmla="*/ 5056 h 6134"/>
                <a:gd name="connsiteX6" fmla="*/ 2157 w 16624"/>
                <a:gd name="connsiteY6" fmla="*/ 6134 h 6134"/>
                <a:gd name="connsiteX7" fmla="*/ 2157 w 16624"/>
                <a:gd name="connsiteY7" fmla="*/ 6134 h 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24" h="6134">
                  <a:moveTo>
                    <a:pt x="2157" y="6134"/>
                  </a:moveTo>
                  <a:cubicBezTo>
                    <a:pt x="1078" y="6134"/>
                    <a:pt x="0" y="5056"/>
                    <a:pt x="0" y="5056"/>
                  </a:cubicBezTo>
                  <a:cubicBezTo>
                    <a:pt x="0" y="3977"/>
                    <a:pt x="0" y="2899"/>
                    <a:pt x="1078" y="1820"/>
                  </a:cubicBezTo>
                  <a:cubicBezTo>
                    <a:pt x="1078" y="1820"/>
                    <a:pt x="8628" y="-1416"/>
                    <a:pt x="15100" y="741"/>
                  </a:cubicBezTo>
                  <a:cubicBezTo>
                    <a:pt x="16178" y="741"/>
                    <a:pt x="17257" y="2899"/>
                    <a:pt x="16178" y="3977"/>
                  </a:cubicBezTo>
                  <a:cubicBezTo>
                    <a:pt x="16178" y="5056"/>
                    <a:pt x="14021" y="6134"/>
                    <a:pt x="12943" y="5056"/>
                  </a:cubicBezTo>
                  <a:cubicBezTo>
                    <a:pt x="9707" y="3977"/>
                    <a:pt x="3236" y="6134"/>
                    <a:pt x="2157" y="6134"/>
                  </a:cubicBezTo>
                  <a:cubicBezTo>
                    <a:pt x="3236" y="6134"/>
                    <a:pt x="2157" y="6134"/>
                    <a:pt x="2157" y="6134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92" name="Freihandform: Form 2991">
              <a:extLst>
                <a:ext uri="{FF2B5EF4-FFF2-40B4-BE49-F238E27FC236}">
                  <a16:creationId xmlns:a16="http://schemas.microsoft.com/office/drawing/2014/main" id="{E30A2C72-1A6A-4972-A677-FB10BB3DF8D4}"/>
                </a:ext>
              </a:extLst>
            </p:cNvPr>
            <p:cNvSpPr/>
            <p:nvPr/>
          </p:nvSpPr>
          <p:spPr>
            <a:xfrm>
              <a:off x="8468811" y="2761135"/>
              <a:ext cx="14467" cy="7996"/>
            </a:xfrm>
            <a:custGeom>
              <a:avLst/>
              <a:gdLst>
                <a:gd name="connsiteX0" fmla="*/ 2157 w 14467"/>
                <a:gd name="connsiteY0" fmla="*/ 7997 h 7996"/>
                <a:gd name="connsiteX1" fmla="*/ 0 w 14467"/>
                <a:gd name="connsiteY1" fmla="*/ 5839 h 7996"/>
                <a:gd name="connsiteX2" fmla="*/ 2157 w 14467"/>
                <a:gd name="connsiteY2" fmla="*/ 3682 h 7996"/>
                <a:gd name="connsiteX3" fmla="*/ 10786 w 14467"/>
                <a:gd name="connsiteY3" fmla="*/ 447 h 7996"/>
                <a:gd name="connsiteX4" fmla="*/ 14021 w 14467"/>
                <a:gd name="connsiteY4" fmla="*/ 1525 h 7996"/>
                <a:gd name="connsiteX5" fmla="*/ 12943 w 14467"/>
                <a:gd name="connsiteY5" fmla="*/ 4761 h 7996"/>
                <a:gd name="connsiteX6" fmla="*/ 2157 w 14467"/>
                <a:gd name="connsiteY6" fmla="*/ 7997 h 7996"/>
                <a:gd name="connsiteX7" fmla="*/ 2157 w 14467"/>
                <a:gd name="connsiteY7" fmla="*/ 7997 h 7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7" h="7996">
                  <a:moveTo>
                    <a:pt x="2157" y="7997"/>
                  </a:moveTo>
                  <a:cubicBezTo>
                    <a:pt x="1078" y="7997"/>
                    <a:pt x="0" y="6918"/>
                    <a:pt x="0" y="5839"/>
                  </a:cubicBezTo>
                  <a:cubicBezTo>
                    <a:pt x="0" y="4761"/>
                    <a:pt x="1078" y="3682"/>
                    <a:pt x="2157" y="3682"/>
                  </a:cubicBezTo>
                  <a:cubicBezTo>
                    <a:pt x="3236" y="3682"/>
                    <a:pt x="8628" y="2604"/>
                    <a:pt x="10786" y="447"/>
                  </a:cubicBezTo>
                  <a:cubicBezTo>
                    <a:pt x="11864" y="-632"/>
                    <a:pt x="12943" y="447"/>
                    <a:pt x="14021" y="1525"/>
                  </a:cubicBezTo>
                  <a:cubicBezTo>
                    <a:pt x="15100" y="2604"/>
                    <a:pt x="14021" y="3682"/>
                    <a:pt x="12943" y="4761"/>
                  </a:cubicBezTo>
                  <a:cubicBezTo>
                    <a:pt x="8628" y="7997"/>
                    <a:pt x="2157" y="7997"/>
                    <a:pt x="2157" y="7997"/>
                  </a:cubicBezTo>
                  <a:cubicBezTo>
                    <a:pt x="2157" y="7997"/>
                    <a:pt x="2157" y="7997"/>
                    <a:pt x="2157" y="7997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93" name="Freihandform: Form 2992">
              <a:extLst>
                <a:ext uri="{FF2B5EF4-FFF2-40B4-BE49-F238E27FC236}">
                  <a16:creationId xmlns:a16="http://schemas.microsoft.com/office/drawing/2014/main" id="{DAA05B0C-47AA-4292-AC0E-335F9D786FB2}"/>
                </a:ext>
              </a:extLst>
            </p:cNvPr>
            <p:cNvSpPr/>
            <p:nvPr/>
          </p:nvSpPr>
          <p:spPr>
            <a:xfrm>
              <a:off x="8473125" y="2776682"/>
              <a:ext cx="18334" cy="10785"/>
            </a:xfrm>
            <a:custGeom>
              <a:avLst/>
              <a:gdLst>
                <a:gd name="connsiteX0" fmla="*/ 4314 w 18334"/>
                <a:gd name="connsiteY0" fmla="*/ 10786 h 10785"/>
                <a:gd name="connsiteX1" fmla="*/ 2157 w 18334"/>
                <a:gd name="connsiteY1" fmla="*/ 10786 h 10785"/>
                <a:gd name="connsiteX2" fmla="*/ 0 w 18334"/>
                <a:gd name="connsiteY2" fmla="*/ 8628 h 10785"/>
                <a:gd name="connsiteX3" fmla="*/ 2157 w 18334"/>
                <a:gd name="connsiteY3" fmla="*/ 6471 h 10785"/>
                <a:gd name="connsiteX4" fmla="*/ 14021 w 18334"/>
                <a:gd name="connsiteY4" fmla="*/ 1079 h 10785"/>
                <a:gd name="connsiteX5" fmla="*/ 17257 w 18334"/>
                <a:gd name="connsiteY5" fmla="*/ 0 h 10785"/>
                <a:gd name="connsiteX6" fmla="*/ 18335 w 18334"/>
                <a:gd name="connsiteY6" fmla="*/ 3236 h 10785"/>
                <a:gd name="connsiteX7" fmla="*/ 4314 w 18334"/>
                <a:gd name="connsiteY7" fmla="*/ 10786 h 1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34" h="10785">
                  <a:moveTo>
                    <a:pt x="4314" y="10786"/>
                  </a:moveTo>
                  <a:cubicBezTo>
                    <a:pt x="3236" y="10786"/>
                    <a:pt x="3236" y="10786"/>
                    <a:pt x="2157" y="10786"/>
                  </a:cubicBezTo>
                  <a:cubicBezTo>
                    <a:pt x="1078" y="10786"/>
                    <a:pt x="0" y="9707"/>
                    <a:pt x="0" y="8628"/>
                  </a:cubicBezTo>
                  <a:cubicBezTo>
                    <a:pt x="0" y="7550"/>
                    <a:pt x="1078" y="6471"/>
                    <a:pt x="2157" y="6471"/>
                  </a:cubicBezTo>
                  <a:cubicBezTo>
                    <a:pt x="2157" y="6471"/>
                    <a:pt x="9707" y="7550"/>
                    <a:pt x="14021" y="1079"/>
                  </a:cubicBezTo>
                  <a:cubicBezTo>
                    <a:pt x="15099" y="0"/>
                    <a:pt x="16178" y="0"/>
                    <a:pt x="17257" y="0"/>
                  </a:cubicBezTo>
                  <a:cubicBezTo>
                    <a:pt x="18335" y="1079"/>
                    <a:pt x="18335" y="2157"/>
                    <a:pt x="18335" y="3236"/>
                  </a:cubicBezTo>
                  <a:cubicBezTo>
                    <a:pt x="14021" y="9707"/>
                    <a:pt x="7549" y="10786"/>
                    <a:pt x="4314" y="10786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94" name="Freihandform: Form 2993">
              <a:extLst>
                <a:ext uri="{FF2B5EF4-FFF2-40B4-BE49-F238E27FC236}">
                  <a16:creationId xmlns:a16="http://schemas.microsoft.com/office/drawing/2014/main" id="{87CB8B4F-6AA0-4F36-91AC-60A7BEFB3F52}"/>
                </a:ext>
              </a:extLst>
            </p:cNvPr>
            <p:cNvSpPr/>
            <p:nvPr/>
          </p:nvSpPr>
          <p:spPr>
            <a:xfrm>
              <a:off x="8483911" y="2792860"/>
              <a:ext cx="14021" cy="12942"/>
            </a:xfrm>
            <a:custGeom>
              <a:avLst/>
              <a:gdLst>
                <a:gd name="connsiteX0" fmla="*/ 3236 w 14021"/>
                <a:gd name="connsiteY0" fmla="*/ 12943 h 12942"/>
                <a:gd name="connsiteX1" fmla="*/ 3236 w 14021"/>
                <a:gd name="connsiteY1" fmla="*/ 12943 h 12942"/>
                <a:gd name="connsiteX2" fmla="*/ 0 w 14021"/>
                <a:gd name="connsiteY2" fmla="*/ 10786 h 12942"/>
                <a:gd name="connsiteX3" fmla="*/ 2157 w 14021"/>
                <a:gd name="connsiteY3" fmla="*/ 8628 h 12942"/>
                <a:gd name="connsiteX4" fmla="*/ 9707 w 14021"/>
                <a:gd name="connsiteY4" fmla="*/ 2157 h 12942"/>
                <a:gd name="connsiteX5" fmla="*/ 11864 w 14021"/>
                <a:gd name="connsiteY5" fmla="*/ 0 h 12942"/>
                <a:gd name="connsiteX6" fmla="*/ 14021 w 14021"/>
                <a:gd name="connsiteY6" fmla="*/ 2157 h 12942"/>
                <a:gd name="connsiteX7" fmla="*/ 3236 w 14021"/>
                <a:gd name="connsiteY7" fmla="*/ 12943 h 1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21" h="12942">
                  <a:moveTo>
                    <a:pt x="3236" y="12943"/>
                  </a:moveTo>
                  <a:cubicBezTo>
                    <a:pt x="2157" y="12943"/>
                    <a:pt x="2157" y="12943"/>
                    <a:pt x="3236" y="12943"/>
                  </a:cubicBezTo>
                  <a:cubicBezTo>
                    <a:pt x="1078" y="12943"/>
                    <a:pt x="0" y="11864"/>
                    <a:pt x="0" y="10786"/>
                  </a:cubicBezTo>
                  <a:cubicBezTo>
                    <a:pt x="0" y="9707"/>
                    <a:pt x="1078" y="8628"/>
                    <a:pt x="2157" y="8628"/>
                  </a:cubicBezTo>
                  <a:cubicBezTo>
                    <a:pt x="3236" y="8628"/>
                    <a:pt x="7549" y="8628"/>
                    <a:pt x="9707" y="2157"/>
                  </a:cubicBezTo>
                  <a:cubicBezTo>
                    <a:pt x="9707" y="1079"/>
                    <a:pt x="10786" y="0"/>
                    <a:pt x="11864" y="0"/>
                  </a:cubicBezTo>
                  <a:cubicBezTo>
                    <a:pt x="12942" y="0"/>
                    <a:pt x="14021" y="1079"/>
                    <a:pt x="14021" y="2157"/>
                  </a:cubicBezTo>
                  <a:cubicBezTo>
                    <a:pt x="11864" y="10786"/>
                    <a:pt x="6471" y="12943"/>
                    <a:pt x="3236" y="12943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95" name="Freihandform: Form 2994">
              <a:extLst>
                <a:ext uri="{FF2B5EF4-FFF2-40B4-BE49-F238E27FC236}">
                  <a16:creationId xmlns:a16="http://schemas.microsoft.com/office/drawing/2014/main" id="{9A94063A-ECE6-4398-B919-F41411B55B5B}"/>
                </a:ext>
              </a:extLst>
            </p:cNvPr>
            <p:cNvSpPr/>
            <p:nvPr/>
          </p:nvSpPr>
          <p:spPr>
            <a:xfrm>
              <a:off x="8496853" y="2806881"/>
              <a:ext cx="12942" cy="15099"/>
            </a:xfrm>
            <a:custGeom>
              <a:avLst/>
              <a:gdLst>
                <a:gd name="connsiteX0" fmla="*/ 2157 w 12942"/>
                <a:gd name="connsiteY0" fmla="*/ 15100 h 15099"/>
                <a:gd name="connsiteX1" fmla="*/ 0 w 12942"/>
                <a:gd name="connsiteY1" fmla="*/ 12943 h 15099"/>
                <a:gd name="connsiteX2" fmla="*/ 2157 w 12942"/>
                <a:gd name="connsiteY2" fmla="*/ 10786 h 15099"/>
                <a:gd name="connsiteX3" fmla="*/ 8629 w 12942"/>
                <a:gd name="connsiteY3" fmla="*/ 2157 h 15099"/>
                <a:gd name="connsiteX4" fmla="*/ 10786 w 12942"/>
                <a:gd name="connsiteY4" fmla="*/ 0 h 15099"/>
                <a:gd name="connsiteX5" fmla="*/ 12943 w 12942"/>
                <a:gd name="connsiteY5" fmla="*/ 2157 h 15099"/>
                <a:gd name="connsiteX6" fmla="*/ 2157 w 12942"/>
                <a:gd name="connsiteY6" fmla="*/ 15100 h 15099"/>
                <a:gd name="connsiteX7" fmla="*/ 2157 w 12942"/>
                <a:gd name="connsiteY7" fmla="*/ 15100 h 15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42" h="15099">
                  <a:moveTo>
                    <a:pt x="2157" y="15100"/>
                  </a:moveTo>
                  <a:cubicBezTo>
                    <a:pt x="1079" y="15100"/>
                    <a:pt x="0" y="14021"/>
                    <a:pt x="0" y="12943"/>
                  </a:cubicBezTo>
                  <a:cubicBezTo>
                    <a:pt x="0" y="11864"/>
                    <a:pt x="0" y="10786"/>
                    <a:pt x="2157" y="10786"/>
                  </a:cubicBezTo>
                  <a:cubicBezTo>
                    <a:pt x="2157" y="10786"/>
                    <a:pt x="8629" y="9707"/>
                    <a:pt x="8629" y="2157"/>
                  </a:cubicBezTo>
                  <a:cubicBezTo>
                    <a:pt x="8629" y="1079"/>
                    <a:pt x="9707" y="0"/>
                    <a:pt x="10786" y="0"/>
                  </a:cubicBezTo>
                  <a:cubicBezTo>
                    <a:pt x="11864" y="0"/>
                    <a:pt x="12943" y="1079"/>
                    <a:pt x="12943" y="2157"/>
                  </a:cubicBezTo>
                  <a:cubicBezTo>
                    <a:pt x="11864" y="10786"/>
                    <a:pt x="6472" y="15100"/>
                    <a:pt x="2157" y="15100"/>
                  </a:cubicBezTo>
                  <a:cubicBezTo>
                    <a:pt x="3236" y="15100"/>
                    <a:pt x="2157" y="15100"/>
                    <a:pt x="2157" y="15100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96" name="Freihandform: Form 2995">
              <a:extLst>
                <a:ext uri="{FF2B5EF4-FFF2-40B4-BE49-F238E27FC236}">
                  <a16:creationId xmlns:a16="http://schemas.microsoft.com/office/drawing/2014/main" id="{89B1810B-499D-4E78-A002-5C3790BCF9CD}"/>
                </a:ext>
              </a:extLst>
            </p:cNvPr>
            <p:cNvSpPr/>
            <p:nvPr/>
          </p:nvSpPr>
          <p:spPr>
            <a:xfrm>
              <a:off x="8514380" y="2819824"/>
              <a:ext cx="10657" cy="17256"/>
            </a:xfrm>
            <a:custGeom>
              <a:avLst/>
              <a:gdLst>
                <a:gd name="connsiteX0" fmla="*/ 1888 w 10657"/>
                <a:gd name="connsiteY0" fmla="*/ 17257 h 17256"/>
                <a:gd name="connsiteX1" fmla="*/ 809 w 10657"/>
                <a:gd name="connsiteY1" fmla="*/ 16178 h 17256"/>
                <a:gd name="connsiteX2" fmla="*/ 809 w 10657"/>
                <a:gd name="connsiteY2" fmla="*/ 12943 h 17256"/>
                <a:gd name="connsiteX3" fmla="*/ 5123 w 10657"/>
                <a:gd name="connsiteY3" fmla="*/ 3236 h 17256"/>
                <a:gd name="connsiteX4" fmla="*/ 7280 w 10657"/>
                <a:gd name="connsiteY4" fmla="*/ 0 h 17256"/>
                <a:gd name="connsiteX5" fmla="*/ 10516 w 10657"/>
                <a:gd name="connsiteY5" fmla="*/ 2157 h 17256"/>
                <a:gd name="connsiteX6" fmla="*/ 5123 w 10657"/>
                <a:gd name="connsiteY6" fmla="*/ 16178 h 17256"/>
                <a:gd name="connsiteX7" fmla="*/ 1888 w 10657"/>
                <a:gd name="connsiteY7" fmla="*/ 17257 h 1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57" h="17256">
                  <a:moveTo>
                    <a:pt x="1888" y="17257"/>
                  </a:moveTo>
                  <a:cubicBezTo>
                    <a:pt x="809" y="17257"/>
                    <a:pt x="809" y="17257"/>
                    <a:pt x="809" y="16178"/>
                  </a:cubicBezTo>
                  <a:cubicBezTo>
                    <a:pt x="-270" y="15100"/>
                    <a:pt x="-270" y="14021"/>
                    <a:pt x="809" y="12943"/>
                  </a:cubicBezTo>
                  <a:cubicBezTo>
                    <a:pt x="1888" y="11864"/>
                    <a:pt x="6201" y="6471"/>
                    <a:pt x="5123" y="3236"/>
                  </a:cubicBezTo>
                  <a:cubicBezTo>
                    <a:pt x="5123" y="2157"/>
                    <a:pt x="5123" y="1079"/>
                    <a:pt x="7280" y="0"/>
                  </a:cubicBezTo>
                  <a:cubicBezTo>
                    <a:pt x="8359" y="0"/>
                    <a:pt x="9437" y="0"/>
                    <a:pt x="10516" y="2157"/>
                  </a:cubicBezTo>
                  <a:cubicBezTo>
                    <a:pt x="11594" y="8628"/>
                    <a:pt x="6201" y="15100"/>
                    <a:pt x="5123" y="16178"/>
                  </a:cubicBezTo>
                  <a:cubicBezTo>
                    <a:pt x="2966" y="17257"/>
                    <a:pt x="2966" y="17257"/>
                    <a:pt x="1888" y="17257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97" name="Freihandform: Form 2996">
              <a:extLst>
                <a:ext uri="{FF2B5EF4-FFF2-40B4-BE49-F238E27FC236}">
                  <a16:creationId xmlns:a16="http://schemas.microsoft.com/office/drawing/2014/main" id="{910F80B5-1224-4CB7-87F8-52C26EB2A1CB}"/>
                </a:ext>
              </a:extLst>
            </p:cNvPr>
            <p:cNvSpPr/>
            <p:nvPr/>
          </p:nvSpPr>
          <p:spPr>
            <a:xfrm>
              <a:off x="8528401" y="2831688"/>
              <a:ext cx="9825" cy="18335"/>
            </a:xfrm>
            <a:custGeom>
              <a:avLst/>
              <a:gdLst>
                <a:gd name="connsiteX0" fmla="*/ 2966 w 9825"/>
                <a:gd name="connsiteY0" fmla="*/ 18335 h 18335"/>
                <a:gd name="connsiteX1" fmla="*/ 809 w 9825"/>
                <a:gd name="connsiteY1" fmla="*/ 17257 h 18335"/>
                <a:gd name="connsiteX2" fmla="*/ 809 w 9825"/>
                <a:gd name="connsiteY2" fmla="*/ 14021 h 18335"/>
                <a:gd name="connsiteX3" fmla="*/ 5123 w 9825"/>
                <a:gd name="connsiteY3" fmla="*/ 3236 h 18335"/>
                <a:gd name="connsiteX4" fmla="*/ 6201 w 9825"/>
                <a:gd name="connsiteY4" fmla="*/ 0 h 18335"/>
                <a:gd name="connsiteX5" fmla="*/ 9438 w 9825"/>
                <a:gd name="connsiteY5" fmla="*/ 1079 h 18335"/>
                <a:gd name="connsiteX6" fmla="*/ 4045 w 9825"/>
                <a:gd name="connsiteY6" fmla="*/ 16178 h 18335"/>
                <a:gd name="connsiteX7" fmla="*/ 2966 w 9825"/>
                <a:gd name="connsiteY7" fmla="*/ 18335 h 18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25" h="18335">
                  <a:moveTo>
                    <a:pt x="2966" y="18335"/>
                  </a:moveTo>
                  <a:cubicBezTo>
                    <a:pt x="1888" y="18335"/>
                    <a:pt x="1888" y="18335"/>
                    <a:pt x="809" y="17257"/>
                  </a:cubicBezTo>
                  <a:cubicBezTo>
                    <a:pt x="-270" y="16178"/>
                    <a:pt x="-270" y="15100"/>
                    <a:pt x="809" y="14021"/>
                  </a:cubicBezTo>
                  <a:cubicBezTo>
                    <a:pt x="809" y="14021"/>
                    <a:pt x="6201" y="9707"/>
                    <a:pt x="5123" y="3236"/>
                  </a:cubicBezTo>
                  <a:cubicBezTo>
                    <a:pt x="5123" y="2157"/>
                    <a:pt x="5123" y="1079"/>
                    <a:pt x="6201" y="0"/>
                  </a:cubicBezTo>
                  <a:cubicBezTo>
                    <a:pt x="7280" y="0"/>
                    <a:pt x="8359" y="0"/>
                    <a:pt x="9438" y="1079"/>
                  </a:cubicBezTo>
                  <a:cubicBezTo>
                    <a:pt x="11594" y="9707"/>
                    <a:pt x="4045" y="16178"/>
                    <a:pt x="4045" y="16178"/>
                  </a:cubicBezTo>
                  <a:cubicBezTo>
                    <a:pt x="4045" y="17257"/>
                    <a:pt x="2966" y="18335"/>
                    <a:pt x="2966" y="18335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98" name="Freihandform: Form 2997">
              <a:extLst>
                <a:ext uri="{FF2B5EF4-FFF2-40B4-BE49-F238E27FC236}">
                  <a16:creationId xmlns:a16="http://schemas.microsoft.com/office/drawing/2014/main" id="{7E1897D9-B12F-4AD0-9A44-D5E3A3FF397D}"/>
                </a:ext>
              </a:extLst>
            </p:cNvPr>
            <p:cNvSpPr/>
            <p:nvPr/>
          </p:nvSpPr>
          <p:spPr>
            <a:xfrm>
              <a:off x="8543501" y="2842473"/>
              <a:ext cx="9824" cy="18335"/>
            </a:xfrm>
            <a:custGeom>
              <a:avLst/>
              <a:gdLst>
                <a:gd name="connsiteX0" fmla="*/ 2966 w 9824"/>
                <a:gd name="connsiteY0" fmla="*/ 18335 h 18335"/>
                <a:gd name="connsiteX1" fmla="*/ 809 w 9824"/>
                <a:gd name="connsiteY1" fmla="*/ 17257 h 18335"/>
                <a:gd name="connsiteX2" fmla="*/ 809 w 9824"/>
                <a:gd name="connsiteY2" fmla="*/ 14021 h 18335"/>
                <a:gd name="connsiteX3" fmla="*/ 5123 w 9824"/>
                <a:gd name="connsiteY3" fmla="*/ 3236 h 18335"/>
                <a:gd name="connsiteX4" fmla="*/ 6201 w 9824"/>
                <a:gd name="connsiteY4" fmla="*/ 0 h 18335"/>
                <a:gd name="connsiteX5" fmla="*/ 9437 w 9824"/>
                <a:gd name="connsiteY5" fmla="*/ 1079 h 18335"/>
                <a:gd name="connsiteX6" fmla="*/ 4044 w 9824"/>
                <a:gd name="connsiteY6" fmla="*/ 16178 h 18335"/>
                <a:gd name="connsiteX7" fmla="*/ 2966 w 9824"/>
                <a:gd name="connsiteY7" fmla="*/ 18335 h 18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24" h="18335">
                  <a:moveTo>
                    <a:pt x="2966" y="18335"/>
                  </a:moveTo>
                  <a:cubicBezTo>
                    <a:pt x="1887" y="18335"/>
                    <a:pt x="1887" y="18335"/>
                    <a:pt x="809" y="17257"/>
                  </a:cubicBezTo>
                  <a:cubicBezTo>
                    <a:pt x="-270" y="16178"/>
                    <a:pt x="-270" y="15100"/>
                    <a:pt x="809" y="14021"/>
                  </a:cubicBezTo>
                  <a:cubicBezTo>
                    <a:pt x="809" y="14021"/>
                    <a:pt x="6201" y="9707"/>
                    <a:pt x="5123" y="3236"/>
                  </a:cubicBezTo>
                  <a:cubicBezTo>
                    <a:pt x="5123" y="2157"/>
                    <a:pt x="5123" y="1079"/>
                    <a:pt x="6201" y="0"/>
                  </a:cubicBezTo>
                  <a:cubicBezTo>
                    <a:pt x="7280" y="0"/>
                    <a:pt x="8359" y="0"/>
                    <a:pt x="9437" y="1079"/>
                  </a:cubicBezTo>
                  <a:cubicBezTo>
                    <a:pt x="11594" y="9707"/>
                    <a:pt x="4044" y="16178"/>
                    <a:pt x="4044" y="16178"/>
                  </a:cubicBezTo>
                  <a:cubicBezTo>
                    <a:pt x="4044" y="17257"/>
                    <a:pt x="2966" y="18335"/>
                    <a:pt x="2966" y="18335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99" name="Freihandform: Form 2998">
              <a:extLst>
                <a:ext uri="{FF2B5EF4-FFF2-40B4-BE49-F238E27FC236}">
                  <a16:creationId xmlns:a16="http://schemas.microsoft.com/office/drawing/2014/main" id="{B664D34A-1B7C-468E-BBFD-792A0387B7BC}"/>
                </a:ext>
              </a:extLst>
            </p:cNvPr>
            <p:cNvSpPr/>
            <p:nvPr/>
          </p:nvSpPr>
          <p:spPr>
            <a:xfrm>
              <a:off x="8325995" y="2705051"/>
              <a:ext cx="18885" cy="26331"/>
            </a:xfrm>
            <a:custGeom>
              <a:avLst/>
              <a:gdLst>
                <a:gd name="connsiteX0" fmla="*/ 16625 w 18885"/>
                <a:gd name="connsiteY0" fmla="*/ 26332 h 26331"/>
                <a:gd name="connsiteX1" fmla="*/ 16625 w 18885"/>
                <a:gd name="connsiteY1" fmla="*/ 26332 h 26331"/>
                <a:gd name="connsiteX2" fmla="*/ 14468 w 18885"/>
                <a:gd name="connsiteY2" fmla="*/ 24175 h 26331"/>
                <a:gd name="connsiteX3" fmla="*/ 2604 w 18885"/>
                <a:gd name="connsiteY3" fmla="*/ 4761 h 26331"/>
                <a:gd name="connsiteX4" fmla="*/ 1526 w 18885"/>
                <a:gd name="connsiteY4" fmla="*/ 4761 h 26331"/>
                <a:gd name="connsiteX5" fmla="*/ 447 w 18885"/>
                <a:gd name="connsiteY5" fmla="*/ 1525 h 26331"/>
                <a:gd name="connsiteX6" fmla="*/ 3682 w 18885"/>
                <a:gd name="connsiteY6" fmla="*/ 447 h 26331"/>
                <a:gd name="connsiteX7" fmla="*/ 4761 w 18885"/>
                <a:gd name="connsiteY7" fmla="*/ 447 h 26331"/>
                <a:gd name="connsiteX8" fmla="*/ 18782 w 18885"/>
                <a:gd name="connsiteY8" fmla="*/ 24175 h 26331"/>
                <a:gd name="connsiteX9" fmla="*/ 16625 w 18885"/>
                <a:gd name="connsiteY9" fmla="*/ 26332 h 2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885" h="26331">
                  <a:moveTo>
                    <a:pt x="16625" y="26332"/>
                  </a:moveTo>
                  <a:cubicBezTo>
                    <a:pt x="15547" y="26332"/>
                    <a:pt x="15547" y="26332"/>
                    <a:pt x="16625" y="26332"/>
                  </a:cubicBezTo>
                  <a:cubicBezTo>
                    <a:pt x="15547" y="26332"/>
                    <a:pt x="14468" y="25253"/>
                    <a:pt x="14468" y="24175"/>
                  </a:cubicBezTo>
                  <a:cubicBezTo>
                    <a:pt x="15547" y="10154"/>
                    <a:pt x="10154" y="7997"/>
                    <a:pt x="2604" y="4761"/>
                  </a:cubicBezTo>
                  <a:lnTo>
                    <a:pt x="1526" y="4761"/>
                  </a:lnTo>
                  <a:cubicBezTo>
                    <a:pt x="447" y="4761"/>
                    <a:pt x="-632" y="2604"/>
                    <a:pt x="447" y="1525"/>
                  </a:cubicBezTo>
                  <a:cubicBezTo>
                    <a:pt x="447" y="447"/>
                    <a:pt x="2604" y="-632"/>
                    <a:pt x="3682" y="447"/>
                  </a:cubicBezTo>
                  <a:lnTo>
                    <a:pt x="4761" y="447"/>
                  </a:lnTo>
                  <a:cubicBezTo>
                    <a:pt x="12311" y="3682"/>
                    <a:pt x="19860" y="6918"/>
                    <a:pt x="18782" y="24175"/>
                  </a:cubicBezTo>
                  <a:cubicBezTo>
                    <a:pt x="17704" y="25253"/>
                    <a:pt x="17704" y="26332"/>
                    <a:pt x="16625" y="26332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3000" name="Freihandform: Form 2999">
            <a:extLst>
              <a:ext uri="{FF2B5EF4-FFF2-40B4-BE49-F238E27FC236}">
                <a16:creationId xmlns:a16="http://schemas.microsoft.com/office/drawing/2014/main" id="{8A90DDAD-7C0C-4EE9-A3FD-560128A6F6E4}"/>
              </a:ext>
            </a:extLst>
          </p:cNvPr>
          <p:cNvSpPr/>
          <p:nvPr/>
        </p:nvSpPr>
        <p:spPr>
          <a:xfrm>
            <a:off x="8760019" y="2846788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001" name="Freihandform: Form 3000">
            <a:extLst>
              <a:ext uri="{FF2B5EF4-FFF2-40B4-BE49-F238E27FC236}">
                <a16:creationId xmlns:a16="http://schemas.microsoft.com/office/drawing/2014/main" id="{F77CBC05-BFAB-4428-87BF-A7F47AC1806C}"/>
              </a:ext>
            </a:extLst>
          </p:cNvPr>
          <p:cNvSpPr/>
          <p:nvPr/>
        </p:nvSpPr>
        <p:spPr>
          <a:xfrm>
            <a:off x="9369401" y="2272998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002" name="Freihandform: Form 3001">
            <a:extLst>
              <a:ext uri="{FF2B5EF4-FFF2-40B4-BE49-F238E27FC236}">
                <a16:creationId xmlns:a16="http://schemas.microsoft.com/office/drawing/2014/main" id="{6A941415-53C3-4665-B5AF-8C15C76DAA07}"/>
              </a:ext>
            </a:extLst>
          </p:cNvPr>
          <p:cNvSpPr/>
          <p:nvPr/>
        </p:nvSpPr>
        <p:spPr>
          <a:xfrm>
            <a:off x="8108575" y="3469112"/>
            <a:ext cx="97069" cy="97069"/>
          </a:xfrm>
          <a:custGeom>
            <a:avLst/>
            <a:gdLst>
              <a:gd name="connsiteX0" fmla="*/ 97069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69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69" y="48535"/>
                </a:moveTo>
                <a:cubicBezTo>
                  <a:pt x="97069" y="75340"/>
                  <a:pt x="75340" y="97070"/>
                  <a:pt x="48535" y="97070"/>
                </a:cubicBezTo>
                <a:cubicBezTo>
                  <a:pt x="21729" y="97070"/>
                  <a:pt x="0" y="75340"/>
                  <a:pt x="0" y="48535"/>
                </a:cubicBezTo>
                <a:cubicBezTo>
                  <a:pt x="0" y="21730"/>
                  <a:pt x="21729" y="0"/>
                  <a:pt x="48535" y="0"/>
                </a:cubicBezTo>
                <a:cubicBezTo>
                  <a:pt x="75340" y="0"/>
                  <a:pt x="97069" y="21730"/>
                  <a:pt x="97069" y="48535"/>
                </a:cubicBez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003" name="Freihandform: Form 3002">
            <a:extLst>
              <a:ext uri="{FF2B5EF4-FFF2-40B4-BE49-F238E27FC236}">
                <a16:creationId xmlns:a16="http://schemas.microsoft.com/office/drawing/2014/main" id="{7E11A8FA-D11E-497E-93AD-E41EFAA6259D}"/>
              </a:ext>
            </a:extLst>
          </p:cNvPr>
          <p:cNvSpPr/>
          <p:nvPr/>
        </p:nvSpPr>
        <p:spPr>
          <a:xfrm>
            <a:off x="9155848" y="3525196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004" name="Freihandform: Form 3003">
            <a:extLst>
              <a:ext uri="{FF2B5EF4-FFF2-40B4-BE49-F238E27FC236}">
                <a16:creationId xmlns:a16="http://schemas.microsoft.com/office/drawing/2014/main" id="{D53CB3AF-793B-46AA-B9E3-73AC5E61F1E6}"/>
              </a:ext>
            </a:extLst>
          </p:cNvPr>
          <p:cNvSpPr/>
          <p:nvPr/>
        </p:nvSpPr>
        <p:spPr>
          <a:xfrm>
            <a:off x="8748155" y="4928391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005" name="Freihandform: Form 3004">
            <a:extLst>
              <a:ext uri="{FF2B5EF4-FFF2-40B4-BE49-F238E27FC236}">
                <a16:creationId xmlns:a16="http://schemas.microsoft.com/office/drawing/2014/main" id="{7405A5C4-CCC2-41F1-AF4A-10255A5BBF0D}"/>
              </a:ext>
            </a:extLst>
          </p:cNvPr>
          <p:cNvSpPr/>
          <p:nvPr/>
        </p:nvSpPr>
        <p:spPr>
          <a:xfrm>
            <a:off x="10130858" y="5076153"/>
            <a:ext cx="97069" cy="97069"/>
          </a:xfrm>
          <a:custGeom>
            <a:avLst/>
            <a:gdLst>
              <a:gd name="connsiteX0" fmla="*/ 97069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69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69" y="48535"/>
                </a:moveTo>
                <a:cubicBezTo>
                  <a:pt x="97069" y="75340"/>
                  <a:pt x="75340" y="97070"/>
                  <a:pt x="48535" y="97070"/>
                </a:cubicBezTo>
                <a:cubicBezTo>
                  <a:pt x="21729" y="97070"/>
                  <a:pt x="0" y="75340"/>
                  <a:pt x="0" y="48535"/>
                </a:cubicBezTo>
                <a:cubicBezTo>
                  <a:pt x="0" y="21730"/>
                  <a:pt x="21729" y="0"/>
                  <a:pt x="48535" y="0"/>
                </a:cubicBezTo>
                <a:cubicBezTo>
                  <a:pt x="75340" y="0"/>
                  <a:pt x="97069" y="21730"/>
                  <a:pt x="97069" y="48535"/>
                </a:cubicBez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006" name="Freihandform: Form 3005">
            <a:extLst>
              <a:ext uri="{FF2B5EF4-FFF2-40B4-BE49-F238E27FC236}">
                <a16:creationId xmlns:a16="http://schemas.microsoft.com/office/drawing/2014/main" id="{AF36A043-D089-4383-A8A6-052DC176FFF9}"/>
              </a:ext>
            </a:extLst>
          </p:cNvPr>
          <p:cNvSpPr/>
          <p:nvPr/>
        </p:nvSpPr>
        <p:spPr>
          <a:xfrm>
            <a:off x="8741684" y="5557186"/>
            <a:ext cx="97069" cy="97069"/>
          </a:xfrm>
          <a:custGeom>
            <a:avLst/>
            <a:gdLst>
              <a:gd name="connsiteX0" fmla="*/ 97069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69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69" y="48535"/>
                </a:moveTo>
                <a:cubicBezTo>
                  <a:pt x="97069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69" y="21730"/>
                  <a:pt x="97069" y="48535"/>
                </a:cubicBez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3007" name="Grafik 2">
            <a:extLst>
              <a:ext uri="{FF2B5EF4-FFF2-40B4-BE49-F238E27FC236}">
                <a16:creationId xmlns:a16="http://schemas.microsoft.com/office/drawing/2014/main" id="{FBD56257-D510-4869-912E-ECFB8140111E}"/>
              </a:ext>
            </a:extLst>
          </p:cNvPr>
          <p:cNvGrpSpPr/>
          <p:nvPr/>
        </p:nvGrpSpPr>
        <p:grpSpPr>
          <a:xfrm>
            <a:off x="8477439" y="5571208"/>
            <a:ext cx="218945" cy="84126"/>
            <a:chOff x="8477439" y="5571208"/>
            <a:chExt cx="218945" cy="84126"/>
          </a:xfrm>
          <a:solidFill>
            <a:srgbClr val="60605F"/>
          </a:solidFill>
        </p:grpSpPr>
        <p:sp>
          <p:nvSpPr>
            <p:cNvPr id="3008" name="Freihandform: Form 3007">
              <a:extLst>
                <a:ext uri="{FF2B5EF4-FFF2-40B4-BE49-F238E27FC236}">
                  <a16:creationId xmlns:a16="http://schemas.microsoft.com/office/drawing/2014/main" id="{C835AD46-1E80-43CE-82D9-915E4AEEB693}"/>
                </a:ext>
              </a:extLst>
            </p:cNvPr>
            <p:cNvSpPr/>
            <p:nvPr/>
          </p:nvSpPr>
          <p:spPr>
            <a:xfrm>
              <a:off x="8477439" y="5576600"/>
              <a:ext cx="57163" cy="77655"/>
            </a:xfrm>
            <a:custGeom>
              <a:avLst/>
              <a:gdLst>
                <a:gd name="connsiteX0" fmla="*/ 0 w 57163"/>
                <a:gd name="connsiteY0" fmla="*/ 77656 h 77655"/>
                <a:gd name="connsiteX1" fmla="*/ 0 w 57163"/>
                <a:gd name="connsiteY1" fmla="*/ 0 h 77655"/>
                <a:gd name="connsiteX2" fmla="*/ 25885 w 57163"/>
                <a:gd name="connsiteY2" fmla="*/ 0 h 77655"/>
                <a:gd name="connsiteX3" fmla="*/ 39907 w 57163"/>
                <a:gd name="connsiteY3" fmla="*/ 2157 h 77655"/>
                <a:gd name="connsiteX4" fmla="*/ 49614 w 57163"/>
                <a:gd name="connsiteY4" fmla="*/ 7550 h 77655"/>
                <a:gd name="connsiteX5" fmla="*/ 52849 w 57163"/>
                <a:gd name="connsiteY5" fmla="*/ 19414 h 77655"/>
                <a:gd name="connsiteX6" fmla="*/ 49614 w 57163"/>
                <a:gd name="connsiteY6" fmla="*/ 29121 h 77655"/>
                <a:gd name="connsiteX7" fmla="*/ 42064 w 57163"/>
                <a:gd name="connsiteY7" fmla="*/ 35592 h 77655"/>
                <a:gd name="connsiteX8" fmla="*/ 42064 w 57163"/>
                <a:gd name="connsiteY8" fmla="*/ 35592 h 77655"/>
                <a:gd name="connsiteX9" fmla="*/ 52849 w 57163"/>
                <a:gd name="connsiteY9" fmla="*/ 40985 h 77655"/>
                <a:gd name="connsiteX10" fmla="*/ 57163 w 57163"/>
                <a:gd name="connsiteY10" fmla="*/ 52849 h 77655"/>
                <a:gd name="connsiteX11" fmla="*/ 52849 w 57163"/>
                <a:gd name="connsiteY11" fmla="*/ 65792 h 77655"/>
                <a:gd name="connsiteX12" fmla="*/ 42064 w 57163"/>
                <a:gd name="connsiteY12" fmla="*/ 73341 h 77655"/>
                <a:gd name="connsiteX13" fmla="*/ 26964 w 57163"/>
                <a:gd name="connsiteY13" fmla="*/ 75499 h 77655"/>
                <a:gd name="connsiteX14" fmla="*/ 0 w 57163"/>
                <a:gd name="connsiteY14" fmla="*/ 75499 h 77655"/>
                <a:gd name="connsiteX15" fmla="*/ 16178 w 57163"/>
                <a:gd name="connsiteY15" fmla="*/ 31278 h 77655"/>
                <a:gd name="connsiteX16" fmla="*/ 24807 w 57163"/>
                <a:gd name="connsiteY16" fmla="*/ 31278 h 77655"/>
                <a:gd name="connsiteX17" fmla="*/ 34514 w 57163"/>
                <a:gd name="connsiteY17" fmla="*/ 29121 h 77655"/>
                <a:gd name="connsiteX18" fmla="*/ 37749 w 57163"/>
                <a:gd name="connsiteY18" fmla="*/ 21571 h 77655"/>
                <a:gd name="connsiteX19" fmla="*/ 34514 w 57163"/>
                <a:gd name="connsiteY19" fmla="*/ 15100 h 77655"/>
                <a:gd name="connsiteX20" fmla="*/ 24807 w 57163"/>
                <a:gd name="connsiteY20" fmla="*/ 12943 h 77655"/>
                <a:gd name="connsiteX21" fmla="*/ 16178 w 57163"/>
                <a:gd name="connsiteY21" fmla="*/ 12943 h 77655"/>
                <a:gd name="connsiteX22" fmla="*/ 16178 w 57163"/>
                <a:gd name="connsiteY22" fmla="*/ 31278 h 77655"/>
                <a:gd name="connsiteX23" fmla="*/ 16178 w 57163"/>
                <a:gd name="connsiteY23" fmla="*/ 64713 h 77655"/>
                <a:gd name="connsiteX24" fmla="*/ 26964 w 57163"/>
                <a:gd name="connsiteY24" fmla="*/ 64713 h 77655"/>
                <a:gd name="connsiteX25" fmla="*/ 38828 w 57163"/>
                <a:gd name="connsiteY25" fmla="*/ 61478 h 77655"/>
                <a:gd name="connsiteX26" fmla="*/ 43142 w 57163"/>
                <a:gd name="connsiteY26" fmla="*/ 52849 h 77655"/>
                <a:gd name="connsiteX27" fmla="*/ 38828 w 57163"/>
                <a:gd name="connsiteY27" fmla="*/ 45299 h 77655"/>
                <a:gd name="connsiteX28" fmla="*/ 26964 w 57163"/>
                <a:gd name="connsiteY28" fmla="*/ 43142 h 77655"/>
                <a:gd name="connsiteX29" fmla="*/ 16178 w 57163"/>
                <a:gd name="connsiteY29" fmla="*/ 43142 h 77655"/>
                <a:gd name="connsiteX30" fmla="*/ 16178 w 57163"/>
                <a:gd name="connsiteY30" fmla="*/ 64713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163" h="77655">
                  <a:moveTo>
                    <a:pt x="0" y="77656"/>
                  </a:moveTo>
                  <a:lnTo>
                    <a:pt x="0" y="0"/>
                  </a:lnTo>
                  <a:lnTo>
                    <a:pt x="25885" y="0"/>
                  </a:lnTo>
                  <a:cubicBezTo>
                    <a:pt x="31278" y="0"/>
                    <a:pt x="35592" y="1079"/>
                    <a:pt x="39907" y="2157"/>
                  </a:cubicBezTo>
                  <a:cubicBezTo>
                    <a:pt x="44221" y="3236"/>
                    <a:pt x="47457" y="5393"/>
                    <a:pt x="49614" y="7550"/>
                  </a:cubicBezTo>
                  <a:cubicBezTo>
                    <a:pt x="51770" y="10786"/>
                    <a:pt x="52849" y="14021"/>
                    <a:pt x="52849" y="19414"/>
                  </a:cubicBezTo>
                  <a:cubicBezTo>
                    <a:pt x="52849" y="22650"/>
                    <a:pt x="51770" y="25885"/>
                    <a:pt x="49614" y="29121"/>
                  </a:cubicBezTo>
                  <a:cubicBezTo>
                    <a:pt x="47457" y="32357"/>
                    <a:pt x="45299" y="34514"/>
                    <a:pt x="42064" y="35592"/>
                  </a:cubicBezTo>
                  <a:lnTo>
                    <a:pt x="42064" y="35592"/>
                  </a:lnTo>
                  <a:cubicBezTo>
                    <a:pt x="46378" y="36671"/>
                    <a:pt x="49614" y="38828"/>
                    <a:pt x="52849" y="40985"/>
                  </a:cubicBezTo>
                  <a:cubicBezTo>
                    <a:pt x="56085" y="44221"/>
                    <a:pt x="57163" y="48535"/>
                    <a:pt x="57163" y="52849"/>
                  </a:cubicBezTo>
                  <a:cubicBezTo>
                    <a:pt x="57163" y="58242"/>
                    <a:pt x="56085" y="62556"/>
                    <a:pt x="52849" y="65792"/>
                  </a:cubicBezTo>
                  <a:cubicBezTo>
                    <a:pt x="49614" y="69027"/>
                    <a:pt x="46378" y="71184"/>
                    <a:pt x="42064" y="73341"/>
                  </a:cubicBezTo>
                  <a:cubicBezTo>
                    <a:pt x="37749" y="75499"/>
                    <a:pt x="32357" y="75499"/>
                    <a:pt x="26964" y="75499"/>
                  </a:cubicBezTo>
                  <a:lnTo>
                    <a:pt x="0" y="75499"/>
                  </a:lnTo>
                  <a:close/>
                  <a:moveTo>
                    <a:pt x="16178" y="31278"/>
                  </a:moveTo>
                  <a:lnTo>
                    <a:pt x="24807" y="31278"/>
                  </a:lnTo>
                  <a:cubicBezTo>
                    <a:pt x="29121" y="31278"/>
                    <a:pt x="32357" y="30199"/>
                    <a:pt x="34514" y="29121"/>
                  </a:cubicBezTo>
                  <a:cubicBezTo>
                    <a:pt x="36671" y="28042"/>
                    <a:pt x="37749" y="24807"/>
                    <a:pt x="37749" y="21571"/>
                  </a:cubicBezTo>
                  <a:cubicBezTo>
                    <a:pt x="37749" y="18336"/>
                    <a:pt x="36671" y="16178"/>
                    <a:pt x="34514" y="15100"/>
                  </a:cubicBezTo>
                  <a:cubicBezTo>
                    <a:pt x="32357" y="14021"/>
                    <a:pt x="29121" y="12943"/>
                    <a:pt x="24807" y="12943"/>
                  </a:cubicBezTo>
                  <a:lnTo>
                    <a:pt x="16178" y="12943"/>
                  </a:lnTo>
                  <a:lnTo>
                    <a:pt x="16178" y="31278"/>
                  </a:lnTo>
                  <a:close/>
                  <a:moveTo>
                    <a:pt x="16178" y="64713"/>
                  </a:moveTo>
                  <a:lnTo>
                    <a:pt x="26964" y="64713"/>
                  </a:lnTo>
                  <a:cubicBezTo>
                    <a:pt x="32357" y="64713"/>
                    <a:pt x="35592" y="63634"/>
                    <a:pt x="38828" y="61478"/>
                  </a:cubicBezTo>
                  <a:cubicBezTo>
                    <a:pt x="40985" y="59320"/>
                    <a:pt x="43142" y="57163"/>
                    <a:pt x="43142" y="52849"/>
                  </a:cubicBezTo>
                  <a:cubicBezTo>
                    <a:pt x="43142" y="49613"/>
                    <a:pt x="42064" y="46378"/>
                    <a:pt x="38828" y="45299"/>
                  </a:cubicBezTo>
                  <a:cubicBezTo>
                    <a:pt x="36671" y="44221"/>
                    <a:pt x="32357" y="43142"/>
                    <a:pt x="26964" y="43142"/>
                  </a:cubicBezTo>
                  <a:lnTo>
                    <a:pt x="16178" y="43142"/>
                  </a:lnTo>
                  <a:lnTo>
                    <a:pt x="16178" y="64713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09" name="Freihandform: Form 3008">
              <a:extLst>
                <a:ext uri="{FF2B5EF4-FFF2-40B4-BE49-F238E27FC236}">
                  <a16:creationId xmlns:a16="http://schemas.microsoft.com/office/drawing/2014/main" id="{0FAA75CA-CF49-494B-9AD0-2609DB54948A}"/>
                </a:ext>
              </a:extLst>
            </p:cNvPr>
            <p:cNvSpPr/>
            <p:nvPr/>
          </p:nvSpPr>
          <p:spPr>
            <a:xfrm>
              <a:off x="8548624" y="5571208"/>
              <a:ext cx="23727" cy="84126"/>
            </a:xfrm>
            <a:custGeom>
              <a:avLst/>
              <a:gdLst>
                <a:gd name="connsiteX0" fmla="*/ 14021 w 23727"/>
                <a:gd name="connsiteY0" fmla="*/ 84127 h 84126"/>
                <a:gd name="connsiteX1" fmla="*/ 5393 w 23727"/>
                <a:gd name="connsiteY1" fmla="*/ 81970 h 84126"/>
                <a:gd name="connsiteX2" fmla="*/ 1078 w 23727"/>
                <a:gd name="connsiteY2" fmla="*/ 75499 h 84126"/>
                <a:gd name="connsiteX3" fmla="*/ 0 w 23727"/>
                <a:gd name="connsiteY3" fmla="*/ 65792 h 84126"/>
                <a:gd name="connsiteX4" fmla="*/ 0 w 23727"/>
                <a:gd name="connsiteY4" fmla="*/ 0 h 84126"/>
                <a:gd name="connsiteX5" fmla="*/ 16178 w 23727"/>
                <a:gd name="connsiteY5" fmla="*/ 0 h 84126"/>
                <a:gd name="connsiteX6" fmla="*/ 16178 w 23727"/>
                <a:gd name="connsiteY6" fmla="*/ 66870 h 84126"/>
                <a:gd name="connsiteX7" fmla="*/ 17257 w 23727"/>
                <a:gd name="connsiteY7" fmla="*/ 70106 h 84126"/>
                <a:gd name="connsiteX8" fmla="*/ 19414 w 23727"/>
                <a:gd name="connsiteY8" fmla="*/ 71184 h 84126"/>
                <a:gd name="connsiteX9" fmla="*/ 20492 w 23727"/>
                <a:gd name="connsiteY9" fmla="*/ 71184 h 84126"/>
                <a:gd name="connsiteX10" fmla="*/ 21571 w 23727"/>
                <a:gd name="connsiteY10" fmla="*/ 71184 h 84126"/>
                <a:gd name="connsiteX11" fmla="*/ 23728 w 23727"/>
                <a:gd name="connsiteY11" fmla="*/ 83049 h 84126"/>
                <a:gd name="connsiteX12" fmla="*/ 20492 w 23727"/>
                <a:gd name="connsiteY12" fmla="*/ 84127 h 84126"/>
                <a:gd name="connsiteX13" fmla="*/ 14021 w 23727"/>
                <a:gd name="connsiteY13" fmla="*/ 84127 h 8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27" h="84126">
                  <a:moveTo>
                    <a:pt x="14021" y="84127"/>
                  </a:moveTo>
                  <a:cubicBezTo>
                    <a:pt x="10786" y="84127"/>
                    <a:pt x="7549" y="83049"/>
                    <a:pt x="5393" y="81970"/>
                  </a:cubicBezTo>
                  <a:cubicBezTo>
                    <a:pt x="3236" y="80891"/>
                    <a:pt x="1078" y="78734"/>
                    <a:pt x="1078" y="75499"/>
                  </a:cubicBezTo>
                  <a:cubicBezTo>
                    <a:pt x="1078" y="72263"/>
                    <a:pt x="0" y="69027"/>
                    <a:pt x="0" y="65792"/>
                  </a:cubicBezTo>
                  <a:lnTo>
                    <a:pt x="0" y="0"/>
                  </a:lnTo>
                  <a:lnTo>
                    <a:pt x="16178" y="0"/>
                  </a:lnTo>
                  <a:lnTo>
                    <a:pt x="16178" y="66870"/>
                  </a:lnTo>
                  <a:cubicBezTo>
                    <a:pt x="16178" y="69027"/>
                    <a:pt x="16178" y="70106"/>
                    <a:pt x="17257" y="70106"/>
                  </a:cubicBezTo>
                  <a:cubicBezTo>
                    <a:pt x="18335" y="71184"/>
                    <a:pt x="18335" y="71184"/>
                    <a:pt x="19414" y="71184"/>
                  </a:cubicBezTo>
                  <a:cubicBezTo>
                    <a:pt x="19414" y="71184"/>
                    <a:pt x="20492" y="71184"/>
                    <a:pt x="20492" y="71184"/>
                  </a:cubicBezTo>
                  <a:cubicBezTo>
                    <a:pt x="20492" y="71184"/>
                    <a:pt x="21571" y="71184"/>
                    <a:pt x="21571" y="71184"/>
                  </a:cubicBezTo>
                  <a:lnTo>
                    <a:pt x="23728" y="83049"/>
                  </a:lnTo>
                  <a:cubicBezTo>
                    <a:pt x="22649" y="83049"/>
                    <a:pt x="21571" y="84127"/>
                    <a:pt x="20492" y="84127"/>
                  </a:cubicBezTo>
                  <a:cubicBezTo>
                    <a:pt x="18335" y="84127"/>
                    <a:pt x="16178" y="84127"/>
                    <a:pt x="14021" y="8412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10" name="Freihandform: Form 3009">
              <a:extLst>
                <a:ext uri="{FF2B5EF4-FFF2-40B4-BE49-F238E27FC236}">
                  <a16:creationId xmlns:a16="http://schemas.microsoft.com/office/drawing/2014/main" id="{B537B22F-197B-40F5-81C2-9E70699F357A}"/>
                </a:ext>
              </a:extLst>
            </p:cNvPr>
            <p:cNvSpPr/>
            <p:nvPr/>
          </p:nvSpPr>
          <p:spPr>
            <a:xfrm>
              <a:off x="8580980" y="5594936"/>
              <a:ext cx="51770" cy="60398"/>
            </a:xfrm>
            <a:custGeom>
              <a:avLst/>
              <a:gdLst>
                <a:gd name="connsiteX0" fmla="*/ 18335 w 51770"/>
                <a:gd name="connsiteY0" fmla="*/ 60399 h 60398"/>
                <a:gd name="connsiteX1" fmla="*/ 4314 w 51770"/>
                <a:gd name="connsiteY1" fmla="*/ 53928 h 60398"/>
                <a:gd name="connsiteX2" fmla="*/ 0 w 51770"/>
                <a:gd name="connsiteY2" fmla="*/ 36671 h 60398"/>
                <a:gd name="connsiteX3" fmla="*/ 0 w 51770"/>
                <a:gd name="connsiteY3" fmla="*/ 0 h 60398"/>
                <a:gd name="connsiteX4" fmla="*/ 16178 w 51770"/>
                <a:gd name="connsiteY4" fmla="*/ 0 h 60398"/>
                <a:gd name="connsiteX5" fmla="*/ 16178 w 51770"/>
                <a:gd name="connsiteY5" fmla="*/ 34513 h 60398"/>
                <a:gd name="connsiteX6" fmla="*/ 18335 w 51770"/>
                <a:gd name="connsiteY6" fmla="*/ 44220 h 60398"/>
                <a:gd name="connsiteX7" fmla="*/ 24807 w 51770"/>
                <a:gd name="connsiteY7" fmla="*/ 46378 h 60398"/>
                <a:gd name="connsiteX8" fmla="*/ 30199 w 51770"/>
                <a:gd name="connsiteY8" fmla="*/ 45299 h 60398"/>
                <a:gd name="connsiteX9" fmla="*/ 35592 w 51770"/>
                <a:gd name="connsiteY9" fmla="*/ 39906 h 60398"/>
                <a:gd name="connsiteX10" fmla="*/ 35592 w 51770"/>
                <a:gd name="connsiteY10" fmla="*/ 1078 h 60398"/>
                <a:gd name="connsiteX11" fmla="*/ 51770 w 51770"/>
                <a:gd name="connsiteY11" fmla="*/ 1078 h 60398"/>
                <a:gd name="connsiteX12" fmla="*/ 51770 w 51770"/>
                <a:gd name="connsiteY12" fmla="*/ 59320 h 60398"/>
                <a:gd name="connsiteX13" fmla="*/ 38828 w 51770"/>
                <a:gd name="connsiteY13" fmla="*/ 59320 h 60398"/>
                <a:gd name="connsiteX14" fmla="*/ 37749 w 51770"/>
                <a:gd name="connsiteY14" fmla="*/ 50692 h 60398"/>
                <a:gd name="connsiteX15" fmla="*/ 37749 w 51770"/>
                <a:gd name="connsiteY15" fmla="*/ 50692 h 60398"/>
                <a:gd name="connsiteX16" fmla="*/ 29120 w 51770"/>
                <a:gd name="connsiteY16" fmla="*/ 58242 h 60398"/>
                <a:gd name="connsiteX17" fmla="*/ 18335 w 51770"/>
                <a:gd name="connsiteY17" fmla="*/ 60399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18335" y="60399"/>
                  </a:moveTo>
                  <a:cubicBezTo>
                    <a:pt x="11864" y="60399"/>
                    <a:pt x="7549" y="58242"/>
                    <a:pt x="4314" y="53928"/>
                  </a:cubicBezTo>
                  <a:cubicBezTo>
                    <a:pt x="1078" y="49613"/>
                    <a:pt x="0" y="44220"/>
                    <a:pt x="0" y="36671"/>
                  </a:cubicBezTo>
                  <a:lnTo>
                    <a:pt x="0" y="0"/>
                  </a:lnTo>
                  <a:lnTo>
                    <a:pt x="16178" y="0"/>
                  </a:lnTo>
                  <a:lnTo>
                    <a:pt x="16178" y="34513"/>
                  </a:lnTo>
                  <a:cubicBezTo>
                    <a:pt x="16178" y="38828"/>
                    <a:pt x="17257" y="42063"/>
                    <a:pt x="18335" y="44220"/>
                  </a:cubicBezTo>
                  <a:cubicBezTo>
                    <a:pt x="19414" y="46378"/>
                    <a:pt x="21571" y="46378"/>
                    <a:pt x="24807" y="46378"/>
                  </a:cubicBezTo>
                  <a:cubicBezTo>
                    <a:pt x="26964" y="46378"/>
                    <a:pt x="29120" y="46378"/>
                    <a:pt x="30199" y="45299"/>
                  </a:cubicBezTo>
                  <a:cubicBezTo>
                    <a:pt x="32357" y="44220"/>
                    <a:pt x="33435" y="42063"/>
                    <a:pt x="35592" y="39906"/>
                  </a:cubicBezTo>
                  <a:lnTo>
                    <a:pt x="35592" y="1078"/>
                  </a:lnTo>
                  <a:lnTo>
                    <a:pt x="51770" y="1078"/>
                  </a:lnTo>
                  <a:lnTo>
                    <a:pt x="51770" y="59320"/>
                  </a:lnTo>
                  <a:lnTo>
                    <a:pt x="38828" y="59320"/>
                  </a:lnTo>
                  <a:lnTo>
                    <a:pt x="37749" y="50692"/>
                  </a:lnTo>
                  <a:lnTo>
                    <a:pt x="37749" y="50692"/>
                  </a:lnTo>
                  <a:cubicBezTo>
                    <a:pt x="35592" y="53928"/>
                    <a:pt x="32357" y="56084"/>
                    <a:pt x="29120" y="58242"/>
                  </a:cubicBezTo>
                  <a:cubicBezTo>
                    <a:pt x="24807" y="59320"/>
                    <a:pt x="21571" y="60399"/>
                    <a:pt x="18335" y="60399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11" name="Freihandform: Form 3010">
              <a:extLst>
                <a:ext uri="{FF2B5EF4-FFF2-40B4-BE49-F238E27FC236}">
                  <a16:creationId xmlns:a16="http://schemas.microsoft.com/office/drawing/2014/main" id="{A70EAB3A-4B34-4E0D-9D7B-CC4E08C400A6}"/>
                </a:ext>
              </a:extLst>
            </p:cNvPr>
            <p:cNvSpPr/>
            <p:nvPr/>
          </p:nvSpPr>
          <p:spPr>
            <a:xfrm>
              <a:off x="8643536" y="5593857"/>
              <a:ext cx="52848" cy="61477"/>
            </a:xfrm>
            <a:custGeom>
              <a:avLst/>
              <a:gdLst>
                <a:gd name="connsiteX0" fmla="*/ 30199 w 52848"/>
                <a:gd name="connsiteY0" fmla="*/ 61477 h 61477"/>
                <a:gd name="connsiteX1" fmla="*/ 15099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2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3 h 61477"/>
                <a:gd name="connsiteX12" fmla="*/ 14021 w 52848"/>
                <a:gd name="connsiteY12" fmla="*/ 34513 h 61477"/>
                <a:gd name="connsiteX13" fmla="*/ 14021 w 52848"/>
                <a:gd name="connsiteY13" fmla="*/ 23728 h 61477"/>
                <a:gd name="connsiteX14" fmla="*/ 39907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1 h 61477"/>
                <a:gd name="connsiteX25" fmla="*/ 50692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7"/>
                  </a:moveTo>
                  <a:cubicBezTo>
                    <a:pt x="24807" y="61477"/>
                    <a:pt x="19414" y="60399"/>
                    <a:pt x="15099" y="58242"/>
                  </a:cubicBezTo>
                  <a:cubicBezTo>
                    <a:pt x="10786" y="56084"/>
                    <a:pt x="7550" y="51770"/>
                    <a:pt x="4314" y="47456"/>
                  </a:cubicBezTo>
                  <a:cubicBezTo>
                    <a:pt x="2157" y="43142"/>
                    <a:pt x="0" y="37749"/>
                    <a:pt x="0" y="31278"/>
                  </a:cubicBezTo>
                  <a:cubicBezTo>
                    <a:pt x="0" y="24807"/>
                    <a:pt x="1078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7257" y="2157"/>
                    <a:pt x="22649" y="0"/>
                    <a:pt x="26964" y="0"/>
                  </a:cubicBezTo>
                  <a:cubicBezTo>
                    <a:pt x="32357" y="0"/>
                    <a:pt x="36670" y="1079"/>
                    <a:pt x="40985" y="3236"/>
                  </a:cubicBezTo>
                  <a:cubicBezTo>
                    <a:pt x="44220" y="5393"/>
                    <a:pt x="47456" y="8628"/>
                    <a:pt x="49613" y="12942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3"/>
                  </a:cubicBezTo>
                  <a:lnTo>
                    <a:pt x="14021" y="34513"/>
                  </a:lnTo>
                  <a:lnTo>
                    <a:pt x="14021" y="23728"/>
                  </a:lnTo>
                  <a:lnTo>
                    <a:pt x="39907" y="23728"/>
                  </a:lnTo>
                  <a:cubicBezTo>
                    <a:pt x="39907" y="20492"/>
                    <a:pt x="38828" y="17257"/>
                    <a:pt x="37749" y="15100"/>
                  </a:cubicBezTo>
                  <a:cubicBezTo>
                    <a:pt x="35592" y="12942"/>
                    <a:pt x="33435" y="11864"/>
                    <a:pt x="30199" y="11864"/>
                  </a:cubicBezTo>
                  <a:cubicBezTo>
                    <a:pt x="28042" y="11864"/>
                    <a:pt x="25885" y="12942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6178" y="21571"/>
                    <a:pt x="16178" y="25885"/>
                    <a:pt x="16178" y="30199"/>
                  </a:cubicBezTo>
                  <a:cubicBezTo>
                    <a:pt x="16178" y="34513"/>
                    <a:pt x="17257" y="38828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4" y="48535"/>
                    <a:pt x="36670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6" y="56084"/>
                    <a:pt x="44220" y="57163"/>
                    <a:pt x="40985" y="58242"/>
                  </a:cubicBezTo>
                  <a:cubicBezTo>
                    <a:pt x="37749" y="61477"/>
                    <a:pt x="34514" y="61477"/>
                    <a:pt x="30199" y="614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012" name="Grafik 2">
            <a:extLst>
              <a:ext uri="{FF2B5EF4-FFF2-40B4-BE49-F238E27FC236}">
                <a16:creationId xmlns:a16="http://schemas.microsoft.com/office/drawing/2014/main" id="{1EF2B6EE-9620-4F1E-B9A8-869B77A2C13E}"/>
              </a:ext>
            </a:extLst>
          </p:cNvPr>
          <p:cNvGrpSpPr/>
          <p:nvPr/>
        </p:nvGrpSpPr>
        <p:grpSpPr>
          <a:xfrm>
            <a:off x="8388998" y="4918684"/>
            <a:ext cx="316015" cy="110012"/>
            <a:chOff x="8388998" y="4918684"/>
            <a:chExt cx="316015" cy="110012"/>
          </a:xfrm>
          <a:solidFill>
            <a:srgbClr val="163156"/>
          </a:solidFill>
        </p:grpSpPr>
        <p:sp>
          <p:nvSpPr>
            <p:cNvPr id="3013" name="Freihandform: Form 3012">
              <a:extLst>
                <a:ext uri="{FF2B5EF4-FFF2-40B4-BE49-F238E27FC236}">
                  <a16:creationId xmlns:a16="http://schemas.microsoft.com/office/drawing/2014/main" id="{EAC31FAC-90AB-4E6E-B8C3-5095F278B9CF}"/>
                </a:ext>
              </a:extLst>
            </p:cNvPr>
            <p:cNvSpPr/>
            <p:nvPr/>
          </p:nvSpPr>
          <p:spPr>
            <a:xfrm>
              <a:off x="8388998" y="4926234"/>
              <a:ext cx="16178" cy="77655"/>
            </a:xfrm>
            <a:custGeom>
              <a:avLst/>
              <a:gdLst>
                <a:gd name="connsiteX0" fmla="*/ 0 w 16178"/>
                <a:gd name="connsiteY0" fmla="*/ 77655 h 77655"/>
                <a:gd name="connsiteX1" fmla="*/ 0 w 16178"/>
                <a:gd name="connsiteY1" fmla="*/ 0 h 77655"/>
                <a:gd name="connsiteX2" fmla="*/ 16178 w 16178"/>
                <a:gd name="connsiteY2" fmla="*/ 0 h 77655"/>
                <a:gd name="connsiteX3" fmla="*/ 16178 w 16178"/>
                <a:gd name="connsiteY3" fmla="*/ 77655 h 77655"/>
                <a:gd name="connsiteX4" fmla="*/ 0 w 16178"/>
                <a:gd name="connsiteY4" fmla="*/ 77655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78" h="77655">
                  <a:moveTo>
                    <a:pt x="0" y="77655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77655"/>
                  </a:lnTo>
                  <a:lnTo>
                    <a:pt x="0" y="77655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14" name="Freihandform: Form 3013">
              <a:extLst>
                <a:ext uri="{FF2B5EF4-FFF2-40B4-BE49-F238E27FC236}">
                  <a16:creationId xmlns:a16="http://schemas.microsoft.com/office/drawing/2014/main" id="{9EDDDE14-9B1A-4D65-9269-A9CFD4AB74E0}"/>
                </a:ext>
              </a:extLst>
            </p:cNvPr>
            <p:cNvSpPr/>
            <p:nvPr/>
          </p:nvSpPr>
          <p:spPr>
            <a:xfrm>
              <a:off x="8422433" y="4944569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9 h 60398"/>
                <a:gd name="connsiteX2" fmla="*/ 12943 w 51770"/>
                <a:gd name="connsiteY2" fmla="*/ 1079 h 60398"/>
                <a:gd name="connsiteX3" fmla="*/ 14021 w 51770"/>
                <a:gd name="connsiteY3" fmla="*/ 8629 h 60398"/>
                <a:gd name="connsiteX4" fmla="*/ 14021 w 51770"/>
                <a:gd name="connsiteY4" fmla="*/ 8629 h 60398"/>
                <a:gd name="connsiteX5" fmla="*/ 22649 w 51770"/>
                <a:gd name="connsiteY5" fmla="*/ 2157 h 60398"/>
                <a:gd name="connsiteX6" fmla="*/ 33435 w 51770"/>
                <a:gd name="connsiteY6" fmla="*/ 0 h 60398"/>
                <a:gd name="connsiteX7" fmla="*/ 47456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2 w 51770"/>
                <a:gd name="connsiteY14" fmla="*/ 15100 h 60398"/>
                <a:gd name="connsiteX15" fmla="*/ 15099 w 51770"/>
                <a:gd name="connsiteY15" fmla="*/ 19414 h 60398"/>
                <a:gd name="connsiteX16" fmla="*/ 15099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8629"/>
                  </a:lnTo>
                  <a:lnTo>
                    <a:pt x="14021" y="8629"/>
                  </a:lnTo>
                  <a:cubicBezTo>
                    <a:pt x="16178" y="6471"/>
                    <a:pt x="19414" y="4314"/>
                    <a:pt x="22649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7" y="0"/>
                    <a:pt x="44220" y="2157"/>
                    <a:pt x="47456" y="6471"/>
                  </a:cubicBezTo>
                  <a:cubicBezTo>
                    <a:pt x="50692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4" y="18336"/>
                    <a:pt x="33435" y="16178"/>
                  </a:cubicBezTo>
                  <a:cubicBezTo>
                    <a:pt x="32357" y="14021"/>
                    <a:pt x="30199" y="14021"/>
                    <a:pt x="26964" y="14021"/>
                  </a:cubicBezTo>
                  <a:cubicBezTo>
                    <a:pt x="24807" y="14021"/>
                    <a:pt x="22649" y="14021"/>
                    <a:pt x="20492" y="15100"/>
                  </a:cubicBezTo>
                  <a:cubicBezTo>
                    <a:pt x="18335" y="16178"/>
                    <a:pt x="17257" y="17257"/>
                    <a:pt x="15099" y="19414"/>
                  </a:cubicBezTo>
                  <a:lnTo>
                    <a:pt x="15099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15" name="Freihandform: Form 3014">
              <a:extLst>
                <a:ext uri="{FF2B5EF4-FFF2-40B4-BE49-F238E27FC236}">
                  <a16:creationId xmlns:a16="http://schemas.microsoft.com/office/drawing/2014/main" id="{17579FC9-FEC4-4CEC-B0F8-0FFF80CEC51A}"/>
                </a:ext>
              </a:extLst>
            </p:cNvPr>
            <p:cNvSpPr/>
            <p:nvPr/>
          </p:nvSpPr>
          <p:spPr>
            <a:xfrm>
              <a:off x="8487146" y="4920841"/>
              <a:ext cx="53927" cy="84126"/>
            </a:xfrm>
            <a:custGeom>
              <a:avLst/>
              <a:gdLst>
                <a:gd name="connsiteX0" fmla="*/ 23728 w 53927"/>
                <a:gd name="connsiteY0" fmla="*/ 84127 h 84126"/>
                <a:gd name="connsiteX1" fmla="*/ 6471 w 53927"/>
                <a:gd name="connsiteY1" fmla="*/ 75499 h 84126"/>
                <a:gd name="connsiteX2" fmla="*/ 0 w 53927"/>
                <a:gd name="connsiteY2" fmla="*/ 52849 h 84126"/>
                <a:gd name="connsiteX3" fmla="*/ 3236 w 53927"/>
                <a:gd name="connsiteY3" fmla="*/ 36671 h 84126"/>
                <a:gd name="connsiteX4" fmla="*/ 11864 w 53927"/>
                <a:gd name="connsiteY4" fmla="*/ 25885 h 84126"/>
                <a:gd name="connsiteX5" fmla="*/ 23728 w 53927"/>
                <a:gd name="connsiteY5" fmla="*/ 22649 h 84126"/>
                <a:gd name="connsiteX6" fmla="*/ 32357 w 53927"/>
                <a:gd name="connsiteY6" fmla="*/ 24807 h 84126"/>
                <a:gd name="connsiteX7" fmla="*/ 38828 w 53927"/>
                <a:gd name="connsiteY7" fmla="*/ 29121 h 84126"/>
                <a:gd name="connsiteX8" fmla="*/ 37749 w 53927"/>
                <a:gd name="connsiteY8" fmla="*/ 20492 h 84126"/>
                <a:gd name="connsiteX9" fmla="*/ 37749 w 53927"/>
                <a:gd name="connsiteY9" fmla="*/ 0 h 84126"/>
                <a:gd name="connsiteX10" fmla="*/ 53928 w 53927"/>
                <a:gd name="connsiteY10" fmla="*/ 0 h 84126"/>
                <a:gd name="connsiteX11" fmla="*/ 53928 w 53927"/>
                <a:gd name="connsiteY11" fmla="*/ 83048 h 84126"/>
                <a:gd name="connsiteX12" fmla="*/ 40985 w 53927"/>
                <a:gd name="connsiteY12" fmla="*/ 83048 h 84126"/>
                <a:gd name="connsiteX13" fmla="*/ 39907 w 53927"/>
                <a:gd name="connsiteY13" fmla="*/ 76577 h 84126"/>
                <a:gd name="connsiteX14" fmla="*/ 39907 w 53927"/>
                <a:gd name="connsiteY14" fmla="*/ 76577 h 84126"/>
                <a:gd name="connsiteX15" fmla="*/ 32357 w 53927"/>
                <a:gd name="connsiteY15" fmla="*/ 81970 h 84126"/>
                <a:gd name="connsiteX16" fmla="*/ 23728 w 53927"/>
                <a:gd name="connsiteY16" fmla="*/ 84127 h 84126"/>
                <a:gd name="connsiteX17" fmla="*/ 28042 w 53927"/>
                <a:gd name="connsiteY17" fmla="*/ 71184 h 84126"/>
                <a:gd name="connsiteX18" fmla="*/ 33435 w 53927"/>
                <a:gd name="connsiteY18" fmla="*/ 70106 h 84126"/>
                <a:gd name="connsiteX19" fmla="*/ 38828 w 53927"/>
                <a:gd name="connsiteY19" fmla="*/ 65791 h 84126"/>
                <a:gd name="connsiteX20" fmla="*/ 38828 w 53927"/>
                <a:gd name="connsiteY20" fmla="*/ 40985 h 84126"/>
                <a:gd name="connsiteX21" fmla="*/ 33435 w 53927"/>
                <a:gd name="connsiteY21" fmla="*/ 37749 h 84126"/>
                <a:gd name="connsiteX22" fmla="*/ 28042 w 53927"/>
                <a:gd name="connsiteY22" fmla="*/ 36671 h 84126"/>
                <a:gd name="connsiteX23" fmla="*/ 22649 w 53927"/>
                <a:gd name="connsiteY23" fmla="*/ 38828 h 84126"/>
                <a:gd name="connsiteX24" fmla="*/ 18335 w 53927"/>
                <a:gd name="connsiteY24" fmla="*/ 44220 h 84126"/>
                <a:gd name="connsiteX25" fmla="*/ 17257 w 53927"/>
                <a:gd name="connsiteY25" fmla="*/ 53928 h 84126"/>
                <a:gd name="connsiteX26" fmla="*/ 20492 w 53927"/>
                <a:gd name="connsiteY26" fmla="*/ 66870 h 84126"/>
                <a:gd name="connsiteX27" fmla="*/ 28042 w 53927"/>
                <a:gd name="connsiteY27" fmla="*/ 71184 h 8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3927" h="84126">
                  <a:moveTo>
                    <a:pt x="23728" y="84127"/>
                  </a:moveTo>
                  <a:cubicBezTo>
                    <a:pt x="16178" y="84127"/>
                    <a:pt x="10786" y="80891"/>
                    <a:pt x="6471" y="75499"/>
                  </a:cubicBezTo>
                  <a:cubicBezTo>
                    <a:pt x="2157" y="70106"/>
                    <a:pt x="0" y="62556"/>
                    <a:pt x="0" y="52849"/>
                  </a:cubicBezTo>
                  <a:cubicBezTo>
                    <a:pt x="0" y="46378"/>
                    <a:pt x="1078" y="40985"/>
                    <a:pt x="3236" y="36671"/>
                  </a:cubicBezTo>
                  <a:cubicBezTo>
                    <a:pt x="5393" y="32357"/>
                    <a:pt x="8628" y="28042"/>
                    <a:pt x="11864" y="25885"/>
                  </a:cubicBezTo>
                  <a:cubicBezTo>
                    <a:pt x="15099" y="23728"/>
                    <a:pt x="19414" y="22649"/>
                    <a:pt x="23728" y="22649"/>
                  </a:cubicBezTo>
                  <a:cubicBezTo>
                    <a:pt x="26964" y="22649"/>
                    <a:pt x="30199" y="23728"/>
                    <a:pt x="32357" y="24807"/>
                  </a:cubicBezTo>
                  <a:cubicBezTo>
                    <a:pt x="34514" y="25885"/>
                    <a:pt x="36670" y="26964"/>
                    <a:pt x="38828" y="29121"/>
                  </a:cubicBezTo>
                  <a:lnTo>
                    <a:pt x="37749" y="20492"/>
                  </a:lnTo>
                  <a:lnTo>
                    <a:pt x="37749" y="0"/>
                  </a:lnTo>
                  <a:lnTo>
                    <a:pt x="53928" y="0"/>
                  </a:lnTo>
                  <a:lnTo>
                    <a:pt x="53928" y="83048"/>
                  </a:lnTo>
                  <a:lnTo>
                    <a:pt x="40985" y="83048"/>
                  </a:lnTo>
                  <a:lnTo>
                    <a:pt x="39907" y="76577"/>
                  </a:lnTo>
                  <a:lnTo>
                    <a:pt x="39907" y="76577"/>
                  </a:lnTo>
                  <a:cubicBezTo>
                    <a:pt x="37749" y="78734"/>
                    <a:pt x="35592" y="80891"/>
                    <a:pt x="32357" y="81970"/>
                  </a:cubicBezTo>
                  <a:cubicBezTo>
                    <a:pt x="30199" y="83048"/>
                    <a:pt x="26964" y="84127"/>
                    <a:pt x="23728" y="84127"/>
                  </a:cubicBezTo>
                  <a:close/>
                  <a:moveTo>
                    <a:pt x="28042" y="71184"/>
                  </a:moveTo>
                  <a:cubicBezTo>
                    <a:pt x="30199" y="71184"/>
                    <a:pt x="32357" y="71184"/>
                    <a:pt x="33435" y="70106"/>
                  </a:cubicBezTo>
                  <a:cubicBezTo>
                    <a:pt x="35592" y="69027"/>
                    <a:pt x="36670" y="67949"/>
                    <a:pt x="38828" y="65791"/>
                  </a:cubicBezTo>
                  <a:lnTo>
                    <a:pt x="38828" y="40985"/>
                  </a:lnTo>
                  <a:cubicBezTo>
                    <a:pt x="36670" y="39906"/>
                    <a:pt x="35592" y="38828"/>
                    <a:pt x="33435" y="37749"/>
                  </a:cubicBezTo>
                  <a:cubicBezTo>
                    <a:pt x="31278" y="36671"/>
                    <a:pt x="30199" y="36671"/>
                    <a:pt x="28042" y="36671"/>
                  </a:cubicBezTo>
                  <a:cubicBezTo>
                    <a:pt x="25885" y="36671"/>
                    <a:pt x="23728" y="37749"/>
                    <a:pt x="22649" y="38828"/>
                  </a:cubicBezTo>
                  <a:cubicBezTo>
                    <a:pt x="20492" y="39906"/>
                    <a:pt x="19414" y="42063"/>
                    <a:pt x="18335" y="44220"/>
                  </a:cubicBezTo>
                  <a:cubicBezTo>
                    <a:pt x="17257" y="46378"/>
                    <a:pt x="17257" y="49613"/>
                    <a:pt x="17257" y="53928"/>
                  </a:cubicBezTo>
                  <a:cubicBezTo>
                    <a:pt x="17257" y="59320"/>
                    <a:pt x="18335" y="64713"/>
                    <a:pt x="20492" y="66870"/>
                  </a:cubicBezTo>
                  <a:cubicBezTo>
                    <a:pt x="21571" y="69027"/>
                    <a:pt x="24807" y="71184"/>
                    <a:pt x="28042" y="71184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16" name="Freihandform: Form 3015">
              <a:extLst>
                <a:ext uri="{FF2B5EF4-FFF2-40B4-BE49-F238E27FC236}">
                  <a16:creationId xmlns:a16="http://schemas.microsoft.com/office/drawing/2014/main" id="{DBDE33DF-C22C-4B57-B517-6A9A997B15DB}"/>
                </a:ext>
              </a:extLst>
            </p:cNvPr>
            <p:cNvSpPr/>
            <p:nvPr/>
          </p:nvSpPr>
          <p:spPr>
            <a:xfrm>
              <a:off x="8557252" y="4918684"/>
              <a:ext cx="17256" cy="85205"/>
            </a:xfrm>
            <a:custGeom>
              <a:avLst/>
              <a:gdLst>
                <a:gd name="connsiteX0" fmla="*/ 8628 w 17256"/>
                <a:gd name="connsiteY0" fmla="*/ 17257 h 85205"/>
                <a:gd name="connsiteX1" fmla="*/ 2157 w 17256"/>
                <a:gd name="connsiteY1" fmla="*/ 15100 h 85205"/>
                <a:gd name="connsiteX2" fmla="*/ 0 w 17256"/>
                <a:gd name="connsiteY2" fmla="*/ 8628 h 85205"/>
                <a:gd name="connsiteX3" fmla="*/ 2157 w 17256"/>
                <a:gd name="connsiteY3" fmla="*/ 2157 h 85205"/>
                <a:gd name="connsiteX4" fmla="*/ 8628 w 17256"/>
                <a:gd name="connsiteY4" fmla="*/ 0 h 85205"/>
                <a:gd name="connsiteX5" fmla="*/ 15099 w 17256"/>
                <a:gd name="connsiteY5" fmla="*/ 2157 h 85205"/>
                <a:gd name="connsiteX6" fmla="*/ 17257 w 17256"/>
                <a:gd name="connsiteY6" fmla="*/ 8628 h 85205"/>
                <a:gd name="connsiteX7" fmla="*/ 15099 w 17256"/>
                <a:gd name="connsiteY7" fmla="*/ 15100 h 85205"/>
                <a:gd name="connsiteX8" fmla="*/ 8628 w 17256"/>
                <a:gd name="connsiteY8" fmla="*/ 17257 h 85205"/>
                <a:gd name="connsiteX9" fmla="*/ 1078 w 17256"/>
                <a:gd name="connsiteY9" fmla="*/ 85205 h 85205"/>
                <a:gd name="connsiteX10" fmla="*/ 1078 w 17256"/>
                <a:gd name="connsiteY10" fmla="*/ 26964 h 85205"/>
                <a:gd name="connsiteX11" fmla="*/ 17257 w 17256"/>
                <a:gd name="connsiteY11" fmla="*/ 26964 h 85205"/>
                <a:gd name="connsiteX12" fmla="*/ 17257 w 17256"/>
                <a:gd name="connsiteY12" fmla="*/ 85205 h 85205"/>
                <a:gd name="connsiteX13" fmla="*/ 1078 w 17256"/>
                <a:gd name="connsiteY13" fmla="*/ 85205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5205">
                  <a:moveTo>
                    <a:pt x="8628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8"/>
                  </a:cubicBezTo>
                  <a:cubicBezTo>
                    <a:pt x="0" y="6471"/>
                    <a:pt x="1078" y="4314"/>
                    <a:pt x="2157" y="2157"/>
                  </a:cubicBezTo>
                  <a:cubicBezTo>
                    <a:pt x="3236" y="0"/>
                    <a:pt x="6471" y="0"/>
                    <a:pt x="8628" y="0"/>
                  </a:cubicBezTo>
                  <a:cubicBezTo>
                    <a:pt x="10786" y="0"/>
                    <a:pt x="14021" y="1079"/>
                    <a:pt x="15099" y="2157"/>
                  </a:cubicBezTo>
                  <a:cubicBezTo>
                    <a:pt x="17257" y="4314"/>
                    <a:pt x="17257" y="5393"/>
                    <a:pt x="17257" y="8628"/>
                  </a:cubicBezTo>
                  <a:cubicBezTo>
                    <a:pt x="17257" y="10786"/>
                    <a:pt x="16178" y="12943"/>
                    <a:pt x="15099" y="15100"/>
                  </a:cubicBezTo>
                  <a:cubicBezTo>
                    <a:pt x="14021" y="16178"/>
                    <a:pt x="11864" y="17257"/>
                    <a:pt x="8628" y="17257"/>
                  </a:cubicBezTo>
                  <a:close/>
                  <a:moveTo>
                    <a:pt x="1078" y="85205"/>
                  </a:moveTo>
                  <a:lnTo>
                    <a:pt x="1078" y="26964"/>
                  </a:lnTo>
                  <a:lnTo>
                    <a:pt x="17257" y="26964"/>
                  </a:lnTo>
                  <a:lnTo>
                    <a:pt x="17257" y="85205"/>
                  </a:lnTo>
                  <a:lnTo>
                    <a:pt x="1078" y="85205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17" name="Freihandform: Form 3016">
              <a:extLst>
                <a:ext uri="{FF2B5EF4-FFF2-40B4-BE49-F238E27FC236}">
                  <a16:creationId xmlns:a16="http://schemas.microsoft.com/office/drawing/2014/main" id="{DF95673C-84C7-4890-BE4A-29DC1407A27E}"/>
                </a:ext>
              </a:extLst>
            </p:cNvPr>
            <p:cNvSpPr/>
            <p:nvPr/>
          </p:nvSpPr>
          <p:spPr>
            <a:xfrm>
              <a:off x="8586373" y="4943491"/>
              <a:ext cx="56084" cy="85205"/>
            </a:xfrm>
            <a:custGeom>
              <a:avLst/>
              <a:gdLst>
                <a:gd name="connsiteX0" fmla="*/ 24807 w 56084"/>
                <a:gd name="connsiteY0" fmla="*/ 85206 h 85205"/>
                <a:gd name="connsiteX1" fmla="*/ 11864 w 56084"/>
                <a:gd name="connsiteY1" fmla="*/ 84127 h 85205"/>
                <a:gd name="connsiteX2" fmla="*/ 3236 w 56084"/>
                <a:gd name="connsiteY2" fmla="*/ 78734 h 85205"/>
                <a:gd name="connsiteX3" fmla="*/ 0 w 56084"/>
                <a:gd name="connsiteY3" fmla="*/ 70106 h 85205"/>
                <a:gd name="connsiteX4" fmla="*/ 2157 w 56084"/>
                <a:gd name="connsiteY4" fmla="*/ 63635 h 85205"/>
                <a:gd name="connsiteX5" fmla="*/ 8628 w 56084"/>
                <a:gd name="connsiteY5" fmla="*/ 58242 h 85205"/>
                <a:gd name="connsiteX6" fmla="*/ 8628 w 56084"/>
                <a:gd name="connsiteY6" fmla="*/ 58242 h 85205"/>
                <a:gd name="connsiteX7" fmla="*/ 4314 w 56084"/>
                <a:gd name="connsiteY7" fmla="*/ 53928 h 85205"/>
                <a:gd name="connsiteX8" fmla="*/ 3236 w 56084"/>
                <a:gd name="connsiteY8" fmla="*/ 47457 h 85205"/>
                <a:gd name="connsiteX9" fmla="*/ 5393 w 56084"/>
                <a:gd name="connsiteY9" fmla="*/ 40985 h 85205"/>
                <a:gd name="connsiteX10" fmla="*/ 9707 w 56084"/>
                <a:gd name="connsiteY10" fmla="*/ 36671 h 85205"/>
                <a:gd name="connsiteX11" fmla="*/ 9707 w 56084"/>
                <a:gd name="connsiteY11" fmla="*/ 36671 h 85205"/>
                <a:gd name="connsiteX12" fmla="*/ 4314 w 56084"/>
                <a:gd name="connsiteY12" fmla="*/ 30200 h 85205"/>
                <a:gd name="connsiteX13" fmla="*/ 2157 w 56084"/>
                <a:gd name="connsiteY13" fmla="*/ 21571 h 85205"/>
                <a:gd name="connsiteX14" fmla="*/ 5393 w 56084"/>
                <a:gd name="connsiteY14" fmla="*/ 9707 h 85205"/>
                <a:gd name="connsiteX15" fmla="*/ 14021 w 56084"/>
                <a:gd name="connsiteY15" fmla="*/ 2157 h 85205"/>
                <a:gd name="connsiteX16" fmla="*/ 25885 w 56084"/>
                <a:gd name="connsiteY16" fmla="*/ 0 h 85205"/>
                <a:gd name="connsiteX17" fmla="*/ 30199 w 56084"/>
                <a:gd name="connsiteY17" fmla="*/ 0 h 85205"/>
                <a:gd name="connsiteX18" fmla="*/ 34513 w 56084"/>
                <a:gd name="connsiteY18" fmla="*/ 1079 h 85205"/>
                <a:gd name="connsiteX19" fmla="*/ 56084 w 56084"/>
                <a:gd name="connsiteY19" fmla="*/ 1079 h 85205"/>
                <a:gd name="connsiteX20" fmla="*/ 56084 w 56084"/>
                <a:gd name="connsiteY20" fmla="*/ 12943 h 85205"/>
                <a:gd name="connsiteX21" fmla="*/ 46378 w 56084"/>
                <a:gd name="connsiteY21" fmla="*/ 12943 h 85205"/>
                <a:gd name="connsiteX22" fmla="*/ 48535 w 56084"/>
                <a:gd name="connsiteY22" fmla="*/ 16178 h 85205"/>
                <a:gd name="connsiteX23" fmla="*/ 49613 w 56084"/>
                <a:gd name="connsiteY23" fmla="*/ 20493 h 85205"/>
                <a:gd name="connsiteX24" fmla="*/ 46378 w 56084"/>
                <a:gd name="connsiteY24" fmla="*/ 31278 h 85205"/>
                <a:gd name="connsiteX25" fmla="*/ 37749 w 56084"/>
                <a:gd name="connsiteY25" fmla="*/ 37749 h 85205"/>
                <a:gd name="connsiteX26" fmla="*/ 25885 w 56084"/>
                <a:gd name="connsiteY26" fmla="*/ 39907 h 85205"/>
                <a:gd name="connsiteX27" fmla="*/ 22649 w 56084"/>
                <a:gd name="connsiteY27" fmla="*/ 39907 h 85205"/>
                <a:gd name="connsiteX28" fmla="*/ 18335 w 56084"/>
                <a:gd name="connsiteY28" fmla="*/ 38828 h 85205"/>
                <a:gd name="connsiteX29" fmla="*/ 16178 w 56084"/>
                <a:gd name="connsiteY29" fmla="*/ 40985 h 85205"/>
                <a:gd name="connsiteX30" fmla="*/ 15099 w 56084"/>
                <a:gd name="connsiteY30" fmla="*/ 44221 h 85205"/>
                <a:gd name="connsiteX31" fmla="*/ 17257 w 56084"/>
                <a:gd name="connsiteY31" fmla="*/ 47457 h 85205"/>
                <a:gd name="connsiteX32" fmla="*/ 23728 w 56084"/>
                <a:gd name="connsiteY32" fmla="*/ 48535 h 85205"/>
                <a:gd name="connsiteX33" fmla="*/ 33435 w 56084"/>
                <a:gd name="connsiteY33" fmla="*/ 48535 h 85205"/>
                <a:gd name="connsiteX34" fmla="*/ 49613 w 56084"/>
                <a:gd name="connsiteY34" fmla="*/ 51771 h 85205"/>
                <a:gd name="connsiteX35" fmla="*/ 55006 w 56084"/>
                <a:gd name="connsiteY35" fmla="*/ 62556 h 85205"/>
                <a:gd name="connsiteX36" fmla="*/ 50691 w 56084"/>
                <a:gd name="connsiteY36" fmla="*/ 73342 h 85205"/>
                <a:gd name="connsiteX37" fmla="*/ 39906 w 56084"/>
                <a:gd name="connsiteY37" fmla="*/ 80891 h 85205"/>
                <a:gd name="connsiteX38" fmla="*/ 24807 w 56084"/>
                <a:gd name="connsiteY38" fmla="*/ 85206 h 85205"/>
                <a:gd name="connsiteX39" fmla="*/ 26964 w 56084"/>
                <a:gd name="connsiteY39" fmla="*/ 74420 h 85205"/>
                <a:gd name="connsiteX40" fmla="*/ 34513 w 56084"/>
                <a:gd name="connsiteY40" fmla="*/ 73342 h 85205"/>
                <a:gd name="connsiteX41" fmla="*/ 39906 w 56084"/>
                <a:gd name="connsiteY41" fmla="*/ 70106 h 85205"/>
                <a:gd name="connsiteX42" fmla="*/ 42063 w 56084"/>
                <a:gd name="connsiteY42" fmla="*/ 65792 h 85205"/>
                <a:gd name="connsiteX43" fmla="*/ 39906 w 56084"/>
                <a:gd name="connsiteY43" fmla="*/ 61478 h 85205"/>
                <a:gd name="connsiteX44" fmla="*/ 33435 w 56084"/>
                <a:gd name="connsiteY44" fmla="*/ 60399 h 85205"/>
                <a:gd name="connsiteX45" fmla="*/ 26964 w 56084"/>
                <a:gd name="connsiteY45" fmla="*/ 60399 h 85205"/>
                <a:gd name="connsiteX46" fmla="*/ 22649 w 56084"/>
                <a:gd name="connsiteY46" fmla="*/ 60399 h 85205"/>
                <a:gd name="connsiteX47" fmla="*/ 19414 w 56084"/>
                <a:gd name="connsiteY47" fmla="*/ 60399 h 85205"/>
                <a:gd name="connsiteX48" fmla="*/ 16178 w 56084"/>
                <a:gd name="connsiteY48" fmla="*/ 63635 h 85205"/>
                <a:gd name="connsiteX49" fmla="*/ 15099 w 56084"/>
                <a:gd name="connsiteY49" fmla="*/ 66870 h 85205"/>
                <a:gd name="connsiteX50" fmla="*/ 18335 w 56084"/>
                <a:gd name="connsiteY50" fmla="*/ 72263 h 85205"/>
                <a:gd name="connsiteX51" fmla="*/ 26964 w 56084"/>
                <a:gd name="connsiteY51" fmla="*/ 74420 h 85205"/>
                <a:gd name="connsiteX52" fmla="*/ 25885 w 56084"/>
                <a:gd name="connsiteY52" fmla="*/ 31278 h 85205"/>
                <a:gd name="connsiteX53" fmla="*/ 30199 w 56084"/>
                <a:gd name="connsiteY53" fmla="*/ 30200 h 85205"/>
                <a:gd name="connsiteX54" fmla="*/ 33435 w 56084"/>
                <a:gd name="connsiteY54" fmla="*/ 26964 h 85205"/>
                <a:gd name="connsiteX55" fmla="*/ 34513 w 56084"/>
                <a:gd name="connsiteY55" fmla="*/ 21571 h 85205"/>
                <a:gd name="connsiteX56" fmla="*/ 33435 w 56084"/>
                <a:gd name="connsiteY56" fmla="*/ 16178 h 85205"/>
                <a:gd name="connsiteX57" fmla="*/ 30199 w 56084"/>
                <a:gd name="connsiteY57" fmla="*/ 12943 h 85205"/>
                <a:gd name="connsiteX58" fmla="*/ 25885 w 56084"/>
                <a:gd name="connsiteY58" fmla="*/ 11864 h 85205"/>
                <a:gd name="connsiteX59" fmla="*/ 19414 w 56084"/>
                <a:gd name="connsiteY59" fmla="*/ 14021 h 85205"/>
                <a:gd name="connsiteX60" fmla="*/ 17257 w 56084"/>
                <a:gd name="connsiteY60" fmla="*/ 21571 h 85205"/>
                <a:gd name="connsiteX61" fmla="*/ 18335 w 56084"/>
                <a:gd name="connsiteY61" fmla="*/ 26964 h 85205"/>
                <a:gd name="connsiteX62" fmla="*/ 21571 w 56084"/>
                <a:gd name="connsiteY62" fmla="*/ 30200 h 85205"/>
                <a:gd name="connsiteX63" fmla="*/ 25885 w 56084"/>
                <a:gd name="connsiteY63" fmla="*/ 31278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6084" h="85205">
                  <a:moveTo>
                    <a:pt x="24807" y="85206"/>
                  </a:moveTo>
                  <a:cubicBezTo>
                    <a:pt x="20492" y="85206"/>
                    <a:pt x="16178" y="85206"/>
                    <a:pt x="11864" y="84127"/>
                  </a:cubicBezTo>
                  <a:cubicBezTo>
                    <a:pt x="7549" y="83049"/>
                    <a:pt x="5393" y="80891"/>
                    <a:pt x="3236" y="78734"/>
                  </a:cubicBezTo>
                  <a:cubicBezTo>
                    <a:pt x="1078" y="76577"/>
                    <a:pt x="0" y="73342"/>
                    <a:pt x="0" y="70106"/>
                  </a:cubicBezTo>
                  <a:cubicBezTo>
                    <a:pt x="0" y="67949"/>
                    <a:pt x="1078" y="65792"/>
                    <a:pt x="2157" y="63635"/>
                  </a:cubicBezTo>
                  <a:cubicBezTo>
                    <a:pt x="3236" y="61478"/>
                    <a:pt x="5393" y="60399"/>
                    <a:pt x="8628" y="58242"/>
                  </a:cubicBezTo>
                  <a:lnTo>
                    <a:pt x="8628" y="58242"/>
                  </a:lnTo>
                  <a:cubicBezTo>
                    <a:pt x="7549" y="57163"/>
                    <a:pt x="5393" y="56085"/>
                    <a:pt x="4314" y="53928"/>
                  </a:cubicBezTo>
                  <a:cubicBezTo>
                    <a:pt x="3236" y="52849"/>
                    <a:pt x="3236" y="50692"/>
                    <a:pt x="3236" y="47457"/>
                  </a:cubicBezTo>
                  <a:cubicBezTo>
                    <a:pt x="3236" y="45299"/>
                    <a:pt x="4314" y="43142"/>
                    <a:pt x="5393" y="40985"/>
                  </a:cubicBezTo>
                  <a:cubicBezTo>
                    <a:pt x="6471" y="38828"/>
                    <a:pt x="8628" y="37749"/>
                    <a:pt x="9707" y="36671"/>
                  </a:cubicBezTo>
                  <a:lnTo>
                    <a:pt x="9707" y="36671"/>
                  </a:lnTo>
                  <a:cubicBezTo>
                    <a:pt x="7549" y="35592"/>
                    <a:pt x="5393" y="33435"/>
                    <a:pt x="4314" y="30200"/>
                  </a:cubicBezTo>
                  <a:cubicBezTo>
                    <a:pt x="3236" y="28042"/>
                    <a:pt x="2157" y="24807"/>
                    <a:pt x="2157" y="21571"/>
                  </a:cubicBezTo>
                  <a:cubicBezTo>
                    <a:pt x="2157" y="17257"/>
                    <a:pt x="3236" y="12943"/>
                    <a:pt x="5393" y="9707"/>
                  </a:cubicBezTo>
                  <a:cubicBezTo>
                    <a:pt x="7549" y="6471"/>
                    <a:pt x="10786" y="4314"/>
                    <a:pt x="14021" y="2157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28042" y="0"/>
                    <a:pt x="29120" y="0"/>
                    <a:pt x="30199" y="0"/>
                  </a:cubicBezTo>
                  <a:cubicBezTo>
                    <a:pt x="31278" y="0"/>
                    <a:pt x="33435" y="1079"/>
                    <a:pt x="34513" y="1079"/>
                  </a:cubicBezTo>
                  <a:lnTo>
                    <a:pt x="56084" y="1079"/>
                  </a:lnTo>
                  <a:lnTo>
                    <a:pt x="56084" y="12943"/>
                  </a:lnTo>
                  <a:lnTo>
                    <a:pt x="46378" y="12943"/>
                  </a:lnTo>
                  <a:cubicBezTo>
                    <a:pt x="47456" y="14021"/>
                    <a:pt x="47456" y="15100"/>
                    <a:pt x="48535" y="16178"/>
                  </a:cubicBezTo>
                  <a:cubicBezTo>
                    <a:pt x="48535" y="17257"/>
                    <a:pt x="49613" y="19414"/>
                    <a:pt x="49613" y="20493"/>
                  </a:cubicBezTo>
                  <a:cubicBezTo>
                    <a:pt x="49613" y="24807"/>
                    <a:pt x="48535" y="29121"/>
                    <a:pt x="46378" y="31278"/>
                  </a:cubicBezTo>
                  <a:cubicBezTo>
                    <a:pt x="44220" y="34514"/>
                    <a:pt x="42063" y="36671"/>
                    <a:pt x="37749" y="37749"/>
                  </a:cubicBezTo>
                  <a:cubicBezTo>
                    <a:pt x="34513" y="38828"/>
                    <a:pt x="30199" y="39907"/>
                    <a:pt x="25885" y="39907"/>
                  </a:cubicBezTo>
                  <a:cubicBezTo>
                    <a:pt x="24807" y="39907"/>
                    <a:pt x="23728" y="39907"/>
                    <a:pt x="22649" y="39907"/>
                  </a:cubicBezTo>
                  <a:cubicBezTo>
                    <a:pt x="21571" y="39907"/>
                    <a:pt x="20492" y="39907"/>
                    <a:pt x="18335" y="38828"/>
                  </a:cubicBezTo>
                  <a:cubicBezTo>
                    <a:pt x="17257" y="39907"/>
                    <a:pt x="17257" y="39907"/>
                    <a:pt x="16178" y="40985"/>
                  </a:cubicBezTo>
                  <a:cubicBezTo>
                    <a:pt x="16178" y="42064"/>
                    <a:pt x="15099" y="42064"/>
                    <a:pt x="15099" y="44221"/>
                  </a:cubicBezTo>
                  <a:cubicBezTo>
                    <a:pt x="15099" y="45299"/>
                    <a:pt x="16178" y="46378"/>
                    <a:pt x="17257" y="47457"/>
                  </a:cubicBezTo>
                  <a:cubicBezTo>
                    <a:pt x="18335" y="48535"/>
                    <a:pt x="20492" y="48535"/>
                    <a:pt x="23728" y="48535"/>
                  </a:cubicBezTo>
                  <a:lnTo>
                    <a:pt x="33435" y="48535"/>
                  </a:lnTo>
                  <a:cubicBezTo>
                    <a:pt x="40985" y="48535"/>
                    <a:pt x="46378" y="49613"/>
                    <a:pt x="49613" y="51771"/>
                  </a:cubicBezTo>
                  <a:cubicBezTo>
                    <a:pt x="53928" y="53928"/>
                    <a:pt x="55006" y="58242"/>
                    <a:pt x="55006" y="62556"/>
                  </a:cubicBezTo>
                  <a:cubicBezTo>
                    <a:pt x="55006" y="66870"/>
                    <a:pt x="53928" y="70106"/>
                    <a:pt x="50691" y="73342"/>
                  </a:cubicBezTo>
                  <a:cubicBezTo>
                    <a:pt x="48535" y="76577"/>
                    <a:pt x="44220" y="78734"/>
                    <a:pt x="39906" y="80891"/>
                  </a:cubicBezTo>
                  <a:cubicBezTo>
                    <a:pt x="35592" y="83049"/>
                    <a:pt x="31278" y="85206"/>
                    <a:pt x="24807" y="85206"/>
                  </a:cubicBezTo>
                  <a:close/>
                  <a:moveTo>
                    <a:pt x="26964" y="74420"/>
                  </a:moveTo>
                  <a:cubicBezTo>
                    <a:pt x="30199" y="74420"/>
                    <a:pt x="32357" y="74420"/>
                    <a:pt x="34513" y="73342"/>
                  </a:cubicBezTo>
                  <a:cubicBezTo>
                    <a:pt x="36670" y="72263"/>
                    <a:pt x="38828" y="71184"/>
                    <a:pt x="39906" y="70106"/>
                  </a:cubicBezTo>
                  <a:cubicBezTo>
                    <a:pt x="40985" y="69028"/>
                    <a:pt x="42063" y="67949"/>
                    <a:pt x="42063" y="65792"/>
                  </a:cubicBezTo>
                  <a:cubicBezTo>
                    <a:pt x="42063" y="63635"/>
                    <a:pt x="40985" y="62556"/>
                    <a:pt x="39906" y="61478"/>
                  </a:cubicBezTo>
                  <a:cubicBezTo>
                    <a:pt x="38828" y="60399"/>
                    <a:pt x="35592" y="60399"/>
                    <a:pt x="33435" y="60399"/>
                  </a:cubicBezTo>
                  <a:lnTo>
                    <a:pt x="26964" y="60399"/>
                  </a:lnTo>
                  <a:cubicBezTo>
                    <a:pt x="24807" y="60399"/>
                    <a:pt x="23728" y="60399"/>
                    <a:pt x="22649" y="60399"/>
                  </a:cubicBezTo>
                  <a:cubicBezTo>
                    <a:pt x="21571" y="60399"/>
                    <a:pt x="20492" y="60399"/>
                    <a:pt x="19414" y="60399"/>
                  </a:cubicBezTo>
                  <a:cubicBezTo>
                    <a:pt x="18335" y="61478"/>
                    <a:pt x="17257" y="62556"/>
                    <a:pt x="16178" y="63635"/>
                  </a:cubicBezTo>
                  <a:cubicBezTo>
                    <a:pt x="15099" y="64713"/>
                    <a:pt x="15099" y="65792"/>
                    <a:pt x="15099" y="66870"/>
                  </a:cubicBezTo>
                  <a:cubicBezTo>
                    <a:pt x="15099" y="69028"/>
                    <a:pt x="16178" y="71184"/>
                    <a:pt x="18335" y="72263"/>
                  </a:cubicBezTo>
                  <a:cubicBezTo>
                    <a:pt x="19414" y="74420"/>
                    <a:pt x="22649" y="74420"/>
                    <a:pt x="26964" y="74420"/>
                  </a:cubicBezTo>
                  <a:close/>
                  <a:moveTo>
                    <a:pt x="25885" y="31278"/>
                  </a:moveTo>
                  <a:cubicBezTo>
                    <a:pt x="28042" y="31278"/>
                    <a:pt x="29120" y="31278"/>
                    <a:pt x="30199" y="30200"/>
                  </a:cubicBezTo>
                  <a:cubicBezTo>
                    <a:pt x="31278" y="29121"/>
                    <a:pt x="32357" y="28042"/>
                    <a:pt x="33435" y="26964"/>
                  </a:cubicBezTo>
                  <a:cubicBezTo>
                    <a:pt x="34513" y="25885"/>
                    <a:pt x="34513" y="23728"/>
                    <a:pt x="34513" y="21571"/>
                  </a:cubicBezTo>
                  <a:cubicBezTo>
                    <a:pt x="34513" y="19414"/>
                    <a:pt x="34513" y="17257"/>
                    <a:pt x="33435" y="16178"/>
                  </a:cubicBezTo>
                  <a:cubicBezTo>
                    <a:pt x="32357" y="15100"/>
                    <a:pt x="31278" y="14021"/>
                    <a:pt x="30199" y="12943"/>
                  </a:cubicBezTo>
                  <a:cubicBezTo>
                    <a:pt x="29120" y="11864"/>
                    <a:pt x="26964" y="11864"/>
                    <a:pt x="25885" y="11864"/>
                  </a:cubicBezTo>
                  <a:cubicBezTo>
                    <a:pt x="23728" y="11864"/>
                    <a:pt x="21571" y="12943"/>
                    <a:pt x="19414" y="14021"/>
                  </a:cubicBezTo>
                  <a:cubicBezTo>
                    <a:pt x="17257" y="16178"/>
                    <a:pt x="17257" y="18336"/>
                    <a:pt x="17257" y="21571"/>
                  </a:cubicBezTo>
                  <a:cubicBezTo>
                    <a:pt x="17257" y="23728"/>
                    <a:pt x="17257" y="25885"/>
                    <a:pt x="18335" y="26964"/>
                  </a:cubicBezTo>
                  <a:cubicBezTo>
                    <a:pt x="19414" y="28042"/>
                    <a:pt x="20492" y="30200"/>
                    <a:pt x="21571" y="30200"/>
                  </a:cubicBezTo>
                  <a:cubicBezTo>
                    <a:pt x="22649" y="30200"/>
                    <a:pt x="23728" y="31278"/>
                    <a:pt x="25885" y="31278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18" name="Freihandform: Form 3017">
              <a:extLst>
                <a:ext uri="{FF2B5EF4-FFF2-40B4-BE49-F238E27FC236}">
                  <a16:creationId xmlns:a16="http://schemas.microsoft.com/office/drawing/2014/main" id="{9AB65CDE-6B60-478F-8E5C-4A9AF7DCCEE2}"/>
                </a:ext>
              </a:extLst>
            </p:cNvPr>
            <p:cNvSpPr/>
            <p:nvPr/>
          </p:nvSpPr>
          <p:spPr>
            <a:xfrm>
              <a:off x="8646772" y="4944569"/>
              <a:ext cx="58242" cy="60398"/>
            </a:xfrm>
            <a:custGeom>
              <a:avLst/>
              <a:gdLst>
                <a:gd name="connsiteX0" fmla="*/ 29121 w 58242"/>
                <a:gd name="connsiteY0" fmla="*/ 60399 h 60398"/>
                <a:gd name="connsiteX1" fmla="*/ 15100 w 58242"/>
                <a:gd name="connsiteY1" fmla="*/ 57163 h 60398"/>
                <a:gd name="connsiteX2" fmla="*/ 4314 w 58242"/>
                <a:gd name="connsiteY2" fmla="*/ 46378 h 60398"/>
                <a:gd name="connsiteX3" fmla="*/ 0 w 58242"/>
                <a:gd name="connsiteY3" fmla="*/ 30200 h 60398"/>
                <a:gd name="connsiteX4" fmla="*/ 4314 w 58242"/>
                <a:gd name="connsiteY4" fmla="*/ 14021 h 60398"/>
                <a:gd name="connsiteX5" fmla="*/ 15100 w 58242"/>
                <a:gd name="connsiteY5" fmla="*/ 3236 h 60398"/>
                <a:gd name="connsiteX6" fmla="*/ 29121 w 58242"/>
                <a:gd name="connsiteY6" fmla="*/ 0 h 60398"/>
                <a:gd name="connsiteX7" fmla="*/ 43142 w 58242"/>
                <a:gd name="connsiteY7" fmla="*/ 3236 h 60398"/>
                <a:gd name="connsiteX8" fmla="*/ 53928 w 58242"/>
                <a:gd name="connsiteY8" fmla="*/ 14021 h 60398"/>
                <a:gd name="connsiteX9" fmla="*/ 58242 w 58242"/>
                <a:gd name="connsiteY9" fmla="*/ 30200 h 60398"/>
                <a:gd name="connsiteX10" fmla="*/ 53928 w 58242"/>
                <a:gd name="connsiteY10" fmla="*/ 46378 h 60398"/>
                <a:gd name="connsiteX11" fmla="*/ 43142 w 58242"/>
                <a:gd name="connsiteY11" fmla="*/ 57163 h 60398"/>
                <a:gd name="connsiteX12" fmla="*/ 29121 w 58242"/>
                <a:gd name="connsiteY12" fmla="*/ 60399 h 60398"/>
                <a:gd name="connsiteX13" fmla="*/ 29121 w 58242"/>
                <a:gd name="connsiteY13" fmla="*/ 47456 h 60398"/>
                <a:gd name="connsiteX14" fmla="*/ 35592 w 58242"/>
                <a:gd name="connsiteY14" fmla="*/ 45299 h 60398"/>
                <a:gd name="connsiteX15" fmla="*/ 39907 w 58242"/>
                <a:gd name="connsiteY15" fmla="*/ 38828 h 60398"/>
                <a:gd name="connsiteX16" fmla="*/ 40985 w 58242"/>
                <a:gd name="connsiteY16" fmla="*/ 29121 h 60398"/>
                <a:gd name="connsiteX17" fmla="*/ 39907 w 58242"/>
                <a:gd name="connsiteY17" fmla="*/ 19414 h 60398"/>
                <a:gd name="connsiteX18" fmla="*/ 35592 w 58242"/>
                <a:gd name="connsiteY18" fmla="*/ 12943 h 60398"/>
                <a:gd name="connsiteX19" fmla="*/ 29121 w 58242"/>
                <a:gd name="connsiteY19" fmla="*/ 10786 h 60398"/>
                <a:gd name="connsiteX20" fmla="*/ 22649 w 58242"/>
                <a:gd name="connsiteY20" fmla="*/ 12943 h 60398"/>
                <a:gd name="connsiteX21" fmla="*/ 18335 w 58242"/>
                <a:gd name="connsiteY21" fmla="*/ 19414 h 60398"/>
                <a:gd name="connsiteX22" fmla="*/ 17257 w 58242"/>
                <a:gd name="connsiteY22" fmla="*/ 29121 h 60398"/>
                <a:gd name="connsiteX23" fmla="*/ 18335 w 58242"/>
                <a:gd name="connsiteY23" fmla="*/ 38828 h 60398"/>
                <a:gd name="connsiteX24" fmla="*/ 22649 w 58242"/>
                <a:gd name="connsiteY24" fmla="*/ 45299 h 60398"/>
                <a:gd name="connsiteX25" fmla="*/ 29121 w 58242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2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1"/>
                    <a:pt x="4314" y="46378"/>
                  </a:cubicBezTo>
                  <a:cubicBezTo>
                    <a:pt x="2157" y="42063"/>
                    <a:pt x="0" y="36671"/>
                    <a:pt x="0" y="30200"/>
                  </a:cubicBezTo>
                  <a:cubicBezTo>
                    <a:pt x="0" y="23728"/>
                    <a:pt x="1078" y="18336"/>
                    <a:pt x="4314" y="14021"/>
                  </a:cubicBezTo>
                  <a:cubicBezTo>
                    <a:pt x="6471" y="9707"/>
                    <a:pt x="10786" y="5393"/>
                    <a:pt x="15100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4" y="0"/>
                    <a:pt x="38828" y="1079"/>
                    <a:pt x="43142" y="3236"/>
                  </a:cubicBezTo>
                  <a:cubicBezTo>
                    <a:pt x="47457" y="5393"/>
                    <a:pt x="50692" y="9707"/>
                    <a:pt x="53928" y="14021"/>
                  </a:cubicBezTo>
                  <a:cubicBezTo>
                    <a:pt x="56085" y="18336"/>
                    <a:pt x="58242" y="23728"/>
                    <a:pt x="58242" y="30200"/>
                  </a:cubicBezTo>
                  <a:cubicBezTo>
                    <a:pt x="58242" y="36671"/>
                    <a:pt x="57163" y="42063"/>
                    <a:pt x="53928" y="46378"/>
                  </a:cubicBezTo>
                  <a:cubicBezTo>
                    <a:pt x="51770" y="50692"/>
                    <a:pt x="47457" y="53928"/>
                    <a:pt x="43142" y="57163"/>
                  </a:cubicBezTo>
                  <a:cubicBezTo>
                    <a:pt x="38828" y="59320"/>
                    <a:pt x="34514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3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50"/>
                    <a:pt x="39907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49" y="12943"/>
                  </a:cubicBezTo>
                  <a:cubicBezTo>
                    <a:pt x="20493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3" y="43142"/>
                    <a:pt x="22649" y="45299"/>
                  </a:cubicBezTo>
                  <a:cubicBezTo>
                    <a:pt x="24807" y="46378"/>
                    <a:pt x="26964" y="47456"/>
                    <a:pt x="29121" y="47456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019" name="Grafik 2">
            <a:extLst>
              <a:ext uri="{FF2B5EF4-FFF2-40B4-BE49-F238E27FC236}">
                <a16:creationId xmlns:a16="http://schemas.microsoft.com/office/drawing/2014/main" id="{3B382855-0E96-4BCE-AD01-557157E90FB4}"/>
              </a:ext>
            </a:extLst>
          </p:cNvPr>
          <p:cNvGrpSpPr/>
          <p:nvPr/>
        </p:nvGrpSpPr>
        <p:grpSpPr>
          <a:xfrm>
            <a:off x="9203304" y="4843186"/>
            <a:ext cx="426027" cy="198932"/>
            <a:chOff x="9203304" y="4843186"/>
            <a:chExt cx="426027" cy="198932"/>
          </a:xfrm>
          <a:solidFill>
            <a:srgbClr val="E84E0F"/>
          </a:solidFill>
        </p:grpSpPr>
        <p:sp>
          <p:nvSpPr>
            <p:cNvPr id="3020" name="Freihandform: Form 3019">
              <a:extLst>
                <a:ext uri="{FF2B5EF4-FFF2-40B4-BE49-F238E27FC236}">
                  <a16:creationId xmlns:a16="http://schemas.microsoft.com/office/drawing/2014/main" id="{C5294C23-08E5-4739-8AB8-88C446F49777}"/>
                </a:ext>
              </a:extLst>
            </p:cNvPr>
            <p:cNvSpPr/>
            <p:nvPr/>
          </p:nvSpPr>
          <p:spPr>
            <a:xfrm>
              <a:off x="9316552" y="4850736"/>
              <a:ext cx="57163" cy="77655"/>
            </a:xfrm>
            <a:custGeom>
              <a:avLst/>
              <a:gdLst>
                <a:gd name="connsiteX0" fmla="*/ 0 w 57163"/>
                <a:gd name="connsiteY0" fmla="*/ 77655 h 77655"/>
                <a:gd name="connsiteX1" fmla="*/ 0 w 57163"/>
                <a:gd name="connsiteY1" fmla="*/ 0 h 77655"/>
                <a:gd name="connsiteX2" fmla="*/ 25885 w 57163"/>
                <a:gd name="connsiteY2" fmla="*/ 0 h 77655"/>
                <a:gd name="connsiteX3" fmla="*/ 39907 w 57163"/>
                <a:gd name="connsiteY3" fmla="*/ 2157 h 77655"/>
                <a:gd name="connsiteX4" fmla="*/ 49614 w 57163"/>
                <a:gd name="connsiteY4" fmla="*/ 8628 h 77655"/>
                <a:gd name="connsiteX5" fmla="*/ 52849 w 57163"/>
                <a:gd name="connsiteY5" fmla="*/ 20492 h 77655"/>
                <a:gd name="connsiteX6" fmla="*/ 49614 w 57163"/>
                <a:gd name="connsiteY6" fmla="*/ 30199 h 77655"/>
                <a:gd name="connsiteX7" fmla="*/ 42064 w 57163"/>
                <a:gd name="connsiteY7" fmla="*/ 36671 h 77655"/>
                <a:gd name="connsiteX8" fmla="*/ 42064 w 57163"/>
                <a:gd name="connsiteY8" fmla="*/ 36671 h 77655"/>
                <a:gd name="connsiteX9" fmla="*/ 52849 w 57163"/>
                <a:gd name="connsiteY9" fmla="*/ 43142 h 77655"/>
                <a:gd name="connsiteX10" fmla="*/ 57164 w 57163"/>
                <a:gd name="connsiteY10" fmla="*/ 55006 h 77655"/>
                <a:gd name="connsiteX11" fmla="*/ 52849 w 57163"/>
                <a:gd name="connsiteY11" fmla="*/ 67949 h 77655"/>
                <a:gd name="connsiteX12" fmla="*/ 42064 w 57163"/>
                <a:gd name="connsiteY12" fmla="*/ 75499 h 77655"/>
                <a:gd name="connsiteX13" fmla="*/ 26964 w 57163"/>
                <a:gd name="connsiteY13" fmla="*/ 77655 h 77655"/>
                <a:gd name="connsiteX14" fmla="*/ 0 w 57163"/>
                <a:gd name="connsiteY14" fmla="*/ 77655 h 77655"/>
                <a:gd name="connsiteX15" fmla="*/ 16178 w 57163"/>
                <a:gd name="connsiteY15" fmla="*/ 31278 h 77655"/>
                <a:gd name="connsiteX16" fmla="*/ 24807 w 57163"/>
                <a:gd name="connsiteY16" fmla="*/ 31278 h 77655"/>
                <a:gd name="connsiteX17" fmla="*/ 34514 w 57163"/>
                <a:gd name="connsiteY17" fmla="*/ 29121 h 77655"/>
                <a:gd name="connsiteX18" fmla="*/ 37749 w 57163"/>
                <a:gd name="connsiteY18" fmla="*/ 21571 h 77655"/>
                <a:gd name="connsiteX19" fmla="*/ 34514 w 57163"/>
                <a:gd name="connsiteY19" fmla="*/ 15100 h 77655"/>
                <a:gd name="connsiteX20" fmla="*/ 24807 w 57163"/>
                <a:gd name="connsiteY20" fmla="*/ 12942 h 77655"/>
                <a:gd name="connsiteX21" fmla="*/ 16178 w 57163"/>
                <a:gd name="connsiteY21" fmla="*/ 12942 h 77655"/>
                <a:gd name="connsiteX22" fmla="*/ 16178 w 57163"/>
                <a:gd name="connsiteY22" fmla="*/ 31278 h 77655"/>
                <a:gd name="connsiteX23" fmla="*/ 16178 w 57163"/>
                <a:gd name="connsiteY23" fmla="*/ 64713 h 77655"/>
                <a:gd name="connsiteX24" fmla="*/ 26964 w 57163"/>
                <a:gd name="connsiteY24" fmla="*/ 64713 h 77655"/>
                <a:gd name="connsiteX25" fmla="*/ 38828 w 57163"/>
                <a:gd name="connsiteY25" fmla="*/ 61477 h 77655"/>
                <a:gd name="connsiteX26" fmla="*/ 43142 w 57163"/>
                <a:gd name="connsiteY26" fmla="*/ 52849 h 77655"/>
                <a:gd name="connsiteX27" fmla="*/ 38828 w 57163"/>
                <a:gd name="connsiteY27" fmla="*/ 45299 h 77655"/>
                <a:gd name="connsiteX28" fmla="*/ 26964 w 57163"/>
                <a:gd name="connsiteY28" fmla="*/ 43142 h 77655"/>
                <a:gd name="connsiteX29" fmla="*/ 16178 w 57163"/>
                <a:gd name="connsiteY29" fmla="*/ 43142 h 77655"/>
                <a:gd name="connsiteX30" fmla="*/ 16178 w 57163"/>
                <a:gd name="connsiteY30" fmla="*/ 64713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163" h="77655">
                  <a:moveTo>
                    <a:pt x="0" y="77655"/>
                  </a:moveTo>
                  <a:lnTo>
                    <a:pt x="0" y="0"/>
                  </a:lnTo>
                  <a:lnTo>
                    <a:pt x="25885" y="0"/>
                  </a:lnTo>
                  <a:cubicBezTo>
                    <a:pt x="31278" y="0"/>
                    <a:pt x="35593" y="1078"/>
                    <a:pt x="39907" y="2157"/>
                  </a:cubicBezTo>
                  <a:cubicBezTo>
                    <a:pt x="44221" y="3236"/>
                    <a:pt x="47457" y="5393"/>
                    <a:pt x="49614" y="8628"/>
                  </a:cubicBezTo>
                  <a:cubicBezTo>
                    <a:pt x="51771" y="11864"/>
                    <a:pt x="52849" y="15100"/>
                    <a:pt x="52849" y="20492"/>
                  </a:cubicBezTo>
                  <a:cubicBezTo>
                    <a:pt x="52849" y="23728"/>
                    <a:pt x="51771" y="26964"/>
                    <a:pt x="49614" y="30199"/>
                  </a:cubicBezTo>
                  <a:cubicBezTo>
                    <a:pt x="47457" y="33435"/>
                    <a:pt x="45299" y="35592"/>
                    <a:pt x="42064" y="36671"/>
                  </a:cubicBezTo>
                  <a:lnTo>
                    <a:pt x="42064" y="36671"/>
                  </a:lnTo>
                  <a:cubicBezTo>
                    <a:pt x="46378" y="37749"/>
                    <a:pt x="49614" y="39906"/>
                    <a:pt x="52849" y="43142"/>
                  </a:cubicBezTo>
                  <a:cubicBezTo>
                    <a:pt x="56085" y="46378"/>
                    <a:pt x="57164" y="50692"/>
                    <a:pt x="57164" y="55006"/>
                  </a:cubicBezTo>
                  <a:cubicBezTo>
                    <a:pt x="57164" y="59320"/>
                    <a:pt x="56085" y="64713"/>
                    <a:pt x="52849" y="67949"/>
                  </a:cubicBezTo>
                  <a:cubicBezTo>
                    <a:pt x="49614" y="71184"/>
                    <a:pt x="46378" y="73341"/>
                    <a:pt x="42064" y="75499"/>
                  </a:cubicBezTo>
                  <a:cubicBezTo>
                    <a:pt x="37749" y="77655"/>
                    <a:pt x="32357" y="77655"/>
                    <a:pt x="26964" y="77655"/>
                  </a:cubicBezTo>
                  <a:lnTo>
                    <a:pt x="0" y="77655"/>
                  </a:lnTo>
                  <a:close/>
                  <a:moveTo>
                    <a:pt x="16178" y="31278"/>
                  </a:moveTo>
                  <a:lnTo>
                    <a:pt x="24807" y="31278"/>
                  </a:lnTo>
                  <a:cubicBezTo>
                    <a:pt x="29121" y="31278"/>
                    <a:pt x="32357" y="30199"/>
                    <a:pt x="34514" y="29121"/>
                  </a:cubicBezTo>
                  <a:cubicBezTo>
                    <a:pt x="36671" y="26964"/>
                    <a:pt x="37749" y="24807"/>
                    <a:pt x="37749" y="21571"/>
                  </a:cubicBezTo>
                  <a:cubicBezTo>
                    <a:pt x="37749" y="18335"/>
                    <a:pt x="36671" y="16178"/>
                    <a:pt x="34514" y="15100"/>
                  </a:cubicBezTo>
                  <a:cubicBezTo>
                    <a:pt x="32357" y="14021"/>
                    <a:pt x="29121" y="12942"/>
                    <a:pt x="24807" y="12942"/>
                  </a:cubicBezTo>
                  <a:lnTo>
                    <a:pt x="16178" y="12942"/>
                  </a:lnTo>
                  <a:lnTo>
                    <a:pt x="16178" y="31278"/>
                  </a:lnTo>
                  <a:close/>
                  <a:moveTo>
                    <a:pt x="16178" y="64713"/>
                  </a:moveTo>
                  <a:lnTo>
                    <a:pt x="26964" y="64713"/>
                  </a:lnTo>
                  <a:cubicBezTo>
                    <a:pt x="32357" y="64713"/>
                    <a:pt x="35593" y="63634"/>
                    <a:pt x="38828" y="61477"/>
                  </a:cubicBezTo>
                  <a:cubicBezTo>
                    <a:pt x="40985" y="59320"/>
                    <a:pt x="43142" y="57163"/>
                    <a:pt x="43142" y="52849"/>
                  </a:cubicBezTo>
                  <a:cubicBezTo>
                    <a:pt x="43142" y="49613"/>
                    <a:pt x="42064" y="46378"/>
                    <a:pt x="38828" y="45299"/>
                  </a:cubicBezTo>
                  <a:cubicBezTo>
                    <a:pt x="35593" y="44220"/>
                    <a:pt x="32357" y="43142"/>
                    <a:pt x="26964" y="43142"/>
                  </a:cubicBezTo>
                  <a:lnTo>
                    <a:pt x="16178" y="43142"/>
                  </a:lnTo>
                  <a:lnTo>
                    <a:pt x="16178" y="64713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21" name="Freihandform: Form 3020">
              <a:extLst>
                <a:ext uri="{FF2B5EF4-FFF2-40B4-BE49-F238E27FC236}">
                  <a16:creationId xmlns:a16="http://schemas.microsoft.com/office/drawing/2014/main" id="{780FB05F-264E-423B-8FA1-24D12DB9E3E8}"/>
                </a:ext>
              </a:extLst>
            </p:cNvPr>
            <p:cNvSpPr/>
            <p:nvPr/>
          </p:nvSpPr>
          <p:spPr>
            <a:xfrm>
              <a:off x="9386657" y="4869071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3 w 37749"/>
                <a:gd name="connsiteY2" fmla="*/ 1079 h 59320"/>
                <a:gd name="connsiteX3" fmla="*/ 14022 w 37749"/>
                <a:gd name="connsiteY3" fmla="*/ 11864 h 59320"/>
                <a:gd name="connsiteX4" fmla="*/ 14022 w 37749"/>
                <a:gd name="connsiteY4" fmla="*/ 11864 h 59320"/>
                <a:gd name="connsiteX5" fmla="*/ 21571 w 37749"/>
                <a:gd name="connsiteY5" fmla="*/ 3236 h 59320"/>
                <a:gd name="connsiteX6" fmla="*/ 30200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9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3 w 37749"/>
                <a:gd name="connsiteY11" fmla="*/ 14021 h 59320"/>
                <a:gd name="connsiteX12" fmla="*/ 20493 w 37749"/>
                <a:gd name="connsiteY12" fmla="*/ 16178 h 59320"/>
                <a:gd name="connsiteX13" fmla="*/ 14022 w 37749"/>
                <a:gd name="connsiteY13" fmla="*/ 24807 h 59320"/>
                <a:gd name="connsiteX14" fmla="*/ 14022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2" y="11864"/>
                  </a:lnTo>
                  <a:lnTo>
                    <a:pt x="14022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3" y="0"/>
                    <a:pt x="30200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3" y="0"/>
                    <a:pt x="36671" y="0"/>
                    <a:pt x="37749" y="1079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200" y="12943"/>
                    <a:pt x="29121" y="14021"/>
                    <a:pt x="28043" y="14021"/>
                  </a:cubicBezTo>
                  <a:cubicBezTo>
                    <a:pt x="25885" y="14021"/>
                    <a:pt x="23728" y="15100"/>
                    <a:pt x="20493" y="16178"/>
                  </a:cubicBezTo>
                  <a:cubicBezTo>
                    <a:pt x="18335" y="18336"/>
                    <a:pt x="16178" y="20492"/>
                    <a:pt x="14022" y="24807"/>
                  </a:cubicBezTo>
                  <a:lnTo>
                    <a:pt x="14022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22" name="Freihandform: Form 3021">
              <a:extLst>
                <a:ext uri="{FF2B5EF4-FFF2-40B4-BE49-F238E27FC236}">
                  <a16:creationId xmlns:a16="http://schemas.microsoft.com/office/drawing/2014/main" id="{22D2E7F9-4B73-4D70-8836-27BCE7104554}"/>
                </a:ext>
              </a:extLst>
            </p:cNvPr>
            <p:cNvSpPr/>
            <p:nvPr/>
          </p:nvSpPr>
          <p:spPr>
            <a:xfrm>
              <a:off x="9433036" y="4843186"/>
              <a:ext cx="17256" cy="85205"/>
            </a:xfrm>
            <a:custGeom>
              <a:avLst/>
              <a:gdLst>
                <a:gd name="connsiteX0" fmla="*/ 8628 w 17256"/>
                <a:gd name="connsiteY0" fmla="*/ 17257 h 85205"/>
                <a:gd name="connsiteX1" fmla="*/ 2157 w 17256"/>
                <a:gd name="connsiteY1" fmla="*/ 15100 h 85205"/>
                <a:gd name="connsiteX2" fmla="*/ 0 w 17256"/>
                <a:gd name="connsiteY2" fmla="*/ 8628 h 85205"/>
                <a:gd name="connsiteX3" fmla="*/ 2157 w 17256"/>
                <a:gd name="connsiteY3" fmla="*/ 2157 h 85205"/>
                <a:gd name="connsiteX4" fmla="*/ 8628 w 17256"/>
                <a:gd name="connsiteY4" fmla="*/ 0 h 85205"/>
                <a:gd name="connsiteX5" fmla="*/ 15099 w 17256"/>
                <a:gd name="connsiteY5" fmla="*/ 2157 h 85205"/>
                <a:gd name="connsiteX6" fmla="*/ 17257 w 17256"/>
                <a:gd name="connsiteY6" fmla="*/ 8628 h 85205"/>
                <a:gd name="connsiteX7" fmla="*/ 15099 w 17256"/>
                <a:gd name="connsiteY7" fmla="*/ 15100 h 85205"/>
                <a:gd name="connsiteX8" fmla="*/ 8628 w 17256"/>
                <a:gd name="connsiteY8" fmla="*/ 17257 h 85205"/>
                <a:gd name="connsiteX9" fmla="*/ 0 w 17256"/>
                <a:gd name="connsiteY9" fmla="*/ 85205 h 85205"/>
                <a:gd name="connsiteX10" fmla="*/ 0 w 17256"/>
                <a:gd name="connsiteY10" fmla="*/ 26964 h 85205"/>
                <a:gd name="connsiteX11" fmla="*/ 16178 w 17256"/>
                <a:gd name="connsiteY11" fmla="*/ 26964 h 85205"/>
                <a:gd name="connsiteX12" fmla="*/ 16178 w 17256"/>
                <a:gd name="connsiteY12" fmla="*/ 85205 h 85205"/>
                <a:gd name="connsiteX13" fmla="*/ 0 w 17256"/>
                <a:gd name="connsiteY13" fmla="*/ 85205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5205">
                  <a:moveTo>
                    <a:pt x="8628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8"/>
                  </a:cubicBezTo>
                  <a:cubicBezTo>
                    <a:pt x="0" y="6471"/>
                    <a:pt x="1078" y="4314"/>
                    <a:pt x="2157" y="2157"/>
                  </a:cubicBezTo>
                  <a:cubicBezTo>
                    <a:pt x="3236" y="0"/>
                    <a:pt x="6471" y="0"/>
                    <a:pt x="8628" y="0"/>
                  </a:cubicBezTo>
                  <a:cubicBezTo>
                    <a:pt x="10786" y="0"/>
                    <a:pt x="14021" y="1079"/>
                    <a:pt x="15099" y="2157"/>
                  </a:cubicBezTo>
                  <a:cubicBezTo>
                    <a:pt x="17257" y="4314"/>
                    <a:pt x="17257" y="5393"/>
                    <a:pt x="17257" y="8628"/>
                  </a:cubicBezTo>
                  <a:cubicBezTo>
                    <a:pt x="17257" y="10786"/>
                    <a:pt x="16178" y="12943"/>
                    <a:pt x="15099" y="15100"/>
                  </a:cubicBezTo>
                  <a:cubicBezTo>
                    <a:pt x="12942" y="16178"/>
                    <a:pt x="10786" y="17257"/>
                    <a:pt x="8628" y="17257"/>
                  </a:cubicBezTo>
                  <a:close/>
                  <a:moveTo>
                    <a:pt x="0" y="85205"/>
                  </a:moveTo>
                  <a:lnTo>
                    <a:pt x="0" y="26964"/>
                  </a:lnTo>
                  <a:lnTo>
                    <a:pt x="16178" y="26964"/>
                  </a:lnTo>
                  <a:lnTo>
                    <a:pt x="16178" y="85205"/>
                  </a:lnTo>
                  <a:lnTo>
                    <a:pt x="0" y="85205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23" name="Freihandform: Form 3022">
              <a:extLst>
                <a:ext uri="{FF2B5EF4-FFF2-40B4-BE49-F238E27FC236}">
                  <a16:creationId xmlns:a16="http://schemas.microsoft.com/office/drawing/2014/main" id="{2011D6F1-3827-4657-8AF2-2AA159C146EA}"/>
                </a:ext>
              </a:extLst>
            </p:cNvPr>
            <p:cNvSpPr/>
            <p:nvPr/>
          </p:nvSpPr>
          <p:spPr>
            <a:xfrm>
              <a:off x="9461078" y="4867992"/>
              <a:ext cx="56084" cy="85205"/>
            </a:xfrm>
            <a:custGeom>
              <a:avLst/>
              <a:gdLst>
                <a:gd name="connsiteX0" fmla="*/ 24807 w 56084"/>
                <a:gd name="connsiteY0" fmla="*/ 85206 h 85205"/>
                <a:gd name="connsiteX1" fmla="*/ 11864 w 56084"/>
                <a:gd name="connsiteY1" fmla="*/ 84127 h 85205"/>
                <a:gd name="connsiteX2" fmla="*/ 3236 w 56084"/>
                <a:gd name="connsiteY2" fmla="*/ 78734 h 85205"/>
                <a:gd name="connsiteX3" fmla="*/ 0 w 56084"/>
                <a:gd name="connsiteY3" fmla="*/ 70106 h 85205"/>
                <a:gd name="connsiteX4" fmla="*/ 2157 w 56084"/>
                <a:gd name="connsiteY4" fmla="*/ 63635 h 85205"/>
                <a:gd name="connsiteX5" fmla="*/ 8628 w 56084"/>
                <a:gd name="connsiteY5" fmla="*/ 58242 h 85205"/>
                <a:gd name="connsiteX6" fmla="*/ 8628 w 56084"/>
                <a:gd name="connsiteY6" fmla="*/ 58242 h 85205"/>
                <a:gd name="connsiteX7" fmla="*/ 4314 w 56084"/>
                <a:gd name="connsiteY7" fmla="*/ 53928 h 85205"/>
                <a:gd name="connsiteX8" fmla="*/ 3236 w 56084"/>
                <a:gd name="connsiteY8" fmla="*/ 47457 h 85205"/>
                <a:gd name="connsiteX9" fmla="*/ 5393 w 56084"/>
                <a:gd name="connsiteY9" fmla="*/ 40985 h 85205"/>
                <a:gd name="connsiteX10" fmla="*/ 9707 w 56084"/>
                <a:gd name="connsiteY10" fmla="*/ 36671 h 85205"/>
                <a:gd name="connsiteX11" fmla="*/ 9707 w 56084"/>
                <a:gd name="connsiteY11" fmla="*/ 36671 h 85205"/>
                <a:gd name="connsiteX12" fmla="*/ 4314 w 56084"/>
                <a:gd name="connsiteY12" fmla="*/ 30200 h 85205"/>
                <a:gd name="connsiteX13" fmla="*/ 2157 w 56084"/>
                <a:gd name="connsiteY13" fmla="*/ 21571 h 85205"/>
                <a:gd name="connsiteX14" fmla="*/ 5393 w 56084"/>
                <a:gd name="connsiteY14" fmla="*/ 9707 h 85205"/>
                <a:gd name="connsiteX15" fmla="*/ 14021 w 56084"/>
                <a:gd name="connsiteY15" fmla="*/ 2157 h 85205"/>
                <a:gd name="connsiteX16" fmla="*/ 25885 w 56084"/>
                <a:gd name="connsiteY16" fmla="*/ 0 h 85205"/>
                <a:gd name="connsiteX17" fmla="*/ 30199 w 56084"/>
                <a:gd name="connsiteY17" fmla="*/ 0 h 85205"/>
                <a:gd name="connsiteX18" fmla="*/ 34514 w 56084"/>
                <a:gd name="connsiteY18" fmla="*/ 1079 h 85205"/>
                <a:gd name="connsiteX19" fmla="*/ 56085 w 56084"/>
                <a:gd name="connsiteY19" fmla="*/ 1079 h 85205"/>
                <a:gd name="connsiteX20" fmla="*/ 56085 w 56084"/>
                <a:gd name="connsiteY20" fmla="*/ 12943 h 85205"/>
                <a:gd name="connsiteX21" fmla="*/ 46378 w 56084"/>
                <a:gd name="connsiteY21" fmla="*/ 12943 h 85205"/>
                <a:gd name="connsiteX22" fmla="*/ 48535 w 56084"/>
                <a:gd name="connsiteY22" fmla="*/ 16178 h 85205"/>
                <a:gd name="connsiteX23" fmla="*/ 49613 w 56084"/>
                <a:gd name="connsiteY23" fmla="*/ 20493 h 85205"/>
                <a:gd name="connsiteX24" fmla="*/ 46378 w 56084"/>
                <a:gd name="connsiteY24" fmla="*/ 31278 h 85205"/>
                <a:gd name="connsiteX25" fmla="*/ 37749 w 56084"/>
                <a:gd name="connsiteY25" fmla="*/ 37749 h 85205"/>
                <a:gd name="connsiteX26" fmla="*/ 25885 w 56084"/>
                <a:gd name="connsiteY26" fmla="*/ 39907 h 85205"/>
                <a:gd name="connsiteX27" fmla="*/ 22649 w 56084"/>
                <a:gd name="connsiteY27" fmla="*/ 39907 h 85205"/>
                <a:gd name="connsiteX28" fmla="*/ 18335 w 56084"/>
                <a:gd name="connsiteY28" fmla="*/ 38828 h 85205"/>
                <a:gd name="connsiteX29" fmla="*/ 16178 w 56084"/>
                <a:gd name="connsiteY29" fmla="*/ 40985 h 85205"/>
                <a:gd name="connsiteX30" fmla="*/ 15100 w 56084"/>
                <a:gd name="connsiteY30" fmla="*/ 44221 h 85205"/>
                <a:gd name="connsiteX31" fmla="*/ 17257 w 56084"/>
                <a:gd name="connsiteY31" fmla="*/ 47457 h 85205"/>
                <a:gd name="connsiteX32" fmla="*/ 23728 w 56084"/>
                <a:gd name="connsiteY32" fmla="*/ 48535 h 85205"/>
                <a:gd name="connsiteX33" fmla="*/ 33435 w 56084"/>
                <a:gd name="connsiteY33" fmla="*/ 48535 h 85205"/>
                <a:gd name="connsiteX34" fmla="*/ 49613 w 56084"/>
                <a:gd name="connsiteY34" fmla="*/ 51771 h 85205"/>
                <a:gd name="connsiteX35" fmla="*/ 55006 w 56084"/>
                <a:gd name="connsiteY35" fmla="*/ 62556 h 85205"/>
                <a:gd name="connsiteX36" fmla="*/ 50692 w 56084"/>
                <a:gd name="connsiteY36" fmla="*/ 73342 h 85205"/>
                <a:gd name="connsiteX37" fmla="*/ 39907 w 56084"/>
                <a:gd name="connsiteY37" fmla="*/ 80891 h 85205"/>
                <a:gd name="connsiteX38" fmla="*/ 24807 w 56084"/>
                <a:gd name="connsiteY38" fmla="*/ 85206 h 85205"/>
                <a:gd name="connsiteX39" fmla="*/ 28042 w 56084"/>
                <a:gd name="connsiteY39" fmla="*/ 74420 h 85205"/>
                <a:gd name="connsiteX40" fmla="*/ 35592 w 56084"/>
                <a:gd name="connsiteY40" fmla="*/ 73342 h 85205"/>
                <a:gd name="connsiteX41" fmla="*/ 40985 w 56084"/>
                <a:gd name="connsiteY41" fmla="*/ 70106 h 85205"/>
                <a:gd name="connsiteX42" fmla="*/ 43142 w 56084"/>
                <a:gd name="connsiteY42" fmla="*/ 65792 h 85205"/>
                <a:gd name="connsiteX43" fmla="*/ 40985 w 56084"/>
                <a:gd name="connsiteY43" fmla="*/ 61478 h 85205"/>
                <a:gd name="connsiteX44" fmla="*/ 34514 w 56084"/>
                <a:gd name="connsiteY44" fmla="*/ 60399 h 85205"/>
                <a:gd name="connsiteX45" fmla="*/ 28042 w 56084"/>
                <a:gd name="connsiteY45" fmla="*/ 60399 h 85205"/>
                <a:gd name="connsiteX46" fmla="*/ 23728 w 56084"/>
                <a:gd name="connsiteY46" fmla="*/ 60399 h 85205"/>
                <a:gd name="connsiteX47" fmla="*/ 20493 w 56084"/>
                <a:gd name="connsiteY47" fmla="*/ 60399 h 85205"/>
                <a:gd name="connsiteX48" fmla="*/ 17257 w 56084"/>
                <a:gd name="connsiteY48" fmla="*/ 63635 h 85205"/>
                <a:gd name="connsiteX49" fmla="*/ 16178 w 56084"/>
                <a:gd name="connsiteY49" fmla="*/ 66870 h 85205"/>
                <a:gd name="connsiteX50" fmla="*/ 19414 w 56084"/>
                <a:gd name="connsiteY50" fmla="*/ 72263 h 85205"/>
                <a:gd name="connsiteX51" fmla="*/ 28042 w 56084"/>
                <a:gd name="connsiteY51" fmla="*/ 74420 h 85205"/>
                <a:gd name="connsiteX52" fmla="*/ 25885 w 56084"/>
                <a:gd name="connsiteY52" fmla="*/ 31278 h 85205"/>
                <a:gd name="connsiteX53" fmla="*/ 30199 w 56084"/>
                <a:gd name="connsiteY53" fmla="*/ 30200 h 85205"/>
                <a:gd name="connsiteX54" fmla="*/ 33435 w 56084"/>
                <a:gd name="connsiteY54" fmla="*/ 26964 h 85205"/>
                <a:gd name="connsiteX55" fmla="*/ 34514 w 56084"/>
                <a:gd name="connsiteY55" fmla="*/ 21571 h 85205"/>
                <a:gd name="connsiteX56" fmla="*/ 33435 w 56084"/>
                <a:gd name="connsiteY56" fmla="*/ 16178 h 85205"/>
                <a:gd name="connsiteX57" fmla="*/ 30199 w 56084"/>
                <a:gd name="connsiteY57" fmla="*/ 12943 h 85205"/>
                <a:gd name="connsiteX58" fmla="*/ 25885 w 56084"/>
                <a:gd name="connsiteY58" fmla="*/ 11864 h 85205"/>
                <a:gd name="connsiteX59" fmla="*/ 19414 w 56084"/>
                <a:gd name="connsiteY59" fmla="*/ 14021 h 85205"/>
                <a:gd name="connsiteX60" fmla="*/ 17257 w 56084"/>
                <a:gd name="connsiteY60" fmla="*/ 21571 h 85205"/>
                <a:gd name="connsiteX61" fmla="*/ 18335 w 56084"/>
                <a:gd name="connsiteY61" fmla="*/ 26964 h 85205"/>
                <a:gd name="connsiteX62" fmla="*/ 21571 w 56084"/>
                <a:gd name="connsiteY62" fmla="*/ 30200 h 85205"/>
                <a:gd name="connsiteX63" fmla="*/ 25885 w 56084"/>
                <a:gd name="connsiteY63" fmla="*/ 31278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6084" h="85205">
                  <a:moveTo>
                    <a:pt x="24807" y="85206"/>
                  </a:moveTo>
                  <a:cubicBezTo>
                    <a:pt x="20493" y="85206"/>
                    <a:pt x="16178" y="85206"/>
                    <a:pt x="11864" y="84127"/>
                  </a:cubicBezTo>
                  <a:cubicBezTo>
                    <a:pt x="7550" y="83049"/>
                    <a:pt x="5393" y="80891"/>
                    <a:pt x="3236" y="78734"/>
                  </a:cubicBezTo>
                  <a:cubicBezTo>
                    <a:pt x="1078" y="76577"/>
                    <a:pt x="0" y="73342"/>
                    <a:pt x="0" y="70106"/>
                  </a:cubicBezTo>
                  <a:cubicBezTo>
                    <a:pt x="0" y="67949"/>
                    <a:pt x="1078" y="65792"/>
                    <a:pt x="2157" y="63635"/>
                  </a:cubicBezTo>
                  <a:cubicBezTo>
                    <a:pt x="3236" y="61478"/>
                    <a:pt x="5393" y="60399"/>
                    <a:pt x="8628" y="58242"/>
                  </a:cubicBezTo>
                  <a:lnTo>
                    <a:pt x="8628" y="58242"/>
                  </a:lnTo>
                  <a:cubicBezTo>
                    <a:pt x="7550" y="57163"/>
                    <a:pt x="5393" y="56085"/>
                    <a:pt x="4314" y="53928"/>
                  </a:cubicBezTo>
                  <a:cubicBezTo>
                    <a:pt x="3236" y="52849"/>
                    <a:pt x="3236" y="50692"/>
                    <a:pt x="3236" y="47457"/>
                  </a:cubicBezTo>
                  <a:cubicBezTo>
                    <a:pt x="3236" y="45299"/>
                    <a:pt x="4314" y="43142"/>
                    <a:pt x="5393" y="40985"/>
                  </a:cubicBezTo>
                  <a:cubicBezTo>
                    <a:pt x="6471" y="38828"/>
                    <a:pt x="8628" y="37749"/>
                    <a:pt x="9707" y="36671"/>
                  </a:cubicBezTo>
                  <a:lnTo>
                    <a:pt x="9707" y="36671"/>
                  </a:lnTo>
                  <a:cubicBezTo>
                    <a:pt x="7550" y="35592"/>
                    <a:pt x="5393" y="33435"/>
                    <a:pt x="4314" y="30200"/>
                  </a:cubicBezTo>
                  <a:cubicBezTo>
                    <a:pt x="3236" y="28042"/>
                    <a:pt x="2157" y="24807"/>
                    <a:pt x="2157" y="21571"/>
                  </a:cubicBezTo>
                  <a:cubicBezTo>
                    <a:pt x="2157" y="17257"/>
                    <a:pt x="3236" y="12943"/>
                    <a:pt x="5393" y="9707"/>
                  </a:cubicBezTo>
                  <a:cubicBezTo>
                    <a:pt x="7550" y="6471"/>
                    <a:pt x="10786" y="4314"/>
                    <a:pt x="14021" y="2157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28042" y="0"/>
                    <a:pt x="29121" y="0"/>
                    <a:pt x="30199" y="0"/>
                  </a:cubicBezTo>
                  <a:cubicBezTo>
                    <a:pt x="31278" y="0"/>
                    <a:pt x="33435" y="1079"/>
                    <a:pt x="34514" y="1079"/>
                  </a:cubicBezTo>
                  <a:lnTo>
                    <a:pt x="56085" y="1079"/>
                  </a:lnTo>
                  <a:lnTo>
                    <a:pt x="56085" y="12943"/>
                  </a:lnTo>
                  <a:lnTo>
                    <a:pt x="46378" y="12943"/>
                  </a:lnTo>
                  <a:cubicBezTo>
                    <a:pt x="47457" y="14021"/>
                    <a:pt x="47457" y="15100"/>
                    <a:pt x="48535" y="16178"/>
                  </a:cubicBezTo>
                  <a:cubicBezTo>
                    <a:pt x="48535" y="17257"/>
                    <a:pt x="49613" y="19414"/>
                    <a:pt x="49613" y="20493"/>
                  </a:cubicBezTo>
                  <a:cubicBezTo>
                    <a:pt x="49613" y="24807"/>
                    <a:pt x="48535" y="29121"/>
                    <a:pt x="46378" y="31278"/>
                  </a:cubicBezTo>
                  <a:cubicBezTo>
                    <a:pt x="44220" y="34514"/>
                    <a:pt x="42064" y="36671"/>
                    <a:pt x="37749" y="37749"/>
                  </a:cubicBezTo>
                  <a:cubicBezTo>
                    <a:pt x="34514" y="38828"/>
                    <a:pt x="30199" y="39907"/>
                    <a:pt x="25885" y="39907"/>
                  </a:cubicBezTo>
                  <a:cubicBezTo>
                    <a:pt x="24807" y="39907"/>
                    <a:pt x="23728" y="39907"/>
                    <a:pt x="22649" y="39907"/>
                  </a:cubicBezTo>
                  <a:cubicBezTo>
                    <a:pt x="21571" y="39907"/>
                    <a:pt x="20493" y="39907"/>
                    <a:pt x="18335" y="38828"/>
                  </a:cubicBezTo>
                  <a:cubicBezTo>
                    <a:pt x="17257" y="39907"/>
                    <a:pt x="17257" y="39907"/>
                    <a:pt x="16178" y="40985"/>
                  </a:cubicBezTo>
                  <a:cubicBezTo>
                    <a:pt x="16178" y="42064"/>
                    <a:pt x="15100" y="42064"/>
                    <a:pt x="15100" y="44221"/>
                  </a:cubicBezTo>
                  <a:cubicBezTo>
                    <a:pt x="15100" y="45299"/>
                    <a:pt x="16178" y="46378"/>
                    <a:pt x="17257" y="47457"/>
                  </a:cubicBezTo>
                  <a:cubicBezTo>
                    <a:pt x="18335" y="48535"/>
                    <a:pt x="20493" y="48535"/>
                    <a:pt x="23728" y="48535"/>
                  </a:cubicBezTo>
                  <a:lnTo>
                    <a:pt x="33435" y="48535"/>
                  </a:lnTo>
                  <a:cubicBezTo>
                    <a:pt x="40985" y="48535"/>
                    <a:pt x="46378" y="49613"/>
                    <a:pt x="49613" y="51771"/>
                  </a:cubicBezTo>
                  <a:cubicBezTo>
                    <a:pt x="53928" y="53928"/>
                    <a:pt x="55006" y="58242"/>
                    <a:pt x="55006" y="62556"/>
                  </a:cubicBezTo>
                  <a:cubicBezTo>
                    <a:pt x="55006" y="66870"/>
                    <a:pt x="53928" y="70106"/>
                    <a:pt x="50692" y="73342"/>
                  </a:cubicBezTo>
                  <a:cubicBezTo>
                    <a:pt x="48535" y="76577"/>
                    <a:pt x="44220" y="78734"/>
                    <a:pt x="39907" y="80891"/>
                  </a:cubicBezTo>
                  <a:cubicBezTo>
                    <a:pt x="35592" y="83049"/>
                    <a:pt x="31278" y="85206"/>
                    <a:pt x="24807" y="85206"/>
                  </a:cubicBezTo>
                  <a:close/>
                  <a:moveTo>
                    <a:pt x="28042" y="74420"/>
                  </a:moveTo>
                  <a:cubicBezTo>
                    <a:pt x="31278" y="74420"/>
                    <a:pt x="33435" y="74420"/>
                    <a:pt x="35592" y="73342"/>
                  </a:cubicBezTo>
                  <a:cubicBezTo>
                    <a:pt x="37749" y="72263"/>
                    <a:pt x="39907" y="71184"/>
                    <a:pt x="40985" y="70106"/>
                  </a:cubicBezTo>
                  <a:cubicBezTo>
                    <a:pt x="42064" y="69028"/>
                    <a:pt x="43142" y="67949"/>
                    <a:pt x="43142" y="65792"/>
                  </a:cubicBezTo>
                  <a:cubicBezTo>
                    <a:pt x="43142" y="63635"/>
                    <a:pt x="42064" y="62556"/>
                    <a:pt x="40985" y="61478"/>
                  </a:cubicBezTo>
                  <a:cubicBezTo>
                    <a:pt x="39907" y="60399"/>
                    <a:pt x="36671" y="60399"/>
                    <a:pt x="34514" y="60399"/>
                  </a:cubicBezTo>
                  <a:lnTo>
                    <a:pt x="28042" y="60399"/>
                  </a:lnTo>
                  <a:cubicBezTo>
                    <a:pt x="25885" y="60399"/>
                    <a:pt x="24807" y="60399"/>
                    <a:pt x="23728" y="60399"/>
                  </a:cubicBezTo>
                  <a:cubicBezTo>
                    <a:pt x="22649" y="60399"/>
                    <a:pt x="21571" y="60399"/>
                    <a:pt x="20493" y="60399"/>
                  </a:cubicBezTo>
                  <a:cubicBezTo>
                    <a:pt x="19414" y="61478"/>
                    <a:pt x="18335" y="62556"/>
                    <a:pt x="17257" y="63635"/>
                  </a:cubicBezTo>
                  <a:cubicBezTo>
                    <a:pt x="16178" y="64713"/>
                    <a:pt x="16178" y="65792"/>
                    <a:pt x="16178" y="66870"/>
                  </a:cubicBezTo>
                  <a:cubicBezTo>
                    <a:pt x="16178" y="69028"/>
                    <a:pt x="17257" y="71184"/>
                    <a:pt x="19414" y="72263"/>
                  </a:cubicBezTo>
                  <a:cubicBezTo>
                    <a:pt x="20493" y="74420"/>
                    <a:pt x="23728" y="74420"/>
                    <a:pt x="28042" y="74420"/>
                  </a:cubicBezTo>
                  <a:close/>
                  <a:moveTo>
                    <a:pt x="25885" y="31278"/>
                  </a:moveTo>
                  <a:cubicBezTo>
                    <a:pt x="28042" y="31278"/>
                    <a:pt x="29121" y="31278"/>
                    <a:pt x="30199" y="30200"/>
                  </a:cubicBezTo>
                  <a:cubicBezTo>
                    <a:pt x="31278" y="29121"/>
                    <a:pt x="32357" y="28042"/>
                    <a:pt x="33435" y="26964"/>
                  </a:cubicBezTo>
                  <a:cubicBezTo>
                    <a:pt x="34514" y="25885"/>
                    <a:pt x="34514" y="23728"/>
                    <a:pt x="34514" y="21571"/>
                  </a:cubicBezTo>
                  <a:cubicBezTo>
                    <a:pt x="34514" y="19414"/>
                    <a:pt x="34514" y="17257"/>
                    <a:pt x="33435" y="16178"/>
                  </a:cubicBezTo>
                  <a:cubicBezTo>
                    <a:pt x="32357" y="15100"/>
                    <a:pt x="31278" y="14021"/>
                    <a:pt x="30199" y="12943"/>
                  </a:cubicBezTo>
                  <a:cubicBezTo>
                    <a:pt x="29121" y="11864"/>
                    <a:pt x="26964" y="11864"/>
                    <a:pt x="25885" y="11864"/>
                  </a:cubicBezTo>
                  <a:cubicBezTo>
                    <a:pt x="23728" y="11864"/>
                    <a:pt x="21571" y="12943"/>
                    <a:pt x="19414" y="14021"/>
                  </a:cubicBezTo>
                  <a:cubicBezTo>
                    <a:pt x="17257" y="16178"/>
                    <a:pt x="17257" y="18336"/>
                    <a:pt x="17257" y="21571"/>
                  </a:cubicBezTo>
                  <a:cubicBezTo>
                    <a:pt x="17257" y="23728"/>
                    <a:pt x="17257" y="25885"/>
                    <a:pt x="18335" y="26964"/>
                  </a:cubicBezTo>
                  <a:cubicBezTo>
                    <a:pt x="19414" y="28042"/>
                    <a:pt x="20493" y="30200"/>
                    <a:pt x="21571" y="30200"/>
                  </a:cubicBezTo>
                  <a:cubicBezTo>
                    <a:pt x="22649" y="30200"/>
                    <a:pt x="24807" y="31278"/>
                    <a:pt x="25885" y="312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24" name="Freihandform: Form 3023">
              <a:extLst>
                <a:ext uri="{FF2B5EF4-FFF2-40B4-BE49-F238E27FC236}">
                  <a16:creationId xmlns:a16="http://schemas.microsoft.com/office/drawing/2014/main" id="{FBFE539D-C531-4F95-B22D-5220E2FAF0D0}"/>
                </a:ext>
              </a:extLst>
            </p:cNvPr>
            <p:cNvSpPr/>
            <p:nvPr/>
          </p:nvSpPr>
          <p:spPr>
            <a:xfrm>
              <a:off x="9527948" y="4845343"/>
              <a:ext cx="51770" cy="84126"/>
            </a:xfrm>
            <a:custGeom>
              <a:avLst/>
              <a:gdLst>
                <a:gd name="connsiteX0" fmla="*/ 0 w 51770"/>
                <a:gd name="connsiteY0" fmla="*/ 83048 h 84126"/>
                <a:gd name="connsiteX1" fmla="*/ 0 w 51770"/>
                <a:gd name="connsiteY1" fmla="*/ 0 h 84126"/>
                <a:gd name="connsiteX2" fmla="*/ 16178 w 51770"/>
                <a:gd name="connsiteY2" fmla="*/ 0 h 84126"/>
                <a:gd name="connsiteX3" fmla="*/ 16178 w 51770"/>
                <a:gd name="connsiteY3" fmla="*/ 20492 h 84126"/>
                <a:gd name="connsiteX4" fmla="*/ 15099 w 51770"/>
                <a:gd name="connsiteY4" fmla="*/ 31278 h 84126"/>
                <a:gd name="connsiteX5" fmla="*/ 22649 w 51770"/>
                <a:gd name="connsiteY5" fmla="*/ 25885 h 84126"/>
                <a:gd name="connsiteX6" fmla="*/ 33435 w 51770"/>
                <a:gd name="connsiteY6" fmla="*/ 23728 h 84126"/>
                <a:gd name="connsiteX7" fmla="*/ 47456 w 51770"/>
                <a:gd name="connsiteY7" fmla="*/ 30199 h 84126"/>
                <a:gd name="connsiteX8" fmla="*/ 51770 w 51770"/>
                <a:gd name="connsiteY8" fmla="*/ 47456 h 84126"/>
                <a:gd name="connsiteX9" fmla="*/ 51770 w 51770"/>
                <a:gd name="connsiteY9" fmla="*/ 84127 h 84126"/>
                <a:gd name="connsiteX10" fmla="*/ 35592 w 51770"/>
                <a:gd name="connsiteY10" fmla="*/ 84127 h 84126"/>
                <a:gd name="connsiteX11" fmla="*/ 35592 w 51770"/>
                <a:gd name="connsiteY11" fmla="*/ 49613 h 84126"/>
                <a:gd name="connsiteX12" fmla="*/ 33435 w 51770"/>
                <a:gd name="connsiteY12" fmla="*/ 39906 h 84126"/>
                <a:gd name="connsiteX13" fmla="*/ 26964 w 51770"/>
                <a:gd name="connsiteY13" fmla="*/ 37749 h 84126"/>
                <a:gd name="connsiteX14" fmla="*/ 20492 w 51770"/>
                <a:gd name="connsiteY14" fmla="*/ 38828 h 84126"/>
                <a:gd name="connsiteX15" fmla="*/ 15099 w 51770"/>
                <a:gd name="connsiteY15" fmla="*/ 43142 h 84126"/>
                <a:gd name="connsiteX16" fmla="*/ 15099 w 51770"/>
                <a:gd name="connsiteY16" fmla="*/ 83048 h 84126"/>
                <a:gd name="connsiteX17" fmla="*/ 0 w 51770"/>
                <a:gd name="connsiteY17" fmla="*/ 83048 h 8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84126">
                  <a:moveTo>
                    <a:pt x="0" y="83048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20492"/>
                  </a:lnTo>
                  <a:lnTo>
                    <a:pt x="15099" y="31278"/>
                  </a:lnTo>
                  <a:cubicBezTo>
                    <a:pt x="17257" y="29121"/>
                    <a:pt x="20492" y="26964"/>
                    <a:pt x="22649" y="25885"/>
                  </a:cubicBezTo>
                  <a:cubicBezTo>
                    <a:pt x="25885" y="23728"/>
                    <a:pt x="29121" y="23728"/>
                    <a:pt x="33435" y="23728"/>
                  </a:cubicBezTo>
                  <a:cubicBezTo>
                    <a:pt x="39907" y="23728"/>
                    <a:pt x="44220" y="25885"/>
                    <a:pt x="47456" y="30199"/>
                  </a:cubicBezTo>
                  <a:cubicBezTo>
                    <a:pt x="50692" y="34513"/>
                    <a:pt x="51770" y="39906"/>
                    <a:pt x="51770" y="47456"/>
                  </a:cubicBezTo>
                  <a:lnTo>
                    <a:pt x="51770" y="84127"/>
                  </a:lnTo>
                  <a:lnTo>
                    <a:pt x="35592" y="84127"/>
                  </a:lnTo>
                  <a:lnTo>
                    <a:pt x="35592" y="49613"/>
                  </a:lnTo>
                  <a:cubicBezTo>
                    <a:pt x="35592" y="45299"/>
                    <a:pt x="34514" y="42063"/>
                    <a:pt x="33435" y="39906"/>
                  </a:cubicBezTo>
                  <a:cubicBezTo>
                    <a:pt x="32357" y="37749"/>
                    <a:pt x="30199" y="37749"/>
                    <a:pt x="26964" y="37749"/>
                  </a:cubicBezTo>
                  <a:cubicBezTo>
                    <a:pt x="24807" y="37749"/>
                    <a:pt x="22649" y="37749"/>
                    <a:pt x="20492" y="38828"/>
                  </a:cubicBezTo>
                  <a:cubicBezTo>
                    <a:pt x="18335" y="39906"/>
                    <a:pt x="17257" y="40985"/>
                    <a:pt x="15099" y="43142"/>
                  </a:cubicBezTo>
                  <a:lnTo>
                    <a:pt x="15099" y="83048"/>
                  </a:lnTo>
                  <a:lnTo>
                    <a:pt x="0" y="83048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25" name="Freihandform: Form 3024">
              <a:extLst>
                <a:ext uri="{FF2B5EF4-FFF2-40B4-BE49-F238E27FC236}">
                  <a16:creationId xmlns:a16="http://schemas.microsoft.com/office/drawing/2014/main" id="{01A42CB9-4502-47C7-9D0B-8276A0AFF46C}"/>
                </a:ext>
              </a:extLst>
            </p:cNvPr>
            <p:cNvSpPr/>
            <p:nvPr/>
          </p:nvSpPr>
          <p:spPr>
            <a:xfrm>
              <a:off x="9589425" y="4852892"/>
              <a:ext cx="39905" cy="76577"/>
            </a:xfrm>
            <a:custGeom>
              <a:avLst/>
              <a:gdLst>
                <a:gd name="connsiteX0" fmla="*/ 28042 w 39905"/>
                <a:gd name="connsiteY0" fmla="*/ 76577 h 76577"/>
                <a:gd name="connsiteX1" fmla="*/ 12942 w 39905"/>
                <a:gd name="connsiteY1" fmla="*/ 70106 h 76577"/>
                <a:gd name="connsiteX2" fmla="*/ 8628 w 39905"/>
                <a:gd name="connsiteY2" fmla="*/ 53928 h 76577"/>
                <a:gd name="connsiteX3" fmla="*/ 8628 w 39905"/>
                <a:gd name="connsiteY3" fmla="*/ 29121 h 76577"/>
                <a:gd name="connsiteX4" fmla="*/ 0 w 39905"/>
                <a:gd name="connsiteY4" fmla="*/ 29121 h 76577"/>
                <a:gd name="connsiteX5" fmla="*/ 0 w 39905"/>
                <a:gd name="connsiteY5" fmla="*/ 17257 h 76577"/>
                <a:gd name="connsiteX6" fmla="*/ 8628 w 39905"/>
                <a:gd name="connsiteY6" fmla="*/ 16178 h 76577"/>
                <a:gd name="connsiteX7" fmla="*/ 10786 w 39905"/>
                <a:gd name="connsiteY7" fmla="*/ 0 h 76577"/>
                <a:gd name="connsiteX8" fmla="*/ 23728 w 39905"/>
                <a:gd name="connsiteY8" fmla="*/ 0 h 76577"/>
                <a:gd name="connsiteX9" fmla="*/ 23728 w 39905"/>
                <a:gd name="connsiteY9" fmla="*/ 16178 h 76577"/>
                <a:gd name="connsiteX10" fmla="*/ 37749 w 39905"/>
                <a:gd name="connsiteY10" fmla="*/ 16178 h 76577"/>
                <a:gd name="connsiteX11" fmla="*/ 37749 w 39905"/>
                <a:gd name="connsiteY11" fmla="*/ 29121 h 76577"/>
                <a:gd name="connsiteX12" fmla="*/ 23728 w 39905"/>
                <a:gd name="connsiteY12" fmla="*/ 29121 h 76577"/>
                <a:gd name="connsiteX13" fmla="*/ 23728 w 39905"/>
                <a:gd name="connsiteY13" fmla="*/ 53928 h 76577"/>
                <a:gd name="connsiteX14" fmla="*/ 25885 w 39905"/>
                <a:gd name="connsiteY14" fmla="*/ 61478 h 76577"/>
                <a:gd name="connsiteX15" fmla="*/ 31278 w 39905"/>
                <a:gd name="connsiteY15" fmla="*/ 63634 h 76577"/>
                <a:gd name="connsiteX16" fmla="*/ 34513 w 39905"/>
                <a:gd name="connsiteY16" fmla="*/ 63634 h 76577"/>
                <a:gd name="connsiteX17" fmla="*/ 37749 w 39905"/>
                <a:gd name="connsiteY17" fmla="*/ 62556 h 76577"/>
                <a:gd name="connsiteX18" fmla="*/ 39906 w 39905"/>
                <a:gd name="connsiteY18" fmla="*/ 74420 h 76577"/>
                <a:gd name="connsiteX19" fmla="*/ 34513 w 39905"/>
                <a:gd name="connsiteY19" fmla="*/ 75499 h 76577"/>
                <a:gd name="connsiteX20" fmla="*/ 28042 w 39905"/>
                <a:gd name="connsiteY20" fmla="*/ 76577 h 7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905" h="76577">
                  <a:moveTo>
                    <a:pt x="28042" y="76577"/>
                  </a:moveTo>
                  <a:cubicBezTo>
                    <a:pt x="20492" y="76577"/>
                    <a:pt x="16178" y="74420"/>
                    <a:pt x="12942" y="70106"/>
                  </a:cubicBezTo>
                  <a:cubicBezTo>
                    <a:pt x="9707" y="65792"/>
                    <a:pt x="8628" y="60399"/>
                    <a:pt x="8628" y="53928"/>
                  </a:cubicBezTo>
                  <a:lnTo>
                    <a:pt x="8628" y="29121"/>
                  </a:lnTo>
                  <a:lnTo>
                    <a:pt x="0" y="29121"/>
                  </a:lnTo>
                  <a:lnTo>
                    <a:pt x="0" y="17257"/>
                  </a:lnTo>
                  <a:lnTo>
                    <a:pt x="8628" y="16178"/>
                  </a:lnTo>
                  <a:lnTo>
                    <a:pt x="10786" y="0"/>
                  </a:lnTo>
                  <a:lnTo>
                    <a:pt x="23728" y="0"/>
                  </a:lnTo>
                  <a:lnTo>
                    <a:pt x="23728" y="16178"/>
                  </a:lnTo>
                  <a:lnTo>
                    <a:pt x="37749" y="16178"/>
                  </a:lnTo>
                  <a:lnTo>
                    <a:pt x="37749" y="29121"/>
                  </a:lnTo>
                  <a:lnTo>
                    <a:pt x="23728" y="29121"/>
                  </a:lnTo>
                  <a:lnTo>
                    <a:pt x="23728" y="53928"/>
                  </a:lnTo>
                  <a:cubicBezTo>
                    <a:pt x="23728" y="57163"/>
                    <a:pt x="24807" y="59320"/>
                    <a:pt x="25885" y="61478"/>
                  </a:cubicBezTo>
                  <a:cubicBezTo>
                    <a:pt x="26964" y="62556"/>
                    <a:pt x="29120" y="63634"/>
                    <a:pt x="31278" y="63634"/>
                  </a:cubicBezTo>
                  <a:cubicBezTo>
                    <a:pt x="32357" y="63634"/>
                    <a:pt x="33435" y="63634"/>
                    <a:pt x="34513" y="63634"/>
                  </a:cubicBezTo>
                  <a:cubicBezTo>
                    <a:pt x="35592" y="63634"/>
                    <a:pt x="36670" y="63634"/>
                    <a:pt x="37749" y="62556"/>
                  </a:cubicBezTo>
                  <a:lnTo>
                    <a:pt x="39906" y="74420"/>
                  </a:lnTo>
                  <a:cubicBezTo>
                    <a:pt x="38828" y="74420"/>
                    <a:pt x="36670" y="75499"/>
                    <a:pt x="34513" y="75499"/>
                  </a:cubicBezTo>
                  <a:cubicBezTo>
                    <a:pt x="33435" y="76577"/>
                    <a:pt x="30199" y="76577"/>
                    <a:pt x="28042" y="7657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26" name="Freihandform: Form 3025">
              <a:extLst>
                <a:ext uri="{FF2B5EF4-FFF2-40B4-BE49-F238E27FC236}">
                  <a16:creationId xmlns:a16="http://schemas.microsoft.com/office/drawing/2014/main" id="{17F453BF-195D-4F03-A2BB-5D03BFF323ED}"/>
                </a:ext>
              </a:extLst>
            </p:cNvPr>
            <p:cNvSpPr/>
            <p:nvPr/>
          </p:nvSpPr>
          <p:spPr>
            <a:xfrm>
              <a:off x="9203304" y="4961826"/>
              <a:ext cx="60399" cy="79812"/>
            </a:xfrm>
            <a:custGeom>
              <a:avLst/>
              <a:gdLst>
                <a:gd name="connsiteX0" fmla="*/ 36671 w 60399"/>
                <a:gd name="connsiteY0" fmla="*/ 79813 h 79812"/>
                <a:gd name="connsiteX1" fmla="*/ 18335 w 60399"/>
                <a:gd name="connsiteY1" fmla="*/ 75499 h 79812"/>
                <a:gd name="connsiteX2" fmla="*/ 5393 w 60399"/>
                <a:gd name="connsiteY2" fmla="*/ 62556 h 79812"/>
                <a:gd name="connsiteX3" fmla="*/ 0 w 60399"/>
                <a:gd name="connsiteY3" fmla="*/ 40985 h 79812"/>
                <a:gd name="connsiteX4" fmla="*/ 3236 w 60399"/>
                <a:gd name="connsiteY4" fmla="*/ 23728 h 79812"/>
                <a:gd name="connsiteX5" fmla="*/ 10786 w 60399"/>
                <a:gd name="connsiteY5" fmla="*/ 10786 h 79812"/>
                <a:gd name="connsiteX6" fmla="*/ 22650 w 60399"/>
                <a:gd name="connsiteY6" fmla="*/ 3236 h 79812"/>
                <a:gd name="connsiteX7" fmla="*/ 36671 w 60399"/>
                <a:gd name="connsiteY7" fmla="*/ 0 h 79812"/>
                <a:gd name="connsiteX8" fmla="*/ 49614 w 60399"/>
                <a:gd name="connsiteY8" fmla="*/ 3236 h 79812"/>
                <a:gd name="connsiteX9" fmla="*/ 59320 w 60399"/>
                <a:gd name="connsiteY9" fmla="*/ 9707 h 79812"/>
                <a:gd name="connsiteX10" fmla="*/ 50692 w 60399"/>
                <a:gd name="connsiteY10" fmla="*/ 20492 h 79812"/>
                <a:gd name="connsiteX11" fmla="*/ 44221 w 60399"/>
                <a:gd name="connsiteY11" fmla="*/ 16178 h 79812"/>
                <a:gd name="connsiteX12" fmla="*/ 36671 w 60399"/>
                <a:gd name="connsiteY12" fmla="*/ 14021 h 79812"/>
                <a:gd name="connsiteX13" fmla="*/ 26964 w 60399"/>
                <a:gd name="connsiteY13" fmla="*/ 17257 h 79812"/>
                <a:gd name="connsiteX14" fmla="*/ 19414 w 60399"/>
                <a:gd name="connsiteY14" fmla="*/ 25885 h 79812"/>
                <a:gd name="connsiteX15" fmla="*/ 17257 w 60399"/>
                <a:gd name="connsiteY15" fmla="*/ 39907 h 79812"/>
                <a:gd name="connsiteX16" fmla="*/ 19414 w 60399"/>
                <a:gd name="connsiteY16" fmla="*/ 53928 h 79812"/>
                <a:gd name="connsiteX17" fmla="*/ 25885 w 60399"/>
                <a:gd name="connsiteY17" fmla="*/ 62556 h 79812"/>
                <a:gd name="connsiteX18" fmla="*/ 36671 w 60399"/>
                <a:gd name="connsiteY18" fmla="*/ 65792 h 79812"/>
                <a:gd name="connsiteX19" fmla="*/ 45299 w 60399"/>
                <a:gd name="connsiteY19" fmla="*/ 63634 h 79812"/>
                <a:gd name="connsiteX20" fmla="*/ 51771 w 60399"/>
                <a:gd name="connsiteY20" fmla="*/ 58242 h 79812"/>
                <a:gd name="connsiteX21" fmla="*/ 60399 w 60399"/>
                <a:gd name="connsiteY21" fmla="*/ 67949 h 79812"/>
                <a:gd name="connsiteX22" fmla="*/ 49614 w 60399"/>
                <a:gd name="connsiteY22" fmla="*/ 76577 h 79812"/>
                <a:gd name="connsiteX23" fmla="*/ 36671 w 60399"/>
                <a:gd name="connsiteY23" fmla="*/ 79813 h 79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399" h="79812">
                  <a:moveTo>
                    <a:pt x="36671" y="79813"/>
                  </a:moveTo>
                  <a:cubicBezTo>
                    <a:pt x="30200" y="79813"/>
                    <a:pt x="23728" y="78734"/>
                    <a:pt x="18335" y="75499"/>
                  </a:cubicBezTo>
                  <a:cubicBezTo>
                    <a:pt x="12943" y="72263"/>
                    <a:pt x="8629" y="67949"/>
                    <a:pt x="5393" y="62556"/>
                  </a:cubicBezTo>
                  <a:cubicBezTo>
                    <a:pt x="2157" y="56085"/>
                    <a:pt x="0" y="49613"/>
                    <a:pt x="0" y="40985"/>
                  </a:cubicBezTo>
                  <a:cubicBezTo>
                    <a:pt x="0" y="34514"/>
                    <a:pt x="1079" y="29121"/>
                    <a:pt x="3236" y="23728"/>
                  </a:cubicBezTo>
                  <a:cubicBezTo>
                    <a:pt x="5393" y="18336"/>
                    <a:pt x="7550" y="14021"/>
                    <a:pt x="10786" y="10786"/>
                  </a:cubicBezTo>
                  <a:cubicBezTo>
                    <a:pt x="14022" y="7550"/>
                    <a:pt x="18335" y="4314"/>
                    <a:pt x="22650" y="3236"/>
                  </a:cubicBezTo>
                  <a:cubicBezTo>
                    <a:pt x="26964" y="1079"/>
                    <a:pt x="31278" y="0"/>
                    <a:pt x="36671" y="0"/>
                  </a:cubicBezTo>
                  <a:cubicBezTo>
                    <a:pt x="42064" y="0"/>
                    <a:pt x="46378" y="1079"/>
                    <a:pt x="49614" y="3236"/>
                  </a:cubicBezTo>
                  <a:cubicBezTo>
                    <a:pt x="53928" y="5393"/>
                    <a:pt x="57164" y="7550"/>
                    <a:pt x="59320" y="9707"/>
                  </a:cubicBezTo>
                  <a:lnTo>
                    <a:pt x="50692" y="20492"/>
                  </a:lnTo>
                  <a:cubicBezTo>
                    <a:pt x="48535" y="18336"/>
                    <a:pt x="46378" y="17257"/>
                    <a:pt x="44221" y="16178"/>
                  </a:cubicBezTo>
                  <a:cubicBezTo>
                    <a:pt x="42064" y="15100"/>
                    <a:pt x="39907" y="14021"/>
                    <a:pt x="36671" y="14021"/>
                  </a:cubicBezTo>
                  <a:cubicBezTo>
                    <a:pt x="33435" y="14021"/>
                    <a:pt x="29121" y="15100"/>
                    <a:pt x="26964" y="17257"/>
                  </a:cubicBezTo>
                  <a:cubicBezTo>
                    <a:pt x="24807" y="19414"/>
                    <a:pt x="21571" y="22650"/>
                    <a:pt x="19414" y="25885"/>
                  </a:cubicBezTo>
                  <a:cubicBezTo>
                    <a:pt x="17257" y="30199"/>
                    <a:pt x="17257" y="34514"/>
                    <a:pt x="17257" y="39907"/>
                  </a:cubicBezTo>
                  <a:cubicBezTo>
                    <a:pt x="17257" y="45299"/>
                    <a:pt x="18335" y="50692"/>
                    <a:pt x="19414" y="53928"/>
                  </a:cubicBezTo>
                  <a:cubicBezTo>
                    <a:pt x="20493" y="58242"/>
                    <a:pt x="23728" y="60399"/>
                    <a:pt x="25885" y="62556"/>
                  </a:cubicBezTo>
                  <a:cubicBezTo>
                    <a:pt x="29121" y="64713"/>
                    <a:pt x="32357" y="65792"/>
                    <a:pt x="36671" y="65792"/>
                  </a:cubicBezTo>
                  <a:cubicBezTo>
                    <a:pt x="39907" y="65792"/>
                    <a:pt x="43142" y="64713"/>
                    <a:pt x="45299" y="63634"/>
                  </a:cubicBezTo>
                  <a:cubicBezTo>
                    <a:pt x="47457" y="62556"/>
                    <a:pt x="49614" y="60399"/>
                    <a:pt x="51771" y="58242"/>
                  </a:cubicBezTo>
                  <a:lnTo>
                    <a:pt x="60399" y="67949"/>
                  </a:lnTo>
                  <a:cubicBezTo>
                    <a:pt x="57164" y="71184"/>
                    <a:pt x="53928" y="74420"/>
                    <a:pt x="49614" y="76577"/>
                  </a:cubicBezTo>
                  <a:cubicBezTo>
                    <a:pt x="46378" y="78734"/>
                    <a:pt x="40985" y="79813"/>
                    <a:pt x="36671" y="79813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27" name="Freihandform: Form 3026">
              <a:extLst>
                <a:ext uri="{FF2B5EF4-FFF2-40B4-BE49-F238E27FC236}">
                  <a16:creationId xmlns:a16="http://schemas.microsoft.com/office/drawing/2014/main" id="{32AA24AC-9EF0-4160-A367-C1CF6C22E6DD}"/>
                </a:ext>
              </a:extLst>
            </p:cNvPr>
            <p:cNvSpPr/>
            <p:nvPr/>
          </p:nvSpPr>
          <p:spPr>
            <a:xfrm>
              <a:off x="9275567" y="4981240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3 w 37749"/>
                <a:gd name="connsiteY2" fmla="*/ 1079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9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3 w 37749"/>
                <a:gd name="connsiteY11" fmla="*/ 14021 h 59320"/>
                <a:gd name="connsiteX12" fmla="*/ 20493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3" y="0"/>
                    <a:pt x="30199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2" y="0"/>
                    <a:pt x="36671" y="0"/>
                    <a:pt x="37749" y="1079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4021"/>
                    <a:pt x="29121" y="14021"/>
                    <a:pt x="28043" y="14021"/>
                  </a:cubicBezTo>
                  <a:cubicBezTo>
                    <a:pt x="25885" y="14021"/>
                    <a:pt x="23728" y="15100"/>
                    <a:pt x="20493" y="16178"/>
                  </a:cubicBezTo>
                  <a:cubicBezTo>
                    <a:pt x="18335" y="18336"/>
                    <a:pt x="16178" y="20493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28" name="Freihandform: Form 3027">
              <a:extLst>
                <a:ext uri="{FF2B5EF4-FFF2-40B4-BE49-F238E27FC236}">
                  <a16:creationId xmlns:a16="http://schemas.microsoft.com/office/drawing/2014/main" id="{1B8CC40C-BA63-4731-8F25-4202683AB448}"/>
                </a:ext>
              </a:extLst>
            </p:cNvPr>
            <p:cNvSpPr/>
            <p:nvPr/>
          </p:nvSpPr>
          <p:spPr>
            <a:xfrm>
              <a:off x="9320866" y="4955355"/>
              <a:ext cx="17256" cy="85205"/>
            </a:xfrm>
            <a:custGeom>
              <a:avLst/>
              <a:gdLst>
                <a:gd name="connsiteX0" fmla="*/ 8628 w 17256"/>
                <a:gd name="connsiteY0" fmla="*/ 17257 h 85205"/>
                <a:gd name="connsiteX1" fmla="*/ 2157 w 17256"/>
                <a:gd name="connsiteY1" fmla="*/ 15100 h 85205"/>
                <a:gd name="connsiteX2" fmla="*/ 0 w 17256"/>
                <a:gd name="connsiteY2" fmla="*/ 8629 h 85205"/>
                <a:gd name="connsiteX3" fmla="*/ 2157 w 17256"/>
                <a:gd name="connsiteY3" fmla="*/ 2157 h 85205"/>
                <a:gd name="connsiteX4" fmla="*/ 8628 w 17256"/>
                <a:gd name="connsiteY4" fmla="*/ 0 h 85205"/>
                <a:gd name="connsiteX5" fmla="*/ 15100 w 17256"/>
                <a:gd name="connsiteY5" fmla="*/ 2157 h 85205"/>
                <a:gd name="connsiteX6" fmla="*/ 17257 w 17256"/>
                <a:gd name="connsiteY6" fmla="*/ 8629 h 85205"/>
                <a:gd name="connsiteX7" fmla="*/ 15100 w 17256"/>
                <a:gd name="connsiteY7" fmla="*/ 15100 h 85205"/>
                <a:gd name="connsiteX8" fmla="*/ 8628 w 17256"/>
                <a:gd name="connsiteY8" fmla="*/ 17257 h 85205"/>
                <a:gd name="connsiteX9" fmla="*/ 1078 w 17256"/>
                <a:gd name="connsiteY9" fmla="*/ 85205 h 85205"/>
                <a:gd name="connsiteX10" fmla="*/ 1078 w 17256"/>
                <a:gd name="connsiteY10" fmla="*/ 26964 h 85205"/>
                <a:gd name="connsiteX11" fmla="*/ 17257 w 17256"/>
                <a:gd name="connsiteY11" fmla="*/ 26964 h 85205"/>
                <a:gd name="connsiteX12" fmla="*/ 17257 w 17256"/>
                <a:gd name="connsiteY12" fmla="*/ 85205 h 85205"/>
                <a:gd name="connsiteX13" fmla="*/ 1078 w 17256"/>
                <a:gd name="connsiteY13" fmla="*/ 85205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5205">
                  <a:moveTo>
                    <a:pt x="8628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9"/>
                  </a:cubicBezTo>
                  <a:cubicBezTo>
                    <a:pt x="0" y="5393"/>
                    <a:pt x="1078" y="4314"/>
                    <a:pt x="2157" y="2157"/>
                  </a:cubicBezTo>
                  <a:cubicBezTo>
                    <a:pt x="3236" y="0"/>
                    <a:pt x="6471" y="0"/>
                    <a:pt x="8628" y="0"/>
                  </a:cubicBezTo>
                  <a:cubicBezTo>
                    <a:pt x="10786" y="0"/>
                    <a:pt x="14021" y="1079"/>
                    <a:pt x="15100" y="2157"/>
                  </a:cubicBezTo>
                  <a:cubicBezTo>
                    <a:pt x="17257" y="4314"/>
                    <a:pt x="17257" y="5393"/>
                    <a:pt x="17257" y="8629"/>
                  </a:cubicBezTo>
                  <a:cubicBezTo>
                    <a:pt x="17257" y="11864"/>
                    <a:pt x="16178" y="12943"/>
                    <a:pt x="15100" y="15100"/>
                  </a:cubicBezTo>
                  <a:cubicBezTo>
                    <a:pt x="14021" y="16178"/>
                    <a:pt x="11864" y="17257"/>
                    <a:pt x="8628" y="17257"/>
                  </a:cubicBezTo>
                  <a:close/>
                  <a:moveTo>
                    <a:pt x="1078" y="85205"/>
                  </a:moveTo>
                  <a:lnTo>
                    <a:pt x="1078" y="26964"/>
                  </a:lnTo>
                  <a:lnTo>
                    <a:pt x="17257" y="26964"/>
                  </a:lnTo>
                  <a:lnTo>
                    <a:pt x="17257" y="85205"/>
                  </a:lnTo>
                  <a:lnTo>
                    <a:pt x="1078" y="85205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29" name="Freihandform: Form 3028">
              <a:extLst>
                <a:ext uri="{FF2B5EF4-FFF2-40B4-BE49-F238E27FC236}">
                  <a16:creationId xmlns:a16="http://schemas.microsoft.com/office/drawing/2014/main" id="{E6470BBD-0F55-44AC-BDD2-E4E4BDD8326D}"/>
                </a:ext>
              </a:extLst>
            </p:cNvPr>
            <p:cNvSpPr/>
            <p:nvPr/>
          </p:nvSpPr>
          <p:spPr>
            <a:xfrm>
              <a:off x="9354301" y="4979083"/>
              <a:ext cx="84127" cy="61477"/>
            </a:xfrm>
            <a:custGeom>
              <a:avLst/>
              <a:gdLst>
                <a:gd name="connsiteX0" fmla="*/ 0 w 84127"/>
                <a:gd name="connsiteY0" fmla="*/ 61477 h 61477"/>
                <a:gd name="connsiteX1" fmla="*/ 0 w 84127"/>
                <a:gd name="connsiteY1" fmla="*/ 3236 h 61477"/>
                <a:gd name="connsiteX2" fmla="*/ 12943 w 84127"/>
                <a:gd name="connsiteY2" fmla="*/ 3236 h 61477"/>
                <a:gd name="connsiteX3" fmla="*/ 14022 w 84127"/>
                <a:gd name="connsiteY3" fmla="*/ 10786 h 61477"/>
                <a:gd name="connsiteX4" fmla="*/ 14022 w 84127"/>
                <a:gd name="connsiteY4" fmla="*/ 10786 h 61477"/>
                <a:gd name="connsiteX5" fmla="*/ 21571 w 84127"/>
                <a:gd name="connsiteY5" fmla="*/ 4314 h 61477"/>
                <a:gd name="connsiteX6" fmla="*/ 31278 w 84127"/>
                <a:gd name="connsiteY6" fmla="*/ 1079 h 61477"/>
                <a:gd name="connsiteX7" fmla="*/ 40985 w 84127"/>
                <a:gd name="connsiteY7" fmla="*/ 3236 h 61477"/>
                <a:gd name="connsiteX8" fmla="*/ 47457 w 84127"/>
                <a:gd name="connsiteY8" fmla="*/ 10786 h 61477"/>
                <a:gd name="connsiteX9" fmla="*/ 56085 w 84127"/>
                <a:gd name="connsiteY9" fmla="*/ 3236 h 61477"/>
                <a:gd name="connsiteX10" fmla="*/ 65792 w 84127"/>
                <a:gd name="connsiteY10" fmla="*/ 0 h 61477"/>
                <a:gd name="connsiteX11" fmla="*/ 79813 w 84127"/>
                <a:gd name="connsiteY11" fmla="*/ 6471 h 61477"/>
                <a:gd name="connsiteX12" fmla="*/ 84128 w 84127"/>
                <a:gd name="connsiteY12" fmla="*/ 23728 h 61477"/>
                <a:gd name="connsiteX13" fmla="*/ 84128 w 84127"/>
                <a:gd name="connsiteY13" fmla="*/ 60399 h 61477"/>
                <a:gd name="connsiteX14" fmla="*/ 67949 w 84127"/>
                <a:gd name="connsiteY14" fmla="*/ 60399 h 61477"/>
                <a:gd name="connsiteX15" fmla="*/ 67949 w 84127"/>
                <a:gd name="connsiteY15" fmla="*/ 25885 h 61477"/>
                <a:gd name="connsiteX16" fmla="*/ 65792 w 84127"/>
                <a:gd name="connsiteY16" fmla="*/ 16178 h 61477"/>
                <a:gd name="connsiteX17" fmla="*/ 60399 w 84127"/>
                <a:gd name="connsiteY17" fmla="*/ 14021 h 61477"/>
                <a:gd name="connsiteX18" fmla="*/ 55006 w 84127"/>
                <a:gd name="connsiteY18" fmla="*/ 15100 h 61477"/>
                <a:gd name="connsiteX19" fmla="*/ 49614 w 84127"/>
                <a:gd name="connsiteY19" fmla="*/ 19414 h 61477"/>
                <a:gd name="connsiteX20" fmla="*/ 49614 w 84127"/>
                <a:gd name="connsiteY20" fmla="*/ 59320 h 61477"/>
                <a:gd name="connsiteX21" fmla="*/ 33435 w 84127"/>
                <a:gd name="connsiteY21" fmla="*/ 59320 h 61477"/>
                <a:gd name="connsiteX22" fmla="*/ 33435 w 84127"/>
                <a:gd name="connsiteY22" fmla="*/ 24807 h 61477"/>
                <a:gd name="connsiteX23" fmla="*/ 31278 w 84127"/>
                <a:gd name="connsiteY23" fmla="*/ 15100 h 61477"/>
                <a:gd name="connsiteX24" fmla="*/ 25885 w 84127"/>
                <a:gd name="connsiteY24" fmla="*/ 12942 h 61477"/>
                <a:gd name="connsiteX25" fmla="*/ 15100 w 84127"/>
                <a:gd name="connsiteY25" fmla="*/ 19414 h 61477"/>
                <a:gd name="connsiteX26" fmla="*/ 15100 w 84127"/>
                <a:gd name="connsiteY26" fmla="*/ 59320 h 61477"/>
                <a:gd name="connsiteX27" fmla="*/ 0 w 84127"/>
                <a:gd name="connsiteY27" fmla="*/ 59320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127" h="61477">
                  <a:moveTo>
                    <a:pt x="0" y="61477"/>
                  </a:moveTo>
                  <a:lnTo>
                    <a:pt x="0" y="3236"/>
                  </a:lnTo>
                  <a:lnTo>
                    <a:pt x="12943" y="3236"/>
                  </a:lnTo>
                  <a:lnTo>
                    <a:pt x="14022" y="10786"/>
                  </a:lnTo>
                  <a:lnTo>
                    <a:pt x="14022" y="10786"/>
                  </a:lnTo>
                  <a:cubicBezTo>
                    <a:pt x="16178" y="8628"/>
                    <a:pt x="19414" y="6471"/>
                    <a:pt x="21571" y="4314"/>
                  </a:cubicBezTo>
                  <a:cubicBezTo>
                    <a:pt x="24807" y="2157"/>
                    <a:pt x="28043" y="1079"/>
                    <a:pt x="31278" y="1079"/>
                  </a:cubicBezTo>
                  <a:cubicBezTo>
                    <a:pt x="35593" y="1079"/>
                    <a:pt x="38828" y="2157"/>
                    <a:pt x="40985" y="3236"/>
                  </a:cubicBezTo>
                  <a:cubicBezTo>
                    <a:pt x="43142" y="5393"/>
                    <a:pt x="45299" y="7550"/>
                    <a:pt x="47457" y="10786"/>
                  </a:cubicBezTo>
                  <a:cubicBezTo>
                    <a:pt x="49614" y="7550"/>
                    <a:pt x="52849" y="5393"/>
                    <a:pt x="56085" y="3236"/>
                  </a:cubicBezTo>
                  <a:cubicBezTo>
                    <a:pt x="59320" y="1079"/>
                    <a:pt x="62556" y="0"/>
                    <a:pt x="65792" y="0"/>
                  </a:cubicBezTo>
                  <a:cubicBezTo>
                    <a:pt x="72263" y="0"/>
                    <a:pt x="76578" y="2157"/>
                    <a:pt x="79813" y="6471"/>
                  </a:cubicBezTo>
                  <a:cubicBezTo>
                    <a:pt x="83049" y="10786"/>
                    <a:pt x="84128" y="16178"/>
                    <a:pt x="84128" y="23728"/>
                  </a:cubicBezTo>
                  <a:lnTo>
                    <a:pt x="84128" y="60399"/>
                  </a:lnTo>
                  <a:lnTo>
                    <a:pt x="67949" y="60399"/>
                  </a:lnTo>
                  <a:lnTo>
                    <a:pt x="67949" y="25885"/>
                  </a:lnTo>
                  <a:cubicBezTo>
                    <a:pt x="67949" y="21571"/>
                    <a:pt x="66870" y="18335"/>
                    <a:pt x="65792" y="16178"/>
                  </a:cubicBezTo>
                  <a:cubicBezTo>
                    <a:pt x="64713" y="14021"/>
                    <a:pt x="62556" y="14021"/>
                    <a:pt x="60399" y="14021"/>
                  </a:cubicBezTo>
                  <a:cubicBezTo>
                    <a:pt x="58242" y="14021"/>
                    <a:pt x="57164" y="14021"/>
                    <a:pt x="55006" y="15100"/>
                  </a:cubicBezTo>
                  <a:cubicBezTo>
                    <a:pt x="52849" y="16178"/>
                    <a:pt x="51771" y="17257"/>
                    <a:pt x="49614" y="19414"/>
                  </a:cubicBezTo>
                  <a:lnTo>
                    <a:pt x="49614" y="59320"/>
                  </a:lnTo>
                  <a:lnTo>
                    <a:pt x="33435" y="59320"/>
                  </a:lnTo>
                  <a:lnTo>
                    <a:pt x="33435" y="24807"/>
                  </a:lnTo>
                  <a:cubicBezTo>
                    <a:pt x="33435" y="20492"/>
                    <a:pt x="32357" y="17257"/>
                    <a:pt x="31278" y="15100"/>
                  </a:cubicBezTo>
                  <a:cubicBezTo>
                    <a:pt x="30200" y="12942"/>
                    <a:pt x="28043" y="12942"/>
                    <a:pt x="25885" y="12942"/>
                  </a:cubicBezTo>
                  <a:cubicBezTo>
                    <a:pt x="22650" y="12942"/>
                    <a:pt x="19414" y="15100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30" name="Freihandform: Form 3029">
              <a:extLst>
                <a:ext uri="{FF2B5EF4-FFF2-40B4-BE49-F238E27FC236}">
                  <a16:creationId xmlns:a16="http://schemas.microsoft.com/office/drawing/2014/main" id="{C95B26F5-79F4-4E16-BFCF-C8543C2D4357}"/>
                </a:ext>
              </a:extLst>
            </p:cNvPr>
            <p:cNvSpPr/>
            <p:nvPr/>
          </p:nvSpPr>
          <p:spPr>
            <a:xfrm>
              <a:off x="9449214" y="4982319"/>
              <a:ext cx="46377" cy="59799"/>
            </a:xfrm>
            <a:custGeom>
              <a:avLst/>
              <a:gdLst>
                <a:gd name="connsiteX0" fmla="*/ 22649 w 46377"/>
                <a:gd name="connsiteY0" fmla="*/ 59320 h 59799"/>
                <a:gd name="connsiteX1" fmla="*/ 10786 w 46377"/>
                <a:gd name="connsiteY1" fmla="*/ 57163 h 59799"/>
                <a:gd name="connsiteX2" fmla="*/ 0 w 46377"/>
                <a:gd name="connsiteY2" fmla="*/ 51771 h 59799"/>
                <a:gd name="connsiteX3" fmla="*/ 7549 w 46377"/>
                <a:gd name="connsiteY3" fmla="*/ 42063 h 59799"/>
                <a:gd name="connsiteX4" fmla="*/ 15099 w 46377"/>
                <a:gd name="connsiteY4" fmla="*/ 46378 h 59799"/>
                <a:gd name="connsiteX5" fmla="*/ 22649 w 46377"/>
                <a:gd name="connsiteY5" fmla="*/ 48535 h 59799"/>
                <a:gd name="connsiteX6" fmla="*/ 29120 w 46377"/>
                <a:gd name="connsiteY6" fmla="*/ 47456 h 59799"/>
                <a:gd name="connsiteX7" fmla="*/ 31278 w 46377"/>
                <a:gd name="connsiteY7" fmla="*/ 43142 h 59799"/>
                <a:gd name="connsiteX8" fmla="*/ 29120 w 46377"/>
                <a:gd name="connsiteY8" fmla="*/ 39907 h 59799"/>
                <a:gd name="connsiteX9" fmla="*/ 24807 w 46377"/>
                <a:gd name="connsiteY9" fmla="*/ 37749 h 59799"/>
                <a:gd name="connsiteX10" fmla="*/ 19414 w 46377"/>
                <a:gd name="connsiteY10" fmla="*/ 35592 h 59799"/>
                <a:gd name="connsiteX11" fmla="*/ 11864 w 46377"/>
                <a:gd name="connsiteY11" fmla="*/ 32357 h 59799"/>
                <a:gd name="connsiteX12" fmla="*/ 5393 w 46377"/>
                <a:gd name="connsiteY12" fmla="*/ 26964 h 59799"/>
                <a:gd name="connsiteX13" fmla="*/ 3236 w 46377"/>
                <a:gd name="connsiteY13" fmla="*/ 18336 h 59799"/>
                <a:gd name="connsiteX14" fmla="*/ 9707 w 46377"/>
                <a:gd name="connsiteY14" fmla="*/ 5393 h 59799"/>
                <a:gd name="connsiteX15" fmla="*/ 25885 w 46377"/>
                <a:gd name="connsiteY15" fmla="*/ 0 h 59799"/>
                <a:gd name="connsiteX16" fmla="*/ 37749 w 46377"/>
                <a:gd name="connsiteY16" fmla="*/ 2157 h 59799"/>
                <a:gd name="connsiteX17" fmla="*/ 46378 w 46377"/>
                <a:gd name="connsiteY17" fmla="*/ 7550 h 59799"/>
                <a:gd name="connsiteX18" fmla="*/ 38828 w 46377"/>
                <a:gd name="connsiteY18" fmla="*/ 17257 h 59799"/>
                <a:gd name="connsiteX19" fmla="*/ 32357 w 46377"/>
                <a:gd name="connsiteY19" fmla="*/ 14021 h 59799"/>
                <a:gd name="connsiteX20" fmla="*/ 25885 w 46377"/>
                <a:gd name="connsiteY20" fmla="*/ 12943 h 59799"/>
                <a:gd name="connsiteX21" fmla="*/ 20492 w 46377"/>
                <a:gd name="connsiteY21" fmla="*/ 14021 h 59799"/>
                <a:gd name="connsiteX22" fmla="*/ 18335 w 46377"/>
                <a:gd name="connsiteY22" fmla="*/ 18336 h 59799"/>
                <a:gd name="connsiteX23" fmla="*/ 20492 w 46377"/>
                <a:gd name="connsiteY23" fmla="*/ 21571 h 59799"/>
                <a:gd name="connsiteX24" fmla="*/ 24807 w 46377"/>
                <a:gd name="connsiteY24" fmla="*/ 23728 h 59799"/>
                <a:gd name="connsiteX25" fmla="*/ 30199 w 46377"/>
                <a:gd name="connsiteY25" fmla="*/ 25885 h 59799"/>
                <a:gd name="connsiteX26" fmla="*/ 37749 w 46377"/>
                <a:gd name="connsiteY26" fmla="*/ 29121 h 59799"/>
                <a:gd name="connsiteX27" fmla="*/ 44220 w 46377"/>
                <a:gd name="connsiteY27" fmla="*/ 34514 h 59799"/>
                <a:gd name="connsiteX28" fmla="*/ 46378 w 46377"/>
                <a:gd name="connsiteY28" fmla="*/ 43142 h 59799"/>
                <a:gd name="connsiteX29" fmla="*/ 43142 w 46377"/>
                <a:gd name="connsiteY29" fmla="*/ 52849 h 59799"/>
                <a:gd name="connsiteX30" fmla="*/ 35592 w 46377"/>
                <a:gd name="connsiteY30" fmla="*/ 59320 h 59799"/>
                <a:gd name="connsiteX31" fmla="*/ 22649 w 46377"/>
                <a:gd name="connsiteY31" fmla="*/ 59320 h 59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799">
                  <a:moveTo>
                    <a:pt x="22649" y="59320"/>
                  </a:moveTo>
                  <a:cubicBezTo>
                    <a:pt x="18335" y="59320"/>
                    <a:pt x="15099" y="58242"/>
                    <a:pt x="10786" y="57163"/>
                  </a:cubicBezTo>
                  <a:cubicBezTo>
                    <a:pt x="6471" y="56085"/>
                    <a:pt x="3236" y="53928"/>
                    <a:pt x="0" y="51771"/>
                  </a:cubicBezTo>
                  <a:lnTo>
                    <a:pt x="7549" y="42063"/>
                  </a:lnTo>
                  <a:cubicBezTo>
                    <a:pt x="9707" y="44221"/>
                    <a:pt x="12942" y="45299"/>
                    <a:pt x="15099" y="46378"/>
                  </a:cubicBezTo>
                  <a:cubicBezTo>
                    <a:pt x="17257" y="47456"/>
                    <a:pt x="20492" y="48535"/>
                    <a:pt x="22649" y="48535"/>
                  </a:cubicBezTo>
                  <a:cubicBezTo>
                    <a:pt x="25885" y="48535"/>
                    <a:pt x="26964" y="48535"/>
                    <a:pt x="29120" y="47456"/>
                  </a:cubicBezTo>
                  <a:cubicBezTo>
                    <a:pt x="30199" y="46378"/>
                    <a:pt x="31278" y="45299"/>
                    <a:pt x="31278" y="43142"/>
                  </a:cubicBezTo>
                  <a:cubicBezTo>
                    <a:pt x="31278" y="42063"/>
                    <a:pt x="30199" y="40985"/>
                    <a:pt x="29120" y="39907"/>
                  </a:cubicBezTo>
                  <a:cubicBezTo>
                    <a:pt x="28042" y="38828"/>
                    <a:pt x="25885" y="37749"/>
                    <a:pt x="24807" y="37749"/>
                  </a:cubicBezTo>
                  <a:cubicBezTo>
                    <a:pt x="22649" y="36671"/>
                    <a:pt x="20492" y="36671"/>
                    <a:pt x="19414" y="35592"/>
                  </a:cubicBezTo>
                  <a:cubicBezTo>
                    <a:pt x="17257" y="34514"/>
                    <a:pt x="14021" y="33435"/>
                    <a:pt x="11864" y="32357"/>
                  </a:cubicBezTo>
                  <a:cubicBezTo>
                    <a:pt x="9707" y="31278"/>
                    <a:pt x="7549" y="29121"/>
                    <a:pt x="5393" y="26964"/>
                  </a:cubicBezTo>
                  <a:cubicBezTo>
                    <a:pt x="3236" y="24807"/>
                    <a:pt x="3236" y="21571"/>
                    <a:pt x="3236" y="18336"/>
                  </a:cubicBezTo>
                  <a:cubicBezTo>
                    <a:pt x="3236" y="12943"/>
                    <a:pt x="5393" y="8629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199" y="0"/>
                    <a:pt x="34513" y="1079"/>
                    <a:pt x="37749" y="2157"/>
                  </a:cubicBezTo>
                  <a:cubicBezTo>
                    <a:pt x="40985" y="3236"/>
                    <a:pt x="44220" y="5393"/>
                    <a:pt x="46378" y="7550"/>
                  </a:cubicBezTo>
                  <a:lnTo>
                    <a:pt x="38828" y="17257"/>
                  </a:lnTo>
                  <a:cubicBezTo>
                    <a:pt x="36670" y="16178"/>
                    <a:pt x="34513" y="14021"/>
                    <a:pt x="32357" y="14021"/>
                  </a:cubicBezTo>
                  <a:cubicBezTo>
                    <a:pt x="30199" y="12943"/>
                    <a:pt x="28042" y="12943"/>
                    <a:pt x="25885" y="12943"/>
                  </a:cubicBezTo>
                  <a:cubicBezTo>
                    <a:pt x="23728" y="12943"/>
                    <a:pt x="21571" y="12943"/>
                    <a:pt x="20492" y="14021"/>
                  </a:cubicBezTo>
                  <a:cubicBezTo>
                    <a:pt x="19414" y="15100"/>
                    <a:pt x="18335" y="16178"/>
                    <a:pt x="18335" y="18336"/>
                  </a:cubicBezTo>
                  <a:cubicBezTo>
                    <a:pt x="18335" y="19414"/>
                    <a:pt x="19414" y="20492"/>
                    <a:pt x="20492" y="21571"/>
                  </a:cubicBezTo>
                  <a:cubicBezTo>
                    <a:pt x="21571" y="22650"/>
                    <a:pt x="22649" y="23728"/>
                    <a:pt x="24807" y="23728"/>
                  </a:cubicBezTo>
                  <a:cubicBezTo>
                    <a:pt x="26964" y="24807"/>
                    <a:pt x="28042" y="24807"/>
                    <a:pt x="30199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6" y="30200"/>
                    <a:pt x="42063" y="32357"/>
                    <a:pt x="44220" y="34514"/>
                  </a:cubicBezTo>
                  <a:cubicBezTo>
                    <a:pt x="46378" y="36671"/>
                    <a:pt x="46378" y="39907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5"/>
                    <a:pt x="38828" y="58242"/>
                    <a:pt x="35592" y="59320"/>
                  </a:cubicBezTo>
                  <a:cubicBezTo>
                    <a:pt x="32357" y="60399"/>
                    <a:pt x="28042" y="59320"/>
                    <a:pt x="22649" y="5932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31" name="Freihandform: Form 3030">
              <a:extLst>
                <a:ext uri="{FF2B5EF4-FFF2-40B4-BE49-F238E27FC236}">
                  <a16:creationId xmlns:a16="http://schemas.microsoft.com/office/drawing/2014/main" id="{7BBBDBF7-BFBD-4EE3-9AFE-CD2BE16A3277}"/>
                </a:ext>
              </a:extLst>
            </p:cNvPr>
            <p:cNvSpPr/>
            <p:nvPr/>
          </p:nvSpPr>
          <p:spPr>
            <a:xfrm>
              <a:off x="9503141" y="4981240"/>
              <a:ext cx="58241" cy="60398"/>
            </a:xfrm>
            <a:custGeom>
              <a:avLst/>
              <a:gdLst>
                <a:gd name="connsiteX0" fmla="*/ 29120 w 58241"/>
                <a:gd name="connsiteY0" fmla="*/ 60399 h 60398"/>
                <a:gd name="connsiteX1" fmla="*/ 15099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200 h 60398"/>
                <a:gd name="connsiteX4" fmla="*/ 4314 w 58241"/>
                <a:gd name="connsiteY4" fmla="*/ 14021 h 60398"/>
                <a:gd name="connsiteX5" fmla="*/ 15099 w 58241"/>
                <a:gd name="connsiteY5" fmla="*/ 3236 h 60398"/>
                <a:gd name="connsiteX6" fmla="*/ 29120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1 w 58241"/>
                <a:gd name="connsiteY9" fmla="*/ 30200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0 w 58241"/>
                <a:gd name="connsiteY12" fmla="*/ 60399 h 60398"/>
                <a:gd name="connsiteX13" fmla="*/ 29120 w 58241"/>
                <a:gd name="connsiteY13" fmla="*/ 47457 h 60398"/>
                <a:gd name="connsiteX14" fmla="*/ 35592 w 58241"/>
                <a:gd name="connsiteY14" fmla="*/ 45299 h 60398"/>
                <a:gd name="connsiteX15" fmla="*/ 39906 w 58241"/>
                <a:gd name="connsiteY15" fmla="*/ 38828 h 60398"/>
                <a:gd name="connsiteX16" fmla="*/ 40985 w 58241"/>
                <a:gd name="connsiteY16" fmla="*/ 29121 h 60398"/>
                <a:gd name="connsiteX17" fmla="*/ 39906 w 58241"/>
                <a:gd name="connsiteY17" fmla="*/ 19414 h 60398"/>
                <a:gd name="connsiteX18" fmla="*/ 35592 w 58241"/>
                <a:gd name="connsiteY18" fmla="*/ 12943 h 60398"/>
                <a:gd name="connsiteX19" fmla="*/ 29120 w 58241"/>
                <a:gd name="connsiteY19" fmla="*/ 10786 h 60398"/>
                <a:gd name="connsiteX20" fmla="*/ 22649 w 58241"/>
                <a:gd name="connsiteY20" fmla="*/ 12943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49 w 58241"/>
                <a:gd name="connsiteY24" fmla="*/ 45299 h 60398"/>
                <a:gd name="connsiteX25" fmla="*/ 29120 w 58241"/>
                <a:gd name="connsiteY25" fmla="*/ 47457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0" y="60399"/>
                  </a:moveTo>
                  <a:cubicBezTo>
                    <a:pt x="23728" y="60399"/>
                    <a:pt x="19414" y="59320"/>
                    <a:pt x="15099" y="57163"/>
                  </a:cubicBezTo>
                  <a:cubicBezTo>
                    <a:pt x="10786" y="55006"/>
                    <a:pt x="7549" y="51771"/>
                    <a:pt x="4314" y="46378"/>
                  </a:cubicBezTo>
                  <a:cubicBezTo>
                    <a:pt x="2157" y="42064"/>
                    <a:pt x="0" y="36671"/>
                    <a:pt x="0" y="30200"/>
                  </a:cubicBezTo>
                  <a:cubicBezTo>
                    <a:pt x="0" y="23728"/>
                    <a:pt x="1078" y="18336"/>
                    <a:pt x="4314" y="14021"/>
                  </a:cubicBezTo>
                  <a:cubicBezTo>
                    <a:pt x="6471" y="9707"/>
                    <a:pt x="10786" y="5393"/>
                    <a:pt x="15099" y="3236"/>
                  </a:cubicBezTo>
                  <a:cubicBezTo>
                    <a:pt x="19414" y="1079"/>
                    <a:pt x="23728" y="0"/>
                    <a:pt x="29120" y="0"/>
                  </a:cubicBezTo>
                  <a:cubicBezTo>
                    <a:pt x="34513" y="0"/>
                    <a:pt x="38828" y="1079"/>
                    <a:pt x="43142" y="3236"/>
                  </a:cubicBezTo>
                  <a:cubicBezTo>
                    <a:pt x="47456" y="5393"/>
                    <a:pt x="50691" y="9707"/>
                    <a:pt x="53928" y="14021"/>
                  </a:cubicBezTo>
                  <a:cubicBezTo>
                    <a:pt x="56084" y="18336"/>
                    <a:pt x="58241" y="23728"/>
                    <a:pt x="58241" y="30200"/>
                  </a:cubicBezTo>
                  <a:cubicBezTo>
                    <a:pt x="58241" y="36671"/>
                    <a:pt x="57163" y="42064"/>
                    <a:pt x="53928" y="46378"/>
                  </a:cubicBezTo>
                  <a:cubicBezTo>
                    <a:pt x="51770" y="50692"/>
                    <a:pt x="47456" y="55006"/>
                    <a:pt x="43142" y="57163"/>
                  </a:cubicBezTo>
                  <a:cubicBezTo>
                    <a:pt x="38828" y="59320"/>
                    <a:pt x="33435" y="60399"/>
                    <a:pt x="29120" y="60399"/>
                  </a:cubicBezTo>
                  <a:close/>
                  <a:moveTo>
                    <a:pt x="29120" y="47457"/>
                  </a:moveTo>
                  <a:cubicBezTo>
                    <a:pt x="31278" y="47457"/>
                    <a:pt x="33435" y="46378"/>
                    <a:pt x="35592" y="45299"/>
                  </a:cubicBezTo>
                  <a:cubicBezTo>
                    <a:pt x="37749" y="44221"/>
                    <a:pt x="38828" y="42064"/>
                    <a:pt x="39906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4807"/>
                    <a:pt x="40985" y="22650"/>
                    <a:pt x="39906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0" y="10786"/>
                  </a:cubicBezTo>
                  <a:cubicBezTo>
                    <a:pt x="26964" y="10786"/>
                    <a:pt x="24807" y="11864"/>
                    <a:pt x="22649" y="12943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3435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49" y="45299"/>
                  </a:cubicBezTo>
                  <a:cubicBezTo>
                    <a:pt x="23728" y="46378"/>
                    <a:pt x="25885" y="47457"/>
                    <a:pt x="29120" y="474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32" name="Freihandform: Form 3031">
              <a:extLst>
                <a:ext uri="{FF2B5EF4-FFF2-40B4-BE49-F238E27FC236}">
                  <a16:creationId xmlns:a16="http://schemas.microsoft.com/office/drawing/2014/main" id="{1AB202E7-8A6A-4567-839F-89CFC82A37CA}"/>
                </a:ext>
              </a:extLst>
            </p:cNvPr>
            <p:cNvSpPr/>
            <p:nvPr/>
          </p:nvSpPr>
          <p:spPr>
            <a:xfrm>
              <a:off x="9573247" y="4981240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9 h 60398"/>
                <a:gd name="connsiteX2" fmla="*/ 12942 w 51770"/>
                <a:gd name="connsiteY2" fmla="*/ 1079 h 60398"/>
                <a:gd name="connsiteX3" fmla="*/ 14021 w 51770"/>
                <a:gd name="connsiteY3" fmla="*/ 8629 h 60398"/>
                <a:gd name="connsiteX4" fmla="*/ 14021 w 51770"/>
                <a:gd name="connsiteY4" fmla="*/ 8629 h 60398"/>
                <a:gd name="connsiteX5" fmla="*/ 22649 w 51770"/>
                <a:gd name="connsiteY5" fmla="*/ 2157 h 60398"/>
                <a:gd name="connsiteX6" fmla="*/ 33435 w 51770"/>
                <a:gd name="connsiteY6" fmla="*/ 0 h 60398"/>
                <a:gd name="connsiteX7" fmla="*/ 47456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2 w 51770"/>
                <a:gd name="connsiteY14" fmla="*/ 15100 h 60398"/>
                <a:gd name="connsiteX15" fmla="*/ 15099 w 51770"/>
                <a:gd name="connsiteY15" fmla="*/ 19414 h 60398"/>
                <a:gd name="connsiteX16" fmla="*/ 15099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9"/>
                  </a:lnTo>
                  <a:lnTo>
                    <a:pt x="12942" y="1079"/>
                  </a:lnTo>
                  <a:lnTo>
                    <a:pt x="14021" y="8629"/>
                  </a:lnTo>
                  <a:lnTo>
                    <a:pt x="14021" y="8629"/>
                  </a:lnTo>
                  <a:cubicBezTo>
                    <a:pt x="16178" y="6471"/>
                    <a:pt x="19414" y="4314"/>
                    <a:pt x="22649" y="2157"/>
                  </a:cubicBezTo>
                  <a:cubicBezTo>
                    <a:pt x="25885" y="0"/>
                    <a:pt x="29120" y="0"/>
                    <a:pt x="33435" y="0"/>
                  </a:cubicBezTo>
                  <a:cubicBezTo>
                    <a:pt x="39906" y="0"/>
                    <a:pt x="44220" y="2157"/>
                    <a:pt x="47456" y="6471"/>
                  </a:cubicBezTo>
                  <a:cubicBezTo>
                    <a:pt x="50691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3" y="18336"/>
                    <a:pt x="33435" y="16178"/>
                  </a:cubicBezTo>
                  <a:cubicBezTo>
                    <a:pt x="32357" y="14021"/>
                    <a:pt x="30199" y="14021"/>
                    <a:pt x="26964" y="14021"/>
                  </a:cubicBezTo>
                  <a:cubicBezTo>
                    <a:pt x="24807" y="14021"/>
                    <a:pt x="22649" y="14021"/>
                    <a:pt x="20492" y="15100"/>
                  </a:cubicBezTo>
                  <a:cubicBezTo>
                    <a:pt x="18335" y="16178"/>
                    <a:pt x="17257" y="17257"/>
                    <a:pt x="15099" y="19414"/>
                  </a:cubicBezTo>
                  <a:lnTo>
                    <a:pt x="15099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3033" name="Freihandform: Form 3032">
            <a:extLst>
              <a:ext uri="{FF2B5EF4-FFF2-40B4-BE49-F238E27FC236}">
                <a16:creationId xmlns:a16="http://schemas.microsoft.com/office/drawing/2014/main" id="{E364BBD8-B68D-4990-89D4-759056507789}"/>
              </a:ext>
            </a:extLst>
          </p:cNvPr>
          <p:cNvSpPr/>
          <p:nvPr/>
        </p:nvSpPr>
        <p:spPr>
          <a:xfrm>
            <a:off x="9687573" y="5557186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E84E0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034" name="Freihandform: Form 3033">
            <a:extLst>
              <a:ext uri="{FF2B5EF4-FFF2-40B4-BE49-F238E27FC236}">
                <a16:creationId xmlns:a16="http://schemas.microsoft.com/office/drawing/2014/main" id="{9415FC3B-C6D8-46DD-8EE7-10F0F3C098AD}"/>
              </a:ext>
            </a:extLst>
          </p:cNvPr>
          <p:cNvSpPr/>
          <p:nvPr/>
        </p:nvSpPr>
        <p:spPr>
          <a:xfrm>
            <a:off x="9683259" y="4928391"/>
            <a:ext cx="97069" cy="97069"/>
          </a:xfrm>
          <a:custGeom>
            <a:avLst/>
            <a:gdLst>
              <a:gd name="connsiteX0" fmla="*/ 97069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69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69" y="48535"/>
                </a:moveTo>
                <a:cubicBezTo>
                  <a:pt x="97069" y="75340"/>
                  <a:pt x="75340" y="97070"/>
                  <a:pt x="48535" y="97070"/>
                </a:cubicBezTo>
                <a:cubicBezTo>
                  <a:pt x="21729" y="97070"/>
                  <a:pt x="0" y="75340"/>
                  <a:pt x="0" y="48535"/>
                </a:cubicBezTo>
                <a:cubicBezTo>
                  <a:pt x="0" y="21730"/>
                  <a:pt x="21729" y="0"/>
                  <a:pt x="48535" y="0"/>
                </a:cubicBezTo>
                <a:cubicBezTo>
                  <a:pt x="75340" y="0"/>
                  <a:pt x="97069" y="21730"/>
                  <a:pt x="97069" y="48535"/>
                </a:cubicBezTo>
                <a:close/>
              </a:path>
            </a:pathLst>
          </a:custGeom>
          <a:solidFill>
            <a:srgbClr val="E84E0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035" name="Freihandform: Form 3034">
            <a:extLst>
              <a:ext uri="{FF2B5EF4-FFF2-40B4-BE49-F238E27FC236}">
                <a16:creationId xmlns:a16="http://schemas.microsoft.com/office/drawing/2014/main" id="{B9EF2F0B-3FC4-4D4A-846E-6B8D7729696A}"/>
              </a:ext>
            </a:extLst>
          </p:cNvPr>
          <p:cNvSpPr/>
          <p:nvPr/>
        </p:nvSpPr>
        <p:spPr>
          <a:xfrm>
            <a:off x="8750313" y="6154704"/>
            <a:ext cx="97069" cy="97069"/>
          </a:xfrm>
          <a:custGeom>
            <a:avLst/>
            <a:gdLst>
              <a:gd name="connsiteX0" fmla="*/ 97069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69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69" y="48535"/>
                </a:moveTo>
                <a:cubicBezTo>
                  <a:pt x="97069" y="75340"/>
                  <a:pt x="75340" y="97070"/>
                  <a:pt x="48535" y="97070"/>
                </a:cubicBezTo>
                <a:cubicBezTo>
                  <a:pt x="21729" y="97070"/>
                  <a:pt x="0" y="75340"/>
                  <a:pt x="0" y="48535"/>
                </a:cubicBezTo>
                <a:cubicBezTo>
                  <a:pt x="0" y="21730"/>
                  <a:pt x="21729" y="0"/>
                  <a:pt x="48535" y="0"/>
                </a:cubicBezTo>
                <a:cubicBezTo>
                  <a:pt x="75340" y="0"/>
                  <a:pt x="97069" y="21730"/>
                  <a:pt x="97069" y="48535"/>
                </a:cubicBez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036" name="Freihandform: Form 3035">
            <a:extLst>
              <a:ext uri="{FF2B5EF4-FFF2-40B4-BE49-F238E27FC236}">
                <a16:creationId xmlns:a16="http://schemas.microsoft.com/office/drawing/2014/main" id="{0D7902F8-FCAA-49E0-8D55-CEC67F5B211F}"/>
              </a:ext>
            </a:extLst>
          </p:cNvPr>
          <p:cNvSpPr/>
          <p:nvPr/>
        </p:nvSpPr>
        <p:spPr>
          <a:xfrm>
            <a:off x="9681102" y="6154704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E84E0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037" name="Freihandform: Form 3036">
            <a:extLst>
              <a:ext uri="{FF2B5EF4-FFF2-40B4-BE49-F238E27FC236}">
                <a16:creationId xmlns:a16="http://schemas.microsoft.com/office/drawing/2014/main" id="{2ED5ED22-8F3F-43BC-BC40-4B381113CE55}"/>
              </a:ext>
            </a:extLst>
          </p:cNvPr>
          <p:cNvSpPr/>
          <p:nvPr/>
        </p:nvSpPr>
        <p:spPr>
          <a:xfrm>
            <a:off x="9208697" y="6554846"/>
            <a:ext cx="97069" cy="97069"/>
          </a:xfrm>
          <a:custGeom>
            <a:avLst/>
            <a:gdLst>
              <a:gd name="connsiteX0" fmla="*/ 97069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69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69" y="48535"/>
                </a:moveTo>
                <a:cubicBezTo>
                  <a:pt x="97069" y="75340"/>
                  <a:pt x="75340" y="97070"/>
                  <a:pt x="48535" y="97070"/>
                </a:cubicBezTo>
                <a:cubicBezTo>
                  <a:pt x="21729" y="97070"/>
                  <a:pt x="0" y="75340"/>
                  <a:pt x="0" y="48535"/>
                </a:cubicBezTo>
                <a:cubicBezTo>
                  <a:pt x="0" y="21730"/>
                  <a:pt x="21729" y="0"/>
                  <a:pt x="48535" y="0"/>
                </a:cubicBezTo>
                <a:cubicBezTo>
                  <a:pt x="75340" y="0"/>
                  <a:pt x="97069" y="21730"/>
                  <a:pt x="97069" y="48535"/>
                </a:cubicBezTo>
                <a:close/>
              </a:path>
            </a:pathLst>
          </a:custGeom>
          <a:solidFill>
            <a:srgbClr val="E84E0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038" name="Freihandform: Form 3037">
            <a:extLst>
              <a:ext uri="{FF2B5EF4-FFF2-40B4-BE49-F238E27FC236}">
                <a16:creationId xmlns:a16="http://schemas.microsoft.com/office/drawing/2014/main" id="{D6A4F40F-BC94-4FE4-9106-D36AA930E954}"/>
              </a:ext>
            </a:extLst>
          </p:cNvPr>
          <p:cNvSpPr/>
          <p:nvPr/>
        </p:nvSpPr>
        <p:spPr>
          <a:xfrm>
            <a:off x="11122046" y="5076153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E84E0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3039" name="Grafik 2">
            <a:extLst>
              <a:ext uri="{FF2B5EF4-FFF2-40B4-BE49-F238E27FC236}">
                <a16:creationId xmlns:a16="http://schemas.microsoft.com/office/drawing/2014/main" id="{E3C0A915-2DE4-4DB0-8A12-EBB41E2C2D08}"/>
              </a:ext>
            </a:extLst>
          </p:cNvPr>
          <p:cNvGrpSpPr/>
          <p:nvPr/>
        </p:nvGrpSpPr>
        <p:grpSpPr>
          <a:xfrm>
            <a:off x="681673" y="1693817"/>
            <a:ext cx="9540379" cy="1271260"/>
            <a:chOff x="681673" y="1693817"/>
            <a:chExt cx="9540379" cy="1271260"/>
          </a:xfrm>
          <a:noFill/>
        </p:grpSpPr>
        <p:sp>
          <p:nvSpPr>
            <p:cNvPr id="3040" name="Freihandform: Form 3039">
              <a:extLst>
                <a:ext uri="{FF2B5EF4-FFF2-40B4-BE49-F238E27FC236}">
                  <a16:creationId xmlns:a16="http://schemas.microsoft.com/office/drawing/2014/main" id="{8B068FA1-06BC-43B5-9BAD-ADBA03E9317A}"/>
                </a:ext>
              </a:extLst>
            </p:cNvPr>
            <p:cNvSpPr/>
            <p:nvPr/>
          </p:nvSpPr>
          <p:spPr>
            <a:xfrm>
              <a:off x="9781074" y="2901794"/>
              <a:ext cx="440978" cy="63283"/>
            </a:xfrm>
            <a:custGeom>
              <a:avLst/>
              <a:gdLst>
                <a:gd name="connsiteX0" fmla="*/ 437147 w 440978"/>
                <a:gd name="connsiteY0" fmla="*/ 0 h 63283"/>
                <a:gd name="connsiteX1" fmla="*/ 433911 w 440978"/>
                <a:gd name="connsiteY1" fmla="*/ 38828 h 63283"/>
                <a:gd name="connsiteX2" fmla="*/ 367041 w 440978"/>
                <a:gd name="connsiteY2" fmla="*/ 60399 h 63283"/>
                <a:gd name="connsiteX3" fmla="*/ 76911 w 440978"/>
                <a:gd name="connsiteY3" fmla="*/ 59320 h 63283"/>
                <a:gd name="connsiteX4" fmla="*/ 2491 w 440978"/>
                <a:gd name="connsiteY4" fmla="*/ 50692 h 63283"/>
                <a:gd name="connsiteX5" fmla="*/ 2491 w 440978"/>
                <a:gd name="connsiteY5" fmla="*/ 16178 h 6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0978" h="63283">
                  <a:moveTo>
                    <a:pt x="437147" y="0"/>
                  </a:moveTo>
                  <a:cubicBezTo>
                    <a:pt x="443618" y="16178"/>
                    <a:pt x="441461" y="29121"/>
                    <a:pt x="433911" y="38828"/>
                  </a:cubicBezTo>
                  <a:cubicBezTo>
                    <a:pt x="418811" y="51770"/>
                    <a:pt x="392926" y="58242"/>
                    <a:pt x="367041" y="60399"/>
                  </a:cubicBezTo>
                  <a:cubicBezTo>
                    <a:pt x="309878" y="65792"/>
                    <a:pt x="123288" y="62556"/>
                    <a:pt x="76911" y="59320"/>
                  </a:cubicBezTo>
                  <a:cubicBezTo>
                    <a:pt x="57497" y="58242"/>
                    <a:pt x="32690" y="57163"/>
                    <a:pt x="2491" y="50692"/>
                  </a:cubicBezTo>
                  <a:cubicBezTo>
                    <a:pt x="334" y="40985"/>
                    <a:pt x="-1824" y="25885"/>
                    <a:pt x="2491" y="16178"/>
                  </a:cubicBezTo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1" name="Freihandform: Form 3040">
              <a:extLst>
                <a:ext uri="{FF2B5EF4-FFF2-40B4-BE49-F238E27FC236}">
                  <a16:creationId xmlns:a16="http://schemas.microsoft.com/office/drawing/2014/main" id="{E4BE9485-691F-4D29-A86C-C7F34E432EEB}"/>
                </a:ext>
              </a:extLst>
            </p:cNvPr>
            <p:cNvSpPr/>
            <p:nvPr/>
          </p:nvSpPr>
          <p:spPr>
            <a:xfrm>
              <a:off x="9778777" y="2790586"/>
              <a:ext cx="440646" cy="149465"/>
            </a:xfrm>
            <a:custGeom>
              <a:avLst/>
              <a:gdLst>
                <a:gd name="connsiteX0" fmla="*/ 4788 w 440646"/>
                <a:gd name="connsiteY0" fmla="*/ 127385 h 149465"/>
                <a:gd name="connsiteX1" fmla="*/ 22044 w 440646"/>
                <a:gd name="connsiteY1" fmla="*/ 11981 h 149465"/>
                <a:gd name="connsiteX2" fmla="*/ 63029 w 440646"/>
                <a:gd name="connsiteY2" fmla="*/ 27080 h 149465"/>
                <a:gd name="connsiteX3" fmla="*/ 121271 w 440646"/>
                <a:gd name="connsiteY3" fmla="*/ 36787 h 149465"/>
                <a:gd name="connsiteX4" fmla="*/ 195691 w 440646"/>
                <a:gd name="connsiteY4" fmla="*/ 4431 h 149465"/>
                <a:gd name="connsiteX5" fmla="*/ 335902 w 440646"/>
                <a:gd name="connsiteY5" fmla="*/ 79929 h 149465"/>
                <a:gd name="connsiteX6" fmla="*/ 440522 w 440646"/>
                <a:gd name="connsiteY6" fmla="*/ 111207 h 149465"/>
                <a:gd name="connsiteX7" fmla="*/ 403852 w 440646"/>
                <a:gd name="connsiteY7" fmla="*/ 148956 h 149465"/>
                <a:gd name="connsiteX8" fmla="*/ 176277 w 440646"/>
                <a:gd name="connsiteY8" fmla="*/ 145721 h 149465"/>
                <a:gd name="connsiteX9" fmla="*/ 4788 w 440646"/>
                <a:gd name="connsiteY9" fmla="*/ 127385 h 14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0646" h="149465">
                  <a:moveTo>
                    <a:pt x="4788" y="127385"/>
                  </a:moveTo>
                  <a:cubicBezTo>
                    <a:pt x="-7077" y="102579"/>
                    <a:pt x="4788" y="36787"/>
                    <a:pt x="22044" y="11981"/>
                  </a:cubicBezTo>
                  <a:cubicBezTo>
                    <a:pt x="39301" y="-12826"/>
                    <a:pt x="55479" y="8745"/>
                    <a:pt x="63029" y="27080"/>
                  </a:cubicBezTo>
                  <a:cubicBezTo>
                    <a:pt x="69501" y="45416"/>
                    <a:pt x="89993" y="61594"/>
                    <a:pt x="121271" y="36787"/>
                  </a:cubicBezTo>
                  <a:cubicBezTo>
                    <a:pt x="152549" y="11981"/>
                    <a:pt x="167649" y="-9590"/>
                    <a:pt x="195691" y="4431"/>
                  </a:cubicBezTo>
                  <a:cubicBezTo>
                    <a:pt x="223733" y="19530"/>
                    <a:pt x="302467" y="70222"/>
                    <a:pt x="335902" y="79929"/>
                  </a:cubicBezTo>
                  <a:cubicBezTo>
                    <a:pt x="369338" y="89636"/>
                    <a:pt x="439444" y="84243"/>
                    <a:pt x="440522" y="111207"/>
                  </a:cubicBezTo>
                  <a:cubicBezTo>
                    <a:pt x="441601" y="138171"/>
                    <a:pt x="436208" y="146799"/>
                    <a:pt x="403852" y="148956"/>
                  </a:cubicBezTo>
                  <a:cubicBezTo>
                    <a:pt x="370416" y="151114"/>
                    <a:pt x="176277" y="145721"/>
                    <a:pt x="176277" y="145721"/>
                  </a:cubicBezTo>
                  <a:lnTo>
                    <a:pt x="4788" y="127385"/>
                  </a:lnTo>
                  <a:close/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2" name="Freihandform: Form 3041">
              <a:extLst>
                <a:ext uri="{FF2B5EF4-FFF2-40B4-BE49-F238E27FC236}">
                  <a16:creationId xmlns:a16="http://schemas.microsoft.com/office/drawing/2014/main" id="{441C8179-DF18-4979-8268-6F4E6DD55B17}"/>
                </a:ext>
              </a:extLst>
            </p:cNvPr>
            <p:cNvSpPr/>
            <p:nvPr/>
          </p:nvSpPr>
          <p:spPr>
            <a:xfrm>
              <a:off x="9819157" y="2856495"/>
              <a:ext cx="253459" cy="69027"/>
            </a:xfrm>
            <a:custGeom>
              <a:avLst/>
              <a:gdLst>
                <a:gd name="connsiteX0" fmla="*/ 253459 w 253459"/>
                <a:gd name="connsiteY0" fmla="*/ 69027 h 69027"/>
                <a:gd name="connsiteX1" fmla="*/ 157468 w 253459"/>
                <a:gd name="connsiteY1" fmla="*/ 15100 h 69027"/>
                <a:gd name="connsiteX2" fmla="*/ 0 w 253459"/>
                <a:gd name="connsiteY2" fmla="*/ 0 h 69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459" h="69027">
                  <a:moveTo>
                    <a:pt x="253459" y="69027"/>
                  </a:moveTo>
                  <a:cubicBezTo>
                    <a:pt x="232967" y="40985"/>
                    <a:pt x="193060" y="18335"/>
                    <a:pt x="157468" y="15100"/>
                  </a:cubicBezTo>
                  <a:lnTo>
                    <a:pt x="0" y="0"/>
                  </a:lnTo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3" name="Freihandform: Form 3042">
              <a:extLst>
                <a:ext uri="{FF2B5EF4-FFF2-40B4-BE49-F238E27FC236}">
                  <a16:creationId xmlns:a16="http://schemas.microsoft.com/office/drawing/2014/main" id="{3AB1450C-FB7C-4B6C-BA20-3D2F0592E7DA}"/>
                </a:ext>
              </a:extLst>
            </p:cNvPr>
            <p:cNvSpPr/>
            <p:nvPr/>
          </p:nvSpPr>
          <p:spPr>
            <a:xfrm>
              <a:off x="681673" y="1693817"/>
              <a:ext cx="10785" cy="10785"/>
            </a:xfrm>
            <a:custGeom>
              <a:avLst/>
              <a:gdLst/>
              <a:ahLst/>
              <a:cxnLst/>
              <a:rect l="l" t="t" r="r" b="b"/>
              <a:pathLst>
                <a:path w="10785" h="10785"/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4" name="Freihandform: Form 3043">
              <a:extLst>
                <a:ext uri="{FF2B5EF4-FFF2-40B4-BE49-F238E27FC236}">
                  <a16:creationId xmlns:a16="http://schemas.microsoft.com/office/drawing/2014/main" id="{CF6B1460-F21A-46C3-8D8C-F2C8B18E1F13}"/>
                </a:ext>
              </a:extLst>
            </p:cNvPr>
            <p:cNvSpPr/>
            <p:nvPr/>
          </p:nvSpPr>
          <p:spPr>
            <a:xfrm>
              <a:off x="9824549" y="2879144"/>
              <a:ext cx="228652" cy="59320"/>
            </a:xfrm>
            <a:custGeom>
              <a:avLst/>
              <a:gdLst>
                <a:gd name="connsiteX0" fmla="*/ 0 w 228652"/>
                <a:gd name="connsiteY0" fmla="*/ 0 h 59320"/>
                <a:gd name="connsiteX1" fmla="*/ 149918 w 228652"/>
                <a:gd name="connsiteY1" fmla="*/ 15100 h 59320"/>
                <a:gd name="connsiteX2" fmla="*/ 228653 w 228652"/>
                <a:gd name="connsiteY2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52" h="59320">
                  <a:moveTo>
                    <a:pt x="0" y="0"/>
                  </a:moveTo>
                  <a:lnTo>
                    <a:pt x="149918" y="15100"/>
                  </a:lnTo>
                  <a:cubicBezTo>
                    <a:pt x="173646" y="18335"/>
                    <a:pt x="213553" y="38828"/>
                    <a:pt x="228653" y="59320"/>
                  </a:cubicBezTo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5" name="Freihandform: Form 3044">
              <a:extLst>
                <a:ext uri="{FF2B5EF4-FFF2-40B4-BE49-F238E27FC236}">
                  <a16:creationId xmlns:a16="http://schemas.microsoft.com/office/drawing/2014/main" id="{9D6F0260-C8D7-4B5C-9CB6-4BF2572595FB}"/>
                </a:ext>
              </a:extLst>
            </p:cNvPr>
            <p:cNvSpPr/>
            <p:nvPr/>
          </p:nvSpPr>
          <p:spPr>
            <a:xfrm>
              <a:off x="9778679" y="2811098"/>
              <a:ext cx="77147" cy="114423"/>
            </a:xfrm>
            <a:custGeom>
              <a:avLst/>
              <a:gdLst>
                <a:gd name="connsiteX0" fmla="*/ 51263 w 77147"/>
                <a:gd name="connsiteY0" fmla="*/ 84224 h 114423"/>
                <a:gd name="connsiteX1" fmla="*/ 40477 w 77147"/>
                <a:gd name="connsiteY1" fmla="*/ 23825 h 114423"/>
                <a:gd name="connsiteX2" fmla="*/ 29692 w 77147"/>
                <a:gd name="connsiteY2" fmla="*/ 1176 h 114423"/>
                <a:gd name="connsiteX3" fmla="*/ 15671 w 77147"/>
                <a:gd name="connsiteY3" fmla="*/ 2254 h 114423"/>
                <a:gd name="connsiteX4" fmla="*/ 4885 w 77147"/>
                <a:gd name="connsiteY4" fmla="*/ 106874 h 114423"/>
                <a:gd name="connsiteX5" fmla="*/ 77148 w 77147"/>
                <a:gd name="connsiteY5" fmla="*/ 114424 h 114423"/>
                <a:gd name="connsiteX6" fmla="*/ 51263 w 77147"/>
                <a:gd name="connsiteY6" fmla="*/ 84224 h 11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47" h="114423">
                  <a:moveTo>
                    <a:pt x="51263" y="84224"/>
                  </a:moveTo>
                  <a:cubicBezTo>
                    <a:pt x="42635" y="64810"/>
                    <a:pt x="42635" y="44318"/>
                    <a:pt x="40477" y="23825"/>
                  </a:cubicBezTo>
                  <a:cubicBezTo>
                    <a:pt x="39399" y="15197"/>
                    <a:pt x="39399" y="3333"/>
                    <a:pt x="29692" y="1176"/>
                  </a:cubicBezTo>
                  <a:cubicBezTo>
                    <a:pt x="23220" y="-981"/>
                    <a:pt x="19985" y="97"/>
                    <a:pt x="15671" y="2254"/>
                  </a:cubicBezTo>
                  <a:cubicBezTo>
                    <a:pt x="2728" y="32454"/>
                    <a:pt x="-5900" y="85303"/>
                    <a:pt x="4885" y="106874"/>
                  </a:cubicBezTo>
                  <a:lnTo>
                    <a:pt x="77148" y="114424"/>
                  </a:lnTo>
                  <a:cubicBezTo>
                    <a:pt x="66362" y="105795"/>
                    <a:pt x="56656" y="96088"/>
                    <a:pt x="51263" y="84224"/>
                  </a:cubicBezTo>
                  <a:close/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6" name="Freihandform: Form 3045">
              <a:extLst>
                <a:ext uri="{FF2B5EF4-FFF2-40B4-BE49-F238E27FC236}">
                  <a16:creationId xmlns:a16="http://schemas.microsoft.com/office/drawing/2014/main" id="{00DE11CE-1BEA-4BEC-84A8-38194D4B0E80}"/>
                </a:ext>
              </a:extLst>
            </p:cNvPr>
            <p:cNvSpPr/>
            <p:nvPr/>
          </p:nvSpPr>
          <p:spPr>
            <a:xfrm>
              <a:off x="10046731" y="2888851"/>
              <a:ext cx="172711" cy="51138"/>
            </a:xfrm>
            <a:custGeom>
              <a:avLst/>
              <a:gdLst>
                <a:gd name="connsiteX0" fmla="*/ 0 w 172711"/>
                <a:gd name="connsiteY0" fmla="*/ 49613 h 51138"/>
                <a:gd name="connsiteX1" fmla="*/ 135898 w 172711"/>
                <a:gd name="connsiteY1" fmla="*/ 50692 h 51138"/>
                <a:gd name="connsiteX2" fmla="*/ 172568 w 172711"/>
                <a:gd name="connsiteY2" fmla="*/ 12943 h 51138"/>
                <a:gd name="connsiteX3" fmla="*/ 163940 w 172711"/>
                <a:gd name="connsiteY3" fmla="*/ 0 h 5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11" h="51138">
                  <a:moveTo>
                    <a:pt x="0" y="49613"/>
                  </a:moveTo>
                  <a:cubicBezTo>
                    <a:pt x="55006" y="50692"/>
                    <a:pt x="118641" y="51770"/>
                    <a:pt x="135898" y="50692"/>
                  </a:cubicBezTo>
                  <a:cubicBezTo>
                    <a:pt x="169333" y="48535"/>
                    <a:pt x="173647" y="39906"/>
                    <a:pt x="172568" y="12943"/>
                  </a:cubicBezTo>
                  <a:cubicBezTo>
                    <a:pt x="172568" y="7550"/>
                    <a:pt x="169333" y="3236"/>
                    <a:pt x="163940" y="0"/>
                  </a:cubicBezTo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7" name="Freihandform: Form 3046">
              <a:extLst>
                <a:ext uri="{FF2B5EF4-FFF2-40B4-BE49-F238E27FC236}">
                  <a16:creationId xmlns:a16="http://schemas.microsoft.com/office/drawing/2014/main" id="{6186160F-50B2-4C5E-A8C3-949FE9B8448B}"/>
                </a:ext>
              </a:extLst>
            </p:cNvPr>
            <p:cNvSpPr/>
            <p:nvPr/>
          </p:nvSpPr>
          <p:spPr>
            <a:xfrm>
              <a:off x="10046731" y="2888851"/>
              <a:ext cx="169332" cy="49613"/>
            </a:xfrm>
            <a:custGeom>
              <a:avLst/>
              <a:gdLst>
                <a:gd name="connsiteX0" fmla="*/ 0 w 169332"/>
                <a:gd name="connsiteY0" fmla="*/ 49613 h 49613"/>
                <a:gd name="connsiteX1" fmla="*/ 6472 w 169332"/>
                <a:gd name="connsiteY1" fmla="*/ 49613 h 49613"/>
                <a:gd name="connsiteX2" fmla="*/ 48535 w 169332"/>
                <a:gd name="connsiteY2" fmla="*/ 19414 h 49613"/>
                <a:gd name="connsiteX3" fmla="*/ 169333 w 169332"/>
                <a:gd name="connsiteY3" fmla="*/ 3236 h 49613"/>
                <a:gd name="connsiteX4" fmla="*/ 165018 w 169332"/>
                <a:gd name="connsiteY4" fmla="*/ 0 h 4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332" h="49613">
                  <a:moveTo>
                    <a:pt x="0" y="49613"/>
                  </a:moveTo>
                  <a:cubicBezTo>
                    <a:pt x="2157" y="49613"/>
                    <a:pt x="4314" y="49613"/>
                    <a:pt x="6472" y="49613"/>
                  </a:cubicBezTo>
                  <a:cubicBezTo>
                    <a:pt x="20493" y="39906"/>
                    <a:pt x="34514" y="30199"/>
                    <a:pt x="48535" y="19414"/>
                  </a:cubicBezTo>
                  <a:cubicBezTo>
                    <a:pt x="125112" y="21571"/>
                    <a:pt x="158547" y="19414"/>
                    <a:pt x="169333" y="3236"/>
                  </a:cubicBezTo>
                  <a:cubicBezTo>
                    <a:pt x="168254" y="2157"/>
                    <a:pt x="167175" y="1079"/>
                    <a:pt x="165018" y="0"/>
                  </a:cubicBezTo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8" name="Freihandform: Form 3047">
              <a:extLst>
                <a:ext uri="{FF2B5EF4-FFF2-40B4-BE49-F238E27FC236}">
                  <a16:creationId xmlns:a16="http://schemas.microsoft.com/office/drawing/2014/main" id="{1D8AE31C-5054-4515-B4CE-47B762A70F40}"/>
                </a:ext>
              </a:extLst>
            </p:cNvPr>
            <p:cNvSpPr/>
            <p:nvPr/>
          </p:nvSpPr>
          <p:spPr>
            <a:xfrm>
              <a:off x="9922697" y="2790703"/>
              <a:ext cx="188746" cy="96960"/>
            </a:xfrm>
            <a:custGeom>
              <a:avLst/>
              <a:gdLst>
                <a:gd name="connsiteX0" fmla="*/ 0 w 188746"/>
                <a:gd name="connsiteY0" fmla="*/ 16178 h 96960"/>
                <a:gd name="connsiteX1" fmla="*/ 159625 w 188746"/>
                <a:gd name="connsiteY1" fmla="*/ 95991 h 96960"/>
                <a:gd name="connsiteX2" fmla="*/ 188746 w 188746"/>
                <a:gd name="connsiteY2" fmla="*/ 78734 h 96960"/>
                <a:gd name="connsiteX3" fmla="*/ 166097 w 188746"/>
                <a:gd name="connsiteY3" fmla="*/ 69027 h 96960"/>
                <a:gd name="connsiteX4" fmla="*/ 147762 w 188746"/>
                <a:gd name="connsiteY4" fmla="*/ 73342 h 96960"/>
                <a:gd name="connsiteX5" fmla="*/ 25885 w 188746"/>
                <a:gd name="connsiteY5" fmla="*/ 0 h 96960"/>
                <a:gd name="connsiteX6" fmla="*/ 0 w 188746"/>
                <a:gd name="connsiteY6" fmla="*/ 16178 h 96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746" h="96960">
                  <a:moveTo>
                    <a:pt x="0" y="16178"/>
                  </a:moveTo>
                  <a:cubicBezTo>
                    <a:pt x="32357" y="39906"/>
                    <a:pt x="140212" y="105698"/>
                    <a:pt x="159625" y="95991"/>
                  </a:cubicBezTo>
                  <a:cubicBezTo>
                    <a:pt x="174725" y="89520"/>
                    <a:pt x="183354" y="83048"/>
                    <a:pt x="188746" y="78734"/>
                  </a:cubicBezTo>
                  <a:cubicBezTo>
                    <a:pt x="182275" y="76577"/>
                    <a:pt x="174725" y="73342"/>
                    <a:pt x="166097" y="69027"/>
                  </a:cubicBezTo>
                  <a:cubicBezTo>
                    <a:pt x="159625" y="72263"/>
                    <a:pt x="153154" y="75499"/>
                    <a:pt x="147762" y="73342"/>
                  </a:cubicBezTo>
                  <a:cubicBezTo>
                    <a:pt x="138054" y="71184"/>
                    <a:pt x="53928" y="18335"/>
                    <a:pt x="25885" y="0"/>
                  </a:cubicBezTo>
                  <a:cubicBezTo>
                    <a:pt x="17257" y="3236"/>
                    <a:pt x="8628" y="8628"/>
                    <a:pt x="0" y="16178"/>
                  </a:cubicBezTo>
                  <a:close/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9" name="Freihandform: Form 3048">
              <a:extLst>
                <a:ext uri="{FF2B5EF4-FFF2-40B4-BE49-F238E27FC236}">
                  <a16:creationId xmlns:a16="http://schemas.microsoft.com/office/drawing/2014/main" id="{775D4EB6-BC63-49EB-BA83-833EE56AF678}"/>
                </a:ext>
              </a:extLst>
            </p:cNvPr>
            <p:cNvSpPr/>
            <p:nvPr/>
          </p:nvSpPr>
          <p:spPr>
            <a:xfrm>
              <a:off x="9972744" y="2796603"/>
              <a:ext cx="26934" cy="32494"/>
            </a:xfrm>
            <a:custGeom>
              <a:avLst/>
              <a:gdLst>
                <a:gd name="connsiteX0" fmla="*/ 23294 w 26934"/>
                <a:gd name="connsiteY0" fmla="*/ 2729 h 32494"/>
                <a:gd name="connsiteX1" fmla="*/ 26530 w 26934"/>
                <a:gd name="connsiteY1" fmla="*/ 8121 h 32494"/>
                <a:gd name="connsiteX2" fmla="*/ 11430 w 26934"/>
                <a:gd name="connsiteY2" fmla="*/ 29692 h 32494"/>
                <a:gd name="connsiteX3" fmla="*/ 2802 w 26934"/>
                <a:gd name="connsiteY3" fmla="*/ 31849 h 32494"/>
                <a:gd name="connsiteX4" fmla="*/ 2802 w 26934"/>
                <a:gd name="connsiteY4" fmla="*/ 31849 h 32494"/>
                <a:gd name="connsiteX5" fmla="*/ 645 w 26934"/>
                <a:gd name="connsiteY5" fmla="*/ 23221 h 32494"/>
                <a:gd name="connsiteX6" fmla="*/ 15745 w 26934"/>
                <a:gd name="connsiteY6" fmla="*/ 1650 h 32494"/>
                <a:gd name="connsiteX7" fmla="*/ 23294 w 26934"/>
                <a:gd name="connsiteY7" fmla="*/ 2729 h 32494"/>
                <a:gd name="connsiteX8" fmla="*/ 23294 w 26934"/>
                <a:gd name="connsiteY8" fmla="*/ 2729 h 3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34" h="32494">
                  <a:moveTo>
                    <a:pt x="23294" y="2729"/>
                  </a:moveTo>
                  <a:cubicBezTo>
                    <a:pt x="26530" y="4886"/>
                    <a:pt x="27609" y="5964"/>
                    <a:pt x="26530" y="8121"/>
                  </a:cubicBezTo>
                  <a:lnTo>
                    <a:pt x="11430" y="29692"/>
                  </a:lnTo>
                  <a:cubicBezTo>
                    <a:pt x="9273" y="32928"/>
                    <a:pt x="6038" y="32928"/>
                    <a:pt x="2802" y="31849"/>
                  </a:cubicBezTo>
                  <a:lnTo>
                    <a:pt x="2802" y="31849"/>
                  </a:lnTo>
                  <a:cubicBezTo>
                    <a:pt x="-433" y="29692"/>
                    <a:pt x="-433" y="26457"/>
                    <a:pt x="645" y="23221"/>
                  </a:cubicBezTo>
                  <a:lnTo>
                    <a:pt x="15745" y="1650"/>
                  </a:lnTo>
                  <a:cubicBezTo>
                    <a:pt x="17901" y="-1586"/>
                    <a:pt x="21138" y="571"/>
                    <a:pt x="23294" y="2729"/>
                  </a:cubicBezTo>
                  <a:lnTo>
                    <a:pt x="23294" y="2729"/>
                  </a:lnTo>
                  <a:close/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50" name="Freihandform: Form 3049">
              <a:extLst>
                <a:ext uri="{FF2B5EF4-FFF2-40B4-BE49-F238E27FC236}">
                  <a16:creationId xmlns:a16="http://schemas.microsoft.com/office/drawing/2014/main" id="{82387238-63F6-439B-B9FE-4A4C96506D20}"/>
                </a:ext>
              </a:extLst>
            </p:cNvPr>
            <p:cNvSpPr/>
            <p:nvPr/>
          </p:nvSpPr>
          <p:spPr>
            <a:xfrm>
              <a:off x="9946859" y="2781503"/>
              <a:ext cx="26934" cy="32494"/>
            </a:xfrm>
            <a:custGeom>
              <a:avLst/>
              <a:gdLst>
                <a:gd name="connsiteX0" fmla="*/ 23295 w 26934"/>
                <a:gd name="connsiteY0" fmla="*/ 2729 h 32494"/>
                <a:gd name="connsiteX1" fmla="*/ 26530 w 26934"/>
                <a:gd name="connsiteY1" fmla="*/ 8121 h 32494"/>
                <a:gd name="connsiteX2" fmla="*/ 11430 w 26934"/>
                <a:gd name="connsiteY2" fmla="*/ 29692 h 32494"/>
                <a:gd name="connsiteX3" fmla="*/ 2802 w 26934"/>
                <a:gd name="connsiteY3" fmla="*/ 31849 h 32494"/>
                <a:gd name="connsiteX4" fmla="*/ 2802 w 26934"/>
                <a:gd name="connsiteY4" fmla="*/ 31849 h 32494"/>
                <a:gd name="connsiteX5" fmla="*/ 645 w 26934"/>
                <a:gd name="connsiteY5" fmla="*/ 23221 h 32494"/>
                <a:gd name="connsiteX6" fmla="*/ 15745 w 26934"/>
                <a:gd name="connsiteY6" fmla="*/ 1650 h 32494"/>
                <a:gd name="connsiteX7" fmla="*/ 23295 w 26934"/>
                <a:gd name="connsiteY7" fmla="*/ 2729 h 32494"/>
                <a:gd name="connsiteX8" fmla="*/ 23295 w 26934"/>
                <a:gd name="connsiteY8" fmla="*/ 2729 h 3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34" h="32494">
                  <a:moveTo>
                    <a:pt x="23295" y="2729"/>
                  </a:moveTo>
                  <a:cubicBezTo>
                    <a:pt x="26530" y="4886"/>
                    <a:pt x="27609" y="5964"/>
                    <a:pt x="26530" y="8121"/>
                  </a:cubicBezTo>
                  <a:lnTo>
                    <a:pt x="11430" y="29692"/>
                  </a:lnTo>
                  <a:cubicBezTo>
                    <a:pt x="9274" y="32928"/>
                    <a:pt x="6038" y="32928"/>
                    <a:pt x="2802" y="31849"/>
                  </a:cubicBezTo>
                  <a:lnTo>
                    <a:pt x="2802" y="31849"/>
                  </a:lnTo>
                  <a:cubicBezTo>
                    <a:pt x="-433" y="29692"/>
                    <a:pt x="-433" y="26457"/>
                    <a:pt x="645" y="23221"/>
                  </a:cubicBezTo>
                  <a:lnTo>
                    <a:pt x="15745" y="1650"/>
                  </a:lnTo>
                  <a:cubicBezTo>
                    <a:pt x="17902" y="-1586"/>
                    <a:pt x="21138" y="571"/>
                    <a:pt x="23295" y="2729"/>
                  </a:cubicBezTo>
                  <a:lnTo>
                    <a:pt x="23295" y="2729"/>
                  </a:lnTo>
                  <a:close/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51" name="Freihandform: Form 3050">
              <a:extLst>
                <a:ext uri="{FF2B5EF4-FFF2-40B4-BE49-F238E27FC236}">
                  <a16:creationId xmlns:a16="http://schemas.microsoft.com/office/drawing/2014/main" id="{58F98312-A153-4554-9FBA-BBA5FE621C96}"/>
                </a:ext>
              </a:extLst>
            </p:cNvPr>
            <p:cNvSpPr/>
            <p:nvPr/>
          </p:nvSpPr>
          <p:spPr>
            <a:xfrm>
              <a:off x="9997074" y="2810624"/>
              <a:ext cx="26797" cy="32971"/>
            </a:xfrm>
            <a:custGeom>
              <a:avLst/>
              <a:gdLst>
                <a:gd name="connsiteX0" fmla="*/ 22693 w 26797"/>
                <a:gd name="connsiteY0" fmla="*/ 2729 h 32971"/>
                <a:gd name="connsiteX1" fmla="*/ 25929 w 26797"/>
                <a:gd name="connsiteY1" fmla="*/ 8121 h 32971"/>
                <a:gd name="connsiteX2" fmla="*/ 11908 w 26797"/>
                <a:gd name="connsiteY2" fmla="*/ 29692 h 32971"/>
                <a:gd name="connsiteX3" fmla="*/ 3279 w 26797"/>
                <a:gd name="connsiteY3" fmla="*/ 31849 h 32971"/>
                <a:gd name="connsiteX4" fmla="*/ 3279 w 26797"/>
                <a:gd name="connsiteY4" fmla="*/ 31849 h 32971"/>
                <a:gd name="connsiteX5" fmla="*/ 1122 w 26797"/>
                <a:gd name="connsiteY5" fmla="*/ 23221 h 32971"/>
                <a:gd name="connsiteX6" fmla="*/ 15143 w 26797"/>
                <a:gd name="connsiteY6" fmla="*/ 1650 h 32971"/>
                <a:gd name="connsiteX7" fmla="*/ 22693 w 26797"/>
                <a:gd name="connsiteY7" fmla="*/ 2729 h 32971"/>
                <a:gd name="connsiteX8" fmla="*/ 22693 w 26797"/>
                <a:gd name="connsiteY8" fmla="*/ 2729 h 32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7" h="32971">
                  <a:moveTo>
                    <a:pt x="22693" y="2729"/>
                  </a:moveTo>
                  <a:cubicBezTo>
                    <a:pt x="25929" y="4886"/>
                    <a:pt x="28086" y="4886"/>
                    <a:pt x="25929" y="8121"/>
                  </a:cubicBezTo>
                  <a:lnTo>
                    <a:pt x="11908" y="29692"/>
                  </a:lnTo>
                  <a:cubicBezTo>
                    <a:pt x="9751" y="32928"/>
                    <a:pt x="6515" y="34006"/>
                    <a:pt x="3279" y="31849"/>
                  </a:cubicBezTo>
                  <a:lnTo>
                    <a:pt x="3279" y="31849"/>
                  </a:lnTo>
                  <a:cubicBezTo>
                    <a:pt x="44" y="29692"/>
                    <a:pt x="-1035" y="26457"/>
                    <a:pt x="1122" y="23221"/>
                  </a:cubicBezTo>
                  <a:lnTo>
                    <a:pt x="15143" y="1650"/>
                  </a:lnTo>
                  <a:cubicBezTo>
                    <a:pt x="16222" y="-1586"/>
                    <a:pt x="19458" y="571"/>
                    <a:pt x="22693" y="2729"/>
                  </a:cubicBezTo>
                  <a:lnTo>
                    <a:pt x="22693" y="2729"/>
                  </a:lnTo>
                  <a:close/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52" name="Freihandform: Form 3051">
              <a:extLst>
                <a:ext uri="{FF2B5EF4-FFF2-40B4-BE49-F238E27FC236}">
                  <a16:creationId xmlns:a16="http://schemas.microsoft.com/office/drawing/2014/main" id="{30DF6C5E-63AD-46C6-A26D-5C1229A542E5}"/>
                </a:ext>
              </a:extLst>
            </p:cNvPr>
            <p:cNvSpPr/>
            <p:nvPr/>
          </p:nvSpPr>
          <p:spPr>
            <a:xfrm>
              <a:off x="10021880" y="2824645"/>
              <a:ext cx="24640" cy="31893"/>
            </a:xfrm>
            <a:custGeom>
              <a:avLst/>
              <a:gdLst>
                <a:gd name="connsiteX0" fmla="*/ 20536 w 24640"/>
                <a:gd name="connsiteY0" fmla="*/ 2729 h 31893"/>
                <a:gd name="connsiteX1" fmla="*/ 23772 w 24640"/>
                <a:gd name="connsiteY1" fmla="*/ 8121 h 31893"/>
                <a:gd name="connsiteX2" fmla="*/ 11907 w 24640"/>
                <a:gd name="connsiteY2" fmla="*/ 28614 h 31893"/>
                <a:gd name="connsiteX3" fmla="*/ 3279 w 24640"/>
                <a:gd name="connsiteY3" fmla="*/ 30771 h 31893"/>
                <a:gd name="connsiteX4" fmla="*/ 3279 w 24640"/>
                <a:gd name="connsiteY4" fmla="*/ 30771 h 31893"/>
                <a:gd name="connsiteX5" fmla="*/ 1122 w 24640"/>
                <a:gd name="connsiteY5" fmla="*/ 22142 h 31893"/>
                <a:gd name="connsiteX6" fmla="*/ 12986 w 24640"/>
                <a:gd name="connsiteY6" fmla="*/ 1650 h 31893"/>
                <a:gd name="connsiteX7" fmla="*/ 20536 w 24640"/>
                <a:gd name="connsiteY7" fmla="*/ 2729 h 31893"/>
                <a:gd name="connsiteX8" fmla="*/ 20536 w 24640"/>
                <a:gd name="connsiteY8" fmla="*/ 2729 h 31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640" h="31893">
                  <a:moveTo>
                    <a:pt x="20536" y="2729"/>
                  </a:moveTo>
                  <a:cubicBezTo>
                    <a:pt x="23772" y="4886"/>
                    <a:pt x="25929" y="4886"/>
                    <a:pt x="23772" y="8121"/>
                  </a:cubicBezTo>
                  <a:lnTo>
                    <a:pt x="11907" y="28614"/>
                  </a:lnTo>
                  <a:cubicBezTo>
                    <a:pt x="9751" y="31849"/>
                    <a:pt x="6515" y="32928"/>
                    <a:pt x="3279" y="30771"/>
                  </a:cubicBezTo>
                  <a:lnTo>
                    <a:pt x="3279" y="30771"/>
                  </a:lnTo>
                  <a:cubicBezTo>
                    <a:pt x="44" y="28614"/>
                    <a:pt x="-1035" y="25378"/>
                    <a:pt x="1122" y="22142"/>
                  </a:cubicBezTo>
                  <a:lnTo>
                    <a:pt x="12986" y="1650"/>
                  </a:lnTo>
                  <a:cubicBezTo>
                    <a:pt x="15144" y="-1586"/>
                    <a:pt x="17300" y="571"/>
                    <a:pt x="20536" y="2729"/>
                  </a:cubicBezTo>
                  <a:lnTo>
                    <a:pt x="20536" y="2729"/>
                  </a:lnTo>
                  <a:close/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53" name="Freihandform: Form 3052">
              <a:extLst>
                <a:ext uri="{FF2B5EF4-FFF2-40B4-BE49-F238E27FC236}">
                  <a16:creationId xmlns:a16="http://schemas.microsoft.com/office/drawing/2014/main" id="{422262EF-763C-4041-89DF-BAE779E4A9D4}"/>
                </a:ext>
              </a:extLst>
            </p:cNvPr>
            <p:cNvSpPr/>
            <p:nvPr/>
          </p:nvSpPr>
          <p:spPr>
            <a:xfrm>
              <a:off x="10048844" y="2840472"/>
              <a:ext cx="23561" cy="30087"/>
            </a:xfrm>
            <a:custGeom>
              <a:avLst/>
              <a:gdLst>
                <a:gd name="connsiteX0" fmla="*/ 19457 w 23561"/>
                <a:gd name="connsiteY0" fmla="*/ 2002 h 30087"/>
                <a:gd name="connsiteX1" fmla="*/ 22693 w 23561"/>
                <a:gd name="connsiteY1" fmla="*/ 7394 h 30087"/>
                <a:gd name="connsiteX2" fmla="*/ 11907 w 23561"/>
                <a:gd name="connsiteY2" fmla="*/ 26808 h 30087"/>
                <a:gd name="connsiteX3" fmla="*/ 3279 w 23561"/>
                <a:gd name="connsiteY3" fmla="*/ 28965 h 30087"/>
                <a:gd name="connsiteX4" fmla="*/ 3279 w 23561"/>
                <a:gd name="connsiteY4" fmla="*/ 28965 h 30087"/>
                <a:gd name="connsiteX5" fmla="*/ 1122 w 23561"/>
                <a:gd name="connsiteY5" fmla="*/ 20337 h 30087"/>
                <a:gd name="connsiteX6" fmla="*/ 11907 w 23561"/>
                <a:gd name="connsiteY6" fmla="*/ 923 h 30087"/>
                <a:gd name="connsiteX7" fmla="*/ 19457 w 23561"/>
                <a:gd name="connsiteY7" fmla="*/ 2002 h 30087"/>
                <a:gd name="connsiteX8" fmla="*/ 19457 w 23561"/>
                <a:gd name="connsiteY8" fmla="*/ 2002 h 3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1" h="30087">
                  <a:moveTo>
                    <a:pt x="19457" y="2002"/>
                  </a:moveTo>
                  <a:cubicBezTo>
                    <a:pt x="22693" y="4159"/>
                    <a:pt x="24850" y="4159"/>
                    <a:pt x="22693" y="7394"/>
                  </a:cubicBezTo>
                  <a:lnTo>
                    <a:pt x="11907" y="26808"/>
                  </a:lnTo>
                  <a:cubicBezTo>
                    <a:pt x="9751" y="30044"/>
                    <a:pt x="6515" y="31122"/>
                    <a:pt x="3279" y="28965"/>
                  </a:cubicBezTo>
                  <a:lnTo>
                    <a:pt x="3279" y="28965"/>
                  </a:lnTo>
                  <a:cubicBezTo>
                    <a:pt x="44" y="26808"/>
                    <a:pt x="-1035" y="23573"/>
                    <a:pt x="1122" y="20337"/>
                  </a:cubicBezTo>
                  <a:lnTo>
                    <a:pt x="11907" y="923"/>
                  </a:lnTo>
                  <a:cubicBezTo>
                    <a:pt x="12986" y="-1234"/>
                    <a:pt x="16222" y="923"/>
                    <a:pt x="19457" y="2002"/>
                  </a:cubicBezTo>
                  <a:lnTo>
                    <a:pt x="19457" y="2002"/>
                  </a:lnTo>
                  <a:close/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054" name="Grafik 2">
            <a:extLst>
              <a:ext uri="{FF2B5EF4-FFF2-40B4-BE49-F238E27FC236}">
                <a16:creationId xmlns:a16="http://schemas.microsoft.com/office/drawing/2014/main" id="{83C45AAB-5BFA-4D45-8AFA-03431F253AE4}"/>
              </a:ext>
            </a:extLst>
          </p:cNvPr>
          <p:cNvGrpSpPr/>
          <p:nvPr/>
        </p:nvGrpSpPr>
        <p:grpSpPr>
          <a:xfrm>
            <a:off x="8913174" y="3479474"/>
            <a:ext cx="469169" cy="315360"/>
            <a:chOff x="8913174" y="3479474"/>
            <a:chExt cx="469169" cy="315360"/>
          </a:xfrm>
        </p:grpSpPr>
        <p:grpSp>
          <p:nvGrpSpPr>
            <p:cNvPr id="3055" name="Grafik 2">
              <a:extLst>
                <a:ext uri="{FF2B5EF4-FFF2-40B4-BE49-F238E27FC236}">
                  <a16:creationId xmlns:a16="http://schemas.microsoft.com/office/drawing/2014/main" id="{4258B9A4-C97F-4B40-A0E4-B2FF2D0F9D68}"/>
                </a:ext>
              </a:extLst>
            </p:cNvPr>
            <p:cNvGrpSpPr/>
            <p:nvPr/>
          </p:nvGrpSpPr>
          <p:grpSpPr>
            <a:xfrm>
              <a:off x="8913174" y="3479474"/>
              <a:ext cx="469169" cy="315360"/>
              <a:chOff x="8913174" y="3479474"/>
              <a:chExt cx="469169" cy="315360"/>
            </a:xfrm>
          </p:grpSpPr>
          <p:sp>
            <p:nvSpPr>
              <p:cNvPr id="3056" name="Freihandform: Form 3055">
                <a:extLst>
                  <a:ext uri="{FF2B5EF4-FFF2-40B4-BE49-F238E27FC236}">
                    <a16:creationId xmlns:a16="http://schemas.microsoft.com/office/drawing/2014/main" id="{20D4E31B-581C-401B-AF2F-E518927F6A4F}"/>
                  </a:ext>
                </a:extLst>
              </p:cNvPr>
              <p:cNvSpPr/>
              <p:nvPr/>
            </p:nvSpPr>
            <p:spPr>
              <a:xfrm>
                <a:off x="8915331" y="3503625"/>
                <a:ext cx="467012" cy="291208"/>
              </a:xfrm>
              <a:custGeom>
                <a:avLst/>
                <a:gdLst>
                  <a:gd name="connsiteX0" fmla="*/ 465934 w 467012"/>
                  <a:gd name="connsiteY0" fmla="*/ 255617 h 291208"/>
                  <a:gd name="connsiteX1" fmla="*/ 464855 w 467012"/>
                  <a:gd name="connsiteY1" fmla="*/ 250224 h 291208"/>
                  <a:gd name="connsiteX2" fmla="*/ 463777 w 467012"/>
                  <a:gd name="connsiteY2" fmla="*/ 238360 h 291208"/>
                  <a:gd name="connsiteX3" fmla="*/ 462698 w 467012"/>
                  <a:gd name="connsiteY3" fmla="*/ 226496 h 291208"/>
                  <a:gd name="connsiteX4" fmla="*/ 461620 w 467012"/>
                  <a:gd name="connsiteY4" fmla="*/ 221103 h 291208"/>
                  <a:gd name="connsiteX5" fmla="*/ 461620 w 467012"/>
                  <a:gd name="connsiteY5" fmla="*/ 220024 h 291208"/>
                  <a:gd name="connsiteX6" fmla="*/ 461620 w 467012"/>
                  <a:gd name="connsiteY6" fmla="*/ 220024 h 291208"/>
                  <a:gd name="connsiteX7" fmla="*/ 461620 w 467012"/>
                  <a:gd name="connsiteY7" fmla="*/ 220024 h 291208"/>
                  <a:gd name="connsiteX8" fmla="*/ 461620 w 467012"/>
                  <a:gd name="connsiteY8" fmla="*/ 220024 h 291208"/>
                  <a:gd name="connsiteX9" fmla="*/ 461620 w 467012"/>
                  <a:gd name="connsiteY9" fmla="*/ 217867 h 291208"/>
                  <a:gd name="connsiteX10" fmla="*/ 459462 w 467012"/>
                  <a:gd name="connsiteY10" fmla="*/ 214632 h 291208"/>
                  <a:gd name="connsiteX11" fmla="*/ 458384 w 467012"/>
                  <a:gd name="connsiteY11" fmla="*/ 213553 h 291208"/>
                  <a:gd name="connsiteX12" fmla="*/ 457305 w 467012"/>
                  <a:gd name="connsiteY12" fmla="*/ 212475 h 291208"/>
                  <a:gd name="connsiteX13" fmla="*/ 457305 w 467012"/>
                  <a:gd name="connsiteY13" fmla="*/ 212475 h 291208"/>
                  <a:gd name="connsiteX14" fmla="*/ 457305 w 467012"/>
                  <a:gd name="connsiteY14" fmla="*/ 212475 h 291208"/>
                  <a:gd name="connsiteX15" fmla="*/ 457305 w 467012"/>
                  <a:gd name="connsiteY15" fmla="*/ 212475 h 291208"/>
                  <a:gd name="connsiteX16" fmla="*/ 457305 w 467012"/>
                  <a:gd name="connsiteY16" fmla="*/ 212475 h 291208"/>
                  <a:gd name="connsiteX17" fmla="*/ 456227 w 467012"/>
                  <a:gd name="connsiteY17" fmla="*/ 211396 h 291208"/>
                  <a:gd name="connsiteX18" fmla="*/ 455148 w 467012"/>
                  <a:gd name="connsiteY18" fmla="*/ 210317 h 291208"/>
                  <a:gd name="connsiteX19" fmla="*/ 413085 w 467012"/>
                  <a:gd name="connsiteY19" fmla="*/ 185511 h 291208"/>
                  <a:gd name="connsiteX20" fmla="*/ 326801 w 467012"/>
                  <a:gd name="connsiteY20" fmla="*/ 175804 h 291208"/>
                  <a:gd name="connsiteX21" fmla="*/ 183354 w 467012"/>
                  <a:gd name="connsiteY21" fmla="*/ 85205 h 291208"/>
                  <a:gd name="connsiteX22" fmla="*/ 160704 w 467012"/>
                  <a:gd name="connsiteY22" fmla="*/ 24807 h 291208"/>
                  <a:gd name="connsiteX23" fmla="*/ 130504 w 467012"/>
                  <a:gd name="connsiteY23" fmla="*/ 5393 h 291208"/>
                  <a:gd name="connsiteX24" fmla="*/ 31278 w 467012"/>
                  <a:gd name="connsiteY24" fmla="*/ 0 h 291208"/>
                  <a:gd name="connsiteX25" fmla="*/ 25885 w 467012"/>
                  <a:gd name="connsiteY25" fmla="*/ 1078 h 291208"/>
                  <a:gd name="connsiteX26" fmla="*/ 23728 w 467012"/>
                  <a:gd name="connsiteY26" fmla="*/ 6471 h 291208"/>
                  <a:gd name="connsiteX27" fmla="*/ 24807 w 467012"/>
                  <a:gd name="connsiteY27" fmla="*/ 80891 h 291208"/>
                  <a:gd name="connsiteX28" fmla="*/ 20492 w 467012"/>
                  <a:gd name="connsiteY28" fmla="*/ 144526 h 291208"/>
                  <a:gd name="connsiteX29" fmla="*/ 8628 w 467012"/>
                  <a:gd name="connsiteY29" fmla="*/ 223260 h 291208"/>
                  <a:gd name="connsiteX30" fmla="*/ 6471 w 467012"/>
                  <a:gd name="connsiteY30" fmla="*/ 224339 h 291208"/>
                  <a:gd name="connsiteX31" fmla="*/ 3236 w 467012"/>
                  <a:gd name="connsiteY31" fmla="*/ 226496 h 291208"/>
                  <a:gd name="connsiteX32" fmla="*/ 2157 w 467012"/>
                  <a:gd name="connsiteY32" fmla="*/ 227574 h 291208"/>
                  <a:gd name="connsiteX33" fmla="*/ 2157 w 467012"/>
                  <a:gd name="connsiteY33" fmla="*/ 227574 h 291208"/>
                  <a:gd name="connsiteX34" fmla="*/ 2157 w 467012"/>
                  <a:gd name="connsiteY34" fmla="*/ 227574 h 291208"/>
                  <a:gd name="connsiteX35" fmla="*/ 2157 w 467012"/>
                  <a:gd name="connsiteY35" fmla="*/ 227574 h 291208"/>
                  <a:gd name="connsiteX36" fmla="*/ 1078 w 467012"/>
                  <a:gd name="connsiteY36" fmla="*/ 228653 h 291208"/>
                  <a:gd name="connsiteX37" fmla="*/ 0 w 467012"/>
                  <a:gd name="connsiteY37" fmla="*/ 231888 h 291208"/>
                  <a:gd name="connsiteX38" fmla="*/ 0 w 467012"/>
                  <a:gd name="connsiteY38" fmla="*/ 235124 h 291208"/>
                  <a:gd name="connsiteX39" fmla="*/ 0 w 467012"/>
                  <a:gd name="connsiteY39" fmla="*/ 238360 h 291208"/>
                  <a:gd name="connsiteX40" fmla="*/ 0 w 467012"/>
                  <a:gd name="connsiteY40" fmla="*/ 243752 h 291208"/>
                  <a:gd name="connsiteX41" fmla="*/ 0 w 467012"/>
                  <a:gd name="connsiteY41" fmla="*/ 266402 h 291208"/>
                  <a:gd name="connsiteX42" fmla="*/ 0 w 467012"/>
                  <a:gd name="connsiteY42" fmla="*/ 277188 h 291208"/>
                  <a:gd name="connsiteX43" fmla="*/ 0 w 467012"/>
                  <a:gd name="connsiteY43" fmla="*/ 280423 h 291208"/>
                  <a:gd name="connsiteX44" fmla="*/ 0 w 467012"/>
                  <a:gd name="connsiteY44" fmla="*/ 281502 h 291208"/>
                  <a:gd name="connsiteX45" fmla="*/ 0 w 467012"/>
                  <a:gd name="connsiteY45" fmla="*/ 282580 h 291208"/>
                  <a:gd name="connsiteX46" fmla="*/ 0 w 467012"/>
                  <a:gd name="connsiteY46" fmla="*/ 283659 h 291208"/>
                  <a:gd name="connsiteX47" fmla="*/ 3236 w 467012"/>
                  <a:gd name="connsiteY47" fmla="*/ 289052 h 291208"/>
                  <a:gd name="connsiteX48" fmla="*/ 3236 w 467012"/>
                  <a:gd name="connsiteY48" fmla="*/ 289052 h 291208"/>
                  <a:gd name="connsiteX49" fmla="*/ 8628 w 467012"/>
                  <a:gd name="connsiteY49" fmla="*/ 291209 h 291208"/>
                  <a:gd name="connsiteX50" fmla="*/ 11864 w 467012"/>
                  <a:gd name="connsiteY50" fmla="*/ 291209 h 291208"/>
                  <a:gd name="connsiteX51" fmla="*/ 14021 w 467012"/>
                  <a:gd name="connsiteY51" fmla="*/ 291209 h 291208"/>
                  <a:gd name="connsiteX52" fmla="*/ 23728 w 467012"/>
                  <a:gd name="connsiteY52" fmla="*/ 291209 h 291208"/>
                  <a:gd name="connsiteX53" fmla="*/ 42063 w 467012"/>
                  <a:gd name="connsiteY53" fmla="*/ 291209 h 291208"/>
                  <a:gd name="connsiteX54" fmla="*/ 79812 w 467012"/>
                  <a:gd name="connsiteY54" fmla="*/ 291209 h 291208"/>
                  <a:gd name="connsiteX55" fmla="*/ 155311 w 467012"/>
                  <a:gd name="connsiteY55" fmla="*/ 291209 h 291208"/>
                  <a:gd name="connsiteX56" fmla="*/ 305230 w 467012"/>
                  <a:gd name="connsiteY56" fmla="*/ 291209 h 291208"/>
                  <a:gd name="connsiteX57" fmla="*/ 305230 w 467012"/>
                  <a:gd name="connsiteY57" fmla="*/ 291209 h 291208"/>
                  <a:gd name="connsiteX58" fmla="*/ 351607 w 467012"/>
                  <a:gd name="connsiteY58" fmla="*/ 289052 h 291208"/>
                  <a:gd name="connsiteX59" fmla="*/ 397985 w 467012"/>
                  <a:gd name="connsiteY59" fmla="*/ 283659 h 291208"/>
                  <a:gd name="connsiteX60" fmla="*/ 420635 w 467012"/>
                  <a:gd name="connsiteY60" fmla="*/ 279345 h 291208"/>
                  <a:gd name="connsiteX61" fmla="*/ 443284 w 467012"/>
                  <a:gd name="connsiteY61" fmla="*/ 272873 h 291208"/>
                  <a:gd name="connsiteX62" fmla="*/ 454070 w 467012"/>
                  <a:gd name="connsiteY62" fmla="*/ 268559 h 291208"/>
                  <a:gd name="connsiteX63" fmla="*/ 459462 w 467012"/>
                  <a:gd name="connsiteY63" fmla="*/ 265323 h 291208"/>
                  <a:gd name="connsiteX64" fmla="*/ 460541 w 467012"/>
                  <a:gd name="connsiteY64" fmla="*/ 265323 h 291208"/>
                  <a:gd name="connsiteX65" fmla="*/ 460541 w 467012"/>
                  <a:gd name="connsiteY65" fmla="*/ 265323 h 291208"/>
                  <a:gd name="connsiteX66" fmla="*/ 460541 w 467012"/>
                  <a:gd name="connsiteY66" fmla="*/ 265323 h 291208"/>
                  <a:gd name="connsiteX67" fmla="*/ 460541 w 467012"/>
                  <a:gd name="connsiteY67" fmla="*/ 265323 h 291208"/>
                  <a:gd name="connsiteX68" fmla="*/ 460541 w 467012"/>
                  <a:gd name="connsiteY68" fmla="*/ 265323 h 291208"/>
                  <a:gd name="connsiteX69" fmla="*/ 461620 w 467012"/>
                  <a:gd name="connsiteY69" fmla="*/ 265323 h 291208"/>
                  <a:gd name="connsiteX70" fmla="*/ 462698 w 467012"/>
                  <a:gd name="connsiteY70" fmla="*/ 264245 h 291208"/>
                  <a:gd name="connsiteX71" fmla="*/ 463777 w 467012"/>
                  <a:gd name="connsiteY71" fmla="*/ 263166 h 291208"/>
                  <a:gd name="connsiteX72" fmla="*/ 464855 w 467012"/>
                  <a:gd name="connsiteY72" fmla="*/ 262088 h 291208"/>
                  <a:gd name="connsiteX73" fmla="*/ 465934 w 467012"/>
                  <a:gd name="connsiteY73" fmla="*/ 261009 h 291208"/>
                  <a:gd name="connsiteX74" fmla="*/ 467012 w 467012"/>
                  <a:gd name="connsiteY74" fmla="*/ 257774 h 291208"/>
                  <a:gd name="connsiteX75" fmla="*/ 467012 w 467012"/>
                  <a:gd name="connsiteY75" fmla="*/ 255617 h 291208"/>
                  <a:gd name="connsiteX76" fmla="*/ 465934 w 467012"/>
                  <a:gd name="connsiteY76" fmla="*/ 255617 h 291208"/>
                  <a:gd name="connsiteX77" fmla="*/ 78734 w 467012"/>
                  <a:gd name="connsiteY77" fmla="*/ 287973 h 291208"/>
                  <a:gd name="connsiteX78" fmla="*/ 40985 w 467012"/>
                  <a:gd name="connsiteY78" fmla="*/ 287973 h 291208"/>
                  <a:gd name="connsiteX79" fmla="*/ 22649 w 467012"/>
                  <a:gd name="connsiteY79" fmla="*/ 287973 h 291208"/>
                  <a:gd name="connsiteX80" fmla="*/ 12942 w 467012"/>
                  <a:gd name="connsiteY80" fmla="*/ 287973 h 291208"/>
                  <a:gd name="connsiteX81" fmla="*/ 8628 w 467012"/>
                  <a:gd name="connsiteY81" fmla="*/ 287973 h 291208"/>
                  <a:gd name="connsiteX82" fmla="*/ 5393 w 467012"/>
                  <a:gd name="connsiteY82" fmla="*/ 286894 h 291208"/>
                  <a:gd name="connsiteX83" fmla="*/ 5393 w 467012"/>
                  <a:gd name="connsiteY83" fmla="*/ 286894 h 291208"/>
                  <a:gd name="connsiteX84" fmla="*/ 3236 w 467012"/>
                  <a:gd name="connsiteY84" fmla="*/ 283659 h 291208"/>
                  <a:gd name="connsiteX85" fmla="*/ 3236 w 467012"/>
                  <a:gd name="connsiteY85" fmla="*/ 283659 h 291208"/>
                  <a:gd name="connsiteX86" fmla="*/ 3236 w 467012"/>
                  <a:gd name="connsiteY86" fmla="*/ 283659 h 291208"/>
                  <a:gd name="connsiteX87" fmla="*/ 3236 w 467012"/>
                  <a:gd name="connsiteY87" fmla="*/ 282580 h 291208"/>
                  <a:gd name="connsiteX88" fmla="*/ 3236 w 467012"/>
                  <a:gd name="connsiteY88" fmla="*/ 279345 h 291208"/>
                  <a:gd name="connsiteX89" fmla="*/ 3236 w 467012"/>
                  <a:gd name="connsiteY89" fmla="*/ 268559 h 291208"/>
                  <a:gd name="connsiteX90" fmla="*/ 3236 w 467012"/>
                  <a:gd name="connsiteY90" fmla="*/ 245910 h 291208"/>
                  <a:gd name="connsiteX91" fmla="*/ 3236 w 467012"/>
                  <a:gd name="connsiteY91" fmla="*/ 240517 h 291208"/>
                  <a:gd name="connsiteX92" fmla="*/ 3236 w 467012"/>
                  <a:gd name="connsiteY92" fmla="*/ 237281 h 291208"/>
                  <a:gd name="connsiteX93" fmla="*/ 3236 w 467012"/>
                  <a:gd name="connsiteY93" fmla="*/ 235124 h 291208"/>
                  <a:gd name="connsiteX94" fmla="*/ 4314 w 467012"/>
                  <a:gd name="connsiteY94" fmla="*/ 232967 h 291208"/>
                  <a:gd name="connsiteX95" fmla="*/ 4314 w 467012"/>
                  <a:gd name="connsiteY95" fmla="*/ 232967 h 291208"/>
                  <a:gd name="connsiteX96" fmla="*/ 4314 w 467012"/>
                  <a:gd name="connsiteY96" fmla="*/ 232967 h 291208"/>
                  <a:gd name="connsiteX97" fmla="*/ 4314 w 467012"/>
                  <a:gd name="connsiteY97" fmla="*/ 232967 h 291208"/>
                  <a:gd name="connsiteX98" fmla="*/ 4314 w 467012"/>
                  <a:gd name="connsiteY98" fmla="*/ 232967 h 291208"/>
                  <a:gd name="connsiteX99" fmla="*/ 4314 w 467012"/>
                  <a:gd name="connsiteY99" fmla="*/ 232967 h 291208"/>
                  <a:gd name="connsiteX100" fmla="*/ 4314 w 467012"/>
                  <a:gd name="connsiteY100" fmla="*/ 232967 h 291208"/>
                  <a:gd name="connsiteX101" fmla="*/ 4314 w 467012"/>
                  <a:gd name="connsiteY101" fmla="*/ 232967 h 291208"/>
                  <a:gd name="connsiteX102" fmla="*/ 6471 w 467012"/>
                  <a:gd name="connsiteY102" fmla="*/ 231888 h 291208"/>
                  <a:gd name="connsiteX103" fmla="*/ 8628 w 467012"/>
                  <a:gd name="connsiteY103" fmla="*/ 231888 h 291208"/>
                  <a:gd name="connsiteX104" fmla="*/ 9707 w 467012"/>
                  <a:gd name="connsiteY104" fmla="*/ 231888 h 291208"/>
                  <a:gd name="connsiteX105" fmla="*/ 9707 w 467012"/>
                  <a:gd name="connsiteY105" fmla="*/ 231888 h 291208"/>
                  <a:gd name="connsiteX106" fmla="*/ 9707 w 467012"/>
                  <a:gd name="connsiteY106" fmla="*/ 231888 h 291208"/>
                  <a:gd name="connsiteX107" fmla="*/ 9707 w 467012"/>
                  <a:gd name="connsiteY107" fmla="*/ 231888 h 291208"/>
                  <a:gd name="connsiteX108" fmla="*/ 10786 w 467012"/>
                  <a:gd name="connsiteY108" fmla="*/ 231888 h 291208"/>
                  <a:gd name="connsiteX109" fmla="*/ 14021 w 467012"/>
                  <a:gd name="connsiteY109" fmla="*/ 231888 h 291208"/>
                  <a:gd name="connsiteX110" fmla="*/ 19414 w 467012"/>
                  <a:gd name="connsiteY110" fmla="*/ 231888 h 291208"/>
                  <a:gd name="connsiteX111" fmla="*/ 30199 w 467012"/>
                  <a:gd name="connsiteY111" fmla="*/ 231888 h 291208"/>
                  <a:gd name="connsiteX112" fmla="*/ 118641 w 467012"/>
                  <a:gd name="connsiteY112" fmla="*/ 231888 h 291208"/>
                  <a:gd name="connsiteX113" fmla="*/ 293365 w 467012"/>
                  <a:gd name="connsiteY113" fmla="*/ 231888 h 291208"/>
                  <a:gd name="connsiteX114" fmla="*/ 298758 w 467012"/>
                  <a:gd name="connsiteY114" fmla="*/ 290130 h 291208"/>
                  <a:gd name="connsiteX115" fmla="*/ 153154 w 467012"/>
                  <a:gd name="connsiteY115" fmla="*/ 290130 h 291208"/>
                  <a:gd name="connsiteX116" fmla="*/ 78734 w 467012"/>
                  <a:gd name="connsiteY116" fmla="*/ 290130 h 291208"/>
                  <a:gd name="connsiteX117" fmla="*/ 460541 w 467012"/>
                  <a:gd name="connsiteY117" fmla="*/ 259931 h 291208"/>
                  <a:gd name="connsiteX118" fmla="*/ 460541 w 467012"/>
                  <a:gd name="connsiteY118" fmla="*/ 259931 h 291208"/>
                  <a:gd name="connsiteX119" fmla="*/ 459462 w 467012"/>
                  <a:gd name="connsiteY119" fmla="*/ 261009 h 291208"/>
                  <a:gd name="connsiteX120" fmla="*/ 459462 w 467012"/>
                  <a:gd name="connsiteY120" fmla="*/ 261009 h 291208"/>
                  <a:gd name="connsiteX121" fmla="*/ 459462 w 467012"/>
                  <a:gd name="connsiteY121" fmla="*/ 261009 h 291208"/>
                  <a:gd name="connsiteX122" fmla="*/ 459462 w 467012"/>
                  <a:gd name="connsiteY122" fmla="*/ 261009 h 291208"/>
                  <a:gd name="connsiteX123" fmla="*/ 458384 w 467012"/>
                  <a:gd name="connsiteY123" fmla="*/ 261009 h 291208"/>
                  <a:gd name="connsiteX124" fmla="*/ 458384 w 467012"/>
                  <a:gd name="connsiteY124" fmla="*/ 261009 h 291208"/>
                  <a:gd name="connsiteX125" fmla="*/ 458384 w 467012"/>
                  <a:gd name="connsiteY125" fmla="*/ 261009 h 291208"/>
                  <a:gd name="connsiteX126" fmla="*/ 458384 w 467012"/>
                  <a:gd name="connsiteY126" fmla="*/ 261009 h 291208"/>
                  <a:gd name="connsiteX127" fmla="*/ 457305 w 467012"/>
                  <a:gd name="connsiteY127" fmla="*/ 261009 h 291208"/>
                  <a:gd name="connsiteX128" fmla="*/ 451912 w 467012"/>
                  <a:gd name="connsiteY128" fmla="*/ 263166 h 291208"/>
                  <a:gd name="connsiteX129" fmla="*/ 441127 w 467012"/>
                  <a:gd name="connsiteY129" fmla="*/ 267481 h 291208"/>
                  <a:gd name="connsiteX130" fmla="*/ 418478 w 467012"/>
                  <a:gd name="connsiteY130" fmla="*/ 272873 h 291208"/>
                  <a:gd name="connsiteX131" fmla="*/ 395828 w 467012"/>
                  <a:gd name="connsiteY131" fmla="*/ 277188 h 291208"/>
                  <a:gd name="connsiteX132" fmla="*/ 349450 w 467012"/>
                  <a:gd name="connsiteY132" fmla="*/ 282580 h 291208"/>
                  <a:gd name="connsiteX133" fmla="*/ 303073 w 467012"/>
                  <a:gd name="connsiteY133" fmla="*/ 284737 h 291208"/>
                  <a:gd name="connsiteX134" fmla="*/ 297680 w 467012"/>
                  <a:gd name="connsiteY134" fmla="*/ 226496 h 291208"/>
                  <a:gd name="connsiteX135" fmla="*/ 318173 w 467012"/>
                  <a:gd name="connsiteY135" fmla="*/ 226496 h 291208"/>
                  <a:gd name="connsiteX136" fmla="*/ 341900 w 467012"/>
                  <a:gd name="connsiteY136" fmla="*/ 225417 h 291208"/>
                  <a:gd name="connsiteX137" fmla="*/ 365628 w 467012"/>
                  <a:gd name="connsiteY137" fmla="*/ 223260 h 291208"/>
                  <a:gd name="connsiteX138" fmla="*/ 377493 w 467012"/>
                  <a:gd name="connsiteY138" fmla="*/ 222181 h 291208"/>
                  <a:gd name="connsiteX139" fmla="*/ 389357 w 467012"/>
                  <a:gd name="connsiteY139" fmla="*/ 221103 h 291208"/>
                  <a:gd name="connsiteX140" fmla="*/ 413085 w 467012"/>
                  <a:gd name="connsiteY140" fmla="*/ 217867 h 291208"/>
                  <a:gd name="connsiteX141" fmla="*/ 424949 w 467012"/>
                  <a:gd name="connsiteY141" fmla="*/ 215710 h 291208"/>
                  <a:gd name="connsiteX142" fmla="*/ 436813 w 467012"/>
                  <a:gd name="connsiteY142" fmla="*/ 213553 h 291208"/>
                  <a:gd name="connsiteX143" fmla="*/ 442206 w 467012"/>
                  <a:gd name="connsiteY143" fmla="*/ 212475 h 291208"/>
                  <a:gd name="connsiteX144" fmla="*/ 447599 w 467012"/>
                  <a:gd name="connsiteY144" fmla="*/ 211396 h 291208"/>
                  <a:gd name="connsiteX145" fmla="*/ 448677 w 467012"/>
                  <a:gd name="connsiteY145" fmla="*/ 211396 h 291208"/>
                  <a:gd name="connsiteX146" fmla="*/ 448677 w 467012"/>
                  <a:gd name="connsiteY146" fmla="*/ 211396 h 291208"/>
                  <a:gd name="connsiteX147" fmla="*/ 448677 w 467012"/>
                  <a:gd name="connsiteY147" fmla="*/ 211396 h 291208"/>
                  <a:gd name="connsiteX148" fmla="*/ 449755 w 467012"/>
                  <a:gd name="connsiteY148" fmla="*/ 211396 h 291208"/>
                  <a:gd name="connsiteX149" fmla="*/ 451912 w 467012"/>
                  <a:gd name="connsiteY149" fmla="*/ 211396 h 291208"/>
                  <a:gd name="connsiteX150" fmla="*/ 452991 w 467012"/>
                  <a:gd name="connsiteY150" fmla="*/ 211396 h 291208"/>
                  <a:gd name="connsiteX151" fmla="*/ 454070 w 467012"/>
                  <a:gd name="connsiteY151" fmla="*/ 212475 h 291208"/>
                  <a:gd name="connsiteX152" fmla="*/ 454070 w 467012"/>
                  <a:gd name="connsiteY152" fmla="*/ 212475 h 291208"/>
                  <a:gd name="connsiteX153" fmla="*/ 454070 w 467012"/>
                  <a:gd name="connsiteY153" fmla="*/ 212475 h 291208"/>
                  <a:gd name="connsiteX154" fmla="*/ 454070 w 467012"/>
                  <a:gd name="connsiteY154" fmla="*/ 212475 h 291208"/>
                  <a:gd name="connsiteX155" fmla="*/ 454070 w 467012"/>
                  <a:gd name="connsiteY155" fmla="*/ 212475 h 291208"/>
                  <a:gd name="connsiteX156" fmla="*/ 455148 w 467012"/>
                  <a:gd name="connsiteY156" fmla="*/ 213553 h 291208"/>
                  <a:gd name="connsiteX157" fmla="*/ 456227 w 467012"/>
                  <a:gd name="connsiteY157" fmla="*/ 215710 h 291208"/>
                  <a:gd name="connsiteX158" fmla="*/ 456227 w 467012"/>
                  <a:gd name="connsiteY158" fmla="*/ 216789 h 291208"/>
                  <a:gd name="connsiteX159" fmla="*/ 456227 w 467012"/>
                  <a:gd name="connsiteY159" fmla="*/ 216789 h 291208"/>
                  <a:gd name="connsiteX160" fmla="*/ 456227 w 467012"/>
                  <a:gd name="connsiteY160" fmla="*/ 216789 h 291208"/>
                  <a:gd name="connsiteX161" fmla="*/ 456227 w 467012"/>
                  <a:gd name="connsiteY161" fmla="*/ 216789 h 291208"/>
                  <a:gd name="connsiteX162" fmla="*/ 456227 w 467012"/>
                  <a:gd name="connsiteY162" fmla="*/ 216789 h 291208"/>
                  <a:gd name="connsiteX163" fmla="*/ 456227 w 467012"/>
                  <a:gd name="connsiteY163" fmla="*/ 217867 h 291208"/>
                  <a:gd name="connsiteX164" fmla="*/ 457305 w 467012"/>
                  <a:gd name="connsiteY164" fmla="*/ 223260 h 291208"/>
                  <a:gd name="connsiteX165" fmla="*/ 458384 w 467012"/>
                  <a:gd name="connsiteY165" fmla="*/ 235124 h 291208"/>
                  <a:gd name="connsiteX166" fmla="*/ 459462 w 467012"/>
                  <a:gd name="connsiteY166" fmla="*/ 246988 h 291208"/>
                  <a:gd name="connsiteX167" fmla="*/ 460541 w 467012"/>
                  <a:gd name="connsiteY167" fmla="*/ 252381 h 291208"/>
                  <a:gd name="connsiteX168" fmla="*/ 460541 w 467012"/>
                  <a:gd name="connsiteY168" fmla="*/ 259931 h 291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467012" h="291208">
                    <a:moveTo>
                      <a:pt x="465934" y="255617"/>
                    </a:moveTo>
                    <a:lnTo>
                      <a:pt x="464855" y="250224"/>
                    </a:lnTo>
                    <a:lnTo>
                      <a:pt x="463777" y="238360"/>
                    </a:lnTo>
                    <a:lnTo>
                      <a:pt x="462698" y="226496"/>
                    </a:lnTo>
                    <a:lnTo>
                      <a:pt x="461620" y="221103"/>
                    </a:lnTo>
                    <a:lnTo>
                      <a:pt x="461620" y="220024"/>
                    </a:lnTo>
                    <a:lnTo>
                      <a:pt x="461620" y="220024"/>
                    </a:lnTo>
                    <a:lnTo>
                      <a:pt x="461620" y="220024"/>
                    </a:lnTo>
                    <a:lnTo>
                      <a:pt x="461620" y="220024"/>
                    </a:lnTo>
                    <a:cubicBezTo>
                      <a:pt x="461620" y="220024"/>
                      <a:pt x="461620" y="218946"/>
                      <a:pt x="461620" y="217867"/>
                    </a:cubicBezTo>
                    <a:cubicBezTo>
                      <a:pt x="461620" y="216789"/>
                      <a:pt x="460541" y="215710"/>
                      <a:pt x="459462" y="214632"/>
                    </a:cubicBezTo>
                    <a:cubicBezTo>
                      <a:pt x="459462" y="214632"/>
                      <a:pt x="458384" y="213553"/>
                      <a:pt x="458384" y="213553"/>
                    </a:cubicBezTo>
                    <a:cubicBezTo>
                      <a:pt x="458384" y="213553"/>
                      <a:pt x="458384" y="213553"/>
                      <a:pt x="457305" y="212475"/>
                    </a:cubicBezTo>
                    <a:lnTo>
                      <a:pt x="457305" y="212475"/>
                    </a:lnTo>
                    <a:lnTo>
                      <a:pt x="457305" y="212475"/>
                    </a:lnTo>
                    <a:lnTo>
                      <a:pt x="457305" y="212475"/>
                    </a:lnTo>
                    <a:cubicBezTo>
                      <a:pt x="457305" y="212475"/>
                      <a:pt x="457305" y="212475"/>
                      <a:pt x="457305" y="212475"/>
                    </a:cubicBezTo>
                    <a:cubicBezTo>
                      <a:pt x="457305" y="212475"/>
                      <a:pt x="456227" y="212475"/>
                      <a:pt x="456227" y="211396"/>
                    </a:cubicBezTo>
                    <a:cubicBezTo>
                      <a:pt x="456227" y="211396"/>
                      <a:pt x="455148" y="211396"/>
                      <a:pt x="455148" y="210317"/>
                    </a:cubicBezTo>
                    <a:cubicBezTo>
                      <a:pt x="447599" y="193061"/>
                      <a:pt x="424949" y="186589"/>
                      <a:pt x="413085" y="185511"/>
                    </a:cubicBezTo>
                    <a:lnTo>
                      <a:pt x="326801" y="175804"/>
                    </a:lnTo>
                    <a:cubicBezTo>
                      <a:pt x="279344" y="170411"/>
                      <a:pt x="203846" y="139133"/>
                      <a:pt x="183354" y="85205"/>
                    </a:cubicBezTo>
                    <a:lnTo>
                      <a:pt x="160704" y="24807"/>
                    </a:lnTo>
                    <a:cubicBezTo>
                      <a:pt x="156390" y="12943"/>
                      <a:pt x="144525" y="5393"/>
                      <a:pt x="130504" y="5393"/>
                    </a:cubicBezTo>
                    <a:cubicBezTo>
                      <a:pt x="97070" y="7550"/>
                      <a:pt x="64713" y="5393"/>
                      <a:pt x="31278" y="0"/>
                    </a:cubicBezTo>
                    <a:cubicBezTo>
                      <a:pt x="29120" y="0"/>
                      <a:pt x="26964" y="0"/>
                      <a:pt x="25885" y="1078"/>
                    </a:cubicBezTo>
                    <a:cubicBezTo>
                      <a:pt x="24807" y="2157"/>
                      <a:pt x="23728" y="4314"/>
                      <a:pt x="23728" y="6471"/>
                    </a:cubicBezTo>
                    <a:lnTo>
                      <a:pt x="24807" y="80891"/>
                    </a:lnTo>
                    <a:cubicBezTo>
                      <a:pt x="24807" y="102462"/>
                      <a:pt x="23728" y="124033"/>
                      <a:pt x="20492" y="144526"/>
                    </a:cubicBezTo>
                    <a:lnTo>
                      <a:pt x="8628" y="223260"/>
                    </a:lnTo>
                    <a:cubicBezTo>
                      <a:pt x="7549" y="223260"/>
                      <a:pt x="7549" y="223260"/>
                      <a:pt x="6471" y="224339"/>
                    </a:cubicBezTo>
                    <a:cubicBezTo>
                      <a:pt x="5393" y="224339"/>
                      <a:pt x="4314" y="225417"/>
                      <a:pt x="3236" y="226496"/>
                    </a:cubicBezTo>
                    <a:lnTo>
                      <a:pt x="2157" y="227574"/>
                    </a:lnTo>
                    <a:lnTo>
                      <a:pt x="2157" y="227574"/>
                    </a:lnTo>
                    <a:lnTo>
                      <a:pt x="2157" y="227574"/>
                    </a:lnTo>
                    <a:lnTo>
                      <a:pt x="2157" y="227574"/>
                    </a:lnTo>
                    <a:cubicBezTo>
                      <a:pt x="2157" y="227574"/>
                      <a:pt x="1078" y="228653"/>
                      <a:pt x="1078" y="228653"/>
                    </a:cubicBezTo>
                    <a:cubicBezTo>
                      <a:pt x="0" y="229731"/>
                      <a:pt x="0" y="230810"/>
                      <a:pt x="0" y="231888"/>
                    </a:cubicBezTo>
                    <a:cubicBezTo>
                      <a:pt x="0" y="232967"/>
                      <a:pt x="0" y="234046"/>
                      <a:pt x="0" y="235124"/>
                    </a:cubicBezTo>
                    <a:lnTo>
                      <a:pt x="0" y="238360"/>
                    </a:lnTo>
                    <a:lnTo>
                      <a:pt x="0" y="243752"/>
                    </a:lnTo>
                    <a:lnTo>
                      <a:pt x="0" y="266402"/>
                    </a:lnTo>
                    <a:lnTo>
                      <a:pt x="0" y="277188"/>
                    </a:lnTo>
                    <a:lnTo>
                      <a:pt x="0" y="280423"/>
                    </a:lnTo>
                    <a:cubicBezTo>
                      <a:pt x="0" y="281502"/>
                      <a:pt x="0" y="281502"/>
                      <a:pt x="0" y="281502"/>
                    </a:cubicBezTo>
                    <a:lnTo>
                      <a:pt x="0" y="282580"/>
                    </a:lnTo>
                    <a:cubicBezTo>
                      <a:pt x="0" y="282580"/>
                      <a:pt x="0" y="283659"/>
                      <a:pt x="0" y="283659"/>
                    </a:cubicBezTo>
                    <a:cubicBezTo>
                      <a:pt x="1078" y="285816"/>
                      <a:pt x="2157" y="287973"/>
                      <a:pt x="3236" y="289052"/>
                    </a:cubicBezTo>
                    <a:lnTo>
                      <a:pt x="3236" y="289052"/>
                    </a:lnTo>
                    <a:cubicBezTo>
                      <a:pt x="4314" y="290130"/>
                      <a:pt x="6471" y="291209"/>
                      <a:pt x="8628" y="291209"/>
                    </a:cubicBezTo>
                    <a:cubicBezTo>
                      <a:pt x="9707" y="291209"/>
                      <a:pt x="10786" y="291209"/>
                      <a:pt x="11864" y="291209"/>
                    </a:cubicBezTo>
                    <a:lnTo>
                      <a:pt x="14021" y="291209"/>
                    </a:lnTo>
                    <a:lnTo>
                      <a:pt x="23728" y="291209"/>
                    </a:lnTo>
                    <a:lnTo>
                      <a:pt x="42063" y="291209"/>
                    </a:lnTo>
                    <a:lnTo>
                      <a:pt x="79812" y="291209"/>
                    </a:lnTo>
                    <a:lnTo>
                      <a:pt x="155311" y="291209"/>
                    </a:lnTo>
                    <a:lnTo>
                      <a:pt x="305230" y="291209"/>
                    </a:lnTo>
                    <a:lnTo>
                      <a:pt x="305230" y="291209"/>
                    </a:lnTo>
                    <a:cubicBezTo>
                      <a:pt x="321408" y="291209"/>
                      <a:pt x="336507" y="290130"/>
                      <a:pt x="351607" y="289052"/>
                    </a:cubicBezTo>
                    <a:cubicBezTo>
                      <a:pt x="366707" y="287973"/>
                      <a:pt x="382886" y="285816"/>
                      <a:pt x="397985" y="283659"/>
                    </a:cubicBezTo>
                    <a:cubicBezTo>
                      <a:pt x="405535" y="282580"/>
                      <a:pt x="413085" y="281502"/>
                      <a:pt x="420635" y="279345"/>
                    </a:cubicBezTo>
                    <a:cubicBezTo>
                      <a:pt x="428184" y="277188"/>
                      <a:pt x="435734" y="276109"/>
                      <a:pt x="443284" y="272873"/>
                    </a:cubicBezTo>
                    <a:cubicBezTo>
                      <a:pt x="446520" y="271795"/>
                      <a:pt x="450834" y="270716"/>
                      <a:pt x="454070" y="268559"/>
                    </a:cubicBezTo>
                    <a:cubicBezTo>
                      <a:pt x="456227" y="267481"/>
                      <a:pt x="457305" y="266402"/>
                      <a:pt x="459462" y="265323"/>
                    </a:cubicBezTo>
                    <a:lnTo>
                      <a:pt x="460541" y="265323"/>
                    </a:lnTo>
                    <a:lnTo>
                      <a:pt x="460541" y="265323"/>
                    </a:lnTo>
                    <a:lnTo>
                      <a:pt x="460541" y="265323"/>
                    </a:lnTo>
                    <a:lnTo>
                      <a:pt x="460541" y="265323"/>
                    </a:lnTo>
                    <a:lnTo>
                      <a:pt x="460541" y="265323"/>
                    </a:lnTo>
                    <a:lnTo>
                      <a:pt x="461620" y="265323"/>
                    </a:lnTo>
                    <a:cubicBezTo>
                      <a:pt x="461620" y="265323"/>
                      <a:pt x="461620" y="265323"/>
                      <a:pt x="462698" y="264245"/>
                    </a:cubicBezTo>
                    <a:lnTo>
                      <a:pt x="463777" y="263166"/>
                    </a:lnTo>
                    <a:lnTo>
                      <a:pt x="464855" y="262088"/>
                    </a:lnTo>
                    <a:cubicBezTo>
                      <a:pt x="464855" y="262088"/>
                      <a:pt x="465934" y="261009"/>
                      <a:pt x="465934" y="261009"/>
                    </a:cubicBezTo>
                    <a:cubicBezTo>
                      <a:pt x="467012" y="259931"/>
                      <a:pt x="467012" y="258852"/>
                      <a:pt x="467012" y="257774"/>
                    </a:cubicBezTo>
                    <a:cubicBezTo>
                      <a:pt x="467012" y="256695"/>
                      <a:pt x="467012" y="256695"/>
                      <a:pt x="467012" y="255617"/>
                    </a:cubicBezTo>
                    <a:cubicBezTo>
                      <a:pt x="465934" y="256695"/>
                      <a:pt x="465934" y="255617"/>
                      <a:pt x="465934" y="255617"/>
                    </a:cubicBezTo>
                    <a:close/>
                    <a:moveTo>
                      <a:pt x="78734" y="287973"/>
                    </a:moveTo>
                    <a:lnTo>
                      <a:pt x="40985" y="287973"/>
                    </a:lnTo>
                    <a:lnTo>
                      <a:pt x="22649" y="287973"/>
                    </a:lnTo>
                    <a:lnTo>
                      <a:pt x="12942" y="287973"/>
                    </a:lnTo>
                    <a:cubicBezTo>
                      <a:pt x="11864" y="287973"/>
                      <a:pt x="9707" y="287973"/>
                      <a:pt x="8628" y="287973"/>
                    </a:cubicBezTo>
                    <a:cubicBezTo>
                      <a:pt x="7549" y="287973"/>
                      <a:pt x="6471" y="286894"/>
                      <a:pt x="5393" y="286894"/>
                    </a:cubicBezTo>
                    <a:lnTo>
                      <a:pt x="5393" y="286894"/>
                    </a:lnTo>
                    <a:cubicBezTo>
                      <a:pt x="4314" y="285816"/>
                      <a:pt x="3236" y="284737"/>
                      <a:pt x="3236" y="283659"/>
                    </a:cubicBezTo>
                    <a:lnTo>
                      <a:pt x="3236" y="283659"/>
                    </a:lnTo>
                    <a:cubicBezTo>
                      <a:pt x="3236" y="283659"/>
                      <a:pt x="3236" y="283659"/>
                      <a:pt x="3236" y="283659"/>
                    </a:cubicBezTo>
                    <a:cubicBezTo>
                      <a:pt x="3236" y="283659"/>
                      <a:pt x="3236" y="282580"/>
                      <a:pt x="3236" y="282580"/>
                    </a:cubicBezTo>
                    <a:lnTo>
                      <a:pt x="3236" y="279345"/>
                    </a:lnTo>
                    <a:lnTo>
                      <a:pt x="3236" y="268559"/>
                    </a:lnTo>
                    <a:lnTo>
                      <a:pt x="3236" y="245910"/>
                    </a:lnTo>
                    <a:lnTo>
                      <a:pt x="3236" y="240517"/>
                    </a:lnTo>
                    <a:lnTo>
                      <a:pt x="3236" y="237281"/>
                    </a:lnTo>
                    <a:cubicBezTo>
                      <a:pt x="3236" y="236203"/>
                      <a:pt x="3236" y="236203"/>
                      <a:pt x="3236" y="235124"/>
                    </a:cubicBezTo>
                    <a:cubicBezTo>
                      <a:pt x="3236" y="234046"/>
                      <a:pt x="3236" y="234046"/>
                      <a:pt x="4314" y="232967"/>
                    </a:cubicBezTo>
                    <a:cubicBezTo>
                      <a:pt x="4314" y="232967"/>
                      <a:pt x="4314" y="232967"/>
                      <a:pt x="4314" y="232967"/>
                    </a:cubicBezTo>
                    <a:cubicBezTo>
                      <a:pt x="4314" y="232967"/>
                      <a:pt x="4314" y="232967"/>
                      <a:pt x="4314" y="232967"/>
                    </a:cubicBezTo>
                    <a:lnTo>
                      <a:pt x="4314" y="232967"/>
                    </a:lnTo>
                    <a:lnTo>
                      <a:pt x="4314" y="232967"/>
                    </a:lnTo>
                    <a:lnTo>
                      <a:pt x="4314" y="232967"/>
                    </a:lnTo>
                    <a:lnTo>
                      <a:pt x="4314" y="232967"/>
                    </a:lnTo>
                    <a:lnTo>
                      <a:pt x="4314" y="232967"/>
                    </a:lnTo>
                    <a:cubicBezTo>
                      <a:pt x="4314" y="232967"/>
                      <a:pt x="5393" y="231888"/>
                      <a:pt x="6471" y="231888"/>
                    </a:cubicBezTo>
                    <a:cubicBezTo>
                      <a:pt x="7549" y="231888"/>
                      <a:pt x="7549" y="231888"/>
                      <a:pt x="8628" y="231888"/>
                    </a:cubicBezTo>
                    <a:lnTo>
                      <a:pt x="9707" y="231888"/>
                    </a:lnTo>
                    <a:lnTo>
                      <a:pt x="9707" y="231888"/>
                    </a:lnTo>
                    <a:lnTo>
                      <a:pt x="9707" y="231888"/>
                    </a:lnTo>
                    <a:lnTo>
                      <a:pt x="9707" y="231888"/>
                    </a:lnTo>
                    <a:lnTo>
                      <a:pt x="10786" y="231888"/>
                    </a:lnTo>
                    <a:lnTo>
                      <a:pt x="14021" y="231888"/>
                    </a:lnTo>
                    <a:lnTo>
                      <a:pt x="19414" y="231888"/>
                    </a:lnTo>
                    <a:lnTo>
                      <a:pt x="30199" y="231888"/>
                    </a:lnTo>
                    <a:lnTo>
                      <a:pt x="118641" y="231888"/>
                    </a:lnTo>
                    <a:lnTo>
                      <a:pt x="293365" y="231888"/>
                    </a:lnTo>
                    <a:lnTo>
                      <a:pt x="298758" y="290130"/>
                    </a:lnTo>
                    <a:lnTo>
                      <a:pt x="153154" y="290130"/>
                    </a:lnTo>
                    <a:lnTo>
                      <a:pt x="78734" y="290130"/>
                    </a:lnTo>
                    <a:close/>
                    <a:moveTo>
                      <a:pt x="460541" y="259931"/>
                    </a:moveTo>
                    <a:cubicBezTo>
                      <a:pt x="459462" y="261009"/>
                      <a:pt x="459462" y="261009"/>
                      <a:pt x="460541" y="259931"/>
                    </a:cubicBezTo>
                    <a:lnTo>
                      <a:pt x="459462" y="261009"/>
                    </a:lnTo>
                    <a:cubicBezTo>
                      <a:pt x="459462" y="261009"/>
                      <a:pt x="459462" y="261009"/>
                      <a:pt x="459462" y="261009"/>
                    </a:cubicBezTo>
                    <a:lnTo>
                      <a:pt x="459462" y="261009"/>
                    </a:lnTo>
                    <a:cubicBezTo>
                      <a:pt x="459462" y="261009"/>
                      <a:pt x="459462" y="261009"/>
                      <a:pt x="459462" y="261009"/>
                    </a:cubicBezTo>
                    <a:lnTo>
                      <a:pt x="458384" y="261009"/>
                    </a:lnTo>
                    <a:lnTo>
                      <a:pt x="458384" y="261009"/>
                    </a:lnTo>
                    <a:lnTo>
                      <a:pt x="458384" y="261009"/>
                    </a:lnTo>
                    <a:lnTo>
                      <a:pt x="458384" y="261009"/>
                    </a:lnTo>
                    <a:lnTo>
                      <a:pt x="457305" y="261009"/>
                    </a:lnTo>
                    <a:cubicBezTo>
                      <a:pt x="456227" y="262088"/>
                      <a:pt x="454070" y="263166"/>
                      <a:pt x="451912" y="263166"/>
                    </a:cubicBezTo>
                    <a:cubicBezTo>
                      <a:pt x="448677" y="264245"/>
                      <a:pt x="444362" y="266402"/>
                      <a:pt x="441127" y="267481"/>
                    </a:cubicBezTo>
                    <a:cubicBezTo>
                      <a:pt x="433577" y="269638"/>
                      <a:pt x="426028" y="271795"/>
                      <a:pt x="418478" y="272873"/>
                    </a:cubicBezTo>
                    <a:cubicBezTo>
                      <a:pt x="410928" y="275031"/>
                      <a:pt x="403378" y="276109"/>
                      <a:pt x="395828" y="277188"/>
                    </a:cubicBezTo>
                    <a:cubicBezTo>
                      <a:pt x="380728" y="279345"/>
                      <a:pt x="365628" y="281502"/>
                      <a:pt x="349450" y="282580"/>
                    </a:cubicBezTo>
                    <a:cubicBezTo>
                      <a:pt x="334351" y="283659"/>
                      <a:pt x="318173" y="284737"/>
                      <a:pt x="303073" y="284737"/>
                    </a:cubicBezTo>
                    <a:lnTo>
                      <a:pt x="297680" y="226496"/>
                    </a:lnTo>
                    <a:cubicBezTo>
                      <a:pt x="304151" y="226496"/>
                      <a:pt x="311701" y="226496"/>
                      <a:pt x="318173" y="226496"/>
                    </a:cubicBezTo>
                    <a:cubicBezTo>
                      <a:pt x="325722" y="226496"/>
                      <a:pt x="333272" y="225417"/>
                      <a:pt x="341900" y="225417"/>
                    </a:cubicBezTo>
                    <a:cubicBezTo>
                      <a:pt x="349450" y="225417"/>
                      <a:pt x="357000" y="224339"/>
                      <a:pt x="365628" y="223260"/>
                    </a:cubicBezTo>
                    <a:cubicBezTo>
                      <a:pt x="369943" y="223260"/>
                      <a:pt x="373178" y="222181"/>
                      <a:pt x="377493" y="222181"/>
                    </a:cubicBezTo>
                    <a:cubicBezTo>
                      <a:pt x="381807" y="222181"/>
                      <a:pt x="385042" y="221103"/>
                      <a:pt x="389357" y="221103"/>
                    </a:cubicBezTo>
                    <a:cubicBezTo>
                      <a:pt x="396907" y="220024"/>
                      <a:pt x="404457" y="218946"/>
                      <a:pt x="413085" y="217867"/>
                    </a:cubicBezTo>
                    <a:cubicBezTo>
                      <a:pt x="417399" y="216789"/>
                      <a:pt x="420635" y="216789"/>
                      <a:pt x="424949" y="215710"/>
                    </a:cubicBezTo>
                    <a:cubicBezTo>
                      <a:pt x="429263" y="214632"/>
                      <a:pt x="432499" y="214632"/>
                      <a:pt x="436813" y="213553"/>
                    </a:cubicBezTo>
                    <a:cubicBezTo>
                      <a:pt x="438970" y="213553"/>
                      <a:pt x="441127" y="212475"/>
                      <a:pt x="442206" y="212475"/>
                    </a:cubicBezTo>
                    <a:lnTo>
                      <a:pt x="447599" y="211396"/>
                    </a:lnTo>
                    <a:lnTo>
                      <a:pt x="448677" y="211396"/>
                    </a:lnTo>
                    <a:lnTo>
                      <a:pt x="448677" y="211396"/>
                    </a:lnTo>
                    <a:lnTo>
                      <a:pt x="448677" y="211396"/>
                    </a:lnTo>
                    <a:cubicBezTo>
                      <a:pt x="448677" y="211396"/>
                      <a:pt x="449755" y="211396"/>
                      <a:pt x="449755" y="211396"/>
                    </a:cubicBezTo>
                    <a:cubicBezTo>
                      <a:pt x="450834" y="211396"/>
                      <a:pt x="450834" y="211396"/>
                      <a:pt x="451912" y="211396"/>
                    </a:cubicBezTo>
                    <a:cubicBezTo>
                      <a:pt x="451912" y="211396"/>
                      <a:pt x="452991" y="211396"/>
                      <a:pt x="452991" y="211396"/>
                    </a:cubicBezTo>
                    <a:cubicBezTo>
                      <a:pt x="452991" y="211396"/>
                      <a:pt x="454070" y="211396"/>
                      <a:pt x="454070" y="212475"/>
                    </a:cubicBezTo>
                    <a:lnTo>
                      <a:pt x="454070" y="212475"/>
                    </a:lnTo>
                    <a:lnTo>
                      <a:pt x="454070" y="212475"/>
                    </a:lnTo>
                    <a:lnTo>
                      <a:pt x="454070" y="212475"/>
                    </a:lnTo>
                    <a:cubicBezTo>
                      <a:pt x="454070" y="212475"/>
                      <a:pt x="454070" y="212475"/>
                      <a:pt x="454070" y="212475"/>
                    </a:cubicBezTo>
                    <a:cubicBezTo>
                      <a:pt x="454070" y="212475"/>
                      <a:pt x="454070" y="212475"/>
                      <a:pt x="455148" y="213553"/>
                    </a:cubicBezTo>
                    <a:cubicBezTo>
                      <a:pt x="455148" y="214632"/>
                      <a:pt x="456227" y="214632"/>
                      <a:pt x="456227" y="215710"/>
                    </a:cubicBezTo>
                    <a:cubicBezTo>
                      <a:pt x="456227" y="215710"/>
                      <a:pt x="456227" y="215710"/>
                      <a:pt x="456227" y="216789"/>
                    </a:cubicBezTo>
                    <a:lnTo>
                      <a:pt x="456227" y="216789"/>
                    </a:lnTo>
                    <a:lnTo>
                      <a:pt x="456227" y="216789"/>
                    </a:lnTo>
                    <a:cubicBezTo>
                      <a:pt x="456227" y="216789"/>
                      <a:pt x="456227" y="216789"/>
                      <a:pt x="456227" y="216789"/>
                    </a:cubicBezTo>
                    <a:lnTo>
                      <a:pt x="456227" y="216789"/>
                    </a:lnTo>
                    <a:lnTo>
                      <a:pt x="456227" y="217867"/>
                    </a:lnTo>
                    <a:lnTo>
                      <a:pt x="457305" y="223260"/>
                    </a:lnTo>
                    <a:lnTo>
                      <a:pt x="458384" y="235124"/>
                    </a:lnTo>
                    <a:lnTo>
                      <a:pt x="459462" y="246988"/>
                    </a:lnTo>
                    <a:lnTo>
                      <a:pt x="460541" y="252381"/>
                    </a:lnTo>
                    <a:cubicBezTo>
                      <a:pt x="461620" y="257774"/>
                      <a:pt x="460541" y="258852"/>
                      <a:pt x="460541" y="259931"/>
                    </a:cubicBezTo>
                    <a:close/>
                  </a:path>
                </a:pathLst>
              </a:custGeom>
              <a:solidFill>
                <a:srgbClr val="163156"/>
              </a:solidFill>
              <a:ln w="10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57" name="Freihandform: Form 3056">
                <a:extLst>
                  <a:ext uri="{FF2B5EF4-FFF2-40B4-BE49-F238E27FC236}">
                    <a16:creationId xmlns:a16="http://schemas.microsoft.com/office/drawing/2014/main" id="{4668ADE1-9696-4820-B992-C69BF148BCAC}"/>
                  </a:ext>
                </a:extLst>
              </p:cNvPr>
              <p:cNvSpPr/>
              <p:nvPr/>
            </p:nvSpPr>
            <p:spPr>
              <a:xfrm>
                <a:off x="9286352" y="3685454"/>
                <a:ext cx="9075" cy="43588"/>
              </a:xfrm>
              <a:custGeom>
                <a:avLst/>
                <a:gdLst>
                  <a:gd name="connsiteX0" fmla="*/ 3236 w 9075"/>
                  <a:gd name="connsiteY0" fmla="*/ 43589 h 43588"/>
                  <a:gd name="connsiteX1" fmla="*/ 1079 w 9075"/>
                  <a:gd name="connsiteY1" fmla="*/ 41432 h 43588"/>
                  <a:gd name="connsiteX2" fmla="*/ 0 w 9075"/>
                  <a:gd name="connsiteY2" fmla="*/ 29568 h 43588"/>
                  <a:gd name="connsiteX3" fmla="*/ 4314 w 9075"/>
                  <a:gd name="connsiteY3" fmla="*/ 1525 h 43588"/>
                  <a:gd name="connsiteX4" fmla="*/ 7550 w 9075"/>
                  <a:gd name="connsiteY4" fmla="*/ 447 h 43588"/>
                  <a:gd name="connsiteX5" fmla="*/ 8628 w 9075"/>
                  <a:gd name="connsiteY5" fmla="*/ 3682 h 43588"/>
                  <a:gd name="connsiteX6" fmla="*/ 4314 w 9075"/>
                  <a:gd name="connsiteY6" fmla="*/ 30646 h 43588"/>
                  <a:gd name="connsiteX7" fmla="*/ 5393 w 9075"/>
                  <a:gd name="connsiteY7" fmla="*/ 42510 h 43588"/>
                  <a:gd name="connsiteX8" fmla="*/ 3236 w 9075"/>
                  <a:gd name="connsiteY8" fmla="*/ 43589 h 43588"/>
                  <a:gd name="connsiteX9" fmla="*/ 3236 w 9075"/>
                  <a:gd name="connsiteY9" fmla="*/ 43589 h 43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075" h="43588">
                    <a:moveTo>
                      <a:pt x="3236" y="43589"/>
                    </a:moveTo>
                    <a:cubicBezTo>
                      <a:pt x="2157" y="43589"/>
                      <a:pt x="1079" y="42510"/>
                      <a:pt x="1079" y="41432"/>
                    </a:cubicBezTo>
                    <a:cubicBezTo>
                      <a:pt x="1079" y="37118"/>
                      <a:pt x="0" y="33882"/>
                      <a:pt x="0" y="29568"/>
                    </a:cubicBezTo>
                    <a:cubicBezTo>
                      <a:pt x="0" y="19861"/>
                      <a:pt x="1079" y="10154"/>
                      <a:pt x="4314" y="1525"/>
                    </a:cubicBezTo>
                    <a:cubicBezTo>
                      <a:pt x="4314" y="447"/>
                      <a:pt x="6472" y="-632"/>
                      <a:pt x="7550" y="447"/>
                    </a:cubicBezTo>
                    <a:cubicBezTo>
                      <a:pt x="8628" y="447"/>
                      <a:pt x="9707" y="2604"/>
                      <a:pt x="8628" y="3682"/>
                    </a:cubicBezTo>
                    <a:cubicBezTo>
                      <a:pt x="6472" y="12311"/>
                      <a:pt x="4314" y="20939"/>
                      <a:pt x="4314" y="30646"/>
                    </a:cubicBezTo>
                    <a:cubicBezTo>
                      <a:pt x="4314" y="34960"/>
                      <a:pt x="4314" y="38196"/>
                      <a:pt x="5393" y="42510"/>
                    </a:cubicBezTo>
                    <a:cubicBezTo>
                      <a:pt x="5393" y="42510"/>
                      <a:pt x="4314" y="43589"/>
                      <a:pt x="3236" y="43589"/>
                    </a:cubicBezTo>
                    <a:cubicBezTo>
                      <a:pt x="3236" y="43589"/>
                      <a:pt x="3236" y="43589"/>
                      <a:pt x="3236" y="43589"/>
                    </a:cubicBezTo>
                    <a:close/>
                  </a:path>
                </a:pathLst>
              </a:custGeom>
              <a:solidFill>
                <a:srgbClr val="163156"/>
              </a:solidFill>
              <a:ln w="10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3058" name="Grafik 2">
                <a:extLst>
                  <a:ext uri="{FF2B5EF4-FFF2-40B4-BE49-F238E27FC236}">
                    <a16:creationId xmlns:a16="http://schemas.microsoft.com/office/drawing/2014/main" id="{FC4098A6-3A29-4454-ACDD-2386DCF2AFAC}"/>
                  </a:ext>
                </a:extLst>
              </p:cNvPr>
              <p:cNvGrpSpPr/>
              <p:nvPr/>
            </p:nvGrpSpPr>
            <p:grpSpPr>
              <a:xfrm>
                <a:off x="9220561" y="3691293"/>
                <a:ext cx="23728" cy="23728"/>
                <a:chOff x="9220561" y="3691293"/>
                <a:chExt cx="23728" cy="23728"/>
              </a:xfrm>
              <a:solidFill>
                <a:srgbClr val="FFFFFF"/>
              </a:solidFill>
            </p:grpSpPr>
            <p:sp>
              <p:nvSpPr>
                <p:cNvPr id="3059" name="Freihandform: Form 3058">
                  <a:extLst>
                    <a:ext uri="{FF2B5EF4-FFF2-40B4-BE49-F238E27FC236}">
                      <a16:creationId xmlns:a16="http://schemas.microsoft.com/office/drawing/2014/main" id="{5FF69BDE-9BD2-4AE2-81EB-02D08ACA57BC}"/>
                    </a:ext>
                  </a:extLst>
                </p:cNvPr>
                <p:cNvSpPr/>
                <p:nvPr/>
              </p:nvSpPr>
              <p:spPr>
                <a:xfrm>
                  <a:off x="9220561" y="3691293"/>
                  <a:ext cx="23728" cy="23728"/>
                </a:xfrm>
                <a:custGeom>
                  <a:avLst/>
                  <a:gdLst>
                    <a:gd name="connsiteX0" fmla="*/ 11864 w 23728"/>
                    <a:gd name="connsiteY0" fmla="*/ 23728 h 23728"/>
                    <a:gd name="connsiteX1" fmla="*/ 0 w 23728"/>
                    <a:gd name="connsiteY1" fmla="*/ 11864 h 23728"/>
                    <a:gd name="connsiteX2" fmla="*/ 11864 w 23728"/>
                    <a:gd name="connsiteY2" fmla="*/ 0 h 23728"/>
                    <a:gd name="connsiteX3" fmla="*/ 23728 w 23728"/>
                    <a:gd name="connsiteY3" fmla="*/ 11864 h 23728"/>
                    <a:gd name="connsiteX4" fmla="*/ 11864 w 23728"/>
                    <a:gd name="connsiteY4" fmla="*/ 23728 h 23728"/>
                    <a:gd name="connsiteX5" fmla="*/ 11864 w 23728"/>
                    <a:gd name="connsiteY5" fmla="*/ 4314 h 23728"/>
                    <a:gd name="connsiteX6" fmla="*/ 3236 w 23728"/>
                    <a:gd name="connsiteY6" fmla="*/ 11864 h 23728"/>
                    <a:gd name="connsiteX7" fmla="*/ 11864 w 23728"/>
                    <a:gd name="connsiteY7" fmla="*/ 19414 h 23728"/>
                    <a:gd name="connsiteX8" fmla="*/ 20492 w 23728"/>
                    <a:gd name="connsiteY8" fmla="*/ 11864 h 23728"/>
                    <a:gd name="connsiteX9" fmla="*/ 11864 w 23728"/>
                    <a:gd name="connsiteY9" fmla="*/ 4314 h 23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728" h="23728">
                      <a:moveTo>
                        <a:pt x="11864" y="23728"/>
                      </a:moveTo>
                      <a:cubicBezTo>
                        <a:pt x="5393" y="23728"/>
                        <a:pt x="0" y="18335"/>
                        <a:pt x="0" y="11864"/>
                      </a:cubicBezTo>
                      <a:cubicBezTo>
                        <a:pt x="0" y="5393"/>
                        <a:pt x="5393" y="0"/>
                        <a:pt x="11864" y="0"/>
                      </a:cubicBezTo>
                      <a:cubicBezTo>
                        <a:pt x="18335" y="0"/>
                        <a:pt x="23728" y="5393"/>
                        <a:pt x="23728" y="11864"/>
                      </a:cubicBezTo>
                      <a:cubicBezTo>
                        <a:pt x="23728" y="18335"/>
                        <a:pt x="18335" y="23728"/>
                        <a:pt x="11864" y="23728"/>
                      </a:cubicBezTo>
                      <a:close/>
                      <a:moveTo>
                        <a:pt x="11864" y="4314"/>
                      </a:moveTo>
                      <a:cubicBezTo>
                        <a:pt x="7550" y="4314"/>
                        <a:pt x="3236" y="7550"/>
                        <a:pt x="3236" y="11864"/>
                      </a:cubicBezTo>
                      <a:cubicBezTo>
                        <a:pt x="3236" y="16178"/>
                        <a:pt x="7550" y="19414"/>
                        <a:pt x="11864" y="19414"/>
                      </a:cubicBezTo>
                      <a:cubicBezTo>
                        <a:pt x="16178" y="19414"/>
                        <a:pt x="20492" y="16178"/>
                        <a:pt x="20492" y="11864"/>
                      </a:cubicBezTo>
                      <a:cubicBezTo>
                        <a:pt x="20492" y="7550"/>
                        <a:pt x="16178" y="4314"/>
                        <a:pt x="11864" y="43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060" name="Freihandform: Form 3059">
                  <a:extLst>
                    <a:ext uri="{FF2B5EF4-FFF2-40B4-BE49-F238E27FC236}">
                      <a16:creationId xmlns:a16="http://schemas.microsoft.com/office/drawing/2014/main" id="{791ED9C4-2E5E-4FE0-8C68-9BE5D2ECA19B}"/>
                    </a:ext>
                  </a:extLst>
                </p:cNvPr>
                <p:cNvSpPr/>
                <p:nvPr/>
              </p:nvSpPr>
              <p:spPr>
                <a:xfrm>
                  <a:off x="9225954" y="3696686"/>
                  <a:ext cx="12942" cy="12942"/>
                </a:xfrm>
                <a:custGeom>
                  <a:avLst/>
                  <a:gdLst>
                    <a:gd name="connsiteX0" fmla="*/ 6471 w 12942"/>
                    <a:gd name="connsiteY0" fmla="*/ 12943 h 12942"/>
                    <a:gd name="connsiteX1" fmla="*/ 0 w 12942"/>
                    <a:gd name="connsiteY1" fmla="*/ 6471 h 12942"/>
                    <a:gd name="connsiteX2" fmla="*/ 6471 w 12942"/>
                    <a:gd name="connsiteY2" fmla="*/ 0 h 12942"/>
                    <a:gd name="connsiteX3" fmla="*/ 12943 w 12942"/>
                    <a:gd name="connsiteY3" fmla="*/ 6471 h 12942"/>
                    <a:gd name="connsiteX4" fmla="*/ 6471 w 12942"/>
                    <a:gd name="connsiteY4" fmla="*/ 12943 h 12942"/>
                    <a:gd name="connsiteX5" fmla="*/ 6471 w 12942"/>
                    <a:gd name="connsiteY5" fmla="*/ 2157 h 12942"/>
                    <a:gd name="connsiteX6" fmla="*/ 2157 w 12942"/>
                    <a:gd name="connsiteY6" fmla="*/ 6471 h 12942"/>
                    <a:gd name="connsiteX7" fmla="*/ 6471 w 12942"/>
                    <a:gd name="connsiteY7" fmla="*/ 10786 h 12942"/>
                    <a:gd name="connsiteX8" fmla="*/ 10786 w 12942"/>
                    <a:gd name="connsiteY8" fmla="*/ 6471 h 12942"/>
                    <a:gd name="connsiteX9" fmla="*/ 6471 w 12942"/>
                    <a:gd name="connsiteY9" fmla="*/ 2157 h 12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942" h="12942">
                      <a:moveTo>
                        <a:pt x="6471" y="12943"/>
                      </a:moveTo>
                      <a:cubicBezTo>
                        <a:pt x="2157" y="12943"/>
                        <a:pt x="0" y="9707"/>
                        <a:pt x="0" y="6471"/>
                      </a:cubicBezTo>
                      <a:cubicBezTo>
                        <a:pt x="0" y="3236"/>
                        <a:pt x="3236" y="0"/>
                        <a:pt x="6471" y="0"/>
                      </a:cubicBezTo>
                      <a:cubicBezTo>
                        <a:pt x="10786" y="0"/>
                        <a:pt x="12943" y="3236"/>
                        <a:pt x="12943" y="6471"/>
                      </a:cubicBezTo>
                      <a:cubicBezTo>
                        <a:pt x="12943" y="9707"/>
                        <a:pt x="9707" y="12943"/>
                        <a:pt x="6471" y="12943"/>
                      </a:cubicBezTo>
                      <a:close/>
                      <a:moveTo>
                        <a:pt x="6471" y="2157"/>
                      </a:moveTo>
                      <a:cubicBezTo>
                        <a:pt x="4314" y="2157"/>
                        <a:pt x="2157" y="4314"/>
                        <a:pt x="2157" y="6471"/>
                      </a:cubicBezTo>
                      <a:cubicBezTo>
                        <a:pt x="2157" y="8628"/>
                        <a:pt x="4314" y="10786"/>
                        <a:pt x="6471" y="10786"/>
                      </a:cubicBezTo>
                      <a:cubicBezTo>
                        <a:pt x="8628" y="10786"/>
                        <a:pt x="10786" y="8628"/>
                        <a:pt x="10786" y="6471"/>
                      </a:cubicBezTo>
                      <a:cubicBezTo>
                        <a:pt x="10786" y="4314"/>
                        <a:pt x="8628" y="2157"/>
                        <a:pt x="6471" y="21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3061" name="Grafik 2">
                <a:extLst>
                  <a:ext uri="{FF2B5EF4-FFF2-40B4-BE49-F238E27FC236}">
                    <a16:creationId xmlns:a16="http://schemas.microsoft.com/office/drawing/2014/main" id="{C8E4E6A1-6B7F-4EF8-BAA7-05311030B91D}"/>
                  </a:ext>
                </a:extLst>
              </p:cNvPr>
              <p:cNvGrpSpPr/>
              <p:nvPr/>
            </p:nvGrpSpPr>
            <p:grpSpPr>
              <a:xfrm>
                <a:off x="9172026" y="3678350"/>
                <a:ext cx="23865" cy="23728"/>
                <a:chOff x="9172026" y="3678350"/>
                <a:chExt cx="23865" cy="23728"/>
              </a:xfrm>
              <a:solidFill>
                <a:srgbClr val="FFFFFF"/>
              </a:solidFill>
            </p:grpSpPr>
            <p:sp>
              <p:nvSpPr>
                <p:cNvPr id="3062" name="Freihandform: Form 3061">
                  <a:extLst>
                    <a:ext uri="{FF2B5EF4-FFF2-40B4-BE49-F238E27FC236}">
                      <a16:creationId xmlns:a16="http://schemas.microsoft.com/office/drawing/2014/main" id="{DB19D21D-DFCB-4D0D-9898-3731E7B4DD6B}"/>
                    </a:ext>
                  </a:extLst>
                </p:cNvPr>
                <p:cNvSpPr/>
                <p:nvPr/>
              </p:nvSpPr>
              <p:spPr>
                <a:xfrm>
                  <a:off x="9172026" y="3678350"/>
                  <a:ext cx="23865" cy="23728"/>
                </a:xfrm>
                <a:custGeom>
                  <a:avLst/>
                  <a:gdLst>
                    <a:gd name="connsiteX0" fmla="*/ 11864 w 23865"/>
                    <a:gd name="connsiteY0" fmla="*/ 23728 h 23728"/>
                    <a:gd name="connsiteX1" fmla="*/ 0 w 23865"/>
                    <a:gd name="connsiteY1" fmla="*/ 11864 h 23728"/>
                    <a:gd name="connsiteX2" fmla="*/ 11864 w 23865"/>
                    <a:gd name="connsiteY2" fmla="*/ 0 h 23728"/>
                    <a:gd name="connsiteX3" fmla="*/ 23728 w 23865"/>
                    <a:gd name="connsiteY3" fmla="*/ 11864 h 23728"/>
                    <a:gd name="connsiteX4" fmla="*/ 11864 w 23865"/>
                    <a:gd name="connsiteY4" fmla="*/ 23728 h 23728"/>
                    <a:gd name="connsiteX5" fmla="*/ 11864 w 23865"/>
                    <a:gd name="connsiteY5" fmla="*/ 4314 h 23728"/>
                    <a:gd name="connsiteX6" fmla="*/ 3236 w 23865"/>
                    <a:gd name="connsiteY6" fmla="*/ 11864 h 23728"/>
                    <a:gd name="connsiteX7" fmla="*/ 11864 w 23865"/>
                    <a:gd name="connsiteY7" fmla="*/ 19414 h 23728"/>
                    <a:gd name="connsiteX8" fmla="*/ 20492 w 23865"/>
                    <a:gd name="connsiteY8" fmla="*/ 11864 h 23728"/>
                    <a:gd name="connsiteX9" fmla="*/ 11864 w 23865"/>
                    <a:gd name="connsiteY9" fmla="*/ 4314 h 23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865" h="23728">
                      <a:moveTo>
                        <a:pt x="11864" y="23728"/>
                      </a:moveTo>
                      <a:cubicBezTo>
                        <a:pt x="5393" y="23728"/>
                        <a:pt x="0" y="18335"/>
                        <a:pt x="0" y="11864"/>
                      </a:cubicBezTo>
                      <a:cubicBezTo>
                        <a:pt x="0" y="5393"/>
                        <a:pt x="5393" y="0"/>
                        <a:pt x="11864" y="0"/>
                      </a:cubicBezTo>
                      <a:cubicBezTo>
                        <a:pt x="18335" y="0"/>
                        <a:pt x="23728" y="5393"/>
                        <a:pt x="23728" y="11864"/>
                      </a:cubicBezTo>
                      <a:cubicBezTo>
                        <a:pt x="24807" y="18335"/>
                        <a:pt x="19414" y="23728"/>
                        <a:pt x="11864" y="23728"/>
                      </a:cubicBezTo>
                      <a:close/>
                      <a:moveTo>
                        <a:pt x="11864" y="4314"/>
                      </a:moveTo>
                      <a:cubicBezTo>
                        <a:pt x="7550" y="4314"/>
                        <a:pt x="3236" y="7550"/>
                        <a:pt x="3236" y="11864"/>
                      </a:cubicBezTo>
                      <a:cubicBezTo>
                        <a:pt x="3236" y="16178"/>
                        <a:pt x="7550" y="19414"/>
                        <a:pt x="11864" y="19414"/>
                      </a:cubicBezTo>
                      <a:cubicBezTo>
                        <a:pt x="16178" y="19414"/>
                        <a:pt x="20492" y="16178"/>
                        <a:pt x="20492" y="11864"/>
                      </a:cubicBezTo>
                      <a:cubicBezTo>
                        <a:pt x="20492" y="7550"/>
                        <a:pt x="17257" y="4314"/>
                        <a:pt x="11864" y="43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063" name="Freihandform: Form 3062">
                  <a:extLst>
                    <a:ext uri="{FF2B5EF4-FFF2-40B4-BE49-F238E27FC236}">
                      <a16:creationId xmlns:a16="http://schemas.microsoft.com/office/drawing/2014/main" id="{A5F546A8-5E1C-4943-8584-3D21EC3CD341}"/>
                    </a:ext>
                  </a:extLst>
                </p:cNvPr>
                <p:cNvSpPr/>
                <p:nvPr/>
              </p:nvSpPr>
              <p:spPr>
                <a:xfrm>
                  <a:off x="9177419" y="3683743"/>
                  <a:ext cx="13151" cy="12942"/>
                </a:xfrm>
                <a:custGeom>
                  <a:avLst/>
                  <a:gdLst>
                    <a:gd name="connsiteX0" fmla="*/ 6471 w 13151"/>
                    <a:gd name="connsiteY0" fmla="*/ 12943 h 12942"/>
                    <a:gd name="connsiteX1" fmla="*/ 0 w 13151"/>
                    <a:gd name="connsiteY1" fmla="*/ 6471 h 12942"/>
                    <a:gd name="connsiteX2" fmla="*/ 6471 w 13151"/>
                    <a:gd name="connsiteY2" fmla="*/ 0 h 12942"/>
                    <a:gd name="connsiteX3" fmla="*/ 12943 w 13151"/>
                    <a:gd name="connsiteY3" fmla="*/ 6471 h 12942"/>
                    <a:gd name="connsiteX4" fmla="*/ 6471 w 13151"/>
                    <a:gd name="connsiteY4" fmla="*/ 12943 h 12942"/>
                    <a:gd name="connsiteX5" fmla="*/ 6471 w 13151"/>
                    <a:gd name="connsiteY5" fmla="*/ 2157 h 12942"/>
                    <a:gd name="connsiteX6" fmla="*/ 2157 w 13151"/>
                    <a:gd name="connsiteY6" fmla="*/ 6471 h 12942"/>
                    <a:gd name="connsiteX7" fmla="*/ 6471 w 13151"/>
                    <a:gd name="connsiteY7" fmla="*/ 10786 h 12942"/>
                    <a:gd name="connsiteX8" fmla="*/ 10786 w 13151"/>
                    <a:gd name="connsiteY8" fmla="*/ 6471 h 12942"/>
                    <a:gd name="connsiteX9" fmla="*/ 6471 w 13151"/>
                    <a:gd name="connsiteY9" fmla="*/ 2157 h 12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151" h="12942">
                      <a:moveTo>
                        <a:pt x="6471" y="12943"/>
                      </a:moveTo>
                      <a:cubicBezTo>
                        <a:pt x="2157" y="12943"/>
                        <a:pt x="0" y="9707"/>
                        <a:pt x="0" y="6471"/>
                      </a:cubicBezTo>
                      <a:cubicBezTo>
                        <a:pt x="0" y="3236"/>
                        <a:pt x="3236" y="0"/>
                        <a:pt x="6471" y="0"/>
                      </a:cubicBezTo>
                      <a:cubicBezTo>
                        <a:pt x="10786" y="0"/>
                        <a:pt x="12943" y="3236"/>
                        <a:pt x="12943" y="6471"/>
                      </a:cubicBezTo>
                      <a:cubicBezTo>
                        <a:pt x="14021" y="9707"/>
                        <a:pt x="10786" y="12943"/>
                        <a:pt x="6471" y="12943"/>
                      </a:cubicBezTo>
                      <a:close/>
                      <a:moveTo>
                        <a:pt x="6471" y="2157"/>
                      </a:moveTo>
                      <a:cubicBezTo>
                        <a:pt x="4314" y="2157"/>
                        <a:pt x="2157" y="4314"/>
                        <a:pt x="2157" y="6471"/>
                      </a:cubicBezTo>
                      <a:cubicBezTo>
                        <a:pt x="2157" y="8628"/>
                        <a:pt x="4314" y="10786"/>
                        <a:pt x="6471" y="10786"/>
                      </a:cubicBezTo>
                      <a:cubicBezTo>
                        <a:pt x="8628" y="10786"/>
                        <a:pt x="10786" y="8628"/>
                        <a:pt x="10786" y="6471"/>
                      </a:cubicBezTo>
                      <a:cubicBezTo>
                        <a:pt x="11864" y="4314"/>
                        <a:pt x="9707" y="2157"/>
                        <a:pt x="6471" y="21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3064" name="Grafik 2">
                <a:extLst>
                  <a:ext uri="{FF2B5EF4-FFF2-40B4-BE49-F238E27FC236}">
                    <a16:creationId xmlns:a16="http://schemas.microsoft.com/office/drawing/2014/main" id="{FE8D206A-DF82-477A-8579-A83F75895F57}"/>
                  </a:ext>
                </a:extLst>
              </p:cNvPr>
              <p:cNvGrpSpPr/>
              <p:nvPr/>
            </p:nvGrpSpPr>
            <p:grpSpPr>
              <a:xfrm>
                <a:off x="9127805" y="3658936"/>
                <a:ext cx="23728" cy="23728"/>
                <a:chOff x="9127805" y="3658936"/>
                <a:chExt cx="23728" cy="23728"/>
              </a:xfrm>
              <a:solidFill>
                <a:srgbClr val="FFFFFF"/>
              </a:solidFill>
            </p:grpSpPr>
            <p:sp>
              <p:nvSpPr>
                <p:cNvPr id="3065" name="Freihandform: Form 3064">
                  <a:extLst>
                    <a:ext uri="{FF2B5EF4-FFF2-40B4-BE49-F238E27FC236}">
                      <a16:creationId xmlns:a16="http://schemas.microsoft.com/office/drawing/2014/main" id="{D2F60934-4B64-4747-A9D6-E653BE50BCE5}"/>
                    </a:ext>
                  </a:extLst>
                </p:cNvPr>
                <p:cNvSpPr/>
                <p:nvPr/>
              </p:nvSpPr>
              <p:spPr>
                <a:xfrm>
                  <a:off x="9127805" y="3658936"/>
                  <a:ext cx="23728" cy="23728"/>
                </a:xfrm>
                <a:custGeom>
                  <a:avLst/>
                  <a:gdLst>
                    <a:gd name="connsiteX0" fmla="*/ 11864 w 23728"/>
                    <a:gd name="connsiteY0" fmla="*/ 23728 h 23728"/>
                    <a:gd name="connsiteX1" fmla="*/ 0 w 23728"/>
                    <a:gd name="connsiteY1" fmla="*/ 11864 h 23728"/>
                    <a:gd name="connsiteX2" fmla="*/ 11864 w 23728"/>
                    <a:gd name="connsiteY2" fmla="*/ 0 h 23728"/>
                    <a:gd name="connsiteX3" fmla="*/ 23728 w 23728"/>
                    <a:gd name="connsiteY3" fmla="*/ 11864 h 23728"/>
                    <a:gd name="connsiteX4" fmla="*/ 11864 w 23728"/>
                    <a:gd name="connsiteY4" fmla="*/ 23728 h 23728"/>
                    <a:gd name="connsiteX5" fmla="*/ 11864 w 23728"/>
                    <a:gd name="connsiteY5" fmla="*/ 3236 h 23728"/>
                    <a:gd name="connsiteX6" fmla="*/ 3236 w 23728"/>
                    <a:gd name="connsiteY6" fmla="*/ 10786 h 23728"/>
                    <a:gd name="connsiteX7" fmla="*/ 11864 w 23728"/>
                    <a:gd name="connsiteY7" fmla="*/ 18335 h 23728"/>
                    <a:gd name="connsiteX8" fmla="*/ 20493 w 23728"/>
                    <a:gd name="connsiteY8" fmla="*/ 10786 h 23728"/>
                    <a:gd name="connsiteX9" fmla="*/ 11864 w 23728"/>
                    <a:gd name="connsiteY9" fmla="*/ 3236 h 23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728" h="23728">
                      <a:moveTo>
                        <a:pt x="11864" y="23728"/>
                      </a:moveTo>
                      <a:cubicBezTo>
                        <a:pt x="5393" y="23728"/>
                        <a:pt x="0" y="18335"/>
                        <a:pt x="0" y="11864"/>
                      </a:cubicBezTo>
                      <a:cubicBezTo>
                        <a:pt x="0" y="5393"/>
                        <a:pt x="5393" y="0"/>
                        <a:pt x="11864" y="0"/>
                      </a:cubicBezTo>
                      <a:cubicBezTo>
                        <a:pt x="18335" y="0"/>
                        <a:pt x="23728" y="5393"/>
                        <a:pt x="23728" y="11864"/>
                      </a:cubicBezTo>
                      <a:cubicBezTo>
                        <a:pt x="23728" y="18335"/>
                        <a:pt x="18335" y="23728"/>
                        <a:pt x="11864" y="23728"/>
                      </a:cubicBezTo>
                      <a:close/>
                      <a:moveTo>
                        <a:pt x="11864" y="3236"/>
                      </a:moveTo>
                      <a:cubicBezTo>
                        <a:pt x="7550" y="3236"/>
                        <a:pt x="3236" y="6471"/>
                        <a:pt x="3236" y="10786"/>
                      </a:cubicBezTo>
                      <a:cubicBezTo>
                        <a:pt x="3236" y="15100"/>
                        <a:pt x="7550" y="18335"/>
                        <a:pt x="11864" y="18335"/>
                      </a:cubicBezTo>
                      <a:cubicBezTo>
                        <a:pt x="16178" y="18335"/>
                        <a:pt x="20493" y="15100"/>
                        <a:pt x="20493" y="10786"/>
                      </a:cubicBezTo>
                      <a:cubicBezTo>
                        <a:pt x="20493" y="7550"/>
                        <a:pt x="16178" y="3236"/>
                        <a:pt x="11864" y="323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066" name="Freihandform: Form 3065">
                  <a:extLst>
                    <a:ext uri="{FF2B5EF4-FFF2-40B4-BE49-F238E27FC236}">
                      <a16:creationId xmlns:a16="http://schemas.microsoft.com/office/drawing/2014/main" id="{0825D359-9587-4E73-8382-3B146A81A81E}"/>
                    </a:ext>
                  </a:extLst>
                </p:cNvPr>
                <p:cNvSpPr/>
                <p:nvPr/>
              </p:nvSpPr>
              <p:spPr>
                <a:xfrm>
                  <a:off x="9133198" y="3664329"/>
                  <a:ext cx="12942" cy="12942"/>
                </a:xfrm>
                <a:custGeom>
                  <a:avLst/>
                  <a:gdLst>
                    <a:gd name="connsiteX0" fmla="*/ 6472 w 12942"/>
                    <a:gd name="connsiteY0" fmla="*/ 12943 h 12942"/>
                    <a:gd name="connsiteX1" fmla="*/ 0 w 12942"/>
                    <a:gd name="connsiteY1" fmla="*/ 6471 h 12942"/>
                    <a:gd name="connsiteX2" fmla="*/ 6472 w 12942"/>
                    <a:gd name="connsiteY2" fmla="*/ 0 h 12942"/>
                    <a:gd name="connsiteX3" fmla="*/ 12943 w 12942"/>
                    <a:gd name="connsiteY3" fmla="*/ 6471 h 12942"/>
                    <a:gd name="connsiteX4" fmla="*/ 6472 w 12942"/>
                    <a:gd name="connsiteY4" fmla="*/ 12943 h 12942"/>
                    <a:gd name="connsiteX5" fmla="*/ 6472 w 12942"/>
                    <a:gd name="connsiteY5" fmla="*/ 2157 h 12942"/>
                    <a:gd name="connsiteX6" fmla="*/ 2157 w 12942"/>
                    <a:gd name="connsiteY6" fmla="*/ 6471 h 12942"/>
                    <a:gd name="connsiteX7" fmla="*/ 6472 w 12942"/>
                    <a:gd name="connsiteY7" fmla="*/ 10786 h 12942"/>
                    <a:gd name="connsiteX8" fmla="*/ 10786 w 12942"/>
                    <a:gd name="connsiteY8" fmla="*/ 6471 h 12942"/>
                    <a:gd name="connsiteX9" fmla="*/ 6472 w 12942"/>
                    <a:gd name="connsiteY9" fmla="*/ 2157 h 12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942" h="12942">
                      <a:moveTo>
                        <a:pt x="6472" y="12943"/>
                      </a:moveTo>
                      <a:cubicBezTo>
                        <a:pt x="2157" y="12943"/>
                        <a:pt x="0" y="9707"/>
                        <a:pt x="0" y="6471"/>
                      </a:cubicBezTo>
                      <a:cubicBezTo>
                        <a:pt x="0" y="3236"/>
                        <a:pt x="3236" y="0"/>
                        <a:pt x="6472" y="0"/>
                      </a:cubicBezTo>
                      <a:cubicBezTo>
                        <a:pt x="9707" y="0"/>
                        <a:pt x="12943" y="3236"/>
                        <a:pt x="12943" y="6471"/>
                      </a:cubicBezTo>
                      <a:cubicBezTo>
                        <a:pt x="12943" y="9707"/>
                        <a:pt x="9707" y="12943"/>
                        <a:pt x="6472" y="12943"/>
                      </a:cubicBezTo>
                      <a:close/>
                      <a:moveTo>
                        <a:pt x="6472" y="2157"/>
                      </a:moveTo>
                      <a:cubicBezTo>
                        <a:pt x="4314" y="2157"/>
                        <a:pt x="2157" y="4314"/>
                        <a:pt x="2157" y="6471"/>
                      </a:cubicBezTo>
                      <a:cubicBezTo>
                        <a:pt x="2157" y="8628"/>
                        <a:pt x="4314" y="10786"/>
                        <a:pt x="6472" y="10786"/>
                      </a:cubicBezTo>
                      <a:cubicBezTo>
                        <a:pt x="8629" y="10786"/>
                        <a:pt x="10786" y="8628"/>
                        <a:pt x="10786" y="6471"/>
                      </a:cubicBezTo>
                      <a:cubicBezTo>
                        <a:pt x="10786" y="4314"/>
                        <a:pt x="8629" y="2157"/>
                        <a:pt x="6472" y="21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3067" name="Grafik 2">
                <a:extLst>
                  <a:ext uri="{FF2B5EF4-FFF2-40B4-BE49-F238E27FC236}">
                    <a16:creationId xmlns:a16="http://schemas.microsoft.com/office/drawing/2014/main" id="{EC12C409-A5C3-4D1A-8A93-2693B3AEF308}"/>
                  </a:ext>
                </a:extLst>
              </p:cNvPr>
              <p:cNvGrpSpPr/>
              <p:nvPr/>
            </p:nvGrpSpPr>
            <p:grpSpPr>
              <a:xfrm>
                <a:off x="9092213" y="3636287"/>
                <a:ext cx="23728" cy="23728"/>
                <a:chOff x="9092213" y="3636287"/>
                <a:chExt cx="23728" cy="23728"/>
              </a:xfrm>
              <a:solidFill>
                <a:srgbClr val="FFFFFF"/>
              </a:solidFill>
            </p:grpSpPr>
            <p:sp>
              <p:nvSpPr>
                <p:cNvPr id="3068" name="Freihandform: Form 3067">
                  <a:extLst>
                    <a:ext uri="{FF2B5EF4-FFF2-40B4-BE49-F238E27FC236}">
                      <a16:creationId xmlns:a16="http://schemas.microsoft.com/office/drawing/2014/main" id="{32828E8B-93D1-4C96-B68A-2634CA1A242B}"/>
                    </a:ext>
                  </a:extLst>
                </p:cNvPr>
                <p:cNvSpPr/>
                <p:nvPr/>
              </p:nvSpPr>
              <p:spPr>
                <a:xfrm>
                  <a:off x="9092213" y="3636287"/>
                  <a:ext cx="23728" cy="23728"/>
                </a:xfrm>
                <a:custGeom>
                  <a:avLst/>
                  <a:gdLst>
                    <a:gd name="connsiteX0" fmla="*/ 11864 w 23728"/>
                    <a:gd name="connsiteY0" fmla="*/ 23728 h 23728"/>
                    <a:gd name="connsiteX1" fmla="*/ 0 w 23728"/>
                    <a:gd name="connsiteY1" fmla="*/ 11864 h 23728"/>
                    <a:gd name="connsiteX2" fmla="*/ 11864 w 23728"/>
                    <a:gd name="connsiteY2" fmla="*/ 0 h 23728"/>
                    <a:gd name="connsiteX3" fmla="*/ 23728 w 23728"/>
                    <a:gd name="connsiteY3" fmla="*/ 11864 h 23728"/>
                    <a:gd name="connsiteX4" fmla="*/ 11864 w 23728"/>
                    <a:gd name="connsiteY4" fmla="*/ 23728 h 23728"/>
                    <a:gd name="connsiteX5" fmla="*/ 11864 w 23728"/>
                    <a:gd name="connsiteY5" fmla="*/ 4314 h 23728"/>
                    <a:gd name="connsiteX6" fmla="*/ 3236 w 23728"/>
                    <a:gd name="connsiteY6" fmla="*/ 11864 h 23728"/>
                    <a:gd name="connsiteX7" fmla="*/ 11864 w 23728"/>
                    <a:gd name="connsiteY7" fmla="*/ 19414 h 23728"/>
                    <a:gd name="connsiteX8" fmla="*/ 20493 w 23728"/>
                    <a:gd name="connsiteY8" fmla="*/ 11864 h 23728"/>
                    <a:gd name="connsiteX9" fmla="*/ 11864 w 23728"/>
                    <a:gd name="connsiteY9" fmla="*/ 4314 h 23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728" h="23728">
                      <a:moveTo>
                        <a:pt x="11864" y="23728"/>
                      </a:moveTo>
                      <a:cubicBezTo>
                        <a:pt x="5393" y="23728"/>
                        <a:pt x="0" y="18335"/>
                        <a:pt x="0" y="11864"/>
                      </a:cubicBezTo>
                      <a:cubicBezTo>
                        <a:pt x="0" y="5393"/>
                        <a:pt x="5393" y="0"/>
                        <a:pt x="11864" y="0"/>
                      </a:cubicBezTo>
                      <a:cubicBezTo>
                        <a:pt x="18335" y="0"/>
                        <a:pt x="23728" y="5393"/>
                        <a:pt x="23728" y="11864"/>
                      </a:cubicBezTo>
                      <a:cubicBezTo>
                        <a:pt x="23728" y="19414"/>
                        <a:pt x="18335" y="23728"/>
                        <a:pt x="11864" y="23728"/>
                      </a:cubicBezTo>
                      <a:close/>
                      <a:moveTo>
                        <a:pt x="11864" y="4314"/>
                      </a:moveTo>
                      <a:cubicBezTo>
                        <a:pt x="7550" y="4314"/>
                        <a:pt x="3236" y="7550"/>
                        <a:pt x="3236" y="11864"/>
                      </a:cubicBezTo>
                      <a:cubicBezTo>
                        <a:pt x="3236" y="16178"/>
                        <a:pt x="7550" y="19414"/>
                        <a:pt x="11864" y="19414"/>
                      </a:cubicBezTo>
                      <a:cubicBezTo>
                        <a:pt x="16178" y="19414"/>
                        <a:pt x="20493" y="16178"/>
                        <a:pt x="20493" y="11864"/>
                      </a:cubicBezTo>
                      <a:cubicBezTo>
                        <a:pt x="20493" y="8628"/>
                        <a:pt x="16178" y="4314"/>
                        <a:pt x="11864" y="43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069" name="Freihandform: Form 3068">
                  <a:extLst>
                    <a:ext uri="{FF2B5EF4-FFF2-40B4-BE49-F238E27FC236}">
                      <a16:creationId xmlns:a16="http://schemas.microsoft.com/office/drawing/2014/main" id="{2E6972BB-28AE-4D63-B66B-2531D7759F87}"/>
                    </a:ext>
                  </a:extLst>
                </p:cNvPr>
                <p:cNvSpPr/>
                <p:nvPr/>
              </p:nvSpPr>
              <p:spPr>
                <a:xfrm>
                  <a:off x="9097606" y="3642758"/>
                  <a:ext cx="12942" cy="12942"/>
                </a:xfrm>
                <a:custGeom>
                  <a:avLst/>
                  <a:gdLst>
                    <a:gd name="connsiteX0" fmla="*/ 6472 w 12942"/>
                    <a:gd name="connsiteY0" fmla="*/ 12943 h 12942"/>
                    <a:gd name="connsiteX1" fmla="*/ 0 w 12942"/>
                    <a:gd name="connsiteY1" fmla="*/ 6471 h 12942"/>
                    <a:gd name="connsiteX2" fmla="*/ 6472 w 12942"/>
                    <a:gd name="connsiteY2" fmla="*/ 0 h 12942"/>
                    <a:gd name="connsiteX3" fmla="*/ 12943 w 12942"/>
                    <a:gd name="connsiteY3" fmla="*/ 6471 h 12942"/>
                    <a:gd name="connsiteX4" fmla="*/ 6472 w 12942"/>
                    <a:gd name="connsiteY4" fmla="*/ 12943 h 12942"/>
                    <a:gd name="connsiteX5" fmla="*/ 6472 w 12942"/>
                    <a:gd name="connsiteY5" fmla="*/ 2157 h 12942"/>
                    <a:gd name="connsiteX6" fmla="*/ 2157 w 12942"/>
                    <a:gd name="connsiteY6" fmla="*/ 6471 h 12942"/>
                    <a:gd name="connsiteX7" fmla="*/ 6472 w 12942"/>
                    <a:gd name="connsiteY7" fmla="*/ 10786 h 12942"/>
                    <a:gd name="connsiteX8" fmla="*/ 10786 w 12942"/>
                    <a:gd name="connsiteY8" fmla="*/ 6471 h 12942"/>
                    <a:gd name="connsiteX9" fmla="*/ 6472 w 12942"/>
                    <a:gd name="connsiteY9" fmla="*/ 2157 h 12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942" h="12942">
                      <a:moveTo>
                        <a:pt x="6472" y="12943"/>
                      </a:moveTo>
                      <a:cubicBezTo>
                        <a:pt x="2157" y="12943"/>
                        <a:pt x="0" y="9707"/>
                        <a:pt x="0" y="6471"/>
                      </a:cubicBezTo>
                      <a:cubicBezTo>
                        <a:pt x="0" y="3236"/>
                        <a:pt x="3236" y="0"/>
                        <a:pt x="6472" y="0"/>
                      </a:cubicBezTo>
                      <a:cubicBezTo>
                        <a:pt x="10786" y="0"/>
                        <a:pt x="12943" y="3236"/>
                        <a:pt x="12943" y="6471"/>
                      </a:cubicBezTo>
                      <a:cubicBezTo>
                        <a:pt x="12943" y="9707"/>
                        <a:pt x="10786" y="12943"/>
                        <a:pt x="6472" y="12943"/>
                      </a:cubicBezTo>
                      <a:close/>
                      <a:moveTo>
                        <a:pt x="6472" y="2157"/>
                      </a:moveTo>
                      <a:cubicBezTo>
                        <a:pt x="4314" y="2157"/>
                        <a:pt x="2157" y="4314"/>
                        <a:pt x="2157" y="6471"/>
                      </a:cubicBezTo>
                      <a:cubicBezTo>
                        <a:pt x="2157" y="8628"/>
                        <a:pt x="4314" y="10786"/>
                        <a:pt x="6472" y="10786"/>
                      </a:cubicBezTo>
                      <a:cubicBezTo>
                        <a:pt x="8628" y="10786"/>
                        <a:pt x="10786" y="8628"/>
                        <a:pt x="10786" y="6471"/>
                      </a:cubicBezTo>
                      <a:cubicBezTo>
                        <a:pt x="10786" y="4314"/>
                        <a:pt x="8628" y="2157"/>
                        <a:pt x="6472" y="21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3070" name="Grafik 2">
                <a:extLst>
                  <a:ext uri="{FF2B5EF4-FFF2-40B4-BE49-F238E27FC236}">
                    <a16:creationId xmlns:a16="http://schemas.microsoft.com/office/drawing/2014/main" id="{610BADEA-CEC2-4086-962D-84F453E07609}"/>
                  </a:ext>
                </a:extLst>
              </p:cNvPr>
              <p:cNvGrpSpPr/>
              <p:nvPr/>
            </p:nvGrpSpPr>
            <p:grpSpPr>
              <a:xfrm>
                <a:off x="9065249" y="3603930"/>
                <a:ext cx="23728" cy="23728"/>
                <a:chOff x="9065249" y="3603930"/>
                <a:chExt cx="23728" cy="23728"/>
              </a:xfrm>
              <a:solidFill>
                <a:srgbClr val="FFFFFF"/>
              </a:solidFill>
            </p:grpSpPr>
            <p:sp>
              <p:nvSpPr>
                <p:cNvPr id="3071" name="Freihandform: Form 3070">
                  <a:extLst>
                    <a:ext uri="{FF2B5EF4-FFF2-40B4-BE49-F238E27FC236}">
                      <a16:creationId xmlns:a16="http://schemas.microsoft.com/office/drawing/2014/main" id="{E7C4E738-0B8D-4A3C-AF97-24C539AEDBEE}"/>
                    </a:ext>
                  </a:extLst>
                </p:cNvPr>
                <p:cNvSpPr/>
                <p:nvPr/>
              </p:nvSpPr>
              <p:spPr>
                <a:xfrm>
                  <a:off x="9065249" y="3603930"/>
                  <a:ext cx="23728" cy="23728"/>
                </a:xfrm>
                <a:custGeom>
                  <a:avLst/>
                  <a:gdLst>
                    <a:gd name="connsiteX0" fmla="*/ 11864 w 23728"/>
                    <a:gd name="connsiteY0" fmla="*/ 23728 h 23728"/>
                    <a:gd name="connsiteX1" fmla="*/ 0 w 23728"/>
                    <a:gd name="connsiteY1" fmla="*/ 11864 h 23728"/>
                    <a:gd name="connsiteX2" fmla="*/ 11864 w 23728"/>
                    <a:gd name="connsiteY2" fmla="*/ 0 h 23728"/>
                    <a:gd name="connsiteX3" fmla="*/ 23728 w 23728"/>
                    <a:gd name="connsiteY3" fmla="*/ 11864 h 23728"/>
                    <a:gd name="connsiteX4" fmla="*/ 11864 w 23728"/>
                    <a:gd name="connsiteY4" fmla="*/ 23728 h 23728"/>
                    <a:gd name="connsiteX5" fmla="*/ 11864 w 23728"/>
                    <a:gd name="connsiteY5" fmla="*/ 4314 h 23728"/>
                    <a:gd name="connsiteX6" fmla="*/ 3236 w 23728"/>
                    <a:gd name="connsiteY6" fmla="*/ 11864 h 23728"/>
                    <a:gd name="connsiteX7" fmla="*/ 11864 w 23728"/>
                    <a:gd name="connsiteY7" fmla="*/ 19414 h 23728"/>
                    <a:gd name="connsiteX8" fmla="*/ 20493 w 23728"/>
                    <a:gd name="connsiteY8" fmla="*/ 11864 h 23728"/>
                    <a:gd name="connsiteX9" fmla="*/ 11864 w 23728"/>
                    <a:gd name="connsiteY9" fmla="*/ 4314 h 23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728" h="23728">
                      <a:moveTo>
                        <a:pt x="11864" y="23728"/>
                      </a:moveTo>
                      <a:cubicBezTo>
                        <a:pt x="5393" y="23728"/>
                        <a:pt x="0" y="18335"/>
                        <a:pt x="0" y="11864"/>
                      </a:cubicBezTo>
                      <a:cubicBezTo>
                        <a:pt x="0" y="5393"/>
                        <a:pt x="5393" y="0"/>
                        <a:pt x="11864" y="0"/>
                      </a:cubicBezTo>
                      <a:cubicBezTo>
                        <a:pt x="18335" y="0"/>
                        <a:pt x="23728" y="5393"/>
                        <a:pt x="23728" y="11864"/>
                      </a:cubicBezTo>
                      <a:cubicBezTo>
                        <a:pt x="23728" y="18335"/>
                        <a:pt x="18335" y="23728"/>
                        <a:pt x="11864" y="23728"/>
                      </a:cubicBezTo>
                      <a:close/>
                      <a:moveTo>
                        <a:pt x="11864" y="4314"/>
                      </a:moveTo>
                      <a:cubicBezTo>
                        <a:pt x="7550" y="4314"/>
                        <a:pt x="3236" y="7550"/>
                        <a:pt x="3236" y="11864"/>
                      </a:cubicBezTo>
                      <a:cubicBezTo>
                        <a:pt x="3236" y="16178"/>
                        <a:pt x="7550" y="19414"/>
                        <a:pt x="11864" y="19414"/>
                      </a:cubicBezTo>
                      <a:cubicBezTo>
                        <a:pt x="16178" y="19414"/>
                        <a:pt x="20493" y="16178"/>
                        <a:pt x="20493" y="11864"/>
                      </a:cubicBezTo>
                      <a:cubicBezTo>
                        <a:pt x="20493" y="7550"/>
                        <a:pt x="16178" y="4314"/>
                        <a:pt x="11864" y="43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072" name="Freihandform: Form 3071">
                  <a:extLst>
                    <a:ext uri="{FF2B5EF4-FFF2-40B4-BE49-F238E27FC236}">
                      <a16:creationId xmlns:a16="http://schemas.microsoft.com/office/drawing/2014/main" id="{C58C626D-2E64-47E9-8249-1D6C36099549}"/>
                    </a:ext>
                  </a:extLst>
                </p:cNvPr>
                <p:cNvSpPr/>
                <p:nvPr/>
              </p:nvSpPr>
              <p:spPr>
                <a:xfrm>
                  <a:off x="9070642" y="3610402"/>
                  <a:ext cx="12942" cy="12942"/>
                </a:xfrm>
                <a:custGeom>
                  <a:avLst/>
                  <a:gdLst>
                    <a:gd name="connsiteX0" fmla="*/ 6472 w 12942"/>
                    <a:gd name="connsiteY0" fmla="*/ 12943 h 12942"/>
                    <a:gd name="connsiteX1" fmla="*/ 0 w 12942"/>
                    <a:gd name="connsiteY1" fmla="*/ 6471 h 12942"/>
                    <a:gd name="connsiteX2" fmla="*/ 6472 w 12942"/>
                    <a:gd name="connsiteY2" fmla="*/ 0 h 12942"/>
                    <a:gd name="connsiteX3" fmla="*/ 12943 w 12942"/>
                    <a:gd name="connsiteY3" fmla="*/ 6471 h 12942"/>
                    <a:gd name="connsiteX4" fmla="*/ 6472 w 12942"/>
                    <a:gd name="connsiteY4" fmla="*/ 12943 h 12942"/>
                    <a:gd name="connsiteX5" fmla="*/ 6472 w 12942"/>
                    <a:gd name="connsiteY5" fmla="*/ 2157 h 12942"/>
                    <a:gd name="connsiteX6" fmla="*/ 2157 w 12942"/>
                    <a:gd name="connsiteY6" fmla="*/ 6471 h 12942"/>
                    <a:gd name="connsiteX7" fmla="*/ 6472 w 12942"/>
                    <a:gd name="connsiteY7" fmla="*/ 10786 h 12942"/>
                    <a:gd name="connsiteX8" fmla="*/ 10786 w 12942"/>
                    <a:gd name="connsiteY8" fmla="*/ 6471 h 12942"/>
                    <a:gd name="connsiteX9" fmla="*/ 6472 w 12942"/>
                    <a:gd name="connsiteY9" fmla="*/ 2157 h 12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942" h="12942">
                      <a:moveTo>
                        <a:pt x="6472" y="12943"/>
                      </a:moveTo>
                      <a:cubicBezTo>
                        <a:pt x="2157" y="12943"/>
                        <a:pt x="0" y="9707"/>
                        <a:pt x="0" y="6471"/>
                      </a:cubicBezTo>
                      <a:cubicBezTo>
                        <a:pt x="0" y="3236"/>
                        <a:pt x="3236" y="0"/>
                        <a:pt x="6472" y="0"/>
                      </a:cubicBezTo>
                      <a:cubicBezTo>
                        <a:pt x="10786" y="0"/>
                        <a:pt x="12943" y="3236"/>
                        <a:pt x="12943" y="6471"/>
                      </a:cubicBezTo>
                      <a:cubicBezTo>
                        <a:pt x="12943" y="9707"/>
                        <a:pt x="10786" y="12943"/>
                        <a:pt x="6472" y="12943"/>
                      </a:cubicBezTo>
                      <a:close/>
                      <a:moveTo>
                        <a:pt x="6472" y="2157"/>
                      </a:moveTo>
                      <a:cubicBezTo>
                        <a:pt x="4314" y="2157"/>
                        <a:pt x="2157" y="4314"/>
                        <a:pt x="2157" y="6471"/>
                      </a:cubicBezTo>
                      <a:cubicBezTo>
                        <a:pt x="2157" y="8628"/>
                        <a:pt x="4314" y="10786"/>
                        <a:pt x="6472" y="10786"/>
                      </a:cubicBezTo>
                      <a:cubicBezTo>
                        <a:pt x="8628" y="10786"/>
                        <a:pt x="10786" y="8628"/>
                        <a:pt x="10786" y="6471"/>
                      </a:cubicBezTo>
                      <a:cubicBezTo>
                        <a:pt x="10786" y="3236"/>
                        <a:pt x="8628" y="2157"/>
                        <a:pt x="6472" y="21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3073" name="Grafik 2">
                <a:extLst>
                  <a:ext uri="{FF2B5EF4-FFF2-40B4-BE49-F238E27FC236}">
                    <a16:creationId xmlns:a16="http://schemas.microsoft.com/office/drawing/2014/main" id="{61EAD422-8B62-4FB8-A8DE-235E39A3F705}"/>
                  </a:ext>
                </a:extLst>
              </p:cNvPr>
              <p:cNvGrpSpPr/>
              <p:nvPr/>
            </p:nvGrpSpPr>
            <p:grpSpPr>
              <a:xfrm>
                <a:off x="9049071" y="3572652"/>
                <a:ext cx="23728" cy="23728"/>
                <a:chOff x="9049071" y="3572652"/>
                <a:chExt cx="23728" cy="23728"/>
              </a:xfrm>
              <a:solidFill>
                <a:srgbClr val="FFFFFF"/>
              </a:solidFill>
            </p:grpSpPr>
            <p:sp>
              <p:nvSpPr>
                <p:cNvPr id="3074" name="Freihandform: Form 3073">
                  <a:extLst>
                    <a:ext uri="{FF2B5EF4-FFF2-40B4-BE49-F238E27FC236}">
                      <a16:creationId xmlns:a16="http://schemas.microsoft.com/office/drawing/2014/main" id="{901CAF36-14E3-42A8-BC97-A5A6494E96E3}"/>
                    </a:ext>
                  </a:extLst>
                </p:cNvPr>
                <p:cNvSpPr/>
                <p:nvPr/>
              </p:nvSpPr>
              <p:spPr>
                <a:xfrm>
                  <a:off x="9049071" y="3572652"/>
                  <a:ext cx="23728" cy="23728"/>
                </a:xfrm>
                <a:custGeom>
                  <a:avLst/>
                  <a:gdLst>
                    <a:gd name="connsiteX0" fmla="*/ 11864 w 23728"/>
                    <a:gd name="connsiteY0" fmla="*/ 23728 h 23728"/>
                    <a:gd name="connsiteX1" fmla="*/ 0 w 23728"/>
                    <a:gd name="connsiteY1" fmla="*/ 11864 h 23728"/>
                    <a:gd name="connsiteX2" fmla="*/ 11864 w 23728"/>
                    <a:gd name="connsiteY2" fmla="*/ 0 h 23728"/>
                    <a:gd name="connsiteX3" fmla="*/ 23728 w 23728"/>
                    <a:gd name="connsiteY3" fmla="*/ 11864 h 23728"/>
                    <a:gd name="connsiteX4" fmla="*/ 11864 w 23728"/>
                    <a:gd name="connsiteY4" fmla="*/ 23728 h 23728"/>
                    <a:gd name="connsiteX5" fmla="*/ 11864 w 23728"/>
                    <a:gd name="connsiteY5" fmla="*/ 4314 h 23728"/>
                    <a:gd name="connsiteX6" fmla="*/ 3236 w 23728"/>
                    <a:gd name="connsiteY6" fmla="*/ 11864 h 23728"/>
                    <a:gd name="connsiteX7" fmla="*/ 11864 w 23728"/>
                    <a:gd name="connsiteY7" fmla="*/ 19414 h 23728"/>
                    <a:gd name="connsiteX8" fmla="*/ 20493 w 23728"/>
                    <a:gd name="connsiteY8" fmla="*/ 11864 h 23728"/>
                    <a:gd name="connsiteX9" fmla="*/ 11864 w 23728"/>
                    <a:gd name="connsiteY9" fmla="*/ 4314 h 23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728" h="23728">
                      <a:moveTo>
                        <a:pt x="11864" y="23728"/>
                      </a:moveTo>
                      <a:cubicBezTo>
                        <a:pt x="5393" y="23728"/>
                        <a:pt x="0" y="18335"/>
                        <a:pt x="0" y="11864"/>
                      </a:cubicBezTo>
                      <a:cubicBezTo>
                        <a:pt x="0" y="5393"/>
                        <a:pt x="5393" y="0"/>
                        <a:pt x="11864" y="0"/>
                      </a:cubicBezTo>
                      <a:cubicBezTo>
                        <a:pt x="18335" y="0"/>
                        <a:pt x="23728" y="5393"/>
                        <a:pt x="23728" y="11864"/>
                      </a:cubicBezTo>
                      <a:cubicBezTo>
                        <a:pt x="23728" y="18335"/>
                        <a:pt x="18335" y="23728"/>
                        <a:pt x="11864" y="23728"/>
                      </a:cubicBezTo>
                      <a:close/>
                      <a:moveTo>
                        <a:pt x="11864" y="4314"/>
                      </a:moveTo>
                      <a:cubicBezTo>
                        <a:pt x="7550" y="4314"/>
                        <a:pt x="3236" y="7550"/>
                        <a:pt x="3236" y="11864"/>
                      </a:cubicBezTo>
                      <a:cubicBezTo>
                        <a:pt x="3236" y="16178"/>
                        <a:pt x="7550" y="19414"/>
                        <a:pt x="11864" y="19414"/>
                      </a:cubicBezTo>
                      <a:cubicBezTo>
                        <a:pt x="16178" y="19414"/>
                        <a:pt x="20493" y="16178"/>
                        <a:pt x="20493" y="11864"/>
                      </a:cubicBezTo>
                      <a:cubicBezTo>
                        <a:pt x="20493" y="7550"/>
                        <a:pt x="17257" y="4314"/>
                        <a:pt x="11864" y="43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075" name="Freihandform: Form 3074">
                  <a:extLst>
                    <a:ext uri="{FF2B5EF4-FFF2-40B4-BE49-F238E27FC236}">
                      <a16:creationId xmlns:a16="http://schemas.microsoft.com/office/drawing/2014/main" id="{A0D3771A-A9C6-4F6F-B93C-1E1E14AFC143}"/>
                    </a:ext>
                  </a:extLst>
                </p:cNvPr>
                <p:cNvSpPr/>
                <p:nvPr/>
              </p:nvSpPr>
              <p:spPr>
                <a:xfrm>
                  <a:off x="9054464" y="3578045"/>
                  <a:ext cx="13151" cy="12942"/>
                </a:xfrm>
                <a:custGeom>
                  <a:avLst/>
                  <a:gdLst>
                    <a:gd name="connsiteX0" fmla="*/ 6472 w 13151"/>
                    <a:gd name="connsiteY0" fmla="*/ 12943 h 12942"/>
                    <a:gd name="connsiteX1" fmla="*/ 0 w 13151"/>
                    <a:gd name="connsiteY1" fmla="*/ 6471 h 12942"/>
                    <a:gd name="connsiteX2" fmla="*/ 6472 w 13151"/>
                    <a:gd name="connsiteY2" fmla="*/ 0 h 12942"/>
                    <a:gd name="connsiteX3" fmla="*/ 12943 w 13151"/>
                    <a:gd name="connsiteY3" fmla="*/ 6471 h 12942"/>
                    <a:gd name="connsiteX4" fmla="*/ 6472 w 13151"/>
                    <a:gd name="connsiteY4" fmla="*/ 12943 h 12942"/>
                    <a:gd name="connsiteX5" fmla="*/ 6472 w 13151"/>
                    <a:gd name="connsiteY5" fmla="*/ 2157 h 12942"/>
                    <a:gd name="connsiteX6" fmla="*/ 2157 w 13151"/>
                    <a:gd name="connsiteY6" fmla="*/ 6471 h 12942"/>
                    <a:gd name="connsiteX7" fmla="*/ 6472 w 13151"/>
                    <a:gd name="connsiteY7" fmla="*/ 10786 h 12942"/>
                    <a:gd name="connsiteX8" fmla="*/ 10786 w 13151"/>
                    <a:gd name="connsiteY8" fmla="*/ 6471 h 12942"/>
                    <a:gd name="connsiteX9" fmla="*/ 6472 w 13151"/>
                    <a:gd name="connsiteY9" fmla="*/ 2157 h 12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151" h="12942">
                      <a:moveTo>
                        <a:pt x="6472" y="12943"/>
                      </a:moveTo>
                      <a:cubicBezTo>
                        <a:pt x="2157" y="12943"/>
                        <a:pt x="0" y="9707"/>
                        <a:pt x="0" y="6471"/>
                      </a:cubicBezTo>
                      <a:cubicBezTo>
                        <a:pt x="0" y="3236"/>
                        <a:pt x="3236" y="0"/>
                        <a:pt x="6472" y="0"/>
                      </a:cubicBezTo>
                      <a:cubicBezTo>
                        <a:pt x="9707" y="0"/>
                        <a:pt x="12943" y="3236"/>
                        <a:pt x="12943" y="6471"/>
                      </a:cubicBezTo>
                      <a:cubicBezTo>
                        <a:pt x="14021" y="9707"/>
                        <a:pt x="10786" y="12943"/>
                        <a:pt x="6472" y="12943"/>
                      </a:cubicBezTo>
                      <a:close/>
                      <a:moveTo>
                        <a:pt x="6472" y="2157"/>
                      </a:moveTo>
                      <a:cubicBezTo>
                        <a:pt x="4314" y="2157"/>
                        <a:pt x="2157" y="4314"/>
                        <a:pt x="2157" y="6471"/>
                      </a:cubicBezTo>
                      <a:cubicBezTo>
                        <a:pt x="2157" y="8628"/>
                        <a:pt x="4314" y="10786"/>
                        <a:pt x="6472" y="10786"/>
                      </a:cubicBezTo>
                      <a:cubicBezTo>
                        <a:pt x="8628" y="10786"/>
                        <a:pt x="10786" y="8628"/>
                        <a:pt x="10786" y="6471"/>
                      </a:cubicBezTo>
                      <a:cubicBezTo>
                        <a:pt x="10786" y="4314"/>
                        <a:pt x="9707" y="2157"/>
                        <a:pt x="6472" y="21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3076" name="Grafik 2">
                <a:extLst>
                  <a:ext uri="{FF2B5EF4-FFF2-40B4-BE49-F238E27FC236}">
                    <a16:creationId xmlns:a16="http://schemas.microsoft.com/office/drawing/2014/main" id="{B038F9A2-1902-4773-AE55-84EC5F1D21A7}"/>
                  </a:ext>
                </a:extLst>
              </p:cNvPr>
              <p:cNvGrpSpPr/>
              <p:nvPr/>
            </p:nvGrpSpPr>
            <p:grpSpPr>
              <a:xfrm>
                <a:off x="9036128" y="3533825"/>
                <a:ext cx="23728" cy="23728"/>
                <a:chOff x="9036128" y="3533825"/>
                <a:chExt cx="23728" cy="23728"/>
              </a:xfrm>
              <a:solidFill>
                <a:srgbClr val="FFFFFF"/>
              </a:solidFill>
            </p:grpSpPr>
            <p:sp>
              <p:nvSpPr>
                <p:cNvPr id="3077" name="Freihandform: Form 3076">
                  <a:extLst>
                    <a:ext uri="{FF2B5EF4-FFF2-40B4-BE49-F238E27FC236}">
                      <a16:creationId xmlns:a16="http://schemas.microsoft.com/office/drawing/2014/main" id="{7BEF687A-BC0D-49C6-AE5B-6D575B74E63C}"/>
                    </a:ext>
                  </a:extLst>
                </p:cNvPr>
                <p:cNvSpPr/>
                <p:nvPr/>
              </p:nvSpPr>
              <p:spPr>
                <a:xfrm>
                  <a:off x="9036128" y="3533825"/>
                  <a:ext cx="23728" cy="23728"/>
                </a:xfrm>
                <a:custGeom>
                  <a:avLst/>
                  <a:gdLst>
                    <a:gd name="connsiteX0" fmla="*/ 11864 w 23728"/>
                    <a:gd name="connsiteY0" fmla="*/ 23728 h 23728"/>
                    <a:gd name="connsiteX1" fmla="*/ 0 w 23728"/>
                    <a:gd name="connsiteY1" fmla="*/ 11864 h 23728"/>
                    <a:gd name="connsiteX2" fmla="*/ 11864 w 23728"/>
                    <a:gd name="connsiteY2" fmla="*/ 0 h 23728"/>
                    <a:gd name="connsiteX3" fmla="*/ 23728 w 23728"/>
                    <a:gd name="connsiteY3" fmla="*/ 11864 h 23728"/>
                    <a:gd name="connsiteX4" fmla="*/ 11864 w 23728"/>
                    <a:gd name="connsiteY4" fmla="*/ 23728 h 23728"/>
                    <a:gd name="connsiteX5" fmla="*/ 11864 w 23728"/>
                    <a:gd name="connsiteY5" fmla="*/ 4314 h 23728"/>
                    <a:gd name="connsiteX6" fmla="*/ 3236 w 23728"/>
                    <a:gd name="connsiteY6" fmla="*/ 11864 h 23728"/>
                    <a:gd name="connsiteX7" fmla="*/ 11864 w 23728"/>
                    <a:gd name="connsiteY7" fmla="*/ 19414 h 23728"/>
                    <a:gd name="connsiteX8" fmla="*/ 20493 w 23728"/>
                    <a:gd name="connsiteY8" fmla="*/ 11864 h 23728"/>
                    <a:gd name="connsiteX9" fmla="*/ 11864 w 23728"/>
                    <a:gd name="connsiteY9" fmla="*/ 4314 h 23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728" h="23728">
                      <a:moveTo>
                        <a:pt x="11864" y="23728"/>
                      </a:moveTo>
                      <a:cubicBezTo>
                        <a:pt x="5393" y="23728"/>
                        <a:pt x="0" y="18335"/>
                        <a:pt x="0" y="11864"/>
                      </a:cubicBezTo>
                      <a:cubicBezTo>
                        <a:pt x="0" y="5393"/>
                        <a:pt x="5393" y="0"/>
                        <a:pt x="11864" y="0"/>
                      </a:cubicBezTo>
                      <a:cubicBezTo>
                        <a:pt x="18335" y="0"/>
                        <a:pt x="23728" y="5393"/>
                        <a:pt x="23728" y="11864"/>
                      </a:cubicBezTo>
                      <a:cubicBezTo>
                        <a:pt x="23728" y="19414"/>
                        <a:pt x="18335" y="23728"/>
                        <a:pt x="11864" y="23728"/>
                      </a:cubicBezTo>
                      <a:close/>
                      <a:moveTo>
                        <a:pt x="11864" y="4314"/>
                      </a:moveTo>
                      <a:cubicBezTo>
                        <a:pt x="7550" y="4314"/>
                        <a:pt x="3236" y="7550"/>
                        <a:pt x="3236" y="11864"/>
                      </a:cubicBezTo>
                      <a:cubicBezTo>
                        <a:pt x="3236" y="16178"/>
                        <a:pt x="7550" y="19414"/>
                        <a:pt x="11864" y="19414"/>
                      </a:cubicBezTo>
                      <a:cubicBezTo>
                        <a:pt x="16178" y="19414"/>
                        <a:pt x="20493" y="16178"/>
                        <a:pt x="20493" y="11864"/>
                      </a:cubicBezTo>
                      <a:cubicBezTo>
                        <a:pt x="20493" y="8628"/>
                        <a:pt x="16178" y="4314"/>
                        <a:pt x="11864" y="43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078" name="Freihandform: Form 3077">
                  <a:extLst>
                    <a:ext uri="{FF2B5EF4-FFF2-40B4-BE49-F238E27FC236}">
                      <a16:creationId xmlns:a16="http://schemas.microsoft.com/office/drawing/2014/main" id="{97B017DB-81C5-4974-8916-9E041F3A0ABD}"/>
                    </a:ext>
                  </a:extLst>
                </p:cNvPr>
                <p:cNvSpPr/>
                <p:nvPr/>
              </p:nvSpPr>
              <p:spPr>
                <a:xfrm>
                  <a:off x="9041521" y="3540296"/>
                  <a:ext cx="12942" cy="12942"/>
                </a:xfrm>
                <a:custGeom>
                  <a:avLst/>
                  <a:gdLst>
                    <a:gd name="connsiteX0" fmla="*/ 6472 w 12942"/>
                    <a:gd name="connsiteY0" fmla="*/ 12943 h 12942"/>
                    <a:gd name="connsiteX1" fmla="*/ 0 w 12942"/>
                    <a:gd name="connsiteY1" fmla="*/ 6471 h 12942"/>
                    <a:gd name="connsiteX2" fmla="*/ 6472 w 12942"/>
                    <a:gd name="connsiteY2" fmla="*/ 0 h 12942"/>
                    <a:gd name="connsiteX3" fmla="*/ 12943 w 12942"/>
                    <a:gd name="connsiteY3" fmla="*/ 6471 h 12942"/>
                    <a:gd name="connsiteX4" fmla="*/ 6472 w 12942"/>
                    <a:gd name="connsiteY4" fmla="*/ 12943 h 12942"/>
                    <a:gd name="connsiteX5" fmla="*/ 6472 w 12942"/>
                    <a:gd name="connsiteY5" fmla="*/ 2157 h 12942"/>
                    <a:gd name="connsiteX6" fmla="*/ 2157 w 12942"/>
                    <a:gd name="connsiteY6" fmla="*/ 6471 h 12942"/>
                    <a:gd name="connsiteX7" fmla="*/ 6472 w 12942"/>
                    <a:gd name="connsiteY7" fmla="*/ 10786 h 12942"/>
                    <a:gd name="connsiteX8" fmla="*/ 10786 w 12942"/>
                    <a:gd name="connsiteY8" fmla="*/ 6471 h 12942"/>
                    <a:gd name="connsiteX9" fmla="*/ 6472 w 12942"/>
                    <a:gd name="connsiteY9" fmla="*/ 2157 h 12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942" h="12942">
                      <a:moveTo>
                        <a:pt x="6472" y="12943"/>
                      </a:moveTo>
                      <a:cubicBezTo>
                        <a:pt x="2157" y="12943"/>
                        <a:pt x="0" y="9707"/>
                        <a:pt x="0" y="6471"/>
                      </a:cubicBezTo>
                      <a:cubicBezTo>
                        <a:pt x="0" y="3236"/>
                        <a:pt x="3236" y="0"/>
                        <a:pt x="6472" y="0"/>
                      </a:cubicBezTo>
                      <a:cubicBezTo>
                        <a:pt x="10786" y="0"/>
                        <a:pt x="12943" y="3236"/>
                        <a:pt x="12943" y="6471"/>
                      </a:cubicBezTo>
                      <a:cubicBezTo>
                        <a:pt x="12943" y="9707"/>
                        <a:pt x="9707" y="12943"/>
                        <a:pt x="6472" y="12943"/>
                      </a:cubicBezTo>
                      <a:close/>
                      <a:moveTo>
                        <a:pt x="6472" y="2157"/>
                      </a:moveTo>
                      <a:cubicBezTo>
                        <a:pt x="4314" y="2157"/>
                        <a:pt x="2157" y="4314"/>
                        <a:pt x="2157" y="6471"/>
                      </a:cubicBezTo>
                      <a:cubicBezTo>
                        <a:pt x="2157" y="8628"/>
                        <a:pt x="4314" y="10786"/>
                        <a:pt x="6472" y="10786"/>
                      </a:cubicBezTo>
                      <a:cubicBezTo>
                        <a:pt x="8629" y="10786"/>
                        <a:pt x="10786" y="8628"/>
                        <a:pt x="10786" y="6471"/>
                      </a:cubicBezTo>
                      <a:cubicBezTo>
                        <a:pt x="10786" y="4314"/>
                        <a:pt x="8629" y="2157"/>
                        <a:pt x="6472" y="21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sp>
            <p:nvSpPr>
              <p:cNvPr id="3079" name="Freihandform: Form 3078">
                <a:extLst>
                  <a:ext uri="{FF2B5EF4-FFF2-40B4-BE49-F238E27FC236}">
                    <a16:creationId xmlns:a16="http://schemas.microsoft.com/office/drawing/2014/main" id="{1269B0CD-9322-4AF0-BD5D-EF2F2A52A435}"/>
                  </a:ext>
                </a:extLst>
              </p:cNvPr>
              <p:cNvSpPr/>
              <p:nvPr/>
            </p:nvSpPr>
            <p:spPr>
              <a:xfrm>
                <a:off x="9033162" y="3479474"/>
                <a:ext cx="261818" cy="211819"/>
              </a:xfrm>
              <a:custGeom>
                <a:avLst/>
                <a:gdLst>
                  <a:gd name="connsiteX0" fmla="*/ 258583 w 261818"/>
                  <a:gd name="connsiteY0" fmla="*/ 211819 h 211819"/>
                  <a:gd name="connsiteX1" fmla="*/ 257504 w 261818"/>
                  <a:gd name="connsiteY1" fmla="*/ 211819 h 211819"/>
                  <a:gd name="connsiteX2" fmla="*/ 212205 w 261818"/>
                  <a:gd name="connsiteY2" fmla="*/ 196719 h 211819"/>
                  <a:gd name="connsiteX3" fmla="*/ 93564 w 261818"/>
                  <a:gd name="connsiteY3" fmla="*/ 133085 h 211819"/>
                  <a:gd name="connsiteX4" fmla="*/ 36401 w 261818"/>
                  <a:gd name="connsiteY4" fmla="*/ 6894 h 211819"/>
                  <a:gd name="connsiteX5" fmla="*/ 34244 w 261818"/>
                  <a:gd name="connsiteY5" fmla="*/ 4737 h 211819"/>
                  <a:gd name="connsiteX6" fmla="*/ 31009 w 261818"/>
                  <a:gd name="connsiteY6" fmla="*/ 5816 h 211819"/>
                  <a:gd name="connsiteX7" fmla="*/ 4045 w 261818"/>
                  <a:gd name="connsiteY7" fmla="*/ 34937 h 211819"/>
                  <a:gd name="connsiteX8" fmla="*/ 809 w 261818"/>
                  <a:gd name="connsiteY8" fmla="*/ 34937 h 211819"/>
                  <a:gd name="connsiteX9" fmla="*/ 809 w 261818"/>
                  <a:gd name="connsiteY9" fmla="*/ 31701 h 211819"/>
                  <a:gd name="connsiteX10" fmla="*/ 27773 w 261818"/>
                  <a:gd name="connsiteY10" fmla="*/ 2580 h 211819"/>
                  <a:gd name="connsiteX11" fmla="*/ 35322 w 261818"/>
                  <a:gd name="connsiteY11" fmla="*/ 423 h 211819"/>
                  <a:gd name="connsiteX12" fmla="*/ 41794 w 261818"/>
                  <a:gd name="connsiteY12" fmla="*/ 5816 h 211819"/>
                  <a:gd name="connsiteX13" fmla="*/ 41794 w 261818"/>
                  <a:gd name="connsiteY13" fmla="*/ 5816 h 211819"/>
                  <a:gd name="connsiteX14" fmla="*/ 214362 w 261818"/>
                  <a:gd name="connsiteY14" fmla="*/ 192405 h 211819"/>
                  <a:gd name="connsiteX15" fmla="*/ 260740 w 261818"/>
                  <a:gd name="connsiteY15" fmla="*/ 207505 h 211819"/>
                  <a:gd name="connsiteX16" fmla="*/ 261818 w 261818"/>
                  <a:gd name="connsiteY16" fmla="*/ 210741 h 211819"/>
                  <a:gd name="connsiteX17" fmla="*/ 258583 w 261818"/>
                  <a:gd name="connsiteY17" fmla="*/ 211819 h 211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61818" h="211819">
                    <a:moveTo>
                      <a:pt x="258583" y="211819"/>
                    </a:moveTo>
                    <a:cubicBezTo>
                      <a:pt x="258583" y="211819"/>
                      <a:pt x="257504" y="211819"/>
                      <a:pt x="257504" y="211819"/>
                    </a:cubicBezTo>
                    <a:cubicBezTo>
                      <a:pt x="248876" y="206426"/>
                      <a:pt x="233776" y="202112"/>
                      <a:pt x="212205" y="196719"/>
                    </a:cubicBezTo>
                    <a:cubicBezTo>
                      <a:pt x="157199" y="183777"/>
                      <a:pt x="120528" y="163284"/>
                      <a:pt x="93564" y="133085"/>
                    </a:cubicBezTo>
                    <a:cubicBezTo>
                      <a:pt x="69836" y="106121"/>
                      <a:pt x="53658" y="69450"/>
                      <a:pt x="36401" y="6894"/>
                    </a:cubicBezTo>
                    <a:cubicBezTo>
                      <a:pt x="36401" y="5816"/>
                      <a:pt x="35322" y="4737"/>
                      <a:pt x="34244" y="4737"/>
                    </a:cubicBezTo>
                    <a:cubicBezTo>
                      <a:pt x="33166" y="4737"/>
                      <a:pt x="32087" y="4737"/>
                      <a:pt x="31009" y="5816"/>
                    </a:cubicBezTo>
                    <a:lnTo>
                      <a:pt x="4045" y="34937"/>
                    </a:lnTo>
                    <a:cubicBezTo>
                      <a:pt x="2966" y="36015"/>
                      <a:pt x="1887" y="36015"/>
                      <a:pt x="809" y="34937"/>
                    </a:cubicBezTo>
                    <a:cubicBezTo>
                      <a:pt x="-270" y="33858"/>
                      <a:pt x="-270" y="32780"/>
                      <a:pt x="809" y="31701"/>
                    </a:cubicBezTo>
                    <a:lnTo>
                      <a:pt x="27773" y="2580"/>
                    </a:lnTo>
                    <a:cubicBezTo>
                      <a:pt x="29930" y="423"/>
                      <a:pt x="32087" y="-655"/>
                      <a:pt x="35322" y="423"/>
                    </a:cubicBezTo>
                    <a:cubicBezTo>
                      <a:pt x="38558" y="423"/>
                      <a:pt x="40715" y="2580"/>
                      <a:pt x="41794" y="5816"/>
                    </a:cubicBezTo>
                    <a:cubicBezTo>
                      <a:pt x="41794" y="5816"/>
                      <a:pt x="41794" y="5816"/>
                      <a:pt x="41794" y="5816"/>
                    </a:cubicBezTo>
                    <a:cubicBezTo>
                      <a:pt x="70915" y="112592"/>
                      <a:pt x="102193" y="165441"/>
                      <a:pt x="214362" y="192405"/>
                    </a:cubicBezTo>
                    <a:cubicBezTo>
                      <a:pt x="235933" y="197798"/>
                      <a:pt x="251033" y="202112"/>
                      <a:pt x="260740" y="207505"/>
                    </a:cubicBezTo>
                    <a:cubicBezTo>
                      <a:pt x="261818" y="208583"/>
                      <a:pt x="261818" y="209662"/>
                      <a:pt x="261818" y="210741"/>
                    </a:cubicBezTo>
                    <a:cubicBezTo>
                      <a:pt x="260740" y="211819"/>
                      <a:pt x="259661" y="211819"/>
                      <a:pt x="258583" y="211819"/>
                    </a:cubicBezTo>
                    <a:close/>
                  </a:path>
                </a:pathLst>
              </a:custGeom>
              <a:solidFill>
                <a:srgbClr val="163156"/>
              </a:solidFill>
              <a:ln w="10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3080" name="Grafik 2">
                <a:extLst>
                  <a:ext uri="{FF2B5EF4-FFF2-40B4-BE49-F238E27FC236}">
                    <a16:creationId xmlns:a16="http://schemas.microsoft.com/office/drawing/2014/main" id="{51F419F7-4122-4F5A-81DC-17DC62E45122}"/>
                  </a:ext>
                </a:extLst>
              </p:cNvPr>
              <p:cNvGrpSpPr/>
              <p:nvPr/>
            </p:nvGrpSpPr>
            <p:grpSpPr>
              <a:xfrm>
                <a:off x="8913174" y="3776499"/>
                <a:ext cx="304151" cy="4314"/>
                <a:chOff x="8913174" y="3776499"/>
                <a:chExt cx="304151" cy="4314"/>
              </a:xfrm>
            </p:grpSpPr>
            <p:sp>
              <p:nvSpPr>
                <p:cNvPr id="3081" name="Freihandform: Form 3080">
                  <a:extLst>
                    <a:ext uri="{FF2B5EF4-FFF2-40B4-BE49-F238E27FC236}">
                      <a16:creationId xmlns:a16="http://schemas.microsoft.com/office/drawing/2014/main" id="{7225614E-0E71-459F-AD26-9E328E9CDC1B}"/>
                    </a:ext>
                  </a:extLst>
                </p:cNvPr>
                <p:cNvSpPr/>
                <p:nvPr/>
              </p:nvSpPr>
              <p:spPr>
                <a:xfrm>
                  <a:off x="8915331" y="3778656"/>
                  <a:ext cx="299837" cy="10785"/>
                </a:xfrm>
                <a:custGeom>
                  <a:avLst/>
                  <a:gdLst>
                    <a:gd name="connsiteX0" fmla="*/ 0 w 299837"/>
                    <a:gd name="connsiteY0" fmla="*/ 0 h 10785"/>
                    <a:gd name="connsiteX1" fmla="*/ 299837 w 299837"/>
                    <a:gd name="connsiteY1" fmla="*/ 0 h 10785"/>
                    <a:gd name="connsiteX2" fmla="*/ 0 w 299837"/>
                    <a:gd name="connsiteY2" fmla="*/ 0 h 107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9837" h="10785">
                      <a:moveTo>
                        <a:pt x="0" y="0"/>
                      </a:moveTo>
                      <a:lnTo>
                        <a:pt x="29983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082" name="Freihandform: Form 3081">
                  <a:extLst>
                    <a:ext uri="{FF2B5EF4-FFF2-40B4-BE49-F238E27FC236}">
                      <a16:creationId xmlns:a16="http://schemas.microsoft.com/office/drawing/2014/main" id="{FE30221F-EBA6-4CAF-B9AB-83126CA777EE}"/>
                    </a:ext>
                  </a:extLst>
                </p:cNvPr>
                <p:cNvSpPr/>
                <p:nvPr/>
              </p:nvSpPr>
              <p:spPr>
                <a:xfrm>
                  <a:off x="8913174" y="3776499"/>
                  <a:ext cx="304151" cy="4314"/>
                </a:xfrm>
                <a:custGeom>
                  <a:avLst/>
                  <a:gdLst>
                    <a:gd name="connsiteX0" fmla="*/ 2157 w 304151"/>
                    <a:gd name="connsiteY0" fmla="*/ 4314 h 4314"/>
                    <a:gd name="connsiteX1" fmla="*/ 0 w 304151"/>
                    <a:gd name="connsiteY1" fmla="*/ 2157 h 4314"/>
                    <a:gd name="connsiteX2" fmla="*/ 2157 w 304151"/>
                    <a:gd name="connsiteY2" fmla="*/ 0 h 4314"/>
                    <a:gd name="connsiteX3" fmla="*/ 301994 w 304151"/>
                    <a:gd name="connsiteY3" fmla="*/ 0 h 4314"/>
                    <a:gd name="connsiteX4" fmla="*/ 301994 w 304151"/>
                    <a:gd name="connsiteY4" fmla="*/ 0 h 4314"/>
                    <a:gd name="connsiteX5" fmla="*/ 304152 w 304151"/>
                    <a:gd name="connsiteY5" fmla="*/ 2157 h 4314"/>
                    <a:gd name="connsiteX6" fmla="*/ 301994 w 304151"/>
                    <a:gd name="connsiteY6" fmla="*/ 4314 h 4314"/>
                    <a:gd name="connsiteX7" fmla="*/ 2157 w 304151"/>
                    <a:gd name="connsiteY7" fmla="*/ 4314 h 4314"/>
                    <a:gd name="connsiteX8" fmla="*/ 2157 w 304151"/>
                    <a:gd name="connsiteY8" fmla="*/ 4314 h 4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4151" h="4314">
                      <a:moveTo>
                        <a:pt x="2157" y="4314"/>
                      </a:moveTo>
                      <a:cubicBezTo>
                        <a:pt x="1078" y="4314"/>
                        <a:pt x="0" y="3236"/>
                        <a:pt x="0" y="2157"/>
                      </a:cubicBezTo>
                      <a:cubicBezTo>
                        <a:pt x="0" y="1078"/>
                        <a:pt x="1078" y="0"/>
                        <a:pt x="2157" y="0"/>
                      </a:cubicBezTo>
                      <a:lnTo>
                        <a:pt x="301994" y="0"/>
                      </a:lnTo>
                      <a:cubicBezTo>
                        <a:pt x="301994" y="0"/>
                        <a:pt x="301994" y="0"/>
                        <a:pt x="301994" y="0"/>
                      </a:cubicBezTo>
                      <a:cubicBezTo>
                        <a:pt x="303073" y="0"/>
                        <a:pt x="304152" y="1078"/>
                        <a:pt x="304152" y="2157"/>
                      </a:cubicBezTo>
                      <a:cubicBezTo>
                        <a:pt x="304152" y="3236"/>
                        <a:pt x="303073" y="4314"/>
                        <a:pt x="301994" y="4314"/>
                      </a:cubicBezTo>
                      <a:lnTo>
                        <a:pt x="2157" y="4314"/>
                      </a:lnTo>
                      <a:cubicBezTo>
                        <a:pt x="2157" y="4314"/>
                        <a:pt x="2157" y="4314"/>
                        <a:pt x="2157" y="4314"/>
                      </a:cubicBez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sp>
            <p:nvSpPr>
              <p:cNvPr id="3083" name="Freihandform: Form 3082">
                <a:extLst>
                  <a:ext uri="{FF2B5EF4-FFF2-40B4-BE49-F238E27FC236}">
                    <a16:creationId xmlns:a16="http://schemas.microsoft.com/office/drawing/2014/main" id="{0EED213D-2387-4F8A-8B14-738EAB1FDC81}"/>
                  </a:ext>
                </a:extLst>
              </p:cNvPr>
              <p:cNvSpPr/>
              <p:nvPr/>
            </p:nvSpPr>
            <p:spPr>
              <a:xfrm>
                <a:off x="9366165" y="3729042"/>
                <a:ext cx="2157" cy="21571"/>
              </a:xfrm>
              <a:custGeom>
                <a:avLst/>
                <a:gdLst>
                  <a:gd name="connsiteX0" fmla="*/ 0 w 2157"/>
                  <a:gd name="connsiteY0" fmla="*/ 0 h 21571"/>
                  <a:gd name="connsiteX1" fmla="*/ 2157 w 2157"/>
                  <a:gd name="connsiteY1" fmla="*/ 21571 h 21571"/>
                  <a:gd name="connsiteX2" fmla="*/ 0 w 2157"/>
                  <a:gd name="connsiteY2" fmla="*/ 0 h 21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57" h="21571">
                    <a:moveTo>
                      <a:pt x="0" y="0"/>
                    </a:moveTo>
                    <a:lnTo>
                      <a:pt x="2157" y="215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0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084" name="Grafik 2">
              <a:extLst>
                <a:ext uri="{FF2B5EF4-FFF2-40B4-BE49-F238E27FC236}">
                  <a16:creationId xmlns:a16="http://schemas.microsoft.com/office/drawing/2014/main" id="{9C7C5CCF-7467-4AB8-B8C4-1E9D4F88389C}"/>
                </a:ext>
              </a:extLst>
            </p:cNvPr>
            <p:cNvGrpSpPr/>
            <p:nvPr/>
          </p:nvGrpSpPr>
          <p:grpSpPr>
            <a:xfrm>
              <a:off x="9055543" y="3566181"/>
              <a:ext cx="188746" cy="142368"/>
              <a:chOff x="9055543" y="3566181"/>
              <a:chExt cx="188746" cy="142368"/>
            </a:xfrm>
          </p:grpSpPr>
          <p:grpSp>
            <p:nvGrpSpPr>
              <p:cNvPr id="3085" name="Grafik 2">
                <a:extLst>
                  <a:ext uri="{FF2B5EF4-FFF2-40B4-BE49-F238E27FC236}">
                    <a16:creationId xmlns:a16="http://schemas.microsoft.com/office/drawing/2014/main" id="{56F7F712-C0C5-4E6B-8C84-4CAE48155971}"/>
                  </a:ext>
                </a:extLst>
              </p:cNvPr>
              <p:cNvGrpSpPr/>
              <p:nvPr/>
            </p:nvGrpSpPr>
            <p:grpSpPr>
              <a:xfrm>
                <a:off x="9227032" y="3662172"/>
                <a:ext cx="17257" cy="46377"/>
                <a:chOff x="9227032" y="3662172"/>
                <a:chExt cx="17257" cy="46377"/>
              </a:xfrm>
            </p:grpSpPr>
            <p:sp>
              <p:nvSpPr>
                <p:cNvPr id="3086" name="Freihandform: Form 3085">
                  <a:extLst>
                    <a:ext uri="{FF2B5EF4-FFF2-40B4-BE49-F238E27FC236}">
                      <a16:creationId xmlns:a16="http://schemas.microsoft.com/office/drawing/2014/main" id="{F335148B-D774-490B-BEA4-56ADD4829DC9}"/>
                    </a:ext>
                  </a:extLst>
                </p:cNvPr>
                <p:cNvSpPr/>
                <p:nvPr/>
              </p:nvSpPr>
              <p:spPr>
                <a:xfrm>
                  <a:off x="9228111" y="3664135"/>
                  <a:ext cx="15099" cy="42258"/>
                </a:xfrm>
                <a:custGeom>
                  <a:avLst/>
                  <a:gdLst>
                    <a:gd name="connsiteX0" fmla="*/ 7549 w 15099"/>
                    <a:gd name="connsiteY0" fmla="*/ 39022 h 42258"/>
                    <a:gd name="connsiteX1" fmla="*/ 0 w 15099"/>
                    <a:gd name="connsiteY1" fmla="*/ 39022 h 42258"/>
                    <a:gd name="connsiteX2" fmla="*/ 1078 w 15099"/>
                    <a:gd name="connsiteY2" fmla="*/ 2352 h 42258"/>
                    <a:gd name="connsiteX3" fmla="*/ 15099 w 15099"/>
                    <a:gd name="connsiteY3" fmla="*/ 4509 h 42258"/>
                    <a:gd name="connsiteX4" fmla="*/ 7549 w 15099"/>
                    <a:gd name="connsiteY4" fmla="*/ 39022 h 42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99" h="42258">
                      <a:moveTo>
                        <a:pt x="7549" y="39022"/>
                      </a:moveTo>
                      <a:cubicBezTo>
                        <a:pt x="7549" y="43337"/>
                        <a:pt x="1078" y="43337"/>
                        <a:pt x="0" y="39022"/>
                      </a:cubicBezTo>
                      <a:lnTo>
                        <a:pt x="1078" y="2352"/>
                      </a:lnTo>
                      <a:cubicBezTo>
                        <a:pt x="3236" y="-1963"/>
                        <a:pt x="14021" y="194"/>
                        <a:pt x="15099" y="4509"/>
                      </a:cubicBezTo>
                      <a:lnTo>
                        <a:pt x="7549" y="3902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087" name="Freihandform: Form 3086">
                  <a:extLst>
                    <a:ext uri="{FF2B5EF4-FFF2-40B4-BE49-F238E27FC236}">
                      <a16:creationId xmlns:a16="http://schemas.microsoft.com/office/drawing/2014/main" id="{0C07A3C1-8518-4EBE-B2B6-269FBE0CCD31}"/>
                    </a:ext>
                  </a:extLst>
                </p:cNvPr>
                <p:cNvSpPr/>
                <p:nvPr/>
              </p:nvSpPr>
              <p:spPr>
                <a:xfrm>
                  <a:off x="9227032" y="3662172"/>
                  <a:ext cx="17257" cy="46377"/>
                </a:xfrm>
                <a:custGeom>
                  <a:avLst/>
                  <a:gdLst>
                    <a:gd name="connsiteX0" fmla="*/ 5393 w 17257"/>
                    <a:gd name="connsiteY0" fmla="*/ 46378 h 46377"/>
                    <a:gd name="connsiteX1" fmla="*/ 0 w 17257"/>
                    <a:gd name="connsiteY1" fmla="*/ 40985 h 46377"/>
                    <a:gd name="connsiteX2" fmla="*/ 0 w 17257"/>
                    <a:gd name="connsiteY2" fmla="*/ 40985 h 46377"/>
                    <a:gd name="connsiteX3" fmla="*/ 1079 w 17257"/>
                    <a:gd name="connsiteY3" fmla="*/ 4314 h 46377"/>
                    <a:gd name="connsiteX4" fmla="*/ 1079 w 17257"/>
                    <a:gd name="connsiteY4" fmla="*/ 3236 h 46377"/>
                    <a:gd name="connsiteX5" fmla="*/ 7550 w 17257"/>
                    <a:gd name="connsiteY5" fmla="*/ 0 h 46377"/>
                    <a:gd name="connsiteX6" fmla="*/ 17257 w 17257"/>
                    <a:gd name="connsiteY6" fmla="*/ 6471 h 46377"/>
                    <a:gd name="connsiteX7" fmla="*/ 17257 w 17257"/>
                    <a:gd name="connsiteY7" fmla="*/ 7550 h 46377"/>
                    <a:gd name="connsiteX8" fmla="*/ 9707 w 17257"/>
                    <a:gd name="connsiteY8" fmla="*/ 40985 h 46377"/>
                    <a:gd name="connsiteX9" fmla="*/ 5393 w 17257"/>
                    <a:gd name="connsiteY9" fmla="*/ 46378 h 46377"/>
                    <a:gd name="connsiteX10" fmla="*/ 3236 w 17257"/>
                    <a:gd name="connsiteY10" fmla="*/ 40985 h 46377"/>
                    <a:gd name="connsiteX11" fmla="*/ 5393 w 17257"/>
                    <a:gd name="connsiteY11" fmla="*/ 43142 h 46377"/>
                    <a:gd name="connsiteX12" fmla="*/ 7550 w 17257"/>
                    <a:gd name="connsiteY12" fmla="*/ 40985 h 46377"/>
                    <a:gd name="connsiteX13" fmla="*/ 7550 w 17257"/>
                    <a:gd name="connsiteY13" fmla="*/ 40985 h 46377"/>
                    <a:gd name="connsiteX14" fmla="*/ 15100 w 17257"/>
                    <a:gd name="connsiteY14" fmla="*/ 7550 h 46377"/>
                    <a:gd name="connsiteX15" fmla="*/ 8628 w 17257"/>
                    <a:gd name="connsiteY15" fmla="*/ 4314 h 46377"/>
                    <a:gd name="connsiteX16" fmla="*/ 5393 w 17257"/>
                    <a:gd name="connsiteY16" fmla="*/ 5393 h 46377"/>
                    <a:gd name="connsiteX17" fmla="*/ 3236 w 17257"/>
                    <a:gd name="connsiteY17" fmla="*/ 40985 h 46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7257" h="46377">
                      <a:moveTo>
                        <a:pt x="5393" y="46378"/>
                      </a:moveTo>
                      <a:cubicBezTo>
                        <a:pt x="2157" y="46378"/>
                        <a:pt x="0" y="44221"/>
                        <a:pt x="0" y="40985"/>
                      </a:cubicBezTo>
                      <a:cubicBezTo>
                        <a:pt x="0" y="40985"/>
                        <a:pt x="0" y="40985"/>
                        <a:pt x="0" y="40985"/>
                      </a:cubicBezTo>
                      <a:lnTo>
                        <a:pt x="1079" y="4314"/>
                      </a:lnTo>
                      <a:cubicBezTo>
                        <a:pt x="1079" y="4314"/>
                        <a:pt x="1079" y="3236"/>
                        <a:pt x="1079" y="3236"/>
                      </a:cubicBezTo>
                      <a:cubicBezTo>
                        <a:pt x="2157" y="1079"/>
                        <a:pt x="4314" y="0"/>
                        <a:pt x="7550" y="0"/>
                      </a:cubicBezTo>
                      <a:cubicBezTo>
                        <a:pt x="11864" y="0"/>
                        <a:pt x="17257" y="2157"/>
                        <a:pt x="17257" y="6471"/>
                      </a:cubicBezTo>
                      <a:cubicBezTo>
                        <a:pt x="17257" y="6471"/>
                        <a:pt x="17257" y="6471"/>
                        <a:pt x="17257" y="7550"/>
                      </a:cubicBezTo>
                      <a:lnTo>
                        <a:pt x="9707" y="40985"/>
                      </a:lnTo>
                      <a:cubicBezTo>
                        <a:pt x="10786" y="44221"/>
                        <a:pt x="8628" y="46378"/>
                        <a:pt x="5393" y="46378"/>
                      </a:cubicBezTo>
                      <a:close/>
                      <a:moveTo>
                        <a:pt x="3236" y="40985"/>
                      </a:moveTo>
                      <a:cubicBezTo>
                        <a:pt x="3236" y="42063"/>
                        <a:pt x="4314" y="43142"/>
                        <a:pt x="5393" y="43142"/>
                      </a:cubicBezTo>
                      <a:cubicBezTo>
                        <a:pt x="6472" y="43142"/>
                        <a:pt x="7550" y="43142"/>
                        <a:pt x="7550" y="40985"/>
                      </a:cubicBezTo>
                      <a:cubicBezTo>
                        <a:pt x="7550" y="40985"/>
                        <a:pt x="7550" y="40985"/>
                        <a:pt x="7550" y="40985"/>
                      </a:cubicBezTo>
                      <a:lnTo>
                        <a:pt x="15100" y="7550"/>
                      </a:lnTo>
                      <a:cubicBezTo>
                        <a:pt x="14021" y="5393"/>
                        <a:pt x="11864" y="4314"/>
                        <a:pt x="8628" y="4314"/>
                      </a:cubicBezTo>
                      <a:cubicBezTo>
                        <a:pt x="6472" y="4314"/>
                        <a:pt x="5393" y="4314"/>
                        <a:pt x="5393" y="5393"/>
                      </a:cubicBezTo>
                      <a:lnTo>
                        <a:pt x="3236" y="40985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3088" name="Grafik 2">
                <a:extLst>
                  <a:ext uri="{FF2B5EF4-FFF2-40B4-BE49-F238E27FC236}">
                    <a16:creationId xmlns:a16="http://schemas.microsoft.com/office/drawing/2014/main" id="{A2E55AC4-C9BF-4050-B19F-25C0F40DA72F}"/>
                  </a:ext>
                </a:extLst>
              </p:cNvPr>
              <p:cNvGrpSpPr/>
              <p:nvPr/>
            </p:nvGrpSpPr>
            <p:grpSpPr>
              <a:xfrm>
                <a:off x="9179846" y="3656779"/>
                <a:ext cx="41523" cy="37749"/>
                <a:chOff x="9179846" y="3656779"/>
                <a:chExt cx="41523" cy="37749"/>
              </a:xfrm>
            </p:grpSpPr>
            <p:sp>
              <p:nvSpPr>
                <p:cNvPr id="3089" name="Freihandform: Form 3088">
                  <a:extLst>
                    <a:ext uri="{FF2B5EF4-FFF2-40B4-BE49-F238E27FC236}">
                      <a16:creationId xmlns:a16="http://schemas.microsoft.com/office/drawing/2014/main" id="{F72371B3-9649-4BB5-AD01-A2737B09431C}"/>
                    </a:ext>
                  </a:extLst>
                </p:cNvPr>
                <p:cNvSpPr/>
                <p:nvPr/>
              </p:nvSpPr>
              <p:spPr>
                <a:xfrm>
                  <a:off x="9181237" y="3657182"/>
                  <a:ext cx="37406" cy="35425"/>
                </a:xfrm>
                <a:custGeom>
                  <a:avLst/>
                  <a:gdLst>
                    <a:gd name="connsiteX0" fmla="*/ 6967 w 37406"/>
                    <a:gd name="connsiteY0" fmla="*/ 34111 h 35425"/>
                    <a:gd name="connsiteX1" fmla="*/ 495 w 37406"/>
                    <a:gd name="connsiteY1" fmla="*/ 29797 h 35425"/>
                    <a:gd name="connsiteX2" fmla="*/ 22066 w 37406"/>
                    <a:gd name="connsiteY2" fmla="*/ 676 h 35425"/>
                    <a:gd name="connsiteX3" fmla="*/ 37166 w 37406"/>
                    <a:gd name="connsiteY3" fmla="*/ 7147 h 35425"/>
                    <a:gd name="connsiteX4" fmla="*/ 6967 w 37406"/>
                    <a:gd name="connsiteY4" fmla="*/ 34111 h 35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406" h="35425">
                      <a:moveTo>
                        <a:pt x="6967" y="34111"/>
                      </a:moveTo>
                      <a:cubicBezTo>
                        <a:pt x="3731" y="37346"/>
                        <a:pt x="-1661" y="34111"/>
                        <a:pt x="495" y="29797"/>
                      </a:cubicBezTo>
                      <a:lnTo>
                        <a:pt x="22066" y="676"/>
                      </a:lnTo>
                      <a:cubicBezTo>
                        <a:pt x="26381" y="-1481"/>
                        <a:pt x="39323" y="1754"/>
                        <a:pt x="37166" y="7147"/>
                      </a:cubicBezTo>
                      <a:lnTo>
                        <a:pt x="6967" y="341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090" name="Freihandform: Form 3089">
                  <a:extLst>
                    <a:ext uri="{FF2B5EF4-FFF2-40B4-BE49-F238E27FC236}">
                      <a16:creationId xmlns:a16="http://schemas.microsoft.com/office/drawing/2014/main" id="{248A895D-4132-4FD8-A7B9-A7DDDA2F5D1C}"/>
                    </a:ext>
                  </a:extLst>
                </p:cNvPr>
                <p:cNvSpPr/>
                <p:nvPr/>
              </p:nvSpPr>
              <p:spPr>
                <a:xfrm>
                  <a:off x="9179846" y="3656779"/>
                  <a:ext cx="41523" cy="37749"/>
                </a:xfrm>
                <a:custGeom>
                  <a:avLst/>
                  <a:gdLst>
                    <a:gd name="connsiteX0" fmla="*/ 5123 w 41523"/>
                    <a:gd name="connsiteY0" fmla="*/ 37749 h 37749"/>
                    <a:gd name="connsiteX1" fmla="*/ 809 w 41523"/>
                    <a:gd name="connsiteY1" fmla="*/ 35592 h 37749"/>
                    <a:gd name="connsiteX2" fmla="*/ 809 w 41523"/>
                    <a:gd name="connsiteY2" fmla="*/ 30199 h 37749"/>
                    <a:gd name="connsiteX3" fmla="*/ 809 w 41523"/>
                    <a:gd name="connsiteY3" fmla="*/ 30199 h 37749"/>
                    <a:gd name="connsiteX4" fmla="*/ 22380 w 41523"/>
                    <a:gd name="connsiteY4" fmla="*/ 1079 h 37749"/>
                    <a:gd name="connsiteX5" fmla="*/ 23458 w 41523"/>
                    <a:gd name="connsiteY5" fmla="*/ 1079 h 37749"/>
                    <a:gd name="connsiteX6" fmla="*/ 27772 w 41523"/>
                    <a:gd name="connsiteY6" fmla="*/ 0 h 37749"/>
                    <a:gd name="connsiteX7" fmla="*/ 40715 w 41523"/>
                    <a:gd name="connsiteY7" fmla="*/ 5393 h 37749"/>
                    <a:gd name="connsiteX8" fmla="*/ 40715 w 41523"/>
                    <a:gd name="connsiteY8" fmla="*/ 9707 h 37749"/>
                    <a:gd name="connsiteX9" fmla="*/ 40715 w 41523"/>
                    <a:gd name="connsiteY9" fmla="*/ 10786 h 37749"/>
                    <a:gd name="connsiteX10" fmla="*/ 9437 w 41523"/>
                    <a:gd name="connsiteY10" fmla="*/ 37749 h 37749"/>
                    <a:gd name="connsiteX11" fmla="*/ 5123 w 41523"/>
                    <a:gd name="connsiteY11" fmla="*/ 37749 h 37749"/>
                    <a:gd name="connsiteX12" fmla="*/ 2966 w 41523"/>
                    <a:gd name="connsiteY12" fmla="*/ 31278 h 37749"/>
                    <a:gd name="connsiteX13" fmla="*/ 2966 w 41523"/>
                    <a:gd name="connsiteY13" fmla="*/ 33435 h 37749"/>
                    <a:gd name="connsiteX14" fmla="*/ 5123 w 41523"/>
                    <a:gd name="connsiteY14" fmla="*/ 34514 h 37749"/>
                    <a:gd name="connsiteX15" fmla="*/ 6201 w 41523"/>
                    <a:gd name="connsiteY15" fmla="*/ 33435 h 37749"/>
                    <a:gd name="connsiteX16" fmla="*/ 6201 w 41523"/>
                    <a:gd name="connsiteY16" fmla="*/ 33435 h 37749"/>
                    <a:gd name="connsiteX17" fmla="*/ 37480 w 41523"/>
                    <a:gd name="connsiteY17" fmla="*/ 6471 h 37749"/>
                    <a:gd name="connsiteX18" fmla="*/ 37480 w 41523"/>
                    <a:gd name="connsiteY18" fmla="*/ 6471 h 37749"/>
                    <a:gd name="connsiteX19" fmla="*/ 27772 w 41523"/>
                    <a:gd name="connsiteY19" fmla="*/ 3236 h 37749"/>
                    <a:gd name="connsiteX20" fmla="*/ 25615 w 41523"/>
                    <a:gd name="connsiteY20" fmla="*/ 3236 h 37749"/>
                    <a:gd name="connsiteX21" fmla="*/ 2966 w 41523"/>
                    <a:gd name="connsiteY21" fmla="*/ 31278 h 37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41523" h="37749">
                      <a:moveTo>
                        <a:pt x="5123" y="37749"/>
                      </a:moveTo>
                      <a:cubicBezTo>
                        <a:pt x="2966" y="37749"/>
                        <a:pt x="1887" y="36671"/>
                        <a:pt x="809" y="35592"/>
                      </a:cubicBezTo>
                      <a:cubicBezTo>
                        <a:pt x="-270" y="33435"/>
                        <a:pt x="-270" y="32357"/>
                        <a:pt x="809" y="30199"/>
                      </a:cubicBezTo>
                      <a:cubicBezTo>
                        <a:pt x="809" y="30199"/>
                        <a:pt x="809" y="30199"/>
                        <a:pt x="809" y="30199"/>
                      </a:cubicBezTo>
                      <a:lnTo>
                        <a:pt x="22380" y="1079"/>
                      </a:lnTo>
                      <a:cubicBezTo>
                        <a:pt x="22380" y="1079"/>
                        <a:pt x="22380" y="1079"/>
                        <a:pt x="23458" y="1079"/>
                      </a:cubicBezTo>
                      <a:cubicBezTo>
                        <a:pt x="24537" y="1079"/>
                        <a:pt x="25615" y="0"/>
                        <a:pt x="27772" y="0"/>
                      </a:cubicBezTo>
                      <a:cubicBezTo>
                        <a:pt x="32087" y="0"/>
                        <a:pt x="38558" y="2157"/>
                        <a:pt x="40715" y="5393"/>
                      </a:cubicBezTo>
                      <a:cubicBezTo>
                        <a:pt x="41794" y="6471"/>
                        <a:pt x="41794" y="8628"/>
                        <a:pt x="40715" y="9707"/>
                      </a:cubicBezTo>
                      <a:cubicBezTo>
                        <a:pt x="40715" y="9707"/>
                        <a:pt x="40715" y="9707"/>
                        <a:pt x="40715" y="10786"/>
                      </a:cubicBezTo>
                      <a:lnTo>
                        <a:pt x="9437" y="37749"/>
                      </a:lnTo>
                      <a:cubicBezTo>
                        <a:pt x="8359" y="37749"/>
                        <a:pt x="6201" y="37749"/>
                        <a:pt x="5123" y="37749"/>
                      </a:cubicBezTo>
                      <a:close/>
                      <a:moveTo>
                        <a:pt x="2966" y="31278"/>
                      </a:moveTo>
                      <a:cubicBezTo>
                        <a:pt x="2966" y="32357"/>
                        <a:pt x="2966" y="32357"/>
                        <a:pt x="2966" y="33435"/>
                      </a:cubicBezTo>
                      <a:cubicBezTo>
                        <a:pt x="2966" y="34514"/>
                        <a:pt x="4044" y="34514"/>
                        <a:pt x="5123" y="34514"/>
                      </a:cubicBezTo>
                      <a:cubicBezTo>
                        <a:pt x="6201" y="34514"/>
                        <a:pt x="6201" y="34514"/>
                        <a:pt x="6201" y="33435"/>
                      </a:cubicBezTo>
                      <a:cubicBezTo>
                        <a:pt x="6201" y="33435"/>
                        <a:pt x="6201" y="33435"/>
                        <a:pt x="6201" y="33435"/>
                      </a:cubicBezTo>
                      <a:lnTo>
                        <a:pt x="37480" y="6471"/>
                      </a:lnTo>
                      <a:cubicBezTo>
                        <a:pt x="37480" y="6471"/>
                        <a:pt x="37480" y="6471"/>
                        <a:pt x="37480" y="6471"/>
                      </a:cubicBezTo>
                      <a:cubicBezTo>
                        <a:pt x="36401" y="4314"/>
                        <a:pt x="31008" y="3236"/>
                        <a:pt x="27772" y="3236"/>
                      </a:cubicBezTo>
                      <a:cubicBezTo>
                        <a:pt x="26694" y="3236"/>
                        <a:pt x="25615" y="3236"/>
                        <a:pt x="25615" y="3236"/>
                      </a:cubicBezTo>
                      <a:lnTo>
                        <a:pt x="2966" y="31278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3091" name="Grafik 2">
                <a:extLst>
                  <a:ext uri="{FF2B5EF4-FFF2-40B4-BE49-F238E27FC236}">
                    <a16:creationId xmlns:a16="http://schemas.microsoft.com/office/drawing/2014/main" id="{05FA57DD-32AA-4CA0-87E0-CD37EE4D3C92}"/>
                  </a:ext>
                </a:extLst>
              </p:cNvPr>
              <p:cNvGrpSpPr/>
              <p:nvPr/>
            </p:nvGrpSpPr>
            <p:grpSpPr>
              <a:xfrm>
                <a:off x="9097876" y="3616873"/>
                <a:ext cx="58680" cy="38827"/>
                <a:chOff x="9097876" y="3616873"/>
                <a:chExt cx="58680" cy="38827"/>
              </a:xfrm>
            </p:grpSpPr>
            <p:sp>
              <p:nvSpPr>
                <p:cNvPr id="3092" name="Freihandform: Form 3091">
                  <a:extLst>
                    <a:ext uri="{FF2B5EF4-FFF2-40B4-BE49-F238E27FC236}">
                      <a16:creationId xmlns:a16="http://schemas.microsoft.com/office/drawing/2014/main" id="{72563130-9457-4CDF-8835-F091E3A6BAD3}"/>
                    </a:ext>
                  </a:extLst>
                </p:cNvPr>
                <p:cNvSpPr/>
                <p:nvPr/>
              </p:nvSpPr>
              <p:spPr>
                <a:xfrm>
                  <a:off x="9099268" y="3618692"/>
                  <a:ext cx="56225" cy="35087"/>
                </a:xfrm>
                <a:custGeom>
                  <a:avLst/>
                  <a:gdLst>
                    <a:gd name="connsiteX0" fmla="*/ 6966 w 56225"/>
                    <a:gd name="connsiteY0" fmla="*/ 33773 h 35087"/>
                    <a:gd name="connsiteX1" fmla="*/ 495 w 56225"/>
                    <a:gd name="connsiteY1" fmla="*/ 29459 h 35087"/>
                    <a:gd name="connsiteX2" fmla="*/ 39323 w 56225"/>
                    <a:gd name="connsiteY2" fmla="*/ 338 h 35087"/>
                    <a:gd name="connsiteX3" fmla="*/ 55501 w 56225"/>
                    <a:gd name="connsiteY3" fmla="*/ 13280 h 35087"/>
                    <a:gd name="connsiteX4" fmla="*/ 6966 w 56225"/>
                    <a:gd name="connsiteY4" fmla="*/ 33773 h 35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225" h="35087">
                      <a:moveTo>
                        <a:pt x="6966" y="33773"/>
                      </a:moveTo>
                      <a:cubicBezTo>
                        <a:pt x="3731" y="37008"/>
                        <a:pt x="-1662" y="33773"/>
                        <a:pt x="495" y="29459"/>
                      </a:cubicBezTo>
                      <a:lnTo>
                        <a:pt x="39323" y="338"/>
                      </a:lnTo>
                      <a:cubicBezTo>
                        <a:pt x="43637" y="-1819"/>
                        <a:pt x="59816" y="6809"/>
                        <a:pt x="55501" y="13280"/>
                      </a:cubicBezTo>
                      <a:lnTo>
                        <a:pt x="6966" y="337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093" name="Freihandform: Form 3092">
                  <a:extLst>
                    <a:ext uri="{FF2B5EF4-FFF2-40B4-BE49-F238E27FC236}">
                      <a16:creationId xmlns:a16="http://schemas.microsoft.com/office/drawing/2014/main" id="{CBC3A8F5-943A-4FD8-8378-1A25957F7F59}"/>
                    </a:ext>
                  </a:extLst>
                </p:cNvPr>
                <p:cNvSpPr/>
                <p:nvPr/>
              </p:nvSpPr>
              <p:spPr>
                <a:xfrm>
                  <a:off x="9097876" y="3616873"/>
                  <a:ext cx="58680" cy="38827"/>
                </a:xfrm>
                <a:custGeom>
                  <a:avLst/>
                  <a:gdLst>
                    <a:gd name="connsiteX0" fmla="*/ 5123 w 58680"/>
                    <a:gd name="connsiteY0" fmla="*/ 38828 h 38827"/>
                    <a:gd name="connsiteX1" fmla="*/ 809 w 58680"/>
                    <a:gd name="connsiteY1" fmla="*/ 35592 h 38827"/>
                    <a:gd name="connsiteX2" fmla="*/ 809 w 58680"/>
                    <a:gd name="connsiteY2" fmla="*/ 30199 h 38827"/>
                    <a:gd name="connsiteX3" fmla="*/ 809 w 58680"/>
                    <a:gd name="connsiteY3" fmla="*/ 29121 h 38827"/>
                    <a:gd name="connsiteX4" fmla="*/ 39637 w 58680"/>
                    <a:gd name="connsiteY4" fmla="*/ 0 h 38827"/>
                    <a:gd name="connsiteX5" fmla="*/ 39637 w 58680"/>
                    <a:gd name="connsiteY5" fmla="*/ 0 h 38827"/>
                    <a:gd name="connsiteX6" fmla="*/ 41794 w 58680"/>
                    <a:gd name="connsiteY6" fmla="*/ 0 h 38827"/>
                    <a:gd name="connsiteX7" fmla="*/ 57972 w 58680"/>
                    <a:gd name="connsiteY7" fmla="*/ 9707 h 38827"/>
                    <a:gd name="connsiteX8" fmla="*/ 56893 w 58680"/>
                    <a:gd name="connsiteY8" fmla="*/ 16178 h 38827"/>
                    <a:gd name="connsiteX9" fmla="*/ 55815 w 58680"/>
                    <a:gd name="connsiteY9" fmla="*/ 16178 h 38827"/>
                    <a:gd name="connsiteX10" fmla="*/ 7280 w 58680"/>
                    <a:gd name="connsiteY10" fmla="*/ 37749 h 38827"/>
                    <a:gd name="connsiteX11" fmla="*/ 5123 w 58680"/>
                    <a:gd name="connsiteY11" fmla="*/ 38828 h 38827"/>
                    <a:gd name="connsiteX12" fmla="*/ 4045 w 58680"/>
                    <a:gd name="connsiteY12" fmla="*/ 32357 h 38827"/>
                    <a:gd name="connsiteX13" fmla="*/ 4045 w 58680"/>
                    <a:gd name="connsiteY13" fmla="*/ 34514 h 38827"/>
                    <a:gd name="connsiteX14" fmla="*/ 6202 w 58680"/>
                    <a:gd name="connsiteY14" fmla="*/ 35592 h 38827"/>
                    <a:gd name="connsiteX15" fmla="*/ 7280 w 58680"/>
                    <a:gd name="connsiteY15" fmla="*/ 34514 h 38827"/>
                    <a:gd name="connsiteX16" fmla="*/ 8359 w 58680"/>
                    <a:gd name="connsiteY16" fmla="*/ 34514 h 38827"/>
                    <a:gd name="connsiteX17" fmla="*/ 56893 w 58680"/>
                    <a:gd name="connsiteY17" fmla="*/ 12943 h 38827"/>
                    <a:gd name="connsiteX18" fmla="*/ 56893 w 58680"/>
                    <a:gd name="connsiteY18" fmla="*/ 10786 h 38827"/>
                    <a:gd name="connsiteX19" fmla="*/ 43951 w 58680"/>
                    <a:gd name="connsiteY19" fmla="*/ 3236 h 38827"/>
                    <a:gd name="connsiteX20" fmla="*/ 42872 w 58680"/>
                    <a:gd name="connsiteY20" fmla="*/ 3236 h 38827"/>
                    <a:gd name="connsiteX21" fmla="*/ 4045 w 58680"/>
                    <a:gd name="connsiteY21" fmla="*/ 32357 h 38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8680" h="38827">
                      <a:moveTo>
                        <a:pt x="5123" y="38828"/>
                      </a:moveTo>
                      <a:cubicBezTo>
                        <a:pt x="2966" y="38828"/>
                        <a:pt x="1887" y="37749"/>
                        <a:pt x="809" y="35592"/>
                      </a:cubicBezTo>
                      <a:cubicBezTo>
                        <a:pt x="-270" y="33435"/>
                        <a:pt x="-270" y="32357"/>
                        <a:pt x="809" y="30199"/>
                      </a:cubicBezTo>
                      <a:cubicBezTo>
                        <a:pt x="809" y="30199"/>
                        <a:pt x="809" y="30199"/>
                        <a:pt x="809" y="29121"/>
                      </a:cubicBezTo>
                      <a:lnTo>
                        <a:pt x="39637" y="0"/>
                      </a:lnTo>
                      <a:cubicBezTo>
                        <a:pt x="39637" y="0"/>
                        <a:pt x="39637" y="0"/>
                        <a:pt x="39637" y="0"/>
                      </a:cubicBezTo>
                      <a:cubicBezTo>
                        <a:pt x="40715" y="0"/>
                        <a:pt x="40715" y="0"/>
                        <a:pt x="41794" y="0"/>
                      </a:cubicBezTo>
                      <a:cubicBezTo>
                        <a:pt x="47187" y="0"/>
                        <a:pt x="55815" y="4314"/>
                        <a:pt x="57972" y="9707"/>
                      </a:cubicBezTo>
                      <a:cubicBezTo>
                        <a:pt x="59051" y="11864"/>
                        <a:pt x="59051" y="14021"/>
                        <a:pt x="56893" y="16178"/>
                      </a:cubicBezTo>
                      <a:cubicBezTo>
                        <a:pt x="56893" y="16178"/>
                        <a:pt x="56893" y="16178"/>
                        <a:pt x="55815" y="16178"/>
                      </a:cubicBezTo>
                      <a:lnTo>
                        <a:pt x="7280" y="37749"/>
                      </a:lnTo>
                      <a:cubicBezTo>
                        <a:pt x="8359" y="37749"/>
                        <a:pt x="7280" y="38828"/>
                        <a:pt x="5123" y="38828"/>
                      </a:cubicBezTo>
                      <a:close/>
                      <a:moveTo>
                        <a:pt x="4045" y="32357"/>
                      </a:moveTo>
                      <a:cubicBezTo>
                        <a:pt x="4045" y="33435"/>
                        <a:pt x="4045" y="33435"/>
                        <a:pt x="4045" y="34514"/>
                      </a:cubicBezTo>
                      <a:cubicBezTo>
                        <a:pt x="4045" y="35592"/>
                        <a:pt x="5123" y="35592"/>
                        <a:pt x="6202" y="35592"/>
                      </a:cubicBezTo>
                      <a:cubicBezTo>
                        <a:pt x="7280" y="35592"/>
                        <a:pt x="7280" y="35592"/>
                        <a:pt x="7280" y="34514"/>
                      </a:cubicBezTo>
                      <a:cubicBezTo>
                        <a:pt x="7280" y="34514"/>
                        <a:pt x="7280" y="34514"/>
                        <a:pt x="8359" y="34514"/>
                      </a:cubicBezTo>
                      <a:lnTo>
                        <a:pt x="56893" y="12943"/>
                      </a:lnTo>
                      <a:cubicBezTo>
                        <a:pt x="56893" y="11864"/>
                        <a:pt x="56893" y="11864"/>
                        <a:pt x="56893" y="10786"/>
                      </a:cubicBezTo>
                      <a:cubicBezTo>
                        <a:pt x="54737" y="7550"/>
                        <a:pt x="48265" y="3236"/>
                        <a:pt x="43951" y="3236"/>
                      </a:cubicBezTo>
                      <a:cubicBezTo>
                        <a:pt x="43951" y="3236"/>
                        <a:pt x="42872" y="3236"/>
                        <a:pt x="42872" y="3236"/>
                      </a:cubicBezTo>
                      <a:lnTo>
                        <a:pt x="4045" y="32357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3094" name="Grafik 2">
                <a:extLst>
                  <a:ext uri="{FF2B5EF4-FFF2-40B4-BE49-F238E27FC236}">
                    <a16:creationId xmlns:a16="http://schemas.microsoft.com/office/drawing/2014/main" id="{1CDC14A7-1C4E-4C35-888E-2F93BA049FC4}"/>
                  </a:ext>
                </a:extLst>
              </p:cNvPr>
              <p:cNvGrpSpPr/>
              <p:nvPr/>
            </p:nvGrpSpPr>
            <p:grpSpPr>
              <a:xfrm>
                <a:off x="9071316" y="3587752"/>
                <a:ext cx="59354" cy="33434"/>
                <a:chOff x="9071316" y="3587752"/>
                <a:chExt cx="59354" cy="33434"/>
              </a:xfrm>
            </p:grpSpPr>
            <p:sp>
              <p:nvSpPr>
                <p:cNvPr id="3095" name="Freihandform: Form 3094">
                  <a:extLst>
                    <a:ext uri="{FF2B5EF4-FFF2-40B4-BE49-F238E27FC236}">
                      <a16:creationId xmlns:a16="http://schemas.microsoft.com/office/drawing/2014/main" id="{3CAEC7DA-72EB-4066-BB2C-8EDFCD331D2A}"/>
                    </a:ext>
                  </a:extLst>
                </p:cNvPr>
                <p:cNvSpPr/>
                <p:nvPr/>
              </p:nvSpPr>
              <p:spPr>
                <a:xfrm>
                  <a:off x="9072992" y="3588493"/>
                  <a:ext cx="55742" cy="30677"/>
                </a:xfrm>
                <a:custGeom>
                  <a:avLst/>
                  <a:gdLst>
                    <a:gd name="connsiteX0" fmla="*/ 7357 w 55742"/>
                    <a:gd name="connsiteY0" fmla="*/ 30537 h 30677"/>
                    <a:gd name="connsiteX1" fmla="*/ 1965 w 55742"/>
                    <a:gd name="connsiteY1" fmla="*/ 22987 h 30677"/>
                    <a:gd name="connsiteX2" fmla="*/ 42949 w 55742"/>
                    <a:gd name="connsiteY2" fmla="*/ 338 h 30677"/>
                    <a:gd name="connsiteX3" fmla="*/ 54813 w 55742"/>
                    <a:gd name="connsiteY3" fmla="*/ 13280 h 30677"/>
                    <a:gd name="connsiteX4" fmla="*/ 7357 w 55742"/>
                    <a:gd name="connsiteY4" fmla="*/ 30537 h 306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742" h="30677">
                      <a:moveTo>
                        <a:pt x="7357" y="30537"/>
                      </a:moveTo>
                      <a:cubicBezTo>
                        <a:pt x="886" y="31616"/>
                        <a:pt x="-2350" y="26223"/>
                        <a:pt x="1965" y="22987"/>
                      </a:cubicBezTo>
                      <a:lnTo>
                        <a:pt x="42949" y="338"/>
                      </a:lnTo>
                      <a:cubicBezTo>
                        <a:pt x="47264" y="-1819"/>
                        <a:pt x="59128" y="6809"/>
                        <a:pt x="54813" y="13280"/>
                      </a:cubicBezTo>
                      <a:lnTo>
                        <a:pt x="7357" y="3053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096" name="Freihandform: Form 3095">
                  <a:extLst>
                    <a:ext uri="{FF2B5EF4-FFF2-40B4-BE49-F238E27FC236}">
                      <a16:creationId xmlns:a16="http://schemas.microsoft.com/office/drawing/2014/main" id="{27EACFD9-D178-44AA-9EDA-4FF42C853948}"/>
                    </a:ext>
                  </a:extLst>
                </p:cNvPr>
                <p:cNvSpPr/>
                <p:nvPr/>
              </p:nvSpPr>
              <p:spPr>
                <a:xfrm>
                  <a:off x="9071316" y="3587752"/>
                  <a:ext cx="59354" cy="33434"/>
                </a:xfrm>
                <a:custGeom>
                  <a:avLst/>
                  <a:gdLst>
                    <a:gd name="connsiteX0" fmla="*/ 6876 w 59354"/>
                    <a:gd name="connsiteY0" fmla="*/ 33435 h 33434"/>
                    <a:gd name="connsiteX1" fmla="*/ 405 w 59354"/>
                    <a:gd name="connsiteY1" fmla="*/ 29121 h 33434"/>
                    <a:gd name="connsiteX2" fmla="*/ 3640 w 59354"/>
                    <a:gd name="connsiteY2" fmla="*/ 22649 h 33434"/>
                    <a:gd name="connsiteX3" fmla="*/ 3640 w 59354"/>
                    <a:gd name="connsiteY3" fmla="*/ 22649 h 33434"/>
                    <a:gd name="connsiteX4" fmla="*/ 44625 w 59354"/>
                    <a:gd name="connsiteY4" fmla="*/ 0 h 33434"/>
                    <a:gd name="connsiteX5" fmla="*/ 44625 w 59354"/>
                    <a:gd name="connsiteY5" fmla="*/ 0 h 33434"/>
                    <a:gd name="connsiteX6" fmla="*/ 46782 w 59354"/>
                    <a:gd name="connsiteY6" fmla="*/ 0 h 33434"/>
                    <a:gd name="connsiteX7" fmla="*/ 58646 w 59354"/>
                    <a:gd name="connsiteY7" fmla="*/ 8628 h 33434"/>
                    <a:gd name="connsiteX8" fmla="*/ 57568 w 59354"/>
                    <a:gd name="connsiteY8" fmla="*/ 16178 h 33434"/>
                    <a:gd name="connsiteX9" fmla="*/ 56489 w 59354"/>
                    <a:gd name="connsiteY9" fmla="*/ 17257 h 33434"/>
                    <a:gd name="connsiteX10" fmla="*/ 9033 w 59354"/>
                    <a:gd name="connsiteY10" fmla="*/ 33435 h 33434"/>
                    <a:gd name="connsiteX11" fmla="*/ 9033 w 59354"/>
                    <a:gd name="connsiteY11" fmla="*/ 33435 h 33434"/>
                    <a:gd name="connsiteX12" fmla="*/ 6876 w 59354"/>
                    <a:gd name="connsiteY12" fmla="*/ 33435 h 33434"/>
                    <a:gd name="connsiteX13" fmla="*/ 4718 w 59354"/>
                    <a:gd name="connsiteY13" fmla="*/ 25885 h 33434"/>
                    <a:gd name="connsiteX14" fmla="*/ 3640 w 59354"/>
                    <a:gd name="connsiteY14" fmla="*/ 28042 h 33434"/>
                    <a:gd name="connsiteX15" fmla="*/ 6876 w 59354"/>
                    <a:gd name="connsiteY15" fmla="*/ 30199 h 33434"/>
                    <a:gd name="connsiteX16" fmla="*/ 9033 w 59354"/>
                    <a:gd name="connsiteY16" fmla="*/ 30199 h 33434"/>
                    <a:gd name="connsiteX17" fmla="*/ 56489 w 59354"/>
                    <a:gd name="connsiteY17" fmla="*/ 14021 h 33434"/>
                    <a:gd name="connsiteX18" fmla="*/ 56489 w 59354"/>
                    <a:gd name="connsiteY18" fmla="*/ 9707 h 33434"/>
                    <a:gd name="connsiteX19" fmla="*/ 47860 w 59354"/>
                    <a:gd name="connsiteY19" fmla="*/ 3236 h 33434"/>
                    <a:gd name="connsiteX20" fmla="*/ 46782 w 59354"/>
                    <a:gd name="connsiteY20" fmla="*/ 3236 h 33434"/>
                    <a:gd name="connsiteX21" fmla="*/ 4718 w 59354"/>
                    <a:gd name="connsiteY21" fmla="*/ 25885 h 33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9354" h="33434">
                      <a:moveTo>
                        <a:pt x="6876" y="33435"/>
                      </a:moveTo>
                      <a:cubicBezTo>
                        <a:pt x="3640" y="33435"/>
                        <a:pt x="405" y="31278"/>
                        <a:pt x="405" y="29121"/>
                      </a:cubicBezTo>
                      <a:cubicBezTo>
                        <a:pt x="-674" y="26964"/>
                        <a:pt x="405" y="24807"/>
                        <a:pt x="3640" y="22649"/>
                      </a:cubicBezTo>
                      <a:cubicBezTo>
                        <a:pt x="3640" y="22649"/>
                        <a:pt x="3640" y="22649"/>
                        <a:pt x="3640" y="22649"/>
                      </a:cubicBezTo>
                      <a:lnTo>
                        <a:pt x="44625" y="0"/>
                      </a:lnTo>
                      <a:cubicBezTo>
                        <a:pt x="44625" y="0"/>
                        <a:pt x="44625" y="0"/>
                        <a:pt x="44625" y="0"/>
                      </a:cubicBezTo>
                      <a:cubicBezTo>
                        <a:pt x="45703" y="0"/>
                        <a:pt x="45703" y="0"/>
                        <a:pt x="46782" y="0"/>
                      </a:cubicBezTo>
                      <a:cubicBezTo>
                        <a:pt x="51096" y="0"/>
                        <a:pt x="56489" y="4314"/>
                        <a:pt x="58646" y="8628"/>
                      </a:cubicBezTo>
                      <a:cubicBezTo>
                        <a:pt x="59725" y="11864"/>
                        <a:pt x="59725" y="14021"/>
                        <a:pt x="57568" y="16178"/>
                      </a:cubicBezTo>
                      <a:cubicBezTo>
                        <a:pt x="57568" y="16178"/>
                        <a:pt x="57568" y="16178"/>
                        <a:pt x="56489" y="17257"/>
                      </a:cubicBezTo>
                      <a:lnTo>
                        <a:pt x="9033" y="33435"/>
                      </a:lnTo>
                      <a:cubicBezTo>
                        <a:pt x="9033" y="33435"/>
                        <a:pt x="9033" y="33435"/>
                        <a:pt x="9033" y="33435"/>
                      </a:cubicBezTo>
                      <a:cubicBezTo>
                        <a:pt x="7954" y="33435"/>
                        <a:pt x="7954" y="33435"/>
                        <a:pt x="6876" y="33435"/>
                      </a:cubicBezTo>
                      <a:close/>
                      <a:moveTo>
                        <a:pt x="4718" y="25885"/>
                      </a:moveTo>
                      <a:cubicBezTo>
                        <a:pt x="3640" y="26964"/>
                        <a:pt x="2561" y="28042"/>
                        <a:pt x="3640" y="28042"/>
                      </a:cubicBezTo>
                      <a:cubicBezTo>
                        <a:pt x="3640" y="29121"/>
                        <a:pt x="4718" y="30199"/>
                        <a:pt x="6876" y="30199"/>
                      </a:cubicBezTo>
                      <a:cubicBezTo>
                        <a:pt x="6876" y="30199"/>
                        <a:pt x="7954" y="30199"/>
                        <a:pt x="9033" y="30199"/>
                      </a:cubicBezTo>
                      <a:lnTo>
                        <a:pt x="56489" y="14021"/>
                      </a:lnTo>
                      <a:cubicBezTo>
                        <a:pt x="57568" y="12943"/>
                        <a:pt x="57568" y="11864"/>
                        <a:pt x="56489" y="9707"/>
                      </a:cubicBezTo>
                      <a:cubicBezTo>
                        <a:pt x="54332" y="6471"/>
                        <a:pt x="50018" y="3236"/>
                        <a:pt x="47860" y="3236"/>
                      </a:cubicBezTo>
                      <a:cubicBezTo>
                        <a:pt x="47860" y="3236"/>
                        <a:pt x="46782" y="3236"/>
                        <a:pt x="46782" y="3236"/>
                      </a:cubicBezTo>
                      <a:lnTo>
                        <a:pt x="4718" y="25885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3097" name="Grafik 2">
                <a:extLst>
                  <a:ext uri="{FF2B5EF4-FFF2-40B4-BE49-F238E27FC236}">
                    <a16:creationId xmlns:a16="http://schemas.microsoft.com/office/drawing/2014/main" id="{B444AE72-8B3F-4A85-9076-51C0AF6B2981}"/>
                  </a:ext>
                </a:extLst>
              </p:cNvPr>
              <p:cNvGrpSpPr/>
              <p:nvPr/>
            </p:nvGrpSpPr>
            <p:grpSpPr>
              <a:xfrm>
                <a:off x="9055543" y="3566181"/>
                <a:ext cx="62122" cy="24806"/>
                <a:chOff x="9055543" y="3566181"/>
                <a:chExt cx="62122" cy="24806"/>
              </a:xfrm>
            </p:grpSpPr>
            <p:sp>
              <p:nvSpPr>
                <p:cNvPr id="3098" name="Freihandform: Form 3097">
                  <a:extLst>
                    <a:ext uri="{FF2B5EF4-FFF2-40B4-BE49-F238E27FC236}">
                      <a16:creationId xmlns:a16="http://schemas.microsoft.com/office/drawing/2014/main" id="{08CEE3C7-D978-4874-AE5A-1D35ADB91B5C}"/>
                    </a:ext>
                  </a:extLst>
                </p:cNvPr>
                <p:cNvSpPr/>
                <p:nvPr/>
              </p:nvSpPr>
              <p:spPr>
                <a:xfrm>
                  <a:off x="9056800" y="3568269"/>
                  <a:ext cx="59132" cy="21639"/>
                </a:xfrm>
                <a:custGeom>
                  <a:avLst/>
                  <a:gdLst>
                    <a:gd name="connsiteX0" fmla="*/ 6292 w 59132"/>
                    <a:gd name="connsiteY0" fmla="*/ 21640 h 21639"/>
                    <a:gd name="connsiteX1" fmla="*/ 3056 w 59132"/>
                    <a:gd name="connsiteY1" fmla="*/ 13012 h 21639"/>
                    <a:gd name="connsiteX2" fmla="*/ 48356 w 59132"/>
                    <a:gd name="connsiteY2" fmla="*/ 69 h 21639"/>
                    <a:gd name="connsiteX3" fmla="*/ 56984 w 59132"/>
                    <a:gd name="connsiteY3" fmla="*/ 15169 h 21639"/>
                    <a:gd name="connsiteX4" fmla="*/ 6292 w 59132"/>
                    <a:gd name="connsiteY4" fmla="*/ 21640 h 21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132" h="21639">
                      <a:moveTo>
                        <a:pt x="6292" y="21640"/>
                      </a:moveTo>
                      <a:cubicBezTo>
                        <a:pt x="-179" y="21640"/>
                        <a:pt x="-2336" y="15169"/>
                        <a:pt x="3056" y="13012"/>
                      </a:cubicBezTo>
                      <a:lnTo>
                        <a:pt x="48356" y="69"/>
                      </a:lnTo>
                      <a:cubicBezTo>
                        <a:pt x="53748" y="-1010"/>
                        <a:pt x="63456" y="10854"/>
                        <a:pt x="56984" y="15169"/>
                      </a:cubicBezTo>
                      <a:lnTo>
                        <a:pt x="6292" y="2164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099" name="Freihandform: Form 3098">
                  <a:extLst>
                    <a:ext uri="{FF2B5EF4-FFF2-40B4-BE49-F238E27FC236}">
                      <a16:creationId xmlns:a16="http://schemas.microsoft.com/office/drawing/2014/main" id="{A07AFCCD-B588-4166-84D1-D6135C496CAD}"/>
                    </a:ext>
                  </a:extLst>
                </p:cNvPr>
                <p:cNvSpPr/>
                <p:nvPr/>
              </p:nvSpPr>
              <p:spPr>
                <a:xfrm>
                  <a:off x="9055543" y="3566181"/>
                  <a:ext cx="62122" cy="24806"/>
                </a:xfrm>
                <a:custGeom>
                  <a:avLst/>
                  <a:gdLst>
                    <a:gd name="connsiteX0" fmla="*/ 7549 w 62122"/>
                    <a:gd name="connsiteY0" fmla="*/ 24807 h 24806"/>
                    <a:gd name="connsiteX1" fmla="*/ 0 w 62122"/>
                    <a:gd name="connsiteY1" fmla="*/ 19414 h 24806"/>
                    <a:gd name="connsiteX2" fmla="*/ 4314 w 62122"/>
                    <a:gd name="connsiteY2" fmla="*/ 12943 h 24806"/>
                    <a:gd name="connsiteX3" fmla="*/ 4314 w 62122"/>
                    <a:gd name="connsiteY3" fmla="*/ 12943 h 24806"/>
                    <a:gd name="connsiteX4" fmla="*/ 49613 w 62122"/>
                    <a:gd name="connsiteY4" fmla="*/ 0 h 24806"/>
                    <a:gd name="connsiteX5" fmla="*/ 49613 w 62122"/>
                    <a:gd name="connsiteY5" fmla="*/ 0 h 24806"/>
                    <a:gd name="connsiteX6" fmla="*/ 50691 w 62122"/>
                    <a:gd name="connsiteY6" fmla="*/ 0 h 24806"/>
                    <a:gd name="connsiteX7" fmla="*/ 61477 w 62122"/>
                    <a:gd name="connsiteY7" fmla="*/ 9707 h 24806"/>
                    <a:gd name="connsiteX8" fmla="*/ 59320 w 62122"/>
                    <a:gd name="connsiteY8" fmla="*/ 18335 h 24806"/>
                    <a:gd name="connsiteX9" fmla="*/ 58241 w 62122"/>
                    <a:gd name="connsiteY9" fmla="*/ 18335 h 24806"/>
                    <a:gd name="connsiteX10" fmla="*/ 7549 w 62122"/>
                    <a:gd name="connsiteY10" fmla="*/ 24807 h 24806"/>
                    <a:gd name="connsiteX11" fmla="*/ 7549 w 62122"/>
                    <a:gd name="connsiteY11" fmla="*/ 24807 h 24806"/>
                    <a:gd name="connsiteX12" fmla="*/ 7549 w 62122"/>
                    <a:gd name="connsiteY12" fmla="*/ 24807 h 24806"/>
                    <a:gd name="connsiteX13" fmla="*/ 5393 w 62122"/>
                    <a:gd name="connsiteY13" fmla="*/ 17257 h 24806"/>
                    <a:gd name="connsiteX14" fmla="*/ 3236 w 62122"/>
                    <a:gd name="connsiteY14" fmla="*/ 19414 h 24806"/>
                    <a:gd name="connsiteX15" fmla="*/ 7549 w 62122"/>
                    <a:gd name="connsiteY15" fmla="*/ 21571 h 24806"/>
                    <a:gd name="connsiteX16" fmla="*/ 7549 w 62122"/>
                    <a:gd name="connsiteY16" fmla="*/ 21571 h 24806"/>
                    <a:gd name="connsiteX17" fmla="*/ 57163 w 62122"/>
                    <a:gd name="connsiteY17" fmla="*/ 16178 h 24806"/>
                    <a:gd name="connsiteX18" fmla="*/ 57163 w 62122"/>
                    <a:gd name="connsiteY18" fmla="*/ 11864 h 24806"/>
                    <a:gd name="connsiteX19" fmla="*/ 49613 w 62122"/>
                    <a:gd name="connsiteY19" fmla="*/ 4314 h 24806"/>
                    <a:gd name="connsiteX20" fmla="*/ 49613 w 62122"/>
                    <a:gd name="connsiteY20" fmla="*/ 4314 h 24806"/>
                    <a:gd name="connsiteX21" fmla="*/ 5393 w 62122"/>
                    <a:gd name="connsiteY21" fmla="*/ 17257 h 248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62122" h="24806">
                      <a:moveTo>
                        <a:pt x="7549" y="24807"/>
                      </a:moveTo>
                      <a:cubicBezTo>
                        <a:pt x="3236" y="24807"/>
                        <a:pt x="0" y="22649"/>
                        <a:pt x="0" y="19414"/>
                      </a:cubicBezTo>
                      <a:cubicBezTo>
                        <a:pt x="0" y="17257"/>
                        <a:pt x="1078" y="15100"/>
                        <a:pt x="4314" y="12943"/>
                      </a:cubicBezTo>
                      <a:cubicBezTo>
                        <a:pt x="4314" y="12943"/>
                        <a:pt x="4314" y="12943"/>
                        <a:pt x="4314" y="12943"/>
                      </a:cubicBezTo>
                      <a:lnTo>
                        <a:pt x="49613" y="0"/>
                      </a:lnTo>
                      <a:cubicBezTo>
                        <a:pt x="49613" y="0"/>
                        <a:pt x="49613" y="0"/>
                        <a:pt x="49613" y="0"/>
                      </a:cubicBezTo>
                      <a:cubicBezTo>
                        <a:pt x="49613" y="0"/>
                        <a:pt x="50691" y="0"/>
                        <a:pt x="50691" y="0"/>
                      </a:cubicBezTo>
                      <a:cubicBezTo>
                        <a:pt x="55006" y="0"/>
                        <a:pt x="60399" y="5393"/>
                        <a:pt x="61477" y="9707"/>
                      </a:cubicBezTo>
                      <a:cubicBezTo>
                        <a:pt x="62556" y="12943"/>
                        <a:pt x="62556" y="16178"/>
                        <a:pt x="59320" y="18335"/>
                      </a:cubicBezTo>
                      <a:cubicBezTo>
                        <a:pt x="59320" y="18335"/>
                        <a:pt x="58241" y="18335"/>
                        <a:pt x="58241" y="18335"/>
                      </a:cubicBezTo>
                      <a:lnTo>
                        <a:pt x="7549" y="24807"/>
                      </a:lnTo>
                      <a:cubicBezTo>
                        <a:pt x="7549" y="24807"/>
                        <a:pt x="7549" y="24807"/>
                        <a:pt x="7549" y="24807"/>
                      </a:cubicBezTo>
                      <a:lnTo>
                        <a:pt x="7549" y="24807"/>
                      </a:lnTo>
                      <a:close/>
                      <a:moveTo>
                        <a:pt x="5393" y="17257"/>
                      </a:moveTo>
                      <a:cubicBezTo>
                        <a:pt x="4314" y="17257"/>
                        <a:pt x="3236" y="18335"/>
                        <a:pt x="3236" y="19414"/>
                      </a:cubicBezTo>
                      <a:cubicBezTo>
                        <a:pt x="3236" y="20492"/>
                        <a:pt x="5393" y="21571"/>
                        <a:pt x="7549" y="21571"/>
                      </a:cubicBezTo>
                      <a:lnTo>
                        <a:pt x="7549" y="21571"/>
                      </a:lnTo>
                      <a:lnTo>
                        <a:pt x="57163" y="16178"/>
                      </a:lnTo>
                      <a:cubicBezTo>
                        <a:pt x="58241" y="15100"/>
                        <a:pt x="58241" y="12943"/>
                        <a:pt x="57163" y="11864"/>
                      </a:cubicBezTo>
                      <a:cubicBezTo>
                        <a:pt x="56084" y="7550"/>
                        <a:pt x="51770" y="4314"/>
                        <a:pt x="49613" y="4314"/>
                      </a:cubicBezTo>
                      <a:cubicBezTo>
                        <a:pt x="49613" y="4314"/>
                        <a:pt x="49613" y="4314"/>
                        <a:pt x="49613" y="4314"/>
                      </a:cubicBezTo>
                      <a:lnTo>
                        <a:pt x="5393" y="17257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3100" name="Grafik 2">
                <a:extLst>
                  <a:ext uri="{FF2B5EF4-FFF2-40B4-BE49-F238E27FC236}">
                    <a16:creationId xmlns:a16="http://schemas.microsoft.com/office/drawing/2014/main" id="{6EAF8E13-36C9-47E9-9B69-706F1F51BA45}"/>
                  </a:ext>
                </a:extLst>
              </p:cNvPr>
              <p:cNvGrpSpPr/>
              <p:nvPr/>
            </p:nvGrpSpPr>
            <p:grpSpPr>
              <a:xfrm>
                <a:off x="9134546" y="3639523"/>
                <a:ext cx="51231" cy="36670"/>
                <a:chOff x="9134546" y="3639523"/>
                <a:chExt cx="51231" cy="36670"/>
              </a:xfrm>
            </p:grpSpPr>
            <p:sp>
              <p:nvSpPr>
                <p:cNvPr id="3101" name="Freihandform: Form 3100">
                  <a:extLst>
                    <a:ext uri="{FF2B5EF4-FFF2-40B4-BE49-F238E27FC236}">
                      <a16:creationId xmlns:a16="http://schemas.microsoft.com/office/drawing/2014/main" id="{FD9A5DA8-0D13-491A-8ADE-4F64AAA4AFED}"/>
                    </a:ext>
                  </a:extLst>
                </p:cNvPr>
                <p:cNvSpPr/>
                <p:nvPr/>
              </p:nvSpPr>
              <p:spPr>
                <a:xfrm>
                  <a:off x="9135939" y="3642184"/>
                  <a:ext cx="48210" cy="32087"/>
                </a:xfrm>
                <a:custGeom>
                  <a:avLst/>
                  <a:gdLst>
                    <a:gd name="connsiteX0" fmla="*/ 6966 w 48210"/>
                    <a:gd name="connsiteY0" fmla="*/ 30773 h 32087"/>
                    <a:gd name="connsiteX1" fmla="*/ 495 w 48210"/>
                    <a:gd name="connsiteY1" fmla="*/ 26459 h 32087"/>
                    <a:gd name="connsiteX2" fmla="*/ 33930 w 48210"/>
                    <a:gd name="connsiteY2" fmla="*/ 574 h 32087"/>
                    <a:gd name="connsiteX3" fmla="*/ 47951 w 48210"/>
                    <a:gd name="connsiteY3" fmla="*/ 7045 h 32087"/>
                    <a:gd name="connsiteX4" fmla="*/ 6966 w 48210"/>
                    <a:gd name="connsiteY4" fmla="*/ 30773 h 32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210" h="32087">
                      <a:moveTo>
                        <a:pt x="6966" y="30773"/>
                      </a:moveTo>
                      <a:cubicBezTo>
                        <a:pt x="3731" y="34009"/>
                        <a:pt x="-1662" y="30773"/>
                        <a:pt x="495" y="26459"/>
                      </a:cubicBezTo>
                      <a:lnTo>
                        <a:pt x="33930" y="574"/>
                      </a:lnTo>
                      <a:cubicBezTo>
                        <a:pt x="38245" y="-1583"/>
                        <a:pt x="50108" y="2731"/>
                        <a:pt x="47951" y="7045"/>
                      </a:cubicBezTo>
                      <a:lnTo>
                        <a:pt x="6966" y="307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102" name="Freihandform: Form 3101">
                  <a:extLst>
                    <a:ext uri="{FF2B5EF4-FFF2-40B4-BE49-F238E27FC236}">
                      <a16:creationId xmlns:a16="http://schemas.microsoft.com/office/drawing/2014/main" id="{15F16002-BACD-438F-A399-825120DAE2CC}"/>
                    </a:ext>
                  </a:extLst>
                </p:cNvPr>
                <p:cNvSpPr/>
                <p:nvPr/>
              </p:nvSpPr>
              <p:spPr>
                <a:xfrm>
                  <a:off x="9134546" y="3639523"/>
                  <a:ext cx="51231" cy="36670"/>
                </a:xfrm>
                <a:custGeom>
                  <a:avLst/>
                  <a:gdLst>
                    <a:gd name="connsiteX0" fmla="*/ 5123 w 51231"/>
                    <a:gd name="connsiteY0" fmla="*/ 36671 h 36670"/>
                    <a:gd name="connsiteX1" fmla="*/ 809 w 51231"/>
                    <a:gd name="connsiteY1" fmla="*/ 33435 h 36670"/>
                    <a:gd name="connsiteX2" fmla="*/ 809 w 51231"/>
                    <a:gd name="connsiteY2" fmla="*/ 28042 h 36670"/>
                    <a:gd name="connsiteX3" fmla="*/ 809 w 51231"/>
                    <a:gd name="connsiteY3" fmla="*/ 26964 h 36670"/>
                    <a:gd name="connsiteX4" fmla="*/ 34244 w 51231"/>
                    <a:gd name="connsiteY4" fmla="*/ 1079 h 36670"/>
                    <a:gd name="connsiteX5" fmla="*/ 34244 w 51231"/>
                    <a:gd name="connsiteY5" fmla="*/ 1079 h 36670"/>
                    <a:gd name="connsiteX6" fmla="*/ 38558 w 51231"/>
                    <a:gd name="connsiteY6" fmla="*/ 0 h 36670"/>
                    <a:gd name="connsiteX7" fmla="*/ 50422 w 51231"/>
                    <a:gd name="connsiteY7" fmla="*/ 5393 h 36670"/>
                    <a:gd name="connsiteX8" fmla="*/ 50422 w 51231"/>
                    <a:gd name="connsiteY8" fmla="*/ 9707 h 36670"/>
                    <a:gd name="connsiteX9" fmla="*/ 49344 w 51231"/>
                    <a:gd name="connsiteY9" fmla="*/ 10786 h 36670"/>
                    <a:gd name="connsiteX10" fmla="*/ 8359 w 51231"/>
                    <a:gd name="connsiteY10" fmla="*/ 34514 h 36670"/>
                    <a:gd name="connsiteX11" fmla="*/ 5123 w 51231"/>
                    <a:gd name="connsiteY11" fmla="*/ 36671 h 36670"/>
                    <a:gd name="connsiteX12" fmla="*/ 2966 w 51231"/>
                    <a:gd name="connsiteY12" fmla="*/ 30199 h 36670"/>
                    <a:gd name="connsiteX13" fmla="*/ 2966 w 51231"/>
                    <a:gd name="connsiteY13" fmla="*/ 32357 h 36670"/>
                    <a:gd name="connsiteX14" fmla="*/ 5123 w 51231"/>
                    <a:gd name="connsiteY14" fmla="*/ 33435 h 36670"/>
                    <a:gd name="connsiteX15" fmla="*/ 6201 w 51231"/>
                    <a:gd name="connsiteY15" fmla="*/ 32357 h 36670"/>
                    <a:gd name="connsiteX16" fmla="*/ 6201 w 51231"/>
                    <a:gd name="connsiteY16" fmla="*/ 32357 h 36670"/>
                    <a:gd name="connsiteX17" fmla="*/ 47186 w 51231"/>
                    <a:gd name="connsiteY17" fmla="*/ 8628 h 36670"/>
                    <a:gd name="connsiteX18" fmla="*/ 47186 w 51231"/>
                    <a:gd name="connsiteY18" fmla="*/ 7550 h 36670"/>
                    <a:gd name="connsiteX19" fmla="*/ 38558 w 51231"/>
                    <a:gd name="connsiteY19" fmla="*/ 4314 h 36670"/>
                    <a:gd name="connsiteX20" fmla="*/ 36401 w 51231"/>
                    <a:gd name="connsiteY20" fmla="*/ 4314 h 36670"/>
                    <a:gd name="connsiteX21" fmla="*/ 2966 w 51231"/>
                    <a:gd name="connsiteY21" fmla="*/ 30199 h 36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1231" h="36670">
                      <a:moveTo>
                        <a:pt x="5123" y="36671"/>
                      </a:moveTo>
                      <a:cubicBezTo>
                        <a:pt x="2966" y="36671"/>
                        <a:pt x="1888" y="35592"/>
                        <a:pt x="809" y="33435"/>
                      </a:cubicBezTo>
                      <a:cubicBezTo>
                        <a:pt x="-270" y="31278"/>
                        <a:pt x="-270" y="30199"/>
                        <a:pt x="809" y="28042"/>
                      </a:cubicBezTo>
                      <a:cubicBezTo>
                        <a:pt x="809" y="28042"/>
                        <a:pt x="809" y="28042"/>
                        <a:pt x="809" y="26964"/>
                      </a:cubicBezTo>
                      <a:lnTo>
                        <a:pt x="34244" y="1079"/>
                      </a:lnTo>
                      <a:cubicBezTo>
                        <a:pt x="34244" y="1079"/>
                        <a:pt x="34244" y="1079"/>
                        <a:pt x="34244" y="1079"/>
                      </a:cubicBezTo>
                      <a:cubicBezTo>
                        <a:pt x="35322" y="1079"/>
                        <a:pt x="36401" y="0"/>
                        <a:pt x="38558" y="0"/>
                      </a:cubicBezTo>
                      <a:cubicBezTo>
                        <a:pt x="42872" y="0"/>
                        <a:pt x="48265" y="2157"/>
                        <a:pt x="50422" y="5393"/>
                      </a:cubicBezTo>
                      <a:cubicBezTo>
                        <a:pt x="51501" y="6471"/>
                        <a:pt x="51501" y="8628"/>
                        <a:pt x="50422" y="9707"/>
                      </a:cubicBezTo>
                      <a:cubicBezTo>
                        <a:pt x="50422" y="9707"/>
                        <a:pt x="50422" y="10786"/>
                        <a:pt x="49344" y="10786"/>
                      </a:cubicBezTo>
                      <a:lnTo>
                        <a:pt x="8359" y="34514"/>
                      </a:lnTo>
                      <a:cubicBezTo>
                        <a:pt x="8359" y="35592"/>
                        <a:pt x="6201" y="36671"/>
                        <a:pt x="5123" y="36671"/>
                      </a:cubicBezTo>
                      <a:close/>
                      <a:moveTo>
                        <a:pt x="2966" y="30199"/>
                      </a:moveTo>
                      <a:cubicBezTo>
                        <a:pt x="2966" y="31278"/>
                        <a:pt x="2966" y="31278"/>
                        <a:pt x="2966" y="32357"/>
                      </a:cubicBezTo>
                      <a:cubicBezTo>
                        <a:pt x="2966" y="33435"/>
                        <a:pt x="4044" y="33435"/>
                        <a:pt x="5123" y="33435"/>
                      </a:cubicBezTo>
                      <a:cubicBezTo>
                        <a:pt x="6201" y="33435"/>
                        <a:pt x="6201" y="33435"/>
                        <a:pt x="6201" y="32357"/>
                      </a:cubicBezTo>
                      <a:cubicBezTo>
                        <a:pt x="6201" y="32357"/>
                        <a:pt x="6201" y="32357"/>
                        <a:pt x="6201" y="32357"/>
                      </a:cubicBezTo>
                      <a:lnTo>
                        <a:pt x="47186" y="8628"/>
                      </a:lnTo>
                      <a:cubicBezTo>
                        <a:pt x="47186" y="8628"/>
                        <a:pt x="47186" y="8628"/>
                        <a:pt x="47186" y="7550"/>
                      </a:cubicBezTo>
                      <a:cubicBezTo>
                        <a:pt x="46108" y="5393"/>
                        <a:pt x="41794" y="4314"/>
                        <a:pt x="38558" y="4314"/>
                      </a:cubicBezTo>
                      <a:cubicBezTo>
                        <a:pt x="37480" y="4314"/>
                        <a:pt x="36401" y="4314"/>
                        <a:pt x="36401" y="4314"/>
                      </a:cubicBezTo>
                      <a:lnTo>
                        <a:pt x="2966" y="30199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</p:grpSp>
      <p:sp>
        <p:nvSpPr>
          <p:cNvPr id="3103" name="Freihandform: Form 3102">
            <a:extLst>
              <a:ext uri="{FF2B5EF4-FFF2-40B4-BE49-F238E27FC236}">
                <a16:creationId xmlns:a16="http://schemas.microsoft.com/office/drawing/2014/main" id="{D5C76287-6657-4914-866A-0B598B7995EF}"/>
              </a:ext>
            </a:extLst>
          </p:cNvPr>
          <p:cNvSpPr/>
          <p:nvPr/>
        </p:nvSpPr>
        <p:spPr>
          <a:xfrm>
            <a:off x="9972311" y="3476661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E84E0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104" name="Freihandform: Form 3103">
            <a:extLst>
              <a:ext uri="{FF2B5EF4-FFF2-40B4-BE49-F238E27FC236}">
                <a16:creationId xmlns:a16="http://schemas.microsoft.com/office/drawing/2014/main" id="{119C1336-23B9-4F66-BCE0-63A40DEB8FAB}"/>
              </a:ext>
            </a:extLst>
          </p:cNvPr>
          <p:cNvSpPr/>
          <p:nvPr/>
        </p:nvSpPr>
        <p:spPr>
          <a:xfrm>
            <a:off x="7572535" y="2063760"/>
            <a:ext cx="10785" cy="4784452"/>
          </a:xfrm>
          <a:custGeom>
            <a:avLst/>
            <a:gdLst>
              <a:gd name="connsiteX0" fmla="*/ 0 w 10785"/>
              <a:gd name="connsiteY0" fmla="*/ 0 h 4784452"/>
              <a:gd name="connsiteX1" fmla="*/ 0 w 10785"/>
              <a:gd name="connsiteY1" fmla="*/ 4784453 h 478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785" h="4784452">
                <a:moveTo>
                  <a:pt x="0" y="0"/>
                </a:moveTo>
                <a:lnTo>
                  <a:pt x="0" y="4784453"/>
                </a:lnTo>
              </a:path>
            </a:pathLst>
          </a:custGeom>
          <a:ln w="2694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3105" name="Grafik 2">
            <a:extLst>
              <a:ext uri="{FF2B5EF4-FFF2-40B4-BE49-F238E27FC236}">
                <a16:creationId xmlns:a16="http://schemas.microsoft.com/office/drawing/2014/main" id="{A943F056-CA27-46DB-8ECC-86433C3DC210}"/>
              </a:ext>
            </a:extLst>
          </p:cNvPr>
          <p:cNvGrpSpPr/>
          <p:nvPr/>
        </p:nvGrpSpPr>
        <p:grpSpPr>
          <a:xfrm>
            <a:off x="7726768" y="2111216"/>
            <a:ext cx="3634716" cy="1852950"/>
            <a:chOff x="7726768" y="2111216"/>
            <a:chExt cx="3634716" cy="1852950"/>
          </a:xfrm>
          <a:noFill/>
        </p:grpSpPr>
        <p:sp>
          <p:nvSpPr>
            <p:cNvPr id="3106" name="Freihandform: Form 3105">
              <a:extLst>
                <a:ext uri="{FF2B5EF4-FFF2-40B4-BE49-F238E27FC236}">
                  <a16:creationId xmlns:a16="http://schemas.microsoft.com/office/drawing/2014/main" id="{817F7FF4-D4DE-4EDF-84F8-437CFB2E0ADC}"/>
                </a:ext>
              </a:extLst>
            </p:cNvPr>
            <p:cNvSpPr/>
            <p:nvPr/>
          </p:nvSpPr>
          <p:spPr>
            <a:xfrm>
              <a:off x="11345306" y="3947988"/>
              <a:ext cx="16178" cy="16178"/>
            </a:xfrm>
            <a:custGeom>
              <a:avLst/>
              <a:gdLst>
                <a:gd name="connsiteX0" fmla="*/ 16178 w 16178"/>
                <a:gd name="connsiteY0" fmla="*/ 0 h 16178"/>
                <a:gd name="connsiteX1" fmla="*/ 16178 w 16178"/>
                <a:gd name="connsiteY1" fmla="*/ 16178 h 16178"/>
                <a:gd name="connsiteX2" fmla="*/ 0 w 16178"/>
                <a:gd name="connsiteY2" fmla="*/ 16178 h 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8" h="16178">
                  <a:moveTo>
                    <a:pt x="16178" y="0"/>
                  </a:moveTo>
                  <a:lnTo>
                    <a:pt x="16178" y="16178"/>
                  </a:lnTo>
                  <a:lnTo>
                    <a:pt x="0" y="16178"/>
                  </a:lnTo>
                </a:path>
              </a:pathLst>
            </a:custGeom>
            <a:noFill/>
            <a:ln w="2694" cap="flat">
              <a:solidFill>
                <a:srgbClr val="7777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07" name="Freihandform: Form 3106">
              <a:extLst>
                <a:ext uri="{FF2B5EF4-FFF2-40B4-BE49-F238E27FC236}">
                  <a16:creationId xmlns:a16="http://schemas.microsoft.com/office/drawing/2014/main" id="{F2197984-E4E1-4E12-9A18-4B83FC0300C9}"/>
                </a:ext>
              </a:extLst>
            </p:cNvPr>
            <p:cNvSpPr/>
            <p:nvPr/>
          </p:nvSpPr>
          <p:spPr>
            <a:xfrm>
              <a:off x="7759124" y="3964166"/>
              <a:ext cx="3553825" cy="10785"/>
            </a:xfrm>
            <a:custGeom>
              <a:avLst/>
              <a:gdLst>
                <a:gd name="connsiteX0" fmla="*/ 3553826 w 3553825"/>
                <a:gd name="connsiteY0" fmla="*/ 0 h 10785"/>
                <a:gd name="connsiteX1" fmla="*/ 0 w 3553825"/>
                <a:gd name="connsiteY1" fmla="*/ 0 h 1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53825" h="10785">
                  <a:moveTo>
                    <a:pt x="3553826" y="0"/>
                  </a:moveTo>
                  <a:lnTo>
                    <a:pt x="0" y="0"/>
                  </a:lnTo>
                </a:path>
              </a:pathLst>
            </a:custGeom>
            <a:ln w="2694" cap="flat">
              <a:solidFill>
                <a:srgbClr val="777776"/>
              </a:solidFill>
              <a:custDash>
                <a:ds d="225720" sp="225720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08" name="Freihandform: Form 3107">
              <a:extLst>
                <a:ext uri="{FF2B5EF4-FFF2-40B4-BE49-F238E27FC236}">
                  <a16:creationId xmlns:a16="http://schemas.microsoft.com/office/drawing/2014/main" id="{D1B70079-CDD0-4E41-9634-ED5222A0CCE6}"/>
                </a:ext>
              </a:extLst>
            </p:cNvPr>
            <p:cNvSpPr/>
            <p:nvPr/>
          </p:nvSpPr>
          <p:spPr>
            <a:xfrm>
              <a:off x="7726768" y="3947988"/>
              <a:ext cx="16178" cy="16178"/>
            </a:xfrm>
            <a:custGeom>
              <a:avLst/>
              <a:gdLst>
                <a:gd name="connsiteX0" fmla="*/ 16178 w 16178"/>
                <a:gd name="connsiteY0" fmla="*/ 16178 h 16178"/>
                <a:gd name="connsiteX1" fmla="*/ 0 w 16178"/>
                <a:gd name="connsiteY1" fmla="*/ 16178 h 16178"/>
                <a:gd name="connsiteX2" fmla="*/ 0 w 16178"/>
                <a:gd name="connsiteY2" fmla="*/ 0 h 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8" h="16178">
                  <a:moveTo>
                    <a:pt x="16178" y="16178"/>
                  </a:moveTo>
                  <a:lnTo>
                    <a:pt x="0" y="16178"/>
                  </a:lnTo>
                  <a:lnTo>
                    <a:pt x="0" y="0"/>
                  </a:lnTo>
                </a:path>
              </a:pathLst>
            </a:custGeom>
            <a:noFill/>
            <a:ln w="2694" cap="flat">
              <a:solidFill>
                <a:srgbClr val="7777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09" name="Freihandform: Form 3108">
              <a:extLst>
                <a:ext uri="{FF2B5EF4-FFF2-40B4-BE49-F238E27FC236}">
                  <a16:creationId xmlns:a16="http://schemas.microsoft.com/office/drawing/2014/main" id="{DAE680E7-8B71-4A31-9042-8A8101D1FE46}"/>
                </a:ext>
              </a:extLst>
            </p:cNvPr>
            <p:cNvSpPr/>
            <p:nvPr/>
          </p:nvSpPr>
          <p:spPr>
            <a:xfrm>
              <a:off x="7726768" y="2142494"/>
              <a:ext cx="10785" cy="1774216"/>
            </a:xfrm>
            <a:custGeom>
              <a:avLst/>
              <a:gdLst>
                <a:gd name="connsiteX0" fmla="*/ 0 w 10785"/>
                <a:gd name="connsiteY0" fmla="*/ 1774217 h 1774216"/>
                <a:gd name="connsiteX1" fmla="*/ 0 w 10785"/>
                <a:gd name="connsiteY1" fmla="*/ 0 h 1774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85" h="1774216">
                  <a:moveTo>
                    <a:pt x="0" y="1774217"/>
                  </a:moveTo>
                  <a:lnTo>
                    <a:pt x="0" y="0"/>
                  </a:lnTo>
                </a:path>
              </a:pathLst>
            </a:custGeom>
            <a:ln w="2694" cap="flat">
              <a:solidFill>
                <a:srgbClr val="777776"/>
              </a:solidFill>
              <a:custDash>
                <a:ds d="222187" sp="222187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10" name="Freihandform: Form 3109">
              <a:extLst>
                <a:ext uri="{FF2B5EF4-FFF2-40B4-BE49-F238E27FC236}">
                  <a16:creationId xmlns:a16="http://schemas.microsoft.com/office/drawing/2014/main" id="{81C5AF73-A885-4579-9029-15E69833D7AC}"/>
                </a:ext>
              </a:extLst>
            </p:cNvPr>
            <p:cNvSpPr/>
            <p:nvPr/>
          </p:nvSpPr>
          <p:spPr>
            <a:xfrm>
              <a:off x="7726768" y="2111216"/>
              <a:ext cx="16178" cy="16178"/>
            </a:xfrm>
            <a:custGeom>
              <a:avLst/>
              <a:gdLst>
                <a:gd name="connsiteX0" fmla="*/ 0 w 16178"/>
                <a:gd name="connsiteY0" fmla="*/ 16178 h 16178"/>
                <a:gd name="connsiteX1" fmla="*/ 0 w 16178"/>
                <a:gd name="connsiteY1" fmla="*/ 0 h 16178"/>
                <a:gd name="connsiteX2" fmla="*/ 16178 w 16178"/>
                <a:gd name="connsiteY2" fmla="*/ 0 h 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8" h="16178">
                  <a:moveTo>
                    <a:pt x="0" y="16178"/>
                  </a:moveTo>
                  <a:lnTo>
                    <a:pt x="0" y="0"/>
                  </a:lnTo>
                  <a:lnTo>
                    <a:pt x="16178" y="0"/>
                  </a:lnTo>
                </a:path>
              </a:pathLst>
            </a:custGeom>
            <a:noFill/>
            <a:ln w="2694" cap="flat">
              <a:solidFill>
                <a:srgbClr val="7777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11" name="Freihandform: Form 3110">
              <a:extLst>
                <a:ext uri="{FF2B5EF4-FFF2-40B4-BE49-F238E27FC236}">
                  <a16:creationId xmlns:a16="http://schemas.microsoft.com/office/drawing/2014/main" id="{600C2AAB-EBCC-468B-8AF5-7446A02A1F6F}"/>
                </a:ext>
              </a:extLst>
            </p:cNvPr>
            <p:cNvSpPr/>
            <p:nvPr/>
          </p:nvSpPr>
          <p:spPr>
            <a:xfrm>
              <a:off x="7775302" y="2111216"/>
              <a:ext cx="3553825" cy="10785"/>
            </a:xfrm>
            <a:custGeom>
              <a:avLst/>
              <a:gdLst>
                <a:gd name="connsiteX0" fmla="*/ 0 w 3553825"/>
                <a:gd name="connsiteY0" fmla="*/ 0 h 10785"/>
                <a:gd name="connsiteX1" fmla="*/ 3553826 w 3553825"/>
                <a:gd name="connsiteY1" fmla="*/ 0 h 1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53825" h="10785">
                  <a:moveTo>
                    <a:pt x="0" y="0"/>
                  </a:moveTo>
                  <a:lnTo>
                    <a:pt x="3553826" y="0"/>
                  </a:lnTo>
                </a:path>
              </a:pathLst>
            </a:custGeom>
            <a:ln w="2694" cap="flat">
              <a:solidFill>
                <a:srgbClr val="777776"/>
              </a:solidFill>
              <a:custDash>
                <a:ds d="225720" sp="225720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12" name="Freihandform: Form 3111">
              <a:extLst>
                <a:ext uri="{FF2B5EF4-FFF2-40B4-BE49-F238E27FC236}">
                  <a16:creationId xmlns:a16="http://schemas.microsoft.com/office/drawing/2014/main" id="{46007F90-7F95-4495-A352-8900D771ED60}"/>
                </a:ext>
              </a:extLst>
            </p:cNvPr>
            <p:cNvSpPr/>
            <p:nvPr/>
          </p:nvSpPr>
          <p:spPr>
            <a:xfrm>
              <a:off x="11345306" y="2111216"/>
              <a:ext cx="16178" cy="16178"/>
            </a:xfrm>
            <a:custGeom>
              <a:avLst/>
              <a:gdLst>
                <a:gd name="connsiteX0" fmla="*/ 0 w 16178"/>
                <a:gd name="connsiteY0" fmla="*/ 0 h 16178"/>
                <a:gd name="connsiteX1" fmla="*/ 16178 w 16178"/>
                <a:gd name="connsiteY1" fmla="*/ 0 h 16178"/>
                <a:gd name="connsiteX2" fmla="*/ 16178 w 16178"/>
                <a:gd name="connsiteY2" fmla="*/ 16178 h 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8" h="16178">
                  <a:moveTo>
                    <a:pt x="0" y="0"/>
                  </a:moveTo>
                  <a:lnTo>
                    <a:pt x="16178" y="0"/>
                  </a:lnTo>
                  <a:lnTo>
                    <a:pt x="16178" y="16178"/>
                  </a:lnTo>
                </a:path>
              </a:pathLst>
            </a:custGeom>
            <a:noFill/>
            <a:ln w="2694" cap="flat">
              <a:solidFill>
                <a:srgbClr val="7777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13" name="Freihandform: Form 3112">
              <a:extLst>
                <a:ext uri="{FF2B5EF4-FFF2-40B4-BE49-F238E27FC236}">
                  <a16:creationId xmlns:a16="http://schemas.microsoft.com/office/drawing/2014/main" id="{86C37742-5CB1-48D6-B8C9-8D33435AADCA}"/>
                </a:ext>
              </a:extLst>
            </p:cNvPr>
            <p:cNvSpPr/>
            <p:nvPr/>
          </p:nvSpPr>
          <p:spPr>
            <a:xfrm>
              <a:off x="11361484" y="2158672"/>
              <a:ext cx="10785" cy="1773137"/>
            </a:xfrm>
            <a:custGeom>
              <a:avLst/>
              <a:gdLst>
                <a:gd name="connsiteX0" fmla="*/ 0 w 10785"/>
                <a:gd name="connsiteY0" fmla="*/ 0 h 1773137"/>
                <a:gd name="connsiteX1" fmla="*/ 0 w 10785"/>
                <a:gd name="connsiteY1" fmla="*/ 1773138 h 17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85" h="1773137">
                  <a:moveTo>
                    <a:pt x="0" y="0"/>
                  </a:moveTo>
                  <a:lnTo>
                    <a:pt x="0" y="1773138"/>
                  </a:lnTo>
                </a:path>
              </a:pathLst>
            </a:custGeom>
            <a:ln w="2694" cap="flat">
              <a:solidFill>
                <a:srgbClr val="777776"/>
              </a:solidFill>
              <a:custDash>
                <a:ds d="222187" sp="222187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114" name="Grafik 2">
            <a:extLst>
              <a:ext uri="{FF2B5EF4-FFF2-40B4-BE49-F238E27FC236}">
                <a16:creationId xmlns:a16="http://schemas.microsoft.com/office/drawing/2014/main" id="{7EBFE64C-7965-4598-A4BC-9BEAEACA268F}"/>
              </a:ext>
            </a:extLst>
          </p:cNvPr>
          <p:cNvGrpSpPr/>
          <p:nvPr/>
        </p:nvGrpSpPr>
        <p:grpSpPr>
          <a:xfrm>
            <a:off x="8309185" y="4417158"/>
            <a:ext cx="1722446" cy="2378205"/>
            <a:chOff x="8309185" y="4417158"/>
            <a:chExt cx="1722446" cy="2378205"/>
          </a:xfrm>
          <a:noFill/>
        </p:grpSpPr>
        <p:sp>
          <p:nvSpPr>
            <p:cNvPr id="3115" name="Freihandform: Form 3114">
              <a:extLst>
                <a:ext uri="{FF2B5EF4-FFF2-40B4-BE49-F238E27FC236}">
                  <a16:creationId xmlns:a16="http://schemas.microsoft.com/office/drawing/2014/main" id="{E1DA27D9-FB72-48A0-B66C-2A5B04A12FEB}"/>
                </a:ext>
              </a:extLst>
            </p:cNvPr>
            <p:cNvSpPr/>
            <p:nvPr/>
          </p:nvSpPr>
          <p:spPr>
            <a:xfrm>
              <a:off x="10015453" y="4417158"/>
              <a:ext cx="16178" cy="16178"/>
            </a:xfrm>
            <a:custGeom>
              <a:avLst/>
              <a:gdLst>
                <a:gd name="connsiteX0" fmla="*/ 0 w 16178"/>
                <a:gd name="connsiteY0" fmla="*/ 0 h 16178"/>
                <a:gd name="connsiteX1" fmla="*/ 16178 w 16178"/>
                <a:gd name="connsiteY1" fmla="*/ 0 h 16178"/>
                <a:gd name="connsiteX2" fmla="*/ 16178 w 16178"/>
                <a:gd name="connsiteY2" fmla="*/ 16178 h 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8" h="16178">
                  <a:moveTo>
                    <a:pt x="0" y="0"/>
                  </a:moveTo>
                  <a:lnTo>
                    <a:pt x="16178" y="0"/>
                  </a:lnTo>
                  <a:lnTo>
                    <a:pt x="16178" y="16178"/>
                  </a:lnTo>
                </a:path>
              </a:pathLst>
            </a:custGeom>
            <a:noFill/>
            <a:ln w="2694" cap="flat">
              <a:solidFill>
                <a:srgbClr val="7777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16" name="Freihandform: Form 3115">
              <a:extLst>
                <a:ext uri="{FF2B5EF4-FFF2-40B4-BE49-F238E27FC236}">
                  <a16:creationId xmlns:a16="http://schemas.microsoft.com/office/drawing/2014/main" id="{DE55A33E-3FF7-4150-A2DF-13F0D53772DD}"/>
                </a:ext>
              </a:extLst>
            </p:cNvPr>
            <p:cNvSpPr/>
            <p:nvPr/>
          </p:nvSpPr>
          <p:spPr>
            <a:xfrm>
              <a:off x="10031631" y="4464614"/>
              <a:ext cx="10785" cy="2298392"/>
            </a:xfrm>
            <a:custGeom>
              <a:avLst/>
              <a:gdLst>
                <a:gd name="connsiteX0" fmla="*/ 0 w 10785"/>
                <a:gd name="connsiteY0" fmla="*/ 0 h 2298392"/>
                <a:gd name="connsiteX1" fmla="*/ 0 w 10785"/>
                <a:gd name="connsiteY1" fmla="*/ 2298392 h 229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85" h="2298392">
                  <a:moveTo>
                    <a:pt x="0" y="0"/>
                  </a:moveTo>
                  <a:lnTo>
                    <a:pt x="0" y="2298392"/>
                  </a:lnTo>
                </a:path>
              </a:pathLst>
            </a:custGeom>
            <a:ln w="2694" cap="flat">
              <a:solidFill>
                <a:srgbClr val="777776"/>
              </a:solidFill>
              <a:custDash>
                <a:ds d="223508" sp="223508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17" name="Freihandform: Form 3116">
              <a:extLst>
                <a:ext uri="{FF2B5EF4-FFF2-40B4-BE49-F238E27FC236}">
                  <a16:creationId xmlns:a16="http://schemas.microsoft.com/office/drawing/2014/main" id="{C971B368-8F03-4E5F-A075-254CDE6ECA2D}"/>
                </a:ext>
              </a:extLst>
            </p:cNvPr>
            <p:cNvSpPr/>
            <p:nvPr/>
          </p:nvSpPr>
          <p:spPr>
            <a:xfrm>
              <a:off x="10015453" y="6779185"/>
              <a:ext cx="16178" cy="16178"/>
            </a:xfrm>
            <a:custGeom>
              <a:avLst/>
              <a:gdLst>
                <a:gd name="connsiteX0" fmla="*/ 16178 w 16178"/>
                <a:gd name="connsiteY0" fmla="*/ 0 h 16178"/>
                <a:gd name="connsiteX1" fmla="*/ 16178 w 16178"/>
                <a:gd name="connsiteY1" fmla="*/ 16178 h 16178"/>
                <a:gd name="connsiteX2" fmla="*/ 0 w 16178"/>
                <a:gd name="connsiteY2" fmla="*/ 16178 h 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8" h="16178">
                  <a:moveTo>
                    <a:pt x="16178" y="0"/>
                  </a:moveTo>
                  <a:lnTo>
                    <a:pt x="16178" y="16178"/>
                  </a:lnTo>
                  <a:lnTo>
                    <a:pt x="0" y="16178"/>
                  </a:lnTo>
                </a:path>
              </a:pathLst>
            </a:custGeom>
            <a:noFill/>
            <a:ln w="2694" cap="flat">
              <a:solidFill>
                <a:srgbClr val="7777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18" name="Freihandform: Form 3117">
              <a:extLst>
                <a:ext uri="{FF2B5EF4-FFF2-40B4-BE49-F238E27FC236}">
                  <a16:creationId xmlns:a16="http://schemas.microsoft.com/office/drawing/2014/main" id="{1E891947-4EFA-433D-829F-73E632705799}"/>
                </a:ext>
              </a:extLst>
            </p:cNvPr>
            <p:cNvSpPr/>
            <p:nvPr/>
          </p:nvSpPr>
          <p:spPr>
            <a:xfrm>
              <a:off x="8340463" y="6795363"/>
              <a:ext cx="1642633" cy="10785"/>
            </a:xfrm>
            <a:custGeom>
              <a:avLst/>
              <a:gdLst>
                <a:gd name="connsiteX0" fmla="*/ 1642633 w 1642633"/>
                <a:gd name="connsiteY0" fmla="*/ 0 h 10785"/>
                <a:gd name="connsiteX1" fmla="*/ 0 w 1642633"/>
                <a:gd name="connsiteY1" fmla="*/ 0 h 1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42633" h="10785">
                  <a:moveTo>
                    <a:pt x="1642633" y="0"/>
                  </a:moveTo>
                  <a:lnTo>
                    <a:pt x="0" y="0"/>
                  </a:lnTo>
                </a:path>
              </a:pathLst>
            </a:custGeom>
            <a:ln w="2694" cap="flat">
              <a:solidFill>
                <a:srgbClr val="777776"/>
              </a:solidFill>
              <a:custDash>
                <a:ds d="221745" sp="221745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19" name="Freihandform: Form 3118">
              <a:extLst>
                <a:ext uri="{FF2B5EF4-FFF2-40B4-BE49-F238E27FC236}">
                  <a16:creationId xmlns:a16="http://schemas.microsoft.com/office/drawing/2014/main" id="{1FBB0A2E-F3A4-41F5-A7B9-77547D9E90BF}"/>
                </a:ext>
              </a:extLst>
            </p:cNvPr>
            <p:cNvSpPr/>
            <p:nvPr/>
          </p:nvSpPr>
          <p:spPr>
            <a:xfrm>
              <a:off x="8309185" y="6779185"/>
              <a:ext cx="16178" cy="16178"/>
            </a:xfrm>
            <a:custGeom>
              <a:avLst/>
              <a:gdLst>
                <a:gd name="connsiteX0" fmla="*/ 16178 w 16178"/>
                <a:gd name="connsiteY0" fmla="*/ 16178 h 16178"/>
                <a:gd name="connsiteX1" fmla="*/ 0 w 16178"/>
                <a:gd name="connsiteY1" fmla="*/ 16178 h 16178"/>
                <a:gd name="connsiteX2" fmla="*/ 0 w 16178"/>
                <a:gd name="connsiteY2" fmla="*/ 0 h 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8" h="16178">
                  <a:moveTo>
                    <a:pt x="16178" y="16178"/>
                  </a:moveTo>
                  <a:lnTo>
                    <a:pt x="0" y="16178"/>
                  </a:lnTo>
                  <a:lnTo>
                    <a:pt x="0" y="0"/>
                  </a:lnTo>
                </a:path>
              </a:pathLst>
            </a:custGeom>
            <a:noFill/>
            <a:ln w="2694" cap="flat">
              <a:solidFill>
                <a:srgbClr val="7777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20" name="Freihandform: Form 3119">
              <a:extLst>
                <a:ext uri="{FF2B5EF4-FFF2-40B4-BE49-F238E27FC236}">
                  <a16:creationId xmlns:a16="http://schemas.microsoft.com/office/drawing/2014/main" id="{6B466648-8ADA-4848-8D19-27CBDADB721D}"/>
                </a:ext>
              </a:extLst>
            </p:cNvPr>
            <p:cNvSpPr/>
            <p:nvPr/>
          </p:nvSpPr>
          <p:spPr>
            <a:xfrm>
              <a:off x="8309185" y="4448436"/>
              <a:ext cx="10785" cy="2298392"/>
            </a:xfrm>
            <a:custGeom>
              <a:avLst/>
              <a:gdLst>
                <a:gd name="connsiteX0" fmla="*/ 0 w 10785"/>
                <a:gd name="connsiteY0" fmla="*/ 2298392 h 2298392"/>
                <a:gd name="connsiteX1" fmla="*/ 0 w 10785"/>
                <a:gd name="connsiteY1" fmla="*/ 0 h 229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85" h="2298392">
                  <a:moveTo>
                    <a:pt x="0" y="2298392"/>
                  </a:moveTo>
                  <a:lnTo>
                    <a:pt x="0" y="0"/>
                  </a:lnTo>
                </a:path>
              </a:pathLst>
            </a:custGeom>
            <a:ln w="2694" cap="flat">
              <a:solidFill>
                <a:srgbClr val="777776"/>
              </a:solidFill>
              <a:custDash>
                <a:ds d="223508" sp="223508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21" name="Freihandform: Form 3120">
              <a:extLst>
                <a:ext uri="{FF2B5EF4-FFF2-40B4-BE49-F238E27FC236}">
                  <a16:creationId xmlns:a16="http://schemas.microsoft.com/office/drawing/2014/main" id="{E88D86E2-3F59-462E-B3EB-57145C4DD60A}"/>
                </a:ext>
              </a:extLst>
            </p:cNvPr>
            <p:cNvSpPr/>
            <p:nvPr/>
          </p:nvSpPr>
          <p:spPr>
            <a:xfrm>
              <a:off x="8309185" y="4417158"/>
              <a:ext cx="16178" cy="16178"/>
            </a:xfrm>
            <a:custGeom>
              <a:avLst/>
              <a:gdLst>
                <a:gd name="connsiteX0" fmla="*/ 0 w 16178"/>
                <a:gd name="connsiteY0" fmla="*/ 16178 h 16178"/>
                <a:gd name="connsiteX1" fmla="*/ 0 w 16178"/>
                <a:gd name="connsiteY1" fmla="*/ 0 h 16178"/>
                <a:gd name="connsiteX2" fmla="*/ 16178 w 16178"/>
                <a:gd name="connsiteY2" fmla="*/ 0 h 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8" h="16178">
                  <a:moveTo>
                    <a:pt x="0" y="16178"/>
                  </a:moveTo>
                  <a:lnTo>
                    <a:pt x="0" y="0"/>
                  </a:lnTo>
                  <a:lnTo>
                    <a:pt x="16178" y="0"/>
                  </a:lnTo>
                </a:path>
              </a:pathLst>
            </a:custGeom>
            <a:noFill/>
            <a:ln w="2694" cap="flat">
              <a:solidFill>
                <a:srgbClr val="7777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22" name="Freihandform: Form 3121">
              <a:extLst>
                <a:ext uri="{FF2B5EF4-FFF2-40B4-BE49-F238E27FC236}">
                  <a16:creationId xmlns:a16="http://schemas.microsoft.com/office/drawing/2014/main" id="{12EEFBD1-A579-4C12-B38F-49B5CC80F730}"/>
                </a:ext>
              </a:extLst>
            </p:cNvPr>
            <p:cNvSpPr/>
            <p:nvPr/>
          </p:nvSpPr>
          <p:spPr>
            <a:xfrm>
              <a:off x="8356641" y="4417158"/>
              <a:ext cx="1642633" cy="10785"/>
            </a:xfrm>
            <a:custGeom>
              <a:avLst/>
              <a:gdLst>
                <a:gd name="connsiteX0" fmla="*/ 0 w 1642633"/>
                <a:gd name="connsiteY0" fmla="*/ 0 h 10785"/>
                <a:gd name="connsiteX1" fmla="*/ 1642633 w 1642633"/>
                <a:gd name="connsiteY1" fmla="*/ 0 h 1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42633" h="10785">
                  <a:moveTo>
                    <a:pt x="0" y="0"/>
                  </a:moveTo>
                  <a:lnTo>
                    <a:pt x="1642633" y="0"/>
                  </a:lnTo>
                </a:path>
              </a:pathLst>
            </a:custGeom>
            <a:ln w="2694" cap="flat">
              <a:solidFill>
                <a:srgbClr val="777776"/>
              </a:solidFill>
              <a:custDash>
                <a:ds d="221745" sp="221745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3123" name="Freihandform: Form 3122">
            <a:extLst>
              <a:ext uri="{FF2B5EF4-FFF2-40B4-BE49-F238E27FC236}">
                <a16:creationId xmlns:a16="http://schemas.microsoft.com/office/drawing/2014/main" id="{DB4A1B6A-909F-4842-B2C7-D3700A2CFCB7}"/>
              </a:ext>
            </a:extLst>
          </p:cNvPr>
          <p:cNvSpPr/>
          <p:nvPr/>
        </p:nvSpPr>
        <p:spPr>
          <a:xfrm>
            <a:off x="9685416" y="2891008"/>
            <a:ext cx="527356" cy="1314753"/>
          </a:xfrm>
          <a:custGeom>
            <a:avLst/>
            <a:gdLst>
              <a:gd name="connsiteX0" fmla="*/ 434656 w 527356"/>
              <a:gd name="connsiteY0" fmla="*/ 1314754 h 1314753"/>
              <a:gd name="connsiteX1" fmla="*/ 0 w 527356"/>
              <a:gd name="connsiteY1" fmla="*/ 0 h 131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7356" h="1314753">
                <a:moveTo>
                  <a:pt x="434656" y="1314754"/>
                </a:moveTo>
                <a:cubicBezTo>
                  <a:pt x="434656" y="1314754"/>
                  <a:pt x="826170" y="443285"/>
                  <a:pt x="0" y="0"/>
                </a:cubicBezTo>
              </a:path>
            </a:pathLst>
          </a:custGeom>
          <a:noFill/>
          <a:ln w="5389" cap="flat">
            <a:solidFill>
              <a:srgbClr val="0DB19F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124" name="Freihandform: Form 3123">
            <a:extLst>
              <a:ext uri="{FF2B5EF4-FFF2-40B4-BE49-F238E27FC236}">
                <a16:creationId xmlns:a16="http://schemas.microsoft.com/office/drawing/2014/main" id="{86FA8A53-B03B-49C3-B0DA-D45538329491}"/>
              </a:ext>
            </a:extLst>
          </p:cNvPr>
          <p:cNvSpPr/>
          <p:nvPr/>
        </p:nvSpPr>
        <p:spPr>
          <a:xfrm>
            <a:off x="9027016" y="2901794"/>
            <a:ext cx="635750" cy="1292104"/>
          </a:xfrm>
          <a:custGeom>
            <a:avLst/>
            <a:gdLst>
              <a:gd name="connsiteX0" fmla="*/ 97554 w 635750"/>
              <a:gd name="connsiteY0" fmla="*/ 1292104 h 1292104"/>
              <a:gd name="connsiteX1" fmla="*/ 635751 w 635750"/>
              <a:gd name="connsiteY1" fmla="*/ 0 h 12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750" h="1292104">
                <a:moveTo>
                  <a:pt x="97554" y="1292104"/>
                </a:moveTo>
                <a:cubicBezTo>
                  <a:pt x="97554" y="1292104"/>
                  <a:pt x="-339259" y="399064"/>
                  <a:pt x="635751" y="0"/>
                </a:cubicBezTo>
              </a:path>
            </a:pathLst>
          </a:custGeom>
          <a:noFill/>
          <a:ln w="5389" cap="flat">
            <a:solidFill>
              <a:srgbClr val="0DB19F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125" name="Freihandform: Form 3124">
            <a:extLst>
              <a:ext uri="{FF2B5EF4-FFF2-40B4-BE49-F238E27FC236}">
                <a16:creationId xmlns:a16="http://schemas.microsoft.com/office/drawing/2014/main" id="{3767C4F5-7312-429B-B57F-9126FF064F14}"/>
              </a:ext>
            </a:extLst>
          </p:cNvPr>
          <p:cNvSpPr/>
          <p:nvPr/>
        </p:nvSpPr>
        <p:spPr>
          <a:xfrm>
            <a:off x="9636881" y="2846788"/>
            <a:ext cx="97069" cy="97069"/>
          </a:xfrm>
          <a:custGeom>
            <a:avLst/>
            <a:gdLst>
              <a:gd name="connsiteX0" fmla="*/ 97069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69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69" y="48535"/>
                </a:moveTo>
                <a:cubicBezTo>
                  <a:pt x="97069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69" y="21730"/>
                  <a:pt x="97069" y="48535"/>
                </a:cubicBez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126" name="Freihandform: Form 3125">
            <a:extLst>
              <a:ext uri="{FF2B5EF4-FFF2-40B4-BE49-F238E27FC236}">
                <a16:creationId xmlns:a16="http://schemas.microsoft.com/office/drawing/2014/main" id="{3BE8CDB4-BA02-414B-BB81-E4969380850C}"/>
              </a:ext>
            </a:extLst>
          </p:cNvPr>
          <p:cNvSpPr/>
          <p:nvPr/>
        </p:nvSpPr>
        <p:spPr>
          <a:xfrm>
            <a:off x="9081428" y="4142127"/>
            <a:ext cx="97069" cy="97069"/>
          </a:xfrm>
          <a:custGeom>
            <a:avLst/>
            <a:gdLst>
              <a:gd name="connsiteX0" fmla="*/ 97069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69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69" y="48535"/>
                </a:moveTo>
                <a:cubicBezTo>
                  <a:pt x="97069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69" y="21730"/>
                  <a:pt x="97069" y="48535"/>
                </a:cubicBez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127" name="Freihandform: Form 3126">
            <a:extLst>
              <a:ext uri="{FF2B5EF4-FFF2-40B4-BE49-F238E27FC236}">
                <a16:creationId xmlns:a16="http://schemas.microsoft.com/office/drawing/2014/main" id="{B4E4FEAA-E34F-45C5-8A09-8FE917C7E308}"/>
              </a:ext>
            </a:extLst>
          </p:cNvPr>
          <p:cNvSpPr/>
          <p:nvPr/>
        </p:nvSpPr>
        <p:spPr>
          <a:xfrm>
            <a:off x="10079087" y="4142127"/>
            <a:ext cx="97069" cy="97069"/>
          </a:xfrm>
          <a:custGeom>
            <a:avLst/>
            <a:gdLst>
              <a:gd name="connsiteX0" fmla="*/ 97069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69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69" y="48535"/>
                </a:moveTo>
                <a:cubicBezTo>
                  <a:pt x="97069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69" y="21730"/>
                  <a:pt x="97069" y="48535"/>
                </a:cubicBezTo>
                <a:close/>
              </a:path>
            </a:pathLst>
          </a:custGeom>
          <a:solidFill>
            <a:srgbClr val="E84E0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128" name="Freihandform: Form 3127">
            <a:extLst>
              <a:ext uri="{FF2B5EF4-FFF2-40B4-BE49-F238E27FC236}">
                <a16:creationId xmlns:a16="http://schemas.microsoft.com/office/drawing/2014/main" id="{171D3091-028A-4C6D-BEF3-0349026582FB}"/>
              </a:ext>
            </a:extLst>
          </p:cNvPr>
          <p:cNvSpPr/>
          <p:nvPr/>
        </p:nvSpPr>
        <p:spPr>
          <a:xfrm>
            <a:off x="10367060" y="6437284"/>
            <a:ext cx="571632" cy="10785"/>
          </a:xfrm>
          <a:custGeom>
            <a:avLst/>
            <a:gdLst>
              <a:gd name="connsiteX0" fmla="*/ 0 w 571632"/>
              <a:gd name="connsiteY0" fmla="*/ 0 h 10785"/>
              <a:gd name="connsiteX1" fmla="*/ 571632 w 571632"/>
              <a:gd name="connsiteY1" fmla="*/ 0 h 10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632" h="10785">
                <a:moveTo>
                  <a:pt x="0" y="0"/>
                </a:moveTo>
                <a:lnTo>
                  <a:pt x="571632" y="0"/>
                </a:lnTo>
              </a:path>
            </a:pathLst>
          </a:custGeom>
          <a:ln w="5389" cap="flat">
            <a:solidFill>
              <a:srgbClr val="E84E0F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129" name="Freihandform: Form 3128">
            <a:extLst>
              <a:ext uri="{FF2B5EF4-FFF2-40B4-BE49-F238E27FC236}">
                <a16:creationId xmlns:a16="http://schemas.microsoft.com/office/drawing/2014/main" id="{05FA6F78-269F-464B-BDF0-E6C422AFD557}"/>
              </a:ext>
            </a:extLst>
          </p:cNvPr>
          <p:cNvSpPr/>
          <p:nvPr/>
        </p:nvSpPr>
        <p:spPr>
          <a:xfrm>
            <a:off x="10367060" y="6287365"/>
            <a:ext cx="571632" cy="10785"/>
          </a:xfrm>
          <a:custGeom>
            <a:avLst/>
            <a:gdLst>
              <a:gd name="connsiteX0" fmla="*/ 0 w 571632"/>
              <a:gd name="connsiteY0" fmla="*/ 0 h 10785"/>
              <a:gd name="connsiteX1" fmla="*/ 571632 w 571632"/>
              <a:gd name="connsiteY1" fmla="*/ 0 h 10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632" h="10785">
                <a:moveTo>
                  <a:pt x="0" y="0"/>
                </a:moveTo>
                <a:lnTo>
                  <a:pt x="571632" y="0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3130" name="Grafik 2">
            <a:extLst>
              <a:ext uri="{FF2B5EF4-FFF2-40B4-BE49-F238E27FC236}">
                <a16:creationId xmlns:a16="http://schemas.microsoft.com/office/drawing/2014/main" id="{9CB25A68-9A91-4142-9C9C-161851E7E209}"/>
              </a:ext>
            </a:extLst>
          </p:cNvPr>
          <p:cNvGrpSpPr/>
          <p:nvPr/>
        </p:nvGrpSpPr>
        <p:grpSpPr>
          <a:xfrm>
            <a:off x="11004484" y="6396299"/>
            <a:ext cx="335160" cy="66870"/>
            <a:chOff x="11004484" y="6396299"/>
            <a:chExt cx="335160" cy="66870"/>
          </a:xfrm>
          <a:solidFill>
            <a:srgbClr val="E84E0F"/>
          </a:solidFill>
        </p:grpSpPr>
        <p:sp>
          <p:nvSpPr>
            <p:cNvPr id="3131" name="Freihandform: Form 3130">
              <a:extLst>
                <a:ext uri="{FF2B5EF4-FFF2-40B4-BE49-F238E27FC236}">
                  <a16:creationId xmlns:a16="http://schemas.microsoft.com/office/drawing/2014/main" id="{BFA0F474-108E-48B9-9471-7F50E6A1B3A8}"/>
                </a:ext>
              </a:extLst>
            </p:cNvPr>
            <p:cNvSpPr/>
            <p:nvPr/>
          </p:nvSpPr>
          <p:spPr>
            <a:xfrm>
              <a:off x="11004484" y="6402770"/>
              <a:ext cx="6471" cy="59320"/>
            </a:xfrm>
            <a:custGeom>
              <a:avLst/>
              <a:gdLst>
                <a:gd name="connsiteX0" fmla="*/ 0 w 6471"/>
                <a:gd name="connsiteY0" fmla="*/ 0 h 59320"/>
                <a:gd name="connsiteX1" fmla="*/ 6472 w 6471"/>
                <a:gd name="connsiteY1" fmla="*/ 0 h 59320"/>
                <a:gd name="connsiteX2" fmla="*/ 6472 w 6471"/>
                <a:gd name="connsiteY2" fmla="*/ 59320 h 59320"/>
                <a:gd name="connsiteX3" fmla="*/ 0 w 6471"/>
                <a:gd name="connsiteY3" fmla="*/ 59320 h 59320"/>
                <a:gd name="connsiteX4" fmla="*/ 0 w 6471"/>
                <a:gd name="connsiteY4" fmla="*/ 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1" h="59320">
                  <a:moveTo>
                    <a:pt x="0" y="0"/>
                  </a:moveTo>
                  <a:lnTo>
                    <a:pt x="6472" y="0"/>
                  </a:lnTo>
                  <a:lnTo>
                    <a:pt x="6472" y="59320"/>
                  </a:lnTo>
                  <a:lnTo>
                    <a:pt x="0" y="59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32" name="Freihandform: Form 3131">
              <a:extLst>
                <a:ext uri="{FF2B5EF4-FFF2-40B4-BE49-F238E27FC236}">
                  <a16:creationId xmlns:a16="http://schemas.microsoft.com/office/drawing/2014/main" id="{BDE4BBF4-C562-4C74-83C8-F0C81ACB2F79}"/>
                </a:ext>
              </a:extLst>
            </p:cNvPr>
            <p:cNvSpPr/>
            <p:nvPr/>
          </p:nvSpPr>
          <p:spPr>
            <a:xfrm>
              <a:off x="11026055" y="6416791"/>
              <a:ext cx="34513" cy="46377"/>
            </a:xfrm>
            <a:custGeom>
              <a:avLst/>
              <a:gdLst>
                <a:gd name="connsiteX0" fmla="*/ 1079 w 34513"/>
                <a:gd name="connsiteY0" fmla="*/ 1079 h 46377"/>
                <a:gd name="connsiteX1" fmla="*/ 6472 w 34513"/>
                <a:gd name="connsiteY1" fmla="*/ 1079 h 46377"/>
                <a:gd name="connsiteX2" fmla="*/ 6472 w 34513"/>
                <a:gd name="connsiteY2" fmla="*/ 7550 h 46377"/>
                <a:gd name="connsiteX3" fmla="*/ 6472 w 34513"/>
                <a:gd name="connsiteY3" fmla="*/ 7550 h 46377"/>
                <a:gd name="connsiteX4" fmla="*/ 14022 w 34513"/>
                <a:gd name="connsiteY4" fmla="*/ 2157 h 46377"/>
                <a:gd name="connsiteX5" fmla="*/ 21571 w 34513"/>
                <a:gd name="connsiteY5" fmla="*/ 0 h 46377"/>
                <a:gd name="connsiteX6" fmla="*/ 31278 w 34513"/>
                <a:gd name="connsiteY6" fmla="*/ 4314 h 46377"/>
                <a:gd name="connsiteX7" fmla="*/ 34514 w 34513"/>
                <a:gd name="connsiteY7" fmla="*/ 17257 h 46377"/>
                <a:gd name="connsiteX8" fmla="*/ 34514 w 34513"/>
                <a:gd name="connsiteY8" fmla="*/ 45299 h 46377"/>
                <a:gd name="connsiteX9" fmla="*/ 28043 w 34513"/>
                <a:gd name="connsiteY9" fmla="*/ 45299 h 46377"/>
                <a:gd name="connsiteX10" fmla="*/ 28043 w 34513"/>
                <a:gd name="connsiteY10" fmla="*/ 18336 h 46377"/>
                <a:gd name="connsiteX11" fmla="*/ 25885 w 34513"/>
                <a:gd name="connsiteY11" fmla="*/ 9707 h 46377"/>
                <a:gd name="connsiteX12" fmla="*/ 19414 w 34513"/>
                <a:gd name="connsiteY12" fmla="*/ 6471 h 46377"/>
                <a:gd name="connsiteX13" fmla="*/ 12943 w 34513"/>
                <a:gd name="connsiteY13" fmla="*/ 8629 h 46377"/>
                <a:gd name="connsiteX14" fmla="*/ 6472 w 34513"/>
                <a:gd name="connsiteY14" fmla="*/ 14021 h 46377"/>
                <a:gd name="connsiteX15" fmla="*/ 6472 w 34513"/>
                <a:gd name="connsiteY15" fmla="*/ 46378 h 46377"/>
                <a:gd name="connsiteX16" fmla="*/ 0 w 34513"/>
                <a:gd name="connsiteY16" fmla="*/ 46378 h 46377"/>
                <a:gd name="connsiteX17" fmla="*/ 0 w 34513"/>
                <a:gd name="connsiteY17" fmla="*/ 1079 h 46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513" h="46377">
                  <a:moveTo>
                    <a:pt x="1079" y="1079"/>
                  </a:moveTo>
                  <a:lnTo>
                    <a:pt x="6472" y="1079"/>
                  </a:lnTo>
                  <a:lnTo>
                    <a:pt x="6472" y="7550"/>
                  </a:lnTo>
                  <a:lnTo>
                    <a:pt x="6472" y="7550"/>
                  </a:lnTo>
                  <a:cubicBezTo>
                    <a:pt x="8629" y="5393"/>
                    <a:pt x="10786" y="3236"/>
                    <a:pt x="14022" y="2157"/>
                  </a:cubicBezTo>
                  <a:cubicBezTo>
                    <a:pt x="17257" y="1079"/>
                    <a:pt x="18335" y="0"/>
                    <a:pt x="21571" y="0"/>
                  </a:cubicBezTo>
                  <a:cubicBezTo>
                    <a:pt x="25885" y="0"/>
                    <a:pt x="29121" y="1079"/>
                    <a:pt x="31278" y="4314"/>
                  </a:cubicBezTo>
                  <a:cubicBezTo>
                    <a:pt x="33435" y="7550"/>
                    <a:pt x="34514" y="11864"/>
                    <a:pt x="34514" y="17257"/>
                  </a:cubicBezTo>
                  <a:lnTo>
                    <a:pt x="34514" y="45299"/>
                  </a:lnTo>
                  <a:lnTo>
                    <a:pt x="28043" y="45299"/>
                  </a:lnTo>
                  <a:lnTo>
                    <a:pt x="28043" y="18336"/>
                  </a:lnTo>
                  <a:cubicBezTo>
                    <a:pt x="28043" y="14021"/>
                    <a:pt x="26964" y="10786"/>
                    <a:pt x="25885" y="9707"/>
                  </a:cubicBezTo>
                  <a:cubicBezTo>
                    <a:pt x="24807" y="8629"/>
                    <a:pt x="22650" y="6471"/>
                    <a:pt x="19414" y="6471"/>
                  </a:cubicBezTo>
                  <a:cubicBezTo>
                    <a:pt x="17257" y="6471"/>
                    <a:pt x="15100" y="7550"/>
                    <a:pt x="12943" y="8629"/>
                  </a:cubicBezTo>
                  <a:cubicBezTo>
                    <a:pt x="10786" y="9707"/>
                    <a:pt x="8629" y="11864"/>
                    <a:pt x="6472" y="14021"/>
                  </a:cubicBezTo>
                  <a:lnTo>
                    <a:pt x="6472" y="46378"/>
                  </a:lnTo>
                  <a:lnTo>
                    <a:pt x="0" y="46378"/>
                  </a:lnTo>
                  <a:lnTo>
                    <a:pt x="0" y="1079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33" name="Freihandform: Form 3132">
              <a:extLst>
                <a:ext uri="{FF2B5EF4-FFF2-40B4-BE49-F238E27FC236}">
                  <a16:creationId xmlns:a16="http://schemas.microsoft.com/office/drawing/2014/main" id="{9FA8DE53-A23A-404D-8719-F3B4F6CCE92A}"/>
                </a:ext>
              </a:extLst>
            </p:cNvPr>
            <p:cNvSpPr/>
            <p:nvPr/>
          </p:nvSpPr>
          <p:spPr>
            <a:xfrm>
              <a:off x="11071354" y="6396299"/>
              <a:ext cx="24806" cy="64713"/>
            </a:xfrm>
            <a:custGeom>
              <a:avLst/>
              <a:gdLst>
                <a:gd name="connsiteX0" fmla="*/ 11864 w 24806"/>
                <a:gd name="connsiteY0" fmla="*/ 14021 h 64713"/>
                <a:gd name="connsiteX1" fmla="*/ 11864 w 24806"/>
                <a:gd name="connsiteY1" fmla="*/ 21571 h 64713"/>
                <a:gd name="connsiteX2" fmla="*/ 21571 w 24806"/>
                <a:gd name="connsiteY2" fmla="*/ 21571 h 64713"/>
                <a:gd name="connsiteX3" fmla="*/ 21571 w 24806"/>
                <a:gd name="connsiteY3" fmla="*/ 26964 h 64713"/>
                <a:gd name="connsiteX4" fmla="*/ 11864 w 24806"/>
                <a:gd name="connsiteY4" fmla="*/ 26964 h 64713"/>
                <a:gd name="connsiteX5" fmla="*/ 11864 w 24806"/>
                <a:gd name="connsiteY5" fmla="*/ 64713 h 64713"/>
                <a:gd name="connsiteX6" fmla="*/ 5393 w 24806"/>
                <a:gd name="connsiteY6" fmla="*/ 64713 h 64713"/>
                <a:gd name="connsiteX7" fmla="*/ 5393 w 24806"/>
                <a:gd name="connsiteY7" fmla="*/ 26964 h 64713"/>
                <a:gd name="connsiteX8" fmla="*/ 0 w 24806"/>
                <a:gd name="connsiteY8" fmla="*/ 26964 h 64713"/>
                <a:gd name="connsiteX9" fmla="*/ 0 w 24806"/>
                <a:gd name="connsiteY9" fmla="*/ 21571 h 64713"/>
                <a:gd name="connsiteX10" fmla="*/ 5393 w 24806"/>
                <a:gd name="connsiteY10" fmla="*/ 21571 h 64713"/>
                <a:gd name="connsiteX11" fmla="*/ 5393 w 24806"/>
                <a:gd name="connsiteY11" fmla="*/ 14021 h 64713"/>
                <a:gd name="connsiteX12" fmla="*/ 8628 w 24806"/>
                <a:gd name="connsiteY12" fmla="*/ 3236 h 64713"/>
                <a:gd name="connsiteX13" fmla="*/ 18335 w 24806"/>
                <a:gd name="connsiteY13" fmla="*/ 0 h 64713"/>
                <a:gd name="connsiteX14" fmla="*/ 24807 w 24806"/>
                <a:gd name="connsiteY14" fmla="*/ 1079 h 64713"/>
                <a:gd name="connsiteX15" fmla="*/ 23728 w 24806"/>
                <a:gd name="connsiteY15" fmla="*/ 6471 h 64713"/>
                <a:gd name="connsiteX16" fmla="*/ 18335 w 24806"/>
                <a:gd name="connsiteY16" fmla="*/ 5393 h 64713"/>
                <a:gd name="connsiteX17" fmla="*/ 11864 w 24806"/>
                <a:gd name="connsiteY17" fmla="*/ 14021 h 6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06" h="64713">
                  <a:moveTo>
                    <a:pt x="11864" y="14021"/>
                  </a:moveTo>
                  <a:lnTo>
                    <a:pt x="11864" y="21571"/>
                  </a:lnTo>
                  <a:lnTo>
                    <a:pt x="21571" y="21571"/>
                  </a:lnTo>
                  <a:lnTo>
                    <a:pt x="21571" y="26964"/>
                  </a:lnTo>
                  <a:lnTo>
                    <a:pt x="11864" y="26964"/>
                  </a:lnTo>
                  <a:lnTo>
                    <a:pt x="11864" y="64713"/>
                  </a:lnTo>
                  <a:lnTo>
                    <a:pt x="5393" y="64713"/>
                  </a:lnTo>
                  <a:lnTo>
                    <a:pt x="5393" y="26964"/>
                  </a:lnTo>
                  <a:lnTo>
                    <a:pt x="0" y="26964"/>
                  </a:lnTo>
                  <a:lnTo>
                    <a:pt x="0" y="21571"/>
                  </a:lnTo>
                  <a:lnTo>
                    <a:pt x="5393" y="21571"/>
                  </a:lnTo>
                  <a:lnTo>
                    <a:pt x="5393" y="14021"/>
                  </a:lnTo>
                  <a:cubicBezTo>
                    <a:pt x="5393" y="9707"/>
                    <a:pt x="6472" y="6471"/>
                    <a:pt x="8628" y="3236"/>
                  </a:cubicBezTo>
                  <a:cubicBezTo>
                    <a:pt x="10786" y="0"/>
                    <a:pt x="14021" y="0"/>
                    <a:pt x="18335" y="0"/>
                  </a:cubicBezTo>
                  <a:cubicBezTo>
                    <a:pt x="20493" y="0"/>
                    <a:pt x="22650" y="0"/>
                    <a:pt x="24807" y="1079"/>
                  </a:cubicBezTo>
                  <a:lnTo>
                    <a:pt x="23728" y="6471"/>
                  </a:lnTo>
                  <a:cubicBezTo>
                    <a:pt x="21571" y="5393"/>
                    <a:pt x="20493" y="5393"/>
                    <a:pt x="18335" y="5393"/>
                  </a:cubicBezTo>
                  <a:cubicBezTo>
                    <a:pt x="14021" y="5393"/>
                    <a:pt x="11864" y="8628"/>
                    <a:pt x="11864" y="14021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34" name="Freihandform: Form 3133">
              <a:extLst>
                <a:ext uri="{FF2B5EF4-FFF2-40B4-BE49-F238E27FC236}">
                  <a16:creationId xmlns:a16="http://schemas.microsoft.com/office/drawing/2014/main" id="{9FBB92B6-1213-48C2-A91A-92430FA15697}"/>
                </a:ext>
              </a:extLst>
            </p:cNvPr>
            <p:cNvSpPr/>
            <p:nvPr/>
          </p:nvSpPr>
          <p:spPr>
            <a:xfrm>
              <a:off x="11096161" y="6417870"/>
              <a:ext cx="37749" cy="45299"/>
            </a:xfrm>
            <a:custGeom>
              <a:avLst/>
              <a:gdLst>
                <a:gd name="connsiteX0" fmla="*/ 37749 w 37749"/>
                <a:gd name="connsiteY0" fmla="*/ 23728 h 45299"/>
                <a:gd name="connsiteX1" fmla="*/ 7550 w 37749"/>
                <a:gd name="connsiteY1" fmla="*/ 23728 h 45299"/>
                <a:gd name="connsiteX2" fmla="*/ 11864 w 37749"/>
                <a:gd name="connsiteY2" fmla="*/ 35592 h 45299"/>
                <a:gd name="connsiteX3" fmla="*/ 22650 w 37749"/>
                <a:gd name="connsiteY3" fmla="*/ 39907 h 45299"/>
                <a:gd name="connsiteX4" fmla="*/ 33435 w 37749"/>
                <a:gd name="connsiteY4" fmla="*/ 36671 h 45299"/>
                <a:gd name="connsiteX5" fmla="*/ 35593 w 37749"/>
                <a:gd name="connsiteY5" fmla="*/ 40985 h 45299"/>
                <a:gd name="connsiteX6" fmla="*/ 29121 w 37749"/>
                <a:gd name="connsiteY6" fmla="*/ 44221 h 45299"/>
                <a:gd name="connsiteX7" fmla="*/ 21571 w 37749"/>
                <a:gd name="connsiteY7" fmla="*/ 45299 h 45299"/>
                <a:gd name="connsiteX8" fmla="*/ 10786 w 37749"/>
                <a:gd name="connsiteY8" fmla="*/ 42063 h 45299"/>
                <a:gd name="connsiteX9" fmla="*/ 3236 w 37749"/>
                <a:gd name="connsiteY9" fmla="*/ 34514 h 45299"/>
                <a:gd name="connsiteX10" fmla="*/ 0 w 37749"/>
                <a:gd name="connsiteY10" fmla="*/ 22650 h 45299"/>
                <a:gd name="connsiteX11" fmla="*/ 3236 w 37749"/>
                <a:gd name="connsiteY11" fmla="*/ 10786 h 45299"/>
                <a:gd name="connsiteX12" fmla="*/ 10786 w 37749"/>
                <a:gd name="connsiteY12" fmla="*/ 3236 h 45299"/>
                <a:gd name="connsiteX13" fmla="*/ 20493 w 37749"/>
                <a:gd name="connsiteY13" fmla="*/ 0 h 45299"/>
                <a:gd name="connsiteX14" fmla="*/ 33435 w 37749"/>
                <a:gd name="connsiteY14" fmla="*/ 5393 h 45299"/>
                <a:gd name="connsiteX15" fmla="*/ 37749 w 37749"/>
                <a:gd name="connsiteY15" fmla="*/ 20492 h 45299"/>
                <a:gd name="connsiteX16" fmla="*/ 37749 w 37749"/>
                <a:gd name="connsiteY16" fmla="*/ 23728 h 45299"/>
                <a:gd name="connsiteX17" fmla="*/ 32357 w 37749"/>
                <a:gd name="connsiteY17" fmla="*/ 18336 h 45299"/>
                <a:gd name="connsiteX18" fmla="*/ 29121 w 37749"/>
                <a:gd name="connsiteY18" fmla="*/ 7550 h 45299"/>
                <a:gd name="connsiteX19" fmla="*/ 20493 w 37749"/>
                <a:gd name="connsiteY19" fmla="*/ 4314 h 45299"/>
                <a:gd name="connsiteX20" fmla="*/ 11864 w 37749"/>
                <a:gd name="connsiteY20" fmla="*/ 7550 h 45299"/>
                <a:gd name="connsiteX21" fmla="*/ 7550 w 37749"/>
                <a:gd name="connsiteY21" fmla="*/ 18336 h 45299"/>
                <a:gd name="connsiteX22" fmla="*/ 32357 w 37749"/>
                <a:gd name="connsiteY22" fmla="*/ 18336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749" h="45299">
                  <a:moveTo>
                    <a:pt x="37749" y="23728"/>
                  </a:moveTo>
                  <a:lnTo>
                    <a:pt x="7550" y="23728"/>
                  </a:lnTo>
                  <a:cubicBezTo>
                    <a:pt x="7550" y="29121"/>
                    <a:pt x="9707" y="32357"/>
                    <a:pt x="11864" y="35592"/>
                  </a:cubicBezTo>
                  <a:cubicBezTo>
                    <a:pt x="14022" y="38828"/>
                    <a:pt x="18335" y="39907"/>
                    <a:pt x="22650" y="39907"/>
                  </a:cubicBezTo>
                  <a:cubicBezTo>
                    <a:pt x="26964" y="39907"/>
                    <a:pt x="30200" y="38828"/>
                    <a:pt x="33435" y="36671"/>
                  </a:cubicBezTo>
                  <a:lnTo>
                    <a:pt x="35593" y="40985"/>
                  </a:lnTo>
                  <a:cubicBezTo>
                    <a:pt x="33435" y="42063"/>
                    <a:pt x="31278" y="43142"/>
                    <a:pt x="29121" y="44221"/>
                  </a:cubicBezTo>
                  <a:cubicBezTo>
                    <a:pt x="26964" y="45299"/>
                    <a:pt x="24807" y="45299"/>
                    <a:pt x="21571" y="45299"/>
                  </a:cubicBezTo>
                  <a:cubicBezTo>
                    <a:pt x="17257" y="45299"/>
                    <a:pt x="14022" y="44221"/>
                    <a:pt x="10786" y="42063"/>
                  </a:cubicBezTo>
                  <a:cubicBezTo>
                    <a:pt x="7550" y="39907"/>
                    <a:pt x="5393" y="37749"/>
                    <a:pt x="3236" y="34514"/>
                  </a:cubicBezTo>
                  <a:cubicBezTo>
                    <a:pt x="1079" y="31278"/>
                    <a:pt x="0" y="26964"/>
                    <a:pt x="0" y="22650"/>
                  </a:cubicBezTo>
                  <a:cubicBezTo>
                    <a:pt x="0" y="18336"/>
                    <a:pt x="1079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2" y="2157"/>
                    <a:pt x="17257" y="0"/>
                    <a:pt x="20493" y="0"/>
                  </a:cubicBezTo>
                  <a:cubicBezTo>
                    <a:pt x="25885" y="0"/>
                    <a:pt x="30200" y="2157"/>
                    <a:pt x="33435" y="5393"/>
                  </a:cubicBezTo>
                  <a:cubicBezTo>
                    <a:pt x="36671" y="8628"/>
                    <a:pt x="37749" y="14021"/>
                    <a:pt x="37749" y="20492"/>
                  </a:cubicBezTo>
                  <a:cubicBezTo>
                    <a:pt x="37749" y="21571"/>
                    <a:pt x="37749" y="22650"/>
                    <a:pt x="37749" y="23728"/>
                  </a:cubicBezTo>
                  <a:close/>
                  <a:moveTo>
                    <a:pt x="32357" y="18336"/>
                  </a:moveTo>
                  <a:cubicBezTo>
                    <a:pt x="32357" y="14021"/>
                    <a:pt x="31278" y="9707"/>
                    <a:pt x="29121" y="7550"/>
                  </a:cubicBezTo>
                  <a:cubicBezTo>
                    <a:pt x="26964" y="5393"/>
                    <a:pt x="24807" y="4314"/>
                    <a:pt x="20493" y="4314"/>
                  </a:cubicBezTo>
                  <a:cubicBezTo>
                    <a:pt x="17257" y="4314"/>
                    <a:pt x="14022" y="5393"/>
                    <a:pt x="11864" y="7550"/>
                  </a:cubicBezTo>
                  <a:cubicBezTo>
                    <a:pt x="9707" y="9707"/>
                    <a:pt x="7550" y="14021"/>
                    <a:pt x="7550" y="18336"/>
                  </a:cubicBezTo>
                  <a:lnTo>
                    <a:pt x="32357" y="18336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35" name="Freihandform: Form 3134">
              <a:extLst>
                <a:ext uri="{FF2B5EF4-FFF2-40B4-BE49-F238E27FC236}">
                  <a16:creationId xmlns:a16="http://schemas.microsoft.com/office/drawing/2014/main" id="{A2533BE1-57CD-43EE-966E-AF4A2790F56C}"/>
                </a:ext>
              </a:extLst>
            </p:cNvPr>
            <p:cNvSpPr/>
            <p:nvPr/>
          </p:nvSpPr>
          <p:spPr>
            <a:xfrm>
              <a:off x="11142539" y="6416791"/>
              <a:ext cx="23727" cy="43142"/>
            </a:xfrm>
            <a:custGeom>
              <a:avLst/>
              <a:gdLst>
                <a:gd name="connsiteX0" fmla="*/ 2157 w 23727"/>
                <a:gd name="connsiteY0" fmla="*/ 1079 h 43142"/>
                <a:gd name="connsiteX1" fmla="*/ 7549 w 23727"/>
                <a:gd name="connsiteY1" fmla="*/ 1079 h 43142"/>
                <a:gd name="connsiteX2" fmla="*/ 7549 w 23727"/>
                <a:gd name="connsiteY2" fmla="*/ 8629 h 43142"/>
                <a:gd name="connsiteX3" fmla="*/ 7549 w 23727"/>
                <a:gd name="connsiteY3" fmla="*/ 8629 h 43142"/>
                <a:gd name="connsiteX4" fmla="*/ 12942 w 23727"/>
                <a:gd name="connsiteY4" fmla="*/ 2157 h 43142"/>
                <a:gd name="connsiteX5" fmla="*/ 19414 w 23727"/>
                <a:gd name="connsiteY5" fmla="*/ 0 h 43142"/>
                <a:gd name="connsiteX6" fmla="*/ 23728 w 23727"/>
                <a:gd name="connsiteY6" fmla="*/ 1079 h 43142"/>
                <a:gd name="connsiteX7" fmla="*/ 22649 w 23727"/>
                <a:gd name="connsiteY7" fmla="*/ 6471 h 43142"/>
                <a:gd name="connsiteX8" fmla="*/ 18335 w 23727"/>
                <a:gd name="connsiteY8" fmla="*/ 5393 h 43142"/>
                <a:gd name="connsiteX9" fmla="*/ 11864 w 23727"/>
                <a:gd name="connsiteY9" fmla="*/ 7550 h 43142"/>
                <a:gd name="connsiteX10" fmla="*/ 6471 w 23727"/>
                <a:gd name="connsiteY10" fmla="*/ 15100 h 43142"/>
                <a:gd name="connsiteX11" fmla="*/ 6471 w 23727"/>
                <a:gd name="connsiteY11" fmla="*/ 43142 h 43142"/>
                <a:gd name="connsiteX12" fmla="*/ 0 w 23727"/>
                <a:gd name="connsiteY12" fmla="*/ 43142 h 43142"/>
                <a:gd name="connsiteX13" fmla="*/ 0 w 23727"/>
                <a:gd name="connsiteY13" fmla="*/ 1079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27" h="43142">
                  <a:moveTo>
                    <a:pt x="2157" y="1079"/>
                  </a:moveTo>
                  <a:lnTo>
                    <a:pt x="7549" y="1079"/>
                  </a:lnTo>
                  <a:lnTo>
                    <a:pt x="7549" y="8629"/>
                  </a:lnTo>
                  <a:lnTo>
                    <a:pt x="7549" y="8629"/>
                  </a:lnTo>
                  <a:cubicBezTo>
                    <a:pt x="8628" y="5393"/>
                    <a:pt x="10786" y="3236"/>
                    <a:pt x="12942" y="2157"/>
                  </a:cubicBezTo>
                  <a:cubicBezTo>
                    <a:pt x="15099" y="0"/>
                    <a:pt x="17257" y="0"/>
                    <a:pt x="19414" y="0"/>
                  </a:cubicBezTo>
                  <a:cubicBezTo>
                    <a:pt x="21571" y="0"/>
                    <a:pt x="22649" y="0"/>
                    <a:pt x="23728" y="1079"/>
                  </a:cubicBezTo>
                  <a:lnTo>
                    <a:pt x="22649" y="6471"/>
                  </a:lnTo>
                  <a:cubicBezTo>
                    <a:pt x="21571" y="6471"/>
                    <a:pt x="19414" y="5393"/>
                    <a:pt x="18335" y="5393"/>
                  </a:cubicBezTo>
                  <a:cubicBezTo>
                    <a:pt x="16178" y="5393"/>
                    <a:pt x="14021" y="6471"/>
                    <a:pt x="11864" y="7550"/>
                  </a:cubicBezTo>
                  <a:cubicBezTo>
                    <a:pt x="9707" y="9707"/>
                    <a:pt x="8628" y="11864"/>
                    <a:pt x="6471" y="15100"/>
                  </a:cubicBezTo>
                  <a:lnTo>
                    <a:pt x="6471" y="43142"/>
                  </a:lnTo>
                  <a:lnTo>
                    <a:pt x="0" y="43142"/>
                  </a:lnTo>
                  <a:lnTo>
                    <a:pt x="0" y="1079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36" name="Freihandform: Form 3135">
              <a:extLst>
                <a:ext uri="{FF2B5EF4-FFF2-40B4-BE49-F238E27FC236}">
                  <a16:creationId xmlns:a16="http://schemas.microsoft.com/office/drawing/2014/main" id="{9307E530-10AB-46DE-B107-D6A37F09705E}"/>
                </a:ext>
              </a:extLst>
            </p:cNvPr>
            <p:cNvSpPr/>
            <p:nvPr/>
          </p:nvSpPr>
          <p:spPr>
            <a:xfrm>
              <a:off x="11169503" y="6417870"/>
              <a:ext cx="37749" cy="45299"/>
            </a:xfrm>
            <a:custGeom>
              <a:avLst/>
              <a:gdLst>
                <a:gd name="connsiteX0" fmla="*/ 37749 w 37749"/>
                <a:gd name="connsiteY0" fmla="*/ 23728 h 45299"/>
                <a:gd name="connsiteX1" fmla="*/ 7549 w 37749"/>
                <a:gd name="connsiteY1" fmla="*/ 23728 h 45299"/>
                <a:gd name="connsiteX2" fmla="*/ 11864 w 37749"/>
                <a:gd name="connsiteY2" fmla="*/ 35592 h 45299"/>
                <a:gd name="connsiteX3" fmla="*/ 22649 w 37749"/>
                <a:gd name="connsiteY3" fmla="*/ 39907 h 45299"/>
                <a:gd name="connsiteX4" fmla="*/ 33435 w 37749"/>
                <a:gd name="connsiteY4" fmla="*/ 36671 h 45299"/>
                <a:gd name="connsiteX5" fmla="*/ 35592 w 37749"/>
                <a:gd name="connsiteY5" fmla="*/ 40985 h 45299"/>
                <a:gd name="connsiteX6" fmla="*/ 29120 w 37749"/>
                <a:gd name="connsiteY6" fmla="*/ 44221 h 45299"/>
                <a:gd name="connsiteX7" fmla="*/ 21571 w 37749"/>
                <a:gd name="connsiteY7" fmla="*/ 45299 h 45299"/>
                <a:gd name="connsiteX8" fmla="*/ 10786 w 37749"/>
                <a:gd name="connsiteY8" fmla="*/ 42063 h 45299"/>
                <a:gd name="connsiteX9" fmla="*/ 3236 w 37749"/>
                <a:gd name="connsiteY9" fmla="*/ 34514 h 45299"/>
                <a:gd name="connsiteX10" fmla="*/ 0 w 37749"/>
                <a:gd name="connsiteY10" fmla="*/ 22650 h 45299"/>
                <a:gd name="connsiteX11" fmla="*/ 3236 w 37749"/>
                <a:gd name="connsiteY11" fmla="*/ 10786 h 45299"/>
                <a:gd name="connsiteX12" fmla="*/ 10786 w 37749"/>
                <a:gd name="connsiteY12" fmla="*/ 3236 h 45299"/>
                <a:gd name="connsiteX13" fmla="*/ 20492 w 37749"/>
                <a:gd name="connsiteY13" fmla="*/ 0 h 45299"/>
                <a:gd name="connsiteX14" fmla="*/ 33435 w 37749"/>
                <a:gd name="connsiteY14" fmla="*/ 5393 h 45299"/>
                <a:gd name="connsiteX15" fmla="*/ 37749 w 37749"/>
                <a:gd name="connsiteY15" fmla="*/ 20492 h 45299"/>
                <a:gd name="connsiteX16" fmla="*/ 37749 w 37749"/>
                <a:gd name="connsiteY16" fmla="*/ 23728 h 45299"/>
                <a:gd name="connsiteX17" fmla="*/ 32357 w 37749"/>
                <a:gd name="connsiteY17" fmla="*/ 18336 h 45299"/>
                <a:gd name="connsiteX18" fmla="*/ 29120 w 37749"/>
                <a:gd name="connsiteY18" fmla="*/ 7550 h 45299"/>
                <a:gd name="connsiteX19" fmla="*/ 20492 w 37749"/>
                <a:gd name="connsiteY19" fmla="*/ 4314 h 45299"/>
                <a:gd name="connsiteX20" fmla="*/ 11864 w 37749"/>
                <a:gd name="connsiteY20" fmla="*/ 7550 h 45299"/>
                <a:gd name="connsiteX21" fmla="*/ 7549 w 37749"/>
                <a:gd name="connsiteY21" fmla="*/ 18336 h 45299"/>
                <a:gd name="connsiteX22" fmla="*/ 32357 w 37749"/>
                <a:gd name="connsiteY22" fmla="*/ 18336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749" h="45299">
                  <a:moveTo>
                    <a:pt x="37749" y="23728"/>
                  </a:moveTo>
                  <a:lnTo>
                    <a:pt x="7549" y="23728"/>
                  </a:lnTo>
                  <a:cubicBezTo>
                    <a:pt x="7549" y="29121"/>
                    <a:pt x="9707" y="32357"/>
                    <a:pt x="11864" y="35592"/>
                  </a:cubicBezTo>
                  <a:cubicBezTo>
                    <a:pt x="14021" y="38828"/>
                    <a:pt x="18335" y="39907"/>
                    <a:pt x="22649" y="39907"/>
                  </a:cubicBezTo>
                  <a:cubicBezTo>
                    <a:pt x="26964" y="39907"/>
                    <a:pt x="30199" y="38828"/>
                    <a:pt x="33435" y="36671"/>
                  </a:cubicBezTo>
                  <a:lnTo>
                    <a:pt x="35592" y="40985"/>
                  </a:lnTo>
                  <a:cubicBezTo>
                    <a:pt x="33435" y="42063"/>
                    <a:pt x="31278" y="43142"/>
                    <a:pt x="29120" y="44221"/>
                  </a:cubicBezTo>
                  <a:cubicBezTo>
                    <a:pt x="26964" y="45299"/>
                    <a:pt x="24807" y="45299"/>
                    <a:pt x="21571" y="45299"/>
                  </a:cubicBezTo>
                  <a:cubicBezTo>
                    <a:pt x="17257" y="45299"/>
                    <a:pt x="14021" y="44221"/>
                    <a:pt x="10786" y="42063"/>
                  </a:cubicBezTo>
                  <a:cubicBezTo>
                    <a:pt x="7549" y="39907"/>
                    <a:pt x="5393" y="37749"/>
                    <a:pt x="3236" y="34514"/>
                  </a:cubicBezTo>
                  <a:cubicBezTo>
                    <a:pt x="1078" y="31278"/>
                    <a:pt x="0" y="26964"/>
                    <a:pt x="0" y="22650"/>
                  </a:cubicBezTo>
                  <a:cubicBezTo>
                    <a:pt x="0" y="18336"/>
                    <a:pt x="1078" y="14021"/>
                    <a:pt x="3236" y="10786"/>
                  </a:cubicBezTo>
                  <a:cubicBezTo>
                    <a:pt x="5393" y="7550"/>
                    <a:pt x="7549" y="4314"/>
                    <a:pt x="10786" y="3236"/>
                  </a:cubicBezTo>
                  <a:cubicBezTo>
                    <a:pt x="14021" y="2157"/>
                    <a:pt x="17257" y="0"/>
                    <a:pt x="20492" y="0"/>
                  </a:cubicBezTo>
                  <a:cubicBezTo>
                    <a:pt x="25885" y="0"/>
                    <a:pt x="30199" y="2157"/>
                    <a:pt x="33435" y="5393"/>
                  </a:cubicBezTo>
                  <a:cubicBezTo>
                    <a:pt x="36670" y="8628"/>
                    <a:pt x="37749" y="14021"/>
                    <a:pt x="37749" y="20492"/>
                  </a:cubicBezTo>
                  <a:cubicBezTo>
                    <a:pt x="37749" y="21571"/>
                    <a:pt x="37749" y="22650"/>
                    <a:pt x="37749" y="23728"/>
                  </a:cubicBezTo>
                  <a:close/>
                  <a:moveTo>
                    <a:pt x="32357" y="18336"/>
                  </a:moveTo>
                  <a:cubicBezTo>
                    <a:pt x="32357" y="14021"/>
                    <a:pt x="31278" y="9707"/>
                    <a:pt x="29120" y="7550"/>
                  </a:cubicBezTo>
                  <a:cubicBezTo>
                    <a:pt x="26964" y="5393"/>
                    <a:pt x="24807" y="4314"/>
                    <a:pt x="20492" y="4314"/>
                  </a:cubicBezTo>
                  <a:cubicBezTo>
                    <a:pt x="17257" y="4314"/>
                    <a:pt x="14021" y="5393"/>
                    <a:pt x="11864" y="7550"/>
                  </a:cubicBezTo>
                  <a:cubicBezTo>
                    <a:pt x="9707" y="9707"/>
                    <a:pt x="7549" y="14021"/>
                    <a:pt x="7549" y="18336"/>
                  </a:cubicBezTo>
                  <a:lnTo>
                    <a:pt x="32357" y="18336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37" name="Freihandform: Form 3136">
              <a:extLst>
                <a:ext uri="{FF2B5EF4-FFF2-40B4-BE49-F238E27FC236}">
                  <a16:creationId xmlns:a16="http://schemas.microsoft.com/office/drawing/2014/main" id="{E9EB2CCF-0DFB-4A2B-AFEB-473B170E6E40}"/>
                </a:ext>
              </a:extLst>
            </p:cNvPr>
            <p:cNvSpPr/>
            <p:nvPr/>
          </p:nvSpPr>
          <p:spPr>
            <a:xfrm>
              <a:off x="11219116" y="6416791"/>
              <a:ext cx="33434" cy="46377"/>
            </a:xfrm>
            <a:custGeom>
              <a:avLst/>
              <a:gdLst>
                <a:gd name="connsiteX0" fmla="*/ 0 w 33434"/>
                <a:gd name="connsiteY0" fmla="*/ 1079 h 46377"/>
                <a:gd name="connsiteX1" fmla="*/ 5393 w 33434"/>
                <a:gd name="connsiteY1" fmla="*/ 1079 h 46377"/>
                <a:gd name="connsiteX2" fmla="*/ 5393 w 33434"/>
                <a:gd name="connsiteY2" fmla="*/ 7550 h 46377"/>
                <a:gd name="connsiteX3" fmla="*/ 5393 w 33434"/>
                <a:gd name="connsiteY3" fmla="*/ 7550 h 46377"/>
                <a:gd name="connsiteX4" fmla="*/ 12943 w 33434"/>
                <a:gd name="connsiteY4" fmla="*/ 2157 h 46377"/>
                <a:gd name="connsiteX5" fmla="*/ 20493 w 33434"/>
                <a:gd name="connsiteY5" fmla="*/ 0 h 46377"/>
                <a:gd name="connsiteX6" fmla="*/ 30199 w 33434"/>
                <a:gd name="connsiteY6" fmla="*/ 4314 h 46377"/>
                <a:gd name="connsiteX7" fmla="*/ 33435 w 33434"/>
                <a:gd name="connsiteY7" fmla="*/ 17257 h 46377"/>
                <a:gd name="connsiteX8" fmla="*/ 33435 w 33434"/>
                <a:gd name="connsiteY8" fmla="*/ 45299 h 46377"/>
                <a:gd name="connsiteX9" fmla="*/ 26964 w 33434"/>
                <a:gd name="connsiteY9" fmla="*/ 45299 h 46377"/>
                <a:gd name="connsiteX10" fmla="*/ 26964 w 33434"/>
                <a:gd name="connsiteY10" fmla="*/ 18336 h 46377"/>
                <a:gd name="connsiteX11" fmla="*/ 24807 w 33434"/>
                <a:gd name="connsiteY11" fmla="*/ 9707 h 46377"/>
                <a:gd name="connsiteX12" fmla="*/ 18335 w 33434"/>
                <a:gd name="connsiteY12" fmla="*/ 6471 h 46377"/>
                <a:gd name="connsiteX13" fmla="*/ 11864 w 33434"/>
                <a:gd name="connsiteY13" fmla="*/ 8629 h 46377"/>
                <a:gd name="connsiteX14" fmla="*/ 5393 w 33434"/>
                <a:gd name="connsiteY14" fmla="*/ 14021 h 46377"/>
                <a:gd name="connsiteX15" fmla="*/ 5393 w 33434"/>
                <a:gd name="connsiteY15" fmla="*/ 46378 h 46377"/>
                <a:gd name="connsiteX16" fmla="*/ 0 w 33434"/>
                <a:gd name="connsiteY16" fmla="*/ 46378 h 46377"/>
                <a:gd name="connsiteX17" fmla="*/ 0 w 33434"/>
                <a:gd name="connsiteY17" fmla="*/ 1079 h 46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4" h="46377">
                  <a:moveTo>
                    <a:pt x="0" y="1079"/>
                  </a:moveTo>
                  <a:lnTo>
                    <a:pt x="5393" y="1079"/>
                  </a:lnTo>
                  <a:lnTo>
                    <a:pt x="5393" y="7550"/>
                  </a:lnTo>
                  <a:lnTo>
                    <a:pt x="5393" y="7550"/>
                  </a:lnTo>
                  <a:cubicBezTo>
                    <a:pt x="7550" y="5393"/>
                    <a:pt x="9707" y="3236"/>
                    <a:pt x="12943" y="2157"/>
                  </a:cubicBezTo>
                  <a:cubicBezTo>
                    <a:pt x="16178" y="1079"/>
                    <a:pt x="17257" y="0"/>
                    <a:pt x="20493" y="0"/>
                  </a:cubicBezTo>
                  <a:cubicBezTo>
                    <a:pt x="24807" y="0"/>
                    <a:pt x="28042" y="1079"/>
                    <a:pt x="30199" y="4314"/>
                  </a:cubicBezTo>
                  <a:cubicBezTo>
                    <a:pt x="32357" y="7550"/>
                    <a:pt x="33435" y="11864"/>
                    <a:pt x="33435" y="17257"/>
                  </a:cubicBezTo>
                  <a:lnTo>
                    <a:pt x="33435" y="45299"/>
                  </a:lnTo>
                  <a:lnTo>
                    <a:pt x="26964" y="45299"/>
                  </a:lnTo>
                  <a:lnTo>
                    <a:pt x="26964" y="18336"/>
                  </a:lnTo>
                  <a:cubicBezTo>
                    <a:pt x="26964" y="14021"/>
                    <a:pt x="25885" y="10786"/>
                    <a:pt x="24807" y="9707"/>
                  </a:cubicBezTo>
                  <a:cubicBezTo>
                    <a:pt x="23728" y="8629"/>
                    <a:pt x="21571" y="6471"/>
                    <a:pt x="18335" y="6471"/>
                  </a:cubicBezTo>
                  <a:cubicBezTo>
                    <a:pt x="16178" y="6471"/>
                    <a:pt x="14021" y="7550"/>
                    <a:pt x="11864" y="8629"/>
                  </a:cubicBezTo>
                  <a:cubicBezTo>
                    <a:pt x="9707" y="9707"/>
                    <a:pt x="7550" y="11864"/>
                    <a:pt x="5393" y="14021"/>
                  </a:cubicBezTo>
                  <a:lnTo>
                    <a:pt x="5393" y="46378"/>
                  </a:lnTo>
                  <a:lnTo>
                    <a:pt x="0" y="46378"/>
                  </a:lnTo>
                  <a:lnTo>
                    <a:pt x="0" y="1079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38" name="Freihandform: Form 3137">
              <a:extLst>
                <a:ext uri="{FF2B5EF4-FFF2-40B4-BE49-F238E27FC236}">
                  <a16:creationId xmlns:a16="http://schemas.microsoft.com/office/drawing/2014/main" id="{5297D2CE-D51A-498E-A487-6B79B04FA476}"/>
                </a:ext>
              </a:extLst>
            </p:cNvPr>
            <p:cNvSpPr/>
            <p:nvPr/>
          </p:nvSpPr>
          <p:spPr>
            <a:xfrm>
              <a:off x="11264415" y="6417870"/>
              <a:ext cx="35592" cy="45299"/>
            </a:xfrm>
            <a:custGeom>
              <a:avLst/>
              <a:gdLst>
                <a:gd name="connsiteX0" fmla="*/ 9707 w 35592"/>
                <a:gd name="connsiteY0" fmla="*/ 42063 h 45299"/>
                <a:gd name="connsiteX1" fmla="*/ 2157 w 35592"/>
                <a:gd name="connsiteY1" fmla="*/ 34514 h 45299"/>
                <a:gd name="connsiteX2" fmla="*/ 0 w 35592"/>
                <a:gd name="connsiteY2" fmla="*/ 22650 h 45299"/>
                <a:gd name="connsiteX3" fmla="*/ 3236 w 35592"/>
                <a:gd name="connsiteY3" fmla="*/ 10786 h 45299"/>
                <a:gd name="connsiteX4" fmla="*/ 10786 w 35592"/>
                <a:gd name="connsiteY4" fmla="*/ 3236 h 45299"/>
                <a:gd name="connsiteX5" fmla="*/ 21571 w 35592"/>
                <a:gd name="connsiteY5" fmla="*/ 0 h 45299"/>
                <a:gd name="connsiteX6" fmla="*/ 34514 w 35592"/>
                <a:gd name="connsiteY6" fmla="*/ 5393 h 45299"/>
                <a:gd name="connsiteX7" fmla="*/ 31278 w 35592"/>
                <a:gd name="connsiteY7" fmla="*/ 9707 h 45299"/>
                <a:gd name="connsiteX8" fmla="*/ 26964 w 35592"/>
                <a:gd name="connsiteY8" fmla="*/ 6471 h 45299"/>
                <a:gd name="connsiteX9" fmla="*/ 22649 w 35592"/>
                <a:gd name="connsiteY9" fmla="*/ 5393 h 45299"/>
                <a:gd name="connsiteX10" fmla="*/ 15099 w 35592"/>
                <a:gd name="connsiteY10" fmla="*/ 7550 h 45299"/>
                <a:gd name="connsiteX11" fmla="*/ 9707 w 35592"/>
                <a:gd name="connsiteY11" fmla="*/ 14021 h 45299"/>
                <a:gd name="connsiteX12" fmla="*/ 7550 w 35592"/>
                <a:gd name="connsiteY12" fmla="*/ 22650 h 45299"/>
                <a:gd name="connsiteX13" fmla="*/ 11864 w 35592"/>
                <a:gd name="connsiteY13" fmla="*/ 35592 h 45299"/>
                <a:gd name="connsiteX14" fmla="*/ 21571 w 35592"/>
                <a:gd name="connsiteY14" fmla="*/ 39907 h 45299"/>
                <a:gd name="connsiteX15" fmla="*/ 32357 w 35592"/>
                <a:gd name="connsiteY15" fmla="*/ 35592 h 45299"/>
                <a:gd name="connsiteX16" fmla="*/ 35592 w 35592"/>
                <a:gd name="connsiteY16" fmla="*/ 39907 h 45299"/>
                <a:gd name="connsiteX17" fmla="*/ 29121 w 35592"/>
                <a:gd name="connsiteY17" fmla="*/ 44221 h 45299"/>
                <a:gd name="connsiteX18" fmla="*/ 21571 w 35592"/>
                <a:gd name="connsiteY18" fmla="*/ 45299 h 45299"/>
                <a:gd name="connsiteX19" fmla="*/ 9707 w 35592"/>
                <a:gd name="connsiteY19" fmla="*/ 42063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92" h="45299">
                  <a:moveTo>
                    <a:pt x="9707" y="42063"/>
                  </a:moveTo>
                  <a:cubicBezTo>
                    <a:pt x="6471" y="39907"/>
                    <a:pt x="4314" y="37749"/>
                    <a:pt x="2157" y="34514"/>
                  </a:cubicBezTo>
                  <a:cubicBezTo>
                    <a:pt x="0" y="31278"/>
                    <a:pt x="0" y="26964"/>
                    <a:pt x="0" y="22650"/>
                  </a:cubicBezTo>
                  <a:cubicBezTo>
                    <a:pt x="0" y="18336"/>
                    <a:pt x="1078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1079"/>
                    <a:pt x="17257" y="0"/>
                    <a:pt x="21571" y="0"/>
                  </a:cubicBezTo>
                  <a:cubicBezTo>
                    <a:pt x="25885" y="0"/>
                    <a:pt x="30199" y="2157"/>
                    <a:pt x="34514" y="5393"/>
                  </a:cubicBezTo>
                  <a:lnTo>
                    <a:pt x="31278" y="9707"/>
                  </a:lnTo>
                  <a:cubicBezTo>
                    <a:pt x="30199" y="8628"/>
                    <a:pt x="28042" y="7550"/>
                    <a:pt x="26964" y="6471"/>
                  </a:cubicBezTo>
                  <a:cubicBezTo>
                    <a:pt x="25885" y="5393"/>
                    <a:pt x="23728" y="5393"/>
                    <a:pt x="22649" y="5393"/>
                  </a:cubicBezTo>
                  <a:cubicBezTo>
                    <a:pt x="19414" y="5393"/>
                    <a:pt x="17257" y="6471"/>
                    <a:pt x="15099" y="7550"/>
                  </a:cubicBezTo>
                  <a:cubicBezTo>
                    <a:pt x="12943" y="8628"/>
                    <a:pt x="10786" y="10786"/>
                    <a:pt x="9707" y="14021"/>
                  </a:cubicBezTo>
                  <a:cubicBezTo>
                    <a:pt x="8628" y="16178"/>
                    <a:pt x="7550" y="19414"/>
                    <a:pt x="7550" y="22650"/>
                  </a:cubicBezTo>
                  <a:cubicBezTo>
                    <a:pt x="7550" y="28042"/>
                    <a:pt x="8628" y="32357"/>
                    <a:pt x="11864" y="35592"/>
                  </a:cubicBezTo>
                  <a:cubicBezTo>
                    <a:pt x="14021" y="38828"/>
                    <a:pt x="18335" y="39907"/>
                    <a:pt x="21571" y="39907"/>
                  </a:cubicBezTo>
                  <a:cubicBezTo>
                    <a:pt x="24807" y="39907"/>
                    <a:pt x="29121" y="38828"/>
                    <a:pt x="32357" y="35592"/>
                  </a:cubicBezTo>
                  <a:lnTo>
                    <a:pt x="35592" y="39907"/>
                  </a:lnTo>
                  <a:cubicBezTo>
                    <a:pt x="33435" y="42063"/>
                    <a:pt x="31278" y="43142"/>
                    <a:pt x="29121" y="44221"/>
                  </a:cubicBezTo>
                  <a:cubicBezTo>
                    <a:pt x="26964" y="45299"/>
                    <a:pt x="23728" y="45299"/>
                    <a:pt x="21571" y="45299"/>
                  </a:cubicBezTo>
                  <a:cubicBezTo>
                    <a:pt x="16178" y="45299"/>
                    <a:pt x="12943" y="44221"/>
                    <a:pt x="9707" y="42063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39" name="Freihandform: Form 3138">
              <a:extLst>
                <a:ext uri="{FF2B5EF4-FFF2-40B4-BE49-F238E27FC236}">
                  <a16:creationId xmlns:a16="http://schemas.microsoft.com/office/drawing/2014/main" id="{7A8DD39E-980B-4A6A-838D-316C2EC8801A}"/>
                </a:ext>
              </a:extLst>
            </p:cNvPr>
            <p:cNvSpPr/>
            <p:nvPr/>
          </p:nvSpPr>
          <p:spPr>
            <a:xfrm>
              <a:off x="11301085" y="6417870"/>
              <a:ext cx="38558" cy="45299"/>
            </a:xfrm>
            <a:custGeom>
              <a:avLst/>
              <a:gdLst>
                <a:gd name="connsiteX0" fmla="*/ 37749 w 38558"/>
                <a:gd name="connsiteY0" fmla="*/ 23728 h 45299"/>
                <a:gd name="connsiteX1" fmla="*/ 7550 w 38558"/>
                <a:gd name="connsiteY1" fmla="*/ 23728 h 45299"/>
                <a:gd name="connsiteX2" fmla="*/ 11864 w 38558"/>
                <a:gd name="connsiteY2" fmla="*/ 35592 h 45299"/>
                <a:gd name="connsiteX3" fmla="*/ 22650 w 38558"/>
                <a:gd name="connsiteY3" fmla="*/ 39907 h 45299"/>
                <a:gd name="connsiteX4" fmla="*/ 33435 w 38558"/>
                <a:gd name="connsiteY4" fmla="*/ 36671 h 45299"/>
                <a:gd name="connsiteX5" fmla="*/ 35593 w 38558"/>
                <a:gd name="connsiteY5" fmla="*/ 40985 h 45299"/>
                <a:gd name="connsiteX6" fmla="*/ 29121 w 38558"/>
                <a:gd name="connsiteY6" fmla="*/ 44221 h 45299"/>
                <a:gd name="connsiteX7" fmla="*/ 21571 w 38558"/>
                <a:gd name="connsiteY7" fmla="*/ 45299 h 45299"/>
                <a:gd name="connsiteX8" fmla="*/ 10786 w 38558"/>
                <a:gd name="connsiteY8" fmla="*/ 42063 h 45299"/>
                <a:gd name="connsiteX9" fmla="*/ 3236 w 38558"/>
                <a:gd name="connsiteY9" fmla="*/ 34514 h 45299"/>
                <a:gd name="connsiteX10" fmla="*/ 0 w 38558"/>
                <a:gd name="connsiteY10" fmla="*/ 22650 h 45299"/>
                <a:gd name="connsiteX11" fmla="*/ 3236 w 38558"/>
                <a:gd name="connsiteY11" fmla="*/ 10786 h 45299"/>
                <a:gd name="connsiteX12" fmla="*/ 10786 w 38558"/>
                <a:gd name="connsiteY12" fmla="*/ 3236 h 45299"/>
                <a:gd name="connsiteX13" fmla="*/ 20493 w 38558"/>
                <a:gd name="connsiteY13" fmla="*/ 0 h 45299"/>
                <a:gd name="connsiteX14" fmla="*/ 33435 w 38558"/>
                <a:gd name="connsiteY14" fmla="*/ 5393 h 45299"/>
                <a:gd name="connsiteX15" fmla="*/ 37749 w 38558"/>
                <a:gd name="connsiteY15" fmla="*/ 20492 h 45299"/>
                <a:gd name="connsiteX16" fmla="*/ 37749 w 38558"/>
                <a:gd name="connsiteY16" fmla="*/ 23728 h 45299"/>
                <a:gd name="connsiteX17" fmla="*/ 32357 w 38558"/>
                <a:gd name="connsiteY17" fmla="*/ 18336 h 45299"/>
                <a:gd name="connsiteX18" fmla="*/ 29121 w 38558"/>
                <a:gd name="connsiteY18" fmla="*/ 7550 h 45299"/>
                <a:gd name="connsiteX19" fmla="*/ 20493 w 38558"/>
                <a:gd name="connsiteY19" fmla="*/ 4314 h 45299"/>
                <a:gd name="connsiteX20" fmla="*/ 11864 w 38558"/>
                <a:gd name="connsiteY20" fmla="*/ 7550 h 45299"/>
                <a:gd name="connsiteX21" fmla="*/ 7550 w 38558"/>
                <a:gd name="connsiteY21" fmla="*/ 18336 h 45299"/>
                <a:gd name="connsiteX22" fmla="*/ 32357 w 38558"/>
                <a:gd name="connsiteY22" fmla="*/ 18336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8558" h="45299">
                  <a:moveTo>
                    <a:pt x="37749" y="23728"/>
                  </a:moveTo>
                  <a:lnTo>
                    <a:pt x="7550" y="23728"/>
                  </a:lnTo>
                  <a:cubicBezTo>
                    <a:pt x="7550" y="29121"/>
                    <a:pt x="9707" y="32357"/>
                    <a:pt x="11864" y="35592"/>
                  </a:cubicBezTo>
                  <a:cubicBezTo>
                    <a:pt x="14022" y="38828"/>
                    <a:pt x="18335" y="39907"/>
                    <a:pt x="22650" y="39907"/>
                  </a:cubicBezTo>
                  <a:cubicBezTo>
                    <a:pt x="26964" y="39907"/>
                    <a:pt x="30200" y="38828"/>
                    <a:pt x="33435" y="36671"/>
                  </a:cubicBezTo>
                  <a:lnTo>
                    <a:pt x="35593" y="40985"/>
                  </a:lnTo>
                  <a:cubicBezTo>
                    <a:pt x="33435" y="42063"/>
                    <a:pt x="31278" y="43142"/>
                    <a:pt x="29121" y="44221"/>
                  </a:cubicBezTo>
                  <a:cubicBezTo>
                    <a:pt x="26964" y="45299"/>
                    <a:pt x="24807" y="45299"/>
                    <a:pt x="21571" y="45299"/>
                  </a:cubicBezTo>
                  <a:cubicBezTo>
                    <a:pt x="17257" y="45299"/>
                    <a:pt x="14022" y="44221"/>
                    <a:pt x="10786" y="42063"/>
                  </a:cubicBezTo>
                  <a:cubicBezTo>
                    <a:pt x="7550" y="39907"/>
                    <a:pt x="5393" y="37749"/>
                    <a:pt x="3236" y="34514"/>
                  </a:cubicBezTo>
                  <a:cubicBezTo>
                    <a:pt x="1079" y="31278"/>
                    <a:pt x="0" y="26964"/>
                    <a:pt x="0" y="22650"/>
                  </a:cubicBezTo>
                  <a:cubicBezTo>
                    <a:pt x="0" y="18336"/>
                    <a:pt x="1079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2" y="2157"/>
                    <a:pt x="17257" y="0"/>
                    <a:pt x="20493" y="0"/>
                  </a:cubicBezTo>
                  <a:cubicBezTo>
                    <a:pt x="25885" y="0"/>
                    <a:pt x="30200" y="2157"/>
                    <a:pt x="33435" y="5393"/>
                  </a:cubicBezTo>
                  <a:cubicBezTo>
                    <a:pt x="36671" y="8628"/>
                    <a:pt x="37749" y="14021"/>
                    <a:pt x="37749" y="20492"/>
                  </a:cubicBezTo>
                  <a:cubicBezTo>
                    <a:pt x="38828" y="21571"/>
                    <a:pt x="38828" y="22650"/>
                    <a:pt x="37749" y="23728"/>
                  </a:cubicBezTo>
                  <a:close/>
                  <a:moveTo>
                    <a:pt x="32357" y="18336"/>
                  </a:moveTo>
                  <a:cubicBezTo>
                    <a:pt x="32357" y="14021"/>
                    <a:pt x="31278" y="9707"/>
                    <a:pt x="29121" y="7550"/>
                  </a:cubicBezTo>
                  <a:cubicBezTo>
                    <a:pt x="26964" y="5393"/>
                    <a:pt x="24807" y="4314"/>
                    <a:pt x="20493" y="4314"/>
                  </a:cubicBezTo>
                  <a:cubicBezTo>
                    <a:pt x="17257" y="4314"/>
                    <a:pt x="14022" y="5393"/>
                    <a:pt x="11864" y="7550"/>
                  </a:cubicBezTo>
                  <a:cubicBezTo>
                    <a:pt x="9707" y="9707"/>
                    <a:pt x="7550" y="14021"/>
                    <a:pt x="7550" y="18336"/>
                  </a:cubicBezTo>
                  <a:lnTo>
                    <a:pt x="32357" y="18336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140" name="Grafik 2">
            <a:extLst>
              <a:ext uri="{FF2B5EF4-FFF2-40B4-BE49-F238E27FC236}">
                <a16:creationId xmlns:a16="http://schemas.microsoft.com/office/drawing/2014/main" id="{39C0F541-28E1-47FF-9010-C26D822416D3}"/>
              </a:ext>
            </a:extLst>
          </p:cNvPr>
          <p:cNvGrpSpPr/>
          <p:nvPr/>
        </p:nvGrpSpPr>
        <p:grpSpPr>
          <a:xfrm>
            <a:off x="11004484" y="6249616"/>
            <a:ext cx="259931" cy="83048"/>
            <a:chOff x="11004484" y="6249616"/>
            <a:chExt cx="259931" cy="83048"/>
          </a:xfrm>
          <a:solidFill>
            <a:srgbClr val="777776"/>
          </a:solidFill>
        </p:grpSpPr>
        <p:sp>
          <p:nvSpPr>
            <p:cNvPr id="3141" name="Freihandform: Form 3140">
              <a:extLst>
                <a:ext uri="{FF2B5EF4-FFF2-40B4-BE49-F238E27FC236}">
                  <a16:creationId xmlns:a16="http://schemas.microsoft.com/office/drawing/2014/main" id="{85814E10-837A-4C42-BF50-FB9A4FA1AC55}"/>
                </a:ext>
              </a:extLst>
            </p:cNvPr>
            <p:cNvSpPr/>
            <p:nvPr/>
          </p:nvSpPr>
          <p:spPr>
            <a:xfrm>
              <a:off x="11004484" y="6253930"/>
              <a:ext cx="34513" cy="58242"/>
            </a:xfrm>
            <a:custGeom>
              <a:avLst/>
              <a:gdLst>
                <a:gd name="connsiteX0" fmla="*/ 0 w 34513"/>
                <a:gd name="connsiteY0" fmla="*/ 0 h 58242"/>
                <a:gd name="connsiteX1" fmla="*/ 33435 w 34513"/>
                <a:gd name="connsiteY1" fmla="*/ 0 h 58242"/>
                <a:gd name="connsiteX2" fmla="*/ 33435 w 34513"/>
                <a:gd name="connsiteY2" fmla="*/ 5393 h 58242"/>
                <a:gd name="connsiteX3" fmla="*/ 6472 w 34513"/>
                <a:gd name="connsiteY3" fmla="*/ 5393 h 58242"/>
                <a:gd name="connsiteX4" fmla="*/ 6472 w 34513"/>
                <a:gd name="connsiteY4" fmla="*/ 24807 h 58242"/>
                <a:gd name="connsiteX5" fmla="*/ 29121 w 34513"/>
                <a:gd name="connsiteY5" fmla="*/ 24807 h 58242"/>
                <a:gd name="connsiteX6" fmla="*/ 29121 w 34513"/>
                <a:gd name="connsiteY6" fmla="*/ 30200 h 58242"/>
                <a:gd name="connsiteX7" fmla="*/ 6472 w 34513"/>
                <a:gd name="connsiteY7" fmla="*/ 30200 h 58242"/>
                <a:gd name="connsiteX8" fmla="*/ 6472 w 34513"/>
                <a:gd name="connsiteY8" fmla="*/ 52849 h 58242"/>
                <a:gd name="connsiteX9" fmla="*/ 34514 w 34513"/>
                <a:gd name="connsiteY9" fmla="*/ 52849 h 58242"/>
                <a:gd name="connsiteX10" fmla="*/ 34514 w 34513"/>
                <a:gd name="connsiteY10" fmla="*/ 58242 h 58242"/>
                <a:gd name="connsiteX11" fmla="*/ 0 w 34513"/>
                <a:gd name="connsiteY11" fmla="*/ 58242 h 58242"/>
                <a:gd name="connsiteX12" fmla="*/ 0 w 34513"/>
                <a:gd name="connsiteY12" fmla="*/ 0 h 58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513" h="58242">
                  <a:moveTo>
                    <a:pt x="0" y="0"/>
                  </a:moveTo>
                  <a:lnTo>
                    <a:pt x="33435" y="0"/>
                  </a:lnTo>
                  <a:lnTo>
                    <a:pt x="33435" y="5393"/>
                  </a:lnTo>
                  <a:lnTo>
                    <a:pt x="6472" y="5393"/>
                  </a:lnTo>
                  <a:lnTo>
                    <a:pt x="6472" y="24807"/>
                  </a:lnTo>
                  <a:lnTo>
                    <a:pt x="29121" y="24807"/>
                  </a:lnTo>
                  <a:lnTo>
                    <a:pt x="29121" y="30200"/>
                  </a:lnTo>
                  <a:lnTo>
                    <a:pt x="6472" y="30200"/>
                  </a:lnTo>
                  <a:lnTo>
                    <a:pt x="6472" y="52849"/>
                  </a:lnTo>
                  <a:lnTo>
                    <a:pt x="34514" y="52849"/>
                  </a:lnTo>
                  <a:lnTo>
                    <a:pt x="34514" y="58242"/>
                  </a:lnTo>
                  <a:lnTo>
                    <a:pt x="0" y="58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2" name="Freihandform: Form 3141">
              <a:extLst>
                <a:ext uri="{FF2B5EF4-FFF2-40B4-BE49-F238E27FC236}">
                  <a16:creationId xmlns:a16="http://schemas.microsoft.com/office/drawing/2014/main" id="{E742D4A6-F597-4C05-B6D0-7A88DA9A72C9}"/>
                </a:ext>
              </a:extLst>
            </p:cNvPr>
            <p:cNvSpPr/>
            <p:nvPr/>
          </p:nvSpPr>
          <p:spPr>
            <a:xfrm>
              <a:off x="11043312" y="6270108"/>
              <a:ext cx="35592" cy="43142"/>
            </a:xfrm>
            <a:custGeom>
              <a:avLst/>
              <a:gdLst>
                <a:gd name="connsiteX0" fmla="*/ 12943 w 35592"/>
                <a:gd name="connsiteY0" fmla="*/ 20493 h 43142"/>
                <a:gd name="connsiteX1" fmla="*/ 0 w 35592"/>
                <a:gd name="connsiteY1" fmla="*/ 0 h 43142"/>
                <a:gd name="connsiteX2" fmla="*/ 7550 w 35592"/>
                <a:gd name="connsiteY2" fmla="*/ 0 h 43142"/>
                <a:gd name="connsiteX3" fmla="*/ 14021 w 35592"/>
                <a:gd name="connsiteY3" fmla="*/ 9707 h 43142"/>
                <a:gd name="connsiteX4" fmla="*/ 18335 w 35592"/>
                <a:gd name="connsiteY4" fmla="*/ 17257 h 43142"/>
                <a:gd name="connsiteX5" fmla="*/ 18335 w 35592"/>
                <a:gd name="connsiteY5" fmla="*/ 17257 h 43142"/>
                <a:gd name="connsiteX6" fmla="*/ 22649 w 35592"/>
                <a:gd name="connsiteY6" fmla="*/ 9707 h 43142"/>
                <a:gd name="connsiteX7" fmla="*/ 28042 w 35592"/>
                <a:gd name="connsiteY7" fmla="*/ 0 h 43142"/>
                <a:gd name="connsiteX8" fmla="*/ 34514 w 35592"/>
                <a:gd name="connsiteY8" fmla="*/ 0 h 43142"/>
                <a:gd name="connsiteX9" fmla="*/ 21571 w 35592"/>
                <a:gd name="connsiteY9" fmla="*/ 21571 h 43142"/>
                <a:gd name="connsiteX10" fmla="*/ 35592 w 35592"/>
                <a:gd name="connsiteY10" fmla="*/ 43142 h 43142"/>
                <a:gd name="connsiteX11" fmla="*/ 28042 w 35592"/>
                <a:gd name="connsiteY11" fmla="*/ 43142 h 43142"/>
                <a:gd name="connsiteX12" fmla="*/ 21571 w 35592"/>
                <a:gd name="connsiteY12" fmla="*/ 32357 h 43142"/>
                <a:gd name="connsiteX13" fmla="*/ 17257 w 35592"/>
                <a:gd name="connsiteY13" fmla="*/ 24807 h 43142"/>
                <a:gd name="connsiteX14" fmla="*/ 17257 w 35592"/>
                <a:gd name="connsiteY14" fmla="*/ 24807 h 43142"/>
                <a:gd name="connsiteX15" fmla="*/ 14021 w 35592"/>
                <a:gd name="connsiteY15" fmla="*/ 30200 h 43142"/>
                <a:gd name="connsiteX16" fmla="*/ 12943 w 35592"/>
                <a:gd name="connsiteY16" fmla="*/ 32357 h 43142"/>
                <a:gd name="connsiteX17" fmla="*/ 6471 w 35592"/>
                <a:gd name="connsiteY17" fmla="*/ 43142 h 43142"/>
                <a:gd name="connsiteX18" fmla="*/ 0 w 35592"/>
                <a:gd name="connsiteY18" fmla="*/ 43142 h 43142"/>
                <a:gd name="connsiteX19" fmla="*/ 12943 w 35592"/>
                <a:gd name="connsiteY19" fmla="*/ 20493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92" h="43142">
                  <a:moveTo>
                    <a:pt x="12943" y="20493"/>
                  </a:moveTo>
                  <a:lnTo>
                    <a:pt x="0" y="0"/>
                  </a:lnTo>
                  <a:lnTo>
                    <a:pt x="7550" y="0"/>
                  </a:lnTo>
                  <a:lnTo>
                    <a:pt x="14021" y="9707"/>
                  </a:lnTo>
                  <a:cubicBezTo>
                    <a:pt x="16178" y="12943"/>
                    <a:pt x="17257" y="15100"/>
                    <a:pt x="18335" y="17257"/>
                  </a:cubicBezTo>
                  <a:lnTo>
                    <a:pt x="18335" y="17257"/>
                  </a:lnTo>
                  <a:lnTo>
                    <a:pt x="22649" y="9707"/>
                  </a:lnTo>
                  <a:lnTo>
                    <a:pt x="28042" y="0"/>
                  </a:lnTo>
                  <a:lnTo>
                    <a:pt x="34514" y="0"/>
                  </a:lnTo>
                  <a:lnTo>
                    <a:pt x="21571" y="21571"/>
                  </a:lnTo>
                  <a:lnTo>
                    <a:pt x="35592" y="43142"/>
                  </a:lnTo>
                  <a:lnTo>
                    <a:pt x="28042" y="43142"/>
                  </a:lnTo>
                  <a:lnTo>
                    <a:pt x="21571" y="32357"/>
                  </a:lnTo>
                  <a:cubicBezTo>
                    <a:pt x="19414" y="29121"/>
                    <a:pt x="18335" y="26964"/>
                    <a:pt x="17257" y="24807"/>
                  </a:cubicBezTo>
                  <a:lnTo>
                    <a:pt x="17257" y="24807"/>
                  </a:lnTo>
                  <a:cubicBezTo>
                    <a:pt x="16178" y="25885"/>
                    <a:pt x="15099" y="28042"/>
                    <a:pt x="14021" y="30200"/>
                  </a:cubicBezTo>
                  <a:lnTo>
                    <a:pt x="12943" y="32357"/>
                  </a:lnTo>
                  <a:lnTo>
                    <a:pt x="6471" y="43142"/>
                  </a:lnTo>
                  <a:lnTo>
                    <a:pt x="0" y="43142"/>
                  </a:lnTo>
                  <a:lnTo>
                    <a:pt x="12943" y="20493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3" name="Freihandform: Form 3142">
              <a:extLst>
                <a:ext uri="{FF2B5EF4-FFF2-40B4-BE49-F238E27FC236}">
                  <a16:creationId xmlns:a16="http://schemas.microsoft.com/office/drawing/2014/main" id="{3E04EC0B-0A7E-4529-A12A-78CF3D80FFA0}"/>
                </a:ext>
              </a:extLst>
            </p:cNvPr>
            <p:cNvSpPr/>
            <p:nvPr/>
          </p:nvSpPr>
          <p:spPr>
            <a:xfrm>
              <a:off x="11087532" y="6267952"/>
              <a:ext cx="36670" cy="64713"/>
            </a:xfrm>
            <a:custGeom>
              <a:avLst/>
              <a:gdLst>
                <a:gd name="connsiteX0" fmla="*/ 0 w 36670"/>
                <a:gd name="connsiteY0" fmla="*/ 1079 h 64713"/>
                <a:gd name="connsiteX1" fmla="*/ 5393 w 36670"/>
                <a:gd name="connsiteY1" fmla="*/ 1079 h 64713"/>
                <a:gd name="connsiteX2" fmla="*/ 5393 w 36670"/>
                <a:gd name="connsiteY2" fmla="*/ 6471 h 64713"/>
                <a:gd name="connsiteX3" fmla="*/ 5393 w 36670"/>
                <a:gd name="connsiteY3" fmla="*/ 6471 h 64713"/>
                <a:gd name="connsiteX4" fmla="*/ 19414 w 36670"/>
                <a:gd name="connsiteY4" fmla="*/ 0 h 64713"/>
                <a:gd name="connsiteX5" fmla="*/ 32357 w 36670"/>
                <a:gd name="connsiteY5" fmla="*/ 6471 h 64713"/>
                <a:gd name="connsiteX6" fmla="*/ 36671 w 36670"/>
                <a:gd name="connsiteY6" fmla="*/ 22650 h 64713"/>
                <a:gd name="connsiteX7" fmla="*/ 34514 w 36670"/>
                <a:gd name="connsiteY7" fmla="*/ 35592 h 64713"/>
                <a:gd name="connsiteX8" fmla="*/ 28043 w 36670"/>
                <a:gd name="connsiteY8" fmla="*/ 44221 h 64713"/>
                <a:gd name="connsiteX9" fmla="*/ 18335 w 36670"/>
                <a:gd name="connsiteY9" fmla="*/ 47456 h 64713"/>
                <a:gd name="connsiteX10" fmla="*/ 6472 w 36670"/>
                <a:gd name="connsiteY10" fmla="*/ 42063 h 64713"/>
                <a:gd name="connsiteX11" fmla="*/ 6472 w 36670"/>
                <a:gd name="connsiteY11" fmla="*/ 49613 h 64713"/>
                <a:gd name="connsiteX12" fmla="*/ 6472 w 36670"/>
                <a:gd name="connsiteY12" fmla="*/ 64713 h 64713"/>
                <a:gd name="connsiteX13" fmla="*/ 0 w 36670"/>
                <a:gd name="connsiteY13" fmla="*/ 64713 h 64713"/>
                <a:gd name="connsiteX14" fmla="*/ 0 w 36670"/>
                <a:gd name="connsiteY14" fmla="*/ 1079 h 64713"/>
                <a:gd name="connsiteX15" fmla="*/ 24807 w 36670"/>
                <a:gd name="connsiteY15" fmla="*/ 37749 h 64713"/>
                <a:gd name="connsiteX16" fmla="*/ 29121 w 36670"/>
                <a:gd name="connsiteY16" fmla="*/ 31278 h 64713"/>
                <a:gd name="connsiteX17" fmla="*/ 31278 w 36670"/>
                <a:gd name="connsiteY17" fmla="*/ 21571 h 64713"/>
                <a:gd name="connsiteX18" fmla="*/ 28043 w 36670"/>
                <a:gd name="connsiteY18" fmla="*/ 9707 h 64713"/>
                <a:gd name="connsiteX19" fmla="*/ 19414 w 36670"/>
                <a:gd name="connsiteY19" fmla="*/ 5393 h 64713"/>
                <a:gd name="connsiteX20" fmla="*/ 7550 w 36670"/>
                <a:gd name="connsiteY20" fmla="*/ 11864 h 64713"/>
                <a:gd name="connsiteX21" fmla="*/ 7550 w 36670"/>
                <a:gd name="connsiteY21" fmla="*/ 35592 h 64713"/>
                <a:gd name="connsiteX22" fmla="*/ 12943 w 36670"/>
                <a:gd name="connsiteY22" fmla="*/ 38828 h 64713"/>
                <a:gd name="connsiteX23" fmla="*/ 18335 w 36670"/>
                <a:gd name="connsiteY23" fmla="*/ 39906 h 64713"/>
                <a:gd name="connsiteX24" fmla="*/ 24807 w 36670"/>
                <a:gd name="connsiteY24" fmla="*/ 37749 h 6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670" h="64713">
                  <a:moveTo>
                    <a:pt x="0" y="1079"/>
                  </a:moveTo>
                  <a:lnTo>
                    <a:pt x="5393" y="1079"/>
                  </a:lnTo>
                  <a:lnTo>
                    <a:pt x="5393" y="6471"/>
                  </a:lnTo>
                  <a:lnTo>
                    <a:pt x="5393" y="6471"/>
                  </a:lnTo>
                  <a:cubicBezTo>
                    <a:pt x="10786" y="2157"/>
                    <a:pt x="15100" y="0"/>
                    <a:pt x="19414" y="0"/>
                  </a:cubicBezTo>
                  <a:cubicBezTo>
                    <a:pt x="24807" y="0"/>
                    <a:pt x="29121" y="2157"/>
                    <a:pt x="32357" y="6471"/>
                  </a:cubicBezTo>
                  <a:cubicBezTo>
                    <a:pt x="35592" y="10786"/>
                    <a:pt x="36671" y="16178"/>
                    <a:pt x="36671" y="22650"/>
                  </a:cubicBezTo>
                  <a:cubicBezTo>
                    <a:pt x="36671" y="26964"/>
                    <a:pt x="35592" y="31278"/>
                    <a:pt x="34514" y="35592"/>
                  </a:cubicBezTo>
                  <a:cubicBezTo>
                    <a:pt x="33435" y="39906"/>
                    <a:pt x="30199" y="42063"/>
                    <a:pt x="28043" y="44221"/>
                  </a:cubicBezTo>
                  <a:cubicBezTo>
                    <a:pt x="24807" y="46378"/>
                    <a:pt x="21571" y="47456"/>
                    <a:pt x="18335" y="47456"/>
                  </a:cubicBezTo>
                  <a:cubicBezTo>
                    <a:pt x="14021" y="47456"/>
                    <a:pt x="10786" y="45299"/>
                    <a:pt x="6472" y="42063"/>
                  </a:cubicBezTo>
                  <a:lnTo>
                    <a:pt x="6472" y="49613"/>
                  </a:lnTo>
                  <a:lnTo>
                    <a:pt x="6472" y="64713"/>
                  </a:lnTo>
                  <a:lnTo>
                    <a:pt x="0" y="64713"/>
                  </a:lnTo>
                  <a:lnTo>
                    <a:pt x="0" y="1079"/>
                  </a:lnTo>
                  <a:close/>
                  <a:moveTo>
                    <a:pt x="24807" y="37749"/>
                  </a:moveTo>
                  <a:cubicBezTo>
                    <a:pt x="26964" y="36671"/>
                    <a:pt x="28043" y="34513"/>
                    <a:pt x="29121" y="31278"/>
                  </a:cubicBezTo>
                  <a:cubicBezTo>
                    <a:pt x="30199" y="29121"/>
                    <a:pt x="31278" y="25885"/>
                    <a:pt x="31278" y="21571"/>
                  </a:cubicBezTo>
                  <a:cubicBezTo>
                    <a:pt x="31278" y="16178"/>
                    <a:pt x="30199" y="11864"/>
                    <a:pt x="28043" y="9707"/>
                  </a:cubicBezTo>
                  <a:cubicBezTo>
                    <a:pt x="25885" y="6471"/>
                    <a:pt x="22650" y="5393"/>
                    <a:pt x="19414" y="5393"/>
                  </a:cubicBezTo>
                  <a:cubicBezTo>
                    <a:pt x="16178" y="5393"/>
                    <a:pt x="11864" y="7550"/>
                    <a:pt x="7550" y="11864"/>
                  </a:cubicBezTo>
                  <a:lnTo>
                    <a:pt x="7550" y="35592"/>
                  </a:lnTo>
                  <a:cubicBezTo>
                    <a:pt x="9707" y="37749"/>
                    <a:pt x="11864" y="38828"/>
                    <a:pt x="12943" y="38828"/>
                  </a:cubicBezTo>
                  <a:cubicBezTo>
                    <a:pt x="14021" y="38828"/>
                    <a:pt x="16178" y="39906"/>
                    <a:pt x="18335" y="39906"/>
                  </a:cubicBezTo>
                  <a:cubicBezTo>
                    <a:pt x="20493" y="40985"/>
                    <a:pt x="22650" y="39906"/>
                    <a:pt x="24807" y="377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4" name="Freihandform: Form 3143">
              <a:extLst>
                <a:ext uri="{FF2B5EF4-FFF2-40B4-BE49-F238E27FC236}">
                  <a16:creationId xmlns:a16="http://schemas.microsoft.com/office/drawing/2014/main" id="{56F96F99-6E1A-4B84-A1B5-FB5ADBF75446}"/>
                </a:ext>
              </a:extLst>
            </p:cNvPr>
            <p:cNvSpPr/>
            <p:nvPr/>
          </p:nvSpPr>
          <p:spPr>
            <a:xfrm>
              <a:off x="11137146" y="6249616"/>
              <a:ext cx="10785" cy="66870"/>
            </a:xfrm>
            <a:custGeom>
              <a:avLst/>
              <a:gdLst>
                <a:gd name="connsiteX0" fmla="*/ 2157 w 10785"/>
                <a:gd name="connsiteY0" fmla="*/ 62556 h 66870"/>
                <a:gd name="connsiteX1" fmla="*/ 0 w 10785"/>
                <a:gd name="connsiteY1" fmla="*/ 56085 h 66870"/>
                <a:gd name="connsiteX2" fmla="*/ 0 w 10785"/>
                <a:gd name="connsiteY2" fmla="*/ 0 h 66870"/>
                <a:gd name="connsiteX3" fmla="*/ 6471 w 10785"/>
                <a:gd name="connsiteY3" fmla="*/ 0 h 66870"/>
                <a:gd name="connsiteX4" fmla="*/ 6471 w 10785"/>
                <a:gd name="connsiteY4" fmla="*/ 57163 h 66870"/>
                <a:gd name="connsiteX5" fmla="*/ 7549 w 10785"/>
                <a:gd name="connsiteY5" fmla="*/ 59320 h 66870"/>
                <a:gd name="connsiteX6" fmla="*/ 8628 w 10785"/>
                <a:gd name="connsiteY6" fmla="*/ 60399 h 66870"/>
                <a:gd name="connsiteX7" fmla="*/ 9707 w 10785"/>
                <a:gd name="connsiteY7" fmla="*/ 60399 h 66870"/>
                <a:gd name="connsiteX8" fmla="*/ 10786 w 10785"/>
                <a:gd name="connsiteY8" fmla="*/ 65792 h 66870"/>
                <a:gd name="connsiteX9" fmla="*/ 6471 w 10785"/>
                <a:gd name="connsiteY9" fmla="*/ 66870 h 66870"/>
                <a:gd name="connsiteX10" fmla="*/ 2157 w 10785"/>
                <a:gd name="connsiteY10" fmla="*/ 62556 h 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85" h="66870">
                  <a:moveTo>
                    <a:pt x="2157" y="62556"/>
                  </a:moveTo>
                  <a:cubicBezTo>
                    <a:pt x="1078" y="61478"/>
                    <a:pt x="0" y="58242"/>
                    <a:pt x="0" y="56085"/>
                  </a:cubicBezTo>
                  <a:lnTo>
                    <a:pt x="0" y="0"/>
                  </a:lnTo>
                  <a:lnTo>
                    <a:pt x="6471" y="0"/>
                  </a:lnTo>
                  <a:lnTo>
                    <a:pt x="6471" y="57163"/>
                  </a:lnTo>
                  <a:cubicBezTo>
                    <a:pt x="6471" y="58242"/>
                    <a:pt x="6471" y="59320"/>
                    <a:pt x="7549" y="59320"/>
                  </a:cubicBezTo>
                  <a:cubicBezTo>
                    <a:pt x="8628" y="59320"/>
                    <a:pt x="8628" y="60399"/>
                    <a:pt x="8628" y="60399"/>
                  </a:cubicBezTo>
                  <a:cubicBezTo>
                    <a:pt x="8628" y="60399"/>
                    <a:pt x="9707" y="60399"/>
                    <a:pt x="9707" y="60399"/>
                  </a:cubicBezTo>
                  <a:lnTo>
                    <a:pt x="10786" y="65792"/>
                  </a:lnTo>
                  <a:cubicBezTo>
                    <a:pt x="9707" y="65792"/>
                    <a:pt x="8628" y="66870"/>
                    <a:pt x="6471" y="66870"/>
                  </a:cubicBezTo>
                  <a:cubicBezTo>
                    <a:pt x="5393" y="64713"/>
                    <a:pt x="3236" y="63634"/>
                    <a:pt x="2157" y="62556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5" name="Freihandform: Form 3144">
              <a:extLst>
                <a:ext uri="{FF2B5EF4-FFF2-40B4-BE49-F238E27FC236}">
                  <a16:creationId xmlns:a16="http://schemas.microsoft.com/office/drawing/2014/main" id="{AC27E03B-2B8F-4BB2-B49C-F4837069AF0F}"/>
                </a:ext>
              </a:extLst>
            </p:cNvPr>
            <p:cNvSpPr/>
            <p:nvPr/>
          </p:nvSpPr>
          <p:spPr>
            <a:xfrm>
              <a:off x="11158717" y="6250695"/>
              <a:ext cx="8628" cy="61477"/>
            </a:xfrm>
            <a:custGeom>
              <a:avLst/>
              <a:gdLst>
                <a:gd name="connsiteX0" fmla="*/ 1078 w 8628"/>
                <a:gd name="connsiteY0" fmla="*/ 7550 h 61477"/>
                <a:gd name="connsiteX1" fmla="*/ 0 w 8628"/>
                <a:gd name="connsiteY1" fmla="*/ 4314 h 61477"/>
                <a:gd name="connsiteX2" fmla="*/ 1078 w 8628"/>
                <a:gd name="connsiteY2" fmla="*/ 1079 h 61477"/>
                <a:gd name="connsiteX3" fmla="*/ 4314 w 8628"/>
                <a:gd name="connsiteY3" fmla="*/ 0 h 61477"/>
                <a:gd name="connsiteX4" fmla="*/ 7549 w 8628"/>
                <a:gd name="connsiteY4" fmla="*/ 1079 h 61477"/>
                <a:gd name="connsiteX5" fmla="*/ 8628 w 8628"/>
                <a:gd name="connsiteY5" fmla="*/ 4314 h 61477"/>
                <a:gd name="connsiteX6" fmla="*/ 7549 w 8628"/>
                <a:gd name="connsiteY6" fmla="*/ 7550 h 61477"/>
                <a:gd name="connsiteX7" fmla="*/ 4314 w 8628"/>
                <a:gd name="connsiteY7" fmla="*/ 8628 h 61477"/>
                <a:gd name="connsiteX8" fmla="*/ 1078 w 8628"/>
                <a:gd name="connsiteY8" fmla="*/ 7550 h 61477"/>
                <a:gd name="connsiteX9" fmla="*/ 1078 w 8628"/>
                <a:gd name="connsiteY9" fmla="*/ 18336 h 61477"/>
                <a:gd name="connsiteX10" fmla="*/ 7549 w 8628"/>
                <a:gd name="connsiteY10" fmla="*/ 18336 h 61477"/>
                <a:gd name="connsiteX11" fmla="*/ 7549 w 8628"/>
                <a:gd name="connsiteY11" fmla="*/ 61478 h 61477"/>
                <a:gd name="connsiteX12" fmla="*/ 1078 w 8628"/>
                <a:gd name="connsiteY12" fmla="*/ 61478 h 61477"/>
                <a:gd name="connsiteX13" fmla="*/ 1078 w 8628"/>
                <a:gd name="connsiteY13" fmla="*/ 18336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28" h="61477">
                  <a:moveTo>
                    <a:pt x="1078" y="7550"/>
                  </a:moveTo>
                  <a:cubicBezTo>
                    <a:pt x="0" y="6471"/>
                    <a:pt x="0" y="5393"/>
                    <a:pt x="0" y="4314"/>
                  </a:cubicBezTo>
                  <a:cubicBezTo>
                    <a:pt x="0" y="3236"/>
                    <a:pt x="0" y="2157"/>
                    <a:pt x="1078" y="1079"/>
                  </a:cubicBezTo>
                  <a:cubicBezTo>
                    <a:pt x="2157" y="0"/>
                    <a:pt x="3236" y="0"/>
                    <a:pt x="4314" y="0"/>
                  </a:cubicBezTo>
                  <a:cubicBezTo>
                    <a:pt x="5393" y="0"/>
                    <a:pt x="6471" y="0"/>
                    <a:pt x="7549" y="1079"/>
                  </a:cubicBezTo>
                  <a:cubicBezTo>
                    <a:pt x="8628" y="2157"/>
                    <a:pt x="8628" y="3236"/>
                    <a:pt x="8628" y="4314"/>
                  </a:cubicBezTo>
                  <a:cubicBezTo>
                    <a:pt x="8628" y="5393"/>
                    <a:pt x="8628" y="6471"/>
                    <a:pt x="7549" y="7550"/>
                  </a:cubicBezTo>
                  <a:cubicBezTo>
                    <a:pt x="6471" y="8628"/>
                    <a:pt x="5393" y="8628"/>
                    <a:pt x="4314" y="8628"/>
                  </a:cubicBezTo>
                  <a:cubicBezTo>
                    <a:pt x="3236" y="8628"/>
                    <a:pt x="2157" y="8628"/>
                    <a:pt x="1078" y="7550"/>
                  </a:cubicBezTo>
                  <a:close/>
                  <a:moveTo>
                    <a:pt x="1078" y="18336"/>
                  </a:moveTo>
                  <a:lnTo>
                    <a:pt x="7549" y="18336"/>
                  </a:lnTo>
                  <a:lnTo>
                    <a:pt x="7549" y="61478"/>
                  </a:lnTo>
                  <a:lnTo>
                    <a:pt x="1078" y="61478"/>
                  </a:lnTo>
                  <a:lnTo>
                    <a:pt x="1078" y="18336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6" name="Freihandform: Form 3145">
              <a:extLst>
                <a:ext uri="{FF2B5EF4-FFF2-40B4-BE49-F238E27FC236}">
                  <a16:creationId xmlns:a16="http://schemas.microsoft.com/office/drawing/2014/main" id="{A81BEAFF-9A38-462B-B82A-C9719670DC74}"/>
                </a:ext>
              </a:extLst>
            </p:cNvPr>
            <p:cNvSpPr/>
            <p:nvPr/>
          </p:nvSpPr>
          <p:spPr>
            <a:xfrm>
              <a:off x="11178131" y="6269030"/>
              <a:ext cx="34513" cy="44643"/>
            </a:xfrm>
            <a:custGeom>
              <a:avLst/>
              <a:gdLst>
                <a:gd name="connsiteX0" fmla="*/ 9707 w 34513"/>
                <a:gd name="connsiteY0" fmla="*/ 42063 h 44643"/>
                <a:gd name="connsiteX1" fmla="*/ 2157 w 34513"/>
                <a:gd name="connsiteY1" fmla="*/ 34513 h 44643"/>
                <a:gd name="connsiteX2" fmla="*/ 0 w 34513"/>
                <a:gd name="connsiteY2" fmla="*/ 22649 h 44643"/>
                <a:gd name="connsiteX3" fmla="*/ 3236 w 34513"/>
                <a:gd name="connsiteY3" fmla="*/ 10786 h 44643"/>
                <a:gd name="connsiteX4" fmla="*/ 10786 w 34513"/>
                <a:gd name="connsiteY4" fmla="*/ 3236 h 44643"/>
                <a:gd name="connsiteX5" fmla="*/ 21571 w 34513"/>
                <a:gd name="connsiteY5" fmla="*/ 0 h 44643"/>
                <a:gd name="connsiteX6" fmla="*/ 34514 w 34513"/>
                <a:gd name="connsiteY6" fmla="*/ 5393 h 44643"/>
                <a:gd name="connsiteX7" fmla="*/ 30199 w 34513"/>
                <a:gd name="connsiteY7" fmla="*/ 8628 h 44643"/>
                <a:gd name="connsiteX8" fmla="*/ 25885 w 34513"/>
                <a:gd name="connsiteY8" fmla="*/ 5393 h 44643"/>
                <a:gd name="connsiteX9" fmla="*/ 21571 w 34513"/>
                <a:gd name="connsiteY9" fmla="*/ 4314 h 44643"/>
                <a:gd name="connsiteX10" fmla="*/ 14021 w 34513"/>
                <a:gd name="connsiteY10" fmla="*/ 6471 h 44643"/>
                <a:gd name="connsiteX11" fmla="*/ 8628 w 34513"/>
                <a:gd name="connsiteY11" fmla="*/ 12942 h 44643"/>
                <a:gd name="connsiteX12" fmla="*/ 6471 w 34513"/>
                <a:gd name="connsiteY12" fmla="*/ 21571 h 44643"/>
                <a:gd name="connsiteX13" fmla="*/ 10786 w 34513"/>
                <a:gd name="connsiteY13" fmla="*/ 34513 h 44643"/>
                <a:gd name="connsiteX14" fmla="*/ 20492 w 34513"/>
                <a:gd name="connsiteY14" fmla="*/ 38828 h 44643"/>
                <a:gd name="connsiteX15" fmla="*/ 31278 w 34513"/>
                <a:gd name="connsiteY15" fmla="*/ 34513 h 44643"/>
                <a:gd name="connsiteX16" fmla="*/ 34514 w 34513"/>
                <a:gd name="connsiteY16" fmla="*/ 38828 h 44643"/>
                <a:gd name="connsiteX17" fmla="*/ 28042 w 34513"/>
                <a:gd name="connsiteY17" fmla="*/ 43142 h 44643"/>
                <a:gd name="connsiteX18" fmla="*/ 20492 w 34513"/>
                <a:gd name="connsiteY18" fmla="*/ 44220 h 44643"/>
                <a:gd name="connsiteX19" fmla="*/ 9707 w 34513"/>
                <a:gd name="connsiteY19" fmla="*/ 42063 h 4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513" h="44643">
                  <a:moveTo>
                    <a:pt x="9707" y="42063"/>
                  </a:moveTo>
                  <a:cubicBezTo>
                    <a:pt x="6471" y="39906"/>
                    <a:pt x="4314" y="37749"/>
                    <a:pt x="2157" y="34513"/>
                  </a:cubicBezTo>
                  <a:cubicBezTo>
                    <a:pt x="0" y="31278"/>
                    <a:pt x="0" y="26964"/>
                    <a:pt x="0" y="22649"/>
                  </a:cubicBezTo>
                  <a:cubicBezTo>
                    <a:pt x="0" y="18335"/>
                    <a:pt x="1078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1078"/>
                    <a:pt x="17257" y="0"/>
                    <a:pt x="21571" y="0"/>
                  </a:cubicBezTo>
                  <a:cubicBezTo>
                    <a:pt x="25885" y="0"/>
                    <a:pt x="30199" y="2157"/>
                    <a:pt x="34514" y="5393"/>
                  </a:cubicBezTo>
                  <a:lnTo>
                    <a:pt x="30199" y="8628"/>
                  </a:lnTo>
                  <a:cubicBezTo>
                    <a:pt x="29121" y="7550"/>
                    <a:pt x="26964" y="6471"/>
                    <a:pt x="25885" y="5393"/>
                  </a:cubicBezTo>
                  <a:cubicBezTo>
                    <a:pt x="24807" y="4314"/>
                    <a:pt x="22649" y="4314"/>
                    <a:pt x="21571" y="4314"/>
                  </a:cubicBezTo>
                  <a:cubicBezTo>
                    <a:pt x="18335" y="4314"/>
                    <a:pt x="16178" y="5393"/>
                    <a:pt x="14021" y="6471"/>
                  </a:cubicBezTo>
                  <a:cubicBezTo>
                    <a:pt x="11864" y="7550"/>
                    <a:pt x="9707" y="9707"/>
                    <a:pt x="8628" y="12942"/>
                  </a:cubicBezTo>
                  <a:cubicBezTo>
                    <a:pt x="7550" y="15100"/>
                    <a:pt x="6471" y="18335"/>
                    <a:pt x="6471" y="21571"/>
                  </a:cubicBezTo>
                  <a:cubicBezTo>
                    <a:pt x="6471" y="26964"/>
                    <a:pt x="7550" y="31278"/>
                    <a:pt x="10786" y="34513"/>
                  </a:cubicBezTo>
                  <a:cubicBezTo>
                    <a:pt x="12943" y="37749"/>
                    <a:pt x="17257" y="38828"/>
                    <a:pt x="20492" y="38828"/>
                  </a:cubicBezTo>
                  <a:cubicBezTo>
                    <a:pt x="23728" y="38828"/>
                    <a:pt x="28042" y="37749"/>
                    <a:pt x="31278" y="34513"/>
                  </a:cubicBezTo>
                  <a:lnTo>
                    <a:pt x="34514" y="38828"/>
                  </a:lnTo>
                  <a:cubicBezTo>
                    <a:pt x="32357" y="40985"/>
                    <a:pt x="30199" y="42063"/>
                    <a:pt x="28042" y="43142"/>
                  </a:cubicBezTo>
                  <a:cubicBezTo>
                    <a:pt x="25885" y="44220"/>
                    <a:pt x="22649" y="44220"/>
                    <a:pt x="20492" y="44220"/>
                  </a:cubicBezTo>
                  <a:cubicBezTo>
                    <a:pt x="16178" y="45299"/>
                    <a:pt x="12943" y="44220"/>
                    <a:pt x="9707" y="4206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7" name="Freihandform: Form 3146">
              <a:extLst>
                <a:ext uri="{FF2B5EF4-FFF2-40B4-BE49-F238E27FC236}">
                  <a16:creationId xmlns:a16="http://schemas.microsoft.com/office/drawing/2014/main" id="{9597112F-31ED-42B1-AC9E-6FC3581E80DC}"/>
                </a:ext>
              </a:extLst>
            </p:cNvPr>
            <p:cNvSpPr/>
            <p:nvPr/>
          </p:nvSpPr>
          <p:spPr>
            <a:xfrm>
              <a:off x="11221273" y="6250695"/>
              <a:ext cx="8628" cy="61477"/>
            </a:xfrm>
            <a:custGeom>
              <a:avLst/>
              <a:gdLst>
                <a:gd name="connsiteX0" fmla="*/ 1078 w 8628"/>
                <a:gd name="connsiteY0" fmla="*/ 7550 h 61477"/>
                <a:gd name="connsiteX1" fmla="*/ 0 w 8628"/>
                <a:gd name="connsiteY1" fmla="*/ 4314 h 61477"/>
                <a:gd name="connsiteX2" fmla="*/ 1078 w 8628"/>
                <a:gd name="connsiteY2" fmla="*/ 1079 h 61477"/>
                <a:gd name="connsiteX3" fmla="*/ 4314 w 8628"/>
                <a:gd name="connsiteY3" fmla="*/ 0 h 61477"/>
                <a:gd name="connsiteX4" fmla="*/ 7550 w 8628"/>
                <a:gd name="connsiteY4" fmla="*/ 1079 h 61477"/>
                <a:gd name="connsiteX5" fmla="*/ 8628 w 8628"/>
                <a:gd name="connsiteY5" fmla="*/ 4314 h 61477"/>
                <a:gd name="connsiteX6" fmla="*/ 7550 w 8628"/>
                <a:gd name="connsiteY6" fmla="*/ 7550 h 61477"/>
                <a:gd name="connsiteX7" fmla="*/ 4314 w 8628"/>
                <a:gd name="connsiteY7" fmla="*/ 8628 h 61477"/>
                <a:gd name="connsiteX8" fmla="*/ 1078 w 8628"/>
                <a:gd name="connsiteY8" fmla="*/ 7550 h 61477"/>
                <a:gd name="connsiteX9" fmla="*/ 1078 w 8628"/>
                <a:gd name="connsiteY9" fmla="*/ 18336 h 61477"/>
                <a:gd name="connsiteX10" fmla="*/ 7550 w 8628"/>
                <a:gd name="connsiteY10" fmla="*/ 18336 h 61477"/>
                <a:gd name="connsiteX11" fmla="*/ 7550 w 8628"/>
                <a:gd name="connsiteY11" fmla="*/ 61478 h 61477"/>
                <a:gd name="connsiteX12" fmla="*/ 1078 w 8628"/>
                <a:gd name="connsiteY12" fmla="*/ 61478 h 61477"/>
                <a:gd name="connsiteX13" fmla="*/ 1078 w 8628"/>
                <a:gd name="connsiteY13" fmla="*/ 18336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28" h="61477">
                  <a:moveTo>
                    <a:pt x="1078" y="7550"/>
                  </a:moveTo>
                  <a:cubicBezTo>
                    <a:pt x="0" y="6471"/>
                    <a:pt x="0" y="5393"/>
                    <a:pt x="0" y="4314"/>
                  </a:cubicBezTo>
                  <a:cubicBezTo>
                    <a:pt x="0" y="3236"/>
                    <a:pt x="0" y="2157"/>
                    <a:pt x="1078" y="1079"/>
                  </a:cubicBezTo>
                  <a:cubicBezTo>
                    <a:pt x="2157" y="0"/>
                    <a:pt x="3236" y="0"/>
                    <a:pt x="4314" y="0"/>
                  </a:cubicBezTo>
                  <a:cubicBezTo>
                    <a:pt x="5393" y="0"/>
                    <a:pt x="6471" y="0"/>
                    <a:pt x="7550" y="1079"/>
                  </a:cubicBezTo>
                  <a:cubicBezTo>
                    <a:pt x="8628" y="2157"/>
                    <a:pt x="8628" y="3236"/>
                    <a:pt x="8628" y="4314"/>
                  </a:cubicBezTo>
                  <a:cubicBezTo>
                    <a:pt x="8628" y="5393"/>
                    <a:pt x="8628" y="6471"/>
                    <a:pt x="7550" y="7550"/>
                  </a:cubicBezTo>
                  <a:cubicBezTo>
                    <a:pt x="6471" y="8628"/>
                    <a:pt x="5393" y="8628"/>
                    <a:pt x="4314" y="8628"/>
                  </a:cubicBezTo>
                  <a:cubicBezTo>
                    <a:pt x="3236" y="8628"/>
                    <a:pt x="2157" y="8628"/>
                    <a:pt x="1078" y="7550"/>
                  </a:cubicBezTo>
                  <a:close/>
                  <a:moveTo>
                    <a:pt x="1078" y="18336"/>
                  </a:moveTo>
                  <a:lnTo>
                    <a:pt x="7550" y="18336"/>
                  </a:lnTo>
                  <a:lnTo>
                    <a:pt x="7550" y="61478"/>
                  </a:lnTo>
                  <a:lnTo>
                    <a:pt x="1078" y="61478"/>
                  </a:lnTo>
                  <a:lnTo>
                    <a:pt x="1078" y="18336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8" name="Freihandform: Form 3147">
              <a:extLst>
                <a:ext uri="{FF2B5EF4-FFF2-40B4-BE49-F238E27FC236}">
                  <a16:creationId xmlns:a16="http://schemas.microsoft.com/office/drawing/2014/main" id="{A62E3CFD-AFEB-45E0-88A9-875D4B81E364}"/>
                </a:ext>
              </a:extLst>
            </p:cNvPr>
            <p:cNvSpPr/>
            <p:nvPr/>
          </p:nvSpPr>
          <p:spPr>
            <a:xfrm>
              <a:off x="11238530" y="6257166"/>
              <a:ext cx="25885" cy="56488"/>
            </a:xfrm>
            <a:custGeom>
              <a:avLst/>
              <a:gdLst>
                <a:gd name="connsiteX0" fmla="*/ 9707 w 25885"/>
                <a:gd name="connsiteY0" fmla="*/ 52849 h 56488"/>
                <a:gd name="connsiteX1" fmla="*/ 6472 w 25885"/>
                <a:gd name="connsiteY1" fmla="*/ 42063 h 56488"/>
                <a:gd name="connsiteX2" fmla="*/ 6472 w 25885"/>
                <a:gd name="connsiteY2" fmla="*/ 17257 h 56488"/>
                <a:gd name="connsiteX3" fmla="*/ 0 w 25885"/>
                <a:gd name="connsiteY3" fmla="*/ 17257 h 56488"/>
                <a:gd name="connsiteX4" fmla="*/ 0 w 25885"/>
                <a:gd name="connsiteY4" fmla="*/ 11864 h 56488"/>
                <a:gd name="connsiteX5" fmla="*/ 6472 w 25885"/>
                <a:gd name="connsiteY5" fmla="*/ 11864 h 56488"/>
                <a:gd name="connsiteX6" fmla="*/ 7550 w 25885"/>
                <a:gd name="connsiteY6" fmla="*/ 0 h 56488"/>
                <a:gd name="connsiteX7" fmla="*/ 12943 w 25885"/>
                <a:gd name="connsiteY7" fmla="*/ 0 h 56488"/>
                <a:gd name="connsiteX8" fmla="*/ 12943 w 25885"/>
                <a:gd name="connsiteY8" fmla="*/ 11864 h 56488"/>
                <a:gd name="connsiteX9" fmla="*/ 24807 w 25885"/>
                <a:gd name="connsiteY9" fmla="*/ 11864 h 56488"/>
                <a:gd name="connsiteX10" fmla="*/ 24807 w 25885"/>
                <a:gd name="connsiteY10" fmla="*/ 17257 h 56488"/>
                <a:gd name="connsiteX11" fmla="*/ 12943 w 25885"/>
                <a:gd name="connsiteY11" fmla="*/ 17257 h 56488"/>
                <a:gd name="connsiteX12" fmla="*/ 12943 w 25885"/>
                <a:gd name="connsiteY12" fmla="*/ 42063 h 56488"/>
                <a:gd name="connsiteX13" fmla="*/ 14021 w 25885"/>
                <a:gd name="connsiteY13" fmla="*/ 48535 h 56488"/>
                <a:gd name="connsiteX14" fmla="*/ 19414 w 25885"/>
                <a:gd name="connsiteY14" fmla="*/ 50692 h 56488"/>
                <a:gd name="connsiteX15" fmla="*/ 24807 w 25885"/>
                <a:gd name="connsiteY15" fmla="*/ 49613 h 56488"/>
                <a:gd name="connsiteX16" fmla="*/ 25885 w 25885"/>
                <a:gd name="connsiteY16" fmla="*/ 55006 h 56488"/>
                <a:gd name="connsiteX17" fmla="*/ 18335 w 25885"/>
                <a:gd name="connsiteY17" fmla="*/ 56084 h 56488"/>
                <a:gd name="connsiteX18" fmla="*/ 9707 w 25885"/>
                <a:gd name="connsiteY18" fmla="*/ 52849 h 5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885" h="56488">
                  <a:moveTo>
                    <a:pt x="9707" y="52849"/>
                  </a:moveTo>
                  <a:cubicBezTo>
                    <a:pt x="7550" y="50692"/>
                    <a:pt x="6472" y="46378"/>
                    <a:pt x="6472" y="42063"/>
                  </a:cubicBezTo>
                  <a:lnTo>
                    <a:pt x="6472" y="17257"/>
                  </a:lnTo>
                  <a:lnTo>
                    <a:pt x="0" y="17257"/>
                  </a:lnTo>
                  <a:lnTo>
                    <a:pt x="0" y="11864"/>
                  </a:lnTo>
                  <a:lnTo>
                    <a:pt x="6472" y="11864"/>
                  </a:lnTo>
                  <a:lnTo>
                    <a:pt x="7550" y="0"/>
                  </a:lnTo>
                  <a:lnTo>
                    <a:pt x="12943" y="0"/>
                  </a:lnTo>
                  <a:lnTo>
                    <a:pt x="12943" y="11864"/>
                  </a:lnTo>
                  <a:lnTo>
                    <a:pt x="24807" y="11864"/>
                  </a:lnTo>
                  <a:lnTo>
                    <a:pt x="24807" y="17257"/>
                  </a:lnTo>
                  <a:lnTo>
                    <a:pt x="12943" y="17257"/>
                  </a:lnTo>
                  <a:lnTo>
                    <a:pt x="12943" y="42063"/>
                  </a:lnTo>
                  <a:cubicBezTo>
                    <a:pt x="12943" y="45299"/>
                    <a:pt x="12943" y="47456"/>
                    <a:pt x="14021" y="48535"/>
                  </a:cubicBezTo>
                  <a:cubicBezTo>
                    <a:pt x="15100" y="49613"/>
                    <a:pt x="17257" y="50692"/>
                    <a:pt x="19414" y="50692"/>
                  </a:cubicBezTo>
                  <a:cubicBezTo>
                    <a:pt x="20493" y="50692"/>
                    <a:pt x="22650" y="50692"/>
                    <a:pt x="24807" y="49613"/>
                  </a:cubicBezTo>
                  <a:lnTo>
                    <a:pt x="25885" y="55006"/>
                  </a:lnTo>
                  <a:cubicBezTo>
                    <a:pt x="22650" y="56084"/>
                    <a:pt x="20493" y="56084"/>
                    <a:pt x="18335" y="56084"/>
                  </a:cubicBezTo>
                  <a:cubicBezTo>
                    <a:pt x="14021" y="57163"/>
                    <a:pt x="10786" y="56084"/>
                    <a:pt x="9707" y="528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149" name="Grafik 2">
            <a:extLst>
              <a:ext uri="{FF2B5EF4-FFF2-40B4-BE49-F238E27FC236}">
                <a16:creationId xmlns:a16="http://schemas.microsoft.com/office/drawing/2014/main" id="{77ABB953-7CDA-4589-8E6E-C64598A9897A}"/>
              </a:ext>
            </a:extLst>
          </p:cNvPr>
          <p:cNvGrpSpPr/>
          <p:nvPr/>
        </p:nvGrpSpPr>
        <p:grpSpPr>
          <a:xfrm>
            <a:off x="10347440" y="6586727"/>
            <a:ext cx="200154" cy="190466"/>
            <a:chOff x="10347440" y="6586727"/>
            <a:chExt cx="200154" cy="190466"/>
          </a:xfrm>
          <a:solidFill>
            <a:srgbClr val="E84E0F"/>
          </a:solidFill>
        </p:grpSpPr>
        <p:sp>
          <p:nvSpPr>
            <p:cNvPr id="3150" name="Freihandform: Form 3149">
              <a:extLst>
                <a:ext uri="{FF2B5EF4-FFF2-40B4-BE49-F238E27FC236}">
                  <a16:creationId xmlns:a16="http://schemas.microsoft.com/office/drawing/2014/main" id="{63BBE065-5868-48EF-AE91-054F2392F15B}"/>
                </a:ext>
              </a:extLst>
            </p:cNvPr>
            <p:cNvSpPr/>
            <p:nvPr/>
          </p:nvSpPr>
          <p:spPr>
            <a:xfrm>
              <a:off x="10511171" y="6653657"/>
              <a:ext cx="36423" cy="36423"/>
            </a:xfrm>
            <a:custGeom>
              <a:avLst/>
              <a:gdLst>
                <a:gd name="connsiteX0" fmla="*/ 21987 w 36423"/>
                <a:gd name="connsiteY0" fmla="*/ 416 h 36423"/>
                <a:gd name="connsiteX1" fmla="*/ 36008 w 36423"/>
                <a:gd name="connsiteY1" fmla="*/ 21987 h 36423"/>
                <a:gd name="connsiteX2" fmla="*/ 14437 w 36423"/>
                <a:gd name="connsiteY2" fmla="*/ 36008 h 36423"/>
                <a:gd name="connsiteX3" fmla="*/ 416 w 36423"/>
                <a:gd name="connsiteY3" fmla="*/ 14437 h 36423"/>
                <a:gd name="connsiteX4" fmla="*/ 21987 w 36423"/>
                <a:gd name="connsiteY4" fmla="*/ 416 h 36423"/>
                <a:gd name="connsiteX5" fmla="*/ 21987 w 36423"/>
                <a:gd name="connsiteY5" fmla="*/ 416 h 3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423" h="36423">
                  <a:moveTo>
                    <a:pt x="21987" y="416"/>
                  </a:moveTo>
                  <a:cubicBezTo>
                    <a:pt x="31693" y="2573"/>
                    <a:pt x="38165" y="12280"/>
                    <a:pt x="36008" y="21987"/>
                  </a:cubicBezTo>
                  <a:cubicBezTo>
                    <a:pt x="33851" y="31694"/>
                    <a:pt x="24143" y="38165"/>
                    <a:pt x="14437" y="36008"/>
                  </a:cubicBezTo>
                  <a:cubicBezTo>
                    <a:pt x="4730" y="33851"/>
                    <a:pt x="-1742" y="24144"/>
                    <a:pt x="416" y="14437"/>
                  </a:cubicBezTo>
                  <a:cubicBezTo>
                    <a:pt x="2572" y="4730"/>
                    <a:pt x="12280" y="-1741"/>
                    <a:pt x="21987" y="416"/>
                  </a:cubicBezTo>
                  <a:lnTo>
                    <a:pt x="21987" y="416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1" name="Freihandform: Form 3150">
              <a:extLst>
                <a:ext uri="{FF2B5EF4-FFF2-40B4-BE49-F238E27FC236}">
                  <a16:creationId xmlns:a16="http://schemas.microsoft.com/office/drawing/2014/main" id="{857C5E94-A596-4263-8ACE-91BD245C2806}"/>
                </a:ext>
              </a:extLst>
            </p:cNvPr>
            <p:cNvSpPr/>
            <p:nvPr/>
          </p:nvSpPr>
          <p:spPr>
            <a:xfrm>
              <a:off x="10353980" y="6621579"/>
              <a:ext cx="29395" cy="29395"/>
            </a:xfrm>
            <a:custGeom>
              <a:avLst/>
              <a:gdLst>
                <a:gd name="connsiteX0" fmla="*/ 17395 w 29395"/>
                <a:gd name="connsiteY0" fmla="*/ 137 h 29395"/>
                <a:gd name="connsiteX1" fmla="*/ 29258 w 29395"/>
                <a:gd name="connsiteY1" fmla="*/ 17394 h 29395"/>
                <a:gd name="connsiteX2" fmla="*/ 12002 w 29395"/>
                <a:gd name="connsiteY2" fmla="*/ 29258 h 29395"/>
                <a:gd name="connsiteX3" fmla="*/ 137 w 29395"/>
                <a:gd name="connsiteY3" fmla="*/ 12002 h 29395"/>
                <a:gd name="connsiteX4" fmla="*/ 17395 w 29395"/>
                <a:gd name="connsiteY4" fmla="*/ 137 h 29395"/>
                <a:gd name="connsiteX5" fmla="*/ 17395 w 29395"/>
                <a:gd name="connsiteY5" fmla="*/ 137 h 29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95" h="29395">
                  <a:moveTo>
                    <a:pt x="17395" y="137"/>
                  </a:moveTo>
                  <a:cubicBezTo>
                    <a:pt x="24944" y="2295"/>
                    <a:pt x="30337" y="9844"/>
                    <a:pt x="29258" y="17394"/>
                  </a:cubicBezTo>
                  <a:cubicBezTo>
                    <a:pt x="27101" y="24944"/>
                    <a:pt x="19551" y="30337"/>
                    <a:pt x="12002" y="29258"/>
                  </a:cubicBezTo>
                  <a:cubicBezTo>
                    <a:pt x="4452" y="27101"/>
                    <a:pt x="-941" y="19552"/>
                    <a:pt x="137" y="12002"/>
                  </a:cubicBezTo>
                  <a:cubicBezTo>
                    <a:pt x="1216" y="4452"/>
                    <a:pt x="9845" y="-941"/>
                    <a:pt x="17395" y="137"/>
                  </a:cubicBezTo>
                  <a:lnTo>
                    <a:pt x="17395" y="137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2" name="Freihandform: Form 3151">
              <a:extLst>
                <a:ext uri="{FF2B5EF4-FFF2-40B4-BE49-F238E27FC236}">
                  <a16:creationId xmlns:a16="http://schemas.microsoft.com/office/drawing/2014/main" id="{E926024E-3E24-4ED4-BFEC-CEA7502DF9AC}"/>
                </a:ext>
              </a:extLst>
            </p:cNvPr>
            <p:cNvSpPr/>
            <p:nvPr/>
          </p:nvSpPr>
          <p:spPr>
            <a:xfrm>
              <a:off x="10347440" y="6670044"/>
              <a:ext cx="18748" cy="18748"/>
            </a:xfrm>
            <a:custGeom>
              <a:avLst/>
              <a:gdLst>
                <a:gd name="connsiteX0" fmla="*/ 10992 w 18748"/>
                <a:gd name="connsiteY0" fmla="*/ 207 h 18748"/>
                <a:gd name="connsiteX1" fmla="*/ 18542 w 18748"/>
                <a:gd name="connsiteY1" fmla="*/ 10992 h 18748"/>
                <a:gd name="connsiteX2" fmla="*/ 7757 w 18748"/>
                <a:gd name="connsiteY2" fmla="*/ 18542 h 18748"/>
                <a:gd name="connsiteX3" fmla="*/ 207 w 18748"/>
                <a:gd name="connsiteY3" fmla="*/ 7757 h 18748"/>
                <a:gd name="connsiteX4" fmla="*/ 10992 w 18748"/>
                <a:gd name="connsiteY4" fmla="*/ 207 h 18748"/>
                <a:gd name="connsiteX5" fmla="*/ 10992 w 18748"/>
                <a:gd name="connsiteY5" fmla="*/ 207 h 1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48" h="18748">
                  <a:moveTo>
                    <a:pt x="10992" y="207"/>
                  </a:moveTo>
                  <a:cubicBezTo>
                    <a:pt x="16385" y="1285"/>
                    <a:pt x="19621" y="6678"/>
                    <a:pt x="18542" y="10992"/>
                  </a:cubicBezTo>
                  <a:cubicBezTo>
                    <a:pt x="17463" y="16385"/>
                    <a:pt x="12071" y="19621"/>
                    <a:pt x="7757" y="18542"/>
                  </a:cubicBezTo>
                  <a:cubicBezTo>
                    <a:pt x="2364" y="17464"/>
                    <a:pt x="-872" y="12071"/>
                    <a:pt x="207" y="7757"/>
                  </a:cubicBezTo>
                  <a:cubicBezTo>
                    <a:pt x="207" y="2364"/>
                    <a:pt x="5600" y="-872"/>
                    <a:pt x="10992" y="207"/>
                  </a:cubicBezTo>
                  <a:lnTo>
                    <a:pt x="10992" y="207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3" name="Freihandform: Form 3152">
              <a:extLst>
                <a:ext uri="{FF2B5EF4-FFF2-40B4-BE49-F238E27FC236}">
                  <a16:creationId xmlns:a16="http://schemas.microsoft.com/office/drawing/2014/main" id="{4FC4B541-F0B4-4F02-B501-876212B65762}"/>
                </a:ext>
              </a:extLst>
            </p:cNvPr>
            <p:cNvSpPr/>
            <p:nvPr/>
          </p:nvSpPr>
          <p:spPr>
            <a:xfrm>
              <a:off x="10422979" y="6755252"/>
              <a:ext cx="21903" cy="21941"/>
            </a:xfrm>
            <a:custGeom>
              <a:avLst/>
              <a:gdLst>
                <a:gd name="connsiteX0" fmla="*/ 13109 w 21903"/>
                <a:gd name="connsiteY0" fmla="*/ 204 h 21941"/>
                <a:gd name="connsiteX1" fmla="*/ 21738 w 21903"/>
                <a:gd name="connsiteY1" fmla="*/ 13147 h 21941"/>
                <a:gd name="connsiteX2" fmla="*/ 8795 w 21903"/>
                <a:gd name="connsiteY2" fmla="*/ 21775 h 21941"/>
                <a:gd name="connsiteX3" fmla="*/ 166 w 21903"/>
                <a:gd name="connsiteY3" fmla="*/ 8833 h 21941"/>
                <a:gd name="connsiteX4" fmla="*/ 13109 w 21903"/>
                <a:gd name="connsiteY4" fmla="*/ 204 h 21941"/>
                <a:gd name="connsiteX5" fmla="*/ 13109 w 21903"/>
                <a:gd name="connsiteY5" fmla="*/ 204 h 2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903" h="21941">
                  <a:moveTo>
                    <a:pt x="13109" y="204"/>
                  </a:moveTo>
                  <a:cubicBezTo>
                    <a:pt x="18502" y="1283"/>
                    <a:pt x="22816" y="6676"/>
                    <a:pt x="21738" y="13147"/>
                  </a:cubicBezTo>
                  <a:cubicBezTo>
                    <a:pt x="20659" y="18540"/>
                    <a:pt x="15266" y="22854"/>
                    <a:pt x="8795" y="21775"/>
                  </a:cubicBezTo>
                  <a:cubicBezTo>
                    <a:pt x="3402" y="20697"/>
                    <a:pt x="-912" y="15304"/>
                    <a:pt x="166" y="8833"/>
                  </a:cubicBezTo>
                  <a:cubicBezTo>
                    <a:pt x="2324" y="2362"/>
                    <a:pt x="7716" y="-874"/>
                    <a:pt x="13109" y="204"/>
                  </a:cubicBezTo>
                  <a:lnTo>
                    <a:pt x="13109" y="204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4" name="Freihandform: Form 3153">
              <a:extLst>
                <a:ext uri="{FF2B5EF4-FFF2-40B4-BE49-F238E27FC236}">
                  <a16:creationId xmlns:a16="http://schemas.microsoft.com/office/drawing/2014/main" id="{4F1D5FCB-1786-4C88-9E67-BCB37D0CDB76}"/>
                </a:ext>
              </a:extLst>
            </p:cNvPr>
            <p:cNvSpPr/>
            <p:nvPr/>
          </p:nvSpPr>
          <p:spPr>
            <a:xfrm>
              <a:off x="10388427" y="6593507"/>
              <a:ext cx="21979" cy="21941"/>
            </a:xfrm>
            <a:custGeom>
              <a:avLst/>
              <a:gdLst>
                <a:gd name="connsiteX0" fmla="*/ 13147 w 21979"/>
                <a:gd name="connsiteY0" fmla="*/ 166 h 21941"/>
                <a:gd name="connsiteX1" fmla="*/ 21775 w 21979"/>
                <a:gd name="connsiteY1" fmla="*/ 13109 h 21941"/>
                <a:gd name="connsiteX2" fmla="*/ 8833 w 21979"/>
                <a:gd name="connsiteY2" fmla="*/ 21737 h 21941"/>
                <a:gd name="connsiteX3" fmla="*/ 204 w 21979"/>
                <a:gd name="connsiteY3" fmla="*/ 8795 h 21941"/>
                <a:gd name="connsiteX4" fmla="*/ 13147 w 21979"/>
                <a:gd name="connsiteY4" fmla="*/ 166 h 21941"/>
                <a:gd name="connsiteX5" fmla="*/ 13147 w 21979"/>
                <a:gd name="connsiteY5" fmla="*/ 166 h 2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979" h="21941">
                  <a:moveTo>
                    <a:pt x="13147" y="166"/>
                  </a:moveTo>
                  <a:cubicBezTo>
                    <a:pt x="19618" y="1245"/>
                    <a:pt x="22854" y="7716"/>
                    <a:pt x="21775" y="13109"/>
                  </a:cubicBezTo>
                  <a:cubicBezTo>
                    <a:pt x="20697" y="19580"/>
                    <a:pt x="14225" y="22816"/>
                    <a:pt x="8833" y="21737"/>
                  </a:cubicBezTo>
                  <a:cubicBezTo>
                    <a:pt x="2362" y="20659"/>
                    <a:pt x="-874" y="14188"/>
                    <a:pt x="204" y="8795"/>
                  </a:cubicBezTo>
                  <a:cubicBezTo>
                    <a:pt x="2362" y="3402"/>
                    <a:pt x="7754" y="-912"/>
                    <a:pt x="13147" y="166"/>
                  </a:cubicBezTo>
                  <a:lnTo>
                    <a:pt x="13147" y="166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5" name="Freihandform: Form 3154">
              <a:extLst>
                <a:ext uri="{FF2B5EF4-FFF2-40B4-BE49-F238E27FC236}">
                  <a16:creationId xmlns:a16="http://schemas.microsoft.com/office/drawing/2014/main" id="{990429A9-0412-4AA2-A75D-E5C0E076505D}"/>
                </a:ext>
              </a:extLst>
            </p:cNvPr>
            <p:cNvSpPr/>
            <p:nvPr/>
          </p:nvSpPr>
          <p:spPr>
            <a:xfrm>
              <a:off x="10428263" y="6586928"/>
              <a:ext cx="14570" cy="14570"/>
            </a:xfrm>
            <a:custGeom>
              <a:avLst/>
              <a:gdLst>
                <a:gd name="connsiteX0" fmla="*/ 8903 w 14570"/>
                <a:gd name="connsiteY0" fmla="*/ 275 h 14570"/>
                <a:gd name="connsiteX1" fmla="*/ 14296 w 14570"/>
                <a:gd name="connsiteY1" fmla="*/ 8903 h 14570"/>
                <a:gd name="connsiteX2" fmla="*/ 5668 w 14570"/>
                <a:gd name="connsiteY2" fmla="*/ 14296 h 14570"/>
                <a:gd name="connsiteX3" fmla="*/ 275 w 14570"/>
                <a:gd name="connsiteY3" fmla="*/ 5668 h 14570"/>
                <a:gd name="connsiteX4" fmla="*/ 8903 w 14570"/>
                <a:gd name="connsiteY4" fmla="*/ 275 h 14570"/>
                <a:gd name="connsiteX5" fmla="*/ 8903 w 14570"/>
                <a:gd name="connsiteY5" fmla="*/ 275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0" h="14570">
                  <a:moveTo>
                    <a:pt x="8903" y="275"/>
                  </a:moveTo>
                  <a:cubicBezTo>
                    <a:pt x="13218" y="1353"/>
                    <a:pt x="15374" y="4589"/>
                    <a:pt x="14296" y="8903"/>
                  </a:cubicBezTo>
                  <a:cubicBezTo>
                    <a:pt x="13218" y="13217"/>
                    <a:pt x="9982" y="15375"/>
                    <a:pt x="5668" y="14296"/>
                  </a:cubicBezTo>
                  <a:cubicBezTo>
                    <a:pt x="1353" y="13217"/>
                    <a:pt x="-804" y="9982"/>
                    <a:pt x="275" y="5668"/>
                  </a:cubicBezTo>
                  <a:cubicBezTo>
                    <a:pt x="2432" y="1353"/>
                    <a:pt x="5668" y="-804"/>
                    <a:pt x="8903" y="275"/>
                  </a:cubicBezTo>
                  <a:lnTo>
                    <a:pt x="8903" y="275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6" name="Freihandform: Form 3155">
              <a:extLst>
                <a:ext uri="{FF2B5EF4-FFF2-40B4-BE49-F238E27FC236}">
                  <a16:creationId xmlns:a16="http://schemas.microsoft.com/office/drawing/2014/main" id="{73DC0919-3CED-4119-ABBB-CA3FC4CC724B}"/>
                </a:ext>
              </a:extLst>
            </p:cNvPr>
            <p:cNvSpPr/>
            <p:nvPr/>
          </p:nvSpPr>
          <p:spPr>
            <a:xfrm>
              <a:off x="10465071" y="6586727"/>
              <a:ext cx="29395" cy="29733"/>
            </a:xfrm>
            <a:custGeom>
              <a:avLst/>
              <a:gdLst>
                <a:gd name="connsiteX0" fmla="*/ 17395 w 29395"/>
                <a:gd name="connsiteY0" fmla="*/ 476 h 29733"/>
                <a:gd name="connsiteX1" fmla="*/ 29258 w 29395"/>
                <a:gd name="connsiteY1" fmla="*/ 17732 h 29733"/>
                <a:gd name="connsiteX2" fmla="*/ 12002 w 29395"/>
                <a:gd name="connsiteY2" fmla="*/ 29596 h 29733"/>
                <a:gd name="connsiteX3" fmla="*/ 137 w 29395"/>
                <a:gd name="connsiteY3" fmla="*/ 12340 h 29733"/>
                <a:gd name="connsiteX4" fmla="*/ 17395 w 29395"/>
                <a:gd name="connsiteY4" fmla="*/ 476 h 29733"/>
                <a:gd name="connsiteX5" fmla="*/ 17395 w 29395"/>
                <a:gd name="connsiteY5" fmla="*/ 476 h 29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95" h="29733">
                  <a:moveTo>
                    <a:pt x="17395" y="476"/>
                  </a:moveTo>
                  <a:cubicBezTo>
                    <a:pt x="24945" y="2633"/>
                    <a:pt x="30337" y="10183"/>
                    <a:pt x="29258" y="17732"/>
                  </a:cubicBezTo>
                  <a:cubicBezTo>
                    <a:pt x="27101" y="25282"/>
                    <a:pt x="19552" y="30675"/>
                    <a:pt x="12002" y="29596"/>
                  </a:cubicBezTo>
                  <a:cubicBezTo>
                    <a:pt x="4452" y="27439"/>
                    <a:pt x="-941" y="19889"/>
                    <a:pt x="137" y="12340"/>
                  </a:cubicBezTo>
                  <a:cubicBezTo>
                    <a:pt x="1216" y="3711"/>
                    <a:pt x="9845" y="-1682"/>
                    <a:pt x="17395" y="476"/>
                  </a:cubicBezTo>
                  <a:lnTo>
                    <a:pt x="17395" y="476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7" name="Freihandform: Form 3156">
              <a:extLst>
                <a:ext uri="{FF2B5EF4-FFF2-40B4-BE49-F238E27FC236}">
                  <a16:creationId xmlns:a16="http://schemas.microsoft.com/office/drawing/2014/main" id="{8A86F0F6-0E7C-466F-8696-7B362512A56B}"/>
                </a:ext>
              </a:extLst>
            </p:cNvPr>
            <p:cNvSpPr/>
            <p:nvPr/>
          </p:nvSpPr>
          <p:spPr>
            <a:xfrm>
              <a:off x="10505985" y="6621507"/>
              <a:ext cx="17674" cy="17674"/>
            </a:xfrm>
            <a:custGeom>
              <a:avLst/>
              <a:gdLst>
                <a:gd name="connsiteX0" fmla="*/ 10995 w 17674"/>
                <a:gd name="connsiteY0" fmla="*/ 209 h 17674"/>
                <a:gd name="connsiteX1" fmla="*/ 17466 w 17674"/>
                <a:gd name="connsiteY1" fmla="*/ 10995 h 17674"/>
                <a:gd name="connsiteX2" fmla="*/ 6680 w 17674"/>
                <a:gd name="connsiteY2" fmla="*/ 17466 h 17674"/>
                <a:gd name="connsiteX3" fmla="*/ 209 w 17674"/>
                <a:gd name="connsiteY3" fmla="*/ 6680 h 17674"/>
                <a:gd name="connsiteX4" fmla="*/ 10995 w 17674"/>
                <a:gd name="connsiteY4" fmla="*/ 209 h 17674"/>
                <a:gd name="connsiteX5" fmla="*/ 10995 w 17674"/>
                <a:gd name="connsiteY5" fmla="*/ 209 h 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74" h="17674">
                  <a:moveTo>
                    <a:pt x="10995" y="209"/>
                  </a:moveTo>
                  <a:cubicBezTo>
                    <a:pt x="15309" y="1288"/>
                    <a:pt x="18544" y="5602"/>
                    <a:pt x="17466" y="10995"/>
                  </a:cubicBezTo>
                  <a:cubicBezTo>
                    <a:pt x="16387" y="15309"/>
                    <a:pt x="12073" y="18545"/>
                    <a:pt x="6680" y="17466"/>
                  </a:cubicBezTo>
                  <a:cubicBezTo>
                    <a:pt x="2366" y="16387"/>
                    <a:pt x="-870" y="12073"/>
                    <a:pt x="209" y="6680"/>
                  </a:cubicBezTo>
                  <a:cubicBezTo>
                    <a:pt x="1287" y="2366"/>
                    <a:pt x="5602" y="-870"/>
                    <a:pt x="10995" y="209"/>
                  </a:cubicBezTo>
                  <a:lnTo>
                    <a:pt x="10995" y="209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8" name="Freihandform: Form 3157">
              <a:extLst>
                <a:ext uri="{FF2B5EF4-FFF2-40B4-BE49-F238E27FC236}">
                  <a16:creationId xmlns:a16="http://schemas.microsoft.com/office/drawing/2014/main" id="{FBD016EE-27E6-45B4-8C12-2DA95BC9D7BE}"/>
                </a:ext>
              </a:extLst>
            </p:cNvPr>
            <p:cNvSpPr/>
            <p:nvPr/>
          </p:nvSpPr>
          <p:spPr>
            <a:xfrm>
              <a:off x="10511420" y="6708874"/>
              <a:ext cx="20825" cy="20863"/>
            </a:xfrm>
            <a:custGeom>
              <a:avLst/>
              <a:gdLst>
                <a:gd name="connsiteX0" fmla="*/ 12030 w 20825"/>
                <a:gd name="connsiteY0" fmla="*/ 204 h 20863"/>
                <a:gd name="connsiteX1" fmla="*/ 20659 w 20825"/>
                <a:gd name="connsiteY1" fmla="*/ 12069 h 20863"/>
                <a:gd name="connsiteX2" fmla="*/ 8795 w 20825"/>
                <a:gd name="connsiteY2" fmla="*/ 20697 h 20863"/>
                <a:gd name="connsiteX3" fmla="*/ 166 w 20825"/>
                <a:gd name="connsiteY3" fmla="*/ 8833 h 20863"/>
                <a:gd name="connsiteX4" fmla="*/ 12030 w 20825"/>
                <a:gd name="connsiteY4" fmla="*/ 204 h 20863"/>
                <a:gd name="connsiteX5" fmla="*/ 12030 w 20825"/>
                <a:gd name="connsiteY5" fmla="*/ 204 h 20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825" h="20863">
                  <a:moveTo>
                    <a:pt x="12030" y="204"/>
                  </a:moveTo>
                  <a:cubicBezTo>
                    <a:pt x="17423" y="1283"/>
                    <a:pt x="21738" y="6676"/>
                    <a:pt x="20659" y="12069"/>
                  </a:cubicBezTo>
                  <a:cubicBezTo>
                    <a:pt x="19580" y="17461"/>
                    <a:pt x="14188" y="21775"/>
                    <a:pt x="8795" y="20697"/>
                  </a:cubicBezTo>
                  <a:cubicBezTo>
                    <a:pt x="3402" y="19618"/>
                    <a:pt x="-912" y="14225"/>
                    <a:pt x="166" y="8833"/>
                  </a:cubicBezTo>
                  <a:cubicBezTo>
                    <a:pt x="1245" y="2362"/>
                    <a:pt x="6638" y="-874"/>
                    <a:pt x="12030" y="204"/>
                  </a:cubicBezTo>
                  <a:lnTo>
                    <a:pt x="12030" y="204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9" name="Freihandform: Form 3158">
              <a:extLst>
                <a:ext uri="{FF2B5EF4-FFF2-40B4-BE49-F238E27FC236}">
                  <a16:creationId xmlns:a16="http://schemas.microsoft.com/office/drawing/2014/main" id="{928BE2EE-F6C9-4A79-9E70-BADE17F69266}"/>
                </a:ext>
              </a:extLst>
            </p:cNvPr>
            <p:cNvSpPr/>
            <p:nvPr/>
          </p:nvSpPr>
          <p:spPr>
            <a:xfrm>
              <a:off x="10496487" y="6740357"/>
              <a:ext cx="9707" cy="9706"/>
            </a:xfrm>
            <a:custGeom>
              <a:avLst/>
              <a:gdLst>
                <a:gd name="connsiteX0" fmla="*/ 5393 w 9707"/>
                <a:gd name="connsiteY0" fmla="*/ 0 h 9706"/>
                <a:gd name="connsiteX1" fmla="*/ 9707 w 9707"/>
                <a:gd name="connsiteY1" fmla="*/ 5393 h 9706"/>
                <a:gd name="connsiteX2" fmla="*/ 4314 w 9707"/>
                <a:gd name="connsiteY2" fmla="*/ 9707 h 9706"/>
                <a:gd name="connsiteX3" fmla="*/ 0 w 9707"/>
                <a:gd name="connsiteY3" fmla="*/ 4314 h 9706"/>
                <a:gd name="connsiteX4" fmla="*/ 5393 w 9707"/>
                <a:gd name="connsiteY4" fmla="*/ 0 h 9706"/>
                <a:gd name="connsiteX5" fmla="*/ 5393 w 9707"/>
                <a:gd name="connsiteY5" fmla="*/ 0 h 9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07" h="9706">
                  <a:moveTo>
                    <a:pt x="5393" y="0"/>
                  </a:moveTo>
                  <a:cubicBezTo>
                    <a:pt x="7550" y="0"/>
                    <a:pt x="9707" y="3236"/>
                    <a:pt x="9707" y="5393"/>
                  </a:cubicBezTo>
                  <a:cubicBezTo>
                    <a:pt x="9707" y="7550"/>
                    <a:pt x="6471" y="9707"/>
                    <a:pt x="4314" y="9707"/>
                  </a:cubicBezTo>
                  <a:cubicBezTo>
                    <a:pt x="2157" y="9707"/>
                    <a:pt x="0" y="6471"/>
                    <a:pt x="0" y="4314"/>
                  </a:cubicBezTo>
                  <a:cubicBezTo>
                    <a:pt x="1078" y="1079"/>
                    <a:pt x="3236" y="0"/>
                    <a:pt x="5393" y="0"/>
                  </a:cubicBezTo>
                  <a:lnTo>
                    <a:pt x="5393" y="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60" name="Freihandform: Form 3159">
              <a:extLst>
                <a:ext uri="{FF2B5EF4-FFF2-40B4-BE49-F238E27FC236}">
                  <a16:creationId xmlns:a16="http://schemas.microsoft.com/office/drawing/2014/main" id="{CCCE2BB3-862C-40DB-A191-1E96B438C4F2}"/>
                </a:ext>
              </a:extLst>
            </p:cNvPr>
            <p:cNvSpPr/>
            <p:nvPr/>
          </p:nvSpPr>
          <p:spPr>
            <a:xfrm>
              <a:off x="10466012" y="6754167"/>
              <a:ext cx="14570" cy="14507"/>
            </a:xfrm>
            <a:custGeom>
              <a:avLst/>
              <a:gdLst>
                <a:gd name="connsiteX0" fmla="*/ 8903 w 14570"/>
                <a:gd name="connsiteY0" fmla="*/ 212 h 14507"/>
                <a:gd name="connsiteX1" fmla="*/ 14296 w 14570"/>
                <a:gd name="connsiteY1" fmla="*/ 8840 h 14507"/>
                <a:gd name="connsiteX2" fmla="*/ 5668 w 14570"/>
                <a:gd name="connsiteY2" fmla="*/ 14233 h 14507"/>
                <a:gd name="connsiteX3" fmla="*/ 275 w 14570"/>
                <a:gd name="connsiteY3" fmla="*/ 5604 h 14507"/>
                <a:gd name="connsiteX4" fmla="*/ 8903 w 14570"/>
                <a:gd name="connsiteY4" fmla="*/ 212 h 14507"/>
                <a:gd name="connsiteX5" fmla="*/ 8903 w 14570"/>
                <a:gd name="connsiteY5" fmla="*/ 212 h 1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0" h="14507">
                  <a:moveTo>
                    <a:pt x="8903" y="212"/>
                  </a:moveTo>
                  <a:cubicBezTo>
                    <a:pt x="13218" y="1290"/>
                    <a:pt x="15374" y="4526"/>
                    <a:pt x="14296" y="8840"/>
                  </a:cubicBezTo>
                  <a:cubicBezTo>
                    <a:pt x="13218" y="13154"/>
                    <a:pt x="9982" y="15311"/>
                    <a:pt x="5668" y="14233"/>
                  </a:cubicBezTo>
                  <a:cubicBezTo>
                    <a:pt x="1353" y="13154"/>
                    <a:pt x="-804" y="9918"/>
                    <a:pt x="275" y="5604"/>
                  </a:cubicBezTo>
                  <a:cubicBezTo>
                    <a:pt x="275" y="2368"/>
                    <a:pt x="4589" y="-867"/>
                    <a:pt x="8903" y="212"/>
                  </a:cubicBezTo>
                  <a:lnTo>
                    <a:pt x="8903" y="212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61" name="Freihandform: Form 3160">
              <a:extLst>
                <a:ext uri="{FF2B5EF4-FFF2-40B4-BE49-F238E27FC236}">
                  <a16:creationId xmlns:a16="http://schemas.microsoft.com/office/drawing/2014/main" id="{D132CA4F-B09C-4BF6-8377-C9058422E03F}"/>
                </a:ext>
              </a:extLst>
            </p:cNvPr>
            <p:cNvSpPr/>
            <p:nvPr/>
          </p:nvSpPr>
          <p:spPr>
            <a:xfrm>
              <a:off x="10373114" y="6731256"/>
              <a:ext cx="33192" cy="33246"/>
            </a:xfrm>
            <a:custGeom>
              <a:avLst/>
              <a:gdLst>
                <a:gd name="connsiteX0" fmla="*/ 19832 w 33192"/>
                <a:gd name="connsiteY0" fmla="*/ 472 h 33246"/>
                <a:gd name="connsiteX1" fmla="*/ 32774 w 33192"/>
                <a:gd name="connsiteY1" fmla="*/ 19886 h 33246"/>
                <a:gd name="connsiteX2" fmla="*/ 13361 w 33192"/>
                <a:gd name="connsiteY2" fmla="*/ 32829 h 33246"/>
                <a:gd name="connsiteX3" fmla="*/ 418 w 33192"/>
                <a:gd name="connsiteY3" fmla="*/ 13415 h 33246"/>
                <a:gd name="connsiteX4" fmla="*/ 19832 w 33192"/>
                <a:gd name="connsiteY4" fmla="*/ 472 h 33246"/>
                <a:gd name="connsiteX5" fmla="*/ 19832 w 33192"/>
                <a:gd name="connsiteY5" fmla="*/ 472 h 33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92" h="33246">
                  <a:moveTo>
                    <a:pt x="19832" y="472"/>
                  </a:moveTo>
                  <a:cubicBezTo>
                    <a:pt x="28461" y="2629"/>
                    <a:pt x="34932" y="11258"/>
                    <a:pt x="32774" y="19886"/>
                  </a:cubicBezTo>
                  <a:cubicBezTo>
                    <a:pt x="30618" y="28515"/>
                    <a:pt x="21989" y="34986"/>
                    <a:pt x="13361" y="32829"/>
                  </a:cubicBezTo>
                  <a:cubicBezTo>
                    <a:pt x="4732" y="30671"/>
                    <a:pt x="-1739" y="22043"/>
                    <a:pt x="418" y="13415"/>
                  </a:cubicBezTo>
                  <a:cubicBezTo>
                    <a:pt x="1497" y="3708"/>
                    <a:pt x="11203" y="-1685"/>
                    <a:pt x="19832" y="472"/>
                  </a:cubicBezTo>
                  <a:lnTo>
                    <a:pt x="19832" y="472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62" name="Freihandform: Form 3161">
              <a:extLst>
                <a:ext uri="{FF2B5EF4-FFF2-40B4-BE49-F238E27FC236}">
                  <a16:creationId xmlns:a16="http://schemas.microsoft.com/office/drawing/2014/main" id="{1362BF7F-5C69-4343-8A05-B399CBD9B54C}"/>
                </a:ext>
              </a:extLst>
            </p:cNvPr>
            <p:cNvSpPr/>
            <p:nvPr/>
          </p:nvSpPr>
          <p:spPr>
            <a:xfrm>
              <a:off x="10358151" y="6707720"/>
              <a:ext cx="11346" cy="11346"/>
            </a:xfrm>
            <a:custGeom>
              <a:avLst/>
              <a:gdLst>
                <a:gd name="connsiteX0" fmla="*/ 6752 w 11346"/>
                <a:gd name="connsiteY0" fmla="*/ 281 h 11346"/>
                <a:gd name="connsiteX1" fmla="*/ 11066 w 11346"/>
                <a:gd name="connsiteY1" fmla="*/ 6752 h 11346"/>
                <a:gd name="connsiteX2" fmla="*/ 4595 w 11346"/>
                <a:gd name="connsiteY2" fmla="*/ 11066 h 11346"/>
                <a:gd name="connsiteX3" fmla="*/ 281 w 11346"/>
                <a:gd name="connsiteY3" fmla="*/ 4595 h 11346"/>
                <a:gd name="connsiteX4" fmla="*/ 6752 w 11346"/>
                <a:gd name="connsiteY4" fmla="*/ 281 h 11346"/>
                <a:gd name="connsiteX5" fmla="*/ 6752 w 11346"/>
                <a:gd name="connsiteY5" fmla="*/ 281 h 11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46" h="11346">
                  <a:moveTo>
                    <a:pt x="6752" y="281"/>
                  </a:moveTo>
                  <a:cubicBezTo>
                    <a:pt x="9987" y="1359"/>
                    <a:pt x="12145" y="3516"/>
                    <a:pt x="11066" y="6752"/>
                  </a:cubicBezTo>
                  <a:cubicBezTo>
                    <a:pt x="9987" y="9987"/>
                    <a:pt x="7831" y="12145"/>
                    <a:pt x="4595" y="11066"/>
                  </a:cubicBezTo>
                  <a:cubicBezTo>
                    <a:pt x="1359" y="9987"/>
                    <a:pt x="-798" y="7831"/>
                    <a:pt x="281" y="4595"/>
                  </a:cubicBezTo>
                  <a:cubicBezTo>
                    <a:pt x="1359" y="1359"/>
                    <a:pt x="3516" y="-798"/>
                    <a:pt x="6752" y="281"/>
                  </a:cubicBezTo>
                  <a:lnTo>
                    <a:pt x="6752" y="281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3163" name="Freihandform: Form 3162">
            <a:extLst>
              <a:ext uri="{FF2B5EF4-FFF2-40B4-BE49-F238E27FC236}">
                <a16:creationId xmlns:a16="http://schemas.microsoft.com/office/drawing/2014/main" id="{EC0A7573-3650-4EAD-AA2D-07BF6D55B6EC}"/>
              </a:ext>
            </a:extLst>
          </p:cNvPr>
          <p:cNvSpPr/>
          <p:nvPr/>
        </p:nvSpPr>
        <p:spPr>
          <a:xfrm>
            <a:off x="10592478" y="6627109"/>
            <a:ext cx="86284" cy="116483"/>
          </a:xfrm>
          <a:custGeom>
            <a:avLst/>
            <a:gdLst>
              <a:gd name="connsiteX0" fmla="*/ 86284 w 86284"/>
              <a:gd name="connsiteY0" fmla="*/ 73342 h 116483"/>
              <a:gd name="connsiteX1" fmla="*/ 43142 w 86284"/>
              <a:gd name="connsiteY1" fmla="*/ 116484 h 116483"/>
              <a:gd name="connsiteX2" fmla="*/ 0 w 86284"/>
              <a:gd name="connsiteY2" fmla="*/ 73342 h 116483"/>
              <a:gd name="connsiteX3" fmla="*/ 0 w 86284"/>
              <a:gd name="connsiteY3" fmla="*/ 43142 h 116483"/>
              <a:gd name="connsiteX4" fmla="*/ 43142 w 86284"/>
              <a:gd name="connsiteY4" fmla="*/ 0 h 116483"/>
              <a:gd name="connsiteX5" fmla="*/ 86284 w 86284"/>
              <a:gd name="connsiteY5" fmla="*/ 43142 h 116483"/>
              <a:gd name="connsiteX6" fmla="*/ 86284 w 86284"/>
              <a:gd name="connsiteY6" fmla="*/ 73342 h 116483"/>
              <a:gd name="connsiteX7" fmla="*/ 86284 w 86284"/>
              <a:gd name="connsiteY7" fmla="*/ 73342 h 116483"/>
              <a:gd name="connsiteX8" fmla="*/ 71184 w 86284"/>
              <a:gd name="connsiteY8" fmla="*/ 42063 h 116483"/>
              <a:gd name="connsiteX9" fmla="*/ 43142 w 86284"/>
              <a:gd name="connsiteY9" fmla="*/ 14021 h 116483"/>
              <a:gd name="connsiteX10" fmla="*/ 15099 w 86284"/>
              <a:gd name="connsiteY10" fmla="*/ 42063 h 116483"/>
              <a:gd name="connsiteX11" fmla="*/ 15099 w 86284"/>
              <a:gd name="connsiteY11" fmla="*/ 74420 h 116483"/>
              <a:gd name="connsiteX12" fmla="*/ 43142 w 86284"/>
              <a:gd name="connsiteY12" fmla="*/ 102462 h 116483"/>
              <a:gd name="connsiteX13" fmla="*/ 71184 w 86284"/>
              <a:gd name="connsiteY13" fmla="*/ 74420 h 116483"/>
              <a:gd name="connsiteX14" fmla="*/ 71184 w 86284"/>
              <a:gd name="connsiteY14" fmla="*/ 42063 h 116483"/>
              <a:gd name="connsiteX15" fmla="*/ 71184 w 86284"/>
              <a:gd name="connsiteY15" fmla="*/ 42063 h 11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6284" h="116483">
                <a:moveTo>
                  <a:pt x="86284" y="73342"/>
                </a:moveTo>
                <a:cubicBezTo>
                  <a:pt x="86284" y="99227"/>
                  <a:pt x="69027" y="116484"/>
                  <a:pt x="43142" y="116484"/>
                </a:cubicBezTo>
                <a:cubicBezTo>
                  <a:pt x="17257" y="116484"/>
                  <a:pt x="0" y="99227"/>
                  <a:pt x="0" y="73342"/>
                </a:cubicBezTo>
                <a:lnTo>
                  <a:pt x="0" y="43142"/>
                </a:lnTo>
                <a:cubicBezTo>
                  <a:pt x="0" y="17257"/>
                  <a:pt x="17257" y="0"/>
                  <a:pt x="43142" y="0"/>
                </a:cubicBezTo>
                <a:cubicBezTo>
                  <a:pt x="69027" y="0"/>
                  <a:pt x="86284" y="17257"/>
                  <a:pt x="86284" y="43142"/>
                </a:cubicBezTo>
                <a:lnTo>
                  <a:pt x="86284" y="73342"/>
                </a:lnTo>
                <a:lnTo>
                  <a:pt x="86284" y="73342"/>
                </a:lnTo>
                <a:close/>
                <a:moveTo>
                  <a:pt x="71184" y="42063"/>
                </a:moveTo>
                <a:cubicBezTo>
                  <a:pt x="71184" y="24807"/>
                  <a:pt x="61477" y="14021"/>
                  <a:pt x="43142" y="14021"/>
                </a:cubicBezTo>
                <a:cubicBezTo>
                  <a:pt x="25885" y="14021"/>
                  <a:pt x="15099" y="24807"/>
                  <a:pt x="15099" y="42063"/>
                </a:cubicBezTo>
                <a:lnTo>
                  <a:pt x="15099" y="74420"/>
                </a:lnTo>
                <a:cubicBezTo>
                  <a:pt x="15099" y="91677"/>
                  <a:pt x="24807" y="102462"/>
                  <a:pt x="43142" y="102462"/>
                </a:cubicBezTo>
                <a:cubicBezTo>
                  <a:pt x="60399" y="102462"/>
                  <a:pt x="71184" y="91677"/>
                  <a:pt x="71184" y="74420"/>
                </a:cubicBezTo>
                <a:lnTo>
                  <a:pt x="71184" y="42063"/>
                </a:lnTo>
                <a:lnTo>
                  <a:pt x="71184" y="42063"/>
                </a:lnTo>
                <a:close/>
              </a:path>
            </a:pathLst>
          </a:custGeom>
          <a:solidFill>
            <a:srgbClr val="003761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164" name="Freihandform: Form 3163">
            <a:extLst>
              <a:ext uri="{FF2B5EF4-FFF2-40B4-BE49-F238E27FC236}">
                <a16:creationId xmlns:a16="http://schemas.microsoft.com/office/drawing/2014/main" id="{B9A8C48C-E8D4-4F3E-B48A-1CBF9DB57FB4}"/>
              </a:ext>
            </a:extLst>
          </p:cNvPr>
          <p:cNvSpPr/>
          <p:nvPr/>
        </p:nvSpPr>
        <p:spPr>
          <a:xfrm>
            <a:off x="10711118" y="6627109"/>
            <a:ext cx="80891" cy="116483"/>
          </a:xfrm>
          <a:custGeom>
            <a:avLst/>
            <a:gdLst>
              <a:gd name="connsiteX0" fmla="*/ 65791 w 80891"/>
              <a:gd name="connsiteY0" fmla="*/ 39907 h 116483"/>
              <a:gd name="connsiteX1" fmla="*/ 40985 w 80891"/>
              <a:gd name="connsiteY1" fmla="*/ 14021 h 116483"/>
              <a:gd name="connsiteX2" fmla="*/ 15099 w 80891"/>
              <a:gd name="connsiteY2" fmla="*/ 17257 h 116483"/>
              <a:gd name="connsiteX3" fmla="*/ 15099 w 80891"/>
              <a:gd name="connsiteY3" fmla="*/ 107855 h 116483"/>
              <a:gd name="connsiteX4" fmla="*/ 7549 w 80891"/>
              <a:gd name="connsiteY4" fmla="*/ 115405 h 116483"/>
              <a:gd name="connsiteX5" fmla="*/ 0 w 80891"/>
              <a:gd name="connsiteY5" fmla="*/ 107855 h 116483"/>
              <a:gd name="connsiteX6" fmla="*/ 0 w 80891"/>
              <a:gd name="connsiteY6" fmla="*/ 15100 h 116483"/>
              <a:gd name="connsiteX7" fmla="*/ 7549 w 80891"/>
              <a:gd name="connsiteY7" fmla="*/ 5393 h 116483"/>
              <a:gd name="connsiteX8" fmla="*/ 40985 w 80891"/>
              <a:gd name="connsiteY8" fmla="*/ 0 h 116483"/>
              <a:gd name="connsiteX9" fmla="*/ 80891 w 80891"/>
              <a:gd name="connsiteY9" fmla="*/ 40985 h 116483"/>
              <a:gd name="connsiteX10" fmla="*/ 80891 w 80891"/>
              <a:gd name="connsiteY10" fmla="*/ 108934 h 116483"/>
              <a:gd name="connsiteX11" fmla="*/ 73341 w 80891"/>
              <a:gd name="connsiteY11" fmla="*/ 116484 h 116483"/>
              <a:gd name="connsiteX12" fmla="*/ 65791 w 80891"/>
              <a:gd name="connsiteY12" fmla="*/ 108934 h 116483"/>
              <a:gd name="connsiteX13" fmla="*/ 65791 w 80891"/>
              <a:gd name="connsiteY13" fmla="*/ 39907 h 116483"/>
              <a:gd name="connsiteX14" fmla="*/ 65791 w 80891"/>
              <a:gd name="connsiteY14" fmla="*/ 39907 h 11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0891" h="116483">
                <a:moveTo>
                  <a:pt x="65791" y="39907"/>
                </a:moveTo>
                <a:cubicBezTo>
                  <a:pt x="65791" y="23728"/>
                  <a:pt x="56084" y="14021"/>
                  <a:pt x="40985" y="14021"/>
                </a:cubicBezTo>
                <a:cubicBezTo>
                  <a:pt x="32357" y="14021"/>
                  <a:pt x="23728" y="15100"/>
                  <a:pt x="15099" y="17257"/>
                </a:cubicBezTo>
                <a:lnTo>
                  <a:pt x="15099" y="107855"/>
                </a:lnTo>
                <a:cubicBezTo>
                  <a:pt x="15099" y="112169"/>
                  <a:pt x="11864" y="115405"/>
                  <a:pt x="7549" y="115405"/>
                </a:cubicBezTo>
                <a:cubicBezTo>
                  <a:pt x="3236" y="115405"/>
                  <a:pt x="0" y="112169"/>
                  <a:pt x="0" y="107855"/>
                </a:cubicBezTo>
                <a:lnTo>
                  <a:pt x="0" y="15100"/>
                </a:lnTo>
                <a:cubicBezTo>
                  <a:pt x="0" y="10786"/>
                  <a:pt x="3236" y="6471"/>
                  <a:pt x="7549" y="5393"/>
                </a:cubicBezTo>
                <a:cubicBezTo>
                  <a:pt x="18335" y="1079"/>
                  <a:pt x="29120" y="0"/>
                  <a:pt x="40985" y="0"/>
                </a:cubicBezTo>
                <a:cubicBezTo>
                  <a:pt x="64713" y="0"/>
                  <a:pt x="80891" y="16178"/>
                  <a:pt x="80891" y="40985"/>
                </a:cubicBezTo>
                <a:lnTo>
                  <a:pt x="80891" y="108934"/>
                </a:lnTo>
                <a:cubicBezTo>
                  <a:pt x="80891" y="113248"/>
                  <a:pt x="77655" y="116484"/>
                  <a:pt x="73341" y="116484"/>
                </a:cubicBezTo>
                <a:cubicBezTo>
                  <a:pt x="69027" y="116484"/>
                  <a:pt x="65791" y="113248"/>
                  <a:pt x="65791" y="108934"/>
                </a:cubicBezTo>
                <a:lnTo>
                  <a:pt x="65791" y="39907"/>
                </a:lnTo>
                <a:lnTo>
                  <a:pt x="65791" y="39907"/>
                </a:lnTo>
                <a:close/>
              </a:path>
            </a:pathLst>
          </a:custGeom>
          <a:solidFill>
            <a:srgbClr val="003761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165" name="Freihandform: Form 3164">
            <a:extLst>
              <a:ext uri="{FF2B5EF4-FFF2-40B4-BE49-F238E27FC236}">
                <a16:creationId xmlns:a16="http://schemas.microsoft.com/office/drawing/2014/main" id="{6AEB5FFA-745E-43EE-A0BE-14048D7E4C45}"/>
              </a:ext>
            </a:extLst>
          </p:cNvPr>
          <p:cNvSpPr/>
          <p:nvPr/>
        </p:nvSpPr>
        <p:spPr>
          <a:xfrm>
            <a:off x="10827602" y="6604459"/>
            <a:ext cx="48534" cy="140211"/>
          </a:xfrm>
          <a:custGeom>
            <a:avLst/>
            <a:gdLst>
              <a:gd name="connsiteX0" fmla="*/ 0 w 48534"/>
              <a:gd name="connsiteY0" fmla="*/ 7550 h 140211"/>
              <a:gd name="connsiteX1" fmla="*/ 7550 w 48534"/>
              <a:gd name="connsiteY1" fmla="*/ 0 h 140211"/>
              <a:gd name="connsiteX2" fmla="*/ 15099 w 48534"/>
              <a:gd name="connsiteY2" fmla="*/ 7550 h 140211"/>
              <a:gd name="connsiteX3" fmla="*/ 15099 w 48534"/>
              <a:gd name="connsiteY3" fmla="*/ 25885 h 140211"/>
              <a:gd name="connsiteX4" fmla="*/ 40985 w 48534"/>
              <a:gd name="connsiteY4" fmla="*/ 25885 h 140211"/>
              <a:gd name="connsiteX5" fmla="*/ 48535 w 48534"/>
              <a:gd name="connsiteY5" fmla="*/ 33435 h 140211"/>
              <a:gd name="connsiteX6" fmla="*/ 40985 w 48534"/>
              <a:gd name="connsiteY6" fmla="*/ 40985 h 140211"/>
              <a:gd name="connsiteX7" fmla="*/ 15099 w 48534"/>
              <a:gd name="connsiteY7" fmla="*/ 40985 h 140211"/>
              <a:gd name="connsiteX8" fmla="*/ 15099 w 48534"/>
              <a:gd name="connsiteY8" fmla="*/ 110012 h 140211"/>
              <a:gd name="connsiteX9" fmla="*/ 29121 w 48534"/>
              <a:gd name="connsiteY9" fmla="*/ 125112 h 140211"/>
              <a:gd name="connsiteX10" fmla="*/ 40985 w 48534"/>
              <a:gd name="connsiteY10" fmla="*/ 124033 h 140211"/>
              <a:gd name="connsiteX11" fmla="*/ 48535 w 48534"/>
              <a:gd name="connsiteY11" fmla="*/ 131583 h 140211"/>
              <a:gd name="connsiteX12" fmla="*/ 42063 w 48534"/>
              <a:gd name="connsiteY12" fmla="*/ 139133 h 140211"/>
              <a:gd name="connsiteX13" fmla="*/ 29121 w 48534"/>
              <a:gd name="connsiteY13" fmla="*/ 140212 h 140211"/>
              <a:gd name="connsiteX14" fmla="*/ 0 w 48534"/>
              <a:gd name="connsiteY14" fmla="*/ 110012 h 140211"/>
              <a:gd name="connsiteX15" fmla="*/ 0 w 48534"/>
              <a:gd name="connsiteY15" fmla="*/ 7550 h 140211"/>
              <a:gd name="connsiteX16" fmla="*/ 0 w 48534"/>
              <a:gd name="connsiteY16" fmla="*/ 7550 h 14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534" h="140211">
                <a:moveTo>
                  <a:pt x="0" y="7550"/>
                </a:moveTo>
                <a:cubicBezTo>
                  <a:pt x="0" y="3236"/>
                  <a:pt x="3236" y="0"/>
                  <a:pt x="7550" y="0"/>
                </a:cubicBezTo>
                <a:cubicBezTo>
                  <a:pt x="11864" y="0"/>
                  <a:pt x="15099" y="3236"/>
                  <a:pt x="15099" y="7550"/>
                </a:cubicBezTo>
                <a:lnTo>
                  <a:pt x="15099" y="25885"/>
                </a:lnTo>
                <a:lnTo>
                  <a:pt x="40985" y="25885"/>
                </a:lnTo>
                <a:cubicBezTo>
                  <a:pt x="45299" y="25885"/>
                  <a:pt x="48535" y="29121"/>
                  <a:pt x="48535" y="33435"/>
                </a:cubicBezTo>
                <a:cubicBezTo>
                  <a:pt x="48535" y="37749"/>
                  <a:pt x="45299" y="40985"/>
                  <a:pt x="40985" y="40985"/>
                </a:cubicBezTo>
                <a:lnTo>
                  <a:pt x="15099" y="40985"/>
                </a:lnTo>
                <a:lnTo>
                  <a:pt x="15099" y="110012"/>
                </a:lnTo>
                <a:cubicBezTo>
                  <a:pt x="15099" y="119719"/>
                  <a:pt x="21571" y="125112"/>
                  <a:pt x="29121" y="125112"/>
                </a:cubicBezTo>
                <a:cubicBezTo>
                  <a:pt x="32357" y="125112"/>
                  <a:pt x="38828" y="124033"/>
                  <a:pt x="40985" y="124033"/>
                </a:cubicBezTo>
                <a:cubicBezTo>
                  <a:pt x="44220" y="124033"/>
                  <a:pt x="48535" y="126191"/>
                  <a:pt x="48535" y="131583"/>
                </a:cubicBezTo>
                <a:cubicBezTo>
                  <a:pt x="48535" y="134819"/>
                  <a:pt x="46378" y="138055"/>
                  <a:pt x="42063" y="139133"/>
                </a:cubicBezTo>
                <a:cubicBezTo>
                  <a:pt x="37749" y="140212"/>
                  <a:pt x="33435" y="140212"/>
                  <a:pt x="29121" y="140212"/>
                </a:cubicBezTo>
                <a:cubicBezTo>
                  <a:pt x="12943" y="140212"/>
                  <a:pt x="0" y="127269"/>
                  <a:pt x="0" y="110012"/>
                </a:cubicBezTo>
                <a:lnTo>
                  <a:pt x="0" y="7550"/>
                </a:lnTo>
                <a:lnTo>
                  <a:pt x="0" y="7550"/>
                </a:lnTo>
                <a:close/>
              </a:path>
            </a:pathLst>
          </a:custGeom>
          <a:solidFill>
            <a:srgbClr val="003761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166" name="Freihandform: Form 3165">
            <a:extLst>
              <a:ext uri="{FF2B5EF4-FFF2-40B4-BE49-F238E27FC236}">
                <a16:creationId xmlns:a16="http://schemas.microsoft.com/office/drawing/2014/main" id="{03F3A22E-7DC1-4DF7-B5F3-E3EE4DED24BF}"/>
              </a:ext>
            </a:extLst>
          </p:cNvPr>
          <p:cNvSpPr/>
          <p:nvPr/>
        </p:nvSpPr>
        <p:spPr>
          <a:xfrm>
            <a:off x="10894472" y="6627109"/>
            <a:ext cx="86284" cy="116483"/>
          </a:xfrm>
          <a:custGeom>
            <a:avLst/>
            <a:gdLst>
              <a:gd name="connsiteX0" fmla="*/ 86284 w 86284"/>
              <a:gd name="connsiteY0" fmla="*/ 73342 h 116483"/>
              <a:gd name="connsiteX1" fmla="*/ 43142 w 86284"/>
              <a:gd name="connsiteY1" fmla="*/ 116484 h 116483"/>
              <a:gd name="connsiteX2" fmla="*/ 0 w 86284"/>
              <a:gd name="connsiteY2" fmla="*/ 73342 h 116483"/>
              <a:gd name="connsiteX3" fmla="*/ 0 w 86284"/>
              <a:gd name="connsiteY3" fmla="*/ 43142 h 116483"/>
              <a:gd name="connsiteX4" fmla="*/ 43142 w 86284"/>
              <a:gd name="connsiteY4" fmla="*/ 0 h 116483"/>
              <a:gd name="connsiteX5" fmla="*/ 86284 w 86284"/>
              <a:gd name="connsiteY5" fmla="*/ 43142 h 116483"/>
              <a:gd name="connsiteX6" fmla="*/ 86284 w 86284"/>
              <a:gd name="connsiteY6" fmla="*/ 73342 h 116483"/>
              <a:gd name="connsiteX7" fmla="*/ 86284 w 86284"/>
              <a:gd name="connsiteY7" fmla="*/ 73342 h 116483"/>
              <a:gd name="connsiteX8" fmla="*/ 71184 w 86284"/>
              <a:gd name="connsiteY8" fmla="*/ 42063 h 116483"/>
              <a:gd name="connsiteX9" fmla="*/ 43142 w 86284"/>
              <a:gd name="connsiteY9" fmla="*/ 14021 h 116483"/>
              <a:gd name="connsiteX10" fmla="*/ 15099 w 86284"/>
              <a:gd name="connsiteY10" fmla="*/ 42063 h 116483"/>
              <a:gd name="connsiteX11" fmla="*/ 15099 w 86284"/>
              <a:gd name="connsiteY11" fmla="*/ 74420 h 116483"/>
              <a:gd name="connsiteX12" fmla="*/ 43142 w 86284"/>
              <a:gd name="connsiteY12" fmla="*/ 102462 h 116483"/>
              <a:gd name="connsiteX13" fmla="*/ 71184 w 86284"/>
              <a:gd name="connsiteY13" fmla="*/ 74420 h 116483"/>
              <a:gd name="connsiteX14" fmla="*/ 71184 w 86284"/>
              <a:gd name="connsiteY14" fmla="*/ 42063 h 116483"/>
              <a:gd name="connsiteX15" fmla="*/ 71184 w 86284"/>
              <a:gd name="connsiteY15" fmla="*/ 42063 h 11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6284" h="116483">
                <a:moveTo>
                  <a:pt x="86284" y="73342"/>
                </a:moveTo>
                <a:cubicBezTo>
                  <a:pt x="86284" y="99227"/>
                  <a:pt x="69027" y="116484"/>
                  <a:pt x="43142" y="116484"/>
                </a:cubicBezTo>
                <a:cubicBezTo>
                  <a:pt x="17257" y="116484"/>
                  <a:pt x="0" y="99227"/>
                  <a:pt x="0" y="73342"/>
                </a:cubicBezTo>
                <a:lnTo>
                  <a:pt x="0" y="43142"/>
                </a:lnTo>
                <a:cubicBezTo>
                  <a:pt x="0" y="17257"/>
                  <a:pt x="17257" y="0"/>
                  <a:pt x="43142" y="0"/>
                </a:cubicBezTo>
                <a:cubicBezTo>
                  <a:pt x="69027" y="0"/>
                  <a:pt x="86284" y="17257"/>
                  <a:pt x="86284" y="43142"/>
                </a:cubicBezTo>
                <a:lnTo>
                  <a:pt x="86284" y="73342"/>
                </a:lnTo>
                <a:lnTo>
                  <a:pt x="86284" y="73342"/>
                </a:lnTo>
                <a:close/>
                <a:moveTo>
                  <a:pt x="71184" y="42063"/>
                </a:moveTo>
                <a:cubicBezTo>
                  <a:pt x="71184" y="24807"/>
                  <a:pt x="61477" y="14021"/>
                  <a:pt x="43142" y="14021"/>
                </a:cubicBezTo>
                <a:cubicBezTo>
                  <a:pt x="25885" y="14021"/>
                  <a:pt x="15099" y="24807"/>
                  <a:pt x="15099" y="42063"/>
                </a:cubicBezTo>
                <a:lnTo>
                  <a:pt x="15099" y="74420"/>
                </a:lnTo>
                <a:cubicBezTo>
                  <a:pt x="15099" y="91677"/>
                  <a:pt x="24807" y="102462"/>
                  <a:pt x="43142" y="102462"/>
                </a:cubicBezTo>
                <a:cubicBezTo>
                  <a:pt x="60399" y="102462"/>
                  <a:pt x="71184" y="91677"/>
                  <a:pt x="71184" y="74420"/>
                </a:cubicBezTo>
                <a:lnTo>
                  <a:pt x="71184" y="42063"/>
                </a:lnTo>
                <a:lnTo>
                  <a:pt x="71184" y="42063"/>
                </a:lnTo>
                <a:close/>
              </a:path>
            </a:pathLst>
          </a:custGeom>
          <a:solidFill>
            <a:srgbClr val="003761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167" name="Freihandform: Form 3166">
            <a:extLst>
              <a:ext uri="{FF2B5EF4-FFF2-40B4-BE49-F238E27FC236}">
                <a16:creationId xmlns:a16="http://schemas.microsoft.com/office/drawing/2014/main" id="{CD23D608-E1ED-46BE-86EC-E15400A4A07A}"/>
              </a:ext>
            </a:extLst>
          </p:cNvPr>
          <p:cNvSpPr/>
          <p:nvPr/>
        </p:nvSpPr>
        <p:spPr>
          <a:xfrm>
            <a:off x="11012034" y="6604459"/>
            <a:ext cx="48534" cy="140211"/>
          </a:xfrm>
          <a:custGeom>
            <a:avLst/>
            <a:gdLst>
              <a:gd name="connsiteX0" fmla="*/ 0 w 48534"/>
              <a:gd name="connsiteY0" fmla="*/ 7550 h 140211"/>
              <a:gd name="connsiteX1" fmla="*/ 7550 w 48534"/>
              <a:gd name="connsiteY1" fmla="*/ 0 h 140211"/>
              <a:gd name="connsiteX2" fmla="*/ 15100 w 48534"/>
              <a:gd name="connsiteY2" fmla="*/ 7550 h 140211"/>
              <a:gd name="connsiteX3" fmla="*/ 15100 w 48534"/>
              <a:gd name="connsiteY3" fmla="*/ 25885 h 140211"/>
              <a:gd name="connsiteX4" fmla="*/ 40985 w 48534"/>
              <a:gd name="connsiteY4" fmla="*/ 25885 h 140211"/>
              <a:gd name="connsiteX5" fmla="*/ 48535 w 48534"/>
              <a:gd name="connsiteY5" fmla="*/ 33435 h 140211"/>
              <a:gd name="connsiteX6" fmla="*/ 40985 w 48534"/>
              <a:gd name="connsiteY6" fmla="*/ 40985 h 140211"/>
              <a:gd name="connsiteX7" fmla="*/ 15100 w 48534"/>
              <a:gd name="connsiteY7" fmla="*/ 40985 h 140211"/>
              <a:gd name="connsiteX8" fmla="*/ 15100 w 48534"/>
              <a:gd name="connsiteY8" fmla="*/ 110012 h 140211"/>
              <a:gd name="connsiteX9" fmla="*/ 29121 w 48534"/>
              <a:gd name="connsiteY9" fmla="*/ 125112 h 140211"/>
              <a:gd name="connsiteX10" fmla="*/ 40985 w 48534"/>
              <a:gd name="connsiteY10" fmla="*/ 124033 h 140211"/>
              <a:gd name="connsiteX11" fmla="*/ 48535 w 48534"/>
              <a:gd name="connsiteY11" fmla="*/ 131583 h 140211"/>
              <a:gd name="connsiteX12" fmla="*/ 42064 w 48534"/>
              <a:gd name="connsiteY12" fmla="*/ 139133 h 140211"/>
              <a:gd name="connsiteX13" fmla="*/ 29121 w 48534"/>
              <a:gd name="connsiteY13" fmla="*/ 140212 h 140211"/>
              <a:gd name="connsiteX14" fmla="*/ 0 w 48534"/>
              <a:gd name="connsiteY14" fmla="*/ 110012 h 140211"/>
              <a:gd name="connsiteX15" fmla="*/ 0 w 48534"/>
              <a:gd name="connsiteY15" fmla="*/ 7550 h 140211"/>
              <a:gd name="connsiteX16" fmla="*/ 0 w 48534"/>
              <a:gd name="connsiteY16" fmla="*/ 7550 h 14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534" h="140211">
                <a:moveTo>
                  <a:pt x="0" y="7550"/>
                </a:moveTo>
                <a:cubicBezTo>
                  <a:pt x="0" y="3236"/>
                  <a:pt x="3236" y="0"/>
                  <a:pt x="7550" y="0"/>
                </a:cubicBezTo>
                <a:cubicBezTo>
                  <a:pt x="11864" y="0"/>
                  <a:pt x="15100" y="3236"/>
                  <a:pt x="15100" y="7550"/>
                </a:cubicBezTo>
                <a:lnTo>
                  <a:pt x="15100" y="25885"/>
                </a:lnTo>
                <a:lnTo>
                  <a:pt x="40985" y="25885"/>
                </a:lnTo>
                <a:cubicBezTo>
                  <a:pt x="45299" y="25885"/>
                  <a:pt x="48535" y="29121"/>
                  <a:pt x="48535" y="33435"/>
                </a:cubicBezTo>
                <a:cubicBezTo>
                  <a:pt x="48535" y="37749"/>
                  <a:pt x="45299" y="40985"/>
                  <a:pt x="40985" y="40985"/>
                </a:cubicBezTo>
                <a:lnTo>
                  <a:pt x="15100" y="40985"/>
                </a:lnTo>
                <a:lnTo>
                  <a:pt x="15100" y="110012"/>
                </a:lnTo>
                <a:cubicBezTo>
                  <a:pt x="15100" y="119719"/>
                  <a:pt x="21571" y="125112"/>
                  <a:pt x="29121" y="125112"/>
                </a:cubicBezTo>
                <a:cubicBezTo>
                  <a:pt x="32357" y="125112"/>
                  <a:pt x="38828" y="124033"/>
                  <a:pt x="40985" y="124033"/>
                </a:cubicBezTo>
                <a:cubicBezTo>
                  <a:pt x="44221" y="124033"/>
                  <a:pt x="48535" y="126191"/>
                  <a:pt x="48535" y="131583"/>
                </a:cubicBezTo>
                <a:cubicBezTo>
                  <a:pt x="48535" y="134819"/>
                  <a:pt x="46378" y="138055"/>
                  <a:pt x="42064" y="139133"/>
                </a:cubicBezTo>
                <a:cubicBezTo>
                  <a:pt x="37749" y="140212"/>
                  <a:pt x="33435" y="140212"/>
                  <a:pt x="29121" y="140212"/>
                </a:cubicBezTo>
                <a:cubicBezTo>
                  <a:pt x="12943" y="140212"/>
                  <a:pt x="0" y="127269"/>
                  <a:pt x="0" y="110012"/>
                </a:cubicBezTo>
                <a:lnTo>
                  <a:pt x="0" y="7550"/>
                </a:lnTo>
                <a:lnTo>
                  <a:pt x="0" y="7550"/>
                </a:lnTo>
                <a:close/>
              </a:path>
            </a:pathLst>
          </a:custGeom>
          <a:solidFill>
            <a:srgbClr val="003761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168" name="Freihandform: Form 3167">
            <a:extLst>
              <a:ext uri="{FF2B5EF4-FFF2-40B4-BE49-F238E27FC236}">
                <a16:creationId xmlns:a16="http://schemas.microsoft.com/office/drawing/2014/main" id="{C5B32A2A-70C0-4C74-8B01-644C53542998}"/>
              </a:ext>
            </a:extLst>
          </p:cNvPr>
          <p:cNvSpPr/>
          <p:nvPr/>
        </p:nvSpPr>
        <p:spPr>
          <a:xfrm>
            <a:off x="11081061" y="6628188"/>
            <a:ext cx="80891" cy="116483"/>
          </a:xfrm>
          <a:custGeom>
            <a:avLst/>
            <a:gdLst>
              <a:gd name="connsiteX0" fmla="*/ 15099 w 80891"/>
              <a:gd name="connsiteY0" fmla="*/ 62556 h 116483"/>
              <a:gd name="connsiteX1" fmla="*/ 15099 w 80891"/>
              <a:gd name="connsiteY1" fmla="*/ 75499 h 116483"/>
              <a:gd name="connsiteX2" fmla="*/ 40985 w 80891"/>
              <a:gd name="connsiteY2" fmla="*/ 102462 h 116483"/>
              <a:gd name="connsiteX3" fmla="*/ 65791 w 80891"/>
              <a:gd name="connsiteY3" fmla="*/ 95991 h 116483"/>
              <a:gd name="connsiteX4" fmla="*/ 69027 w 80891"/>
              <a:gd name="connsiteY4" fmla="*/ 94912 h 116483"/>
              <a:gd name="connsiteX5" fmla="*/ 76577 w 80891"/>
              <a:gd name="connsiteY5" fmla="*/ 102462 h 116483"/>
              <a:gd name="connsiteX6" fmla="*/ 72263 w 80891"/>
              <a:gd name="connsiteY6" fmla="*/ 108934 h 116483"/>
              <a:gd name="connsiteX7" fmla="*/ 40985 w 80891"/>
              <a:gd name="connsiteY7" fmla="*/ 116483 h 116483"/>
              <a:gd name="connsiteX8" fmla="*/ 0 w 80891"/>
              <a:gd name="connsiteY8" fmla="*/ 75499 h 116483"/>
              <a:gd name="connsiteX9" fmla="*/ 0 w 80891"/>
              <a:gd name="connsiteY9" fmla="*/ 40985 h 116483"/>
              <a:gd name="connsiteX10" fmla="*/ 40985 w 80891"/>
              <a:gd name="connsiteY10" fmla="*/ 0 h 116483"/>
              <a:gd name="connsiteX11" fmla="*/ 80891 w 80891"/>
              <a:gd name="connsiteY11" fmla="*/ 40985 h 116483"/>
              <a:gd name="connsiteX12" fmla="*/ 80891 w 80891"/>
              <a:gd name="connsiteY12" fmla="*/ 52849 h 116483"/>
              <a:gd name="connsiteX13" fmla="*/ 70106 w 80891"/>
              <a:gd name="connsiteY13" fmla="*/ 63634 h 116483"/>
              <a:gd name="connsiteX14" fmla="*/ 15099 w 80891"/>
              <a:gd name="connsiteY14" fmla="*/ 63634 h 116483"/>
              <a:gd name="connsiteX15" fmla="*/ 15099 w 80891"/>
              <a:gd name="connsiteY15" fmla="*/ 62556 h 116483"/>
              <a:gd name="connsiteX16" fmla="*/ 66870 w 80891"/>
              <a:gd name="connsiteY16" fmla="*/ 38828 h 116483"/>
              <a:gd name="connsiteX17" fmla="*/ 42063 w 80891"/>
              <a:gd name="connsiteY17" fmla="*/ 12943 h 116483"/>
              <a:gd name="connsiteX18" fmla="*/ 16178 w 80891"/>
              <a:gd name="connsiteY18" fmla="*/ 38828 h 116483"/>
              <a:gd name="connsiteX19" fmla="*/ 16178 w 80891"/>
              <a:gd name="connsiteY19" fmla="*/ 47456 h 116483"/>
              <a:gd name="connsiteX20" fmla="*/ 66870 w 80891"/>
              <a:gd name="connsiteY20" fmla="*/ 47456 h 116483"/>
              <a:gd name="connsiteX21" fmla="*/ 66870 w 80891"/>
              <a:gd name="connsiteY21" fmla="*/ 38828 h 116483"/>
              <a:gd name="connsiteX22" fmla="*/ 66870 w 80891"/>
              <a:gd name="connsiteY22" fmla="*/ 38828 h 11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0891" h="116483">
                <a:moveTo>
                  <a:pt x="15099" y="62556"/>
                </a:moveTo>
                <a:lnTo>
                  <a:pt x="15099" y="75499"/>
                </a:lnTo>
                <a:cubicBezTo>
                  <a:pt x="15099" y="91677"/>
                  <a:pt x="24807" y="102462"/>
                  <a:pt x="40985" y="102462"/>
                </a:cubicBezTo>
                <a:cubicBezTo>
                  <a:pt x="49613" y="102462"/>
                  <a:pt x="58241" y="100305"/>
                  <a:pt x="65791" y="95991"/>
                </a:cubicBezTo>
                <a:cubicBezTo>
                  <a:pt x="66870" y="95991"/>
                  <a:pt x="67949" y="94912"/>
                  <a:pt x="69027" y="94912"/>
                </a:cubicBezTo>
                <a:cubicBezTo>
                  <a:pt x="73341" y="94912"/>
                  <a:pt x="76577" y="98148"/>
                  <a:pt x="76577" y="102462"/>
                </a:cubicBezTo>
                <a:cubicBezTo>
                  <a:pt x="76577" y="105698"/>
                  <a:pt x="75499" y="107855"/>
                  <a:pt x="72263" y="108934"/>
                </a:cubicBezTo>
                <a:cubicBezTo>
                  <a:pt x="62556" y="114326"/>
                  <a:pt x="51770" y="116483"/>
                  <a:pt x="40985" y="116483"/>
                </a:cubicBezTo>
                <a:cubicBezTo>
                  <a:pt x="16178" y="116483"/>
                  <a:pt x="0" y="100305"/>
                  <a:pt x="0" y="75499"/>
                </a:cubicBezTo>
                <a:lnTo>
                  <a:pt x="0" y="40985"/>
                </a:lnTo>
                <a:cubicBezTo>
                  <a:pt x="0" y="17257"/>
                  <a:pt x="16178" y="0"/>
                  <a:pt x="40985" y="0"/>
                </a:cubicBezTo>
                <a:cubicBezTo>
                  <a:pt x="64713" y="0"/>
                  <a:pt x="80891" y="16178"/>
                  <a:pt x="80891" y="40985"/>
                </a:cubicBezTo>
                <a:lnTo>
                  <a:pt x="80891" y="52849"/>
                </a:lnTo>
                <a:cubicBezTo>
                  <a:pt x="80891" y="58242"/>
                  <a:pt x="76577" y="63634"/>
                  <a:pt x="70106" y="63634"/>
                </a:cubicBezTo>
                <a:lnTo>
                  <a:pt x="15099" y="63634"/>
                </a:lnTo>
                <a:lnTo>
                  <a:pt x="15099" y="62556"/>
                </a:lnTo>
                <a:close/>
                <a:moveTo>
                  <a:pt x="66870" y="38828"/>
                </a:moveTo>
                <a:cubicBezTo>
                  <a:pt x="66870" y="22650"/>
                  <a:pt x="57163" y="12943"/>
                  <a:pt x="42063" y="12943"/>
                </a:cubicBezTo>
                <a:cubicBezTo>
                  <a:pt x="25885" y="12943"/>
                  <a:pt x="16178" y="22650"/>
                  <a:pt x="16178" y="38828"/>
                </a:cubicBezTo>
                <a:lnTo>
                  <a:pt x="16178" y="47456"/>
                </a:lnTo>
                <a:lnTo>
                  <a:pt x="66870" y="47456"/>
                </a:lnTo>
                <a:lnTo>
                  <a:pt x="66870" y="38828"/>
                </a:lnTo>
                <a:lnTo>
                  <a:pt x="66870" y="38828"/>
                </a:lnTo>
                <a:close/>
              </a:path>
            </a:pathLst>
          </a:custGeom>
          <a:solidFill>
            <a:srgbClr val="003761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169" name="Freihandform: Form 3168">
            <a:extLst>
              <a:ext uri="{FF2B5EF4-FFF2-40B4-BE49-F238E27FC236}">
                <a16:creationId xmlns:a16="http://schemas.microsoft.com/office/drawing/2014/main" id="{246AD3C1-C6C8-4D76-9504-2787137A933F}"/>
              </a:ext>
            </a:extLst>
          </p:cNvPr>
          <p:cNvSpPr/>
          <p:nvPr/>
        </p:nvSpPr>
        <p:spPr>
          <a:xfrm>
            <a:off x="11183524" y="6628188"/>
            <a:ext cx="81969" cy="115405"/>
          </a:xfrm>
          <a:custGeom>
            <a:avLst/>
            <a:gdLst>
              <a:gd name="connsiteX0" fmla="*/ 40985 w 81969"/>
              <a:gd name="connsiteY0" fmla="*/ 70106 h 115405"/>
              <a:gd name="connsiteX1" fmla="*/ 14021 w 81969"/>
              <a:gd name="connsiteY1" fmla="*/ 112169 h 115405"/>
              <a:gd name="connsiteX2" fmla="*/ 7550 w 81969"/>
              <a:gd name="connsiteY2" fmla="*/ 115405 h 115405"/>
              <a:gd name="connsiteX3" fmla="*/ 0 w 81969"/>
              <a:gd name="connsiteY3" fmla="*/ 107855 h 115405"/>
              <a:gd name="connsiteX4" fmla="*/ 1078 w 81969"/>
              <a:gd name="connsiteY4" fmla="*/ 103541 h 115405"/>
              <a:gd name="connsiteX5" fmla="*/ 32357 w 81969"/>
              <a:gd name="connsiteY5" fmla="*/ 57163 h 115405"/>
              <a:gd name="connsiteX6" fmla="*/ 2157 w 81969"/>
              <a:gd name="connsiteY6" fmla="*/ 11864 h 115405"/>
              <a:gd name="connsiteX7" fmla="*/ 1078 w 81969"/>
              <a:gd name="connsiteY7" fmla="*/ 7550 h 115405"/>
              <a:gd name="connsiteX8" fmla="*/ 8628 w 81969"/>
              <a:gd name="connsiteY8" fmla="*/ 0 h 115405"/>
              <a:gd name="connsiteX9" fmla="*/ 15099 w 81969"/>
              <a:gd name="connsiteY9" fmla="*/ 3236 h 115405"/>
              <a:gd name="connsiteX10" fmla="*/ 40985 w 81969"/>
              <a:gd name="connsiteY10" fmla="*/ 44221 h 115405"/>
              <a:gd name="connsiteX11" fmla="*/ 66870 w 81969"/>
              <a:gd name="connsiteY11" fmla="*/ 3236 h 115405"/>
              <a:gd name="connsiteX12" fmla="*/ 73341 w 81969"/>
              <a:gd name="connsiteY12" fmla="*/ 0 h 115405"/>
              <a:gd name="connsiteX13" fmla="*/ 80891 w 81969"/>
              <a:gd name="connsiteY13" fmla="*/ 7550 h 115405"/>
              <a:gd name="connsiteX14" fmla="*/ 79812 w 81969"/>
              <a:gd name="connsiteY14" fmla="*/ 11864 h 115405"/>
              <a:gd name="connsiteX15" fmla="*/ 49613 w 81969"/>
              <a:gd name="connsiteY15" fmla="*/ 57163 h 115405"/>
              <a:gd name="connsiteX16" fmla="*/ 80891 w 81969"/>
              <a:gd name="connsiteY16" fmla="*/ 103541 h 115405"/>
              <a:gd name="connsiteX17" fmla="*/ 81970 w 81969"/>
              <a:gd name="connsiteY17" fmla="*/ 107855 h 115405"/>
              <a:gd name="connsiteX18" fmla="*/ 74420 w 81969"/>
              <a:gd name="connsiteY18" fmla="*/ 115405 h 115405"/>
              <a:gd name="connsiteX19" fmla="*/ 67949 w 81969"/>
              <a:gd name="connsiteY19" fmla="*/ 112169 h 115405"/>
              <a:gd name="connsiteX20" fmla="*/ 40985 w 81969"/>
              <a:gd name="connsiteY20" fmla="*/ 70106 h 115405"/>
              <a:gd name="connsiteX21" fmla="*/ 40985 w 81969"/>
              <a:gd name="connsiteY21" fmla="*/ 70106 h 11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1969" h="115405">
                <a:moveTo>
                  <a:pt x="40985" y="70106"/>
                </a:moveTo>
                <a:lnTo>
                  <a:pt x="14021" y="112169"/>
                </a:lnTo>
                <a:cubicBezTo>
                  <a:pt x="12943" y="114326"/>
                  <a:pt x="10786" y="115405"/>
                  <a:pt x="7550" y="115405"/>
                </a:cubicBezTo>
                <a:cubicBezTo>
                  <a:pt x="3236" y="115405"/>
                  <a:pt x="0" y="112169"/>
                  <a:pt x="0" y="107855"/>
                </a:cubicBezTo>
                <a:cubicBezTo>
                  <a:pt x="0" y="106776"/>
                  <a:pt x="0" y="105698"/>
                  <a:pt x="1078" y="103541"/>
                </a:cubicBezTo>
                <a:lnTo>
                  <a:pt x="32357" y="57163"/>
                </a:lnTo>
                <a:lnTo>
                  <a:pt x="2157" y="11864"/>
                </a:lnTo>
                <a:cubicBezTo>
                  <a:pt x="1078" y="10786"/>
                  <a:pt x="1078" y="8628"/>
                  <a:pt x="1078" y="7550"/>
                </a:cubicBezTo>
                <a:cubicBezTo>
                  <a:pt x="1078" y="4314"/>
                  <a:pt x="4314" y="0"/>
                  <a:pt x="8628" y="0"/>
                </a:cubicBezTo>
                <a:cubicBezTo>
                  <a:pt x="10786" y="0"/>
                  <a:pt x="14021" y="1079"/>
                  <a:pt x="15099" y="3236"/>
                </a:cubicBezTo>
                <a:lnTo>
                  <a:pt x="40985" y="44221"/>
                </a:lnTo>
                <a:lnTo>
                  <a:pt x="66870" y="3236"/>
                </a:lnTo>
                <a:cubicBezTo>
                  <a:pt x="67949" y="1079"/>
                  <a:pt x="71184" y="0"/>
                  <a:pt x="73341" y="0"/>
                </a:cubicBezTo>
                <a:cubicBezTo>
                  <a:pt x="77656" y="0"/>
                  <a:pt x="80891" y="3236"/>
                  <a:pt x="80891" y="7550"/>
                </a:cubicBezTo>
                <a:cubicBezTo>
                  <a:pt x="80891" y="8628"/>
                  <a:pt x="80891" y="10786"/>
                  <a:pt x="79812" y="11864"/>
                </a:cubicBezTo>
                <a:lnTo>
                  <a:pt x="49613" y="57163"/>
                </a:lnTo>
                <a:lnTo>
                  <a:pt x="80891" y="103541"/>
                </a:lnTo>
                <a:cubicBezTo>
                  <a:pt x="81970" y="104620"/>
                  <a:pt x="81970" y="105698"/>
                  <a:pt x="81970" y="107855"/>
                </a:cubicBezTo>
                <a:cubicBezTo>
                  <a:pt x="81970" y="112169"/>
                  <a:pt x="78734" y="115405"/>
                  <a:pt x="74420" y="115405"/>
                </a:cubicBezTo>
                <a:cubicBezTo>
                  <a:pt x="72263" y="115405"/>
                  <a:pt x="69027" y="114326"/>
                  <a:pt x="67949" y="112169"/>
                </a:cubicBezTo>
                <a:lnTo>
                  <a:pt x="40985" y="70106"/>
                </a:lnTo>
                <a:lnTo>
                  <a:pt x="40985" y="70106"/>
                </a:lnTo>
                <a:close/>
              </a:path>
            </a:pathLst>
          </a:custGeom>
          <a:solidFill>
            <a:srgbClr val="003761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170" name="Freihandform: Form 3169">
            <a:extLst>
              <a:ext uri="{FF2B5EF4-FFF2-40B4-BE49-F238E27FC236}">
                <a16:creationId xmlns:a16="http://schemas.microsoft.com/office/drawing/2014/main" id="{2D992EFF-6D91-40F6-9AF3-18AAC62249C6}"/>
              </a:ext>
            </a:extLst>
          </p:cNvPr>
          <p:cNvSpPr/>
          <p:nvPr/>
        </p:nvSpPr>
        <p:spPr>
          <a:xfrm>
            <a:off x="11291379" y="6604459"/>
            <a:ext cx="48534" cy="140211"/>
          </a:xfrm>
          <a:custGeom>
            <a:avLst/>
            <a:gdLst>
              <a:gd name="connsiteX0" fmla="*/ 0 w 48534"/>
              <a:gd name="connsiteY0" fmla="*/ 7550 h 140211"/>
              <a:gd name="connsiteX1" fmla="*/ 7550 w 48534"/>
              <a:gd name="connsiteY1" fmla="*/ 0 h 140211"/>
              <a:gd name="connsiteX2" fmla="*/ 15099 w 48534"/>
              <a:gd name="connsiteY2" fmla="*/ 7550 h 140211"/>
              <a:gd name="connsiteX3" fmla="*/ 15099 w 48534"/>
              <a:gd name="connsiteY3" fmla="*/ 25885 h 140211"/>
              <a:gd name="connsiteX4" fmla="*/ 40985 w 48534"/>
              <a:gd name="connsiteY4" fmla="*/ 25885 h 140211"/>
              <a:gd name="connsiteX5" fmla="*/ 48535 w 48534"/>
              <a:gd name="connsiteY5" fmla="*/ 33435 h 140211"/>
              <a:gd name="connsiteX6" fmla="*/ 40985 w 48534"/>
              <a:gd name="connsiteY6" fmla="*/ 40985 h 140211"/>
              <a:gd name="connsiteX7" fmla="*/ 15099 w 48534"/>
              <a:gd name="connsiteY7" fmla="*/ 40985 h 140211"/>
              <a:gd name="connsiteX8" fmla="*/ 15099 w 48534"/>
              <a:gd name="connsiteY8" fmla="*/ 110012 h 140211"/>
              <a:gd name="connsiteX9" fmla="*/ 29121 w 48534"/>
              <a:gd name="connsiteY9" fmla="*/ 125112 h 140211"/>
              <a:gd name="connsiteX10" fmla="*/ 40985 w 48534"/>
              <a:gd name="connsiteY10" fmla="*/ 124033 h 140211"/>
              <a:gd name="connsiteX11" fmla="*/ 48535 w 48534"/>
              <a:gd name="connsiteY11" fmla="*/ 131583 h 140211"/>
              <a:gd name="connsiteX12" fmla="*/ 42063 w 48534"/>
              <a:gd name="connsiteY12" fmla="*/ 139133 h 140211"/>
              <a:gd name="connsiteX13" fmla="*/ 29121 w 48534"/>
              <a:gd name="connsiteY13" fmla="*/ 140212 h 140211"/>
              <a:gd name="connsiteX14" fmla="*/ 0 w 48534"/>
              <a:gd name="connsiteY14" fmla="*/ 110012 h 140211"/>
              <a:gd name="connsiteX15" fmla="*/ 0 w 48534"/>
              <a:gd name="connsiteY15" fmla="*/ 7550 h 140211"/>
              <a:gd name="connsiteX16" fmla="*/ 0 w 48534"/>
              <a:gd name="connsiteY16" fmla="*/ 7550 h 14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534" h="140211">
                <a:moveTo>
                  <a:pt x="0" y="7550"/>
                </a:moveTo>
                <a:cubicBezTo>
                  <a:pt x="0" y="3236"/>
                  <a:pt x="3236" y="0"/>
                  <a:pt x="7550" y="0"/>
                </a:cubicBezTo>
                <a:cubicBezTo>
                  <a:pt x="11864" y="0"/>
                  <a:pt x="15099" y="3236"/>
                  <a:pt x="15099" y="7550"/>
                </a:cubicBezTo>
                <a:lnTo>
                  <a:pt x="15099" y="25885"/>
                </a:lnTo>
                <a:lnTo>
                  <a:pt x="40985" y="25885"/>
                </a:lnTo>
                <a:cubicBezTo>
                  <a:pt x="45299" y="25885"/>
                  <a:pt x="48535" y="29121"/>
                  <a:pt x="48535" y="33435"/>
                </a:cubicBezTo>
                <a:cubicBezTo>
                  <a:pt x="48535" y="37749"/>
                  <a:pt x="45299" y="40985"/>
                  <a:pt x="40985" y="40985"/>
                </a:cubicBezTo>
                <a:lnTo>
                  <a:pt x="15099" y="40985"/>
                </a:lnTo>
                <a:lnTo>
                  <a:pt x="15099" y="110012"/>
                </a:lnTo>
                <a:cubicBezTo>
                  <a:pt x="15099" y="119719"/>
                  <a:pt x="21571" y="125112"/>
                  <a:pt x="29121" y="125112"/>
                </a:cubicBezTo>
                <a:cubicBezTo>
                  <a:pt x="32357" y="125112"/>
                  <a:pt x="38828" y="124033"/>
                  <a:pt x="40985" y="124033"/>
                </a:cubicBezTo>
                <a:cubicBezTo>
                  <a:pt x="44220" y="124033"/>
                  <a:pt x="48535" y="126191"/>
                  <a:pt x="48535" y="131583"/>
                </a:cubicBezTo>
                <a:cubicBezTo>
                  <a:pt x="48535" y="134819"/>
                  <a:pt x="46378" y="138055"/>
                  <a:pt x="42063" y="139133"/>
                </a:cubicBezTo>
                <a:cubicBezTo>
                  <a:pt x="37749" y="140212"/>
                  <a:pt x="33435" y="140212"/>
                  <a:pt x="29121" y="140212"/>
                </a:cubicBezTo>
                <a:cubicBezTo>
                  <a:pt x="12943" y="140212"/>
                  <a:pt x="0" y="127269"/>
                  <a:pt x="0" y="110012"/>
                </a:cubicBezTo>
                <a:lnTo>
                  <a:pt x="0" y="7550"/>
                </a:lnTo>
                <a:lnTo>
                  <a:pt x="0" y="7550"/>
                </a:lnTo>
                <a:close/>
              </a:path>
            </a:pathLst>
          </a:custGeom>
          <a:solidFill>
            <a:srgbClr val="003761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4430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085EB3-FCA6-4372-A4D3-CA8257E8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CIDOC CRM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E1A5B45-E4E9-4448-9CC4-06D927765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804689"/>
            <a:ext cx="6281873" cy="5248622"/>
          </a:xfrm>
        </p:spPr>
        <p:txBody>
          <a:bodyPr/>
          <a:lstStyle/>
          <a:p>
            <a:r>
              <a:rPr lang="en-US" dirty="0"/>
              <a:t>Developed by the International Council for Documentation (CIDOC) of the International Council of Museums (ICOM) as ISO standard (ISO 21127)</a:t>
            </a:r>
          </a:p>
          <a:p>
            <a:r>
              <a:rPr lang="en-US" dirty="0">
                <a:latin typeface="+mj-lt"/>
                <a:ea typeface="Source Serif 4 Semibold" panose="02040703050405020204" pitchFamily="18" charset="0"/>
              </a:rPr>
              <a:t>Goal</a:t>
            </a:r>
            <a:r>
              <a:rPr lang="en-US" dirty="0">
                <a:latin typeface="+mj-lt"/>
              </a:rPr>
              <a:t>: </a:t>
            </a:r>
            <a:r>
              <a:rPr lang="en-US" dirty="0"/>
              <a:t>providing definitions and a formal structure for </a:t>
            </a:r>
            <a:r>
              <a:rPr lang="en-US" dirty="0">
                <a:latin typeface="+mj-lt"/>
                <a:ea typeface="Source Serif 4 Semibold" panose="02040703050405020204" pitchFamily="18" charset="0"/>
              </a:rPr>
              <a:t>describing</a:t>
            </a:r>
            <a:r>
              <a:rPr lang="en-US" dirty="0"/>
              <a:t> the concepts and relationships used in </a:t>
            </a:r>
            <a:r>
              <a:rPr lang="en-US" dirty="0">
                <a:latin typeface="+mj-lt"/>
                <a:ea typeface="Source Serif 4 Semibold" panose="02040703050405020204" pitchFamily="18" charset="0"/>
              </a:rPr>
              <a:t>cultural heritage </a:t>
            </a:r>
            <a:r>
              <a:rPr lang="en-US" dirty="0"/>
              <a:t>documentation</a:t>
            </a:r>
          </a:p>
          <a:p>
            <a:r>
              <a:rPr lang="en-US" dirty="0">
                <a:latin typeface="+mj-lt"/>
                <a:ea typeface="Source Serif 4 Semibold" panose="02040703050405020204" pitchFamily="18" charset="0"/>
              </a:rPr>
              <a:t>Idea</a:t>
            </a:r>
            <a:r>
              <a:rPr lang="en-US" dirty="0">
                <a:latin typeface="+mj-lt"/>
              </a:rPr>
              <a:t>: </a:t>
            </a:r>
            <a:r>
              <a:rPr lang="en-US" dirty="0"/>
              <a:t>each meaningful word in a text is assigned a class through annotating, labeled relationships between two of those assignments are possible</a:t>
            </a:r>
          </a:p>
          <a:p>
            <a:r>
              <a:rPr lang="en-US" dirty="0"/>
              <a:t>Can be interpreted by both humans and machines</a:t>
            </a:r>
          </a:p>
          <a:p>
            <a:endParaRPr lang="en-US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0847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085EB3-FCA6-4372-A4D3-CA8257E8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CIDOC CRM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project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E1A5B45-E4E9-4448-9CC4-06D927765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Benefits to our project:</a:t>
            </a:r>
          </a:p>
          <a:p>
            <a:r>
              <a:rPr lang="en-US" dirty="0"/>
              <a:t>Easy </a:t>
            </a:r>
            <a:r>
              <a:rPr lang="en-US" b="1" dirty="0">
                <a:latin typeface="+mj-lt"/>
                <a:ea typeface="Source Serif 4 Semibold" panose="02040703050405020204" pitchFamily="18" charset="0"/>
              </a:rPr>
              <a:t>integration</a:t>
            </a:r>
            <a:r>
              <a:rPr lang="en-US" dirty="0"/>
              <a:t> of context information from external data sources (e.g. </a:t>
            </a:r>
            <a:r>
              <a:rPr lang="en-US" dirty="0" err="1"/>
              <a:t>Wikidata</a:t>
            </a:r>
            <a:r>
              <a:rPr lang="en-US" dirty="0"/>
              <a:t>)</a:t>
            </a:r>
          </a:p>
          <a:p>
            <a:r>
              <a:rPr lang="en-US" b="1" dirty="0">
                <a:latin typeface="+mj-lt"/>
                <a:ea typeface="Source Serif 4 Semibold" panose="02040703050405020204" pitchFamily="18" charset="0"/>
              </a:rPr>
              <a:t>Interoperability</a:t>
            </a:r>
            <a:r>
              <a:rPr lang="en-US" dirty="0">
                <a:latin typeface="+mj-lt"/>
              </a:rPr>
              <a:t>: </a:t>
            </a:r>
            <a:r>
              <a:rPr lang="en-US" dirty="0"/>
              <a:t>just like the integration of external data, this data structure itself can be easily integrated into external data repositories</a:t>
            </a:r>
          </a:p>
          <a:p>
            <a:r>
              <a:rPr lang="en-US" b="1" dirty="0">
                <a:latin typeface="+mj-lt"/>
                <a:ea typeface="Source Serif 4 Semibold" panose="02040703050405020204" pitchFamily="18" charset="0"/>
              </a:rPr>
              <a:t>Sustainability</a:t>
            </a:r>
            <a:r>
              <a:rPr lang="en-US" dirty="0">
                <a:latin typeface="+mj-lt"/>
              </a:rPr>
              <a:t>: </a:t>
            </a:r>
            <a:r>
              <a:rPr lang="en-US" dirty="0"/>
              <a:t>database becomes independent of software and documentation is available in the long term</a:t>
            </a:r>
          </a:p>
          <a:p>
            <a:r>
              <a:rPr lang="en-US" dirty="0"/>
              <a:t>Flexible and </a:t>
            </a:r>
            <a:r>
              <a:rPr lang="en-US" b="1" dirty="0">
                <a:latin typeface="+mj-lt"/>
                <a:ea typeface="Source Serif 4 Semibold" panose="02040703050405020204" pitchFamily="18" charset="0"/>
              </a:rPr>
              <a:t>well thought-out architecture </a:t>
            </a:r>
            <a:r>
              <a:rPr lang="en-US" dirty="0"/>
              <a:t>that allows for efficient modeling of unforeseen data during the annotation process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6701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085EB3-FCA6-4372-A4D3-CA8257E8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900" dirty="0"/>
              <a:t>CIDOC CRM 7.1.1 </a:t>
            </a:r>
            <a:r>
              <a:rPr lang="de-DE" sz="2900" dirty="0" err="1"/>
              <a:t>Hierarchy</a:t>
            </a:r>
            <a:r>
              <a:rPr lang="de-DE" sz="2900" dirty="0"/>
              <a:t> I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14D11E4-F92B-4584-A6F8-4BC97FD91001}"/>
              </a:ext>
            </a:extLst>
          </p:cNvPr>
          <p:cNvSpPr txBox="1"/>
          <p:nvPr/>
        </p:nvSpPr>
        <p:spPr>
          <a:xfrm>
            <a:off x="109057" y="2567749"/>
            <a:ext cx="67655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A0BB2D"/>
              </a:buClr>
              <a:buFont typeface="Wingdings" panose="05000000000000000000" pitchFamily="2" charset="2"/>
              <a:buChar char="§"/>
            </a:pPr>
            <a:r>
              <a:rPr lang="en-US" dirty="0"/>
              <a:t>Semantic classes are </a:t>
            </a:r>
            <a:r>
              <a:rPr lang="en-US" dirty="0">
                <a:latin typeface="+mj-lt"/>
              </a:rPr>
              <a:t>hierarchical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reflect information with different levels of detail</a:t>
            </a:r>
            <a:endParaRPr lang="en-US" dirty="0"/>
          </a:p>
          <a:p>
            <a:pPr marL="285750" indent="-285750">
              <a:buClr>
                <a:srgbClr val="A0BB2D"/>
              </a:buClr>
              <a:buFont typeface="Wingdings" panose="05000000000000000000" pitchFamily="2" charset="2"/>
              <a:buChar char="§"/>
            </a:pPr>
            <a:r>
              <a:rPr lang="en-US" dirty="0"/>
              <a:t>Modeling:</a:t>
            </a:r>
          </a:p>
          <a:p>
            <a:pPr marL="742950" lvl="1" indent="-285750">
              <a:buClr>
                <a:srgbClr val="A0BB2D"/>
              </a:buClr>
              <a:buFont typeface="Wingdings" panose="05000000000000000000" pitchFamily="2" charset="2"/>
              <a:buChar char="§"/>
            </a:pPr>
            <a:r>
              <a:rPr lang="en-US" dirty="0"/>
              <a:t>Annotated word(s) are assigned a semantic class 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semantic entity</a:t>
            </a:r>
            <a:endParaRPr lang="en-US" dirty="0">
              <a:latin typeface="+mj-lt"/>
            </a:endParaRPr>
          </a:p>
          <a:p>
            <a:pPr marL="742950" lvl="1" indent="-285750">
              <a:buClr>
                <a:srgbClr val="A0BB2D"/>
              </a:buClr>
              <a:buFont typeface="Wingdings" panose="05000000000000000000" pitchFamily="2" charset="2"/>
              <a:buChar char="§"/>
            </a:pPr>
            <a:r>
              <a:rPr lang="en-US" dirty="0"/>
              <a:t>The context of a semantic entity can be modeled by adding a labeled link to another semantic entity 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these labeled links are called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properties</a:t>
            </a:r>
          </a:p>
          <a:p>
            <a:pPr marL="742950" lvl="1" indent="-285750">
              <a:buClr>
                <a:srgbClr val="A0BB2D"/>
              </a:buClr>
              <a:buFont typeface="Wingdings" panose="05000000000000000000" pitchFamily="2" charset="2"/>
              <a:buChar char="§"/>
            </a:pPr>
            <a:r>
              <a:rPr lang="en-US" dirty="0">
                <a:sym typeface="Wingdings" panose="05000000000000000000" pitchFamily="2" charset="2"/>
              </a:rPr>
              <a:t>The possible set of properties between two semantic classes are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strictly defined </a:t>
            </a:r>
            <a:r>
              <a:rPr lang="en-US" dirty="0">
                <a:sym typeface="Wingdings" panose="05000000000000000000" pitchFamily="2" charset="2"/>
              </a:rPr>
              <a:t>and are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latin typeface="+mj-lt"/>
                <a:sym typeface="Wingdings" panose="05000000000000000000" pitchFamily="2" charset="2"/>
              </a:rPr>
              <a:t>inherited</a:t>
            </a:r>
            <a:r>
              <a:rPr lang="en-US" dirty="0">
                <a:sym typeface="Wingdings" panose="05000000000000000000" pitchFamily="2" charset="2"/>
              </a:rPr>
              <a:t> through the hierarchy</a:t>
            </a:r>
          </a:p>
          <a:p>
            <a:pPr marL="285750" indent="-285750">
              <a:buClr>
                <a:srgbClr val="A0BB2D"/>
              </a:buClr>
              <a:buFont typeface="Wingdings" panose="05000000000000000000" pitchFamily="2" charset="2"/>
              <a:buChar char="§"/>
            </a:pPr>
            <a:r>
              <a:rPr lang="en-US" dirty="0">
                <a:sym typeface="Wingdings" panose="05000000000000000000" pitchFamily="2" charset="2"/>
              </a:rPr>
              <a:t>Latest stable version 7.1.1 was released in May 2021 and includes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81</a:t>
            </a:r>
            <a:r>
              <a:rPr lang="en-US" dirty="0">
                <a:sym typeface="Wingdings" panose="05000000000000000000" pitchFamily="2" charset="2"/>
              </a:rPr>
              <a:t> Classes &amp;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160</a:t>
            </a:r>
            <a:r>
              <a:rPr lang="en-US" dirty="0">
                <a:sym typeface="Wingdings" panose="05000000000000000000" pitchFamily="2" charset="2"/>
              </a:rPr>
              <a:t> Properties</a:t>
            </a:r>
            <a:endParaRPr lang="en-US" dirty="0"/>
          </a:p>
        </p:txBody>
      </p:sp>
      <p:grpSp>
        <p:nvGrpSpPr>
          <p:cNvPr id="158" name="Grafik 156">
            <a:extLst>
              <a:ext uri="{FF2B5EF4-FFF2-40B4-BE49-F238E27FC236}">
                <a16:creationId xmlns:a16="http://schemas.microsoft.com/office/drawing/2014/main" id="{202FBA6D-5CC1-4F48-BEF6-957ACE3802EE}"/>
              </a:ext>
            </a:extLst>
          </p:cNvPr>
          <p:cNvGrpSpPr/>
          <p:nvPr/>
        </p:nvGrpSpPr>
        <p:grpSpPr>
          <a:xfrm>
            <a:off x="7095696" y="4388"/>
            <a:ext cx="4935357" cy="6837296"/>
            <a:chOff x="7095696" y="4388"/>
            <a:chExt cx="4935357" cy="6837296"/>
          </a:xfrm>
        </p:grpSpPr>
        <p:grpSp>
          <p:nvGrpSpPr>
            <p:cNvPr id="159" name="Grafik 156">
              <a:extLst>
                <a:ext uri="{FF2B5EF4-FFF2-40B4-BE49-F238E27FC236}">
                  <a16:creationId xmlns:a16="http://schemas.microsoft.com/office/drawing/2014/main" id="{F32EF9C7-FE4B-46C0-B2B2-1BA9EBEDB042}"/>
                </a:ext>
              </a:extLst>
            </p:cNvPr>
            <p:cNvGrpSpPr/>
            <p:nvPr/>
          </p:nvGrpSpPr>
          <p:grpSpPr>
            <a:xfrm>
              <a:off x="9271640" y="6035237"/>
              <a:ext cx="1245903" cy="455819"/>
              <a:chOff x="9271640" y="6035237"/>
              <a:chExt cx="1245903" cy="455819"/>
            </a:xfrm>
          </p:grpSpPr>
          <p:sp>
            <p:nvSpPr>
              <p:cNvPr id="160" name="Freihandform: Form 159">
                <a:extLst>
                  <a:ext uri="{FF2B5EF4-FFF2-40B4-BE49-F238E27FC236}">
                    <a16:creationId xmlns:a16="http://schemas.microsoft.com/office/drawing/2014/main" id="{A4F6384E-9F7E-4BF3-B077-082083491F83}"/>
                  </a:ext>
                </a:extLst>
              </p:cNvPr>
              <p:cNvSpPr/>
              <p:nvPr/>
            </p:nvSpPr>
            <p:spPr>
              <a:xfrm>
                <a:off x="9271640" y="6035237"/>
                <a:ext cx="1245903" cy="455819"/>
              </a:xfrm>
              <a:custGeom>
                <a:avLst/>
                <a:gdLst>
                  <a:gd name="connsiteX0" fmla="*/ 1245408 w 1245903"/>
                  <a:gd name="connsiteY0" fmla="*/ 456524 h 455819"/>
                  <a:gd name="connsiteX1" fmla="*/ -496 w 1245903"/>
                  <a:gd name="connsiteY1" fmla="*/ 456524 h 455819"/>
                  <a:gd name="connsiteX2" fmla="*/ -496 w 1245903"/>
                  <a:gd name="connsiteY2" fmla="*/ 704 h 455819"/>
                  <a:gd name="connsiteX3" fmla="*/ 1245408 w 1245903"/>
                  <a:gd name="connsiteY3" fmla="*/ 704 h 455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5903" h="455819">
                    <a:moveTo>
                      <a:pt x="1245408" y="456524"/>
                    </a:moveTo>
                    <a:lnTo>
                      <a:pt x="-496" y="456524"/>
                    </a:lnTo>
                    <a:lnTo>
                      <a:pt x="-496" y="704"/>
                    </a:lnTo>
                    <a:lnTo>
                      <a:pt x="1245408" y="704"/>
                    </a:lnTo>
                    <a:close/>
                  </a:path>
                </a:pathLst>
              </a:custGeom>
              <a:solidFill>
                <a:srgbClr val="06B67E">
                  <a:alpha val="67000"/>
                </a:srgbClr>
              </a:solidFill>
              <a:ln w="876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1" name="Textfeld 160">
                <a:extLst>
                  <a:ext uri="{FF2B5EF4-FFF2-40B4-BE49-F238E27FC236}">
                    <a16:creationId xmlns:a16="http://schemas.microsoft.com/office/drawing/2014/main" id="{CCF452F3-0551-42BA-B939-54663FA7DAC5}"/>
                  </a:ext>
                </a:extLst>
              </p:cNvPr>
              <p:cNvSpPr txBox="1"/>
              <p:nvPr/>
            </p:nvSpPr>
            <p:spPr>
              <a:xfrm>
                <a:off x="9250392" y="6014061"/>
                <a:ext cx="1139242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E28 Conceptual Object</a:t>
                </a:r>
              </a:p>
            </p:txBody>
          </p:sp>
          <p:sp>
            <p:nvSpPr>
              <p:cNvPr id="162" name="Textfeld 161">
                <a:extLst>
                  <a:ext uri="{FF2B5EF4-FFF2-40B4-BE49-F238E27FC236}">
                    <a16:creationId xmlns:a16="http://schemas.microsoft.com/office/drawing/2014/main" id="{795281D1-C601-4FCD-B473-E7880E0346BF}"/>
                  </a:ext>
                </a:extLst>
              </p:cNvPr>
              <p:cNvSpPr txBox="1"/>
              <p:nvPr/>
            </p:nvSpPr>
            <p:spPr>
              <a:xfrm>
                <a:off x="9627673" y="6119250"/>
                <a:ext cx="463646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(1647)</a:t>
                </a:r>
              </a:p>
            </p:txBody>
          </p:sp>
          <p:sp>
            <p:nvSpPr>
              <p:cNvPr id="163" name="Freihandform: Form 162">
                <a:extLst>
                  <a:ext uri="{FF2B5EF4-FFF2-40B4-BE49-F238E27FC236}">
                    <a16:creationId xmlns:a16="http://schemas.microsoft.com/office/drawing/2014/main" id="{A2D3D464-03B9-4309-8F8A-14601DDF1EA5}"/>
                  </a:ext>
                </a:extLst>
              </p:cNvPr>
              <p:cNvSpPr/>
              <p:nvPr/>
            </p:nvSpPr>
            <p:spPr>
              <a:xfrm>
                <a:off x="9271640" y="6315742"/>
                <a:ext cx="1245903" cy="24847"/>
              </a:xfrm>
              <a:custGeom>
                <a:avLst/>
                <a:gdLst>
                  <a:gd name="connsiteX0" fmla="*/ -496 w 1245903"/>
                  <a:gd name="connsiteY0" fmla="*/ 700 h 24847"/>
                  <a:gd name="connsiteX1" fmla="*/ 1245408 w 1245903"/>
                  <a:gd name="connsiteY1" fmla="*/ 700 h 24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45903" h="24847">
                    <a:moveTo>
                      <a:pt x="-496" y="700"/>
                    </a:moveTo>
                    <a:lnTo>
                      <a:pt x="1245408" y="700"/>
                    </a:lnTo>
                  </a:path>
                </a:pathLst>
              </a:custGeom>
              <a:noFill/>
              <a:ln w="876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4" name="Textfeld 163">
                <a:extLst>
                  <a:ext uri="{FF2B5EF4-FFF2-40B4-BE49-F238E27FC236}">
                    <a16:creationId xmlns:a16="http://schemas.microsoft.com/office/drawing/2014/main" id="{CC8C98C9-83B7-4B74-8687-5847BD561923}"/>
                  </a:ext>
                </a:extLst>
              </p:cNvPr>
              <p:cNvSpPr txBox="1"/>
              <p:nvPr/>
            </p:nvSpPr>
            <p:spPr>
              <a:xfrm>
                <a:off x="9509224" y="6294566"/>
                <a:ext cx="726866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Orang-Utang</a:t>
                </a:r>
              </a:p>
            </p:txBody>
          </p:sp>
        </p:grpSp>
        <p:grpSp>
          <p:nvGrpSpPr>
            <p:cNvPr id="165" name="Grafik 156">
              <a:extLst>
                <a:ext uri="{FF2B5EF4-FFF2-40B4-BE49-F238E27FC236}">
                  <a16:creationId xmlns:a16="http://schemas.microsoft.com/office/drawing/2014/main" id="{9E13D3CF-41B5-44B5-A140-B9CF977010C8}"/>
                </a:ext>
              </a:extLst>
            </p:cNvPr>
            <p:cNvGrpSpPr/>
            <p:nvPr/>
          </p:nvGrpSpPr>
          <p:grpSpPr>
            <a:xfrm>
              <a:off x="9267253" y="4737904"/>
              <a:ext cx="1245903" cy="455819"/>
              <a:chOff x="9267253" y="4737904"/>
              <a:chExt cx="1245903" cy="455819"/>
            </a:xfrm>
          </p:grpSpPr>
          <p:sp>
            <p:nvSpPr>
              <p:cNvPr id="166" name="Freihandform: Form 165">
                <a:extLst>
                  <a:ext uri="{FF2B5EF4-FFF2-40B4-BE49-F238E27FC236}">
                    <a16:creationId xmlns:a16="http://schemas.microsoft.com/office/drawing/2014/main" id="{D19265B0-50B0-4180-ABD0-398D7658E839}"/>
                  </a:ext>
                </a:extLst>
              </p:cNvPr>
              <p:cNvSpPr/>
              <p:nvPr/>
            </p:nvSpPr>
            <p:spPr>
              <a:xfrm>
                <a:off x="9267253" y="4737904"/>
                <a:ext cx="1245903" cy="455819"/>
              </a:xfrm>
              <a:custGeom>
                <a:avLst/>
                <a:gdLst>
                  <a:gd name="connsiteX0" fmla="*/ 1245408 w 1245903"/>
                  <a:gd name="connsiteY0" fmla="*/ 456472 h 455819"/>
                  <a:gd name="connsiteX1" fmla="*/ -496 w 1245903"/>
                  <a:gd name="connsiteY1" fmla="*/ 456472 h 455819"/>
                  <a:gd name="connsiteX2" fmla="*/ -496 w 1245903"/>
                  <a:gd name="connsiteY2" fmla="*/ 652 h 455819"/>
                  <a:gd name="connsiteX3" fmla="*/ 1245408 w 1245903"/>
                  <a:gd name="connsiteY3" fmla="*/ 652 h 455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5903" h="455819">
                    <a:moveTo>
                      <a:pt x="1245408" y="456472"/>
                    </a:moveTo>
                    <a:lnTo>
                      <a:pt x="-496" y="456472"/>
                    </a:lnTo>
                    <a:lnTo>
                      <a:pt x="-496" y="652"/>
                    </a:lnTo>
                    <a:lnTo>
                      <a:pt x="1245408" y="652"/>
                    </a:lnTo>
                    <a:close/>
                  </a:path>
                </a:pathLst>
              </a:custGeom>
              <a:solidFill>
                <a:srgbClr val="BBC1BF"/>
              </a:solidFill>
              <a:ln w="876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7" name="Textfeld 166">
                <a:extLst>
                  <a:ext uri="{FF2B5EF4-FFF2-40B4-BE49-F238E27FC236}">
                    <a16:creationId xmlns:a16="http://schemas.microsoft.com/office/drawing/2014/main" id="{E12FFEF3-BD9B-4E07-81A7-94F329193436}"/>
                  </a:ext>
                </a:extLst>
              </p:cNvPr>
              <p:cNvSpPr txBox="1"/>
              <p:nvPr/>
            </p:nvSpPr>
            <p:spPr>
              <a:xfrm>
                <a:off x="9246005" y="4716728"/>
                <a:ext cx="1174338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E71 Human-Made Thing</a:t>
                </a:r>
              </a:p>
            </p:txBody>
          </p:sp>
        </p:grpSp>
        <p:grpSp>
          <p:nvGrpSpPr>
            <p:cNvPr id="168" name="Grafik 156">
              <a:extLst>
                <a:ext uri="{FF2B5EF4-FFF2-40B4-BE49-F238E27FC236}">
                  <a16:creationId xmlns:a16="http://schemas.microsoft.com/office/drawing/2014/main" id="{F893BB79-1CAB-4284-AF7A-98009D816240}"/>
                </a:ext>
              </a:extLst>
            </p:cNvPr>
            <p:cNvGrpSpPr/>
            <p:nvPr/>
          </p:nvGrpSpPr>
          <p:grpSpPr>
            <a:xfrm>
              <a:off x="9267253" y="3488779"/>
              <a:ext cx="1245903" cy="455819"/>
              <a:chOff x="9267253" y="3488779"/>
              <a:chExt cx="1245903" cy="455819"/>
            </a:xfrm>
          </p:grpSpPr>
          <p:sp>
            <p:nvSpPr>
              <p:cNvPr id="169" name="Freihandform: Form 168">
                <a:extLst>
                  <a:ext uri="{FF2B5EF4-FFF2-40B4-BE49-F238E27FC236}">
                    <a16:creationId xmlns:a16="http://schemas.microsoft.com/office/drawing/2014/main" id="{5D99E4F2-AB0A-4145-BB3F-CE2DD599D176}"/>
                  </a:ext>
                </a:extLst>
              </p:cNvPr>
              <p:cNvSpPr/>
              <p:nvPr/>
            </p:nvSpPr>
            <p:spPr>
              <a:xfrm>
                <a:off x="9267253" y="3488779"/>
                <a:ext cx="1245903" cy="455819"/>
              </a:xfrm>
              <a:custGeom>
                <a:avLst/>
                <a:gdLst>
                  <a:gd name="connsiteX0" fmla="*/ 1245408 w 1245903"/>
                  <a:gd name="connsiteY0" fmla="*/ 602 h 455819"/>
                  <a:gd name="connsiteX1" fmla="*/ 1245408 w 1245903"/>
                  <a:gd name="connsiteY1" fmla="*/ 456421 h 455819"/>
                  <a:gd name="connsiteX2" fmla="*/ -496 w 1245903"/>
                  <a:gd name="connsiteY2" fmla="*/ 456421 h 455819"/>
                  <a:gd name="connsiteX3" fmla="*/ -496 w 1245903"/>
                  <a:gd name="connsiteY3" fmla="*/ 602 h 455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5903" h="455819">
                    <a:moveTo>
                      <a:pt x="1245408" y="602"/>
                    </a:moveTo>
                    <a:lnTo>
                      <a:pt x="1245408" y="456421"/>
                    </a:lnTo>
                    <a:lnTo>
                      <a:pt x="-496" y="456421"/>
                    </a:lnTo>
                    <a:lnTo>
                      <a:pt x="-496" y="602"/>
                    </a:lnTo>
                    <a:close/>
                  </a:path>
                </a:pathLst>
              </a:custGeom>
              <a:solidFill>
                <a:srgbClr val="BBC1BF"/>
              </a:solidFill>
              <a:ln w="876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0" name="Textfeld 169">
                <a:extLst>
                  <a:ext uri="{FF2B5EF4-FFF2-40B4-BE49-F238E27FC236}">
                    <a16:creationId xmlns:a16="http://schemas.microsoft.com/office/drawing/2014/main" id="{896AAB98-8F1A-498E-848E-E2ABC85E59AC}"/>
                  </a:ext>
                </a:extLst>
              </p:cNvPr>
              <p:cNvSpPr txBox="1"/>
              <p:nvPr/>
            </p:nvSpPr>
            <p:spPr>
              <a:xfrm>
                <a:off x="9561867" y="3467606"/>
                <a:ext cx="595256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E70 Thing</a:t>
                </a:r>
              </a:p>
            </p:txBody>
          </p:sp>
        </p:grpSp>
        <p:sp>
          <p:nvSpPr>
            <p:cNvPr id="171" name="Freihandform: Form 170">
              <a:extLst>
                <a:ext uri="{FF2B5EF4-FFF2-40B4-BE49-F238E27FC236}">
                  <a16:creationId xmlns:a16="http://schemas.microsoft.com/office/drawing/2014/main" id="{17A525BA-DDCC-41A5-9988-0A67EB5681AF}"/>
                </a:ext>
              </a:extLst>
            </p:cNvPr>
            <p:cNvSpPr/>
            <p:nvPr/>
          </p:nvSpPr>
          <p:spPr>
            <a:xfrm>
              <a:off x="9267253" y="2244041"/>
              <a:ext cx="1245903" cy="455819"/>
            </a:xfrm>
            <a:custGeom>
              <a:avLst/>
              <a:gdLst>
                <a:gd name="connsiteX0" fmla="*/ 1245408 w 1245903"/>
                <a:gd name="connsiteY0" fmla="*/ 551 h 455819"/>
                <a:gd name="connsiteX1" fmla="*/ 1245408 w 1245903"/>
                <a:gd name="connsiteY1" fmla="*/ 456371 h 455819"/>
                <a:gd name="connsiteX2" fmla="*/ -496 w 1245903"/>
                <a:gd name="connsiteY2" fmla="*/ 456371 h 455819"/>
                <a:gd name="connsiteX3" fmla="*/ -496 w 1245903"/>
                <a:gd name="connsiteY3" fmla="*/ 551 h 455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5903" h="455819">
                  <a:moveTo>
                    <a:pt x="1245408" y="551"/>
                  </a:moveTo>
                  <a:lnTo>
                    <a:pt x="1245408" y="456371"/>
                  </a:lnTo>
                  <a:lnTo>
                    <a:pt x="-496" y="456371"/>
                  </a:lnTo>
                  <a:lnTo>
                    <a:pt x="-496" y="551"/>
                  </a:lnTo>
                  <a:close/>
                </a:path>
              </a:pathLst>
            </a:custGeom>
            <a:solidFill>
              <a:srgbClr val="BBC1BF"/>
            </a:solidFill>
            <a:ln w="876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" name="Textfeld 171">
              <a:extLst>
                <a:ext uri="{FF2B5EF4-FFF2-40B4-BE49-F238E27FC236}">
                  <a16:creationId xmlns:a16="http://schemas.microsoft.com/office/drawing/2014/main" id="{F55BF58E-0FB3-480D-9F51-58E612B10BFD}"/>
                </a:ext>
              </a:extLst>
            </p:cNvPr>
            <p:cNvSpPr txBox="1"/>
            <p:nvPr/>
          </p:nvSpPr>
          <p:spPr>
            <a:xfrm>
              <a:off x="9351293" y="2222868"/>
              <a:ext cx="981311" cy="1966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76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E77 Persistent Item</a:t>
              </a:r>
            </a:p>
          </p:txBody>
        </p:sp>
        <p:grpSp>
          <p:nvGrpSpPr>
            <p:cNvPr id="173" name="Grafik 156">
              <a:extLst>
                <a:ext uri="{FF2B5EF4-FFF2-40B4-BE49-F238E27FC236}">
                  <a16:creationId xmlns:a16="http://schemas.microsoft.com/office/drawing/2014/main" id="{98D1778F-7F51-4185-B63E-6EDCE87F6B84}"/>
                </a:ext>
              </a:extLst>
            </p:cNvPr>
            <p:cNvGrpSpPr/>
            <p:nvPr/>
          </p:nvGrpSpPr>
          <p:grpSpPr>
            <a:xfrm>
              <a:off x="9271640" y="4388"/>
              <a:ext cx="1245903" cy="455819"/>
              <a:chOff x="9271640" y="4388"/>
              <a:chExt cx="1245903" cy="455819"/>
            </a:xfrm>
          </p:grpSpPr>
          <p:sp>
            <p:nvSpPr>
              <p:cNvPr id="174" name="Freihandform: Form 173">
                <a:extLst>
                  <a:ext uri="{FF2B5EF4-FFF2-40B4-BE49-F238E27FC236}">
                    <a16:creationId xmlns:a16="http://schemas.microsoft.com/office/drawing/2014/main" id="{855F235E-694C-413B-8230-63DC1A7C2B26}"/>
                  </a:ext>
                </a:extLst>
              </p:cNvPr>
              <p:cNvSpPr/>
              <p:nvPr/>
            </p:nvSpPr>
            <p:spPr>
              <a:xfrm>
                <a:off x="9271640" y="4388"/>
                <a:ext cx="1245903" cy="455819"/>
              </a:xfrm>
              <a:custGeom>
                <a:avLst/>
                <a:gdLst>
                  <a:gd name="connsiteX0" fmla="*/ -496 w 1245903"/>
                  <a:gd name="connsiteY0" fmla="*/ 461 h 455819"/>
                  <a:gd name="connsiteX1" fmla="*/ 1245408 w 1245903"/>
                  <a:gd name="connsiteY1" fmla="*/ 461 h 455819"/>
                  <a:gd name="connsiteX2" fmla="*/ 1245408 w 1245903"/>
                  <a:gd name="connsiteY2" fmla="*/ 456281 h 455819"/>
                  <a:gd name="connsiteX3" fmla="*/ -496 w 1245903"/>
                  <a:gd name="connsiteY3" fmla="*/ 456281 h 455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5903" h="455819">
                    <a:moveTo>
                      <a:pt x="-496" y="461"/>
                    </a:moveTo>
                    <a:lnTo>
                      <a:pt x="1245408" y="461"/>
                    </a:lnTo>
                    <a:lnTo>
                      <a:pt x="1245408" y="456281"/>
                    </a:lnTo>
                    <a:lnTo>
                      <a:pt x="-496" y="456281"/>
                    </a:lnTo>
                    <a:close/>
                  </a:path>
                </a:pathLst>
              </a:custGeom>
              <a:solidFill>
                <a:srgbClr val="BBC1BF"/>
              </a:solidFill>
              <a:ln w="876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5" name="Textfeld 174">
                <a:extLst>
                  <a:ext uri="{FF2B5EF4-FFF2-40B4-BE49-F238E27FC236}">
                    <a16:creationId xmlns:a16="http://schemas.microsoft.com/office/drawing/2014/main" id="{3EBF12FC-B4DD-43DF-B06F-DA0973D7BAC8}"/>
                  </a:ext>
                </a:extLst>
              </p:cNvPr>
              <p:cNvSpPr txBox="1"/>
              <p:nvPr/>
            </p:nvSpPr>
            <p:spPr>
              <a:xfrm>
                <a:off x="9460967" y="-16786"/>
                <a:ext cx="761961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 CRM Entity</a:t>
                </a:r>
              </a:p>
            </p:txBody>
          </p:sp>
        </p:grpSp>
        <p:sp>
          <p:nvSpPr>
            <p:cNvPr id="176" name="Freihandform: Form 175">
              <a:extLst>
                <a:ext uri="{FF2B5EF4-FFF2-40B4-BE49-F238E27FC236}">
                  <a16:creationId xmlns:a16="http://schemas.microsoft.com/office/drawing/2014/main" id="{DF5AB3D3-45E4-4C32-A4D0-3EB524D1449A}"/>
                </a:ext>
              </a:extLst>
            </p:cNvPr>
            <p:cNvSpPr/>
            <p:nvPr/>
          </p:nvSpPr>
          <p:spPr>
            <a:xfrm>
              <a:off x="9859496" y="464593"/>
              <a:ext cx="24871" cy="1709324"/>
            </a:xfrm>
            <a:custGeom>
              <a:avLst/>
              <a:gdLst>
                <a:gd name="connsiteX0" fmla="*/ -491 w 24871"/>
                <a:gd name="connsiteY0" fmla="*/ 734 h 1709324"/>
                <a:gd name="connsiteX1" fmla="*/ -491 w 24871"/>
                <a:gd name="connsiteY1" fmla="*/ 1710059 h 170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871" h="1709324">
                  <a:moveTo>
                    <a:pt x="-491" y="734"/>
                  </a:moveTo>
                  <a:lnTo>
                    <a:pt x="-491" y="1710059"/>
                  </a:lnTo>
                </a:path>
              </a:pathLst>
            </a:custGeom>
            <a:noFill/>
            <a:ln w="11253" cap="flat">
              <a:solidFill>
                <a:srgbClr val="BBC1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" name="Freihandform: Form 176">
              <a:extLst>
                <a:ext uri="{FF2B5EF4-FFF2-40B4-BE49-F238E27FC236}">
                  <a16:creationId xmlns:a16="http://schemas.microsoft.com/office/drawing/2014/main" id="{C408D425-7AA7-4E50-8EDB-CDAA7857A841}"/>
                </a:ext>
              </a:extLst>
            </p:cNvPr>
            <p:cNvSpPr/>
            <p:nvPr/>
          </p:nvSpPr>
          <p:spPr>
            <a:xfrm>
              <a:off x="9859496" y="2699863"/>
              <a:ext cx="24871" cy="723175"/>
            </a:xfrm>
            <a:custGeom>
              <a:avLst/>
              <a:gdLst>
                <a:gd name="connsiteX0" fmla="*/ -491 w 24871"/>
                <a:gd name="connsiteY0" fmla="*/ 606 h 723175"/>
                <a:gd name="connsiteX1" fmla="*/ -491 w 24871"/>
                <a:gd name="connsiteY1" fmla="*/ 723782 h 72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871" h="723175">
                  <a:moveTo>
                    <a:pt x="-491" y="606"/>
                  </a:moveTo>
                  <a:lnTo>
                    <a:pt x="-491" y="723782"/>
                  </a:lnTo>
                </a:path>
              </a:pathLst>
            </a:custGeom>
            <a:noFill/>
            <a:ln w="11253" cap="flat">
              <a:solidFill>
                <a:srgbClr val="BBC1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ihandform: Form 177">
              <a:extLst>
                <a:ext uri="{FF2B5EF4-FFF2-40B4-BE49-F238E27FC236}">
                  <a16:creationId xmlns:a16="http://schemas.microsoft.com/office/drawing/2014/main" id="{E976E6F0-D57D-4DC0-8B2B-D5937BC6687A}"/>
                </a:ext>
              </a:extLst>
            </p:cNvPr>
            <p:cNvSpPr/>
            <p:nvPr/>
          </p:nvSpPr>
          <p:spPr>
            <a:xfrm>
              <a:off x="9859496" y="3948985"/>
              <a:ext cx="24871" cy="723175"/>
            </a:xfrm>
            <a:custGeom>
              <a:avLst/>
              <a:gdLst>
                <a:gd name="connsiteX0" fmla="*/ -491 w 24871"/>
                <a:gd name="connsiteY0" fmla="*/ 514 h 723175"/>
                <a:gd name="connsiteX1" fmla="*/ -491 w 24871"/>
                <a:gd name="connsiteY1" fmla="*/ 723689 h 72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871" h="723175">
                  <a:moveTo>
                    <a:pt x="-491" y="514"/>
                  </a:moveTo>
                  <a:lnTo>
                    <a:pt x="-491" y="723689"/>
                  </a:lnTo>
                </a:path>
              </a:pathLst>
            </a:custGeom>
            <a:noFill/>
            <a:ln w="11253" cap="flat">
              <a:solidFill>
                <a:srgbClr val="BBC1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" name="Freihandform: Form 178">
              <a:extLst>
                <a:ext uri="{FF2B5EF4-FFF2-40B4-BE49-F238E27FC236}">
                  <a16:creationId xmlns:a16="http://schemas.microsoft.com/office/drawing/2014/main" id="{2704681C-F5BE-4186-BD2D-5DF1581B36B2}"/>
                </a:ext>
              </a:extLst>
            </p:cNvPr>
            <p:cNvSpPr/>
            <p:nvPr/>
          </p:nvSpPr>
          <p:spPr>
            <a:xfrm>
              <a:off x="9859496" y="5198106"/>
              <a:ext cx="24871" cy="788918"/>
            </a:xfrm>
            <a:custGeom>
              <a:avLst/>
              <a:gdLst>
                <a:gd name="connsiteX0" fmla="*/ -491 w 24871"/>
                <a:gd name="connsiteY0" fmla="*/ 419 h 788918"/>
                <a:gd name="connsiteX1" fmla="*/ -491 w 24871"/>
                <a:gd name="connsiteY1" fmla="*/ 789338 h 788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871" h="788918">
                  <a:moveTo>
                    <a:pt x="-491" y="419"/>
                  </a:moveTo>
                  <a:lnTo>
                    <a:pt x="-491" y="789338"/>
                  </a:lnTo>
                </a:path>
              </a:pathLst>
            </a:custGeom>
            <a:noFill/>
            <a:ln w="11253" cap="flat">
              <a:solidFill>
                <a:srgbClr val="BBC1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180" name="Grafik 156">
              <a:extLst>
                <a:ext uri="{FF2B5EF4-FFF2-40B4-BE49-F238E27FC236}">
                  <a16:creationId xmlns:a16="http://schemas.microsoft.com/office/drawing/2014/main" id="{24E5579F-CCCE-4FAE-9007-BAA6635F1CF6}"/>
                </a:ext>
              </a:extLst>
            </p:cNvPr>
            <p:cNvGrpSpPr/>
            <p:nvPr/>
          </p:nvGrpSpPr>
          <p:grpSpPr>
            <a:xfrm>
              <a:off x="9991106" y="596079"/>
              <a:ext cx="2039947" cy="657432"/>
              <a:chOff x="9991106" y="596079"/>
              <a:chExt cx="2039947" cy="657432"/>
            </a:xfrm>
          </p:grpSpPr>
          <p:sp>
            <p:nvSpPr>
              <p:cNvPr id="181" name="Textfeld 180">
                <a:extLst>
                  <a:ext uri="{FF2B5EF4-FFF2-40B4-BE49-F238E27FC236}">
                    <a16:creationId xmlns:a16="http://schemas.microsoft.com/office/drawing/2014/main" id="{20777BFA-EA82-46A8-A98D-38FA370B01A8}"/>
                  </a:ext>
                </a:extLst>
              </p:cNvPr>
              <p:cNvSpPr txBox="1"/>
              <p:nvPr/>
            </p:nvSpPr>
            <p:spPr>
              <a:xfrm>
                <a:off x="9954327" y="594083"/>
                <a:ext cx="1621810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P1 is identified by: E41 Appellation</a:t>
                </a:r>
              </a:p>
            </p:txBody>
          </p:sp>
          <p:sp>
            <p:nvSpPr>
              <p:cNvPr id="182" name="Textfeld 181">
                <a:extLst>
                  <a:ext uri="{FF2B5EF4-FFF2-40B4-BE49-F238E27FC236}">
                    <a16:creationId xmlns:a16="http://schemas.microsoft.com/office/drawing/2014/main" id="{2ADBC7AF-8D84-4248-8EE9-F988B4D697A6}"/>
                  </a:ext>
                </a:extLst>
              </p:cNvPr>
              <p:cNvSpPr txBox="1"/>
              <p:nvPr/>
            </p:nvSpPr>
            <p:spPr>
              <a:xfrm>
                <a:off x="9954327" y="714612"/>
                <a:ext cx="1121694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 has type: E55 Type</a:t>
                </a:r>
              </a:p>
            </p:txBody>
          </p:sp>
          <p:sp>
            <p:nvSpPr>
              <p:cNvPr id="183" name="Textfeld 182">
                <a:extLst>
                  <a:ext uri="{FF2B5EF4-FFF2-40B4-BE49-F238E27FC236}">
                    <a16:creationId xmlns:a16="http://schemas.microsoft.com/office/drawing/2014/main" id="{923E0A30-9781-4A0E-A729-5BA86D251D0B}"/>
                  </a:ext>
                </a:extLst>
              </p:cNvPr>
              <p:cNvSpPr txBox="1"/>
              <p:nvPr/>
            </p:nvSpPr>
            <p:spPr>
              <a:xfrm>
                <a:off x="9954327" y="835142"/>
                <a:ext cx="1165564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P3 has note: E62 String</a:t>
                </a:r>
              </a:p>
            </p:txBody>
          </p:sp>
          <p:sp>
            <p:nvSpPr>
              <p:cNvPr id="184" name="Textfeld 183">
                <a:extLst>
                  <a:ext uri="{FF2B5EF4-FFF2-40B4-BE49-F238E27FC236}">
                    <a16:creationId xmlns:a16="http://schemas.microsoft.com/office/drawing/2014/main" id="{160FD939-E58D-466A-9539-18FD989D6497}"/>
                  </a:ext>
                </a:extLst>
              </p:cNvPr>
              <p:cNvSpPr txBox="1"/>
              <p:nvPr/>
            </p:nvSpPr>
            <p:spPr>
              <a:xfrm>
                <a:off x="9954327" y="955671"/>
                <a:ext cx="1955221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P48 has preferred identified: E42 Identifier</a:t>
                </a:r>
              </a:p>
            </p:txBody>
          </p:sp>
          <p:sp>
            <p:nvSpPr>
              <p:cNvPr id="185" name="Textfeld 184">
                <a:extLst>
                  <a:ext uri="{FF2B5EF4-FFF2-40B4-BE49-F238E27FC236}">
                    <a16:creationId xmlns:a16="http://schemas.microsoft.com/office/drawing/2014/main" id="{E4B679A3-3BAA-4DB3-A04E-FDE007DA31D4}"/>
                  </a:ext>
                </a:extLst>
              </p:cNvPr>
              <p:cNvSpPr txBox="1"/>
              <p:nvPr/>
            </p:nvSpPr>
            <p:spPr>
              <a:xfrm>
                <a:off x="9954327" y="1076200"/>
                <a:ext cx="1332269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P137 exemplifies: E55 Type</a:t>
                </a:r>
              </a:p>
            </p:txBody>
          </p:sp>
          <p:sp>
            <p:nvSpPr>
              <p:cNvPr id="186" name="Freihandform: Form 185">
                <a:extLst>
                  <a:ext uri="{FF2B5EF4-FFF2-40B4-BE49-F238E27FC236}">
                    <a16:creationId xmlns:a16="http://schemas.microsoft.com/office/drawing/2014/main" id="{E83FE142-58B3-439D-8CBA-C1E91F62E209}"/>
                  </a:ext>
                </a:extLst>
              </p:cNvPr>
              <p:cNvSpPr/>
              <p:nvPr/>
            </p:nvSpPr>
            <p:spPr>
              <a:xfrm>
                <a:off x="9991106" y="596079"/>
                <a:ext cx="2039947" cy="657432"/>
              </a:xfrm>
              <a:custGeom>
                <a:avLst/>
                <a:gdLst>
                  <a:gd name="connsiteX0" fmla="*/ 2039379 w 2039947"/>
                  <a:gd name="connsiteY0" fmla="*/ 771 h 657432"/>
                  <a:gd name="connsiteX1" fmla="*/ 2039379 w 2039947"/>
                  <a:gd name="connsiteY1" fmla="*/ 2108 h 657432"/>
                  <a:gd name="connsiteX2" fmla="*/ 2039379 w 2039947"/>
                  <a:gd name="connsiteY2" fmla="*/ 656866 h 657432"/>
                  <a:gd name="connsiteX3" fmla="*/ 2039379 w 2039947"/>
                  <a:gd name="connsiteY3" fmla="*/ 658203 h 657432"/>
                  <a:gd name="connsiteX4" fmla="*/ -569 w 2039947"/>
                  <a:gd name="connsiteY4" fmla="*/ 658203 h 657432"/>
                  <a:gd name="connsiteX5" fmla="*/ -569 w 2039947"/>
                  <a:gd name="connsiteY5" fmla="*/ 656866 h 657432"/>
                  <a:gd name="connsiteX6" fmla="*/ -569 w 2039947"/>
                  <a:gd name="connsiteY6" fmla="*/ 2108 h 657432"/>
                  <a:gd name="connsiteX7" fmla="*/ -569 w 2039947"/>
                  <a:gd name="connsiteY7" fmla="*/ 771 h 65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9947" h="657432">
                    <a:moveTo>
                      <a:pt x="2039379" y="771"/>
                    </a:moveTo>
                    <a:cubicBezTo>
                      <a:pt x="2039379" y="771"/>
                      <a:pt x="2039379" y="1370"/>
                      <a:pt x="2039379" y="2108"/>
                    </a:cubicBezTo>
                    <a:lnTo>
                      <a:pt x="2039379" y="656866"/>
                    </a:lnTo>
                    <a:cubicBezTo>
                      <a:pt x="2039379" y="657605"/>
                      <a:pt x="2039379" y="658203"/>
                      <a:pt x="2039379" y="658203"/>
                    </a:cubicBezTo>
                    <a:lnTo>
                      <a:pt x="-569" y="658203"/>
                    </a:lnTo>
                    <a:cubicBezTo>
                      <a:pt x="-569" y="658203"/>
                      <a:pt x="-569" y="657605"/>
                      <a:pt x="-569" y="656866"/>
                    </a:cubicBezTo>
                    <a:lnTo>
                      <a:pt x="-569" y="2108"/>
                    </a:lnTo>
                    <a:cubicBezTo>
                      <a:pt x="-569" y="1370"/>
                      <a:pt x="-569" y="771"/>
                      <a:pt x="-569" y="771"/>
                    </a:cubicBezTo>
                    <a:close/>
                  </a:path>
                </a:pathLst>
              </a:custGeom>
              <a:noFill/>
              <a:ln w="11253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187" name="Freihandform: Form 186">
              <a:extLst>
                <a:ext uri="{FF2B5EF4-FFF2-40B4-BE49-F238E27FC236}">
                  <a16:creationId xmlns:a16="http://schemas.microsoft.com/office/drawing/2014/main" id="{96D48CA9-FCCB-439C-A985-0EB128B30367}"/>
                </a:ext>
              </a:extLst>
            </p:cNvPr>
            <p:cNvSpPr/>
            <p:nvPr/>
          </p:nvSpPr>
          <p:spPr>
            <a:xfrm>
              <a:off x="7095696" y="2831350"/>
              <a:ext cx="2632190" cy="460202"/>
            </a:xfrm>
            <a:custGeom>
              <a:avLst/>
              <a:gdLst>
                <a:gd name="connsiteX0" fmla="*/ 2631806 w 2632190"/>
                <a:gd name="connsiteY0" fmla="*/ 606 h 460202"/>
                <a:gd name="connsiteX1" fmla="*/ 2631806 w 2632190"/>
                <a:gd name="connsiteY1" fmla="*/ 1943 h 460202"/>
                <a:gd name="connsiteX2" fmla="*/ 2631806 w 2632190"/>
                <a:gd name="connsiteY2" fmla="*/ 459472 h 460202"/>
                <a:gd name="connsiteX3" fmla="*/ 2631806 w 2632190"/>
                <a:gd name="connsiteY3" fmla="*/ 460809 h 460202"/>
                <a:gd name="connsiteX4" fmla="*/ -384 w 2632190"/>
                <a:gd name="connsiteY4" fmla="*/ 460809 h 460202"/>
                <a:gd name="connsiteX5" fmla="*/ -384 w 2632190"/>
                <a:gd name="connsiteY5" fmla="*/ 459472 h 460202"/>
                <a:gd name="connsiteX6" fmla="*/ -384 w 2632190"/>
                <a:gd name="connsiteY6" fmla="*/ 1943 h 460202"/>
                <a:gd name="connsiteX7" fmla="*/ -384 w 2632190"/>
                <a:gd name="connsiteY7" fmla="*/ 606 h 46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2190" h="460202">
                  <a:moveTo>
                    <a:pt x="2631806" y="606"/>
                  </a:moveTo>
                  <a:cubicBezTo>
                    <a:pt x="2631806" y="606"/>
                    <a:pt x="2631806" y="1205"/>
                    <a:pt x="2631806" y="1943"/>
                  </a:cubicBezTo>
                  <a:lnTo>
                    <a:pt x="2631806" y="459472"/>
                  </a:lnTo>
                  <a:cubicBezTo>
                    <a:pt x="2631806" y="460210"/>
                    <a:pt x="2631806" y="460809"/>
                    <a:pt x="2631806" y="460809"/>
                  </a:cubicBezTo>
                  <a:lnTo>
                    <a:pt x="-384" y="460809"/>
                  </a:lnTo>
                  <a:cubicBezTo>
                    <a:pt x="-384" y="460809"/>
                    <a:pt x="-384" y="460210"/>
                    <a:pt x="-384" y="459472"/>
                  </a:cubicBezTo>
                  <a:lnTo>
                    <a:pt x="-384" y="1943"/>
                  </a:lnTo>
                  <a:cubicBezTo>
                    <a:pt x="-384" y="1205"/>
                    <a:pt x="-384" y="606"/>
                    <a:pt x="-384" y="606"/>
                  </a:cubicBezTo>
                  <a:close/>
                </a:path>
              </a:pathLst>
            </a:custGeom>
            <a:noFill/>
            <a:ln w="11253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8" name="Freihandform: Form 187">
              <a:extLst>
                <a:ext uri="{FF2B5EF4-FFF2-40B4-BE49-F238E27FC236}">
                  <a16:creationId xmlns:a16="http://schemas.microsoft.com/office/drawing/2014/main" id="{F69FE70F-37CB-46BD-A3F0-3590B1FBC838}"/>
                </a:ext>
              </a:extLst>
            </p:cNvPr>
            <p:cNvSpPr/>
            <p:nvPr/>
          </p:nvSpPr>
          <p:spPr>
            <a:xfrm>
              <a:off x="8016963" y="4080471"/>
              <a:ext cx="1710923" cy="328716"/>
            </a:xfrm>
            <a:custGeom>
              <a:avLst/>
              <a:gdLst>
                <a:gd name="connsiteX0" fmla="*/ 1710505 w 1710923"/>
                <a:gd name="connsiteY0" fmla="*/ 518 h 328716"/>
                <a:gd name="connsiteX1" fmla="*/ 1710505 w 1710923"/>
                <a:gd name="connsiteY1" fmla="*/ 1855 h 328716"/>
                <a:gd name="connsiteX2" fmla="*/ 1710505 w 1710923"/>
                <a:gd name="connsiteY2" fmla="*/ 327898 h 328716"/>
                <a:gd name="connsiteX3" fmla="*/ 1710505 w 1710923"/>
                <a:gd name="connsiteY3" fmla="*/ 329235 h 328716"/>
                <a:gd name="connsiteX4" fmla="*/ -418 w 1710923"/>
                <a:gd name="connsiteY4" fmla="*/ 329235 h 328716"/>
                <a:gd name="connsiteX5" fmla="*/ -418 w 1710923"/>
                <a:gd name="connsiteY5" fmla="*/ 327898 h 328716"/>
                <a:gd name="connsiteX6" fmla="*/ -418 w 1710923"/>
                <a:gd name="connsiteY6" fmla="*/ 1855 h 328716"/>
                <a:gd name="connsiteX7" fmla="*/ -418 w 1710923"/>
                <a:gd name="connsiteY7" fmla="*/ 518 h 32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0923" h="328716">
                  <a:moveTo>
                    <a:pt x="1710505" y="518"/>
                  </a:moveTo>
                  <a:cubicBezTo>
                    <a:pt x="1710505" y="518"/>
                    <a:pt x="1710505" y="1117"/>
                    <a:pt x="1710505" y="1855"/>
                  </a:cubicBezTo>
                  <a:lnTo>
                    <a:pt x="1710505" y="327898"/>
                  </a:lnTo>
                  <a:cubicBezTo>
                    <a:pt x="1710505" y="328636"/>
                    <a:pt x="1710505" y="329235"/>
                    <a:pt x="1710505" y="329235"/>
                  </a:cubicBezTo>
                  <a:lnTo>
                    <a:pt x="-418" y="329235"/>
                  </a:lnTo>
                  <a:cubicBezTo>
                    <a:pt x="-418" y="329235"/>
                    <a:pt x="-418" y="328636"/>
                    <a:pt x="-418" y="327898"/>
                  </a:cubicBezTo>
                  <a:lnTo>
                    <a:pt x="-418" y="1855"/>
                  </a:lnTo>
                  <a:cubicBezTo>
                    <a:pt x="-418" y="1117"/>
                    <a:pt x="-418" y="518"/>
                    <a:pt x="-418" y="518"/>
                  </a:cubicBezTo>
                  <a:close/>
                </a:path>
              </a:pathLst>
            </a:custGeom>
            <a:noFill/>
            <a:ln w="11253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189" name="Grafik 156">
              <a:extLst>
                <a:ext uri="{FF2B5EF4-FFF2-40B4-BE49-F238E27FC236}">
                  <a16:creationId xmlns:a16="http://schemas.microsoft.com/office/drawing/2014/main" id="{2339C1BC-0377-4BC1-AD10-2D8D8A073888}"/>
                </a:ext>
              </a:extLst>
            </p:cNvPr>
            <p:cNvGrpSpPr/>
            <p:nvPr/>
          </p:nvGrpSpPr>
          <p:grpSpPr>
            <a:xfrm>
              <a:off x="9991106" y="4080471"/>
              <a:ext cx="1710923" cy="460202"/>
              <a:chOff x="9991106" y="4080471"/>
              <a:chExt cx="1710923" cy="460202"/>
            </a:xfrm>
          </p:grpSpPr>
          <p:sp>
            <p:nvSpPr>
              <p:cNvPr id="190" name="Textfeld 189">
                <a:extLst>
                  <a:ext uri="{FF2B5EF4-FFF2-40B4-BE49-F238E27FC236}">
                    <a16:creationId xmlns:a16="http://schemas.microsoft.com/office/drawing/2014/main" id="{42C42879-810F-4D2B-BB83-8D6B8B22EFD8}"/>
                  </a:ext>
                </a:extLst>
              </p:cNvPr>
              <p:cNvSpPr txBox="1"/>
              <p:nvPr/>
            </p:nvSpPr>
            <p:spPr>
              <a:xfrm>
                <a:off x="9959899" y="4077888"/>
                <a:ext cx="1639358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P43 has dimension: E54 Dimension</a:t>
                </a:r>
              </a:p>
            </p:txBody>
          </p:sp>
          <p:sp>
            <p:nvSpPr>
              <p:cNvPr id="191" name="Textfeld 190">
                <a:extLst>
                  <a:ext uri="{FF2B5EF4-FFF2-40B4-BE49-F238E27FC236}">
                    <a16:creationId xmlns:a16="http://schemas.microsoft.com/office/drawing/2014/main" id="{65AE061B-7C18-4F1E-BF40-782530E20B2D}"/>
                  </a:ext>
                </a:extLst>
              </p:cNvPr>
              <p:cNvSpPr txBox="1"/>
              <p:nvPr/>
            </p:nvSpPr>
            <p:spPr>
              <a:xfrm>
                <a:off x="9959899" y="4198417"/>
                <a:ext cx="1674454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P101 had as general use: E55 Type</a:t>
                </a:r>
              </a:p>
            </p:txBody>
          </p:sp>
          <p:sp>
            <p:nvSpPr>
              <p:cNvPr id="192" name="Textfeld 191">
                <a:extLst>
                  <a:ext uri="{FF2B5EF4-FFF2-40B4-BE49-F238E27FC236}">
                    <a16:creationId xmlns:a16="http://schemas.microsoft.com/office/drawing/2014/main" id="{595B7FB1-CEFB-49BA-80C2-7E79FCE93683}"/>
                  </a:ext>
                </a:extLst>
              </p:cNvPr>
              <p:cNvSpPr txBox="1"/>
              <p:nvPr/>
            </p:nvSpPr>
            <p:spPr>
              <a:xfrm>
                <a:off x="9959899" y="4318946"/>
                <a:ext cx="1683228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P130 shows features of: E70 Thing</a:t>
                </a:r>
              </a:p>
            </p:txBody>
          </p:sp>
          <p:sp>
            <p:nvSpPr>
              <p:cNvPr id="193" name="Freihandform: Form 192">
                <a:extLst>
                  <a:ext uri="{FF2B5EF4-FFF2-40B4-BE49-F238E27FC236}">
                    <a16:creationId xmlns:a16="http://schemas.microsoft.com/office/drawing/2014/main" id="{31400D53-4BA4-496A-AEFF-8A80E29CBA50}"/>
                  </a:ext>
                </a:extLst>
              </p:cNvPr>
              <p:cNvSpPr/>
              <p:nvPr/>
            </p:nvSpPr>
            <p:spPr>
              <a:xfrm>
                <a:off x="9991106" y="4080471"/>
                <a:ext cx="1710923" cy="460202"/>
              </a:xfrm>
              <a:custGeom>
                <a:avLst/>
                <a:gdLst>
                  <a:gd name="connsiteX0" fmla="*/ 1710367 w 1710923"/>
                  <a:gd name="connsiteY0" fmla="*/ 521 h 460202"/>
                  <a:gd name="connsiteX1" fmla="*/ 1710367 w 1710923"/>
                  <a:gd name="connsiteY1" fmla="*/ 1858 h 460202"/>
                  <a:gd name="connsiteX2" fmla="*/ 1710367 w 1710923"/>
                  <a:gd name="connsiteY2" fmla="*/ 459387 h 460202"/>
                  <a:gd name="connsiteX3" fmla="*/ 1710367 w 1710923"/>
                  <a:gd name="connsiteY3" fmla="*/ 460724 h 460202"/>
                  <a:gd name="connsiteX4" fmla="*/ -557 w 1710923"/>
                  <a:gd name="connsiteY4" fmla="*/ 460724 h 460202"/>
                  <a:gd name="connsiteX5" fmla="*/ -557 w 1710923"/>
                  <a:gd name="connsiteY5" fmla="*/ 459387 h 460202"/>
                  <a:gd name="connsiteX6" fmla="*/ -557 w 1710923"/>
                  <a:gd name="connsiteY6" fmla="*/ 1858 h 460202"/>
                  <a:gd name="connsiteX7" fmla="*/ -557 w 1710923"/>
                  <a:gd name="connsiteY7" fmla="*/ 521 h 46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923" h="460202">
                    <a:moveTo>
                      <a:pt x="1710367" y="521"/>
                    </a:moveTo>
                    <a:cubicBezTo>
                      <a:pt x="1710367" y="521"/>
                      <a:pt x="1710367" y="1120"/>
                      <a:pt x="1710367" y="1858"/>
                    </a:cubicBezTo>
                    <a:lnTo>
                      <a:pt x="1710367" y="459387"/>
                    </a:lnTo>
                    <a:cubicBezTo>
                      <a:pt x="1710367" y="460125"/>
                      <a:pt x="1710367" y="460724"/>
                      <a:pt x="1710367" y="460724"/>
                    </a:cubicBezTo>
                    <a:lnTo>
                      <a:pt x="-557" y="460724"/>
                    </a:lnTo>
                    <a:cubicBezTo>
                      <a:pt x="-557" y="460724"/>
                      <a:pt x="-557" y="460125"/>
                      <a:pt x="-557" y="459387"/>
                    </a:cubicBezTo>
                    <a:lnTo>
                      <a:pt x="-557" y="1858"/>
                    </a:lnTo>
                    <a:cubicBezTo>
                      <a:pt x="-557" y="1120"/>
                      <a:pt x="-557" y="521"/>
                      <a:pt x="-557" y="521"/>
                    </a:cubicBezTo>
                    <a:close/>
                  </a:path>
                </a:pathLst>
              </a:custGeom>
              <a:noFill/>
              <a:ln w="11253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94" name="Grafik 156">
              <a:extLst>
                <a:ext uri="{FF2B5EF4-FFF2-40B4-BE49-F238E27FC236}">
                  <a16:creationId xmlns:a16="http://schemas.microsoft.com/office/drawing/2014/main" id="{E57BF3FE-316B-468B-B9B8-4401C576337D}"/>
                </a:ext>
              </a:extLst>
            </p:cNvPr>
            <p:cNvGrpSpPr/>
            <p:nvPr/>
          </p:nvGrpSpPr>
          <p:grpSpPr>
            <a:xfrm>
              <a:off x="9991106" y="5329593"/>
              <a:ext cx="1579314" cy="328716"/>
              <a:chOff x="9991106" y="5329593"/>
              <a:chExt cx="1579314" cy="328716"/>
            </a:xfrm>
          </p:grpSpPr>
          <p:sp>
            <p:nvSpPr>
              <p:cNvPr id="195" name="Textfeld 194">
                <a:extLst>
                  <a:ext uri="{FF2B5EF4-FFF2-40B4-BE49-F238E27FC236}">
                    <a16:creationId xmlns:a16="http://schemas.microsoft.com/office/drawing/2014/main" id="{BC6C6F73-744C-4CC3-9138-BC9BCEB2F686}"/>
                  </a:ext>
                </a:extLst>
              </p:cNvPr>
              <p:cNvSpPr txBox="1"/>
              <p:nvPr/>
            </p:nvSpPr>
            <p:spPr>
              <a:xfrm>
                <a:off x="9966163" y="5333689"/>
                <a:ext cx="1148016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P102 has title: E35 Title</a:t>
                </a:r>
              </a:p>
            </p:txBody>
          </p:sp>
          <p:sp>
            <p:nvSpPr>
              <p:cNvPr id="196" name="Textfeld 195">
                <a:extLst>
                  <a:ext uri="{FF2B5EF4-FFF2-40B4-BE49-F238E27FC236}">
                    <a16:creationId xmlns:a16="http://schemas.microsoft.com/office/drawing/2014/main" id="{853BF616-3CA9-4038-9595-CEC9DD813C38}"/>
                  </a:ext>
                </a:extLst>
              </p:cNvPr>
              <p:cNvSpPr txBox="1"/>
              <p:nvPr/>
            </p:nvSpPr>
            <p:spPr>
              <a:xfrm>
                <a:off x="9966163" y="5454218"/>
                <a:ext cx="1586714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P103 was intended for: E55 Type</a:t>
                </a:r>
              </a:p>
            </p:txBody>
          </p:sp>
          <p:sp>
            <p:nvSpPr>
              <p:cNvPr id="197" name="Freihandform: Form 196">
                <a:extLst>
                  <a:ext uri="{FF2B5EF4-FFF2-40B4-BE49-F238E27FC236}">
                    <a16:creationId xmlns:a16="http://schemas.microsoft.com/office/drawing/2014/main" id="{1A4453DF-EC75-4C04-84B2-A7A3F599BC72}"/>
                  </a:ext>
                </a:extLst>
              </p:cNvPr>
              <p:cNvSpPr/>
              <p:nvPr/>
            </p:nvSpPr>
            <p:spPr>
              <a:xfrm>
                <a:off x="9991106" y="5329593"/>
                <a:ext cx="1579314" cy="328716"/>
              </a:xfrm>
              <a:custGeom>
                <a:avLst/>
                <a:gdLst>
                  <a:gd name="connsiteX0" fmla="*/ 1578763 w 1579314"/>
                  <a:gd name="connsiteY0" fmla="*/ 426 h 328716"/>
                  <a:gd name="connsiteX1" fmla="*/ 1578763 w 1579314"/>
                  <a:gd name="connsiteY1" fmla="*/ 1763 h 328716"/>
                  <a:gd name="connsiteX2" fmla="*/ 1578763 w 1579314"/>
                  <a:gd name="connsiteY2" fmla="*/ 327805 h 328716"/>
                  <a:gd name="connsiteX3" fmla="*/ 1578763 w 1579314"/>
                  <a:gd name="connsiteY3" fmla="*/ 329142 h 328716"/>
                  <a:gd name="connsiteX4" fmla="*/ -552 w 1579314"/>
                  <a:gd name="connsiteY4" fmla="*/ 329142 h 328716"/>
                  <a:gd name="connsiteX5" fmla="*/ -552 w 1579314"/>
                  <a:gd name="connsiteY5" fmla="*/ 327805 h 328716"/>
                  <a:gd name="connsiteX6" fmla="*/ -552 w 1579314"/>
                  <a:gd name="connsiteY6" fmla="*/ 1763 h 328716"/>
                  <a:gd name="connsiteX7" fmla="*/ -552 w 1579314"/>
                  <a:gd name="connsiteY7" fmla="*/ 426 h 328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79314" h="328716">
                    <a:moveTo>
                      <a:pt x="1578763" y="426"/>
                    </a:moveTo>
                    <a:cubicBezTo>
                      <a:pt x="1578763" y="426"/>
                      <a:pt x="1578763" y="1025"/>
                      <a:pt x="1578763" y="1763"/>
                    </a:cubicBezTo>
                    <a:lnTo>
                      <a:pt x="1578763" y="327805"/>
                    </a:lnTo>
                    <a:cubicBezTo>
                      <a:pt x="1578763" y="328544"/>
                      <a:pt x="1578763" y="329142"/>
                      <a:pt x="1578763" y="329142"/>
                    </a:cubicBezTo>
                    <a:lnTo>
                      <a:pt x="-552" y="329142"/>
                    </a:lnTo>
                    <a:cubicBezTo>
                      <a:pt x="-552" y="329142"/>
                      <a:pt x="-552" y="328544"/>
                      <a:pt x="-552" y="327805"/>
                    </a:cubicBezTo>
                    <a:lnTo>
                      <a:pt x="-552" y="1763"/>
                    </a:lnTo>
                    <a:cubicBezTo>
                      <a:pt x="-552" y="1025"/>
                      <a:pt x="-552" y="426"/>
                      <a:pt x="-552" y="426"/>
                    </a:cubicBezTo>
                    <a:close/>
                  </a:path>
                </a:pathLst>
              </a:custGeom>
              <a:noFill/>
              <a:ln w="11253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98" name="Grafik 156">
              <a:extLst>
                <a:ext uri="{FF2B5EF4-FFF2-40B4-BE49-F238E27FC236}">
                  <a16:creationId xmlns:a16="http://schemas.microsoft.com/office/drawing/2014/main" id="{295404E5-5890-4244-A942-F0D825263E3C}"/>
                </a:ext>
              </a:extLst>
            </p:cNvPr>
            <p:cNvGrpSpPr/>
            <p:nvPr/>
          </p:nvGrpSpPr>
          <p:grpSpPr>
            <a:xfrm>
              <a:off x="8016963" y="5329593"/>
              <a:ext cx="1710923" cy="197229"/>
              <a:chOff x="8016963" y="5329593"/>
              <a:chExt cx="1710923" cy="197229"/>
            </a:xfrm>
          </p:grpSpPr>
          <p:sp>
            <p:nvSpPr>
              <p:cNvPr id="199" name="Textfeld 198">
                <a:extLst>
                  <a:ext uri="{FF2B5EF4-FFF2-40B4-BE49-F238E27FC236}">
                    <a16:creationId xmlns:a16="http://schemas.microsoft.com/office/drawing/2014/main" id="{560DE8B5-72E5-4413-9768-09FEFDA5C9A4}"/>
                  </a:ext>
                </a:extLst>
              </p:cNvPr>
              <p:cNvSpPr txBox="1"/>
              <p:nvPr/>
            </p:nvSpPr>
            <p:spPr>
              <a:xfrm>
                <a:off x="7975289" y="5327702"/>
                <a:ext cx="1744646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 Activity: P19 was intended use of</a:t>
                </a:r>
              </a:p>
            </p:txBody>
          </p:sp>
          <p:sp>
            <p:nvSpPr>
              <p:cNvPr id="200" name="Freihandform: Form 199">
                <a:extLst>
                  <a:ext uri="{FF2B5EF4-FFF2-40B4-BE49-F238E27FC236}">
                    <a16:creationId xmlns:a16="http://schemas.microsoft.com/office/drawing/2014/main" id="{E1864895-87DB-427C-BF7F-153E102B8344}"/>
                  </a:ext>
                </a:extLst>
              </p:cNvPr>
              <p:cNvSpPr/>
              <p:nvPr/>
            </p:nvSpPr>
            <p:spPr>
              <a:xfrm>
                <a:off x="8016963" y="5329593"/>
                <a:ext cx="1710923" cy="197229"/>
              </a:xfrm>
              <a:custGeom>
                <a:avLst/>
                <a:gdLst>
                  <a:gd name="connsiteX0" fmla="*/ 1710505 w 1710923"/>
                  <a:gd name="connsiteY0" fmla="*/ 446 h 197229"/>
                  <a:gd name="connsiteX1" fmla="*/ 1710505 w 1710923"/>
                  <a:gd name="connsiteY1" fmla="*/ 1783 h 197229"/>
                  <a:gd name="connsiteX2" fmla="*/ 1710505 w 1710923"/>
                  <a:gd name="connsiteY2" fmla="*/ 196339 h 197229"/>
                  <a:gd name="connsiteX3" fmla="*/ 1710505 w 1710923"/>
                  <a:gd name="connsiteY3" fmla="*/ 197676 h 197229"/>
                  <a:gd name="connsiteX4" fmla="*/ -418 w 1710923"/>
                  <a:gd name="connsiteY4" fmla="*/ 197676 h 197229"/>
                  <a:gd name="connsiteX5" fmla="*/ -418 w 1710923"/>
                  <a:gd name="connsiteY5" fmla="*/ 196339 h 197229"/>
                  <a:gd name="connsiteX6" fmla="*/ -418 w 1710923"/>
                  <a:gd name="connsiteY6" fmla="*/ 1783 h 197229"/>
                  <a:gd name="connsiteX7" fmla="*/ -418 w 1710923"/>
                  <a:gd name="connsiteY7" fmla="*/ 446 h 197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923" h="197229">
                    <a:moveTo>
                      <a:pt x="1710505" y="446"/>
                    </a:moveTo>
                    <a:cubicBezTo>
                      <a:pt x="1710505" y="446"/>
                      <a:pt x="1710505" y="1045"/>
                      <a:pt x="1710505" y="1783"/>
                    </a:cubicBezTo>
                    <a:lnTo>
                      <a:pt x="1710505" y="196339"/>
                    </a:lnTo>
                    <a:cubicBezTo>
                      <a:pt x="1710505" y="197077"/>
                      <a:pt x="1710505" y="197676"/>
                      <a:pt x="1710505" y="197676"/>
                    </a:cubicBezTo>
                    <a:lnTo>
                      <a:pt x="-418" y="197676"/>
                    </a:lnTo>
                    <a:cubicBezTo>
                      <a:pt x="-418" y="197676"/>
                      <a:pt x="-418" y="197077"/>
                      <a:pt x="-418" y="196339"/>
                    </a:cubicBezTo>
                    <a:lnTo>
                      <a:pt x="-418" y="1783"/>
                    </a:lnTo>
                    <a:cubicBezTo>
                      <a:pt x="-418" y="1045"/>
                      <a:pt x="-418" y="446"/>
                      <a:pt x="-418" y="446"/>
                    </a:cubicBezTo>
                    <a:close/>
                  </a:path>
                </a:pathLst>
              </a:custGeom>
              <a:noFill/>
              <a:ln w="11253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01" name="Grafik 156">
              <a:extLst>
                <a:ext uri="{FF2B5EF4-FFF2-40B4-BE49-F238E27FC236}">
                  <a16:creationId xmlns:a16="http://schemas.microsoft.com/office/drawing/2014/main" id="{6E77D7E5-DEC9-42EF-BB6E-A8ACB3D121B6}"/>
                </a:ext>
              </a:extLst>
            </p:cNvPr>
            <p:cNvGrpSpPr/>
            <p:nvPr/>
          </p:nvGrpSpPr>
          <p:grpSpPr>
            <a:xfrm>
              <a:off x="8280182" y="6644455"/>
              <a:ext cx="1447704" cy="197229"/>
              <a:chOff x="8280182" y="6644455"/>
              <a:chExt cx="1447704" cy="197229"/>
            </a:xfrm>
          </p:grpSpPr>
          <p:sp>
            <p:nvSpPr>
              <p:cNvPr id="202" name="Textfeld 201">
                <a:extLst>
                  <a:ext uri="{FF2B5EF4-FFF2-40B4-BE49-F238E27FC236}">
                    <a16:creationId xmlns:a16="http://schemas.microsoft.com/office/drawing/2014/main" id="{81D82487-1228-467D-B1A5-4E9A289560F4}"/>
                  </a:ext>
                </a:extLst>
              </p:cNvPr>
              <p:cNvSpPr txBox="1"/>
              <p:nvPr/>
            </p:nvSpPr>
            <p:spPr>
              <a:xfrm>
                <a:off x="8249124" y="6640325"/>
                <a:ext cx="1463879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E65 Creation: P94 has created</a:t>
                </a:r>
              </a:p>
            </p:txBody>
          </p:sp>
          <p:sp>
            <p:nvSpPr>
              <p:cNvPr id="203" name="Freihandform: Form 202">
                <a:extLst>
                  <a:ext uri="{FF2B5EF4-FFF2-40B4-BE49-F238E27FC236}">
                    <a16:creationId xmlns:a16="http://schemas.microsoft.com/office/drawing/2014/main" id="{64F84700-6C83-45BE-AF43-0CBB4A535FC4}"/>
                  </a:ext>
                </a:extLst>
              </p:cNvPr>
              <p:cNvSpPr/>
              <p:nvPr/>
            </p:nvSpPr>
            <p:spPr>
              <a:xfrm>
                <a:off x="8280182" y="6644455"/>
                <a:ext cx="1447704" cy="197229"/>
              </a:xfrm>
              <a:custGeom>
                <a:avLst/>
                <a:gdLst>
                  <a:gd name="connsiteX0" fmla="*/ 1447277 w 1447704"/>
                  <a:gd name="connsiteY0" fmla="*/ 349 h 197229"/>
                  <a:gd name="connsiteX1" fmla="*/ 1447277 w 1447704"/>
                  <a:gd name="connsiteY1" fmla="*/ 1686 h 197229"/>
                  <a:gd name="connsiteX2" fmla="*/ 1447277 w 1447704"/>
                  <a:gd name="connsiteY2" fmla="*/ 196242 h 197229"/>
                  <a:gd name="connsiteX3" fmla="*/ 1447277 w 1447704"/>
                  <a:gd name="connsiteY3" fmla="*/ 197579 h 197229"/>
                  <a:gd name="connsiteX4" fmla="*/ -428 w 1447704"/>
                  <a:gd name="connsiteY4" fmla="*/ 197579 h 197229"/>
                  <a:gd name="connsiteX5" fmla="*/ -428 w 1447704"/>
                  <a:gd name="connsiteY5" fmla="*/ 196242 h 197229"/>
                  <a:gd name="connsiteX6" fmla="*/ -428 w 1447704"/>
                  <a:gd name="connsiteY6" fmla="*/ 1686 h 197229"/>
                  <a:gd name="connsiteX7" fmla="*/ -428 w 1447704"/>
                  <a:gd name="connsiteY7" fmla="*/ 349 h 197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7704" h="197229">
                    <a:moveTo>
                      <a:pt x="1447277" y="349"/>
                    </a:moveTo>
                    <a:cubicBezTo>
                      <a:pt x="1447277" y="349"/>
                      <a:pt x="1447277" y="948"/>
                      <a:pt x="1447277" y="1686"/>
                    </a:cubicBezTo>
                    <a:lnTo>
                      <a:pt x="1447277" y="196242"/>
                    </a:lnTo>
                    <a:cubicBezTo>
                      <a:pt x="1447277" y="196980"/>
                      <a:pt x="1447277" y="197579"/>
                      <a:pt x="1447277" y="197579"/>
                    </a:cubicBezTo>
                    <a:lnTo>
                      <a:pt x="-428" y="197579"/>
                    </a:lnTo>
                    <a:cubicBezTo>
                      <a:pt x="-428" y="197579"/>
                      <a:pt x="-428" y="196980"/>
                      <a:pt x="-428" y="196242"/>
                    </a:cubicBezTo>
                    <a:lnTo>
                      <a:pt x="-428" y="1686"/>
                    </a:lnTo>
                    <a:cubicBezTo>
                      <a:pt x="-428" y="948"/>
                      <a:pt x="-428" y="349"/>
                      <a:pt x="-428" y="349"/>
                    </a:cubicBezTo>
                    <a:close/>
                  </a:path>
                </a:pathLst>
              </a:custGeom>
              <a:noFill/>
              <a:ln w="11253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04" name="Grafik 156">
              <a:extLst>
                <a:ext uri="{FF2B5EF4-FFF2-40B4-BE49-F238E27FC236}">
                  <a16:creationId xmlns:a16="http://schemas.microsoft.com/office/drawing/2014/main" id="{00318803-CDD3-4200-B3D2-C283C4F71BB3}"/>
                </a:ext>
              </a:extLst>
            </p:cNvPr>
            <p:cNvGrpSpPr/>
            <p:nvPr/>
          </p:nvGrpSpPr>
          <p:grpSpPr>
            <a:xfrm>
              <a:off x="7227310" y="596079"/>
              <a:ext cx="2500580" cy="1512094"/>
              <a:chOff x="7227310" y="596079"/>
              <a:chExt cx="2500580" cy="1512094"/>
            </a:xfrm>
          </p:grpSpPr>
          <p:sp>
            <p:nvSpPr>
              <p:cNvPr id="205" name="Textfeld 204">
                <a:extLst>
                  <a:ext uri="{FF2B5EF4-FFF2-40B4-BE49-F238E27FC236}">
                    <a16:creationId xmlns:a16="http://schemas.microsoft.com/office/drawing/2014/main" id="{8B1105DA-541C-4D4E-983E-9FD903A59D6A}"/>
                  </a:ext>
                </a:extLst>
              </p:cNvPr>
              <p:cNvSpPr txBox="1"/>
              <p:nvPr/>
            </p:nvSpPr>
            <p:spPr>
              <a:xfrm>
                <a:off x="7194524" y="597992"/>
                <a:ext cx="1656906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 Activity: P15 was influenced by</a:t>
                </a:r>
              </a:p>
            </p:txBody>
          </p:sp>
          <p:sp>
            <p:nvSpPr>
              <p:cNvPr id="206" name="Textfeld 205">
                <a:extLst>
                  <a:ext uri="{FF2B5EF4-FFF2-40B4-BE49-F238E27FC236}">
                    <a16:creationId xmlns:a16="http://schemas.microsoft.com/office/drawing/2014/main" id="{254D29F8-5536-4DAD-9AE9-950C76283F7F}"/>
                  </a:ext>
                </a:extLst>
              </p:cNvPr>
              <p:cNvSpPr txBox="1"/>
              <p:nvPr/>
            </p:nvSpPr>
            <p:spPr>
              <a:xfrm>
                <a:off x="7194524" y="718522"/>
                <a:ext cx="1621810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 Activity: P17 was motivated by</a:t>
                </a:r>
              </a:p>
            </p:txBody>
          </p:sp>
          <p:sp>
            <p:nvSpPr>
              <p:cNvPr id="207" name="Textfeld 206">
                <a:extLst>
                  <a:ext uri="{FF2B5EF4-FFF2-40B4-BE49-F238E27FC236}">
                    <a16:creationId xmlns:a16="http://schemas.microsoft.com/office/drawing/2014/main" id="{9A6B39FB-D7C3-4C59-AF53-079389A6D08B}"/>
                  </a:ext>
                </a:extLst>
              </p:cNvPr>
              <p:cNvSpPr txBox="1"/>
              <p:nvPr/>
            </p:nvSpPr>
            <p:spPr>
              <a:xfrm>
                <a:off x="7194524" y="839051"/>
                <a:ext cx="1727098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E17 Type Assignment: P41 classified</a:t>
                </a:r>
              </a:p>
            </p:txBody>
          </p:sp>
          <p:sp>
            <p:nvSpPr>
              <p:cNvPr id="208" name="Textfeld 207">
                <a:extLst>
                  <a:ext uri="{FF2B5EF4-FFF2-40B4-BE49-F238E27FC236}">
                    <a16:creationId xmlns:a16="http://schemas.microsoft.com/office/drawing/2014/main" id="{4DE4AF15-7C17-415D-BE1E-AC5294B8B385}"/>
                  </a:ext>
                </a:extLst>
              </p:cNvPr>
              <p:cNvSpPr txBox="1"/>
              <p:nvPr/>
            </p:nvSpPr>
            <p:spPr>
              <a:xfrm>
                <a:off x="7194524" y="959580"/>
                <a:ext cx="2095605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E24 Physical Human-Made Thing: P62 depicts</a:t>
                </a:r>
              </a:p>
            </p:txBody>
          </p:sp>
          <p:sp>
            <p:nvSpPr>
              <p:cNvPr id="209" name="Textfeld 208">
                <a:extLst>
                  <a:ext uri="{FF2B5EF4-FFF2-40B4-BE49-F238E27FC236}">
                    <a16:creationId xmlns:a16="http://schemas.microsoft.com/office/drawing/2014/main" id="{18090B66-801D-435F-BB70-DD0983BC5DB5}"/>
                  </a:ext>
                </a:extLst>
              </p:cNvPr>
              <p:cNvSpPr txBox="1"/>
              <p:nvPr/>
            </p:nvSpPr>
            <p:spPr>
              <a:xfrm>
                <a:off x="7194524" y="1080110"/>
                <a:ext cx="1806064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E89 Propositional Object: P67 refers to</a:t>
                </a:r>
              </a:p>
            </p:txBody>
          </p:sp>
          <p:sp>
            <p:nvSpPr>
              <p:cNvPr id="210" name="Textfeld 209">
                <a:extLst>
                  <a:ext uri="{FF2B5EF4-FFF2-40B4-BE49-F238E27FC236}">
                    <a16:creationId xmlns:a16="http://schemas.microsoft.com/office/drawing/2014/main" id="{163ED4F9-64A0-4432-97C7-583C30E0896B}"/>
                  </a:ext>
                </a:extLst>
              </p:cNvPr>
              <p:cNvSpPr txBox="1"/>
              <p:nvPr/>
            </p:nvSpPr>
            <p:spPr>
              <a:xfrm>
                <a:off x="7194524" y="1200639"/>
                <a:ext cx="1490201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E31 Document: P70 documents</a:t>
                </a:r>
              </a:p>
            </p:txBody>
          </p:sp>
          <p:sp>
            <p:nvSpPr>
              <p:cNvPr id="211" name="Textfeld 210">
                <a:extLst>
                  <a:ext uri="{FF2B5EF4-FFF2-40B4-BE49-F238E27FC236}">
                    <a16:creationId xmlns:a16="http://schemas.microsoft.com/office/drawing/2014/main" id="{3F250F4A-3552-4FE8-AB1C-5D6D2F70CAC8}"/>
                  </a:ext>
                </a:extLst>
              </p:cNvPr>
              <p:cNvSpPr txBox="1"/>
              <p:nvPr/>
            </p:nvSpPr>
            <p:spPr>
              <a:xfrm>
                <a:off x="7194524" y="1321168"/>
                <a:ext cx="1604262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E32 Authority Document: P71 lists</a:t>
                </a:r>
              </a:p>
            </p:txBody>
          </p:sp>
          <p:sp>
            <p:nvSpPr>
              <p:cNvPr id="212" name="Textfeld 211">
                <a:extLst>
                  <a:ext uri="{FF2B5EF4-FFF2-40B4-BE49-F238E27FC236}">
                    <a16:creationId xmlns:a16="http://schemas.microsoft.com/office/drawing/2014/main" id="{B9A4E917-32D0-4B00-8ED9-7423664FFCB3}"/>
                  </a:ext>
                </a:extLst>
              </p:cNvPr>
              <p:cNvSpPr txBox="1"/>
              <p:nvPr/>
            </p:nvSpPr>
            <p:spPr>
              <a:xfrm>
                <a:off x="7194524" y="1441697"/>
                <a:ext cx="1823612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E89 Propositional Object: P129 is about</a:t>
                </a:r>
              </a:p>
            </p:txBody>
          </p:sp>
          <p:sp>
            <p:nvSpPr>
              <p:cNvPr id="213" name="Textfeld 212">
                <a:extLst>
                  <a:ext uri="{FF2B5EF4-FFF2-40B4-BE49-F238E27FC236}">
                    <a16:creationId xmlns:a16="http://schemas.microsoft.com/office/drawing/2014/main" id="{FC3D891E-651F-46D7-A0D4-23C832ECA3A3}"/>
                  </a:ext>
                </a:extLst>
              </p:cNvPr>
              <p:cNvSpPr txBox="1"/>
              <p:nvPr/>
            </p:nvSpPr>
            <p:spPr>
              <a:xfrm>
                <a:off x="7194524" y="1562227"/>
                <a:ext cx="1849934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E83 Type Creation: P136 was based on</a:t>
                </a:r>
              </a:p>
            </p:txBody>
          </p:sp>
          <p:sp>
            <p:nvSpPr>
              <p:cNvPr id="214" name="Textfeld 213">
                <a:extLst>
                  <a:ext uri="{FF2B5EF4-FFF2-40B4-BE49-F238E27FC236}">
                    <a16:creationId xmlns:a16="http://schemas.microsoft.com/office/drawing/2014/main" id="{10964D8F-3D95-4D75-8987-FEC002CC6B7E}"/>
                  </a:ext>
                </a:extLst>
              </p:cNvPr>
              <p:cNvSpPr txBox="1"/>
              <p:nvPr/>
            </p:nvSpPr>
            <p:spPr>
              <a:xfrm>
                <a:off x="7194524" y="1682756"/>
                <a:ext cx="1577940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E36 Visual Item: P138 represents</a:t>
                </a:r>
              </a:p>
            </p:txBody>
          </p:sp>
          <p:sp>
            <p:nvSpPr>
              <p:cNvPr id="215" name="Textfeld 214">
                <a:extLst>
                  <a:ext uri="{FF2B5EF4-FFF2-40B4-BE49-F238E27FC236}">
                    <a16:creationId xmlns:a16="http://schemas.microsoft.com/office/drawing/2014/main" id="{A8EB6BEE-9DED-4BAF-8D76-99B4990630F4}"/>
                  </a:ext>
                </a:extLst>
              </p:cNvPr>
              <p:cNvSpPr txBox="1"/>
              <p:nvPr/>
            </p:nvSpPr>
            <p:spPr>
              <a:xfrm>
                <a:off x="7194524" y="1803285"/>
                <a:ext cx="2393920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E13 Attribute Assignment: P140 assigned attribute to</a:t>
                </a:r>
              </a:p>
            </p:txBody>
          </p:sp>
          <p:sp>
            <p:nvSpPr>
              <p:cNvPr id="216" name="Textfeld 215">
                <a:extLst>
                  <a:ext uri="{FF2B5EF4-FFF2-40B4-BE49-F238E27FC236}">
                    <a16:creationId xmlns:a16="http://schemas.microsoft.com/office/drawing/2014/main" id="{8581B910-6138-46F3-B835-6EE82047E819}"/>
                  </a:ext>
                </a:extLst>
              </p:cNvPr>
              <p:cNvSpPr txBox="1"/>
              <p:nvPr/>
            </p:nvSpPr>
            <p:spPr>
              <a:xfrm>
                <a:off x="7194524" y="1923815"/>
                <a:ext cx="1920125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E13 Attribute Assignment: P141 assigned</a:t>
                </a:r>
              </a:p>
            </p:txBody>
          </p:sp>
          <p:sp>
            <p:nvSpPr>
              <p:cNvPr id="217" name="Freihandform: Form 216">
                <a:extLst>
                  <a:ext uri="{FF2B5EF4-FFF2-40B4-BE49-F238E27FC236}">
                    <a16:creationId xmlns:a16="http://schemas.microsoft.com/office/drawing/2014/main" id="{1DBB1EBC-8C73-4816-BB97-C1E32FC40390}"/>
                  </a:ext>
                </a:extLst>
              </p:cNvPr>
              <p:cNvSpPr/>
              <p:nvPr/>
            </p:nvSpPr>
            <p:spPr>
              <a:xfrm>
                <a:off x="7227310" y="596079"/>
                <a:ext cx="2500580" cy="1512094"/>
              </a:xfrm>
              <a:custGeom>
                <a:avLst/>
                <a:gdLst>
                  <a:gd name="connsiteX0" fmla="*/ 2500165 w 2500580"/>
                  <a:gd name="connsiteY0" fmla="*/ 648 h 1512094"/>
                  <a:gd name="connsiteX1" fmla="*/ 2500165 w 2500580"/>
                  <a:gd name="connsiteY1" fmla="*/ 1985 h 1512094"/>
                  <a:gd name="connsiteX2" fmla="*/ 2500165 w 2500580"/>
                  <a:gd name="connsiteY2" fmla="*/ 1511406 h 1512094"/>
                  <a:gd name="connsiteX3" fmla="*/ 2500165 w 2500580"/>
                  <a:gd name="connsiteY3" fmla="*/ 1512743 h 1512094"/>
                  <a:gd name="connsiteX4" fmla="*/ -416 w 2500580"/>
                  <a:gd name="connsiteY4" fmla="*/ 1512743 h 1512094"/>
                  <a:gd name="connsiteX5" fmla="*/ -416 w 2500580"/>
                  <a:gd name="connsiteY5" fmla="*/ 1511406 h 1512094"/>
                  <a:gd name="connsiteX6" fmla="*/ -416 w 2500580"/>
                  <a:gd name="connsiteY6" fmla="*/ 1985 h 1512094"/>
                  <a:gd name="connsiteX7" fmla="*/ -416 w 2500580"/>
                  <a:gd name="connsiteY7" fmla="*/ 648 h 1512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00580" h="1512094">
                    <a:moveTo>
                      <a:pt x="2500165" y="648"/>
                    </a:moveTo>
                    <a:cubicBezTo>
                      <a:pt x="2500165" y="648"/>
                      <a:pt x="2500165" y="1247"/>
                      <a:pt x="2500165" y="1985"/>
                    </a:cubicBezTo>
                    <a:lnTo>
                      <a:pt x="2500165" y="1511406"/>
                    </a:lnTo>
                    <a:cubicBezTo>
                      <a:pt x="2500165" y="1512144"/>
                      <a:pt x="2500165" y="1512743"/>
                      <a:pt x="2500165" y="1512743"/>
                    </a:cubicBezTo>
                    <a:lnTo>
                      <a:pt x="-416" y="1512743"/>
                    </a:lnTo>
                    <a:cubicBezTo>
                      <a:pt x="-416" y="1512743"/>
                      <a:pt x="-416" y="1512144"/>
                      <a:pt x="-416" y="1511406"/>
                    </a:cubicBezTo>
                    <a:lnTo>
                      <a:pt x="-416" y="1985"/>
                    </a:lnTo>
                    <a:cubicBezTo>
                      <a:pt x="-416" y="1247"/>
                      <a:pt x="-416" y="648"/>
                      <a:pt x="-416" y="648"/>
                    </a:cubicBezTo>
                    <a:close/>
                  </a:path>
                </a:pathLst>
              </a:custGeom>
              <a:noFill/>
              <a:ln w="11253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218" name="Freihandform: Form 217">
              <a:extLst>
                <a:ext uri="{FF2B5EF4-FFF2-40B4-BE49-F238E27FC236}">
                  <a16:creationId xmlns:a16="http://schemas.microsoft.com/office/drawing/2014/main" id="{47E1F4D9-D8A5-4E49-B262-8A8ED5B45D53}"/>
                </a:ext>
              </a:extLst>
            </p:cNvPr>
            <p:cNvSpPr/>
            <p:nvPr/>
          </p:nvSpPr>
          <p:spPr>
            <a:xfrm>
              <a:off x="8477596" y="201620"/>
              <a:ext cx="723852" cy="394459"/>
            </a:xfrm>
            <a:custGeom>
              <a:avLst/>
              <a:gdLst>
                <a:gd name="connsiteX0" fmla="*/ -416 w 723852"/>
                <a:gd name="connsiteY0" fmla="*/ 395262 h 394459"/>
                <a:gd name="connsiteX1" fmla="*/ -416 w 723852"/>
                <a:gd name="connsiteY1" fmla="*/ 802 h 394459"/>
                <a:gd name="connsiteX2" fmla="*/ 723436 w 723852"/>
                <a:gd name="connsiteY2" fmla="*/ 802 h 394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3852" h="394459">
                  <a:moveTo>
                    <a:pt x="-416" y="395262"/>
                  </a:moveTo>
                  <a:lnTo>
                    <a:pt x="-416" y="802"/>
                  </a:lnTo>
                  <a:lnTo>
                    <a:pt x="723436" y="802"/>
                  </a:lnTo>
                </a:path>
              </a:pathLst>
            </a:custGeom>
            <a:noFill/>
            <a:ln w="11253" cap="flat">
              <a:solidFill>
                <a:srgbClr val="000000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" name="Freihandform: Form 218">
              <a:extLst>
                <a:ext uri="{FF2B5EF4-FFF2-40B4-BE49-F238E27FC236}">
                  <a16:creationId xmlns:a16="http://schemas.microsoft.com/office/drawing/2014/main" id="{3009A9D8-02C5-41BF-8422-4C360C1F341A}"/>
                </a:ext>
              </a:extLst>
            </p:cNvPr>
            <p:cNvSpPr/>
            <p:nvPr/>
          </p:nvSpPr>
          <p:spPr>
            <a:xfrm>
              <a:off x="10517544" y="201620"/>
              <a:ext cx="526438" cy="328716"/>
            </a:xfrm>
            <a:custGeom>
              <a:avLst/>
              <a:gdLst>
                <a:gd name="connsiteX0" fmla="*/ -559 w 526438"/>
                <a:gd name="connsiteY0" fmla="*/ 805 h 328716"/>
                <a:gd name="connsiteX1" fmla="*/ 525879 w 526438"/>
                <a:gd name="connsiteY1" fmla="*/ 805 h 328716"/>
                <a:gd name="connsiteX2" fmla="*/ 525879 w 526438"/>
                <a:gd name="connsiteY2" fmla="*/ 329521 h 32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6438" h="328716">
                  <a:moveTo>
                    <a:pt x="-559" y="805"/>
                  </a:moveTo>
                  <a:lnTo>
                    <a:pt x="525879" y="805"/>
                  </a:lnTo>
                  <a:lnTo>
                    <a:pt x="525879" y="329521"/>
                  </a:lnTo>
                </a:path>
              </a:pathLst>
            </a:custGeom>
            <a:noFill/>
            <a:ln w="11253" cap="flat">
              <a:solidFill>
                <a:srgbClr val="000000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" name="Freihandform: Form 219">
              <a:extLst>
                <a:ext uri="{FF2B5EF4-FFF2-40B4-BE49-F238E27FC236}">
                  <a16:creationId xmlns:a16="http://schemas.microsoft.com/office/drawing/2014/main" id="{5C529E5A-DFBC-4EA0-9020-DE463C4E1555}"/>
                </a:ext>
              </a:extLst>
            </p:cNvPr>
            <p:cNvSpPr/>
            <p:nvPr/>
          </p:nvSpPr>
          <p:spPr>
            <a:xfrm>
              <a:off x="8477596" y="2436890"/>
              <a:ext cx="723852" cy="394459"/>
            </a:xfrm>
            <a:custGeom>
              <a:avLst/>
              <a:gdLst>
                <a:gd name="connsiteX0" fmla="*/ -416 w 723852"/>
                <a:gd name="connsiteY0" fmla="*/ 395097 h 394459"/>
                <a:gd name="connsiteX1" fmla="*/ -416 w 723852"/>
                <a:gd name="connsiteY1" fmla="*/ 637 h 394459"/>
                <a:gd name="connsiteX2" fmla="*/ 723436 w 723852"/>
                <a:gd name="connsiteY2" fmla="*/ 637 h 394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3852" h="394459">
                  <a:moveTo>
                    <a:pt x="-416" y="395097"/>
                  </a:moveTo>
                  <a:lnTo>
                    <a:pt x="-416" y="637"/>
                  </a:lnTo>
                  <a:lnTo>
                    <a:pt x="723436" y="637"/>
                  </a:lnTo>
                </a:path>
              </a:pathLst>
            </a:custGeom>
            <a:noFill/>
            <a:ln w="11253" cap="flat">
              <a:solidFill>
                <a:srgbClr val="000000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" name="Freihandform: Form 220">
              <a:extLst>
                <a:ext uri="{FF2B5EF4-FFF2-40B4-BE49-F238E27FC236}">
                  <a16:creationId xmlns:a16="http://schemas.microsoft.com/office/drawing/2014/main" id="{0D707E50-A4AA-49F4-B1C3-AA50134F213F}"/>
                </a:ext>
              </a:extLst>
            </p:cNvPr>
            <p:cNvSpPr/>
            <p:nvPr/>
          </p:nvSpPr>
          <p:spPr>
            <a:xfrm>
              <a:off x="8806620" y="3686012"/>
              <a:ext cx="394828" cy="394459"/>
            </a:xfrm>
            <a:custGeom>
              <a:avLst/>
              <a:gdLst>
                <a:gd name="connsiteX0" fmla="*/ -428 w 394828"/>
                <a:gd name="connsiteY0" fmla="*/ 395005 h 394459"/>
                <a:gd name="connsiteX1" fmla="*/ -428 w 394828"/>
                <a:gd name="connsiteY1" fmla="*/ 545 h 394459"/>
                <a:gd name="connsiteX2" fmla="*/ 394400 w 394828"/>
                <a:gd name="connsiteY2" fmla="*/ 545 h 394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4828" h="394459">
                  <a:moveTo>
                    <a:pt x="-428" y="395005"/>
                  </a:moveTo>
                  <a:lnTo>
                    <a:pt x="-428" y="545"/>
                  </a:lnTo>
                  <a:lnTo>
                    <a:pt x="394400" y="545"/>
                  </a:lnTo>
                </a:path>
              </a:pathLst>
            </a:custGeom>
            <a:noFill/>
            <a:ln w="11253" cap="flat">
              <a:solidFill>
                <a:srgbClr val="000000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" name="Freihandform: Form 221">
              <a:extLst>
                <a:ext uri="{FF2B5EF4-FFF2-40B4-BE49-F238E27FC236}">
                  <a16:creationId xmlns:a16="http://schemas.microsoft.com/office/drawing/2014/main" id="{C02C5CB8-8124-4E7B-BEB6-D23DF854FAC7}"/>
                </a:ext>
              </a:extLst>
            </p:cNvPr>
            <p:cNvSpPr/>
            <p:nvPr/>
          </p:nvSpPr>
          <p:spPr>
            <a:xfrm>
              <a:off x="10517544" y="3686012"/>
              <a:ext cx="394828" cy="328716"/>
            </a:xfrm>
            <a:custGeom>
              <a:avLst/>
              <a:gdLst>
                <a:gd name="connsiteX0" fmla="*/ -554 w 394828"/>
                <a:gd name="connsiteY0" fmla="*/ 548 h 328716"/>
                <a:gd name="connsiteX1" fmla="*/ 394274 w 394828"/>
                <a:gd name="connsiteY1" fmla="*/ 548 h 328716"/>
                <a:gd name="connsiteX2" fmla="*/ 394274 w 394828"/>
                <a:gd name="connsiteY2" fmla="*/ 329264 h 32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4828" h="328716">
                  <a:moveTo>
                    <a:pt x="-554" y="548"/>
                  </a:moveTo>
                  <a:lnTo>
                    <a:pt x="394274" y="548"/>
                  </a:lnTo>
                  <a:lnTo>
                    <a:pt x="394274" y="329264"/>
                  </a:lnTo>
                </a:path>
              </a:pathLst>
            </a:custGeom>
            <a:noFill/>
            <a:ln w="11253" cap="flat">
              <a:solidFill>
                <a:srgbClr val="000000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" name="Freihandform: Form 222">
              <a:extLst>
                <a:ext uri="{FF2B5EF4-FFF2-40B4-BE49-F238E27FC236}">
                  <a16:creationId xmlns:a16="http://schemas.microsoft.com/office/drawing/2014/main" id="{1EAA2EF4-665C-45D6-ABF2-0A2CE38F5F48}"/>
                </a:ext>
              </a:extLst>
            </p:cNvPr>
            <p:cNvSpPr/>
            <p:nvPr/>
          </p:nvSpPr>
          <p:spPr>
            <a:xfrm>
              <a:off x="10517544" y="4935134"/>
              <a:ext cx="329023" cy="328716"/>
            </a:xfrm>
            <a:custGeom>
              <a:avLst/>
              <a:gdLst>
                <a:gd name="connsiteX0" fmla="*/ -552 w 329023"/>
                <a:gd name="connsiteY0" fmla="*/ 455 h 328716"/>
                <a:gd name="connsiteX1" fmla="*/ 328472 w 329023"/>
                <a:gd name="connsiteY1" fmla="*/ 455 h 328716"/>
                <a:gd name="connsiteX2" fmla="*/ 328472 w 329023"/>
                <a:gd name="connsiteY2" fmla="*/ 329171 h 32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9023" h="328716">
                  <a:moveTo>
                    <a:pt x="-552" y="455"/>
                  </a:moveTo>
                  <a:lnTo>
                    <a:pt x="328472" y="455"/>
                  </a:lnTo>
                  <a:lnTo>
                    <a:pt x="328472" y="329171"/>
                  </a:lnTo>
                </a:path>
              </a:pathLst>
            </a:custGeom>
            <a:noFill/>
            <a:ln w="11253" cap="flat">
              <a:solidFill>
                <a:srgbClr val="000000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" name="Freihandform: Form 223">
              <a:extLst>
                <a:ext uri="{FF2B5EF4-FFF2-40B4-BE49-F238E27FC236}">
                  <a16:creationId xmlns:a16="http://schemas.microsoft.com/office/drawing/2014/main" id="{42627D73-4A52-4223-9331-8302326AE963}"/>
                </a:ext>
              </a:extLst>
            </p:cNvPr>
            <p:cNvSpPr/>
            <p:nvPr/>
          </p:nvSpPr>
          <p:spPr>
            <a:xfrm>
              <a:off x="8806620" y="4935134"/>
              <a:ext cx="394828" cy="394459"/>
            </a:xfrm>
            <a:custGeom>
              <a:avLst/>
              <a:gdLst>
                <a:gd name="connsiteX0" fmla="*/ -428 w 394828"/>
                <a:gd name="connsiteY0" fmla="*/ 394912 h 394459"/>
                <a:gd name="connsiteX1" fmla="*/ -428 w 394828"/>
                <a:gd name="connsiteY1" fmla="*/ 453 h 394459"/>
                <a:gd name="connsiteX2" fmla="*/ 394400 w 394828"/>
                <a:gd name="connsiteY2" fmla="*/ 453 h 394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4828" h="394459">
                  <a:moveTo>
                    <a:pt x="-428" y="394912"/>
                  </a:moveTo>
                  <a:lnTo>
                    <a:pt x="-428" y="453"/>
                  </a:lnTo>
                  <a:lnTo>
                    <a:pt x="394400" y="453"/>
                  </a:lnTo>
                </a:path>
              </a:pathLst>
            </a:custGeom>
            <a:noFill/>
            <a:ln w="11253" cap="flat">
              <a:solidFill>
                <a:srgbClr val="000000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" name="Freihandform: Form 224">
              <a:extLst>
                <a:ext uri="{FF2B5EF4-FFF2-40B4-BE49-F238E27FC236}">
                  <a16:creationId xmlns:a16="http://schemas.microsoft.com/office/drawing/2014/main" id="{C749FCD0-548C-427B-8814-2571B59D3CD8}"/>
                </a:ext>
              </a:extLst>
            </p:cNvPr>
            <p:cNvSpPr/>
            <p:nvPr/>
          </p:nvSpPr>
          <p:spPr>
            <a:xfrm>
              <a:off x="8938229" y="6249999"/>
              <a:ext cx="263219" cy="394456"/>
            </a:xfrm>
            <a:custGeom>
              <a:avLst/>
              <a:gdLst>
                <a:gd name="connsiteX0" fmla="*/ -433 w 263219"/>
                <a:gd name="connsiteY0" fmla="*/ 394813 h 394456"/>
                <a:gd name="connsiteX1" fmla="*/ -433 w 263219"/>
                <a:gd name="connsiteY1" fmla="*/ 356 h 394456"/>
                <a:gd name="connsiteX2" fmla="*/ 262786 w 263219"/>
                <a:gd name="connsiteY2" fmla="*/ 356 h 39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219" h="394456">
                  <a:moveTo>
                    <a:pt x="-433" y="394813"/>
                  </a:moveTo>
                  <a:lnTo>
                    <a:pt x="-433" y="356"/>
                  </a:lnTo>
                  <a:lnTo>
                    <a:pt x="262786" y="356"/>
                  </a:lnTo>
                </a:path>
              </a:pathLst>
            </a:custGeom>
            <a:noFill/>
            <a:ln w="11253" cap="flat">
              <a:solidFill>
                <a:srgbClr val="000000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" name="Textfeld 225">
              <a:extLst>
                <a:ext uri="{FF2B5EF4-FFF2-40B4-BE49-F238E27FC236}">
                  <a16:creationId xmlns:a16="http://schemas.microsoft.com/office/drawing/2014/main" id="{9EF0AA80-AD0B-4F42-AB0F-C76DADCA0081}"/>
                </a:ext>
              </a:extLst>
            </p:cNvPr>
            <p:cNvSpPr txBox="1"/>
            <p:nvPr/>
          </p:nvSpPr>
          <p:spPr>
            <a:xfrm>
              <a:off x="7056900" y="2838093"/>
              <a:ext cx="1972769" cy="1966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76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E5 Event: P12 occurred in the presence of</a:t>
              </a:r>
            </a:p>
          </p:txBody>
        </p:sp>
        <p:sp>
          <p:nvSpPr>
            <p:cNvPr id="227" name="Textfeld 226">
              <a:extLst>
                <a:ext uri="{FF2B5EF4-FFF2-40B4-BE49-F238E27FC236}">
                  <a16:creationId xmlns:a16="http://schemas.microsoft.com/office/drawing/2014/main" id="{2878B1B3-82E0-4632-AFD6-FA666C78E71A}"/>
                </a:ext>
              </a:extLst>
            </p:cNvPr>
            <p:cNvSpPr txBox="1"/>
            <p:nvPr/>
          </p:nvSpPr>
          <p:spPr>
            <a:xfrm>
              <a:off x="7056900" y="2958622"/>
              <a:ext cx="2507981" cy="1966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76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E63 Beginning of Existence: P92 brought into existence</a:t>
              </a:r>
            </a:p>
          </p:txBody>
        </p:sp>
        <p:sp>
          <p:nvSpPr>
            <p:cNvPr id="228" name="Textfeld 227">
              <a:extLst>
                <a:ext uri="{FF2B5EF4-FFF2-40B4-BE49-F238E27FC236}">
                  <a16:creationId xmlns:a16="http://schemas.microsoft.com/office/drawing/2014/main" id="{D8CAC154-F709-448A-9B51-C3BA13EC1E1A}"/>
                </a:ext>
              </a:extLst>
            </p:cNvPr>
            <p:cNvSpPr txBox="1"/>
            <p:nvPr/>
          </p:nvSpPr>
          <p:spPr>
            <a:xfrm>
              <a:off x="7056900" y="3079151"/>
              <a:ext cx="2200892" cy="1966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76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E64 End of Existence: P93 took out of existence</a:t>
              </a:r>
            </a:p>
          </p:txBody>
        </p:sp>
        <p:sp>
          <p:nvSpPr>
            <p:cNvPr id="229" name="Textfeld 228">
              <a:extLst>
                <a:ext uri="{FF2B5EF4-FFF2-40B4-BE49-F238E27FC236}">
                  <a16:creationId xmlns:a16="http://schemas.microsoft.com/office/drawing/2014/main" id="{9761193D-BA6E-4110-BB0A-13651F9B6CE6}"/>
                </a:ext>
              </a:extLst>
            </p:cNvPr>
            <p:cNvSpPr txBox="1"/>
            <p:nvPr/>
          </p:nvSpPr>
          <p:spPr>
            <a:xfrm>
              <a:off x="7978167" y="4078580"/>
              <a:ext cx="1718324" cy="1966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76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E7 Activity: P16 used specific object</a:t>
              </a:r>
            </a:p>
          </p:txBody>
        </p:sp>
        <p:sp>
          <p:nvSpPr>
            <p:cNvPr id="230" name="Textfeld 229">
              <a:extLst>
                <a:ext uri="{FF2B5EF4-FFF2-40B4-BE49-F238E27FC236}">
                  <a16:creationId xmlns:a16="http://schemas.microsoft.com/office/drawing/2014/main" id="{3685DC15-BDF2-4882-A8C1-3846AA19E716}"/>
                </a:ext>
              </a:extLst>
            </p:cNvPr>
            <p:cNvSpPr txBox="1"/>
            <p:nvPr/>
          </p:nvSpPr>
          <p:spPr>
            <a:xfrm>
              <a:off x="7978167" y="4199110"/>
              <a:ext cx="1683228" cy="1966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76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E70 Thing: P130 shows features of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726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085EB3-FCA6-4372-A4D3-CA8257E8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CIDOC CRM 7.1.1 </a:t>
            </a:r>
            <a:r>
              <a:rPr lang="de-DE" dirty="0" err="1"/>
              <a:t>Hierarchy</a:t>
            </a:r>
            <a:r>
              <a:rPr lang="de-DE" dirty="0"/>
              <a:t> II</a:t>
            </a:r>
          </a:p>
        </p:txBody>
      </p:sp>
      <p:grpSp>
        <p:nvGrpSpPr>
          <p:cNvPr id="240" name="Grafik 12">
            <a:extLst>
              <a:ext uri="{FF2B5EF4-FFF2-40B4-BE49-F238E27FC236}">
                <a16:creationId xmlns:a16="http://schemas.microsoft.com/office/drawing/2014/main" id="{3C30E9E7-F0A3-457F-96F4-FAAA77623DC8}"/>
              </a:ext>
            </a:extLst>
          </p:cNvPr>
          <p:cNvGrpSpPr/>
          <p:nvPr/>
        </p:nvGrpSpPr>
        <p:grpSpPr>
          <a:xfrm>
            <a:off x="17070" y="3920702"/>
            <a:ext cx="12157859" cy="2920220"/>
            <a:chOff x="17070" y="3920702"/>
            <a:chExt cx="12157859" cy="2920220"/>
          </a:xfrm>
        </p:grpSpPr>
        <p:grpSp>
          <p:nvGrpSpPr>
            <p:cNvPr id="241" name="Grafik 12">
              <a:extLst>
                <a:ext uri="{FF2B5EF4-FFF2-40B4-BE49-F238E27FC236}">
                  <a16:creationId xmlns:a16="http://schemas.microsoft.com/office/drawing/2014/main" id="{EC0B54E9-1AEB-4540-A1F1-B7DD0DDAA6E6}"/>
                </a:ext>
              </a:extLst>
            </p:cNvPr>
            <p:cNvGrpSpPr/>
            <p:nvPr/>
          </p:nvGrpSpPr>
          <p:grpSpPr>
            <a:xfrm>
              <a:off x="2675668" y="4228093"/>
              <a:ext cx="358462" cy="153695"/>
              <a:chOff x="2675668" y="4228093"/>
              <a:chExt cx="358462" cy="153695"/>
            </a:xfrm>
          </p:grpSpPr>
          <p:sp>
            <p:nvSpPr>
              <p:cNvPr id="242" name="Freihandform: Form 241">
                <a:extLst>
                  <a:ext uri="{FF2B5EF4-FFF2-40B4-BE49-F238E27FC236}">
                    <a16:creationId xmlns:a16="http://schemas.microsoft.com/office/drawing/2014/main" id="{356DBC68-368B-4D0A-972D-92C7A73612A3}"/>
                  </a:ext>
                </a:extLst>
              </p:cNvPr>
              <p:cNvSpPr/>
              <p:nvPr/>
            </p:nvSpPr>
            <p:spPr>
              <a:xfrm>
                <a:off x="2675668" y="4228093"/>
                <a:ext cx="358462" cy="153695"/>
              </a:xfrm>
              <a:custGeom>
                <a:avLst/>
                <a:gdLst>
                  <a:gd name="connsiteX0" fmla="*/ 358467 w 358462"/>
                  <a:gd name="connsiteY0" fmla="*/ 688 h 153695"/>
                  <a:gd name="connsiteX1" fmla="*/ 4 w 358462"/>
                  <a:gd name="connsiteY1" fmla="*/ 688 h 153695"/>
                  <a:gd name="connsiteX2" fmla="*/ 4 w 358462"/>
                  <a:gd name="connsiteY2" fmla="*/ 154384 h 153695"/>
                  <a:gd name="connsiteX3" fmla="*/ 358467 w 358462"/>
                  <a:gd name="connsiteY3" fmla="*/ 154384 h 153695"/>
                  <a:gd name="connsiteX4" fmla="*/ 358467 w 358462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8462" h="153695">
                    <a:moveTo>
                      <a:pt x="358467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358467" y="154384"/>
                    </a:lnTo>
                    <a:lnTo>
                      <a:pt x="358467" y="688"/>
                    </a:lnTo>
                    <a:close/>
                  </a:path>
                </a:pathLst>
              </a:custGeom>
              <a:solidFill>
                <a:srgbClr val="242629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3" name="Textfeld 242">
                <a:extLst>
                  <a:ext uri="{FF2B5EF4-FFF2-40B4-BE49-F238E27FC236}">
                    <a16:creationId xmlns:a16="http://schemas.microsoft.com/office/drawing/2014/main" id="{0652C953-4B3D-45E0-8577-378C314FF988}"/>
                  </a:ext>
                </a:extLst>
              </p:cNvPr>
              <p:cNvSpPr txBox="1"/>
              <p:nvPr/>
            </p:nvSpPr>
            <p:spPr>
              <a:xfrm>
                <a:off x="2626903" y="4219517"/>
                <a:ext cx="455994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FFAF0"/>
                    </a:solidFill>
                    <a:latin typeface="Arial"/>
                    <a:cs typeface="Arial"/>
                    <a:sym typeface="Arial"/>
                    <a:rtl val="0"/>
                  </a:rPr>
                  <a:t>E53 Place</a:t>
                </a:r>
              </a:p>
            </p:txBody>
          </p:sp>
        </p:grpSp>
        <p:grpSp>
          <p:nvGrpSpPr>
            <p:cNvPr id="244" name="Grafik 12">
              <a:extLst>
                <a:ext uri="{FF2B5EF4-FFF2-40B4-BE49-F238E27FC236}">
                  <a16:creationId xmlns:a16="http://schemas.microsoft.com/office/drawing/2014/main" id="{75196611-9A51-4052-9EEA-5D7E09672964}"/>
                </a:ext>
              </a:extLst>
            </p:cNvPr>
            <p:cNvGrpSpPr/>
            <p:nvPr/>
          </p:nvGrpSpPr>
          <p:grpSpPr>
            <a:xfrm>
              <a:off x="7514915" y="4228093"/>
              <a:ext cx="657181" cy="153695"/>
              <a:chOff x="7514915" y="4228093"/>
              <a:chExt cx="657181" cy="153695"/>
            </a:xfrm>
          </p:grpSpPr>
          <p:sp>
            <p:nvSpPr>
              <p:cNvPr id="245" name="Freihandform: Form 244">
                <a:extLst>
                  <a:ext uri="{FF2B5EF4-FFF2-40B4-BE49-F238E27FC236}">
                    <a16:creationId xmlns:a16="http://schemas.microsoft.com/office/drawing/2014/main" id="{572D1500-4EC6-40D2-B134-3BF354AA8C38}"/>
                  </a:ext>
                </a:extLst>
              </p:cNvPr>
              <p:cNvSpPr/>
              <p:nvPr/>
            </p:nvSpPr>
            <p:spPr>
              <a:xfrm>
                <a:off x="7514915" y="4228093"/>
                <a:ext cx="657181" cy="153695"/>
              </a:xfrm>
              <a:custGeom>
                <a:avLst/>
                <a:gdLst>
                  <a:gd name="connsiteX0" fmla="*/ 657186 w 657181"/>
                  <a:gd name="connsiteY0" fmla="*/ 688 h 153695"/>
                  <a:gd name="connsiteX1" fmla="*/ 4 w 657181"/>
                  <a:gd name="connsiteY1" fmla="*/ 688 h 153695"/>
                  <a:gd name="connsiteX2" fmla="*/ 4 w 657181"/>
                  <a:gd name="connsiteY2" fmla="*/ 154384 h 153695"/>
                  <a:gd name="connsiteX3" fmla="*/ 657186 w 657181"/>
                  <a:gd name="connsiteY3" fmla="*/ 154384 h 153695"/>
                  <a:gd name="connsiteX4" fmla="*/ 657186 w 657181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181" h="153695">
                    <a:moveTo>
                      <a:pt x="657186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657186" y="154384"/>
                    </a:lnTo>
                    <a:lnTo>
                      <a:pt x="657186" y="688"/>
                    </a:lnTo>
                    <a:close/>
                  </a:path>
                </a:pathLst>
              </a:custGeom>
              <a:solidFill>
                <a:srgbClr val="6496D8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6" name="Textfeld 245">
                <a:extLst>
                  <a:ext uri="{FF2B5EF4-FFF2-40B4-BE49-F238E27FC236}">
                    <a16:creationId xmlns:a16="http://schemas.microsoft.com/office/drawing/2014/main" id="{F0852728-1070-4975-917B-E84C652B758A}"/>
                  </a:ext>
                </a:extLst>
              </p:cNvPr>
              <p:cNvSpPr txBox="1"/>
              <p:nvPr/>
            </p:nvSpPr>
            <p:spPr>
              <a:xfrm>
                <a:off x="7491753" y="4219517"/>
                <a:ext cx="703504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3F1EC"/>
                    </a:solidFill>
                    <a:latin typeface="Arial"/>
                    <a:cs typeface="Arial"/>
                    <a:sym typeface="Arial"/>
                    <a:rtl val="0"/>
                  </a:rPr>
                  <a:t>E77 Persistent Item</a:t>
                </a:r>
              </a:p>
            </p:txBody>
          </p:sp>
        </p:grpSp>
        <p:grpSp>
          <p:nvGrpSpPr>
            <p:cNvPr id="247" name="Grafik 12">
              <a:extLst>
                <a:ext uri="{FF2B5EF4-FFF2-40B4-BE49-F238E27FC236}">
                  <a16:creationId xmlns:a16="http://schemas.microsoft.com/office/drawing/2014/main" id="{357FF604-9A97-462A-B434-1171A6AB8D54}"/>
                </a:ext>
              </a:extLst>
            </p:cNvPr>
            <p:cNvGrpSpPr/>
            <p:nvPr/>
          </p:nvGrpSpPr>
          <p:grpSpPr>
            <a:xfrm>
              <a:off x="10538377" y="4535485"/>
              <a:ext cx="362730" cy="153695"/>
              <a:chOff x="10538377" y="4535485"/>
              <a:chExt cx="362730" cy="153695"/>
            </a:xfrm>
          </p:grpSpPr>
          <p:sp>
            <p:nvSpPr>
              <p:cNvPr id="248" name="Freihandform: Form 247">
                <a:extLst>
                  <a:ext uri="{FF2B5EF4-FFF2-40B4-BE49-F238E27FC236}">
                    <a16:creationId xmlns:a16="http://schemas.microsoft.com/office/drawing/2014/main" id="{BBD30657-5A55-4E09-BE61-50FE0BAE2E7E}"/>
                  </a:ext>
                </a:extLst>
              </p:cNvPr>
              <p:cNvSpPr/>
              <p:nvPr/>
            </p:nvSpPr>
            <p:spPr>
              <a:xfrm>
                <a:off x="10538377" y="4535485"/>
                <a:ext cx="362730" cy="153695"/>
              </a:xfrm>
              <a:custGeom>
                <a:avLst/>
                <a:gdLst>
                  <a:gd name="connsiteX0" fmla="*/ 362734 w 362730"/>
                  <a:gd name="connsiteY0" fmla="*/ 688 h 153695"/>
                  <a:gd name="connsiteX1" fmla="*/ 4 w 362730"/>
                  <a:gd name="connsiteY1" fmla="*/ 688 h 153695"/>
                  <a:gd name="connsiteX2" fmla="*/ 4 w 362730"/>
                  <a:gd name="connsiteY2" fmla="*/ 154384 h 153695"/>
                  <a:gd name="connsiteX3" fmla="*/ 362734 w 362730"/>
                  <a:gd name="connsiteY3" fmla="*/ 154384 h 153695"/>
                  <a:gd name="connsiteX4" fmla="*/ 362734 w 362730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730" h="153695">
                    <a:moveTo>
                      <a:pt x="362734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362734" y="154384"/>
                    </a:lnTo>
                    <a:lnTo>
                      <a:pt x="362734" y="688"/>
                    </a:lnTo>
                    <a:close/>
                  </a:path>
                </a:pathLst>
              </a:custGeom>
              <a:solidFill>
                <a:srgbClr val="6495D7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9" name="Textfeld 248">
                <a:extLst>
                  <a:ext uri="{FF2B5EF4-FFF2-40B4-BE49-F238E27FC236}">
                    <a16:creationId xmlns:a16="http://schemas.microsoft.com/office/drawing/2014/main" id="{F89167ED-0FE9-49EE-BC0C-3AAD43D7E8B9}"/>
                  </a:ext>
                </a:extLst>
              </p:cNvPr>
              <p:cNvSpPr txBox="1"/>
              <p:nvPr/>
            </p:nvSpPr>
            <p:spPr>
              <a:xfrm>
                <a:off x="10496012" y="4526908"/>
                <a:ext cx="447459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3F1EC"/>
                    </a:solidFill>
                    <a:latin typeface="Arial"/>
                    <a:cs typeface="Arial"/>
                    <a:sym typeface="Arial"/>
                    <a:rtl val="0"/>
                  </a:rPr>
                  <a:t>E39 Actor</a:t>
                </a:r>
              </a:p>
            </p:txBody>
          </p:sp>
        </p:grpSp>
        <p:grpSp>
          <p:nvGrpSpPr>
            <p:cNvPr id="250" name="Grafik 12">
              <a:extLst>
                <a:ext uri="{FF2B5EF4-FFF2-40B4-BE49-F238E27FC236}">
                  <a16:creationId xmlns:a16="http://schemas.microsoft.com/office/drawing/2014/main" id="{E1CA2F48-B81F-4E23-B801-3AD599ED6F62}"/>
                </a:ext>
              </a:extLst>
            </p:cNvPr>
            <p:cNvGrpSpPr/>
            <p:nvPr/>
          </p:nvGrpSpPr>
          <p:grpSpPr>
            <a:xfrm>
              <a:off x="8100617" y="4382515"/>
              <a:ext cx="2437034" cy="244760"/>
              <a:chOff x="8100617" y="4382515"/>
              <a:chExt cx="2437034" cy="244760"/>
            </a:xfrm>
          </p:grpSpPr>
          <p:sp>
            <p:nvSpPr>
              <p:cNvPr id="251" name="Freihandform: Form 250">
                <a:extLst>
                  <a:ext uri="{FF2B5EF4-FFF2-40B4-BE49-F238E27FC236}">
                    <a16:creationId xmlns:a16="http://schemas.microsoft.com/office/drawing/2014/main" id="{A5BF7F78-79DE-400F-9838-210D97DA9CA6}"/>
                  </a:ext>
                </a:extLst>
              </p:cNvPr>
              <p:cNvSpPr/>
              <p:nvPr/>
            </p:nvSpPr>
            <p:spPr>
              <a:xfrm>
                <a:off x="8100617" y="4382515"/>
                <a:ext cx="2394360" cy="229818"/>
              </a:xfrm>
              <a:custGeom>
                <a:avLst/>
                <a:gdLst>
                  <a:gd name="connsiteX0" fmla="*/ 4 w 2394360"/>
                  <a:gd name="connsiteY0" fmla="*/ 688 h 229818"/>
                  <a:gd name="connsiteX1" fmla="*/ 4 w 2394360"/>
                  <a:gd name="connsiteY1" fmla="*/ 230506 h 229818"/>
                  <a:gd name="connsiteX2" fmla="*/ 2394365 w 2394360"/>
                  <a:gd name="connsiteY2" fmla="*/ 230506 h 22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94360" h="229818">
                    <a:moveTo>
                      <a:pt x="4" y="688"/>
                    </a:moveTo>
                    <a:cubicBezTo>
                      <a:pt x="4" y="91753"/>
                      <a:pt x="4" y="230506"/>
                      <a:pt x="4" y="230506"/>
                    </a:cubicBezTo>
                    <a:cubicBezTo>
                      <a:pt x="4" y="230506"/>
                      <a:pt x="2394365" y="230506"/>
                      <a:pt x="2394365" y="230506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52" name="Freihandform: Form 251">
                <a:extLst>
                  <a:ext uri="{FF2B5EF4-FFF2-40B4-BE49-F238E27FC236}">
                    <a16:creationId xmlns:a16="http://schemas.microsoft.com/office/drawing/2014/main" id="{1884D8BB-7A5A-4836-A6EF-7626A7167C94}"/>
                  </a:ext>
                </a:extLst>
              </p:cNvPr>
              <p:cNvSpPr/>
              <p:nvPr/>
            </p:nvSpPr>
            <p:spPr>
              <a:xfrm>
                <a:off x="10494978" y="4597390"/>
                <a:ext cx="42674" cy="29885"/>
              </a:xfrm>
              <a:custGeom>
                <a:avLst/>
                <a:gdLst>
                  <a:gd name="connsiteX0" fmla="*/ 4 w 42674"/>
                  <a:gd name="connsiteY0" fmla="*/ 688 h 29885"/>
                  <a:gd name="connsiteX1" fmla="*/ 42678 w 42674"/>
                  <a:gd name="connsiteY1" fmla="*/ 15631 h 29885"/>
                  <a:gd name="connsiteX2" fmla="*/ 4 w 42674"/>
                  <a:gd name="connsiteY2" fmla="*/ 30573 h 29885"/>
                  <a:gd name="connsiteX3" fmla="*/ 4 w 42674"/>
                  <a:gd name="connsiteY3" fmla="*/ 688 h 29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74" h="29885">
                    <a:moveTo>
                      <a:pt x="4" y="688"/>
                    </a:moveTo>
                    <a:lnTo>
                      <a:pt x="42678" y="15631"/>
                    </a:lnTo>
                    <a:lnTo>
                      <a:pt x="4" y="30573"/>
                    </a:lnTo>
                    <a:lnTo>
                      <a:pt x="4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53" name="Grafik 12">
              <a:extLst>
                <a:ext uri="{FF2B5EF4-FFF2-40B4-BE49-F238E27FC236}">
                  <a16:creationId xmlns:a16="http://schemas.microsoft.com/office/drawing/2014/main" id="{5F67A751-4A4E-43C6-B303-344708CE3C8B}"/>
                </a:ext>
              </a:extLst>
            </p:cNvPr>
            <p:cNvGrpSpPr/>
            <p:nvPr/>
          </p:nvGrpSpPr>
          <p:grpSpPr>
            <a:xfrm>
              <a:off x="7657873" y="4535485"/>
              <a:ext cx="371264" cy="153695"/>
              <a:chOff x="7657873" y="4535485"/>
              <a:chExt cx="371264" cy="153695"/>
            </a:xfrm>
          </p:grpSpPr>
          <p:sp>
            <p:nvSpPr>
              <p:cNvPr id="254" name="Freihandform: Form 253">
                <a:extLst>
                  <a:ext uri="{FF2B5EF4-FFF2-40B4-BE49-F238E27FC236}">
                    <a16:creationId xmlns:a16="http://schemas.microsoft.com/office/drawing/2014/main" id="{211FF62D-494A-4461-8C86-526B2B1FEF6F}"/>
                  </a:ext>
                </a:extLst>
              </p:cNvPr>
              <p:cNvSpPr/>
              <p:nvPr/>
            </p:nvSpPr>
            <p:spPr>
              <a:xfrm>
                <a:off x="7657873" y="4535485"/>
                <a:ext cx="371264" cy="153695"/>
              </a:xfrm>
              <a:custGeom>
                <a:avLst/>
                <a:gdLst>
                  <a:gd name="connsiteX0" fmla="*/ 371269 w 371264"/>
                  <a:gd name="connsiteY0" fmla="*/ 688 h 153695"/>
                  <a:gd name="connsiteX1" fmla="*/ 4 w 371264"/>
                  <a:gd name="connsiteY1" fmla="*/ 688 h 153695"/>
                  <a:gd name="connsiteX2" fmla="*/ 4 w 371264"/>
                  <a:gd name="connsiteY2" fmla="*/ 154384 h 153695"/>
                  <a:gd name="connsiteX3" fmla="*/ 371269 w 371264"/>
                  <a:gd name="connsiteY3" fmla="*/ 154384 h 153695"/>
                  <a:gd name="connsiteX4" fmla="*/ 371269 w 371264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264" h="153695">
                    <a:moveTo>
                      <a:pt x="371269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371269" y="154384"/>
                    </a:lnTo>
                    <a:lnTo>
                      <a:pt x="371269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55" name="Textfeld 254">
                <a:extLst>
                  <a:ext uri="{FF2B5EF4-FFF2-40B4-BE49-F238E27FC236}">
                    <a16:creationId xmlns:a16="http://schemas.microsoft.com/office/drawing/2014/main" id="{4CDCAC5B-94C4-4D5C-BB20-F11C8F035AAA}"/>
                  </a:ext>
                </a:extLst>
              </p:cNvPr>
              <p:cNvSpPr txBox="1"/>
              <p:nvPr/>
            </p:nvSpPr>
            <p:spPr>
              <a:xfrm>
                <a:off x="7613375" y="4526908"/>
                <a:ext cx="460261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E70 Thing</a:t>
                </a:r>
              </a:p>
            </p:txBody>
          </p:sp>
        </p:grpSp>
        <p:grpSp>
          <p:nvGrpSpPr>
            <p:cNvPr id="256" name="Grafik 12">
              <a:extLst>
                <a:ext uri="{FF2B5EF4-FFF2-40B4-BE49-F238E27FC236}">
                  <a16:creationId xmlns:a16="http://schemas.microsoft.com/office/drawing/2014/main" id="{0411BFA1-B958-4153-B2B2-C9864E18ABA6}"/>
                </a:ext>
              </a:extLst>
            </p:cNvPr>
            <p:cNvGrpSpPr/>
            <p:nvPr/>
          </p:nvGrpSpPr>
          <p:grpSpPr>
            <a:xfrm>
              <a:off x="7828570" y="4382515"/>
              <a:ext cx="29871" cy="151219"/>
              <a:chOff x="7828570" y="4382515"/>
              <a:chExt cx="29871" cy="151219"/>
            </a:xfrm>
          </p:grpSpPr>
          <p:sp>
            <p:nvSpPr>
              <p:cNvPr id="257" name="Freihandform: Form 256">
                <a:extLst>
                  <a:ext uri="{FF2B5EF4-FFF2-40B4-BE49-F238E27FC236}">
                    <a16:creationId xmlns:a16="http://schemas.microsoft.com/office/drawing/2014/main" id="{4A6AC415-2AD6-45BC-8F91-A56B3293D9B3}"/>
                  </a:ext>
                </a:extLst>
              </p:cNvPr>
              <p:cNvSpPr/>
              <p:nvPr/>
            </p:nvSpPr>
            <p:spPr>
              <a:xfrm>
                <a:off x="7843506" y="4382515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5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5"/>
                      <a:pt x="4" y="109215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58" name="Freihandform: Form 257">
                <a:extLst>
                  <a:ext uri="{FF2B5EF4-FFF2-40B4-BE49-F238E27FC236}">
                    <a16:creationId xmlns:a16="http://schemas.microsoft.com/office/drawing/2014/main" id="{435A4B34-0F1E-42D6-98C7-94D7D6785AED}"/>
                  </a:ext>
                </a:extLst>
              </p:cNvPr>
              <p:cNvSpPr/>
              <p:nvPr/>
            </p:nvSpPr>
            <p:spPr>
              <a:xfrm>
                <a:off x="7828570" y="4491041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59" name="Grafik 12">
              <a:extLst>
                <a:ext uri="{FF2B5EF4-FFF2-40B4-BE49-F238E27FC236}">
                  <a16:creationId xmlns:a16="http://schemas.microsoft.com/office/drawing/2014/main" id="{70A3F7CF-2443-4369-B98E-650626578A5E}"/>
                </a:ext>
              </a:extLst>
            </p:cNvPr>
            <p:cNvGrpSpPr/>
            <p:nvPr/>
          </p:nvGrpSpPr>
          <p:grpSpPr>
            <a:xfrm>
              <a:off x="10576784" y="6072443"/>
              <a:ext cx="405404" cy="153695"/>
              <a:chOff x="10576784" y="6072443"/>
              <a:chExt cx="405404" cy="153695"/>
            </a:xfrm>
          </p:grpSpPr>
          <p:sp>
            <p:nvSpPr>
              <p:cNvPr id="260" name="Freihandform: Form 259">
                <a:extLst>
                  <a:ext uri="{FF2B5EF4-FFF2-40B4-BE49-F238E27FC236}">
                    <a16:creationId xmlns:a16="http://schemas.microsoft.com/office/drawing/2014/main" id="{A93A7F64-141E-4BCE-80D5-0F80F92BF15A}"/>
                  </a:ext>
                </a:extLst>
              </p:cNvPr>
              <p:cNvSpPr/>
              <p:nvPr/>
            </p:nvSpPr>
            <p:spPr>
              <a:xfrm>
                <a:off x="10576784" y="6072443"/>
                <a:ext cx="405404" cy="153695"/>
              </a:xfrm>
              <a:custGeom>
                <a:avLst/>
                <a:gdLst>
                  <a:gd name="connsiteX0" fmla="*/ 405408 w 405404"/>
                  <a:gd name="connsiteY0" fmla="*/ 688 h 153695"/>
                  <a:gd name="connsiteX1" fmla="*/ 4 w 405404"/>
                  <a:gd name="connsiteY1" fmla="*/ 688 h 153695"/>
                  <a:gd name="connsiteX2" fmla="*/ 4 w 405404"/>
                  <a:gd name="connsiteY2" fmla="*/ 154384 h 153695"/>
                  <a:gd name="connsiteX3" fmla="*/ 405408 w 405404"/>
                  <a:gd name="connsiteY3" fmla="*/ 154384 h 153695"/>
                  <a:gd name="connsiteX4" fmla="*/ 405408 w 405404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404" h="153695">
                    <a:moveTo>
                      <a:pt x="405408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405408" y="154384"/>
                    </a:lnTo>
                    <a:lnTo>
                      <a:pt x="405408" y="688"/>
                    </a:lnTo>
                    <a:close/>
                  </a:path>
                </a:pathLst>
              </a:custGeom>
              <a:solidFill>
                <a:srgbClr val="242629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61" name="Textfeld 260">
                <a:extLst>
                  <a:ext uri="{FF2B5EF4-FFF2-40B4-BE49-F238E27FC236}">
                    <a16:creationId xmlns:a16="http://schemas.microsoft.com/office/drawing/2014/main" id="{2DC73D2F-37D6-4667-AE71-03B4AFE08212}"/>
                  </a:ext>
                </a:extLst>
              </p:cNvPr>
              <p:cNvSpPr txBox="1"/>
              <p:nvPr/>
            </p:nvSpPr>
            <p:spPr>
              <a:xfrm>
                <a:off x="10530152" y="6063866"/>
                <a:ext cx="498668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FFAF0"/>
                    </a:solidFill>
                    <a:latin typeface="Arial"/>
                    <a:cs typeface="Arial"/>
                    <a:sym typeface="Arial"/>
                    <a:rtl val="0"/>
                  </a:rPr>
                  <a:t>E21 Person</a:t>
                </a:r>
              </a:p>
            </p:txBody>
          </p:sp>
        </p:grpSp>
        <p:grpSp>
          <p:nvGrpSpPr>
            <p:cNvPr id="262" name="Grafik 12">
              <a:extLst>
                <a:ext uri="{FF2B5EF4-FFF2-40B4-BE49-F238E27FC236}">
                  <a16:creationId xmlns:a16="http://schemas.microsoft.com/office/drawing/2014/main" id="{33362E93-3B70-475B-91B0-8CAAFC4C90D5}"/>
                </a:ext>
              </a:extLst>
            </p:cNvPr>
            <p:cNvGrpSpPr/>
            <p:nvPr/>
          </p:nvGrpSpPr>
          <p:grpSpPr>
            <a:xfrm>
              <a:off x="10901192" y="4612333"/>
              <a:ext cx="552544" cy="1551900"/>
              <a:chOff x="10901192" y="4612333"/>
              <a:chExt cx="552544" cy="1551900"/>
            </a:xfrm>
          </p:grpSpPr>
          <p:sp>
            <p:nvSpPr>
              <p:cNvPr id="263" name="Freihandform: Form 262">
                <a:extLst>
                  <a:ext uri="{FF2B5EF4-FFF2-40B4-BE49-F238E27FC236}">
                    <a16:creationId xmlns:a16="http://schemas.microsoft.com/office/drawing/2014/main" id="{4C67A129-7302-43CE-BDA0-047BE780E0E8}"/>
                  </a:ext>
                </a:extLst>
              </p:cNvPr>
              <p:cNvSpPr/>
              <p:nvPr/>
            </p:nvSpPr>
            <p:spPr>
              <a:xfrm>
                <a:off x="10901192" y="4612333"/>
                <a:ext cx="552544" cy="1536958"/>
              </a:xfrm>
              <a:custGeom>
                <a:avLst/>
                <a:gdLst>
                  <a:gd name="connsiteX0" fmla="*/ 4 w 552544"/>
                  <a:gd name="connsiteY0" fmla="*/ 688 h 1536958"/>
                  <a:gd name="connsiteX1" fmla="*/ 552549 w 552544"/>
                  <a:gd name="connsiteY1" fmla="*/ 688 h 1536958"/>
                  <a:gd name="connsiteX2" fmla="*/ 552549 w 552544"/>
                  <a:gd name="connsiteY2" fmla="*/ 1537646 h 1536958"/>
                  <a:gd name="connsiteX3" fmla="*/ 125082 w 552544"/>
                  <a:gd name="connsiteY3" fmla="*/ 1537646 h 1536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544" h="1536958">
                    <a:moveTo>
                      <a:pt x="4" y="688"/>
                    </a:moveTo>
                    <a:cubicBezTo>
                      <a:pt x="217343" y="688"/>
                      <a:pt x="552549" y="688"/>
                      <a:pt x="552549" y="688"/>
                    </a:cubicBezTo>
                    <a:cubicBezTo>
                      <a:pt x="552549" y="688"/>
                      <a:pt x="552549" y="1537646"/>
                      <a:pt x="552549" y="1537646"/>
                    </a:cubicBezTo>
                    <a:cubicBezTo>
                      <a:pt x="552549" y="1537646"/>
                      <a:pt x="125082" y="1537646"/>
                      <a:pt x="125082" y="1537646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64" name="Freihandform: Form 263">
                <a:extLst>
                  <a:ext uri="{FF2B5EF4-FFF2-40B4-BE49-F238E27FC236}">
                    <a16:creationId xmlns:a16="http://schemas.microsoft.com/office/drawing/2014/main" id="{8E3F3917-B475-465A-9A61-EB7F300BBFB6}"/>
                  </a:ext>
                </a:extLst>
              </p:cNvPr>
              <p:cNvSpPr/>
              <p:nvPr/>
            </p:nvSpPr>
            <p:spPr>
              <a:xfrm>
                <a:off x="10983596" y="6134348"/>
                <a:ext cx="42674" cy="29885"/>
              </a:xfrm>
              <a:custGeom>
                <a:avLst/>
                <a:gdLst>
                  <a:gd name="connsiteX0" fmla="*/ 42678 w 42674"/>
                  <a:gd name="connsiteY0" fmla="*/ 30573 h 29885"/>
                  <a:gd name="connsiteX1" fmla="*/ 4 w 42674"/>
                  <a:gd name="connsiteY1" fmla="*/ 15631 h 29885"/>
                  <a:gd name="connsiteX2" fmla="*/ 42678 w 42674"/>
                  <a:gd name="connsiteY2" fmla="*/ 688 h 29885"/>
                  <a:gd name="connsiteX3" fmla="*/ 42678 w 42674"/>
                  <a:gd name="connsiteY3" fmla="*/ 30573 h 29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74" h="29885">
                    <a:moveTo>
                      <a:pt x="42678" y="30573"/>
                    </a:moveTo>
                    <a:lnTo>
                      <a:pt x="4" y="15631"/>
                    </a:lnTo>
                    <a:lnTo>
                      <a:pt x="42678" y="688"/>
                    </a:lnTo>
                    <a:lnTo>
                      <a:pt x="42678" y="30573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65" name="Grafik 12">
              <a:extLst>
                <a:ext uri="{FF2B5EF4-FFF2-40B4-BE49-F238E27FC236}">
                  <a16:creationId xmlns:a16="http://schemas.microsoft.com/office/drawing/2014/main" id="{D99692C4-96FE-4EAF-8651-D660D9365588}"/>
                </a:ext>
              </a:extLst>
            </p:cNvPr>
            <p:cNvGrpSpPr/>
            <p:nvPr/>
          </p:nvGrpSpPr>
          <p:grpSpPr>
            <a:xfrm>
              <a:off x="10525575" y="4842877"/>
              <a:ext cx="388334" cy="153695"/>
              <a:chOff x="10525575" y="4842877"/>
              <a:chExt cx="388334" cy="153695"/>
            </a:xfrm>
          </p:grpSpPr>
          <p:sp>
            <p:nvSpPr>
              <p:cNvPr id="266" name="Freihandform: Form 265">
                <a:extLst>
                  <a:ext uri="{FF2B5EF4-FFF2-40B4-BE49-F238E27FC236}">
                    <a16:creationId xmlns:a16="http://schemas.microsoft.com/office/drawing/2014/main" id="{CC870524-C9CD-44D7-AEC3-F737DB985C5E}"/>
                  </a:ext>
                </a:extLst>
              </p:cNvPr>
              <p:cNvSpPr/>
              <p:nvPr/>
            </p:nvSpPr>
            <p:spPr>
              <a:xfrm>
                <a:off x="10525575" y="4842877"/>
                <a:ext cx="388334" cy="153695"/>
              </a:xfrm>
              <a:custGeom>
                <a:avLst/>
                <a:gdLst>
                  <a:gd name="connsiteX0" fmla="*/ 388339 w 388334"/>
                  <a:gd name="connsiteY0" fmla="*/ 688 h 153695"/>
                  <a:gd name="connsiteX1" fmla="*/ 4 w 388334"/>
                  <a:gd name="connsiteY1" fmla="*/ 688 h 153695"/>
                  <a:gd name="connsiteX2" fmla="*/ 4 w 388334"/>
                  <a:gd name="connsiteY2" fmla="*/ 154384 h 153695"/>
                  <a:gd name="connsiteX3" fmla="*/ 388339 w 388334"/>
                  <a:gd name="connsiteY3" fmla="*/ 154384 h 153695"/>
                  <a:gd name="connsiteX4" fmla="*/ 388339 w 388334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8334" h="153695">
                    <a:moveTo>
                      <a:pt x="388339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388339" y="154384"/>
                    </a:lnTo>
                    <a:lnTo>
                      <a:pt x="388339" y="688"/>
                    </a:lnTo>
                    <a:close/>
                  </a:path>
                </a:pathLst>
              </a:custGeom>
              <a:solidFill>
                <a:srgbClr val="354458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67" name="Textfeld 266">
                <a:extLst>
                  <a:ext uri="{FF2B5EF4-FFF2-40B4-BE49-F238E27FC236}">
                    <a16:creationId xmlns:a16="http://schemas.microsoft.com/office/drawing/2014/main" id="{13666270-7E9B-4334-B07A-5FD45C9FF70D}"/>
                  </a:ext>
                </a:extLst>
              </p:cNvPr>
              <p:cNvSpPr txBox="1"/>
              <p:nvPr/>
            </p:nvSpPr>
            <p:spPr>
              <a:xfrm>
                <a:off x="10481076" y="4834300"/>
                <a:ext cx="477331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CF8EF"/>
                    </a:solidFill>
                    <a:latin typeface="Arial"/>
                    <a:cs typeface="Arial"/>
                    <a:sym typeface="Arial"/>
                    <a:rtl val="0"/>
                  </a:rPr>
                  <a:t>E74 Group</a:t>
                </a:r>
              </a:p>
            </p:txBody>
          </p:sp>
        </p:grpSp>
        <p:grpSp>
          <p:nvGrpSpPr>
            <p:cNvPr id="268" name="Grafik 12">
              <a:extLst>
                <a:ext uri="{FF2B5EF4-FFF2-40B4-BE49-F238E27FC236}">
                  <a16:creationId xmlns:a16="http://schemas.microsoft.com/office/drawing/2014/main" id="{9C238443-E2CA-4105-9466-B2339F3DBD39}"/>
                </a:ext>
              </a:extLst>
            </p:cNvPr>
            <p:cNvGrpSpPr/>
            <p:nvPr/>
          </p:nvGrpSpPr>
          <p:grpSpPr>
            <a:xfrm>
              <a:off x="10704806" y="4689907"/>
              <a:ext cx="29871" cy="151219"/>
              <a:chOff x="10704806" y="4689907"/>
              <a:chExt cx="29871" cy="151219"/>
            </a:xfrm>
          </p:grpSpPr>
          <p:sp>
            <p:nvSpPr>
              <p:cNvPr id="269" name="Freihandform: Form 268">
                <a:extLst>
                  <a:ext uri="{FF2B5EF4-FFF2-40B4-BE49-F238E27FC236}">
                    <a16:creationId xmlns:a16="http://schemas.microsoft.com/office/drawing/2014/main" id="{7041726A-57C1-4647-AAAE-88948DEC0372}"/>
                  </a:ext>
                </a:extLst>
              </p:cNvPr>
              <p:cNvSpPr/>
              <p:nvPr/>
            </p:nvSpPr>
            <p:spPr>
              <a:xfrm>
                <a:off x="10719742" y="4689907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0" name="Freihandform: Form 269">
                <a:extLst>
                  <a:ext uri="{FF2B5EF4-FFF2-40B4-BE49-F238E27FC236}">
                    <a16:creationId xmlns:a16="http://schemas.microsoft.com/office/drawing/2014/main" id="{7B10C448-7CB9-4873-8025-B5BA984AF149}"/>
                  </a:ext>
                </a:extLst>
              </p:cNvPr>
              <p:cNvSpPr/>
              <p:nvPr/>
            </p:nvSpPr>
            <p:spPr>
              <a:xfrm>
                <a:off x="10704806" y="4798433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71" name="Grafik 12">
              <a:extLst>
                <a:ext uri="{FF2B5EF4-FFF2-40B4-BE49-F238E27FC236}">
                  <a16:creationId xmlns:a16="http://schemas.microsoft.com/office/drawing/2014/main" id="{4B92EE1C-91A2-4A27-A720-493457433A4B}"/>
                </a:ext>
              </a:extLst>
            </p:cNvPr>
            <p:cNvGrpSpPr/>
            <p:nvPr/>
          </p:nvGrpSpPr>
          <p:grpSpPr>
            <a:xfrm>
              <a:off x="7832837" y="4842877"/>
              <a:ext cx="780936" cy="153695"/>
              <a:chOff x="7832837" y="4842877"/>
              <a:chExt cx="780936" cy="153695"/>
            </a:xfrm>
          </p:grpSpPr>
          <p:sp>
            <p:nvSpPr>
              <p:cNvPr id="272" name="Freihandform: Form 271">
                <a:extLst>
                  <a:ext uri="{FF2B5EF4-FFF2-40B4-BE49-F238E27FC236}">
                    <a16:creationId xmlns:a16="http://schemas.microsoft.com/office/drawing/2014/main" id="{323BA8DD-0545-41B4-B22B-F7BA16D698AC}"/>
                  </a:ext>
                </a:extLst>
              </p:cNvPr>
              <p:cNvSpPr/>
              <p:nvPr/>
            </p:nvSpPr>
            <p:spPr>
              <a:xfrm>
                <a:off x="7832837" y="4842877"/>
                <a:ext cx="780936" cy="153695"/>
              </a:xfrm>
              <a:custGeom>
                <a:avLst/>
                <a:gdLst>
                  <a:gd name="connsiteX0" fmla="*/ 780941 w 780936"/>
                  <a:gd name="connsiteY0" fmla="*/ 688 h 153695"/>
                  <a:gd name="connsiteX1" fmla="*/ 4 w 780936"/>
                  <a:gd name="connsiteY1" fmla="*/ 688 h 153695"/>
                  <a:gd name="connsiteX2" fmla="*/ 4 w 780936"/>
                  <a:gd name="connsiteY2" fmla="*/ 154384 h 153695"/>
                  <a:gd name="connsiteX3" fmla="*/ 780941 w 780936"/>
                  <a:gd name="connsiteY3" fmla="*/ 154384 h 153695"/>
                  <a:gd name="connsiteX4" fmla="*/ 780941 w 780936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0936" h="153695">
                    <a:moveTo>
                      <a:pt x="780941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780941" y="154384"/>
                    </a:lnTo>
                    <a:lnTo>
                      <a:pt x="780941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3" name="Textfeld 272">
                <a:extLst>
                  <a:ext uri="{FF2B5EF4-FFF2-40B4-BE49-F238E27FC236}">
                    <a16:creationId xmlns:a16="http://schemas.microsoft.com/office/drawing/2014/main" id="{EE80258D-B8BC-4F91-A431-79F424873CA7}"/>
                  </a:ext>
                </a:extLst>
              </p:cNvPr>
              <p:cNvSpPr txBox="1"/>
              <p:nvPr/>
            </p:nvSpPr>
            <p:spPr>
              <a:xfrm>
                <a:off x="7805408" y="4834300"/>
                <a:ext cx="835794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E71 Human-Made Thing</a:t>
                </a:r>
              </a:p>
            </p:txBody>
          </p:sp>
        </p:grpSp>
        <p:grpSp>
          <p:nvGrpSpPr>
            <p:cNvPr id="274" name="Grafik 12">
              <a:extLst>
                <a:ext uri="{FF2B5EF4-FFF2-40B4-BE49-F238E27FC236}">
                  <a16:creationId xmlns:a16="http://schemas.microsoft.com/office/drawing/2014/main" id="{EA9AC91B-8D33-47F2-B946-4EFB3C3EDE5C}"/>
                </a:ext>
              </a:extLst>
            </p:cNvPr>
            <p:cNvGrpSpPr/>
            <p:nvPr/>
          </p:nvGrpSpPr>
          <p:grpSpPr>
            <a:xfrm>
              <a:off x="7916052" y="4689907"/>
              <a:ext cx="29871" cy="151219"/>
              <a:chOff x="7916052" y="4689907"/>
              <a:chExt cx="29871" cy="151219"/>
            </a:xfrm>
          </p:grpSpPr>
          <p:sp>
            <p:nvSpPr>
              <p:cNvPr id="275" name="Freihandform: Form 274">
                <a:extLst>
                  <a:ext uri="{FF2B5EF4-FFF2-40B4-BE49-F238E27FC236}">
                    <a16:creationId xmlns:a16="http://schemas.microsoft.com/office/drawing/2014/main" id="{EC1C4D44-A8D9-4E0F-B479-AEE57D540948}"/>
                  </a:ext>
                </a:extLst>
              </p:cNvPr>
              <p:cNvSpPr/>
              <p:nvPr/>
            </p:nvSpPr>
            <p:spPr>
              <a:xfrm>
                <a:off x="7930988" y="4689907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6" name="Freihandform: Form 275">
                <a:extLst>
                  <a:ext uri="{FF2B5EF4-FFF2-40B4-BE49-F238E27FC236}">
                    <a16:creationId xmlns:a16="http://schemas.microsoft.com/office/drawing/2014/main" id="{13EA1747-3CD8-4FE5-964C-4BD790D1C23B}"/>
                  </a:ext>
                </a:extLst>
              </p:cNvPr>
              <p:cNvSpPr/>
              <p:nvPr/>
            </p:nvSpPr>
            <p:spPr>
              <a:xfrm>
                <a:off x="7916052" y="4798433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77" name="Grafik 12">
              <a:extLst>
                <a:ext uri="{FF2B5EF4-FFF2-40B4-BE49-F238E27FC236}">
                  <a16:creationId xmlns:a16="http://schemas.microsoft.com/office/drawing/2014/main" id="{548F2A73-8492-4E07-A9B4-E2AB50B1DEEA}"/>
                </a:ext>
              </a:extLst>
            </p:cNvPr>
            <p:cNvGrpSpPr/>
            <p:nvPr/>
          </p:nvGrpSpPr>
          <p:grpSpPr>
            <a:xfrm>
              <a:off x="7182057" y="4842877"/>
              <a:ext cx="571833" cy="153695"/>
              <a:chOff x="7182057" y="4842877"/>
              <a:chExt cx="571833" cy="153695"/>
            </a:xfrm>
          </p:grpSpPr>
          <p:sp>
            <p:nvSpPr>
              <p:cNvPr id="278" name="Freihandform: Form 277">
                <a:extLst>
                  <a:ext uri="{FF2B5EF4-FFF2-40B4-BE49-F238E27FC236}">
                    <a16:creationId xmlns:a16="http://schemas.microsoft.com/office/drawing/2014/main" id="{F4A35883-7F9E-4A6B-B434-F8F722F3F66F}"/>
                  </a:ext>
                </a:extLst>
              </p:cNvPr>
              <p:cNvSpPr/>
              <p:nvPr/>
            </p:nvSpPr>
            <p:spPr>
              <a:xfrm>
                <a:off x="7182057" y="4842877"/>
                <a:ext cx="571833" cy="153695"/>
              </a:xfrm>
              <a:custGeom>
                <a:avLst/>
                <a:gdLst>
                  <a:gd name="connsiteX0" fmla="*/ 571837 w 571833"/>
                  <a:gd name="connsiteY0" fmla="*/ 688 h 153695"/>
                  <a:gd name="connsiteX1" fmla="*/ 4 w 571833"/>
                  <a:gd name="connsiteY1" fmla="*/ 688 h 153695"/>
                  <a:gd name="connsiteX2" fmla="*/ 4 w 571833"/>
                  <a:gd name="connsiteY2" fmla="*/ 154384 h 153695"/>
                  <a:gd name="connsiteX3" fmla="*/ 571837 w 571833"/>
                  <a:gd name="connsiteY3" fmla="*/ 154384 h 153695"/>
                  <a:gd name="connsiteX4" fmla="*/ 571837 w 571833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833" h="153695">
                    <a:moveTo>
                      <a:pt x="571837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571837" y="154384"/>
                    </a:lnTo>
                    <a:lnTo>
                      <a:pt x="571837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9" name="Textfeld 278">
                <a:extLst>
                  <a:ext uri="{FF2B5EF4-FFF2-40B4-BE49-F238E27FC236}">
                    <a16:creationId xmlns:a16="http://schemas.microsoft.com/office/drawing/2014/main" id="{AFE58E7A-2AE3-4B48-BA30-AF92FD98C9AA}"/>
                  </a:ext>
                </a:extLst>
              </p:cNvPr>
              <p:cNvSpPr txBox="1"/>
              <p:nvPr/>
            </p:nvSpPr>
            <p:spPr>
              <a:xfrm>
                <a:off x="7143959" y="4834300"/>
                <a:ext cx="648028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E72 Legal Object</a:t>
                </a:r>
              </a:p>
            </p:txBody>
          </p:sp>
        </p:grpSp>
        <p:grpSp>
          <p:nvGrpSpPr>
            <p:cNvPr id="280" name="Grafik 12">
              <a:extLst>
                <a:ext uri="{FF2B5EF4-FFF2-40B4-BE49-F238E27FC236}">
                  <a16:creationId xmlns:a16="http://schemas.microsoft.com/office/drawing/2014/main" id="{FA4E374C-E7E3-4B3B-9777-5BAC115CC901}"/>
                </a:ext>
              </a:extLst>
            </p:cNvPr>
            <p:cNvGrpSpPr/>
            <p:nvPr/>
          </p:nvGrpSpPr>
          <p:grpSpPr>
            <a:xfrm>
              <a:off x="7690946" y="4689907"/>
              <a:ext cx="29871" cy="151219"/>
              <a:chOff x="7690946" y="4689907"/>
              <a:chExt cx="29871" cy="151219"/>
            </a:xfrm>
          </p:grpSpPr>
          <p:sp>
            <p:nvSpPr>
              <p:cNvPr id="281" name="Freihandform: Form 280">
                <a:extLst>
                  <a:ext uri="{FF2B5EF4-FFF2-40B4-BE49-F238E27FC236}">
                    <a16:creationId xmlns:a16="http://schemas.microsoft.com/office/drawing/2014/main" id="{4C325A00-4CDE-4376-A147-6EBE0A870241}"/>
                  </a:ext>
                </a:extLst>
              </p:cNvPr>
              <p:cNvSpPr/>
              <p:nvPr/>
            </p:nvSpPr>
            <p:spPr>
              <a:xfrm>
                <a:off x="7705882" y="4689907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82" name="Freihandform: Form 281">
                <a:extLst>
                  <a:ext uri="{FF2B5EF4-FFF2-40B4-BE49-F238E27FC236}">
                    <a16:creationId xmlns:a16="http://schemas.microsoft.com/office/drawing/2014/main" id="{736C064C-894A-4935-9DE3-12912D65CB75}"/>
                  </a:ext>
                </a:extLst>
              </p:cNvPr>
              <p:cNvSpPr/>
              <p:nvPr/>
            </p:nvSpPr>
            <p:spPr>
              <a:xfrm>
                <a:off x="7690946" y="4798433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83" name="Grafik 12">
              <a:extLst>
                <a:ext uri="{FF2B5EF4-FFF2-40B4-BE49-F238E27FC236}">
                  <a16:creationId xmlns:a16="http://schemas.microsoft.com/office/drawing/2014/main" id="{45DFA01A-5802-4C80-902A-817461D38604}"/>
                </a:ext>
              </a:extLst>
            </p:cNvPr>
            <p:cNvGrpSpPr/>
            <p:nvPr/>
          </p:nvGrpSpPr>
          <p:grpSpPr>
            <a:xfrm>
              <a:off x="9838521" y="5457660"/>
              <a:ext cx="1036981" cy="153695"/>
              <a:chOff x="9838521" y="5457660"/>
              <a:chExt cx="1036981" cy="153695"/>
            </a:xfrm>
          </p:grpSpPr>
          <p:sp>
            <p:nvSpPr>
              <p:cNvPr id="284" name="Freihandform: Form 283">
                <a:extLst>
                  <a:ext uri="{FF2B5EF4-FFF2-40B4-BE49-F238E27FC236}">
                    <a16:creationId xmlns:a16="http://schemas.microsoft.com/office/drawing/2014/main" id="{C266B685-7AB5-4BD3-A2AC-C9BFB49CAD01}"/>
                  </a:ext>
                </a:extLst>
              </p:cNvPr>
              <p:cNvSpPr/>
              <p:nvPr/>
            </p:nvSpPr>
            <p:spPr>
              <a:xfrm>
                <a:off x="9838521" y="5457660"/>
                <a:ext cx="1036981" cy="153695"/>
              </a:xfrm>
              <a:custGeom>
                <a:avLst/>
                <a:gdLst>
                  <a:gd name="connsiteX0" fmla="*/ 1036985 w 1036981"/>
                  <a:gd name="connsiteY0" fmla="*/ 688 h 153695"/>
                  <a:gd name="connsiteX1" fmla="*/ 4 w 1036981"/>
                  <a:gd name="connsiteY1" fmla="*/ 688 h 153695"/>
                  <a:gd name="connsiteX2" fmla="*/ 4 w 1036981"/>
                  <a:gd name="connsiteY2" fmla="*/ 154384 h 153695"/>
                  <a:gd name="connsiteX3" fmla="*/ 1036985 w 1036981"/>
                  <a:gd name="connsiteY3" fmla="*/ 154384 h 153695"/>
                  <a:gd name="connsiteX4" fmla="*/ 1036985 w 1036981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6981" h="153695">
                    <a:moveTo>
                      <a:pt x="1036985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1036985" y="154384"/>
                    </a:lnTo>
                    <a:lnTo>
                      <a:pt x="1036985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85" name="Textfeld 284">
                <a:extLst>
                  <a:ext uri="{FF2B5EF4-FFF2-40B4-BE49-F238E27FC236}">
                    <a16:creationId xmlns:a16="http://schemas.microsoft.com/office/drawing/2014/main" id="{9F7D943F-26AA-4AB3-895A-5D3E27461932}"/>
                  </a:ext>
                </a:extLst>
              </p:cNvPr>
              <p:cNvSpPr txBox="1"/>
              <p:nvPr/>
            </p:nvSpPr>
            <p:spPr>
              <a:xfrm>
                <a:off x="9819627" y="5449083"/>
                <a:ext cx="1074769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E24 Physical Human-Made Thing</a:t>
                </a:r>
              </a:p>
            </p:txBody>
          </p:sp>
        </p:grpSp>
        <p:grpSp>
          <p:nvGrpSpPr>
            <p:cNvPr id="286" name="Grafik 12">
              <a:extLst>
                <a:ext uri="{FF2B5EF4-FFF2-40B4-BE49-F238E27FC236}">
                  <a16:creationId xmlns:a16="http://schemas.microsoft.com/office/drawing/2014/main" id="{9C877308-7B2D-41AE-A44D-00881C77E150}"/>
                </a:ext>
              </a:extLst>
            </p:cNvPr>
            <p:cNvGrpSpPr/>
            <p:nvPr/>
          </p:nvGrpSpPr>
          <p:grpSpPr>
            <a:xfrm>
              <a:off x="8614499" y="4919725"/>
              <a:ext cx="1696979" cy="536910"/>
              <a:chOff x="8614499" y="4919725"/>
              <a:chExt cx="1696979" cy="536910"/>
            </a:xfrm>
          </p:grpSpPr>
          <p:sp>
            <p:nvSpPr>
              <p:cNvPr id="287" name="Freihandform: Form 286">
                <a:extLst>
                  <a:ext uri="{FF2B5EF4-FFF2-40B4-BE49-F238E27FC236}">
                    <a16:creationId xmlns:a16="http://schemas.microsoft.com/office/drawing/2014/main" id="{173301E0-3D3F-4FF6-A8D4-EA277E8F99AF}"/>
                  </a:ext>
                </a:extLst>
              </p:cNvPr>
              <p:cNvSpPr/>
              <p:nvPr/>
            </p:nvSpPr>
            <p:spPr>
              <a:xfrm>
                <a:off x="8614499" y="4919725"/>
                <a:ext cx="1682043" cy="494217"/>
              </a:xfrm>
              <a:custGeom>
                <a:avLst/>
                <a:gdLst>
                  <a:gd name="connsiteX0" fmla="*/ 4 w 1682043"/>
                  <a:gd name="connsiteY0" fmla="*/ 688 h 494217"/>
                  <a:gd name="connsiteX1" fmla="*/ 1682048 w 1682043"/>
                  <a:gd name="connsiteY1" fmla="*/ 688 h 494217"/>
                  <a:gd name="connsiteX2" fmla="*/ 1682048 w 1682043"/>
                  <a:gd name="connsiteY2" fmla="*/ 494905 h 494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82043" h="494217">
                    <a:moveTo>
                      <a:pt x="4" y="688"/>
                    </a:moveTo>
                    <a:cubicBezTo>
                      <a:pt x="600813" y="688"/>
                      <a:pt x="1682048" y="688"/>
                      <a:pt x="1682048" y="688"/>
                    </a:cubicBezTo>
                    <a:cubicBezTo>
                      <a:pt x="1682048" y="688"/>
                      <a:pt x="1682048" y="494905"/>
                      <a:pt x="1682048" y="494905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88" name="Freihandform: Form 287">
                <a:extLst>
                  <a:ext uri="{FF2B5EF4-FFF2-40B4-BE49-F238E27FC236}">
                    <a16:creationId xmlns:a16="http://schemas.microsoft.com/office/drawing/2014/main" id="{21FFF1B4-0438-4E43-93FF-141FAF5F8E3C}"/>
                  </a:ext>
                </a:extLst>
              </p:cNvPr>
              <p:cNvSpPr/>
              <p:nvPr/>
            </p:nvSpPr>
            <p:spPr>
              <a:xfrm>
                <a:off x="10281607" y="5413942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89" name="Grafik 12">
              <a:extLst>
                <a:ext uri="{FF2B5EF4-FFF2-40B4-BE49-F238E27FC236}">
                  <a16:creationId xmlns:a16="http://schemas.microsoft.com/office/drawing/2014/main" id="{FD057E8D-1DB9-430D-89E1-A2B4299C8421}"/>
                </a:ext>
              </a:extLst>
            </p:cNvPr>
            <p:cNvGrpSpPr/>
            <p:nvPr/>
          </p:nvGrpSpPr>
          <p:grpSpPr>
            <a:xfrm>
              <a:off x="6055460" y="5150268"/>
              <a:ext cx="742529" cy="153695"/>
              <a:chOff x="6055460" y="5150268"/>
              <a:chExt cx="742529" cy="153695"/>
            </a:xfrm>
          </p:grpSpPr>
          <p:sp>
            <p:nvSpPr>
              <p:cNvPr id="290" name="Freihandform: Form 289">
                <a:extLst>
                  <a:ext uri="{FF2B5EF4-FFF2-40B4-BE49-F238E27FC236}">
                    <a16:creationId xmlns:a16="http://schemas.microsoft.com/office/drawing/2014/main" id="{9C7654BD-FE53-471A-9011-067C49ACDFA6}"/>
                  </a:ext>
                </a:extLst>
              </p:cNvPr>
              <p:cNvSpPr/>
              <p:nvPr/>
            </p:nvSpPr>
            <p:spPr>
              <a:xfrm>
                <a:off x="6055460" y="5150268"/>
                <a:ext cx="742529" cy="153695"/>
              </a:xfrm>
              <a:custGeom>
                <a:avLst/>
                <a:gdLst>
                  <a:gd name="connsiteX0" fmla="*/ 742534 w 742529"/>
                  <a:gd name="connsiteY0" fmla="*/ 688 h 153695"/>
                  <a:gd name="connsiteX1" fmla="*/ 4 w 742529"/>
                  <a:gd name="connsiteY1" fmla="*/ 688 h 153695"/>
                  <a:gd name="connsiteX2" fmla="*/ 4 w 742529"/>
                  <a:gd name="connsiteY2" fmla="*/ 154384 h 153695"/>
                  <a:gd name="connsiteX3" fmla="*/ 742534 w 742529"/>
                  <a:gd name="connsiteY3" fmla="*/ 154384 h 153695"/>
                  <a:gd name="connsiteX4" fmla="*/ 742534 w 742529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529" h="153695">
                    <a:moveTo>
                      <a:pt x="742534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742534" y="154384"/>
                    </a:lnTo>
                    <a:lnTo>
                      <a:pt x="742534" y="688"/>
                    </a:lnTo>
                    <a:close/>
                  </a:path>
                </a:pathLst>
              </a:custGeom>
              <a:solidFill>
                <a:srgbClr val="242629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1" name="Textfeld 290">
                <a:extLst>
                  <a:ext uri="{FF2B5EF4-FFF2-40B4-BE49-F238E27FC236}">
                    <a16:creationId xmlns:a16="http://schemas.microsoft.com/office/drawing/2014/main" id="{90D0E1A5-E87F-4108-BF7B-B009D8B88E34}"/>
                  </a:ext>
                </a:extLst>
              </p:cNvPr>
              <p:cNvSpPr txBox="1"/>
              <p:nvPr/>
            </p:nvSpPr>
            <p:spPr>
              <a:xfrm>
                <a:off x="6023763" y="5141691"/>
                <a:ext cx="805922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FFAF0"/>
                    </a:solidFill>
                    <a:latin typeface="Arial"/>
                    <a:cs typeface="Arial"/>
                    <a:sym typeface="Arial"/>
                    <a:rtl val="0"/>
                  </a:rPr>
                  <a:t>E28 Conceptual Object</a:t>
                </a:r>
              </a:p>
            </p:txBody>
          </p:sp>
        </p:grpSp>
        <p:grpSp>
          <p:nvGrpSpPr>
            <p:cNvPr id="292" name="Grafik 12">
              <a:extLst>
                <a:ext uri="{FF2B5EF4-FFF2-40B4-BE49-F238E27FC236}">
                  <a16:creationId xmlns:a16="http://schemas.microsoft.com/office/drawing/2014/main" id="{56BAF449-5464-49B8-A1A6-6F8697D28886}"/>
                </a:ext>
              </a:extLst>
            </p:cNvPr>
            <p:cNvGrpSpPr/>
            <p:nvPr/>
          </p:nvGrpSpPr>
          <p:grpSpPr>
            <a:xfrm>
              <a:off x="6799270" y="4996701"/>
              <a:ext cx="1216340" cy="219742"/>
              <a:chOff x="6799270" y="4996701"/>
              <a:chExt cx="1216340" cy="219742"/>
            </a:xfrm>
          </p:grpSpPr>
          <p:sp>
            <p:nvSpPr>
              <p:cNvPr id="293" name="Freihandform: Form 292">
                <a:extLst>
                  <a:ext uri="{FF2B5EF4-FFF2-40B4-BE49-F238E27FC236}">
                    <a16:creationId xmlns:a16="http://schemas.microsoft.com/office/drawing/2014/main" id="{15BAF05E-49DA-445B-8DA0-D19128454AE6}"/>
                  </a:ext>
                </a:extLst>
              </p:cNvPr>
              <p:cNvSpPr/>
              <p:nvPr/>
            </p:nvSpPr>
            <p:spPr>
              <a:xfrm>
                <a:off x="6841944" y="4996701"/>
                <a:ext cx="1173666" cy="204799"/>
              </a:xfrm>
              <a:custGeom>
                <a:avLst/>
                <a:gdLst>
                  <a:gd name="connsiteX0" fmla="*/ 1173670 w 1173666"/>
                  <a:gd name="connsiteY0" fmla="*/ 688 h 204799"/>
                  <a:gd name="connsiteX1" fmla="*/ 1173670 w 1173666"/>
                  <a:gd name="connsiteY1" fmla="*/ 205488 h 204799"/>
                  <a:gd name="connsiteX2" fmla="*/ 4 w 1173666"/>
                  <a:gd name="connsiteY2" fmla="*/ 205488 h 20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73666" h="204799">
                    <a:moveTo>
                      <a:pt x="1173670" y="688"/>
                    </a:moveTo>
                    <a:cubicBezTo>
                      <a:pt x="1173670" y="84153"/>
                      <a:pt x="1173670" y="205488"/>
                      <a:pt x="1173670" y="205488"/>
                    </a:cubicBezTo>
                    <a:cubicBezTo>
                      <a:pt x="1173670" y="205488"/>
                      <a:pt x="4" y="205488"/>
                      <a:pt x="4" y="205488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4" name="Freihandform: Form 293">
                <a:extLst>
                  <a:ext uri="{FF2B5EF4-FFF2-40B4-BE49-F238E27FC236}">
                    <a16:creationId xmlns:a16="http://schemas.microsoft.com/office/drawing/2014/main" id="{FB3807B8-CC74-444E-AAB6-C55986DEB128}"/>
                  </a:ext>
                </a:extLst>
              </p:cNvPr>
              <p:cNvSpPr/>
              <p:nvPr/>
            </p:nvSpPr>
            <p:spPr>
              <a:xfrm>
                <a:off x="6799270" y="5186558"/>
                <a:ext cx="42674" cy="29885"/>
              </a:xfrm>
              <a:custGeom>
                <a:avLst/>
                <a:gdLst>
                  <a:gd name="connsiteX0" fmla="*/ 42678 w 42674"/>
                  <a:gd name="connsiteY0" fmla="*/ 30573 h 29885"/>
                  <a:gd name="connsiteX1" fmla="*/ 4 w 42674"/>
                  <a:gd name="connsiteY1" fmla="*/ 15631 h 29885"/>
                  <a:gd name="connsiteX2" fmla="*/ 42678 w 42674"/>
                  <a:gd name="connsiteY2" fmla="*/ 688 h 29885"/>
                  <a:gd name="connsiteX3" fmla="*/ 42678 w 42674"/>
                  <a:gd name="connsiteY3" fmla="*/ 30573 h 29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74" h="29885">
                    <a:moveTo>
                      <a:pt x="42678" y="30573"/>
                    </a:moveTo>
                    <a:lnTo>
                      <a:pt x="4" y="15631"/>
                    </a:lnTo>
                    <a:lnTo>
                      <a:pt x="42678" y="688"/>
                    </a:lnTo>
                    <a:lnTo>
                      <a:pt x="42678" y="30573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95" name="Grafik 12">
              <a:extLst>
                <a:ext uri="{FF2B5EF4-FFF2-40B4-BE49-F238E27FC236}">
                  <a16:creationId xmlns:a16="http://schemas.microsoft.com/office/drawing/2014/main" id="{3F7851FB-839C-41D2-8D28-D7575A86D02B}"/>
                </a:ext>
              </a:extLst>
            </p:cNvPr>
            <p:cNvGrpSpPr/>
            <p:nvPr/>
          </p:nvGrpSpPr>
          <p:grpSpPr>
            <a:xfrm>
              <a:off x="10613057" y="5765052"/>
              <a:ext cx="802273" cy="153695"/>
              <a:chOff x="10613057" y="5765052"/>
              <a:chExt cx="802273" cy="153695"/>
            </a:xfrm>
          </p:grpSpPr>
          <p:sp>
            <p:nvSpPr>
              <p:cNvPr id="296" name="Freihandform: Form 295">
                <a:extLst>
                  <a:ext uri="{FF2B5EF4-FFF2-40B4-BE49-F238E27FC236}">
                    <a16:creationId xmlns:a16="http://schemas.microsoft.com/office/drawing/2014/main" id="{FDB90E05-0FFA-4649-8BF4-6838A2CE2C2B}"/>
                  </a:ext>
                </a:extLst>
              </p:cNvPr>
              <p:cNvSpPr/>
              <p:nvPr/>
            </p:nvSpPr>
            <p:spPr>
              <a:xfrm>
                <a:off x="10613057" y="5765052"/>
                <a:ext cx="802273" cy="153695"/>
              </a:xfrm>
              <a:custGeom>
                <a:avLst/>
                <a:gdLst>
                  <a:gd name="connsiteX0" fmla="*/ 802278 w 802273"/>
                  <a:gd name="connsiteY0" fmla="*/ 688 h 153695"/>
                  <a:gd name="connsiteX1" fmla="*/ 4 w 802273"/>
                  <a:gd name="connsiteY1" fmla="*/ 688 h 153695"/>
                  <a:gd name="connsiteX2" fmla="*/ 4 w 802273"/>
                  <a:gd name="connsiteY2" fmla="*/ 154384 h 153695"/>
                  <a:gd name="connsiteX3" fmla="*/ 802278 w 802273"/>
                  <a:gd name="connsiteY3" fmla="*/ 154384 h 153695"/>
                  <a:gd name="connsiteX4" fmla="*/ 802278 w 802273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2273" h="153695">
                    <a:moveTo>
                      <a:pt x="802278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802278" y="154384"/>
                    </a:lnTo>
                    <a:lnTo>
                      <a:pt x="802278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7" name="Textfeld 296">
                <a:extLst>
                  <a:ext uri="{FF2B5EF4-FFF2-40B4-BE49-F238E27FC236}">
                    <a16:creationId xmlns:a16="http://schemas.microsoft.com/office/drawing/2014/main" id="{F3793198-9A45-43A7-9357-2CD972E52ACC}"/>
                  </a:ext>
                </a:extLst>
              </p:cNvPr>
              <p:cNvSpPr txBox="1"/>
              <p:nvPr/>
            </p:nvSpPr>
            <p:spPr>
              <a:xfrm>
                <a:off x="10585628" y="5756475"/>
                <a:ext cx="857131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E22 Human-Made Object</a:t>
                </a:r>
              </a:p>
            </p:txBody>
          </p:sp>
        </p:grpSp>
        <p:grpSp>
          <p:nvGrpSpPr>
            <p:cNvPr id="298" name="Grafik 12">
              <a:extLst>
                <a:ext uri="{FF2B5EF4-FFF2-40B4-BE49-F238E27FC236}">
                  <a16:creationId xmlns:a16="http://schemas.microsoft.com/office/drawing/2014/main" id="{D96A02F8-3F0F-44A7-AC9D-325B81E2F88E}"/>
                </a:ext>
              </a:extLst>
            </p:cNvPr>
            <p:cNvGrpSpPr/>
            <p:nvPr/>
          </p:nvGrpSpPr>
          <p:grpSpPr>
            <a:xfrm>
              <a:off x="10773085" y="5612082"/>
              <a:ext cx="29871" cy="151219"/>
              <a:chOff x="10773085" y="5612082"/>
              <a:chExt cx="29871" cy="151219"/>
            </a:xfrm>
          </p:grpSpPr>
          <p:sp>
            <p:nvSpPr>
              <p:cNvPr id="299" name="Freihandform: Form 298">
                <a:extLst>
                  <a:ext uri="{FF2B5EF4-FFF2-40B4-BE49-F238E27FC236}">
                    <a16:creationId xmlns:a16="http://schemas.microsoft.com/office/drawing/2014/main" id="{57AA4371-60AB-4D05-A693-8FF06FDDB2C1}"/>
                  </a:ext>
                </a:extLst>
              </p:cNvPr>
              <p:cNvSpPr/>
              <p:nvPr/>
            </p:nvSpPr>
            <p:spPr>
              <a:xfrm>
                <a:off x="10788021" y="5612082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0" name="Freihandform: Form 299">
                <a:extLst>
                  <a:ext uri="{FF2B5EF4-FFF2-40B4-BE49-F238E27FC236}">
                    <a16:creationId xmlns:a16="http://schemas.microsoft.com/office/drawing/2014/main" id="{52AC382D-BB81-44E7-A751-B096B0FBD976}"/>
                  </a:ext>
                </a:extLst>
              </p:cNvPr>
              <p:cNvSpPr/>
              <p:nvPr/>
            </p:nvSpPr>
            <p:spPr>
              <a:xfrm>
                <a:off x="10773085" y="5720608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01" name="Grafik 12">
              <a:extLst>
                <a:ext uri="{FF2B5EF4-FFF2-40B4-BE49-F238E27FC236}">
                  <a16:creationId xmlns:a16="http://schemas.microsoft.com/office/drawing/2014/main" id="{8BB45245-06C5-4871-81CE-AB28B823CAFD}"/>
                </a:ext>
              </a:extLst>
            </p:cNvPr>
            <p:cNvGrpSpPr/>
            <p:nvPr/>
          </p:nvGrpSpPr>
          <p:grpSpPr>
            <a:xfrm>
              <a:off x="9691295" y="5765052"/>
              <a:ext cx="844947" cy="153695"/>
              <a:chOff x="9691295" y="5765052"/>
              <a:chExt cx="844947" cy="153695"/>
            </a:xfrm>
          </p:grpSpPr>
          <p:sp>
            <p:nvSpPr>
              <p:cNvPr id="302" name="Freihandform: Form 301">
                <a:extLst>
                  <a:ext uri="{FF2B5EF4-FFF2-40B4-BE49-F238E27FC236}">
                    <a16:creationId xmlns:a16="http://schemas.microsoft.com/office/drawing/2014/main" id="{DEF63E0E-0805-4807-B9B6-2E4E46974B18}"/>
                  </a:ext>
                </a:extLst>
              </p:cNvPr>
              <p:cNvSpPr/>
              <p:nvPr/>
            </p:nvSpPr>
            <p:spPr>
              <a:xfrm>
                <a:off x="9691295" y="5765052"/>
                <a:ext cx="844947" cy="153695"/>
              </a:xfrm>
              <a:custGeom>
                <a:avLst/>
                <a:gdLst>
                  <a:gd name="connsiteX0" fmla="*/ 844952 w 844947"/>
                  <a:gd name="connsiteY0" fmla="*/ 688 h 153695"/>
                  <a:gd name="connsiteX1" fmla="*/ 4 w 844947"/>
                  <a:gd name="connsiteY1" fmla="*/ 688 h 153695"/>
                  <a:gd name="connsiteX2" fmla="*/ 4 w 844947"/>
                  <a:gd name="connsiteY2" fmla="*/ 154384 h 153695"/>
                  <a:gd name="connsiteX3" fmla="*/ 844952 w 844947"/>
                  <a:gd name="connsiteY3" fmla="*/ 154384 h 153695"/>
                  <a:gd name="connsiteX4" fmla="*/ 844952 w 844947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4947" h="153695">
                    <a:moveTo>
                      <a:pt x="844952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844952" y="154384"/>
                    </a:lnTo>
                    <a:lnTo>
                      <a:pt x="844952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3" name="Textfeld 302">
                <a:extLst>
                  <a:ext uri="{FF2B5EF4-FFF2-40B4-BE49-F238E27FC236}">
                    <a16:creationId xmlns:a16="http://schemas.microsoft.com/office/drawing/2014/main" id="{D0476D6E-7380-4135-BC06-AE38A9FE66FD}"/>
                  </a:ext>
                </a:extLst>
              </p:cNvPr>
              <p:cNvSpPr txBox="1"/>
              <p:nvPr/>
            </p:nvSpPr>
            <p:spPr>
              <a:xfrm>
                <a:off x="9666000" y="5756475"/>
                <a:ext cx="895537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E25 Human-Made Feature</a:t>
                </a:r>
              </a:p>
            </p:txBody>
          </p:sp>
        </p:grpSp>
        <p:grpSp>
          <p:nvGrpSpPr>
            <p:cNvPr id="304" name="Grafik 12">
              <a:extLst>
                <a:ext uri="{FF2B5EF4-FFF2-40B4-BE49-F238E27FC236}">
                  <a16:creationId xmlns:a16="http://schemas.microsoft.com/office/drawing/2014/main" id="{234A5514-3904-4449-97EA-7EB8513B9E4E}"/>
                </a:ext>
              </a:extLst>
            </p:cNvPr>
            <p:cNvGrpSpPr/>
            <p:nvPr/>
          </p:nvGrpSpPr>
          <p:grpSpPr>
            <a:xfrm>
              <a:off x="10172446" y="5612082"/>
              <a:ext cx="29871" cy="151219"/>
              <a:chOff x="10172446" y="5612082"/>
              <a:chExt cx="29871" cy="151219"/>
            </a:xfrm>
          </p:grpSpPr>
          <p:sp>
            <p:nvSpPr>
              <p:cNvPr id="305" name="Freihandform: Form 304">
                <a:extLst>
                  <a:ext uri="{FF2B5EF4-FFF2-40B4-BE49-F238E27FC236}">
                    <a16:creationId xmlns:a16="http://schemas.microsoft.com/office/drawing/2014/main" id="{11869165-1BE2-4A28-9764-82A9446AA066}"/>
                  </a:ext>
                </a:extLst>
              </p:cNvPr>
              <p:cNvSpPr/>
              <p:nvPr/>
            </p:nvSpPr>
            <p:spPr>
              <a:xfrm>
                <a:off x="10187382" y="5612082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6" name="Freihandform: Form 305">
                <a:extLst>
                  <a:ext uri="{FF2B5EF4-FFF2-40B4-BE49-F238E27FC236}">
                    <a16:creationId xmlns:a16="http://schemas.microsoft.com/office/drawing/2014/main" id="{017591D4-24F4-4BD9-AD1B-D3942FCF7BF7}"/>
                  </a:ext>
                </a:extLst>
              </p:cNvPr>
              <p:cNvSpPr/>
              <p:nvPr/>
            </p:nvSpPr>
            <p:spPr>
              <a:xfrm>
                <a:off x="10172446" y="5720608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07" name="Grafik 12">
              <a:extLst>
                <a:ext uri="{FF2B5EF4-FFF2-40B4-BE49-F238E27FC236}">
                  <a16:creationId xmlns:a16="http://schemas.microsoft.com/office/drawing/2014/main" id="{E8A9EE99-AE85-47B0-B5B2-8A4108EBFE21}"/>
                </a:ext>
              </a:extLst>
            </p:cNvPr>
            <p:cNvGrpSpPr/>
            <p:nvPr/>
          </p:nvGrpSpPr>
          <p:grpSpPr>
            <a:xfrm>
              <a:off x="11492144" y="5765052"/>
              <a:ext cx="682786" cy="153695"/>
              <a:chOff x="11492144" y="5765052"/>
              <a:chExt cx="682786" cy="153695"/>
            </a:xfrm>
          </p:grpSpPr>
          <p:sp>
            <p:nvSpPr>
              <p:cNvPr id="308" name="Freihandform: Form 307">
                <a:extLst>
                  <a:ext uri="{FF2B5EF4-FFF2-40B4-BE49-F238E27FC236}">
                    <a16:creationId xmlns:a16="http://schemas.microsoft.com/office/drawing/2014/main" id="{CF75F68C-5F89-4E2D-BD80-A16473C92FC1}"/>
                  </a:ext>
                </a:extLst>
              </p:cNvPr>
              <p:cNvSpPr/>
              <p:nvPr/>
            </p:nvSpPr>
            <p:spPr>
              <a:xfrm>
                <a:off x="11492144" y="5765052"/>
                <a:ext cx="682786" cy="153695"/>
              </a:xfrm>
              <a:custGeom>
                <a:avLst/>
                <a:gdLst>
                  <a:gd name="connsiteX0" fmla="*/ 682790 w 682786"/>
                  <a:gd name="connsiteY0" fmla="*/ 688 h 153695"/>
                  <a:gd name="connsiteX1" fmla="*/ 4 w 682786"/>
                  <a:gd name="connsiteY1" fmla="*/ 688 h 153695"/>
                  <a:gd name="connsiteX2" fmla="*/ 4 w 682786"/>
                  <a:gd name="connsiteY2" fmla="*/ 154384 h 153695"/>
                  <a:gd name="connsiteX3" fmla="*/ 682790 w 682786"/>
                  <a:gd name="connsiteY3" fmla="*/ 154384 h 153695"/>
                  <a:gd name="connsiteX4" fmla="*/ 682790 w 682786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786" h="153695">
                    <a:moveTo>
                      <a:pt x="682790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682790" y="154384"/>
                    </a:lnTo>
                    <a:lnTo>
                      <a:pt x="682790" y="688"/>
                    </a:lnTo>
                    <a:close/>
                  </a:path>
                </a:pathLst>
              </a:custGeom>
              <a:solidFill>
                <a:srgbClr val="242629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9" name="Textfeld 308">
                <a:extLst>
                  <a:ext uri="{FF2B5EF4-FFF2-40B4-BE49-F238E27FC236}">
                    <a16:creationId xmlns:a16="http://schemas.microsoft.com/office/drawing/2014/main" id="{5F379724-D416-4F27-8C5E-0D04347EC470}"/>
                  </a:ext>
                </a:extLst>
              </p:cNvPr>
              <p:cNvSpPr txBox="1"/>
              <p:nvPr/>
            </p:nvSpPr>
            <p:spPr>
              <a:xfrm>
                <a:off x="11462581" y="5756475"/>
                <a:ext cx="741911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FFAF0"/>
                    </a:solidFill>
                    <a:latin typeface="Arial"/>
                    <a:cs typeface="Arial"/>
                    <a:sym typeface="Arial"/>
                    <a:rtl val="0"/>
                  </a:rPr>
                  <a:t>E78 Curated Holding</a:t>
                </a:r>
              </a:p>
            </p:txBody>
          </p:sp>
        </p:grpSp>
        <p:grpSp>
          <p:nvGrpSpPr>
            <p:cNvPr id="310" name="Grafik 12">
              <a:extLst>
                <a:ext uri="{FF2B5EF4-FFF2-40B4-BE49-F238E27FC236}">
                  <a16:creationId xmlns:a16="http://schemas.microsoft.com/office/drawing/2014/main" id="{A7CD89D7-8218-4136-B31D-581FB34DC6C9}"/>
                </a:ext>
              </a:extLst>
            </p:cNvPr>
            <p:cNvGrpSpPr/>
            <p:nvPr/>
          </p:nvGrpSpPr>
          <p:grpSpPr>
            <a:xfrm>
              <a:off x="10875503" y="5534508"/>
              <a:ext cx="972970" cy="229817"/>
              <a:chOff x="10875503" y="5534508"/>
              <a:chExt cx="972970" cy="229817"/>
            </a:xfrm>
          </p:grpSpPr>
          <p:sp>
            <p:nvSpPr>
              <p:cNvPr id="311" name="Freihandform: Form 310">
                <a:extLst>
                  <a:ext uri="{FF2B5EF4-FFF2-40B4-BE49-F238E27FC236}">
                    <a16:creationId xmlns:a16="http://schemas.microsoft.com/office/drawing/2014/main" id="{176A3D86-5F67-4EA1-A912-1A89BA4DF8A5}"/>
                  </a:ext>
                </a:extLst>
              </p:cNvPr>
              <p:cNvSpPr/>
              <p:nvPr/>
            </p:nvSpPr>
            <p:spPr>
              <a:xfrm>
                <a:off x="10875503" y="5534508"/>
                <a:ext cx="958034" cy="187124"/>
              </a:xfrm>
              <a:custGeom>
                <a:avLst/>
                <a:gdLst>
                  <a:gd name="connsiteX0" fmla="*/ 4 w 958034"/>
                  <a:gd name="connsiteY0" fmla="*/ 688 h 187124"/>
                  <a:gd name="connsiteX1" fmla="*/ 958038 w 958034"/>
                  <a:gd name="connsiteY1" fmla="*/ 688 h 187124"/>
                  <a:gd name="connsiteX2" fmla="*/ 958038 w 958034"/>
                  <a:gd name="connsiteY2" fmla="*/ 187813 h 187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8034" h="187124">
                    <a:moveTo>
                      <a:pt x="4" y="688"/>
                    </a:moveTo>
                    <a:cubicBezTo>
                      <a:pt x="425465" y="688"/>
                      <a:pt x="958038" y="688"/>
                      <a:pt x="958038" y="688"/>
                    </a:cubicBezTo>
                    <a:cubicBezTo>
                      <a:pt x="958038" y="688"/>
                      <a:pt x="958038" y="187813"/>
                      <a:pt x="958038" y="187813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12" name="Freihandform: Form 311">
                <a:extLst>
                  <a:ext uri="{FF2B5EF4-FFF2-40B4-BE49-F238E27FC236}">
                    <a16:creationId xmlns:a16="http://schemas.microsoft.com/office/drawing/2014/main" id="{1E392871-92D1-46A3-8687-E2DAECC7CE13}"/>
                  </a:ext>
                </a:extLst>
              </p:cNvPr>
              <p:cNvSpPr/>
              <p:nvPr/>
            </p:nvSpPr>
            <p:spPr>
              <a:xfrm>
                <a:off x="11818601" y="5721632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13" name="Grafik 12">
              <a:extLst>
                <a:ext uri="{FF2B5EF4-FFF2-40B4-BE49-F238E27FC236}">
                  <a16:creationId xmlns:a16="http://schemas.microsoft.com/office/drawing/2014/main" id="{B2FC1EB1-662A-4E3B-94A5-5E8225201F04}"/>
                </a:ext>
              </a:extLst>
            </p:cNvPr>
            <p:cNvGrpSpPr/>
            <p:nvPr/>
          </p:nvGrpSpPr>
          <p:grpSpPr>
            <a:xfrm>
              <a:off x="6832129" y="5457660"/>
              <a:ext cx="349927" cy="153695"/>
              <a:chOff x="6832129" y="5457660"/>
              <a:chExt cx="349927" cy="153695"/>
            </a:xfrm>
          </p:grpSpPr>
          <p:sp>
            <p:nvSpPr>
              <p:cNvPr id="314" name="Freihandform: Form 313">
                <a:extLst>
                  <a:ext uri="{FF2B5EF4-FFF2-40B4-BE49-F238E27FC236}">
                    <a16:creationId xmlns:a16="http://schemas.microsoft.com/office/drawing/2014/main" id="{45F635B4-CF01-4637-992D-4018046E0F6B}"/>
                  </a:ext>
                </a:extLst>
              </p:cNvPr>
              <p:cNvSpPr/>
              <p:nvPr/>
            </p:nvSpPr>
            <p:spPr>
              <a:xfrm>
                <a:off x="6832129" y="5457660"/>
                <a:ext cx="349927" cy="153695"/>
              </a:xfrm>
              <a:custGeom>
                <a:avLst/>
                <a:gdLst>
                  <a:gd name="connsiteX0" fmla="*/ 349932 w 349927"/>
                  <a:gd name="connsiteY0" fmla="*/ 688 h 153695"/>
                  <a:gd name="connsiteX1" fmla="*/ 4 w 349927"/>
                  <a:gd name="connsiteY1" fmla="*/ 688 h 153695"/>
                  <a:gd name="connsiteX2" fmla="*/ 4 w 349927"/>
                  <a:gd name="connsiteY2" fmla="*/ 154384 h 153695"/>
                  <a:gd name="connsiteX3" fmla="*/ 349932 w 349927"/>
                  <a:gd name="connsiteY3" fmla="*/ 154384 h 153695"/>
                  <a:gd name="connsiteX4" fmla="*/ 349932 w 349927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927" h="153695">
                    <a:moveTo>
                      <a:pt x="349932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349932" y="154384"/>
                    </a:lnTo>
                    <a:lnTo>
                      <a:pt x="349932" y="688"/>
                    </a:lnTo>
                    <a:close/>
                  </a:path>
                </a:pathLst>
              </a:custGeom>
              <a:solidFill>
                <a:srgbClr val="2F3846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15" name="Textfeld 314">
                <a:extLst>
                  <a:ext uri="{FF2B5EF4-FFF2-40B4-BE49-F238E27FC236}">
                    <a16:creationId xmlns:a16="http://schemas.microsoft.com/office/drawing/2014/main" id="{EDF8744F-B909-4B90-BDE6-8A28E8A86F15}"/>
                  </a:ext>
                </a:extLst>
              </p:cNvPr>
              <p:cNvSpPr txBox="1"/>
              <p:nvPr/>
            </p:nvSpPr>
            <p:spPr>
              <a:xfrm>
                <a:off x="6787630" y="5449083"/>
                <a:ext cx="438924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DF8EF"/>
                    </a:solidFill>
                    <a:latin typeface="Arial"/>
                    <a:cs typeface="Arial"/>
                    <a:sym typeface="Arial"/>
                    <a:rtl val="0"/>
                  </a:rPr>
                  <a:t>E55 Type</a:t>
                </a:r>
              </a:p>
            </p:txBody>
          </p:sp>
        </p:grpSp>
        <p:grpSp>
          <p:nvGrpSpPr>
            <p:cNvPr id="316" name="Grafik 12">
              <a:extLst>
                <a:ext uri="{FF2B5EF4-FFF2-40B4-BE49-F238E27FC236}">
                  <a16:creationId xmlns:a16="http://schemas.microsoft.com/office/drawing/2014/main" id="{727D7ED0-147B-4FAE-9283-1F131D24D20C}"/>
                </a:ext>
              </a:extLst>
            </p:cNvPr>
            <p:cNvGrpSpPr/>
            <p:nvPr/>
          </p:nvGrpSpPr>
          <p:grpSpPr>
            <a:xfrm>
              <a:off x="6778786" y="5304092"/>
              <a:ext cx="52958" cy="219742"/>
              <a:chOff x="6778786" y="5304092"/>
              <a:chExt cx="52958" cy="219742"/>
            </a:xfrm>
          </p:grpSpPr>
          <p:sp>
            <p:nvSpPr>
              <p:cNvPr id="317" name="Freihandform: Form 316">
                <a:extLst>
                  <a:ext uri="{FF2B5EF4-FFF2-40B4-BE49-F238E27FC236}">
                    <a16:creationId xmlns:a16="http://schemas.microsoft.com/office/drawing/2014/main" id="{557FFD39-7916-49CA-8FCF-574EAF72B1A7}"/>
                  </a:ext>
                </a:extLst>
              </p:cNvPr>
              <p:cNvSpPr/>
              <p:nvPr/>
            </p:nvSpPr>
            <p:spPr>
              <a:xfrm>
                <a:off x="6778786" y="5304092"/>
                <a:ext cx="10284" cy="204799"/>
              </a:xfrm>
              <a:custGeom>
                <a:avLst/>
                <a:gdLst>
                  <a:gd name="connsiteX0" fmla="*/ 4 w 10284"/>
                  <a:gd name="connsiteY0" fmla="*/ 688 h 204799"/>
                  <a:gd name="connsiteX1" fmla="*/ 4 w 10284"/>
                  <a:gd name="connsiteY1" fmla="*/ 205488 h 204799"/>
                  <a:gd name="connsiteX2" fmla="*/ 10289 w 10284"/>
                  <a:gd name="connsiteY2" fmla="*/ 205488 h 20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284" h="204799">
                    <a:moveTo>
                      <a:pt x="4" y="688"/>
                    </a:moveTo>
                    <a:cubicBezTo>
                      <a:pt x="4" y="84153"/>
                      <a:pt x="4" y="205488"/>
                      <a:pt x="4" y="205488"/>
                    </a:cubicBezTo>
                    <a:cubicBezTo>
                      <a:pt x="4" y="205488"/>
                      <a:pt x="10289" y="205488"/>
                      <a:pt x="10289" y="205488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18" name="Freihandform: Form 317">
                <a:extLst>
                  <a:ext uri="{FF2B5EF4-FFF2-40B4-BE49-F238E27FC236}">
                    <a16:creationId xmlns:a16="http://schemas.microsoft.com/office/drawing/2014/main" id="{50035A5F-C7A5-4E00-8CF4-6226322201EA}"/>
                  </a:ext>
                </a:extLst>
              </p:cNvPr>
              <p:cNvSpPr/>
              <p:nvPr/>
            </p:nvSpPr>
            <p:spPr>
              <a:xfrm>
                <a:off x="6789071" y="5493949"/>
                <a:ext cx="42674" cy="29885"/>
              </a:xfrm>
              <a:custGeom>
                <a:avLst/>
                <a:gdLst>
                  <a:gd name="connsiteX0" fmla="*/ 4 w 42674"/>
                  <a:gd name="connsiteY0" fmla="*/ 688 h 29885"/>
                  <a:gd name="connsiteX1" fmla="*/ 42678 w 42674"/>
                  <a:gd name="connsiteY1" fmla="*/ 15631 h 29885"/>
                  <a:gd name="connsiteX2" fmla="*/ 4 w 42674"/>
                  <a:gd name="connsiteY2" fmla="*/ 30573 h 29885"/>
                  <a:gd name="connsiteX3" fmla="*/ 4 w 42674"/>
                  <a:gd name="connsiteY3" fmla="*/ 688 h 29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74" h="29885">
                    <a:moveTo>
                      <a:pt x="4" y="688"/>
                    </a:moveTo>
                    <a:lnTo>
                      <a:pt x="42678" y="15631"/>
                    </a:lnTo>
                    <a:lnTo>
                      <a:pt x="4" y="30573"/>
                    </a:lnTo>
                    <a:lnTo>
                      <a:pt x="4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19" name="Grafik 12">
              <a:extLst>
                <a:ext uri="{FF2B5EF4-FFF2-40B4-BE49-F238E27FC236}">
                  <a16:creationId xmlns:a16="http://schemas.microsoft.com/office/drawing/2014/main" id="{4F76480D-09F5-494E-B8DB-0018023AE36C}"/>
                </a:ext>
              </a:extLst>
            </p:cNvPr>
            <p:cNvGrpSpPr/>
            <p:nvPr/>
          </p:nvGrpSpPr>
          <p:grpSpPr>
            <a:xfrm>
              <a:off x="5449487" y="5457660"/>
              <a:ext cx="793738" cy="153695"/>
              <a:chOff x="5449487" y="5457660"/>
              <a:chExt cx="793738" cy="153695"/>
            </a:xfrm>
          </p:grpSpPr>
          <p:sp>
            <p:nvSpPr>
              <p:cNvPr id="320" name="Freihandform: Form 319">
                <a:extLst>
                  <a:ext uri="{FF2B5EF4-FFF2-40B4-BE49-F238E27FC236}">
                    <a16:creationId xmlns:a16="http://schemas.microsoft.com/office/drawing/2014/main" id="{B550B0B3-C029-4DF1-8F67-F43228620C49}"/>
                  </a:ext>
                </a:extLst>
              </p:cNvPr>
              <p:cNvSpPr/>
              <p:nvPr/>
            </p:nvSpPr>
            <p:spPr>
              <a:xfrm>
                <a:off x="5449487" y="5457660"/>
                <a:ext cx="793738" cy="153695"/>
              </a:xfrm>
              <a:custGeom>
                <a:avLst/>
                <a:gdLst>
                  <a:gd name="connsiteX0" fmla="*/ 793743 w 793738"/>
                  <a:gd name="connsiteY0" fmla="*/ 688 h 153695"/>
                  <a:gd name="connsiteX1" fmla="*/ 4 w 793738"/>
                  <a:gd name="connsiteY1" fmla="*/ 688 h 153695"/>
                  <a:gd name="connsiteX2" fmla="*/ 4 w 793738"/>
                  <a:gd name="connsiteY2" fmla="*/ 154384 h 153695"/>
                  <a:gd name="connsiteX3" fmla="*/ 793743 w 793738"/>
                  <a:gd name="connsiteY3" fmla="*/ 154384 h 153695"/>
                  <a:gd name="connsiteX4" fmla="*/ 793743 w 793738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738" h="153695">
                    <a:moveTo>
                      <a:pt x="793743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793743" y="154384"/>
                    </a:lnTo>
                    <a:lnTo>
                      <a:pt x="793743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21" name="Textfeld 320">
                <a:extLst>
                  <a:ext uri="{FF2B5EF4-FFF2-40B4-BE49-F238E27FC236}">
                    <a16:creationId xmlns:a16="http://schemas.microsoft.com/office/drawing/2014/main" id="{ADCEB481-B3EF-4A34-871E-9D7ABCD51285}"/>
                  </a:ext>
                </a:extLst>
              </p:cNvPr>
              <p:cNvSpPr txBox="1"/>
              <p:nvPr/>
            </p:nvSpPr>
            <p:spPr>
              <a:xfrm>
                <a:off x="5422058" y="5449083"/>
                <a:ext cx="848596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E89 Propositional Object</a:t>
                </a:r>
              </a:p>
            </p:txBody>
          </p:sp>
        </p:grpSp>
        <p:grpSp>
          <p:nvGrpSpPr>
            <p:cNvPr id="322" name="Grafik 12">
              <a:extLst>
                <a:ext uri="{FF2B5EF4-FFF2-40B4-BE49-F238E27FC236}">
                  <a16:creationId xmlns:a16="http://schemas.microsoft.com/office/drawing/2014/main" id="{D981D0DE-E818-4836-9D84-23A5577F1EE1}"/>
                </a:ext>
              </a:extLst>
            </p:cNvPr>
            <p:cNvGrpSpPr/>
            <p:nvPr/>
          </p:nvGrpSpPr>
          <p:grpSpPr>
            <a:xfrm>
              <a:off x="6134407" y="5304690"/>
              <a:ext cx="29871" cy="151219"/>
              <a:chOff x="6134407" y="5304690"/>
              <a:chExt cx="29871" cy="151219"/>
            </a:xfrm>
          </p:grpSpPr>
          <p:sp>
            <p:nvSpPr>
              <p:cNvPr id="323" name="Freihandform: Form 322">
                <a:extLst>
                  <a:ext uri="{FF2B5EF4-FFF2-40B4-BE49-F238E27FC236}">
                    <a16:creationId xmlns:a16="http://schemas.microsoft.com/office/drawing/2014/main" id="{3F255C66-E193-4053-BD9D-B2D377112D1A}"/>
                  </a:ext>
                </a:extLst>
              </p:cNvPr>
              <p:cNvSpPr/>
              <p:nvPr/>
            </p:nvSpPr>
            <p:spPr>
              <a:xfrm>
                <a:off x="6149343" y="5304690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24" name="Freihandform: Form 323">
                <a:extLst>
                  <a:ext uri="{FF2B5EF4-FFF2-40B4-BE49-F238E27FC236}">
                    <a16:creationId xmlns:a16="http://schemas.microsoft.com/office/drawing/2014/main" id="{4C703E51-843B-401E-87B2-CE6AA256F9BA}"/>
                  </a:ext>
                </a:extLst>
              </p:cNvPr>
              <p:cNvSpPr/>
              <p:nvPr/>
            </p:nvSpPr>
            <p:spPr>
              <a:xfrm>
                <a:off x="6134407" y="5413216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25" name="Grafik 12">
              <a:extLst>
                <a:ext uri="{FF2B5EF4-FFF2-40B4-BE49-F238E27FC236}">
                  <a16:creationId xmlns:a16="http://schemas.microsoft.com/office/drawing/2014/main" id="{D3CF9384-95F1-4965-9834-8B74AA5234A7}"/>
                </a:ext>
              </a:extLst>
            </p:cNvPr>
            <p:cNvGrpSpPr/>
            <p:nvPr/>
          </p:nvGrpSpPr>
          <p:grpSpPr>
            <a:xfrm>
              <a:off x="4698422" y="5457660"/>
              <a:ext cx="674251" cy="153695"/>
              <a:chOff x="4698422" y="5457660"/>
              <a:chExt cx="674251" cy="153695"/>
            </a:xfrm>
          </p:grpSpPr>
          <p:sp>
            <p:nvSpPr>
              <p:cNvPr id="326" name="Freihandform: Form 325">
                <a:extLst>
                  <a:ext uri="{FF2B5EF4-FFF2-40B4-BE49-F238E27FC236}">
                    <a16:creationId xmlns:a16="http://schemas.microsoft.com/office/drawing/2014/main" id="{1FC48F68-78F8-4499-9421-39439ED3862A}"/>
                  </a:ext>
                </a:extLst>
              </p:cNvPr>
              <p:cNvSpPr/>
              <p:nvPr/>
            </p:nvSpPr>
            <p:spPr>
              <a:xfrm>
                <a:off x="4698422" y="5457660"/>
                <a:ext cx="674251" cy="153695"/>
              </a:xfrm>
              <a:custGeom>
                <a:avLst/>
                <a:gdLst>
                  <a:gd name="connsiteX0" fmla="*/ 674255 w 674251"/>
                  <a:gd name="connsiteY0" fmla="*/ 688 h 153695"/>
                  <a:gd name="connsiteX1" fmla="*/ 4 w 674251"/>
                  <a:gd name="connsiteY1" fmla="*/ 688 h 153695"/>
                  <a:gd name="connsiteX2" fmla="*/ 4 w 674251"/>
                  <a:gd name="connsiteY2" fmla="*/ 154384 h 153695"/>
                  <a:gd name="connsiteX3" fmla="*/ 674255 w 674251"/>
                  <a:gd name="connsiteY3" fmla="*/ 154384 h 153695"/>
                  <a:gd name="connsiteX4" fmla="*/ 674255 w 674251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4251" h="153695">
                    <a:moveTo>
                      <a:pt x="674255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674255" y="154384"/>
                    </a:lnTo>
                    <a:lnTo>
                      <a:pt x="674255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27" name="Textfeld 326">
                <a:extLst>
                  <a:ext uri="{FF2B5EF4-FFF2-40B4-BE49-F238E27FC236}">
                    <a16:creationId xmlns:a16="http://schemas.microsoft.com/office/drawing/2014/main" id="{B8E7A830-5884-418F-AD84-71527A51FE73}"/>
                  </a:ext>
                </a:extLst>
              </p:cNvPr>
              <p:cNvSpPr txBox="1"/>
              <p:nvPr/>
            </p:nvSpPr>
            <p:spPr>
              <a:xfrm>
                <a:off x="4666726" y="5449083"/>
                <a:ext cx="737643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E90 Symbolic Object</a:t>
                </a:r>
              </a:p>
            </p:txBody>
          </p:sp>
        </p:grpSp>
        <p:grpSp>
          <p:nvGrpSpPr>
            <p:cNvPr id="328" name="Grafik 12">
              <a:extLst>
                <a:ext uri="{FF2B5EF4-FFF2-40B4-BE49-F238E27FC236}">
                  <a16:creationId xmlns:a16="http://schemas.microsoft.com/office/drawing/2014/main" id="{8954DC19-4844-4E75-93E5-04D2520955DF}"/>
                </a:ext>
              </a:extLst>
            </p:cNvPr>
            <p:cNvGrpSpPr/>
            <p:nvPr/>
          </p:nvGrpSpPr>
          <p:grpSpPr>
            <a:xfrm>
              <a:off x="5132973" y="5227116"/>
              <a:ext cx="922145" cy="229817"/>
              <a:chOff x="5132973" y="5227116"/>
              <a:chExt cx="922145" cy="229817"/>
            </a:xfrm>
          </p:grpSpPr>
          <p:sp>
            <p:nvSpPr>
              <p:cNvPr id="329" name="Freihandform: Form 328">
                <a:extLst>
                  <a:ext uri="{FF2B5EF4-FFF2-40B4-BE49-F238E27FC236}">
                    <a16:creationId xmlns:a16="http://schemas.microsoft.com/office/drawing/2014/main" id="{90B75DC0-6D48-4F74-B57B-139C7B645966}"/>
                  </a:ext>
                </a:extLst>
              </p:cNvPr>
              <p:cNvSpPr/>
              <p:nvPr/>
            </p:nvSpPr>
            <p:spPr>
              <a:xfrm>
                <a:off x="5147909" y="5227116"/>
                <a:ext cx="907209" cy="187124"/>
              </a:xfrm>
              <a:custGeom>
                <a:avLst/>
                <a:gdLst>
                  <a:gd name="connsiteX0" fmla="*/ 907214 w 907209"/>
                  <a:gd name="connsiteY0" fmla="*/ 688 h 187124"/>
                  <a:gd name="connsiteX1" fmla="*/ 4 w 907209"/>
                  <a:gd name="connsiteY1" fmla="*/ 688 h 187124"/>
                  <a:gd name="connsiteX2" fmla="*/ 4 w 907209"/>
                  <a:gd name="connsiteY2" fmla="*/ 187813 h 187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07209" h="187124">
                    <a:moveTo>
                      <a:pt x="907214" y="688"/>
                    </a:moveTo>
                    <a:cubicBezTo>
                      <a:pt x="529633" y="688"/>
                      <a:pt x="4" y="688"/>
                      <a:pt x="4" y="688"/>
                    </a:cubicBezTo>
                    <a:cubicBezTo>
                      <a:pt x="4" y="688"/>
                      <a:pt x="4" y="187813"/>
                      <a:pt x="4" y="187813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30" name="Freihandform: Form 329">
                <a:extLst>
                  <a:ext uri="{FF2B5EF4-FFF2-40B4-BE49-F238E27FC236}">
                    <a16:creationId xmlns:a16="http://schemas.microsoft.com/office/drawing/2014/main" id="{BF65E5BE-67C7-4812-A0BB-051A8E2AB700}"/>
                  </a:ext>
                </a:extLst>
              </p:cNvPr>
              <p:cNvSpPr/>
              <p:nvPr/>
            </p:nvSpPr>
            <p:spPr>
              <a:xfrm>
                <a:off x="5132973" y="5414241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31" name="Grafik 12">
              <a:extLst>
                <a:ext uri="{FF2B5EF4-FFF2-40B4-BE49-F238E27FC236}">
                  <a16:creationId xmlns:a16="http://schemas.microsoft.com/office/drawing/2014/main" id="{42D3402A-7A0B-4C96-A815-101AFBD863A5}"/>
                </a:ext>
              </a:extLst>
            </p:cNvPr>
            <p:cNvGrpSpPr/>
            <p:nvPr/>
          </p:nvGrpSpPr>
          <p:grpSpPr>
            <a:xfrm>
              <a:off x="6759583" y="5765052"/>
              <a:ext cx="495019" cy="153695"/>
              <a:chOff x="6759583" y="5765052"/>
              <a:chExt cx="495019" cy="153695"/>
            </a:xfrm>
          </p:grpSpPr>
          <p:sp>
            <p:nvSpPr>
              <p:cNvPr id="332" name="Freihandform: Form 331">
                <a:extLst>
                  <a:ext uri="{FF2B5EF4-FFF2-40B4-BE49-F238E27FC236}">
                    <a16:creationId xmlns:a16="http://schemas.microsoft.com/office/drawing/2014/main" id="{DE696999-ED43-48FE-9101-A0DDEE08F233}"/>
                  </a:ext>
                </a:extLst>
              </p:cNvPr>
              <p:cNvSpPr/>
              <p:nvPr/>
            </p:nvSpPr>
            <p:spPr>
              <a:xfrm>
                <a:off x="6759583" y="5765052"/>
                <a:ext cx="495019" cy="153695"/>
              </a:xfrm>
              <a:custGeom>
                <a:avLst/>
                <a:gdLst>
                  <a:gd name="connsiteX0" fmla="*/ 495024 w 495019"/>
                  <a:gd name="connsiteY0" fmla="*/ 688 h 153695"/>
                  <a:gd name="connsiteX1" fmla="*/ 4 w 495019"/>
                  <a:gd name="connsiteY1" fmla="*/ 688 h 153695"/>
                  <a:gd name="connsiteX2" fmla="*/ 4 w 495019"/>
                  <a:gd name="connsiteY2" fmla="*/ 154384 h 153695"/>
                  <a:gd name="connsiteX3" fmla="*/ 495024 w 495019"/>
                  <a:gd name="connsiteY3" fmla="*/ 154384 h 153695"/>
                  <a:gd name="connsiteX4" fmla="*/ 495024 w 495019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5019" h="153695">
                    <a:moveTo>
                      <a:pt x="495024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495024" y="154384"/>
                    </a:lnTo>
                    <a:lnTo>
                      <a:pt x="495024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33" name="Textfeld 332">
                <a:extLst>
                  <a:ext uri="{FF2B5EF4-FFF2-40B4-BE49-F238E27FC236}">
                    <a16:creationId xmlns:a16="http://schemas.microsoft.com/office/drawing/2014/main" id="{9751B5FA-E8BB-4FC7-894A-07F4219A80D9}"/>
                  </a:ext>
                </a:extLst>
              </p:cNvPr>
              <p:cNvSpPr txBox="1"/>
              <p:nvPr/>
            </p:nvSpPr>
            <p:spPr>
              <a:xfrm>
                <a:off x="6717218" y="5756475"/>
                <a:ext cx="579749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E56 Language</a:t>
                </a:r>
              </a:p>
            </p:txBody>
          </p:sp>
        </p:grpSp>
        <p:grpSp>
          <p:nvGrpSpPr>
            <p:cNvPr id="334" name="Grafik 12">
              <a:extLst>
                <a:ext uri="{FF2B5EF4-FFF2-40B4-BE49-F238E27FC236}">
                  <a16:creationId xmlns:a16="http://schemas.microsoft.com/office/drawing/2014/main" id="{1E129FD9-0E79-4D96-8EA8-681C5C386002}"/>
                </a:ext>
              </a:extLst>
            </p:cNvPr>
            <p:cNvGrpSpPr/>
            <p:nvPr/>
          </p:nvGrpSpPr>
          <p:grpSpPr>
            <a:xfrm>
              <a:off x="6992157" y="5612082"/>
              <a:ext cx="29871" cy="151219"/>
              <a:chOff x="6992157" y="5612082"/>
              <a:chExt cx="29871" cy="151219"/>
            </a:xfrm>
          </p:grpSpPr>
          <p:sp>
            <p:nvSpPr>
              <p:cNvPr id="335" name="Freihandform: Form 334">
                <a:extLst>
                  <a:ext uri="{FF2B5EF4-FFF2-40B4-BE49-F238E27FC236}">
                    <a16:creationId xmlns:a16="http://schemas.microsoft.com/office/drawing/2014/main" id="{7DCA8ED0-C768-4A0B-A942-11A9C40F1B37}"/>
                  </a:ext>
                </a:extLst>
              </p:cNvPr>
              <p:cNvSpPr/>
              <p:nvPr/>
            </p:nvSpPr>
            <p:spPr>
              <a:xfrm>
                <a:off x="7007093" y="5612082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36" name="Freihandform: Form 335">
                <a:extLst>
                  <a:ext uri="{FF2B5EF4-FFF2-40B4-BE49-F238E27FC236}">
                    <a16:creationId xmlns:a16="http://schemas.microsoft.com/office/drawing/2014/main" id="{EC2B756D-8678-458E-B046-91103CE2C4AE}"/>
                  </a:ext>
                </a:extLst>
              </p:cNvPr>
              <p:cNvSpPr/>
              <p:nvPr/>
            </p:nvSpPr>
            <p:spPr>
              <a:xfrm>
                <a:off x="6992157" y="5720608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37" name="Grafik 12">
              <a:extLst>
                <a:ext uri="{FF2B5EF4-FFF2-40B4-BE49-F238E27FC236}">
                  <a16:creationId xmlns:a16="http://schemas.microsoft.com/office/drawing/2014/main" id="{76C9449F-74B0-434C-9AC4-3A10A0961399}"/>
                </a:ext>
              </a:extLst>
            </p:cNvPr>
            <p:cNvGrpSpPr/>
            <p:nvPr/>
          </p:nvGrpSpPr>
          <p:grpSpPr>
            <a:xfrm>
              <a:off x="7331416" y="5765052"/>
              <a:ext cx="443810" cy="153695"/>
              <a:chOff x="7331416" y="5765052"/>
              <a:chExt cx="443810" cy="153695"/>
            </a:xfrm>
          </p:grpSpPr>
          <p:sp>
            <p:nvSpPr>
              <p:cNvPr id="338" name="Freihandform: Form 337">
                <a:extLst>
                  <a:ext uri="{FF2B5EF4-FFF2-40B4-BE49-F238E27FC236}">
                    <a16:creationId xmlns:a16="http://schemas.microsoft.com/office/drawing/2014/main" id="{D707501D-9EA8-439E-BA5D-E554780F4B18}"/>
                  </a:ext>
                </a:extLst>
              </p:cNvPr>
              <p:cNvSpPr/>
              <p:nvPr/>
            </p:nvSpPr>
            <p:spPr>
              <a:xfrm>
                <a:off x="7331416" y="5765052"/>
                <a:ext cx="443810" cy="153695"/>
              </a:xfrm>
              <a:custGeom>
                <a:avLst/>
                <a:gdLst>
                  <a:gd name="connsiteX0" fmla="*/ 443815 w 443810"/>
                  <a:gd name="connsiteY0" fmla="*/ 688 h 153695"/>
                  <a:gd name="connsiteX1" fmla="*/ 4 w 443810"/>
                  <a:gd name="connsiteY1" fmla="*/ 688 h 153695"/>
                  <a:gd name="connsiteX2" fmla="*/ 4 w 443810"/>
                  <a:gd name="connsiteY2" fmla="*/ 154384 h 153695"/>
                  <a:gd name="connsiteX3" fmla="*/ 443815 w 443810"/>
                  <a:gd name="connsiteY3" fmla="*/ 154384 h 153695"/>
                  <a:gd name="connsiteX4" fmla="*/ 443815 w 443810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3810" h="153695">
                    <a:moveTo>
                      <a:pt x="443815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443815" y="154384"/>
                    </a:lnTo>
                    <a:lnTo>
                      <a:pt x="443815" y="688"/>
                    </a:lnTo>
                    <a:close/>
                  </a:path>
                </a:pathLst>
              </a:custGeom>
              <a:solidFill>
                <a:srgbClr val="6598DB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39" name="Textfeld 338">
                <a:extLst>
                  <a:ext uri="{FF2B5EF4-FFF2-40B4-BE49-F238E27FC236}">
                    <a16:creationId xmlns:a16="http://schemas.microsoft.com/office/drawing/2014/main" id="{07B3127D-38BE-48FF-A4E9-41B0CB7AA47C}"/>
                  </a:ext>
                </a:extLst>
              </p:cNvPr>
              <p:cNvSpPr txBox="1"/>
              <p:nvPr/>
            </p:nvSpPr>
            <p:spPr>
              <a:xfrm>
                <a:off x="7293319" y="5756475"/>
                <a:ext cx="520005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3F1EC"/>
                    </a:solidFill>
                    <a:latin typeface="Arial"/>
                    <a:cs typeface="Arial"/>
                    <a:sym typeface="Arial"/>
                    <a:rtl val="0"/>
                  </a:rPr>
                  <a:t>E57 Material</a:t>
                </a:r>
              </a:p>
            </p:txBody>
          </p:sp>
        </p:grpSp>
        <p:grpSp>
          <p:nvGrpSpPr>
            <p:cNvPr id="340" name="Grafik 12">
              <a:extLst>
                <a:ext uri="{FF2B5EF4-FFF2-40B4-BE49-F238E27FC236}">
                  <a16:creationId xmlns:a16="http://schemas.microsoft.com/office/drawing/2014/main" id="{B552A5B3-227E-4DAC-A271-992E1A4241DD}"/>
                </a:ext>
              </a:extLst>
            </p:cNvPr>
            <p:cNvGrpSpPr/>
            <p:nvPr/>
          </p:nvGrpSpPr>
          <p:grpSpPr>
            <a:xfrm>
              <a:off x="7182355" y="5560124"/>
              <a:ext cx="445646" cy="204799"/>
              <a:chOff x="7182355" y="5560124"/>
              <a:chExt cx="445646" cy="204799"/>
            </a:xfrm>
          </p:grpSpPr>
          <p:sp>
            <p:nvSpPr>
              <p:cNvPr id="341" name="Freihandform: Form 340">
                <a:extLst>
                  <a:ext uri="{FF2B5EF4-FFF2-40B4-BE49-F238E27FC236}">
                    <a16:creationId xmlns:a16="http://schemas.microsoft.com/office/drawing/2014/main" id="{8B86D528-8725-4810-9318-C297D2486D84}"/>
                  </a:ext>
                </a:extLst>
              </p:cNvPr>
              <p:cNvSpPr/>
              <p:nvPr/>
            </p:nvSpPr>
            <p:spPr>
              <a:xfrm>
                <a:off x="7182355" y="5560124"/>
                <a:ext cx="430710" cy="162106"/>
              </a:xfrm>
              <a:custGeom>
                <a:avLst/>
                <a:gdLst>
                  <a:gd name="connsiteX0" fmla="*/ 4 w 430710"/>
                  <a:gd name="connsiteY0" fmla="*/ 688 h 162106"/>
                  <a:gd name="connsiteX1" fmla="*/ 430714 w 430710"/>
                  <a:gd name="connsiteY1" fmla="*/ 688 h 162106"/>
                  <a:gd name="connsiteX2" fmla="*/ 430714 w 430710"/>
                  <a:gd name="connsiteY2" fmla="*/ 162794 h 16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710" h="162106">
                    <a:moveTo>
                      <a:pt x="4" y="688"/>
                    </a:moveTo>
                    <a:cubicBezTo>
                      <a:pt x="178980" y="688"/>
                      <a:pt x="430714" y="688"/>
                      <a:pt x="430714" y="688"/>
                    </a:cubicBezTo>
                    <a:cubicBezTo>
                      <a:pt x="430714" y="688"/>
                      <a:pt x="430714" y="162794"/>
                      <a:pt x="430714" y="16279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42" name="Freihandform: Form 341">
                <a:extLst>
                  <a:ext uri="{FF2B5EF4-FFF2-40B4-BE49-F238E27FC236}">
                    <a16:creationId xmlns:a16="http://schemas.microsoft.com/office/drawing/2014/main" id="{F10E5F07-93E9-4910-BD66-D6CF0C613A5C}"/>
                  </a:ext>
                </a:extLst>
              </p:cNvPr>
              <p:cNvSpPr/>
              <p:nvPr/>
            </p:nvSpPr>
            <p:spPr>
              <a:xfrm>
                <a:off x="7598129" y="5722230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43" name="Grafik 12">
              <a:extLst>
                <a:ext uri="{FF2B5EF4-FFF2-40B4-BE49-F238E27FC236}">
                  <a16:creationId xmlns:a16="http://schemas.microsoft.com/office/drawing/2014/main" id="{05C25B7F-2F7D-4FDC-8B7A-7F3F5FD1AD09}"/>
                </a:ext>
              </a:extLst>
            </p:cNvPr>
            <p:cNvGrpSpPr/>
            <p:nvPr/>
          </p:nvGrpSpPr>
          <p:grpSpPr>
            <a:xfrm>
              <a:off x="5931705" y="5765052"/>
              <a:ext cx="751064" cy="153695"/>
              <a:chOff x="5931705" y="5765052"/>
              <a:chExt cx="751064" cy="153695"/>
            </a:xfrm>
          </p:grpSpPr>
          <p:sp>
            <p:nvSpPr>
              <p:cNvPr id="344" name="Freihandform: Form 343">
                <a:extLst>
                  <a:ext uri="{FF2B5EF4-FFF2-40B4-BE49-F238E27FC236}">
                    <a16:creationId xmlns:a16="http://schemas.microsoft.com/office/drawing/2014/main" id="{44FA107E-0B8B-430C-BC7C-2C02F3410FB7}"/>
                  </a:ext>
                </a:extLst>
              </p:cNvPr>
              <p:cNvSpPr/>
              <p:nvPr/>
            </p:nvSpPr>
            <p:spPr>
              <a:xfrm>
                <a:off x="5931705" y="5765052"/>
                <a:ext cx="751064" cy="153695"/>
              </a:xfrm>
              <a:custGeom>
                <a:avLst/>
                <a:gdLst>
                  <a:gd name="connsiteX0" fmla="*/ 751069 w 751064"/>
                  <a:gd name="connsiteY0" fmla="*/ 688 h 153695"/>
                  <a:gd name="connsiteX1" fmla="*/ 4 w 751064"/>
                  <a:gd name="connsiteY1" fmla="*/ 688 h 153695"/>
                  <a:gd name="connsiteX2" fmla="*/ 4 w 751064"/>
                  <a:gd name="connsiteY2" fmla="*/ 154384 h 153695"/>
                  <a:gd name="connsiteX3" fmla="*/ 751069 w 751064"/>
                  <a:gd name="connsiteY3" fmla="*/ 154384 h 153695"/>
                  <a:gd name="connsiteX4" fmla="*/ 751069 w 751064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1064" h="153695">
                    <a:moveTo>
                      <a:pt x="751069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751069" y="154384"/>
                    </a:lnTo>
                    <a:lnTo>
                      <a:pt x="751069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45" name="Textfeld 344">
                <a:extLst>
                  <a:ext uri="{FF2B5EF4-FFF2-40B4-BE49-F238E27FC236}">
                    <a16:creationId xmlns:a16="http://schemas.microsoft.com/office/drawing/2014/main" id="{9C78FC03-256C-41D6-A914-5A80B83C57C7}"/>
                  </a:ext>
                </a:extLst>
              </p:cNvPr>
              <p:cNvSpPr txBox="1"/>
              <p:nvPr/>
            </p:nvSpPr>
            <p:spPr>
              <a:xfrm>
                <a:off x="5910677" y="5756475"/>
                <a:ext cx="793120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E58 Measurement Unit</a:t>
                </a:r>
              </a:p>
            </p:txBody>
          </p:sp>
        </p:grpSp>
        <p:grpSp>
          <p:nvGrpSpPr>
            <p:cNvPr id="346" name="Grafik 12">
              <a:extLst>
                <a:ext uri="{FF2B5EF4-FFF2-40B4-BE49-F238E27FC236}">
                  <a16:creationId xmlns:a16="http://schemas.microsoft.com/office/drawing/2014/main" id="{08F02B7B-FB1E-4704-AB4F-8070FB914EB7}"/>
                </a:ext>
              </a:extLst>
            </p:cNvPr>
            <p:cNvGrpSpPr/>
            <p:nvPr/>
          </p:nvGrpSpPr>
          <p:grpSpPr>
            <a:xfrm>
              <a:off x="6448062" y="5560124"/>
              <a:ext cx="383896" cy="204799"/>
              <a:chOff x="6448062" y="5560124"/>
              <a:chExt cx="383896" cy="204799"/>
            </a:xfrm>
          </p:grpSpPr>
          <p:sp>
            <p:nvSpPr>
              <p:cNvPr id="347" name="Freihandform: Form 346">
                <a:extLst>
                  <a:ext uri="{FF2B5EF4-FFF2-40B4-BE49-F238E27FC236}">
                    <a16:creationId xmlns:a16="http://schemas.microsoft.com/office/drawing/2014/main" id="{E1819030-D535-43C2-B486-A203AAE294C7}"/>
                  </a:ext>
                </a:extLst>
              </p:cNvPr>
              <p:cNvSpPr/>
              <p:nvPr/>
            </p:nvSpPr>
            <p:spPr>
              <a:xfrm>
                <a:off x="6462998" y="5560124"/>
                <a:ext cx="368960" cy="162106"/>
              </a:xfrm>
              <a:custGeom>
                <a:avLst/>
                <a:gdLst>
                  <a:gd name="connsiteX0" fmla="*/ 368964 w 368960"/>
                  <a:gd name="connsiteY0" fmla="*/ 688 h 162106"/>
                  <a:gd name="connsiteX1" fmla="*/ 4 w 368960"/>
                  <a:gd name="connsiteY1" fmla="*/ 688 h 162106"/>
                  <a:gd name="connsiteX2" fmla="*/ 4 w 368960"/>
                  <a:gd name="connsiteY2" fmla="*/ 162794 h 16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8960" h="162106">
                    <a:moveTo>
                      <a:pt x="368964" y="688"/>
                    </a:moveTo>
                    <a:cubicBezTo>
                      <a:pt x="209876" y="688"/>
                      <a:pt x="4" y="688"/>
                      <a:pt x="4" y="688"/>
                    </a:cubicBezTo>
                    <a:cubicBezTo>
                      <a:pt x="4" y="688"/>
                      <a:pt x="4" y="162794"/>
                      <a:pt x="4" y="16279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48" name="Freihandform: Form 347">
                <a:extLst>
                  <a:ext uri="{FF2B5EF4-FFF2-40B4-BE49-F238E27FC236}">
                    <a16:creationId xmlns:a16="http://schemas.microsoft.com/office/drawing/2014/main" id="{F2FAE149-F5BB-4788-B2A8-D161A9CAE9B4}"/>
                  </a:ext>
                </a:extLst>
              </p:cNvPr>
              <p:cNvSpPr/>
              <p:nvPr/>
            </p:nvSpPr>
            <p:spPr>
              <a:xfrm>
                <a:off x="6448062" y="5722230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49" name="Grafik 12">
              <a:extLst>
                <a:ext uri="{FF2B5EF4-FFF2-40B4-BE49-F238E27FC236}">
                  <a16:creationId xmlns:a16="http://schemas.microsoft.com/office/drawing/2014/main" id="{CEE271A5-AD7F-489B-AD3C-E9D24E23B00A}"/>
                </a:ext>
              </a:extLst>
            </p:cNvPr>
            <p:cNvGrpSpPr/>
            <p:nvPr/>
          </p:nvGrpSpPr>
          <p:grpSpPr>
            <a:xfrm>
              <a:off x="7852040" y="5765052"/>
              <a:ext cx="597437" cy="153695"/>
              <a:chOff x="7852040" y="5765052"/>
              <a:chExt cx="597437" cy="153695"/>
            </a:xfrm>
          </p:grpSpPr>
          <p:sp>
            <p:nvSpPr>
              <p:cNvPr id="350" name="Freihandform: Form 349">
                <a:extLst>
                  <a:ext uri="{FF2B5EF4-FFF2-40B4-BE49-F238E27FC236}">
                    <a16:creationId xmlns:a16="http://schemas.microsoft.com/office/drawing/2014/main" id="{E1F17E30-BC39-44CA-B6DF-53B717BAF5D0}"/>
                  </a:ext>
                </a:extLst>
              </p:cNvPr>
              <p:cNvSpPr/>
              <p:nvPr/>
            </p:nvSpPr>
            <p:spPr>
              <a:xfrm>
                <a:off x="7852040" y="5765052"/>
                <a:ext cx="597437" cy="153695"/>
              </a:xfrm>
              <a:custGeom>
                <a:avLst/>
                <a:gdLst>
                  <a:gd name="connsiteX0" fmla="*/ 597442 w 597437"/>
                  <a:gd name="connsiteY0" fmla="*/ 688 h 153695"/>
                  <a:gd name="connsiteX1" fmla="*/ 4 w 597437"/>
                  <a:gd name="connsiteY1" fmla="*/ 688 h 153695"/>
                  <a:gd name="connsiteX2" fmla="*/ 4 w 597437"/>
                  <a:gd name="connsiteY2" fmla="*/ 154384 h 153695"/>
                  <a:gd name="connsiteX3" fmla="*/ 597442 w 597437"/>
                  <a:gd name="connsiteY3" fmla="*/ 154384 h 153695"/>
                  <a:gd name="connsiteX4" fmla="*/ 597442 w 597437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7437" h="153695">
                    <a:moveTo>
                      <a:pt x="597442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597442" y="154384"/>
                    </a:lnTo>
                    <a:lnTo>
                      <a:pt x="597442" y="688"/>
                    </a:lnTo>
                    <a:close/>
                  </a:path>
                </a:pathLst>
              </a:custGeom>
              <a:solidFill>
                <a:srgbClr val="6699DC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51" name="Textfeld 350">
                <a:extLst>
                  <a:ext uri="{FF2B5EF4-FFF2-40B4-BE49-F238E27FC236}">
                    <a16:creationId xmlns:a16="http://schemas.microsoft.com/office/drawing/2014/main" id="{04071598-1DD7-4FD6-9947-6980AE77CAAF}"/>
                  </a:ext>
                </a:extLst>
              </p:cNvPr>
              <p:cNvSpPr txBox="1"/>
              <p:nvPr/>
            </p:nvSpPr>
            <p:spPr>
              <a:xfrm>
                <a:off x="7818211" y="5756475"/>
                <a:ext cx="665097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3F0EB"/>
                    </a:solidFill>
                    <a:latin typeface="Arial"/>
                    <a:cs typeface="Arial"/>
                    <a:sym typeface="Arial"/>
                    <a:rtl val="0"/>
                  </a:rPr>
                  <a:t>E99 Product Type</a:t>
                </a:r>
              </a:p>
            </p:txBody>
          </p:sp>
        </p:grpSp>
        <p:grpSp>
          <p:nvGrpSpPr>
            <p:cNvPr id="352" name="Grafik 12">
              <a:extLst>
                <a:ext uri="{FF2B5EF4-FFF2-40B4-BE49-F238E27FC236}">
                  <a16:creationId xmlns:a16="http://schemas.microsoft.com/office/drawing/2014/main" id="{0136C032-BC84-4881-BE75-851F086CBED3}"/>
                </a:ext>
              </a:extLst>
            </p:cNvPr>
            <p:cNvGrpSpPr/>
            <p:nvPr/>
          </p:nvGrpSpPr>
          <p:grpSpPr>
            <a:xfrm>
              <a:off x="7182569" y="5508892"/>
              <a:ext cx="1011590" cy="255775"/>
              <a:chOff x="7182569" y="5508892"/>
              <a:chExt cx="1011590" cy="255775"/>
            </a:xfrm>
          </p:grpSpPr>
          <p:sp>
            <p:nvSpPr>
              <p:cNvPr id="353" name="Freihandform: Form 352">
                <a:extLst>
                  <a:ext uri="{FF2B5EF4-FFF2-40B4-BE49-F238E27FC236}">
                    <a16:creationId xmlns:a16="http://schemas.microsoft.com/office/drawing/2014/main" id="{AAA9B350-FEAB-415C-B3F3-CB1E079CDCFE}"/>
                  </a:ext>
                </a:extLst>
              </p:cNvPr>
              <p:cNvSpPr/>
              <p:nvPr/>
            </p:nvSpPr>
            <p:spPr>
              <a:xfrm>
                <a:off x="7182569" y="5508892"/>
                <a:ext cx="996654" cy="213082"/>
              </a:xfrm>
              <a:custGeom>
                <a:avLst/>
                <a:gdLst>
                  <a:gd name="connsiteX0" fmla="*/ 4 w 996654"/>
                  <a:gd name="connsiteY0" fmla="*/ 688 h 213082"/>
                  <a:gd name="connsiteX1" fmla="*/ 996659 w 996654"/>
                  <a:gd name="connsiteY1" fmla="*/ 688 h 213082"/>
                  <a:gd name="connsiteX2" fmla="*/ 996659 w 996654"/>
                  <a:gd name="connsiteY2" fmla="*/ 213770 h 213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6654" h="213082">
                    <a:moveTo>
                      <a:pt x="4" y="688"/>
                    </a:moveTo>
                    <a:cubicBezTo>
                      <a:pt x="326973" y="688"/>
                      <a:pt x="996659" y="688"/>
                      <a:pt x="996659" y="688"/>
                    </a:cubicBezTo>
                    <a:cubicBezTo>
                      <a:pt x="996659" y="688"/>
                      <a:pt x="996659" y="213770"/>
                      <a:pt x="996659" y="213770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54" name="Freihandform: Form 353">
                <a:extLst>
                  <a:ext uri="{FF2B5EF4-FFF2-40B4-BE49-F238E27FC236}">
                    <a16:creationId xmlns:a16="http://schemas.microsoft.com/office/drawing/2014/main" id="{D989FB5B-E70F-4497-8508-40749DEB0494}"/>
                  </a:ext>
                </a:extLst>
              </p:cNvPr>
              <p:cNvSpPr/>
              <p:nvPr/>
            </p:nvSpPr>
            <p:spPr>
              <a:xfrm>
                <a:off x="8164287" y="5721974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55" name="Grafik 12">
              <a:extLst>
                <a:ext uri="{FF2B5EF4-FFF2-40B4-BE49-F238E27FC236}">
                  <a16:creationId xmlns:a16="http://schemas.microsoft.com/office/drawing/2014/main" id="{61E6B204-8955-4A0D-AD8B-C5F939D7B6BD}"/>
                </a:ext>
              </a:extLst>
            </p:cNvPr>
            <p:cNvGrpSpPr/>
            <p:nvPr/>
          </p:nvGrpSpPr>
          <p:grpSpPr>
            <a:xfrm>
              <a:off x="6868402" y="6072443"/>
              <a:ext cx="473682" cy="153695"/>
              <a:chOff x="6868402" y="6072443"/>
              <a:chExt cx="473682" cy="153695"/>
            </a:xfrm>
          </p:grpSpPr>
          <p:sp>
            <p:nvSpPr>
              <p:cNvPr id="356" name="Freihandform: Form 355">
                <a:extLst>
                  <a:ext uri="{FF2B5EF4-FFF2-40B4-BE49-F238E27FC236}">
                    <a16:creationId xmlns:a16="http://schemas.microsoft.com/office/drawing/2014/main" id="{DAF7537A-0037-4747-A691-C209EFF5EF29}"/>
                  </a:ext>
                </a:extLst>
              </p:cNvPr>
              <p:cNvSpPr/>
              <p:nvPr/>
            </p:nvSpPr>
            <p:spPr>
              <a:xfrm>
                <a:off x="6868402" y="6072443"/>
                <a:ext cx="473682" cy="153695"/>
              </a:xfrm>
              <a:custGeom>
                <a:avLst/>
                <a:gdLst>
                  <a:gd name="connsiteX0" fmla="*/ 473687 w 473682"/>
                  <a:gd name="connsiteY0" fmla="*/ 688 h 153695"/>
                  <a:gd name="connsiteX1" fmla="*/ 4 w 473682"/>
                  <a:gd name="connsiteY1" fmla="*/ 688 h 153695"/>
                  <a:gd name="connsiteX2" fmla="*/ 4 w 473682"/>
                  <a:gd name="connsiteY2" fmla="*/ 154384 h 153695"/>
                  <a:gd name="connsiteX3" fmla="*/ 473687 w 473682"/>
                  <a:gd name="connsiteY3" fmla="*/ 154384 h 153695"/>
                  <a:gd name="connsiteX4" fmla="*/ 473687 w 473682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82" h="153695">
                    <a:moveTo>
                      <a:pt x="473687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473687" y="154384"/>
                    </a:lnTo>
                    <a:lnTo>
                      <a:pt x="473687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57" name="Textfeld 356">
                <a:extLst>
                  <a:ext uri="{FF2B5EF4-FFF2-40B4-BE49-F238E27FC236}">
                    <a16:creationId xmlns:a16="http://schemas.microsoft.com/office/drawing/2014/main" id="{BDFBCDE9-D332-40D8-A710-9B23D92AC747}"/>
                  </a:ext>
                </a:extLst>
              </p:cNvPr>
              <p:cNvSpPr txBox="1"/>
              <p:nvPr/>
            </p:nvSpPr>
            <p:spPr>
              <a:xfrm>
                <a:off x="6828171" y="6063866"/>
                <a:ext cx="554144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E98 Currency</a:t>
                </a:r>
              </a:p>
            </p:txBody>
          </p:sp>
        </p:grpSp>
        <p:grpSp>
          <p:nvGrpSpPr>
            <p:cNvPr id="358" name="Grafik 12">
              <a:extLst>
                <a:ext uri="{FF2B5EF4-FFF2-40B4-BE49-F238E27FC236}">
                  <a16:creationId xmlns:a16="http://schemas.microsoft.com/office/drawing/2014/main" id="{2D382BB2-233A-4EDF-A9A9-D14A34317021}"/>
                </a:ext>
              </a:extLst>
            </p:cNvPr>
            <p:cNvGrpSpPr/>
            <p:nvPr/>
          </p:nvGrpSpPr>
          <p:grpSpPr>
            <a:xfrm>
              <a:off x="6549754" y="5920540"/>
              <a:ext cx="526684" cy="150109"/>
              <a:chOff x="6549754" y="5920540"/>
              <a:chExt cx="526684" cy="150109"/>
            </a:xfrm>
          </p:grpSpPr>
          <p:sp>
            <p:nvSpPr>
              <p:cNvPr id="359" name="Freihandform: Form 358">
                <a:extLst>
                  <a:ext uri="{FF2B5EF4-FFF2-40B4-BE49-F238E27FC236}">
                    <a16:creationId xmlns:a16="http://schemas.microsoft.com/office/drawing/2014/main" id="{C615A59B-45C3-4A3F-9CC2-297D936D4F1B}"/>
                  </a:ext>
                </a:extLst>
              </p:cNvPr>
              <p:cNvSpPr/>
              <p:nvPr/>
            </p:nvSpPr>
            <p:spPr>
              <a:xfrm>
                <a:off x="6549754" y="5920540"/>
                <a:ext cx="511748" cy="107416"/>
              </a:xfrm>
              <a:custGeom>
                <a:avLst/>
                <a:gdLst>
                  <a:gd name="connsiteX0" fmla="*/ 4 w 511748"/>
                  <a:gd name="connsiteY0" fmla="*/ 688 h 107416"/>
                  <a:gd name="connsiteX1" fmla="*/ 4 w 511748"/>
                  <a:gd name="connsiteY1" fmla="*/ 75743 h 107416"/>
                  <a:gd name="connsiteX2" fmla="*/ 511752 w 511748"/>
                  <a:gd name="connsiteY2" fmla="*/ 75743 h 107416"/>
                  <a:gd name="connsiteX3" fmla="*/ 511752 w 511748"/>
                  <a:gd name="connsiteY3" fmla="*/ 108104 h 10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1748" h="107416">
                    <a:moveTo>
                      <a:pt x="4" y="688"/>
                    </a:moveTo>
                    <a:cubicBezTo>
                      <a:pt x="4" y="38514"/>
                      <a:pt x="4" y="75743"/>
                      <a:pt x="4" y="75743"/>
                    </a:cubicBezTo>
                    <a:cubicBezTo>
                      <a:pt x="4" y="75743"/>
                      <a:pt x="511752" y="75743"/>
                      <a:pt x="511752" y="75743"/>
                    </a:cubicBezTo>
                    <a:cubicBezTo>
                      <a:pt x="511752" y="75743"/>
                      <a:pt x="511752" y="108104"/>
                      <a:pt x="511752" y="10810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60" name="Freihandform: Form 359">
                <a:extLst>
                  <a:ext uri="{FF2B5EF4-FFF2-40B4-BE49-F238E27FC236}">
                    <a16:creationId xmlns:a16="http://schemas.microsoft.com/office/drawing/2014/main" id="{5A6C711B-89F7-446D-A761-8F480BB567BD}"/>
                  </a:ext>
                </a:extLst>
              </p:cNvPr>
              <p:cNvSpPr/>
              <p:nvPr/>
            </p:nvSpPr>
            <p:spPr>
              <a:xfrm>
                <a:off x="7046566" y="6027957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61" name="Grafik 12">
              <a:extLst>
                <a:ext uri="{FF2B5EF4-FFF2-40B4-BE49-F238E27FC236}">
                  <a16:creationId xmlns:a16="http://schemas.microsoft.com/office/drawing/2014/main" id="{72C47420-9E72-4B87-990F-544FC0A4E0AD}"/>
                </a:ext>
              </a:extLst>
            </p:cNvPr>
            <p:cNvGrpSpPr/>
            <p:nvPr/>
          </p:nvGrpSpPr>
          <p:grpSpPr>
            <a:xfrm>
              <a:off x="5490027" y="5765052"/>
              <a:ext cx="362730" cy="153695"/>
              <a:chOff x="5490027" y="5765052"/>
              <a:chExt cx="362730" cy="153695"/>
            </a:xfrm>
          </p:grpSpPr>
          <p:sp>
            <p:nvSpPr>
              <p:cNvPr id="362" name="Freihandform: Form 361">
                <a:extLst>
                  <a:ext uri="{FF2B5EF4-FFF2-40B4-BE49-F238E27FC236}">
                    <a16:creationId xmlns:a16="http://schemas.microsoft.com/office/drawing/2014/main" id="{5C59E390-ED79-4E96-A2DC-560256DCADCF}"/>
                  </a:ext>
                </a:extLst>
              </p:cNvPr>
              <p:cNvSpPr/>
              <p:nvPr/>
            </p:nvSpPr>
            <p:spPr>
              <a:xfrm>
                <a:off x="5490027" y="5765052"/>
                <a:ext cx="362730" cy="153695"/>
              </a:xfrm>
              <a:custGeom>
                <a:avLst/>
                <a:gdLst>
                  <a:gd name="connsiteX0" fmla="*/ 362734 w 362730"/>
                  <a:gd name="connsiteY0" fmla="*/ 688 h 153695"/>
                  <a:gd name="connsiteX1" fmla="*/ 4 w 362730"/>
                  <a:gd name="connsiteY1" fmla="*/ 688 h 153695"/>
                  <a:gd name="connsiteX2" fmla="*/ 4 w 362730"/>
                  <a:gd name="connsiteY2" fmla="*/ 154384 h 153695"/>
                  <a:gd name="connsiteX3" fmla="*/ 362734 w 362730"/>
                  <a:gd name="connsiteY3" fmla="*/ 154384 h 153695"/>
                  <a:gd name="connsiteX4" fmla="*/ 362734 w 362730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730" h="153695">
                    <a:moveTo>
                      <a:pt x="362734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362734" y="154384"/>
                    </a:lnTo>
                    <a:lnTo>
                      <a:pt x="362734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63" name="Textfeld 362">
                <a:extLst>
                  <a:ext uri="{FF2B5EF4-FFF2-40B4-BE49-F238E27FC236}">
                    <a16:creationId xmlns:a16="http://schemas.microsoft.com/office/drawing/2014/main" id="{D3BF299C-57B8-492E-910C-A4C943CC5E91}"/>
                  </a:ext>
                </a:extLst>
              </p:cNvPr>
              <p:cNvSpPr txBox="1"/>
              <p:nvPr/>
            </p:nvSpPr>
            <p:spPr>
              <a:xfrm>
                <a:off x="5447663" y="5756475"/>
                <a:ext cx="447459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E30 Right</a:t>
                </a:r>
              </a:p>
            </p:txBody>
          </p:sp>
        </p:grpSp>
        <p:grpSp>
          <p:nvGrpSpPr>
            <p:cNvPr id="364" name="Grafik 12">
              <a:extLst>
                <a:ext uri="{FF2B5EF4-FFF2-40B4-BE49-F238E27FC236}">
                  <a16:creationId xmlns:a16="http://schemas.microsoft.com/office/drawing/2014/main" id="{EC504A42-8E59-4390-BFB5-515219419B3E}"/>
                </a:ext>
              </a:extLst>
            </p:cNvPr>
            <p:cNvGrpSpPr/>
            <p:nvPr/>
          </p:nvGrpSpPr>
          <p:grpSpPr>
            <a:xfrm>
              <a:off x="5656456" y="5612082"/>
              <a:ext cx="29871" cy="151219"/>
              <a:chOff x="5656456" y="5612082"/>
              <a:chExt cx="29871" cy="151219"/>
            </a:xfrm>
          </p:grpSpPr>
          <p:sp>
            <p:nvSpPr>
              <p:cNvPr id="365" name="Freihandform: Form 364">
                <a:extLst>
                  <a:ext uri="{FF2B5EF4-FFF2-40B4-BE49-F238E27FC236}">
                    <a16:creationId xmlns:a16="http://schemas.microsoft.com/office/drawing/2014/main" id="{44373E1B-87F5-459E-850D-403691DA4F12}"/>
                  </a:ext>
                </a:extLst>
              </p:cNvPr>
              <p:cNvSpPr/>
              <p:nvPr/>
            </p:nvSpPr>
            <p:spPr>
              <a:xfrm>
                <a:off x="5671392" y="5612082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66" name="Freihandform: Form 365">
                <a:extLst>
                  <a:ext uri="{FF2B5EF4-FFF2-40B4-BE49-F238E27FC236}">
                    <a16:creationId xmlns:a16="http://schemas.microsoft.com/office/drawing/2014/main" id="{0861EF41-6DB0-4F3B-989A-8D3FDE78DBB6}"/>
                  </a:ext>
                </a:extLst>
              </p:cNvPr>
              <p:cNvSpPr/>
              <p:nvPr/>
            </p:nvSpPr>
            <p:spPr>
              <a:xfrm>
                <a:off x="5656456" y="5720608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67" name="Grafik 12">
              <a:extLst>
                <a:ext uri="{FF2B5EF4-FFF2-40B4-BE49-F238E27FC236}">
                  <a16:creationId xmlns:a16="http://schemas.microsoft.com/office/drawing/2014/main" id="{8740DD28-8451-45D9-82D9-6E6D355D5B43}"/>
                </a:ext>
              </a:extLst>
            </p:cNvPr>
            <p:cNvGrpSpPr/>
            <p:nvPr/>
          </p:nvGrpSpPr>
          <p:grpSpPr>
            <a:xfrm>
              <a:off x="4657882" y="5765052"/>
              <a:ext cx="755332" cy="153695"/>
              <a:chOff x="4657882" y="5765052"/>
              <a:chExt cx="755332" cy="153695"/>
            </a:xfrm>
          </p:grpSpPr>
          <p:sp>
            <p:nvSpPr>
              <p:cNvPr id="368" name="Freihandform: Form 367">
                <a:extLst>
                  <a:ext uri="{FF2B5EF4-FFF2-40B4-BE49-F238E27FC236}">
                    <a16:creationId xmlns:a16="http://schemas.microsoft.com/office/drawing/2014/main" id="{91ECFE67-A6FA-4535-8524-70DE49C9A52C}"/>
                  </a:ext>
                </a:extLst>
              </p:cNvPr>
              <p:cNvSpPr/>
              <p:nvPr/>
            </p:nvSpPr>
            <p:spPr>
              <a:xfrm>
                <a:off x="4657882" y="5765052"/>
                <a:ext cx="755332" cy="153695"/>
              </a:xfrm>
              <a:custGeom>
                <a:avLst/>
                <a:gdLst>
                  <a:gd name="connsiteX0" fmla="*/ 755336 w 755332"/>
                  <a:gd name="connsiteY0" fmla="*/ 688 h 153695"/>
                  <a:gd name="connsiteX1" fmla="*/ 4 w 755332"/>
                  <a:gd name="connsiteY1" fmla="*/ 688 h 153695"/>
                  <a:gd name="connsiteX2" fmla="*/ 4 w 755332"/>
                  <a:gd name="connsiteY2" fmla="*/ 154384 h 153695"/>
                  <a:gd name="connsiteX3" fmla="*/ 755336 w 755332"/>
                  <a:gd name="connsiteY3" fmla="*/ 154384 h 153695"/>
                  <a:gd name="connsiteX4" fmla="*/ 755336 w 755332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5332" h="153695">
                    <a:moveTo>
                      <a:pt x="755336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755336" y="154384"/>
                    </a:lnTo>
                    <a:lnTo>
                      <a:pt x="755336" y="688"/>
                    </a:lnTo>
                    <a:close/>
                  </a:path>
                </a:pathLst>
              </a:custGeom>
              <a:solidFill>
                <a:srgbClr val="5881B7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69" name="Textfeld 368">
                <a:extLst>
                  <a:ext uri="{FF2B5EF4-FFF2-40B4-BE49-F238E27FC236}">
                    <a16:creationId xmlns:a16="http://schemas.microsoft.com/office/drawing/2014/main" id="{76B5831E-96CF-4B4F-88A6-3F920A6AEEB1}"/>
                  </a:ext>
                </a:extLst>
              </p:cNvPr>
              <p:cNvSpPr txBox="1"/>
              <p:nvPr/>
            </p:nvSpPr>
            <p:spPr>
              <a:xfrm>
                <a:off x="4636854" y="5756475"/>
                <a:ext cx="797387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5F2EC"/>
                    </a:solidFill>
                    <a:latin typeface="Arial"/>
                    <a:cs typeface="Arial"/>
                    <a:sym typeface="Arial"/>
                    <a:rtl val="0"/>
                  </a:rPr>
                  <a:t>E73 Information Object</a:t>
                </a:r>
              </a:p>
            </p:txBody>
          </p:sp>
        </p:grpSp>
        <p:grpSp>
          <p:nvGrpSpPr>
            <p:cNvPr id="370" name="Grafik 12">
              <a:extLst>
                <a:ext uri="{FF2B5EF4-FFF2-40B4-BE49-F238E27FC236}">
                  <a16:creationId xmlns:a16="http://schemas.microsoft.com/office/drawing/2014/main" id="{95DF571D-7D9C-484D-B332-C9CE30440B1D}"/>
                </a:ext>
              </a:extLst>
            </p:cNvPr>
            <p:cNvGrpSpPr/>
            <p:nvPr/>
          </p:nvGrpSpPr>
          <p:grpSpPr>
            <a:xfrm>
              <a:off x="5413342" y="5611484"/>
              <a:ext cx="63157" cy="219742"/>
              <a:chOff x="5413342" y="5611484"/>
              <a:chExt cx="63157" cy="219742"/>
            </a:xfrm>
          </p:grpSpPr>
          <p:sp>
            <p:nvSpPr>
              <p:cNvPr id="371" name="Freihandform: Form 370">
                <a:extLst>
                  <a:ext uri="{FF2B5EF4-FFF2-40B4-BE49-F238E27FC236}">
                    <a16:creationId xmlns:a16="http://schemas.microsoft.com/office/drawing/2014/main" id="{E844FE30-B64B-45BC-ADA0-F8FE63D660C3}"/>
                  </a:ext>
                </a:extLst>
              </p:cNvPr>
              <p:cNvSpPr/>
              <p:nvPr/>
            </p:nvSpPr>
            <p:spPr>
              <a:xfrm>
                <a:off x="5456016" y="5611484"/>
                <a:ext cx="20483" cy="204799"/>
              </a:xfrm>
              <a:custGeom>
                <a:avLst/>
                <a:gdLst>
                  <a:gd name="connsiteX0" fmla="*/ 20487 w 20483"/>
                  <a:gd name="connsiteY0" fmla="*/ 688 h 204799"/>
                  <a:gd name="connsiteX1" fmla="*/ 20487 w 20483"/>
                  <a:gd name="connsiteY1" fmla="*/ 205488 h 204799"/>
                  <a:gd name="connsiteX2" fmla="*/ 4 w 20483"/>
                  <a:gd name="connsiteY2" fmla="*/ 205488 h 20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483" h="204799">
                    <a:moveTo>
                      <a:pt x="20487" y="688"/>
                    </a:moveTo>
                    <a:cubicBezTo>
                      <a:pt x="20487" y="84153"/>
                      <a:pt x="20487" y="205488"/>
                      <a:pt x="20487" y="205488"/>
                    </a:cubicBezTo>
                    <a:cubicBezTo>
                      <a:pt x="20487" y="205488"/>
                      <a:pt x="4" y="205488"/>
                      <a:pt x="4" y="205488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2" name="Freihandform: Form 371">
                <a:extLst>
                  <a:ext uri="{FF2B5EF4-FFF2-40B4-BE49-F238E27FC236}">
                    <a16:creationId xmlns:a16="http://schemas.microsoft.com/office/drawing/2014/main" id="{683F4881-F9A2-4580-AD62-3784487BFEB0}"/>
                  </a:ext>
                </a:extLst>
              </p:cNvPr>
              <p:cNvSpPr/>
              <p:nvPr/>
            </p:nvSpPr>
            <p:spPr>
              <a:xfrm>
                <a:off x="5413342" y="5801341"/>
                <a:ext cx="42674" cy="29885"/>
              </a:xfrm>
              <a:custGeom>
                <a:avLst/>
                <a:gdLst>
                  <a:gd name="connsiteX0" fmla="*/ 42678 w 42674"/>
                  <a:gd name="connsiteY0" fmla="*/ 30573 h 29885"/>
                  <a:gd name="connsiteX1" fmla="*/ 4 w 42674"/>
                  <a:gd name="connsiteY1" fmla="*/ 15631 h 29885"/>
                  <a:gd name="connsiteX2" fmla="*/ 42678 w 42674"/>
                  <a:gd name="connsiteY2" fmla="*/ 688 h 29885"/>
                  <a:gd name="connsiteX3" fmla="*/ 42678 w 42674"/>
                  <a:gd name="connsiteY3" fmla="*/ 30573 h 29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74" h="29885">
                    <a:moveTo>
                      <a:pt x="42678" y="30573"/>
                    </a:moveTo>
                    <a:lnTo>
                      <a:pt x="4" y="15631"/>
                    </a:lnTo>
                    <a:lnTo>
                      <a:pt x="42678" y="688"/>
                    </a:lnTo>
                    <a:lnTo>
                      <a:pt x="42678" y="30573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73" name="Grafik 12">
              <a:extLst>
                <a:ext uri="{FF2B5EF4-FFF2-40B4-BE49-F238E27FC236}">
                  <a16:creationId xmlns:a16="http://schemas.microsoft.com/office/drawing/2014/main" id="{4DD8AD63-4AD0-42F5-A6BF-30E074F2CDCD}"/>
                </a:ext>
              </a:extLst>
            </p:cNvPr>
            <p:cNvGrpSpPr/>
            <p:nvPr/>
          </p:nvGrpSpPr>
          <p:grpSpPr>
            <a:xfrm>
              <a:off x="4634411" y="6072443"/>
              <a:ext cx="802273" cy="153695"/>
              <a:chOff x="4634411" y="6072443"/>
              <a:chExt cx="802273" cy="153695"/>
            </a:xfrm>
          </p:grpSpPr>
          <p:sp>
            <p:nvSpPr>
              <p:cNvPr id="374" name="Freihandform: Form 373">
                <a:extLst>
                  <a:ext uri="{FF2B5EF4-FFF2-40B4-BE49-F238E27FC236}">
                    <a16:creationId xmlns:a16="http://schemas.microsoft.com/office/drawing/2014/main" id="{332F706E-085B-464E-8553-F0D50B767778}"/>
                  </a:ext>
                </a:extLst>
              </p:cNvPr>
              <p:cNvSpPr/>
              <p:nvPr/>
            </p:nvSpPr>
            <p:spPr>
              <a:xfrm>
                <a:off x="4634411" y="6072443"/>
                <a:ext cx="802273" cy="153695"/>
              </a:xfrm>
              <a:custGeom>
                <a:avLst/>
                <a:gdLst>
                  <a:gd name="connsiteX0" fmla="*/ 802278 w 802273"/>
                  <a:gd name="connsiteY0" fmla="*/ 688 h 153695"/>
                  <a:gd name="connsiteX1" fmla="*/ 4 w 802273"/>
                  <a:gd name="connsiteY1" fmla="*/ 688 h 153695"/>
                  <a:gd name="connsiteX2" fmla="*/ 4 w 802273"/>
                  <a:gd name="connsiteY2" fmla="*/ 154384 h 153695"/>
                  <a:gd name="connsiteX3" fmla="*/ 802278 w 802273"/>
                  <a:gd name="connsiteY3" fmla="*/ 154384 h 153695"/>
                  <a:gd name="connsiteX4" fmla="*/ 802278 w 802273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2273" h="153695">
                    <a:moveTo>
                      <a:pt x="802278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802278" y="154384"/>
                    </a:lnTo>
                    <a:lnTo>
                      <a:pt x="802278" y="688"/>
                    </a:lnTo>
                    <a:close/>
                  </a:path>
                </a:pathLst>
              </a:custGeom>
              <a:solidFill>
                <a:srgbClr val="6394D5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5" name="Textfeld 374">
                <a:extLst>
                  <a:ext uri="{FF2B5EF4-FFF2-40B4-BE49-F238E27FC236}">
                    <a16:creationId xmlns:a16="http://schemas.microsoft.com/office/drawing/2014/main" id="{AE9FE3D4-3853-47C8-841A-D80F4C71290E}"/>
                  </a:ext>
                </a:extLst>
              </p:cNvPr>
              <p:cNvSpPr txBox="1"/>
              <p:nvPr/>
            </p:nvSpPr>
            <p:spPr>
              <a:xfrm>
                <a:off x="4602715" y="6063866"/>
                <a:ext cx="865666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3F1EC"/>
                    </a:solidFill>
                    <a:latin typeface="Arial"/>
                    <a:cs typeface="Arial"/>
                    <a:sym typeface="Arial"/>
                    <a:rtl val="0"/>
                  </a:rPr>
                  <a:t>E29 Design or Procedure</a:t>
                </a:r>
              </a:p>
            </p:txBody>
          </p:sp>
        </p:grpSp>
        <p:grpSp>
          <p:nvGrpSpPr>
            <p:cNvPr id="376" name="Grafik 12">
              <a:extLst>
                <a:ext uri="{FF2B5EF4-FFF2-40B4-BE49-F238E27FC236}">
                  <a16:creationId xmlns:a16="http://schemas.microsoft.com/office/drawing/2014/main" id="{8AF45745-90D5-4311-BABB-8A4C9CA1E3AC}"/>
                </a:ext>
              </a:extLst>
            </p:cNvPr>
            <p:cNvGrpSpPr/>
            <p:nvPr/>
          </p:nvGrpSpPr>
          <p:grpSpPr>
            <a:xfrm>
              <a:off x="4894723" y="5919473"/>
              <a:ext cx="29871" cy="151219"/>
              <a:chOff x="4894723" y="5919473"/>
              <a:chExt cx="29871" cy="151219"/>
            </a:xfrm>
          </p:grpSpPr>
          <p:sp>
            <p:nvSpPr>
              <p:cNvPr id="377" name="Freihandform: Form 376">
                <a:extLst>
                  <a:ext uri="{FF2B5EF4-FFF2-40B4-BE49-F238E27FC236}">
                    <a16:creationId xmlns:a16="http://schemas.microsoft.com/office/drawing/2014/main" id="{E376DB89-8146-42F6-A1E1-855D97ECE649}"/>
                  </a:ext>
                </a:extLst>
              </p:cNvPr>
              <p:cNvSpPr/>
              <p:nvPr/>
            </p:nvSpPr>
            <p:spPr>
              <a:xfrm>
                <a:off x="4909659" y="5919473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8" name="Freihandform: Form 377">
                <a:extLst>
                  <a:ext uri="{FF2B5EF4-FFF2-40B4-BE49-F238E27FC236}">
                    <a16:creationId xmlns:a16="http://schemas.microsoft.com/office/drawing/2014/main" id="{BFBCA76F-BCE5-4A32-B681-65DE394C3F33}"/>
                  </a:ext>
                </a:extLst>
              </p:cNvPr>
              <p:cNvSpPr/>
              <p:nvPr/>
            </p:nvSpPr>
            <p:spPr>
              <a:xfrm>
                <a:off x="4894723" y="6027999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79" name="Grafik 12">
              <a:extLst>
                <a:ext uri="{FF2B5EF4-FFF2-40B4-BE49-F238E27FC236}">
                  <a16:creationId xmlns:a16="http://schemas.microsoft.com/office/drawing/2014/main" id="{BB397450-6DB6-4C6E-A3D1-6CB5FBBA3FE7}"/>
                </a:ext>
              </a:extLst>
            </p:cNvPr>
            <p:cNvGrpSpPr/>
            <p:nvPr/>
          </p:nvGrpSpPr>
          <p:grpSpPr>
            <a:xfrm>
              <a:off x="6283766" y="6072443"/>
              <a:ext cx="507822" cy="153695"/>
              <a:chOff x="6283766" y="6072443"/>
              <a:chExt cx="507822" cy="153695"/>
            </a:xfrm>
          </p:grpSpPr>
          <p:sp>
            <p:nvSpPr>
              <p:cNvPr id="380" name="Freihandform: Form 379">
                <a:extLst>
                  <a:ext uri="{FF2B5EF4-FFF2-40B4-BE49-F238E27FC236}">
                    <a16:creationId xmlns:a16="http://schemas.microsoft.com/office/drawing/2014/main" id="{C71F5E10-AD94-4BC7-88D8-B91A0CE023F5}"/>
                  </a:ext>
                </a:extLst>
              </p:cNvPr>
              <p:cNvSpPr/>
              <p:nvPr/>
            </p:nvSpPr>
            <p:spPr>
              <a:xfrm>
                <a:off x="6283766" y="6072443"/>
                <a:ext cx="507822" cy="153695"/>
              </a:xfrm>
              <a:custGeom>
                <a:avLst/>
                <a:gdLst>
                  <a:gd name="connsiteX0" fmla="*/ 507826 w 507822"/>
                  <a:gd name="connsiteY0" fmla="*/ 688 h 153695"/>
                  <a:gd name="connsiteX1" fmla="*/ 4 w 507822"/>
                  <a:gd name="connsiteY1" fmla="*/ 688 h 153695"/>
                  <a:gd name="connsiteX2" fmla="*/ 4 w 507822"/>
                  <a:gd name="connsiteY2" fmla="*/ 154384 h 153695"/>
                  <a:gd name="connsiteX3" fmla="*/ 507826 w 507822"/>
                  <a:gd name="connsiteY3" fmla="*/ 154384 h 153695"/>
                  <a:gd name="connsiteX4" fmla="*/ 507826 w 507822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7822" h="153695">
                    <a:moveTo>
                      <a:pt x="507826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507826" y="154384"/>
                    </a:lnTo>
                    <a:lnTo>
                      <a:pt x="507826" y="688"/>
                    </a:lnTo>
                    <a:close/>
                  </a:path>
                </a:pathLst>
              </a:custGeom>
              <a:solidFill>
                <a:srgbClr val="6598DC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81" name="Textfeld 380">
                <a:extLst>
                  <a:ext uri="{FF2B5EF4-FFF2-40B4-BE49-F238E27FC236}">
                    <a16:creationId xmlns:a16="http://schemas.microsoft.com/office/drawing/2014/main" id="{09FDA2F8-229F-45C1-8198-E8AE6D974873}"/>
                  </a:ext>
                </a:extLst>
              </p:cNvPr>
              <p:cNvSpPr txBox="1"/>
              <p:nvPr/>
            </p:nvSpPr>
            <p:spPr>
              <a:xfrm>
                <a:off x="6247803" y="6063866"/>
                <a:ext cx="579749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3F0EC"/>
                    </a:solidFill>
                    <a:latin typeface="Arial"/>
                    <a:cs typeface="Arial"/>
                    <a:sym typeface="Arial"/>
                    <a:rtl val="0"/>
                  </a:rPr>
                  <a:t>E31 Document</a:t>
                </a:r>
              </a:p>
            </p:txBody>
          </p:sp>
        </p:grpSp>
        <p:grpSp>
          <p:nvGrpSpPr>
            <p:cNvPr id="382" name="Grafik 12">
              <a:extLst>
                <a:ext uri="{FF2B5EF4-FFF2-40B4-BE49-F238E27FC236}">
                  <a16:creationId xmlns:a16="http://schemas.microsoft.com/office/drawing/2014/main" id="{1E8F3A98-DD74-4E2D-AD99-2BFCDEFFD509}"/>
                </a:ext>
              </a:extLst>
            </p:cNvPr>
            <p:cNvGrpSpPr/>
            <p:nvPr/>
          </p:nvGrpSpPr>
          <p:grpSpPr>
            <a:xfrm>
              <a:off x="5161437" y="5918918"/>
              <a:ext cx="1270281" cy="152841"/>
              <a:chOff x="5161437" y="5918918"/>
              <a:chExt cx="1270281" cy="152841"/>
            </a:xfrm>
          </p:grpSpPr>
          <p:sp>
            <p:nvSpPr>
              <p:cNvPr id="383" name="Freihandform: Form 382">
                <a:extLst>
                  <a:ext uri="{FF2B5EF4-FFF2-40B4-BE49-F238E27FC236}">
                    <a16:creationId xmlns:a16="http://schemas.microsoft.com/office/drawing/2014/main" id="{DCDEB1AC-ACAF-48C7-A89B-70BAC579FA47}"/>
                  </a:ext>
                </a:extLst>
              </p:cNvPr>
              <p:cNvSpPr/>
              <p:nvPr/>
            </p:nvSpPr>
            <p:spPr>
              <a:xfrm>
                <a:off x="5161437" y="5918918"/>
                <a:ext cx="1255345" cy="118858"/>
              </a:xfrm>
              <a:custGeom>
                <a:avLst/>
                <a:gdLst>
                  <a:gd name="connsiteX0" fmla="*/ 4 w 1255345"/>
                  <a:gd name="connsiteY0" fmla="*/ 688 h 118858"/>
                  <a:gd name="connsiteX1" fmla="*/ 4 w 1255345"/>
                  <a:gd name="connsiteY1" fmla="*/ 115789 h 118858"/>
                  <a:gd name="connsiteX2" fmla="*/ 1255349 w 1255345"/>
                  <a:gd name="connsiteY2" fmla="*/ 115789 h 118858"/>
                  <a:gd name="connsiteX3" fmla="*/ 1255349 w 1255345"/>
                  <a:gd name="connsiteY3" fmla="*/ 119546 h 11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5345" h="118858">
                    <a:moveTo>
                      <a:pt x="4" y="688"/>
                    </a:moveTo>
                    <a:cubicBezTo>
                      <a:pt x="4" y="54140"/>
                      <a:pt x="4" y="115789"/>
                      <a:pt x="4" y="115789"/>
                    </a:cubicBezTo>
                    <a:cubicBezTo>
                      <a:pt x="4" y="115789"/>
                      <a:pt x="1255349" y="115789"/>
                      <a:pt x="1255349" y="115789"/>
                    </a:cubicBezTo>
                    <a:cubicBezTo>
                      <a:pt x="1255349" y="115789"/>
                      <a:pt x="1255349" y="119546"/>
                      <a:pt x="1255349" y="119546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84" name="Freihandform: Form 383">
                <a:extLst>
                  <a:ext uri="{FF2B5EF4-FFF2-40B4-BE49-F238E27FC236}">
                    <a16:creationId xmlns:a16="http://schemas.microsoft.com/office/drawing/2014/main" id="{8C9C7D1E-CBBB-480E-B36B-1AEAA9E941FB}"/>
                  </a:ext>
                </a:extLst>
              </p:cNvPr>
              <p:cNvSpPr/>
              <p:nvPr/>
            </p:nvSpPr>
            <p:spPr>
              <a:xfrm>
                <a:off x="6401846" y="6029067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85" name="Grafik 12">
              <a:extLst>
                <a:ext uri="{FF2B5EF4-FFF2-40B4-BE49-F238E27FC236}">
                  <a16:creationId xmlns:a16="http://schemas.microsoft.com/office/drawing/2014/main" id="{F4E63870-28D5-4016-9A1D-BA4F8D7C26C2}"/>
                </a:ext>
              </a:extLst>
            </p:cNvPr>
            <p:cNvGrpSpPr/>
            <p:nvPr/>
          </p:nvGrpSpPr>
          <p:grpSpPr>
            <a:xfrm>
              <a:off x="5513498" y="6072443"/>
              <a:ext cx="691320" cy="153695"/>
              <a:chOff x="5513498" y="6072443"/>
              <a:chExt cx="691320" cy="153695"/>
            </a:xfrm>
          </p:grpSpPr>
          <p:sp>
            <p:nvSpPr>
              <p:cNvPr id="386" name="Freihandform: Form 385">
                <a:extLst>
                  <a:ext uri="{FF2B5EF4-FFF2-40B4-BE49-F238E27FC236}">
                    <a16:creationId xmlns:a16="http://schemas.microsoft.com/office/drawing/2014/main" id="{56680FAB-BA1F-43C2-84F5-ED2B155B4963}"/>
                  </a:ext>
                </a:extLst>
              </p:cNvPr>
              <p:cNvSpPr/>
              <p:nvPr/>
            </p:nvSpPr>
            <p:spPr>
              <a:xfrm>
                <a:off x="5513498" y="6072443"/>
                <a:ext cx="691320" cy="153695"/>
              </a:xfrm>
              <a:custGeom>
                <a:avLst/>
                <a:gdLst>
                  <a:gd name="connsiteX0" fmla="*/ 691325 w 691320"/>
                  <a:gd name="connsiteY0" fmla="*/ 688 h 153695"/>
                  <a:gd name="connsiteX1" fmla="*/ 4 w 691320"/>
                  <a:gd name="connsiteY1" fmla="*/ 688 h 153695"/>
                  <a:gd name="connsiteX2" fmla="*/ 4 w 691320"/>
                  <a:gd name="connsiteY2" fmla="*/ 154384 h 153695"/>
                  <a:gd name="connsiteX3" fmla="*/ 691325 w 691320"/>
                  <a:gd name="connsiteY3" fmla="*/ 154384 h 153695"/>
                  <a:gd name="connsiteX4" fmla="*/ 691325 w 691320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1320" h="153695">
                    <a:moveTo>
                      <a:pt x="691325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691325" y="154384"/>
                    </a:lnTo>
                    <a:lnTo>
                      <a:pt x="691325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87" name="Textfeld 386">
                <a:extLst>
                  <a:ext uri="{FF2B5EF4-FFF2-40B4-BE49-F238E27FC236}">
                    <a16:creationId xmlns:a16="http://schemas.microsoft.com/office/drawing/2014/main" id="{B0CD419D-2B90-43FD-9921-A346F9EBC94A}"/>
                  </a:ext>
                </a:extLst>
              </p:cNvPr>
              <p:cNvSpPr txBox="1"/>
              <p:nvPr/>
            </p:nvSpPr>
            <p:spPr>
              <a:xfrm>
                <a:off x="5483936" y="6063866"/>
                <a:ext cx="750445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E33 Linguistic Object</a:t>
                </a:r>
              </a:p>
            </p:txBody>
          </p:sp>
        </p:grpSp>
        <p:grpSp>
          <p:nvGrpSpPr>
            <p:cNvPr id="388" name="Grafik 12">
              <a:extLst>
                <a:ext uri="{FF2B5EF4-FFF2-40B4-BE49-F238E27FC236}">
                  <a16:creationId xmlns:a16="http://schemas.microsoft.com/office/drawing/2014/main" id="{7A60582D-DEC5-4819-82B0-69EDACB4029E}"/>
                </a:ext>
              </a:extLst>
            </p:cNvPr>
            <p:cNvGrpSpPr/>
            <p:nvPr/>
          </p:nvGrpSpPr>
          <p:grpSpPr>
            <a:xfrm>
              <a:off x="5413982" y="5867515"/>
              <a:ext cx="99174" cy="296718"/>
              <a:chOff x="5413982" y="5867515"/>
              <a:chExt cx="99174" cy="296718"/>
            </a:xfrm>
          </p:grpSpPr>
          <p:sp>
            <p:nvSpPr>
              <p:cNvPr id="389" name="Freihandform: Form 388">
                <a:extLst>
                  <a:ext uri="{FF2B5EF4-FFF2-40B4-BE49-F238E27FC236}">
                    <a16:creationId xmlns:a16="http://schemas.microsoft.com/office/drawing/2014/main" id="{C951B4DD-BD06-4A93-8B73-20F6C6597548}"/>
                  </a:ext>
                </a:extLst>
              </p:cNvPr>
              <p:cNvSpPr/>
              <p:nvPr/>
            </p:nvSpPr>
            <p:spPr>
              <a:xfrm>
                <a:off x="5413982" y="5867515"/>
                <a:ext cx="56500" cy="281775"/>
              </a:xfrm>
              <a:custGeom>
                <a:avLst/>
                <a:gdLst>
                  <a:gd name="connsiteX0" fmla="*/ 4 w 56500"/>
                  <a:gd name="connsiteY0" fmla="*/ 688 h 281775"/>
                  <a:gd name="connsiteX1" fmla="*/ 49037 w 56500"/>
                  <a:gd name="connsiteY1" fmla="*/ 688 h 281775"/>
                  <a:gd name="connsiteX2" fmla="*/ 49037 w 56500"/>
                  <a:gd name="connsiteY2" fmla="*/ 282464 h 281775"/>
                  <a:gd name="connsiteX3" fmla="*/ 56505 w 56500"/>
                  <a:gd name="connsiteY3" fmla="*/ 282464 h 28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500" h="281775">
                    <a:moveTo>
                      <a:pt x="4" y="688"/>
                    </a:moveTo>
                    <a:cubicBezTo>
                      <a:pt x="30004" y="688"/>
                      <a:pt x="49037" y="688"/>
                      <a:pt x="49037" y="688"/>
                    </a:cubicBezTo>
                    <a:cubicBezTo>
                      <a:pt x="49037" y="688"/>
                      <a:pt x="49037" y="282464"/>
                      <a:pt x="49037" y="282464"/>
                    </a:cubicBezTo>
                    <a:cubicBezTo>
                      <a:pt x="49037" y="282464"/>
                      <a:pt x="56505" y="282464"/>
                      <a:pt x="56505" y="28246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90" name="Freihandform: Form 389">
                <a:extLst>
                  <a:ext uri="{FF2B5EF4-FFF2-40B4-BE49-F238E27FC236}">
                    <a16:creationId xmlns:a16="http://schemas.microsoft.com/office/drawing/2014/main" id="{9328128D-3B87-413B-83BF-0B3DEC65AAC6}"/>
                  </a:ext>
                </a:extLst>
              </p:cNvPr>
              <p:cNvSpPr/>
              <p:nvPr/>
            </p:nvSpPr>
            <p:spPr>
              <a:xfrm>
                <a:off x="5470483" y="6134348"/>
                <a:ext cx="42674" cy="29885"/>
              </a:xfrm>
              <a:custGeom>
                <a:avLst/>
                <a:gdLst>
                  <a:gd name="connsiteX0" fmla="*/ 4 w 42674"/>
                  <a:gd name="connsiteY0" fmla="*/ 688 h 29885"/>
                  <a:gd name="connsiteX1" fmla="*/ 42678 w 42674"/>
                  <a:gd name="connsiteY1" fmla="*/ 15631 h 29885"/>
                  <a:gd name="connsiteX2" fmla="*/ 4 w 42674"/>
                  <a:gd name="connsiteY2" fmla="*/ 30573 h 29885"/>
                  <a:gd name="connsiteX3" fmla="*/ 4 w 42674"/>
                  <a:gd name="connsiteY3" fmla="*/ 688 h 29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74" h="29885">
                    <a:moveTo>
                      <a:pt x="4" y="688"/>
                    </a:moveTo>
                    <a:lnTo>
                      <a:pt x="42678" y="15631"/>
                    </a:lnTo>
                    <a:lnTo>
                      <a:pt x="4" y="30573"/>
                    </a:lnTo>
                    <a:lnTo>
                      <a:pt x="4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91" name="Grafik 12">
              <a:extLst>
                <a:ext uri="{FF2B5EF4-FFF2-40B4-BE49-F238E27FC236}">
                  <a16:creationId xmlns:a16="http://schemas.microsoft.com/office/drawing/2014/main" id="{21D55A8F-08AD-40D7-AA7B-0DA9DF4AAADC}"/>
                </a:ext>
              </a:extLst>
            </p:cNvPr>
            <p:cNvGrpSpPr/>
            <p:nvPr/>
          </p:nvGrpSpPr>
          <p:grpSpPr>
            <a:xfrm>
              <a:off x="4022037" y="6072443"/>
              <a:ext cx="533426" cy="153695"/>
              <a:chOff x="4022037" y="6072443"/>
              <a:chExt cx="533426" cy="153695"/>
            </a:xfrm>
          </p:grpSpPr>
          <p:sp>
            <p:nvSpPr>
              <p:cNvPr id="392" name="Freihandform: Form 391">
                <a:extLst>
                  <a:ext uri="{FF2B5EF4-FFF2-40B4-BE49-F238E27FC236}">
                    <a16:creationId xmlns:a16="http://schemas.microsoft.com/office/drawing/2014/main" id="{E90F0E5E-B173-40AF-BA92-3294B01BE26B}"/>
                  </a:ext>
                </a:extLst>
              </p:cNvPr>
              <p:cNvSpPr/>
              <p:nvPr/>
            </p:nvSpPr>
            <p:spPr>
              <a:xfrm>
                <a:off x="4022037" y="6072443"/>
                <a:ext cx="533426" cy="153695"/>
              </a:xfrm>
              <a:custGeom>
                <a:avLst/>
                <a:gdLst>
                  <a:gd name="connsiteX0" fmla="*/ 533431 w 533426"/>
                  <a:gd name="connsiteY0" fmla="*/ 688 h 153695"/>
                  <a:gd name="connsiteX1" fmla="*/ 4 w 533426"/>
                  <a:gd name="connsiteY1" fmla="*/ 688 h 153695"/>
                  <a:gd name="connsiteX2" fmla="*/ 4 w 533426"/>
                  <a:gd name="connsiteY2" fmla="*/ 154384 h 153695"/>
                  <a:gd name="connsiteX3" fmla="*/ 533431 w 533426"/>
                  <a:gd name="connsiteY3" fmla="*/ 154384 h 153695"/>
                  <a:gd name="connsiteX4" fmla="*/ 533431 w 533426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26" h="153695">
                    <a:moveTo>
                      <a:pt x="533431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533431" y="154384"/>
                    </a:lnTo>
                    <a:lnTo>
                      <a:pt x="533431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93" name="Textfeld 392">
                <a:extLst>
                  <a:ext uri="{FF2B5EF4-FFF2-40B4-BE49-F238E27FC236}">
                    <a16:creationId xmlns:a16="http://schemas.microsoft.com/office/drawing/2014/main" id="{FB71515B-AA9F-4A92-A4FF-0373EAF8A754}"/>
                  </a:ext>
                </a:extLst>
              </p:cNvPr>
              <p:cNvSpPr txBox="1"/>
              <p:nvPr/>
            </p:nvSpPr>
            <p:spPr>
              <a:xfrm>
                <a:off x="3990341" y="6063866"/>
                <a:ext cx="596819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E36 Visual Item</a:t>
                </a:r>
              </a:p>
            </p:txBody>
          </p:sp>
        </p:grpSp>
        <p:grpSp>
          <p:nvGrpSpPr>
            <p:cNvPr id="394" name="Grafik 12">
              <a:extLst>
                <a:ext uri="{FF2B5EF4-FFF2-40B4-BE49-F238E27FC236}">
                  <a16:creationId xmlns:a16="http://schemas.microsoft.com/office/drawing/2014/main" id="{17FBA5A2-BF67-40B3-BAF2-26216444C2DA}"/>
                </a:ext>
              </a:extLst>
            </p:cNvPr>
            <p:cNvGrpSpPr/>
            <p:nvPr/>
          </p:nvGrpSpPr>
          <p:grpSpPr>
            <a:xfrm>
              <a:off x="4273815" y="5867515"/>
              <a:ext cx="383939" cy="204799"/>
              <a:chOff x="4273815" y="5867515"/>
              <a:chExt cx="383939" cy="204799"/>
            </a:xfrm>
          </p:grpSpPr>
          <p:sp>
            <p:nvSpPr>
              <p:cNvPr id="395" name="Freihandform: Form 394">
                <a:extLst>
                  <a:ext uri="{FF2B5EF4-FFF2-40B4-BE49-F238E27FC236}">
                    <a16:creationId xmlns:a16="http://schemas.microsoft.com/office/drawing/2014/main" id="{FCAD2F62-4F3D-4799-BEA0-B4E73E216D69}"/>
                  </a:ext>
                </a:extLst>
              </p:cNvPr>
              <p:cNvSpPr/>
              <p:nvPr/>
            </p:nvSpPr>
            <p:spPr>
              <a:xfrm>
                <a:off x="4288751" y="5867515"/>
                <a:ext cx="369003" cy="162106"/>
              </a:xfrm>
              <a:custGeom>
                <a:avLst/>
                <a:gdLst>
                  <a:gd name="connsiteX0" fmla="*/ 369007 w 369003"/>
                  <a:gd name="connsiteY0" fmla="*/ 688 h 162106"/>
                  <a:gd name="connsiteX1" fmla="*/ 4 w 369003"/>
                  <a:gd name="connsiteY1" fmla="*/ 688 h 162106"/>
                  <a:gd name="connsiteX2" fmla="*/ 4 w 369003"/>
                  <a:gd name="connsiteY2" fmla="*/ 162794 h 16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9003" h="162106">
                    <a:moveTo>
                      <a:pt x="369007" y="688"/>
                    </a:moveTo>
                    <a:cubicBezTo>
                      <a:pt x="183801" y="688"/>
                      <a:pt x="4" y="688"/>
                      <a:pt x="4" y="688"/>
                    </a:cubicBezTo>
                    <a:cubicBezTo>
                      <a:pt x="4" y="688"/>
                      <a:pt x="4" y="162794"/>
                      <a:pt x="4" y="16279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96" name="Freihandform: Form 395">
                <a:extLst>
                  <a:ext uri="{FF2B5EF4-FFF2-40B4-BE49-F238E27FC236}">
                    <a16:creationId xmlns:a16="http://schemas.microsoft.com/office/drawing/2014/main" id="{DA4E4180-65ED-4DC6-B1E4-D43D1FD4C22F}"/>
                  </a:ext>
                </a:extLst>
              </p:cNvPr>
              <p:cNvSpPr/>
              <p:nvPr/>
            </p:nvSpPr>
            <p:spPr>
              <a:xfrm>
                <a:off x="4273815" y="6029622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97" name="Grafik 12">
              <a:extLst>
                <a:ext uri="{FF2B5EF4-FFF2-40B4-BE49-F238E27FC236}">
                  <a16:creationId xmlns:a16="http://schemas.microsoft.com/office/drawing/2014/main" id="{185DD467-051C-4B55-8623-49D1146B9BA6}"/>
                </a:ext>
              </a:extLst>
            </p:cNvPr>
            <p:cNvGrpSpPr/>
            <p:nvPr/>
          </p:nvGrpSpPr>
          <p:grpSpPr>
            <a:xfrm>
              <a:off x="6132273" y="6379835"/>
              <a:ext cx="810808" cy="153695"/>
              <a:chOff x="6132273" y="6379835"/>
              <a:chExt cx="810808" cy="153695"/>
            </a:xfrm>
          </p:grpSpPr>
          <p:sp>
            <p:nvSpPr>
              <p:cNvPr id="398" name="Freihandform: Form 397">
                <a:extLst>
                  <a:ext uri="{FF2B5EF4-FFF2-40B4-BE49-F238E27FC236}">
                    <a16:creationId xmlns:a16="http://schemas.microsoft.com/office/drawing/2014/main" id="{175D3DE9-AADC-4B74-943D-6AABE0BACC71}"/>
                  </a:ext>
                </a:extLst>
              </p:cNvPr>
              <p:cNvSpPr/>
              <p:nvPr/>
            </p:nvSpPr>
            <p:spPr>
              <a:xfrm>
                <a:off x="6132273" y="6379835"/>
                <a:ext cx="810808" cy="153695"/>
              </a:xfrm>
              <a:custGeom>
                <a:avLst/>
                <a:gdLst>
                  <a:gd name="connsiteX0" fmla="*/ 810813 w 810808"/>
                  <a:gd name="connsiteY0" fmla="*/ 688 h 153695"/>
                  <a:gd name="connsiteX1" fmla="*/ 4 w 810808"/>
                  <a:gd name="connsiteY1" fmla="*/ 688 h 153695"/>
                  <a:gd name="connsiteX2" fmla="*/ 4 w 810808"/>
                  <a:gd name="connsiteY2" fmla="*/ 154384 h 153695"/>
                  <a:gd name="connsiteX3" fmla="*/ 810813 w 810808"/>
                  <a:gd name="connsiteY3" fmla="*/ 154384 h 153695"/>
                  <a:gd name="connsiteX4" fmla="*/ 810813 w 810808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0808" h="153695">
                    <a:moveTo>
                      <a:pt x="810813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810813" y="154384"/>
                    </a:lnTo>
                    <a:lnTo>
                      <a:pt x="810813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99" name="Textfeld 398">
                <a:extLst>
                  <a:ext uri="{FF2B5EF4-FFF2-40B4-BE49-F238E27FC236}">
                    <a16:creationId xmlns:a16="http://schemas.microsoft.com/office/drawing/2014/main" id="{A1C4E521-7E9D-4B14-84A5-D1AA49F89BC1}"/>
                  </a:ext>
                </a:extLst>
              </p:cNvPr>
              <p:cNvSpPr txBox="1"/>
              <p:nvPr/>
            </p:nvSpPr>
            <p:spPr>
              <a:xfrm>
                <a:off x="6119780" y="6371258"/>
                <a:ext cx="835794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E32 Authority Document</a:t>
                </a:r>
              </a:p>
            </p:txBody>
          </p:sp>
        </p:grpSp>
        <p:grpSp>
          <p:nvGrpSpPr>
            <p:cNvPr id="400" name="Grafik 12">
              <a:extLst>
                <a:ext uri="{FF2B5EF4-FFF2-40B4-BE49-F238E27FC236}">
                  <a16:creationId xmlns:a16="http://schemas.microsoft.com/office/drawing/2014/main" id="{E36C8569-46C8-4209-A977-71B30269E933}"/>
                </a:ext>
              </a:extLst>
            </p:cNvPr>
            <p:cNvGrpSpPr/>
            <p:nvPr/>
          </p:nvGrpSpPr>
          <p:grpSpPr>
            <a:xfrm>
              <a:off x="6522741" y="6226865"/>
              <a:ext cx="29871" cy="151219"/>
              <a:chOff x="6522741" y="6226865"/>
              <a:chExt cx="29871" cy="151219"/>
            </a:xfrm>
          </p:grpSpPr>
          <p:sp>
            <p:nvSpPr>
              <p:cNvPr id="401" name="Freihandform: Form 400">
                <a:extLst>
                  <a:ext uri="{FF2B5EF4-FFF2-40B4-BE49-F238E27FC236}">
                    <a16:creationId xmlns:a16="http://schemas.microsoft.com/office/drawing/2014/main" id="{997F7F82-904A-46DC-BD55-A578EC15A06D}"/>
                  </a:ext>
                </a:extLst>
              </p:cNvPr>
              <p:cNvSpPr/>
              <p:nvPr/>
            </p:nvSpPr>
            <p:spPr>
              <a:xfrm>
                <a:off x="6537677" y="6226865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02" name="Freihandform: Form 401">
                <a:extLst>
                  <a:ext uri="{FF2B5EF4-FFF2-40B4-BE49-F238E27FC236}">
                    <a16:creationId xmlns:a16="http://schemas.microsoft.com/office/drawing/2014/main" id="{638F74AD-18DE-438D-BF8B-EC5498E43DB4}"/>
                  </a:ext>
                </a:extLst>
              </p:cNvPr>
              <p:cNvSpPr/>
              <p:nvPr/>
            </p:nvSpPr>
            <p:spPr>
              <a:xfrm>
                <a:off x="6522741" y="6335391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03" name="Grafik 12">
              <a:extLst>
                <a:ext uri="{FF2B5EF4-FFF2-40B4-BE49-F238E27FC236}">
                  <a16:creationId xmlns:a16="http://schemas.microsoft.com/office/drawing/2014/main" id="{E2D2C84F-2A8B-4E46-A301-87B9328BD45A}"/>
                </a:ext>
              </a:extLst>
            </p:cNvPr>
            <p:cNvGrpSpPr/>
            <p:nvPr/>
          </p:nvGrpSpPr>
          <p:grpSpPr>
            <a:xfrm>
              <a:off x="4758166" y="6687226"/>
              <a:ext cx="512089" cy="153695"/>
              <a:chOff x="4758166" y="6687226"/>
              <a:chExt cx="512089" cy="153695"/>
            </a:xfrm>
          </p:grpSpPr>
          <p:sp>
            <p:nvSpPr>
              <p:cNvPr id="404" name="Freihandform: Form 403">
                <a:extLst>
                  <a:ext uri="{FF2B5EF4-FFF2-40B4-BE49-F238E27FC236}">
                    <a16:creationId xmlns:a16="http://schemas.microsoft.com/office/drawing/2014/main" id="{76938593-B701-4CF9-829E-D7F99CC2C7D9}"/>
                  </a:ext>
                </a:extLst>
              </p:cNvPr>
              <p:cNvSpPr/>
              <p:nvPr/>
            </p:nvSpPr>
            <p:spPr>
              <a:xfrm>
                <a:off x="4758166" y="6687226"/>
                <a:ext cx="512089" cy="153695"/>
              </a:xfrm>
              <a:custGeom>
                <a:avLst/>
                <a:gdLst>
                  <a:gd name="connsiteX0" fmla="*/ 512094 w 512089"/>
                  <a:gd name="connsiteY0" fmla="*/ 688 h 153695"/>
                  <a:gd name="connsiteX1" fmla="*/ 4 w 512089"/>
                  <a:gd name="connsiteY1" fmla="*/ 688 h 153695"/>
                  <a:gd name="connsiteX2" fmla="*/ 4 w 512089"/>
                  <a:gd name="connsiteY2" fmla="*/ 154384 h 153695"/>
                  <a:gd name="connsiteX3" fmla="*/ 512094 w 512089"/>
                  <a:gd name="connsiteY3" fmla="*/ 154384 h 153695"/>
                  <a:gd name="connsiteX4" fmla="*/ 512094 w 512089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2089" h="153695">
                    <a:moveTo>
                      <a:pt x="512094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512094" y="154384"/>
                    </a:lnTo>
                    <a:lnTo>
                      <a:pt x="512094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05" name="Textfeld 404">
                <a:extLst>
                  <a:ext uri="{FF2B5EF4-FFF2-40B4-BE49-F238E27FC236}">
                    <a16:creationId xmlns:a16="http://schemas.microsoft.com/office/drawing/2014/main" id="{5DF3F203-692B-4F62-969B-2AA60BA73E93}"/>
                  </a:ext>
                </a:extLst>
              </p:cNvPr>
              <p:cNvSpPr txBox="1"/>
              <p:nvPr/>
            </p:nvSpPr>
            <p:spPr>
              <a:xfrm>
                <a:off x="4724336" y="6678650"/>
                <a:ext cx="579749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E34 Inscription</a:t>
                </a:r>
              </a:p>
            </p:txBody>
          </p:sp>
        </p:grpSp>
        <p:grpSp>
          <p:nvGrpSpPr>
            <p:cNvPr id="406" name="Grafik 12">
              <a:extLst>
                <a:ext uri="{FF2B5EF4-FFF2-40B4-BE49-F238E27FC236}">
                  <a16:creationId xmlns:a16="http://schemas.microsoft.com/office/drawing/2014/main" id="{5EDE564E-9A53-4E11-AC6B-A5D951507258}"/>
                </a:ext>
              </a:extLst>
            </p:cNvPr>
            <p:cNvGrpSpPr/>
            <p:nvPr/>
          </p:nvGrpSpPr>
          <p:grpSpPr>
            <a:xfrm>
              <a:off x="5270640" y="6227164"/>
              <a:ext cx="655389" cy="551853"/>
              <a:chOff x="5270640" y="6227164"/>
              <a:chExt cx="655389" cy="551853"/>
            </a:xfrm>
          </p:grpSpPr>
          <p:sp>
            <p:nvSpPr>
              <p:cNvPr id="407" name="Freihandform: Form 406">
                <a:extLst>
                  <a:ext uri="{FF2B5EF4-FFF2-40B4-BE49-F238E27FC236}">
                    <a16:creationId xmlns:a16="http://schemas.microsoft.com/office/drawing/2014/main" id="{CB9EE278-AC55-48C0-A30B-1DA2A90D3895}"/>
                  </a:ext>
                </a:extLst>
              </p:cNvPr>
              <p:cNvSpPr/>
              <p:nvPr/>
            </p:nvSpPr>
            <p:spPr>
              <a:xfrm>
                <a:off x="5313314" y="6227164"/>
                <a:ext cx="612715" cy="536910"/>
              </a:xfrm>
              <a:custGeom>
                <a:avLst/>
                <a:gdLst>
                  <a:gd name="connsiteX0" fmla="*/ 612720 w 612715"/>
                  <a:gd name="connsiteY0" fmla="*/ 688 h 536910"/>
                  <a:gd name="connsiteX1" fmla="*/ 612720 w 612715"/>
                  <a:gd name="connsiteY1" fmla="*/ 537599 h 536910"/>
                  <a:gd name="connsiteX2" fmla="*/ 4 w 612715"/>
                  <a:gd name="connsiteY2" fmla="*/ 537599 h 536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12715" h="536910">
                    <a:moveTo>
                      <a:pt x="612720" y="688"/>
                    </a:moveTo>
                    <a:cubicBezTo>
                      <a:pt x="612720" y="166124"/>
                      <a:pt x="612720" y="537599"/>
                      <a:pt x="612720" y="537599"/>
                    </a:cubicBezTo>
                    <a:cubicBezTo>
                      <a:pt x="612720" y="537599"/>
                      <a:pt x="4" y="537599"/>
                      <a:pt x="4" y="537599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08" name="Freihandform: Form 407">
                <a:extLst>
                  <a:ext uri="{FF2B5EF4-FFF2-40B4-BE49-F238E27FC236}">
                    <a16:creationId xmlns:a16="http://schemas.microsoft.com/office/drawing/2014/main" id="{FE4DE322-808E-47FA-A4EF-7E8E14CD059B}"/>
                  </a:ext>
                </a:extLst>
              </p:cNvPr>
              <p:cNvSpPr/>
              <p:nvPr/>
            </p:nvSpPr>
            <p:spPr>
              <a:xfrm>
                <a:off x="5270640" y="6749132"/>
                <a:ext cx="42674" cy="29885"/>
              </a:xfrm>
              <a:custGeom>
                <a:avLst/>
                <a:gdLst>
                  <a:gd name="connsiteX0" fmla="*/ 42678 w 42674"/>
                  <a:gd name="connsiteY0" fmla="*/ 30573 h 29885"/>
                  <a:gd name="connsiteX1" fmla="*/ 4 w 42674"/>
                  <a:gd name="connsiteY1" fmla="*/ 15631 h 29885"/>
                  <a:gd name="connsiteX2" fmla="*/ 42678 w 42674"/>
                  <a:gd name="connsiteY2" fmla="*/ 688 h 29885"/>
                  <a:gd name="connsiteX3" fmla="*/ 42678 w 42674"/>
                  <a:gd name="connsiteY3" fmla="*/ 30573 h 29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74" h="29885">
                    <a:moveTo>
                      <a:pt x="42678" y="30573"/>
                    </a:moveTo>
                    <a:lnTo>
                      <a:pt x="4" y="15631"/>
                    </a:lnTo>
                    <a:lnTo>
                      <a:pt x="42678" y="688"/>
                    </a:lnTo>
                    <a:lnTo>
                      <a:pt x="42678" y="30573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09" name="Grafik 12">
              <a:extLst>
                <a:ext uri="{FF2B5EF4-FFF2-40B4-BE49-F238E27FC236}">
                  <a16:creationId xmlns:a16="http://schemas.microsoft.com/office/drawing/2014/main" id="{2C66FB75-4A15-4750-A34A-A802D416DADE}"/>
                </a:ext>
              </a:extLst>
            </p:cNvPr>
            <p:cNvGrpSpPr/>
            <p:nvPr/>
          </p:nvGrpSpPr>
          <p:grpSpPr>
            <a:xfrm>
              <a:off x="3889747" y="6379835"/>
              <a:ext cx="337125" cy="153695"/>
              <a:chOff x="3889747" y="6379835"/>
              <a:chExt cx="337125" cy="153695"/>
            </a:xfrm>
          </p:grpSpPr>
          <p:sp>
            <p:nvSpPr>
              <p:cNvPr id="410" name="Freihandform: Form 409">
                <a:extLst>
                  <a:ext uri="{FF2B5EF4-FFF2-40B4-BE49-F238E27FC236}">
                    <a16:creationId xmlns:a16="http://schemas.microsoft.com/office/drawing/2014/main" id="{F6BED8C4-315B-44AF-B4A2-0E620F24A0B7}"/>
                  </a:ext>
                </a:extLst>
              </p:cNvPr>
              <p:cNvSpPr/>
              <p:nvPr/>
            </p:nvSpPr>
            <p:spPr>
              <a:xfrm>
                <a:off x="3889747" y="6379835"/>
                <a:ext cx="337125" cy="153695"/>
              </a:xfrm>
              <a:custGeom>
                <a:avLst/>
                <a:gdLst>
                  <a:gd name="connsiteX0" fmla="*/ 337130 w 337125"/>
                  <a:gd name="connsiteY0" fmla="*/ 688 h 153695"/>
                  <a:gd name="connsiteX1" fmla="*/ 4 w 337125"/>
                  <a:gd name="connsiteY1" fmla="*/ 688 h 153695"/>
                  <a:gd name="connsiteX2" fmla="*/ 4 w 337125"/>
                  <a:gd name="connsiteY2" fmla="*/ 154384 h 153695"/>
                  <a:gd name="connsiteX3" fmla="*/ 337130 w 337125"/>
                  <a:gd name="connsiteY3" fmla="*/ 154384 h 153695"/>
                  <a:gd name="connsiteX4" fmla="*/ 337130 w 337125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25" h="153695">
                    <a:moveTo>
                      <a:pt x="337130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337130" y="154384"/>
                    </a:lnTo>
                    <a:lnTo>
                      <a:pt x="337130" y="688"/>
                    </a:lnTo>
                    <a:close/>
                  </a:path>
                </a:pathLst>
              </a:custGeom>
              <a:solidFill>
                <a:srgbClr val="3D526E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11" name="Textfeld 410">
                <a:extLst>
                  <a:ext uri="{FF2B5EF4-FFF2-40B4-BE49-F238E27FC236}">
                    <a16:creationId xmlns:a16="http://schemas.microsoft.com/office/drawing/2014/main" id="{FE798236-EBEB-4B65-AC2D-7FAECE4A4514}"/>
                  </a:ext>
                </a:extLst>
              </p:cNvPr>
              <p:cNvSpPr txBox="1"/>
              <p:nvPr/>
            </p:nvSpPr>
            <p:spPr>
              <a:xfrm>
                <a:off x="3849516" y="6371258"/>
                <a:ext cx="417587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AF6EE"/>
                    </a:solidFill>
                    <a:latin typeface="Arial"/>
                    <a:cs typeface="Arial"/>
                    <a:sym typeface="Arial"/>
                    <a:rtl val="0"/>
                  </a:rPr>
                  <a:t>E35 Title</a:t>
                </a:r>
              </a:p>
            </p:txBody>
          </p:sp>
        </p:grpSp>
        <p:grpSp>
          <p:nvGrpSpPr>
            <p:cNvPr id="412" name="Grafik 12">
              <a:extLst>
                <a:ext uri="{FF2B5EF4-FFF2-40B4-BE49-F238E27FC236}">
                  <a16:creationId xmlns:a16="http://schemas.microsoft.com/office/drawing/2014/main" id="{844EE381-CC0B-4C8A-B363-05EEBBDDF78D}"/>
                </a:ext>
              </a:extLst>
            </p:cNvPr>
            <p:cNvGrpSpPr/>
            <p:nvPr/>
          </p:nvGrpSpPr>
          <p:grpSpPr>
            <a:xfrm>
              <a:off x="4109519" y="6227932"/>
              <a:ext cx="1610222" cy="150109"/>
              <a:chOff x="4109519" y="6227932"/>
              <a:chExt cx="1610222" cy="150109"/>
            </a:xfrm>
          </p:grpSpPr>
          <p:sp>
            <p:nvSpPr>
              <p:cNvPr id="413" name="Freihandform: Form 412">
                <a:extLst>
                  <a:ext uri="{FF2B5EF4-FFF2-40B4-BE49-F238E27FC236}">
                    <a16:creationId xmlns:a16="http://schemas.microsoft.com/office/drawing/2014/main" id="{FA6130B9-B6EB-4F68-A522-F961C7A90C75}"/>
                  </a:ext>
                </a:extLst>
              </p:cNvPr>
              <p:cNvSpPr/>
              <p:nvPr/>
            </p:nvSpPr>
            <p:spPr>
              <a:xfrm>
                <a:off x="4124455" y="6227932"/>
                <a:ext cx="1595286" cy="107416"/>
              </a:xfrm>
              <a:custGeom>
                <a:avLst/>
                <a:gdLst>
                  <a:gd name="connsiteX0" fmla="*/ 1595291 w 1595286"/>
                  <a:gd name="connsiteY0" fmla="*/ 688 h 107416"/>
                  <a:gd name="connsiteX1" fmla="*/ 1595291 w 1595286"/>
                  <a:gd name="connsiteY1" fmla="*/ 75743 h 107416"/>
                  <a:gd name="connsiteX2" fmla="*/ 4 w 1595286"/>
                  <a:gd name="connsiteY2" fmla="*/ 75743 h 107416"/>
                  <a:gd name="connsiteX3" fmla="*/ 4 w 1595286"/>
                  <a:gd name="connsiteY3" fmla="*/ 108104 h 10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5286" h="107416">
                    <a:moveTo>
                      <a:pt x="1595291" y="688"/>
                    </a:moveTo>
                    <a:cubicBezTo>
                      <a:pt x="1595291" y="38514"/>
                      <a:pt x="1595291" y="75743"/>
                      <a:pt x="1595291" y="75743"/>
                    </a:cubicBezTo>
                    <a:cubicBezTo>
                      <a:pt x="1595291" y="75743"/>
                      <a:pt x="4" y="75743"/>
                      <a:pt x="4" y="75743"/>
                    </a:cubicBezTo>
                    <a:cubicBezTo>
                      <a:pt x="4" y="75743"/>
                      <a:pt x="4" y="108104"/>
                      <a:pt x="4" y="10810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14" name="Freihandform: Form 413">
                <a:extLst>
                  <a:ext uri="{FF2B5EF4-FFF2-40B4-BE49-F238E27FC236}">
                    <a16:creationId xmlns:a16="http://schemas.microsoft.com/office/drawing/2014/main" id="{811616E8-B692-4894-9FB5-33DD3F9C52CA}"/>
                  </a:ext>
                </a:extLst>
              </p:cNvPr>
              <p:cNvSpPr/>
              <p:nvPr/>
            </p:nvSpPr>
            <p:spPr>
              <a:xfrm>
                <a:off x="4109519" y="6335348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15" name="Grafik 12">
              <a:extLst>
                <a:ext uri="{FF2B5EF4-FFF2-40B4-BE49-F238E27FC236}">
                  <a16:creationId xmlns:a16="http://schemas.microsoft.com/office/drawing/2014/main" id="{5B9B02BF-FDF0-4DDB-841E-49EF003BBDD2}"/>
                </a:ext>
              </a:extLst>
            </p:cNvPr>
            <p:cNvGrpSpPr/>
            <p:nvPr/>
          </p:nvGrpSpPr>
          <p:grpSpPr>
            <a:xfrm>
              <a:off x="4610940" y="6379835"/>
              <a:ext cx="354195" cy="153695"/>
              <a:chOff x="4610940" y="6379835"/>
              <a:chExt cx="354195" cy="153695"/>
            </a:xfrm>
          </p:grpSpPr>
          <p:sp>
            <p:nvSpPr>
              <p:cNvPr id="416" name="Freihandform: Form 415">
                <a:extLst>
                  <a:ext uri="{FF2B5EF4-FFF2-40B4-BE49-F238E27FC236}">
                    <a16:creationId xmlns:a16="http://schemas.microsoft.com/office/drawing/2014/main" id="{60AADCBD-1416-4F0C-A9FA-758628041639}"/>
                  </a:ext>
                </a:extLst>
              </p:cNvPr>
              <p:cNvSpPr/>
              <p:nvPr/>
            </p:nvSpPr>
            <p:spPr>
              <a:xfrm>
                <a:off x="4610940" y="6379835"/>
                <a:ext cx="354195" cy="153695"/>
              </a:xfrm>
              <a:custGeom>
                <a:avLst/>
                <a:gdLst>
                  <a:gd name="connsiteX0" fmla="*/ 354199 w 354195"/>
                  <a:gd name="connsiteY0" fmla="*/ 688 h 153695"/>
                  <a:gd name="connsiteX1" fmla="*/ 4 w 354195"/>
                  <a:gd name="connsiteY1" fmla="*/ 688 h 153695"/>
                  <a:gd name="connsiteX2" fmla="*/ 4 w 354195"/>
                  <a:gd name="connsiteY2" fmla="*/ 154384 h 153695"/>
                  <a:gd name="connsiteX3" fmla="*/ 354199 w 354195"/>
                  <a:gd name="connsiteY3" fmla="*/ 154384 h 153695"/>
                  <a:gd name="connsiteX4" fmla="*/ 354199 w 354195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195" h="153695">
                    <a:moveTo>
                      <a:pt x="354199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354199" y="154384"/>
                    </a:lnTo>
                    <a:lnTo>
                      <a:pt x="354199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17" name="Textfeld 416">
                <a:extLst>
                  <a:ext uri="{FF2B5EF4-FFF2-40B4-BE49-F238E27FC236}">
                    <a16:creationId xmlns:a16="http://schemas.microsoft.com/office/drawing/2014/main" id="{27477F6F-81D6-4999-8CA6-D07D97A2E844}"/>
                  </a:ext>
                </a:extLst>
              </p:cNvPr>
              <p:cNvSpPr txBox="1"/>
              <p:nvPr/>
            </p:nvSpPr>
            <p:spPr>
              <a:xfrm>
                <a:off x="4568576" y="6371258"/>
                <a:ext cx="438924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E37 Mark</a:t>
                </a:r>
              </a:p>
            </p:txBody>
          </p:sp>
        </p:grpSp>
        <p:grpSp>
          <p:nvGrpSpPr>
            <p:cNvPr id="418" name="Grafik 12">
              <a:extLst>
                <a:ext uri="{FF2B5EF4-FFF2-40B4-BE49-F238E27FC236}">
                  <a16:creationId xmlns:a16="http://schemas.microsoft.com/office/drawing/2014/main" id="{A93C1AA9-11FF-4B7C-915A-CC5F09D944DD}"/>
                </a:ext>
              </a:extLst>
            </p:cNvPr>
            <p:cNvGrpSpPr/>
            <p:nvPr/>
          </p:nvGrpSpPr>
          <p:grpSpPr>
            <a:xfrm>
              <a:off x="4391168" y="6226865"/>
              <a:ext cx="219345" cy="244760"/>
              <a:chOff x="4391168" y="6226865"/>
              <a:chExt cx="219345" cy="244760"/>
            </a:xfrm>
          </p:grpSpPr>
          <p:sp>
            <p:nvSpPr>
              <p:cNvPr id="419" name="Freihandform: Form 418">
                <a:extLst>
                  <a:ext uri="{FF2B5EF4-FFF2-40B4-BE49-F238E27FC236}">
                    <a16:creationId xmlns:a16="http://schemas.microsoft.com/office/drawing/2014/main" id="{9A5E0DD7-A39F-4060-A29A-FD1926EC7F48}"/>
                  </a:ext>
                </a:extLst>
              </p:cNvPr>
              <p:cNvSpPr/>
              <p:nvPr/>
            </p:nvSpPr>
            <p:spPr>
              <a:xfrm>
                <a:off x="4391168" y="6226865"/>
                <a:ext cx="176671" cy="229817"/>
              </a:xfrm>
              <a:custGeom>
                <a:avLst/>
                <a:gdLst>
                  <a:gd name="connsiteX0" fmla="*/ 4 w 176671"/>
                  <a:gd name="connsiteY0" fmla="*/ 688 h 229817"/>
                  <a:gd name="connsiteX1" fmla="*/ 4 w 176671"/>
                  <a:gd name="connsiteY1" fmla="*/ 230506 h 229817"/>
                  <a:gd name="connsiteX2" fmla="*/ 176675 w 176671"/>
                  <a:gd name="connsiteY2" fmla="*/ 230506 h 22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6671" h="229817">
                    <a:moveTo>
                      <a:pt x="4" y="688"/>
                    </a:moveTo>
                    <a:cubicBezTo>
                      <a:pt x="4" y="91753"/>
                      <a:pt x="4" y="230506"/>
                      <a:pt x="4" y="230506"/>
                    </a:cubicBezTo>
                    <a:cubicBezTo>
                      <a:pt x="4" y="230506"/>
                      <a:pt x="176675" y="230506"/>
                      <a:pt x="176675" y="230506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20" name="Freihandform: Form 419">
                <a:extLst>
                  <a:ext uri="{FF2B5EF4-FFF2-40B4-BE49-F238E27FC236}">
                    <a16:creationId xmlns:a16="http://schemas.microsoft.com/office/drawing/2014/main" id="{EB3BD664-9C58-4B6E-BFC6-72EDEADA4054}"/>
                  </a:ext>
                </a:extLst>
              </p:cNvPr>
              <p:cNvSpPr/>
              <p:nvPr/>
            </p:nvSpPr>
            <p:spPr>
              <a:xfrm>
                <a:off x="4567840" y="6441740"/>
                <a:ext cx="42674" cy="29885"/>
              </a:xfrm>
              <a:custGeom>
                <a:avLst/>
                <a:gdLst>
                  <a:gd name="connsiteX0" fmla="*/ 4 w 42674"/>
                  <a:gd name="connsiteY0" fmla="*/ 688 h 29885"/>
                  <a:gd name="connsiteX1" fmla="*/ 42678 w 42674"/>
                  <a:gd name="connsiteY1" fmla="*/ 15631 h 29885"/>
                  <a:gd name="connsiteX2" fmla="*/ 4 w 42674"/>
                  <a:gd name="connsiteY2" fmla="*/ 30573 h 29885"/>
                  <a:gd name="connsiteX3" fmla="*/ 4 w 42674"/>
                  <a:gd name="connsiteY3" fmla="*/ 688 h 29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74" h="29885">
                    <a:moveTo>
                      <a:pt x="4" y="688"/>
                    </a:moveTo>
                    <a:lnTo>
                      <a:pt x="42678" y="15631"/>
                    </a:lnTo>
                    <a:lnTo>
                      <a:pt x="4" y="30573"/>
                    </a:lnTo>
                    <a:lnTo>
                      <a:pt x="4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21" name="Grafik 12">
              <a:extLst>
                <a:ext uri="{FF2B5EF4-FFF2-40B4-BE49-F238E27FC236}">
                  <a16:creationId xmlns:a16="http://schemas.microsoft.com/office/drawing/2014/main" id="{92C4A5A7-485B-44D1-B2F5-A022EA51A57D}"/>
                </a:ext>
              </a:extLst>
            </p:cNvPr>
            <p:cNvGrpSpPr/>
            <p:nvPr/>
          </p:nvGrpSpPr>
          <p:grpSpPr>
            <a:xfrm>
              <a:off x="4846715" y="6534256"/>
              <a:ext cx="29871" cy="151219"/>
              <a:chOff x="4846715" y="6534256"/>
              <a:chExt cx="29871" cy="151219"/>
            </a:xfrm>
          </p:grpSpPr>
          <p:sp>
            <p:nvSpPr>
              <p:cNvPr id="422" name="Freihandform: Form 421">
                <a:extLst>
                  <a:ext uri="{FF2B5EF4-FFF2-40B4-BE49-F238E27FC236}">
                    <a16:creationId xmlns:a16="http://schemas.microsoft.com/office/drawing/2014/main" id="{760EE7D5-8FB9-4FC3-9B97-5BD26933D45F}"/>
                  </a:ext>
                </a:extLst>
              </p:cNvPr>
              <p:cNvSpPr/>
              <p:nvPr/>
            </p:nvSpPr>
            <p:spPr>
              <a:xfrm>
                <a:off x="4861651" y="6534256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23" name="Freihandform: Form 422">
                <a:extLst>
                  <a:ext uri="{FF2B5EF4-FFF2-40B4-BE49-F238E27FC236}">
                    <a16:creationId xmlns:a16="http://schemas.microsoft.com/office/drawing/2014/main" id="{DB5532C4-26E9-4CB2-B7D7-0EA65B5FB6EA}"/>
                  </a:ext>
                </a:extLst>
              </p:cNvPr>
              <p:cNvSpPr/>
              <p:nvPr/>
            </p:nvSpPr>
            <p:spPr>
              <a:xfrm>
                <a:off x="4846715" y="6642783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24" name="Grafik 12">
              <a:extLst>
                <a:ext uri="{FF2B5EF4-FFF2-40B4-BE49-F238E27FC236}">
                  <a16:creationId xmlns:a16="http://schemas.microsoft.com/office/drawing/2014/main" id="{41DFCAFC-EF87-4A35-A4F4-DDEE6B7DF152}"/>
                </a:ext>
              </a:extLst>
            </p:cNvPr>
            <p:cNvGrpSpPr/>
            <p:nvPr/>
          </p:nvGrpSpPr>
          <p:grpSpPr>
            <a:xfrm>
              <a:off x="5020612" y="5612082"/>
              <a:ext cx="29871" cy="151219"/>
              <a:chOff x="5020612" y="5612082"/>
              <a:chExt cx="29871" cy="151219"/>
            </a:xfrm>
          </p:grpSpPr>
          <p:sp>
            <p:nvSpPr>
              <p:cNvPr id="425" name="Freihandform: Form 424">
                <a:extLst>
                  <a:ext uri="{FF2B5EF4-FFF2-40B4-BE49-F238E27FC236}">
                    <a16:creationId xmlns:a16="http://schemas.microsoft.com/office/drawing/2014/main" id="{A76DF764-C06B-4B45-992A-D368B1B1AD12}"/>
                  </a:ext>
                </a:extLst>
              </p:cNvPr>
              <p:cNvSpPr/>
              <p:nvPr/>
            </p:nvSpPr>
            <p:spPr>
              <a:xfrm>
                <a:off x="5035548" y="5612082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26" name="Freihandform: Form 425">
                <a:extLst>
                  <a:ext uri="{FF2B5EF4-FFF2-40B4-BE49-F238E27FC236}">
                    <a16:creationId xmlns:a16="http://schemas.microsoft.com/office/drawing/2014/main" id="{AE3F6FE6-B381-43E3-90B6-040A516C7B30}"/>
                  </a:ext>
                </a:extLst>
              </p:cNvPr>
              <p:cNvSpPr/>
              <p:nvPr/>
            </p:nvSpPr>
            <p:spPr>
              <a:xfrm>
                <a:off x="5020612" y="5720608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27" name="Grafik 12">
              <a:extLst>
                <a:ext uri="{FF2B5EF4-FFF2-40B4-BE49-F238E27FC236}">
                  <a16:creationId xmlns:a16="http://schemas.microsoft.com/office/drawing/2014/main" id="{193BC3D0-B697-4EB2-84B3-DCD7BBF8C438}"/>
                </a:ext>
              </a:extLst>
            </p:cNvPr>
            <p:cNvGrpSpPr/>
            <p:nvPr/>
          </p:nvGrpSpPr>
          <p:grpSpPr>
            <a:xfrm>
              <a:off x="2963719" y="5765052"/>
              <a:ext cx="533426" cy="153695"/>
              <a:chOff x="2963719" y="5765052"/>
              <a:chExt cx="533426" cy="153695"/>
            </a:xfrm>
          </p:grpSpPr>
          <p:sp>
            <p:nvSpPr>
              <p:cNvPr id="428" name="Freihandform: Form 427">
                <a:extLst>
                  <a:ext uri="{FF2B5EF4-FFF2-40B4-BE49-F238E27FC236}">
                    <a16:creationId xmlns:a16="http://schemas.microsoft.com/office/drawing/2014/main" id="{798FCAD2-9DA1-4B83-AE6B-BF4697D5B399}"/>
                  </a:ext>
                </a:extLst>
              </p:cNvPr>
              <p:cNvSpPr/>
              <p:nvPr/>
            </p:nvSpPr>
            <p:spPr>
              <a:xfrm>
                <a:off x="2963719" y="5765052"/>
                <a:ext cx="533426" cy="153695"/>
              </a:xfrm>
              <a:custGeom>
                <a:avLst/>
                <a:gdLst>
                  <a:gd name="connsiteX0" fmla="*/ 533431 w 533426"/>
                  <a:gd name="connsiteY0" fmla="*/ 688 h 153695"/>
                  <a:gd name="connsiteX1" fmla="*/ 4 w 533426"/>
                  <a:gd name="connsiteY1" fmla="*/ 688 h 153695"/>
                  <a:gd name="connsiteX2" fmla="*/ 4 w 533426"/>
                  <a:gd name="connsiteY2" fmla="*/ 154384 h 153695"/>
                  <a:gd name="connsiteX3" fmla="*/ 533431 w 533426"/>
                  <a:gd name="connsiteY3" fmla="*/ 154384 h 153695"/>
                  <a:gd name="connsiteX4" fmla="*/ 533431 w 533426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26" h="153695">
                    <a:moveTo>
                      <a:pt x="533431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533431" y="154384"/>
                    </a:lnTo>
                    <a:lnTo>
                      <a:pt x="533431" y="688"/>
                    </a:lnTo>
                    <a:close/>
                  </a:path>
                </a:pathLst>
              </a:custGeom>
              <a:solidFill>
                <a:srgbClr val="4B6A9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29" name="Textfeld 428">
                <a:extLst>
                  <a:ext uri="{FF2B5EF4-FFF2-40B4-BE49-F238E27FC236}">
                    <a16:creationId xmlns:a16="http://schemas.microsoft.com/office/drawing/2014/main" id="{AD5B0ED9-FF59-445C-8EAC-EE41CCCB5F43}"/>
                  </a:ext>
                </a:extLst>
              </p:cNvPr>
              <p:cNvSpPr txBox="1"/>
              <p:nvPr/>
            </p:nvSpPr>
            <p:spPr>
              <a:xfrm>
                <a:off x="2927755" y="5756475"/>
                <a:ext cx="605353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8F4ED"/>
                    </a:solidFill>
                    <a:latin typeface="Arial"/>
                    <a:cs typeface="Arial"/>
                    <a:sym typeface="Arial"/>
                    <a:rtl val="0"/>
                  </a:rPr>
                  <a:t>E41 Appellation</a:t>
                </a:r>
              </a:p>
            </p:txBody>
          </p:sp>
        </p:grpSp>
        <p:grpSp>
          <p:nvGrpSpPr>
            <p:cNvPr id="430" name="Grafik 12">
              <a:extLst>
                <a:ext uri="{FF2B5EF4-FFF2-40B4-BE49-F238E27FC236}">
                  <a16:creationId xmlns:a16="http://schemas.microsoft.com/office/drawing/2014/main" id="{FF54FFD7-2B03-4EA7-81F6-45C1FF794F29}"/>
                </a:ext>
              </a:extLst>
            </p:cNvPr>
            <p:cNvGrpSpPr/>
            <p:nvPr/>
          </p:nvGrpSpPr>
          <p:grpSpPr>
            <a:xfrm>
              <a:off x="3435268" y="5534508"/>
              <a:ext cx="1262130" cy="229817"/>
              <a:chOff x="3435268" y="5534508"/>
              <a:chExt cx="1262130" cy="229817"/>
            </a:xfrm>
          </p:grpSpPr>
          <p:sp>
            <p:nvSpPr>
              <p:cNvPr id="431" name="Freihandform: Form 430">
                <a:extLst>
                  <a:ext uri="{FF2B5EF4-FFF2-40B4-BE49-F238E27FC236}">
                    <a16:creationId xmlns:a16="http://schemas.microsoft.com/office/drawing/2014/main" id="{7DF07482-BD2D-4B36-AA4D-4F57395AB424}"/>
                  </a:ext>
                </a:extLst>
              </p:cNvPr>
              <p:cNvSpPr/>
              <p:nvPr/>
            </p:nvSpPr>
            <p:spPr>
              <a:xfrm>
                <a:off x="3450204" y="5534508"/>
                <a:ext cx="1247194" cy="187124"/>
              </a:xfrm>
              <a:custGeom>
                <a:avLst/>
                <a:gdLst>
                  <a:gd name="connsiteX0" fmla="*/ 1247198 w 1247194"/>
                  <a:gd name="connsiteY0" fmla="*/ 688 h 187124"/>
                  <a:gd name="connsiteX1" fmla="*/ 4 w 1247194"/>
                  <a:gd name="connsiteY1" fmla="*/ 688 h 187124"/>
                  <a:gd name="connsiteX2" fmla="*/ 4 w 1247194"/>
                  <a:gd name="connsiteY2" fmla="*/ 187813 h 187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47194" h="187124">
                    <a:moveTo>
                      <a:pt x="1247198" y="688"/>
                    </a:moveTo>
                    <a:cubicBezTo>
                      <a:pt x="781581" y="688"/>
                      <a:pt x="4" y="688"/>
                      <a:pt x="4" y="688"/>
                    </a:cubicBezTo>
                    <a:cubicBezTo>
                      <a:pt x="4" y="688"/>
                      <a:pt x="4" y="187813"/>
                      <a:pt x="4" y="187813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32" name="Freihandform: Form 431">
                <a:extLst>
                  <a:ext uri="{FF2B5EF4-FFF2-40B4-BE49-F238E27FC236}">
                    <a16:creationId xmlns:a16="http://schemas.microsoft.com/office/drawing/2014/main" id="{985C6923-BAA0-4FE5-A0B5-9240AF1AC96F}"/>
                  </a:ext>
                </a:extLst>
              </p:cNvPr>
              <p:cNvSpPr/>
              <p:nvPr/>
            </p:nvSpPr>
            <p:spPr>
              <a:xfrm>
                <a:off x="3435268" y="5721632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33" name="Grafik 12">
              <a:extLst>
                <a:ext uri="{FF2B5EF4-FFF2-40B4-BE49-F238E27FC236}">
                  <a16:creationId xmlns:a16="http://schemas.microsoft.com/office/drawing/2014/main" id="{7ADEEFB9-4587-43C7-B3A1-0AA6B15D09E6}"/>
                </a:ext>
              </a:extLst>
            </p:cNvPr>
            <p:cNvGrpSpPr/>
            <p:nvPr/>
          </p:nvGrpSpPr>
          <p:grpSpPr>
            <a:xfrm>
              <a:off x="3498511" y="5816283"/>
              <a:ext cx="472317" cy="563167"/>
              <a:chOff x="3498511" y="5816283"/>
              <a:chExt cx="472317" cy="563167"/>
            </a:xfrm>
          </p:grpSpPr>
          <p:sp>
            <p:nvSpPr>
              <p:cNvPr id="434" name="Freihandform: Form 433">
                <a:extLst>
                  <a:ext uri="{FF2B5EF4-FFF2-40B4-BE49-F238E27FC236}">
                    <a16:creationId xmlns:a16="http://schemas.microsoft.com/office/drawing/2014/main" id="{A83462FD-E272-4B46-8BC7-0E0B82ED1858}"/>
                  </a:ext>
                </a:extLst>
              </p:cNvPr>
              <p:cNvSpPr/>
              <p:nvPr/>
            </p:nvSpPr>
            <p:spPr>
              <a:xfrm>
                <a:off x="3498511" y="5816283"/>
                <a:ext cx="457381" cy="520473"/>
              </a:xfrm>
              <a:custGeom>
                <a:avLst/>
                <a:gdLst>
                  <a:gd name="connsiteX0" fmla="*/ 4 w 457381"/>
                  <a:gd name="connsiteY0" fmla="*/ 688 h 520473"/>
                  <a:gd name="connsiteX1" fmla="*/ 457385 w 457381"/>
                  <a:gd name="connsiteY1" fmla="*/ 688 h 520473"/>
                  <a:gd name="connsiteX2" fmla="*/ 457385 w 457381"/>
                  <a:gd name="connsiteY2" fmla="*/ 521162 h 520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7381" h="520473">
                    <a:moveTo>
                      <a:pt x="4" y="688"/>
                    </a:moveTo>
                    <a:cubicBezTo>
                      <a:pt x="206675" y="688"/>
                      <a:pt x="457385" y="688"/>
                      <a:pt x="457385" y="688"/>
                    </a:cubicBezTo>
                    <a:cubicBezTo>
                      <a:pt x="457385" y="688"/>
                      <a:pt x="457385" y="521162"/>
                      <a:pt x="457385" y="521162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35" name="Freihandform: Form 434">
                <a:extLst>
                  <a:ext uri="{FF2B5EF4-FFF2-40B4-BE49-F238E27FC236}">
                    <a16:creationId xmlns:a16="http://schemas.microsoft.com/office/drawing/2014/main" id="{B7D88688-F7ED-4BD7-98B1-5B2C9C3E8F6E}"/>
                  </a:ext>
                </a:extLst>
              </p:cNvPr>
              <p:cNvSpPr/>
              <p:nvPr/>
            </p:nvSpPr>
            <p:spPr>
              <a:xfrm>
                <a:off x="3940956" y="6336757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36" name="Grafik 12">
              <a:extLst>
                <a:ext uri="{FF2B5EF4-FFF2-40B4-BE49-F238E27FC236}">
                  <a16:creationId xmlns:a16="http://schemas.microsoft.com/office/drawing/2014/main" id="{0B415D6C-F455-4EBD-9175-C2DB3A498F77}"/>
                </a:ext>
              </a:extLst>
            </p:cNvPr>
            <p:cNvGrpSpPr/>
            <p:nvPr/>
          </p:nvGrpSpPr>
          <p:grpSpPr>
            <a:xfrm>
              <a:off x="3311513" y="6072443"/>
              <a:ext cx="469415" cy="153695"/>
              <a:chOff x="3311513" y="6072443"/>
              <a:chExt cx="469415" cy="153695"/>
            </a:xfrm>
          </p:grpSpPr>
          <p:sp>
            <p:nvSpPr>
              <p:cNvPr id="437" name="Freihandform: Form 436">
                <a:extLst>
                  <a:ext uri="{FF2B5EF4-FFF2-40B4-BE49-F238E27FC236}">
                    <a16:creationId xmlns:a16="http://schemas.microsoft.com/office/drawing/2014/main" id="{9A29CBA2-FEE2-4ED4-B598-3262F70CEDB1}"/>
                  </a:ext>
                </a:extLst>
              </p:cNvPr>
              <p:cNvSpPr/>
              <p:nvPr/>
            </p:nvSpPr>
            <p:spPr>
              <a:xfrm>
                <a:off x="3311513" y="6072443"/>
                <a:ext cx="469415" cy="153695"/>
              </a:xfrm>
              <a:custGeom>
                <a:avLst/>
                <a:gdLst>
                  <a:gd name="connsiteX0" fmla="*/ 469419 w 469415"/>
                  <a:gd name="connsiteY0" fmla="*/ 688 h 153695"/>
                  <a:gd name="connsiteX1" fmla="*/ 4 w 469415"/>
                  <a:gd name="connsiteY1" fmla="*/ 688 h 153695"/>
                  <a:gd name="connsiteX2" fmla="*/ 4 w 469415"/>
                  <a:gd name="connsiteY2" fmla="*/ 154384 h 153695"/>
                  <a:gd name="connsiteX3" fmla="*/ 469419 w 469415"/>
                  <a:gd name="connsiteY3" fmla="*/ 154384 h 153695"/>
                  <a:gd name="connsiteX4" fmla="*/ 469419 w 469415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9415" h="153695">
                    <a:moveTo>
                      <a:pt x="469419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469419" y="154384"/>
                    </a:lnTo>
                    <a:lnTo>
                      <a:pt x="469419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38" name="Textfeld 437">
                <a:extLst>
                  <a:ext uri="{FF2B5EF4-FFF2-40B4-BE49-F238E27FC236}">
                    <a16:creationId xmlns:a16="http://schemas.microsoft.com/office/drawing/2014/main" id="{0C5B68A8-C8C0-4D98-BF86-C74348F0C832}"/>
                  </a:ext>
                </a:extLst>
              </p:cNvPr>
              <p:cNvSpPr txBox="1"/>
              <p:nvPr/>
            </p:nvSpPr>
            <p:spPr>
              <a:xfrm>
                <a:off x="3277683" y="6063866"/>
                <a:ext cx="537075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E42 Identifier</a:t>
                </a:r>
              </a:p>
            </p:txBody>
          </p:sp>
        </p:grpSp>
        <p:grpSp>
          <p:nvGrpSpPr>
            <p:cNvPr id="439" name="Grafik 12">
              <a:extLst>
                <a:ext uri="{FF2B5EF4-FFF2-40B4-BE49-F238E27FC236}">
                  <a16:creationId xmlns:a16="http://schemas.microsoft.com/office/drawing/2014/main" id="{4C6AB989-3164-439D-8925-CCE785441E46}"/>
                </a:ext>
              </a:extLst>
            </p:cNvPr>
            <p:cNvGrpSpPr/>
            <p:nvPr/>
          </p:nvGrpSpPr>
          <p:grpSpPr>
            <a:xfrm>
              <a:off x="3389393" y="5919473"/>
              <a:ext cx="29871" cy="151219"/>
              <a:chOff x="3389393" y="5919473"/>
              <a:chExt cx="29871" cy="151219"/>
            </a:xfrm>
          </p:grpSpPr>
          <p:sp>
            <p:nvSpPr>
              <p:cNvPr id="440" name="Freihandform: Form 439">
                <a:extLst>
                  <a:ext uri="{FF2B5EF4-FFF2-40B4-BE49-F238E27FC236}">
                    <a16:creationId xmlns:a16="http://schemas.microsoft.com/office/drawing/2014/main" id="{E43184B1-EF49-49D6-80F7-F7BEDD55CE16}"/>
                  </a:ext>
                </a:extLst>
              </p:cNvPr>
              <p:cNvSpPr/>
              <p:nvPr/>
            </p:nvSpPr>
            <p:spPr>
              <a:xfrm>
                <a:off x="3404329" y="5919473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41" name="Freihandform: Form 440">
                <a:extLst>
                  <a:ext uri="{FF2B5EF4-FFF2-40B4-BE49-F238E27FC236}">
                    <a16:creationId xmlns:a16="http://schemas.microsoft.com/office/drawing/2014/main" id="{9367D42A-E639-43FA-8845-3D448F5AB1DC}"/>
                  </a:ext>
                </a:extLst>
              </p:cNvPr>
              <p:cNvSpPr/>
              <p:nvPr/>
            </p:nvSpPr>
            <p:spPr>
              <a:xfrm>
                <a:off x="3389393" y="6027999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42" name="Grafik 12">
              <a:extLst>
                <a:ext uri="{FF2B5EF4-FFF2-40B4-BE49-F238E27FC236}">
                  <a16:creationId xmlns:a16="http://schemas.microsoft.com/office/drawing/2014/main" id="{D8AEC932-01D8-425F-9E54-9406C41D886D}"/>
                </a:ext>
              </a:extLst>
            </p:cNvPr>
            <p:cNvGrpSpPr/>
            <p:nvPr/>
          </p:nvGrpSpPr>
          <p:grpSpPr>
            <a:xfrm>
              <a:off x="2603122" y="6072443"/>
              <a:ext cx="631577" cy="153695"/>
              <a:chOff x="2603122" y="6072443"/>
              <a:chExt cx="631577" cy="153695"/>
            </a:xfrm>
          </p:grpSpPr>
          <p:sp>
            <p:nvSpPr>
              <p:cNvPr id="443" name="Freihandform: Form 442">
                <a:extLst>
                  <a:ext uri="{FF2B5EF4-FFF2-40B4-BE49-F238E27FC236}">
                    <a16:creationId xmlns:a16="http://schemas.microsoft.com/office/drawing/2014/main" id="{DB26CEB5-D66D-4C7F-BA8A-08D64AD87723}"/>
                  </a:ext>
                </a:extLst>
              </p:cNvPr>
              <p:cNvSpPr/>
              <p:nvPr/>
            </p:nvSpPr>
            <p:spPr>
              <a:xfrm>
                <a:off x="2603122" y="6072443"/>
                <a:ext cx="631577" cy="153695"/>
              </a:xfrm>
              <a:custGeom>
                <a:avLst/>
                <a:gdLst>
                  <a:gd name="connsiteX0" fmla="*/ 631581 w 631577"/>
                  <a:gd name="connsiteY0" fmla="*/ 688 h 153695"/>
                  <a:gd name="connsiteX1" fmla="*/ 4 w 631577"/>
                  <a:gd name="connsiteY1" fmla="*/ 688 h 153695"/>
                  <a:gd name="connsiteX2" fmla="*/ 4 w 631577"/>
                  <a:gd name="connsiteY2" fmla="*/ 154384 h 153695"/>
                  <a:gd name="connsiteX3" fmla="*/ 631581 w 631577"/>
                  <a:gd name="connsiteY3" fmla="*/ 154384 h 153695"/>
                  <a:gd name="connsiteX4" fmla="*/ 631581 w 631577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1577" h="153695">
                    <a:moveTo>
                      <a:pt x="631581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631581" y="154384"/>
                    </a:lnTo>
                    <a:lnTo>
                      <a:pt x="631581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44" name="Textfeld 443">
                <a:extLst>
                  <a:ext uri="{FF2B5EF4-FFF2-40B4-BE49-F238E27FC236}">
                    <a16:creationId xmlns:a16="http://schemas.microsoft.com/office/drawing/2014/main" id="{B7FBB536-A2AB-4CEE-BAC9-33A94398E7C6}"/>
                  </a:ext>
                </a:extLst>
              </p:cNvPr>
              <p:cNvSpPr txBox="1"/>
              <p:nvPr/>
            </p:nvSpPr>
            <p:spPr>
              <a:xfrm>
                <a:off x="2579961" y="6063866"/>
                <a:ext cx="677899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E61 Time Primitive</a:t>
                </a:r>
              </a:p>
            </p:txBody>
          </p:sp>
        </p:grpSp>
        <p:grpSp>
          <p:nvGrpSpPr>
            <p:cNvPr id="445" name="Grafik 12">
              <a:extLst>
                <a:ext uri="{FF2B5EF4-FFF2-40B4-BE49-F238E27FC236}">
                  <a16:creationId xmlns:a16="http://schemas.microsoft.com/office/drawing/2014/main" id="{D8BC4DE9-168B-45C5-BCA8-6EF960AD45CE}"/>
                </a:ext>
              </a:extLst>
            </p:cNvPr>
            <p:cNvGrpSpPr/>
            <p:nvPr/>
          </p:nvGrpSpPr>
          <p:grpSpPr>
            <a:xfrm>
              <a:off x="3129423" y="5919473"/>
              <a:ext cx="29871" cy="151219"/>
              <a:chOff x="3129423" y="5919473"/>
              <a:chExt cx="29871" cy="151219"/>
            </a:xfrm>
          </p:grpSpPr>
          <p:sp>
            <p:nvSpPr>
              <p:cNvPr id="446" name="Freihandform: Form 445">
                <a:extLst>
                  <a:ext uri="{FF2B5EF4-FFF2-40B4-BE49-F238E27FC236}">
                    <a16:creationId xmlns:a16="http://schemas.microsoft.com/office/drawing/2014/main" id="{9EEA9023-FF6E-435A-A1D4-AB701554141F}"/>
                  </a:ext>
                </a:extLst>
              </p:cNvPr>
              <p:cNvSpPr/>
              <p:nvPr/>
            </p:nvSpPr>
            <p:spPr>
              <a:xfrm>
                <a:off x="3144359" y="5919473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47" name="Freihandform: Form 446">
                <a:extLst>
                  <a:ext uri="{FF2B5EF4-FFF2-40B4-BE49-F238E27FC236}">
                    <a16:creationId xmlns:a16="http://schemas.microsoft.com/office/drawing/2014/main" id="{FABBCBCC-1DEA-454D-9F7A-43CC64E812C3}"/>
                  </a:ext>
                </a:extLst>
              </p:cNvPr>
              <p:cNvSpPr/>
              <p:nvPr/>
            </p:nvSpPr>
            <p:spPr>
              <a:xfrm>
                <a:off x="3129423" y="6027999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48" name="Grafik 12">
              <a:extLst>
                <a:ext uri="{FF2B5EF4-FFF2-40B4-BE49-F238E27FC236}">
                  <a16:creationId xmlns:a16="http://schemas.microsoft.com/office/drawing/2014/main" id="{360F6601-C58E-48B6-9965-A65E923A7A0A}"/>
                </a:ext>
              </a:extLst>
            </p:cNvPr>
            <p:cNvGrpSpPr/>
            <p:nvPr/>
          </p:nvGrpSpPr>
          <p:grpSpPr>
            <a:xfrm>
              <a:off x="996441" y="6072443"/>
              <a:ext cx="661449" cy="153695"/>
              <a:chOff x="996441" y="6072443"/>
              <a:chExt cx="661449" cy="153695"/>
            </a:xfrm>
          </p:grpSpPr>
          <p:sp>
            <p:nvSpPr>
              <p:cNvPr id="449" name="Freihandform: Form 448">
                <a:extLst>
                  <a:ext uri="{FF2B5EF4-FFF2-40B4-BE49-F238E27FC236}">
                    <a16:creationId xmlns:a16="http://schemas.microsoft.com/office/drawing/2014/main" id="{6AC6FA69-3E22-4C5C-BA77-4BC128248F75}"/>
                  </a:ext>
                </a:extLst>
              </p:cNvPr>
              <p:cNvSpPr/>
              <p:nvPr/>
            </p:nvSpPr>
            <p:spPr>
              <a:xfrm>
                <a:off x="996441" y="6072443"/>
                <a:ext cx="661449" cy="153695"/>
              </a:xfrm>
              <a:custGeom>
                <a:avLst/>
                <a:gdLst>
                  <a:gd name="connsiteX0" fmla="*/ 661453 w 661449"/>
                  <a:gd name="connsiteY0" fmla="*/ 688 h 153695"/>
                  <a:gd name="connsiteX1" fmla="*/ 4 w 661449"/>
                  <a:gd name="connsiteY1" fmla="*/ 688 h 153695"/>
                  <a:gd name="connsiteX2" fmla="*/ 4 w 661449"/>
                  <a:gd name="connsiteY2" fmla="*/ 154384 h 153695"/>
                  <a:gd name="connsiteX3" fmla="*/ 661453 w 661449"/>
                  <a:gd name="connsiteY3" fmla="*/ 154384 h 153695"/>
                  <a:gd name="connsiteX4" fmla="*/ 661453 w 661449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1449" h="153695">
                    <a:moveTo>
                      <a:pt x="661453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661453" y="154384"/>
                    </a:lnTo>
                    <a:lnTo>
                      <a:pt x="661453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50" name="Textfeld 449">
                <a:extLst>
                  <a:ext uri="{FF2B5EF4-FFF2-40B4-BE49-F238E27FC236}">
                    <a16:creationId xmlns:a16="http://schemas.microsoft.com/office/drawing/2014/main" id="{656401FF-0400-4E56-AD98-F8AE1BF6DFC1}"/>
                  </a:ext>
                </a:extLst>
              </p:cNvPr>
              <p:cNvSpPr txBox="1"/>
              <p:nvPr/>
            </p:nvSpPr>
            <p:spPr>
              <a:xfrm>
                <a:off x="966879" y="6063866"/>
                <a:ext cx="720574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E94 Space Primitive</a:t>
                </a:r>
              </a:p>
            </p:txBody>
          </p:sp>
        </p:grpSp>
        <p:grpSp>
          <p:nvGrpSpPr>
            <p:cNvPr id="451" name="Grafik 12">
              <a:extLst>
                <a:ext uri="{FF2B5EF4-FFF2-40B4-BE49-F238E27FC236}">
                  <a16:creationId xmlns:a16="http://schemas.microsoft.com/office/drawing/2014/main" id="{FF98B732-B732-4243-A569-43E76B067E3A}"/>
                </a:ext>
              </a:extLst>
            </p:cNvPr>
            <p:cNvGrpSpPr/>
            <p:nvPr/>
          </p:nvGrpSpPr>
          <p:grpSpPr>
            <a:xfrm>
              <a:off x="1557606" y="5919430"/>
              <a:ext cx="1496453" cy="152841"/>
              <a:chOff x="1557606" y="5919430"/>
              <a:chExt cx="1496453" cy="152841"/>
            </a:xfrm>
          </p:grpSpPr>
          <p:sp>
            <p:nvSpPr>
              <p:cNvPr id="452" name="Freihandform: Form 451">
                <a:extLst>
                  <a:ext uri="{FF2B5EF4-FFF2-40B4-BE49-F238E27FC236}">
                    <a16:creationId xmlns:a16="http://schemas.microsoft.com/office/drawing/2014/main" id="{754A518F-15F6-4959-AE0B-DB13422239D8}"/>
                  </a:ext>
                </a:extLst>
              </p:cNvPr>
              <p:cNvSpPr/>
              <p:nvPr/>
            </p:nvSpPr>
            <p:spPr>
              <a:xfrm>
                <a:off x="1572542" y="5919430"/>
                <a:ext cx="1481517" cy="110148"/>
              </a:xfrm>
              <a:custGeom>
                <a:avLst/>
                <a:gdLst>
                  <a:gd name="connsiteX0" fmla="*/ 1481522 w 1481517"/>
                  <a:gd name="connsiteY0" fmla="*/ 688 h 110148"/>
                  <a:gd name="connsiteX1" fmla="*/ 1481522 w 1481517"/>
                  <a:gd name="connsiteY1" fmla="*/ 38429 h 110148"/>
                  <a:gd name="connsiteX2" fmla="*/ 4 w 1481517"/>
                  <a:gd name="connsiteY2" fmla="*/ 38429 h 110148"/>
                  <a:gd name="connsiteX3" fmla="*/ 4 w 1481517"/>
                  <a:gd name="connsiteY3" fmla="*/ 110837 h 110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1517" h="110148">
                    <a:moveTo>
                      <a:pt x="1481522" y="688"/>
                    </a:moveTo>
                    <a:cubicBezTo>
                      <a:pt x="1481522" y="21522"/>
                      <a:pt x="1481522" y="38429"/>
                      <a:pt x="1481522" y="38429"/>
                    </a:cubicBezTo>
                    <a:cubicBezTo>
                      <a:pt x="1481522" y="38429"/>
                      <a:pt x="4" y="38429"/>
                      <a:pt x="4" y="38429"/>
                    </a:cubicBezTo>
                    <a:cubicBezTo>
                      <a:pt x="4" y="38429"/>
                      <a:pt x="4" y="110837"/>
                      <a:pt x="4" y="110837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53" name="Freihandform: Form 452">
                <a:extLst>
                  <a:ext uri="{FF2B5EF4-FFF2-40B4-BE49-F238E27FC236}">
                    <a16:creationId xmlns:a16="http://schemas.microsoft.com/office/drawing/2014/main" id="{963316E9-F450-4809-8890-C618D7DDC021}"/>
                  </a:ext>
                </a:extLst>
              </p:cNvPr>
              <p:cNvSpPr/>
              <p:nvPr/>
            </p:nvSpPr>
            <p:spPr>
              <a:xfrm>
                <a:off x="1557606" y="6029579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54" name="Grafik 12">
              <a:extLst>
                <a:ext uri="{FF2B5EF4-FFF2-40B4-BE49-F238E27FC236}">
                  <a16:creationId xmlns:a16="http://schemas.microsoft.com/office/drawing/2014/main" id="{812150A3-68E3-4CB1-8AF9-7809A1CD0A68}"/>
                </a:ext>
              </a:extLst>
            </p:cNvPr>
            <p:cNvGrpSpPr/>
            <p:nvPr/>
          </p:nvGrpSpPr>
          <p:grpSpPr>
            <a:xfrm>
              <a:off x="1734704" y="6072443"/>
              <a:ext cx="789471" cy="153695"/>
              <a:chOff x="1734704" y="6072443"/>
              <a:chExt cx="789471" cy="153695"/>
            </a:xfrm>
          </p:grpSpPr>
          <p:sp>
            <p:nvSpPr>
              <p:cNvPr id="455" name="Freihandform: Form 454">
                <a:extLst>
                  <a:ext uri="{FF2B5EF4-FFF2-40B4-BE49-F238E27FC236}">
                    <a16:creationId xmlns:a16="http://schemas.microsoft.com/office/drawing/2014/main" id="{B48CFDF0-7764-4CA0-8BF5-4A1CB3F03BFF}"/>
                  </a:ext>
                </a:extLst>
              </p:cNvPr>
              <p:cNvSpPr/>
              <p:nvPr/>
            </p:nvSpPr>
            <p:spPr>
              <a:xfrm>
                <a:off x="1734704" y="6072443"/>
                <a:ext cx="789471" cy="153695"/>
              </a:xfrm>
              <a:custGeom>
                <a:avLst/>
                <a:gdLst>
                  <a:gd name="connsiteX0" fmla="*/ 789475 w 789471"/>
                  <a:gd name="connsiteY0" fmla="*/ 688 h 153695"/>
                  <a:gd name="connsiteX1" fmla="*/ 4 w 789471"/>
                  <a:gd name="connsiteY1" fmla="*/ 688 h 153695"/>
                  <a:gd name="connsiteX2" fmla="*/ 4 w 789471"/>
                  <a:gd name="connsiteY2" fmla="*/ 154384 h 153695"/>
                  <a:gd name="connsiteX3" fmla="*/ 789475 w 789471"/>
                  <a:gd name="connsiteY3" fmla="*/ 154384 h 153695"/>
                  <a:gd name="connsiteX4" fmla="*/ 789475 w 789471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9471" h="153695">
                    <a:moveTo>
                      <a:pt x="789475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789475" y="154384"/>
                    </a:lnTo>
                    <a:lnTo>
                      <a:pt x="789475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56" name="Textfeld 455">
                <a:extLst>
                  <a:ext uri="{FF2B5EF4-FFF2-40B4-BE49-F238E27FC236}">
                    <a16:creationId xmlns:a16="http://schemas.microsoft.com/office/drawing/2014/main" id="{B38D7A68-1285-46BD-8400-A5989E8C5410}"/>
                  </a:ext>
                </a:extLst>
              </p:cNvPr>
              <p:cNvSpPr txBox="1"/>
              <p:nvPr/>
            </p:nvSpPr>
            <p:spPr>
              <a:xfrm>
                <a:off x="1713676" y="6063866"/>
                <a:ext cx="831526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E95 Spacetime Primitive</a:t>
                </a:r>
              </a:p>
            </p:txBody>
          </p:sp>
        </p:grpSp>
        <p:grpSp>
          <p:nvGrpSpPr>
            <p:cNvPr id="457" name="Grafik 12">
              <a:extLst>
                <a:ext uri="{FF2B5EF4-FFF2-40B4-BE49-F238E27FC236}">
                  <a16:creationId xmlns:a16="http://schemas.microsoft.com/office/drawing/2014/main" id="{0C83129D-794D-4127-A7D7-880A0FB2A218}"/>
                </a:ext>
              </a:extLst>
            </p:cNvPr>
            <p:cNvGrpSpPr/>
            <p:nvPr/>
          </p:nvGrpSpPr>
          <p:grpSpPr>
            <a:xfrm>
              <a:off x="2274532" y="5816283"/>
              <a:ext cx="688760" cy="255775"/>
              <a:chOff x="2274532" y="5816283"/>
              <a:chExt cx="688760" cy="255775"/>
            </a:xfrm>
          </p:grpSpPr>
          <p:sp>
            <p:nvSpPr>
              <p:cNvPr id="458" name="Freihandform: Form 457">
                <a:extLst>
                  <a:ext uri="{FF2B5EF4-FFF2-40B4-BE49-F238E27FC236}">
                    <a16:creationId xmlns:a16="http://schemas.microsoft.com/office/drawing/2014/main" id="{6B4499B5-DC12-44DD-93D5-F1BA5B39D841}"/>
                  </a:ext>
                </a:extLst>
              </p:cNvPr>
              <p:cNvSpPr/>
              <p:nvPr/>
            </p:nvSpPr>
            <p:spPr>
              <a:xfrm>
                <a:off x="2289468" y="5816283"/>
                <a:ext cx="673824" cy="213082"/>
              </a:xfrm>
              <a:custGeom>
                <a:avLst/>
                <a:gdLst>
                  <a:gd name="connsiteX0" fmla="*/ 673829 w 673824"/>
                  <a:gd name="connsiteY0" fmla="*/ 688 h 213082"/>
                  <a:gd name="connsiteX1" fmla="*/ 4 w 673824"/>
                  <a:gd name="connsiteY1" fmla="*/ 688 h 213082"/>
                  <a:gd name="connsiteX2" fmla="*/ 4 w 673824"/>
                  <a:gd name="connsiteY2" fmla="*/ 213770 h 213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73824" h="213082">
                    <a:moveTo>
                      <a:pt x="673829" y="688"/>
                    </a:moveTo>
                    <a:cubicBezTo>
                      <a:pt x="395636" y="688"/>
                      <a:pt x="4" y="688"/>
                      <a:pt x="4" y="688"/>
                    </a:cubicBezTo>
                    <a:cubicBezTo>
                      <a:pt x="4" y="688"/>
                      <a:pt x="4" y="213770"/>
                      <a:pt x="4" y="213770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59" name="Freihandform: Form 458">
                <a:extLst>
                  <a:ext uri="{FF2B5EF4-FFF2-40B4-BE49-F238E27FC236}">
                    <a16:creationId xmlns:a16="http://schemas.microsoft.com/office/drawing/2014/main" id="{8C398CE4-B580-4CDB-9F91-6EA9C2B0FF63}"/>
                  </a:ext>
                </a:extLst>
              </p:cNvPr>
              <p:cNvSpPr/>
              <p:nvPr/>
            </p:nvSpPr>
            <p:spPr>
              <a:xfrm>
                <a:off x="2274532" y="6029366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60" name="Grafik 12">
              <a:extLst>
                <a:ext uri="{FF2B5EF4-FFF2-40B4-BE49-F238E27FC236}">
                  <a16:creationId xmlns:a16="http://schemas.microsoft.com/office/drawing/2014/main" id="{E8DE7C8C-69D0-4642-933F-5AFCC3030A07}"/>
                </a:ext>
              </a:extLst>
            </p:cNvPr>
            <p:cNvGrpSpPr/>
            <p:nvPr/>
          </p:nvGrpSpPr>
          <p:grpSpPr>
            <a:xfrm>
              <a:off x="4908251" y="4919725"/>
              <a:ext cx="2272738" cy="536910"/>
              <a:chOff x="4908251" y="4919725"/>
              <a:chExt cx="2272738" cy="536910"/>
            </a:xfrm>
          </p:grpSpPr>
          <p:sp>
            <p:nvSpPr>
              <p:cNvPr id="461" name="Freihandform: Form 460">
                <a:extLst>
                  <a:ext uri="{FF2B5EF4-FFF2-40B4-BE49-F238E27FC236}">
                    <a16:creationId xmlns:a16="http://schemas.microsoft.com/office/drawing/2014/main" id="{891AFCE2-FF86-4C2E-8E41-15E9EB4F4A15}"/>
                  </a:ext>
                </a:extLst>
              </p:cNvPr>
              <p:cNvSpPr/>
              <p:nvPr/>
            </p:nvSpPr>
            <p:spPr>
              <a:xfrm>
                <a:off x="4923187" y="4919725"/>
                <a:ext cx="2257802" cy="494217"/>
              </a:xfrm>
              <a:custGeom>
                <a:avLst/>
                <a:gdLst>
                  <a:gd name="connsiteX0" fmla="*/ 2257807 w 2257802"/>
                  <a:gd name="connsiteY0" fmla="*/ 688 h 494217"/>
                  <a:gd name="connsiteX1" fmla="*/ 4 w 2257802"/>
                  <a:gd name="connsiteY1" fmla="*/ 688 h 494217"/>
                  <a:gd name="connsiteX2" fmla="*/ 4 w 2257802"/>
                  <a:gd name="connsiteY2" fmla="*/ 494905 h 494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57802" h="494217">
                    <a:moveTo>
                      <a:pt x="2257807" y="688"/>
                    </a:moveTo>
                    <a:cubicBezTo>
                      <a:pt x="1592304" y="688"/>
                      <a:pt x="4" y="688"/>
                      <a:pt x="4" y="688"/>
                    </a:cubicBezTo>
                    <a:cubicBezTo>
                      <a:pt x="4" y="688"/>
                      <a:pt x="4" y="494905"/>
                      <a:pt x="4" y="494905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62" name="Freihandform: Form 461">
                <a:extLst>
                  <a:ext uri="{FF2B5EF4-FFF2-40B4-BE49-F238E27FC236}">
                    <a16:creationId xmlns:a16="http://schemas.microsoft.com/office/drawing/2014/main" id="{B7E71410-A5B2-4C65-9432-90CF0454ECC8}"/>
                  </a:ext>
                </a:extLst>
              </p:cNvPr>
              <p:cNvSpPr/>
              <p:nvPr/>
            </p:nvSpPr>
            <p:spPr>
              <a:xfrm>
                <a:off x="4908251" y="5413942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63" name="Grafik 12">
              <a:extLst>
                <a:ext uri="{FF2B5EF4-FFF2-40B4-BE49-F238E27FC236}">
                  <a16:creationId xmlns:a16="http://schemas.microsoft.com/office/drawing/2014/main" id="{EC77BA53-E313-469A-A6CA-5D9249108F4A}"/>
                </a:ext>
              </a:extLst>
            </p:cNvPr>
            <p:cNvGrpSpPr/>
            <p:nvPr/>
          </p:nvGrpSpPr>
          <p:grpSpPr>
            <a:xfrm>
              <a:off x="8682052" y="5150268"/>
              <a:ext cx="627309" cy="153695"/>
              <a:chOff x="8682052" y="5150268"/>
              <a:chExt cx="627309" cy="153695"/>
            </a:xfrm>
          </p:grpSpPr>
          <p:sp>
            <p:nvSpPr>
              <p:cNvPr id="464" name="Freihandform: Form 463">
                <a:extLst>
                  <a:ext uri="{FF2B5EF4-FFF2-40B4-BE49-F238E27FC236}">
                    <a16:creationId xmlns:a16="http://schemas.microsoft.com/office/drawing/2014/main" id="{95F496CC-2325-4395-8DB7-534BC74D2F38}"/>
                  </a:ext>
                </a:extLst>
              </p:cNvPr>
              <p:cNvSpPr/>
              <p:nvPr/>
            </p:nvSpPr>
            <p:spPr>
              <a:xfrm>
                <a:off x="8682052" y="5150268"/>
                <a:ext cx="627309" cy="153695"/>
              </a:xfrm>
              <a:custGeom>
                <a:avLst/>
                <a:gdLst>
                  <a:gd name="connsiteX0" fmla="*/ 627314 w 627309"/>
                  <a:gd name="connsiteY0" fmla="*/ 688 h 153695"/>
                  <a:gd name="connsiteX1" fmla="*/ 4 w 627309"/>
                  <a:gd name="connsiteY1" fmla="*/ 688 h 153695"/>
                  <a:gd name="connsiteX2" fmla="*/ 4 w 627309"/>
                  <a:gd name="connsiteY2" fmla="*/ 154384 h 153695"/>
                  <a:gd name="connsiteX3" fmla="*/ 627314 w 627309"/>
                  <a:gd name="connsiteY3" fmla="*/ 154384 h 153695"/>
                  <a:gd name="connsiteX4" fmla="*/ 627314 w 627309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309" h="153695">
                    <a:moveTo>
                      <a:pt x="627314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627314" y="154384"/>
                    </a:lnTo>
                    <a:lnTo>
                      <a:pt x="627314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65" name="Textfeld 464">
                <a:extLst>
                  <a:ext uri="{FF2B5EF4-FFF2-40B4-BE49-F238E27FC236}">
                    <a16:creationId xmlns:a16="http://schemas.microsoft.com/office/drawing/2014/main" id="{E4B49C00-657D-49E3-BA4F-824308465D79}"/>
                  </a:ext>
                </a:extLst>
              </p:cNvPr>
              <p:cNvSpPr txBox="1"/>
              <p:nvPr/>
            </p:nvSpPr>
            <p:spPr>
              <a:xfrm>
                <a:off x="8646089" y="5141691"/>
                <a:ext cx="699236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E18 Physical Thing</a:t>
                </a:r>
              </a:p>
            </p:txBody>
          </p:sp>
        </p:grpSp>
        <p:grpSp>
          <p:nvGrpSpPr>
            <p:cNvPr id="466" name="Grafik 12">
              <a:extLst>
                <a:ext uri="{FF2B5EF4-FFF2-40B4-BE49-F238E27FC236}">
                  <a16:creationId xmlns:a16="http://schemas.microsoft.com/office/drawing/2014/main" id="{5589F06C-5852-4C9B-AF3E-150C51A7851B}"/>
                </a:ext>
              </a:extLst>
            </p:cNvPr>
            <p:cNvGrpSpPr/>
            <p:nvPr/>
          </p:nvGrpSpPr>
          <p:grpSpPr>
            <a:xfrm>
              <a:off x="7472241" y="4996957"/>
              <a:ext cx="1209640" cy="270718"/>
              <a:chOff x="7472241" y="4996957"/>
              <a:chExt cx="1209640" cy="270718"/>
            </a:xfrm>
          </p:grpSpPr>
          <p:sp>
            <p:nvSpPr>
              <p:cNvPr id="467" name="Freihandform: Form 466">
                <a:extLst>
                  <a:ext uri="{FF2B5EF4-FFF2-40B4-BE49-F238E27FC236}">
                    <a16:creationId xmlns:a16="http://schemas.microsoft.com/office/drawing/2014/main" id="{FDEF285D-1954-4509-AB35-4236E0F10893}"/>
                  </a:ext>
                </a:extLst>
              </p:cNvPr>
              <p:cNvSpPr/>
              <p:nvPr/>
            </p:nvSpPr>
            <p:spPr>
              <a:xfrm>
                <a:off x="7472241" y="4996957"/>
                <a:ext cx="1166966" cy="255775"/>
              </a:xfrm>
              <a:custGeom>
                <a:avLst/>
                <a:gdLst>
                  <a:gd name="connsiteX0" fmla="*/ 4 w 1166966"/>
                  <a:gd name="connsiteY0" fmla="*/ 688 h 255775"/>
                  <a:gd name="connsiteX1" fmla="*/ 4 w 1166966"/>
                  <a:gd name="connsiteY1" fmla="*/ 256463 h 255775"/>
                  <a:gd name="connsiteX2" fmla="*/ 1166971 w 1166966"/>
                  <a:gd name="connsiteY2" fmla="*/ 256463 h 25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66966" h="255775">
                    <a:moveTo>
                      <a:pt x="4" y="688"/>
                    </a:moveTo>
                    <a:cubicBezTo>
                      <a:pt x="4" y="99053"/>
                      <a:pt x="4" y="256463"/>
                      <a:pt x="4" y="256463"/>
                    </a:cubicBezTo>
                    <a:cubicBezTo>
                      <a:pt x="4" y="256463"/>
                      <a:pt x="1166971" y="256463"/>
                      <a:pt x="1166971" y="256463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68" name="Freihandform: Form 467">
                <a:extLst>
                  <a:ext uri="{FF2B5EF4-FFF2-40B4-BE49-F238E27FC236}">
                    <a16:creationId xmlns:a16="http://schemas.microsoft.com/office/drawing/2014/main" id="{D69FD716-21AE-4E76-B0E5-1F958622F06E}"/>
                  </a:ext>
                </a:extLst>
              </p:cNvPr>
              <p:cNvSpPr/>
              <p:nvPr/>
            </p:nvSpPr>
            <p:spPr>
              <a:xfrm>
                <a:off x="8639207" y="5237790"/>
                <a:ext cx="42674" cy="29885"/>
              </a:xfrm>
              <a:custGeom>
                <a:avLst/>
                <a:gdLst>
                  <a:gd name="connsiteX0" fmla="*/ 4 w 42674"/>
                  <a:gd name="connsiteY0" fmla="*/ 688 h 29885"/>
                  <a:gd name="connsiteX1" fmla="*/ 42678 w 42674"/>
                  <a:gd name="connsiteY1" fmla="*/ 15631 h 29885"/>
                  <a:gd name="connsiteX2" fmla="*/ 4 w 42674"/>
                  <a:gd name="connsiteY2" fmla="*/ 30573 h 29885"/>
                  <a:gd name="connsiteX3" fmla="*/ 4 w 42674"/>
                  <a:gd name="connsiteY3" fmla="*/ 688 h 29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74" h="29885">
                    <a:moveTo>
                      <a:pt x="4" y="688"/>
                    </a:moveTo>
                    <a:lnTo>
                      <a:pt x="42678" y="15631"/>
                    </a:lnTo>
                    <a:lnTo>
                      <a:pt x="4" y="30573"/>
                    </a:lnTo>
                    <a:lnTo>
                      <a:pt x="4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69" name="Grafik 12">
              <a:extLst>
                <a:ext uri="{FF2B5EF4-FFF2-40B4-BE49-F238E27FC236}">
                  <a16:creationId xmlns:a16="http://schemas.microsoft.com/office/drawing/2014/main" id="{69D55232-3A8C-4D0F-B055-A69F022DF425}"/>
                </a:ext>
              </a:extLst>
            </p:cNvPr>
            <p:cNvGrpSpPr/>
            <p:nvPr/>
          </p:nvGrpSpPr>
          <p:grpSpPr>
            <a:xfrm>
              <a:off x="9310044" y="5227116"/>
              <a:ext cx="772444" cy="229817"/>
              <a:chOff x="9310044" y="5227116"/>
              <a:chExt cx="772444" cy="229817"/>
            </a:xfrm>
          </p:grpSpPr>
          <p:sp>
            <p:nvSpPr>
              <p:cNvPr id="470" name="Freihandform: Form 469">
                <a:extLst>
                  <a:ext uri="{FF2B5EF4-FFF2-40B4-BE49-F238E27FC236}">
                    <a16:creationId xmlns:a16="http://schemas.microsoft.com/office/drawing/2014/main" id="{77BC682F-F250-4B4D-AC0B-7F1269D98E44}"/>
                  </a:ext>
                </a:extLst>
              </p:cNvPr>
              <p:cNvSpPr/>
              <p:nvPr/>
            </p:nvSpPr>
            <p:spPr>
              <a:xfrm>
                <a:off x="9310044" y="5227116"/>
                <a:ext cx="757508" cy="187124"/>
              </a:xfrm>
              <a:custGeom>
                <a:avLst/>
                <a:gdLst>
                  <a:gd name="connsiteX0" fmla="*/ 4 w 757508"/>
                  <a:gd name="connsiteY0" fmla="*/ 688 h 187124"/>
                  <a:gd name="connsiteX1" fmla="*/ 757513 w 757508"/>
                  <a:gd name="connsiteY1" fmla="*/ 688 h 187124"/>
                  <a:gd name="connsiteX2" fmla="*/ 757513 w 757508"/>
                  <a:gd name="connsiteY2" fmla="*/ 187813 h 187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7508" h="187124">
                    <a:moveTo>
                      <a:pt x="4" y="688"/>
                    </a:moveTo>
                    <a:cubicBezTo>
                      <a:pt x="316262" y="688"/>
                      <a:pt x="757513" y="688"/>
                      <a:pt x="757513" y="688"/>
                    </a:cubicBezTo>
                    <a:cubicBezTo>
                      <a:pt x="757513" y="688"/>
                      <a:pt x="757513" y="187813"/>
                      <a:pt x="757513" y="187813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71" name="Freihandform: Form 470">
                <a:extLst>
                  <a:ext uri="{FF2B5EF4-FFF2-40B4-BE49-F238E27FC236}">
                    <a16:creationId xmlns:a16="http://schemas.microsoft.com/office/drawing/2014/main" id="{8E4DB2FD-AA40-42AA-8570-287D9E2F2397}"/>
                  </a:ext>
                </a:extLst>
              </p:cNvPr>
              <p:cNvSpPr/>
              <p:nvPr/>
            </p:nvSpPr>
            <p:spPr>
              <a:xfrm>
                <a:off x="10052617" y="5414241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72" name="Grafik 12">
              <a:extLst>
                <a:ext uri="{FF2B5EF4-FFF2-40B4-BE49-F238E27FC236}">
                  <a16:creationId xmlns:a16="http://schemas.microsoft.com/office/drawing/2014/main" id="{6EA1F949-33A5-4721-9DD8-FD79BEF4C2A9}"/>
                </a:ext>
              </a:extLst>
            </p:cNvPr>
            <p:cNvGrpSpPr/>
            <p:nvPr/>
          </p:nvGrpSpPr>
          <p:grpSpPr>
            <a:xfrm>
              <a:off x="9110927" y="5457660"/>
              <a:ext cx="648646" cy="153695"/>
              <a:chOff x="9110927" y="5457660"/>
              <a:chExt cx="648646" cy="153695"/>
            </a:xfrm>
          </p:grpSpPr>
          <p:sp>
            <p:nvSpPr>
              <p:cNvPr id="473" name="Freihandform: Form 472">
                <a:extLst>
                  <a:ext uri="{FF2B5EF4-FFF2-40B4-BE49-F238E27FC236}">
                    <a16:creationId xmlns:a16="http://schemas.microsoft.com/office/drawing/2014/main" id="{B6E93572-115B-4C53-A136-A5BD27D940FD}"/>
                  </a:ext>
                </a:extLst>
              </p:cNvPr>
              <p:cNvSpPr/>
              <p:nvPr/>
            </p:nvSpPr>
            <p:spPr>
              <a:xfrm>
                <a:off x="9110927" y="5457660"/>
                <a:ext cx="648646" cy="153695"/>
              </a:xfrm>
              <a:custGeom>
                <a:avLst/>
                <a:gdLst>
                  <a:gd name="connsiteX0" fmla="*/ 648651 w 648646"/>
                  <a:gd name="connsiteY0" fmla="*/ 688 h 153695"/>
                  <a:gd name="connsiteX1" fmla="*/ 4 w 648646"/>
                  <a:gd name="connsiteY1" fmla="*/ 688 h 153695"/>
                  <a:gd name="connsiteX2" fmla="*/ 4 w 648646"/>
                  <a:gd name="connsiteY2" fmla="*/ 154384 h 153695"/>
                  <a:gd name="connsiteX3" fmla="*/ 648651 w 648646"/>
                  <a:gd name="connsiteY3" fmla="*/ 154384 h 153695"/>
                  <a:gd name="connsiteX4" fmla="*/ 648651 w 648646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8646" h="153695">
                    <a:moveTo>
                      <a:pt x="648651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648651" y="154384"/>
                    </a:lnTo>
                    <a:lnTo>
                      <a:pt x="648651" y="688"/>
                    </a:lnTo>
                    <a:close/>
                  </a:path>
                </a:pathLst>
              </a:custGeom>
              <a:solidFill>
                <a:srgbClr val="242629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74" name="Textfeld 473">
                <a:extLst>
                  <a:ext uri="{FF2B5EF4-FFF2-40B4-BE49-F238E27FC236}">
                    <a16:creationId xmlns:a16="http://schemas.microsoft.com/office/drawing/2014/main" id="{52C1A039-E4D5-4919-BE9B-D1C8EFC03EB8}"/>
                  </a:ext>
                </a:extLst>
              </p:cNvPr>
              <p:cNvSpPr txBox="1"/>
              <p:nvPr/>
            </p:nvSpPr>
            <p:spPr>
              <a:xfrm>
                <a:off x="9074964" y="5449083"/>
                <a:ext cx="720574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FFAF0"/>
                    </a:solidFill>
                    <a:latin typeface="Arial"/>
                    <a:cs typeface="Arial"/>
                    <a:sym typeface="Arial"/>
                    <a:rtl val="0"/>
                  </a:rPr>
                  <a:t>E19 Physical Object</a:t>
                </a:r>
              </a:p>
            </p:txBody>
          </p:sp>
        </p:grpSp>
        <p:grpSp>
          <p:nvGrpSpPr>
            <p:cNvPr id="475" name="Grafik 12">
              <a:extLst>
                <a:ext uri="{FF2B5EF4-FFF2-40B4-BE49-F238E27FC236}">
                  <a16:creationId xmlns:a16="http://schemas.microsoft.com/office/drawing/2014/main" id="{8F2971F1-1F29-4907-90D9-949AFDE50815}"/>
                </a:ext>
              </a:extLst>
            </p:cNvPr>
            <p:cNvGrpSpPr/>
            <p:nvPr/>
          </p:nvGrpSpPr>
          <p:grpSpPr>
            <a:xfrm>
              <a:off x="9195209" y="5304690"/>
              <a:ext cx="29871" cy="151219"/>
              <a:chOff x="9195209" y="5304690"/>
              <a:chExt cx="29871" cy="151219"/>
            </a:xfrm>
          </p:grpSpPr>
          <p:sp>
            <p:nvSpPr>
              <p:cNvPr id="476" name="Freihandform: Form 475">
                <a:extLst>
                  <a:ext uri="{FF2B5EF4-FFF2-40B4-BE49-F238E27FC236}">
                    <a16:creationId xmlns:a16="http://schemas.microsoft.com/office/drawing/2014/main" id="{95EEB048-90A5-4FD2-8978-BFD91B0338DD}"/>
                  </a:ext>
                </a:extLst>
              </p:cNvPr>
              <p:cNvSpPr/>
              <p:nvPr/>
            </p:nvSpPr>
            <p:spPr>
              <a:xfrm>
                <a:off x="9210145" y="5304690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77" name="Freihandform: Form 476">
                <a:extLst>
                  <a:ext uri="{FF2B5EF4-FFF2-40B4-BE49-F238E27FC236}">
                    <a16:creationId xmlns:a16="http://schemas.microsoft.com/office/drawing/2014/main" id="{AEB92C9F-4662-4B6A-995F-B4AB4B5979DF}"/>
                  </a:ext>
                </a:extLst>
              </p:cNvPr>
              <p:cNvSpPr/>
              <p:nvPr/>
            </p:nvSpPr>
            <p:spPr>
              <a:xfrm>
                <a:off x="9195209" y="5413216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78" name="Grafik 12">
              <a:extLst>
                <a:ext uri="{FF2B5EF4-FFF2-40B4-BE49-F238E27FC236}">
                  <a16:creationId xmlns:a16="http://schemas.microsoft.com/office/drawing/2014/main" id="{8DF4FE55-AA5F-4B35-BFC7-0C771C4A494D}"/>
                </a:ext>
              </a:extLst>
            </p:cNvPr>
            <p:cNvGrpSpPr/>
            <p:nvPr/>
          </p:nvGrpSpPr>
          <p:grpSpPr>
            <a:xfrm>
              <a:off x="8342793" y="5457660"/>
              <a:ext cx="691320" cy="153695"/>
              <a:chOff x="8342793" y="5457660"/>
              <a:chExt cx="691320" cy="153695"/>
            </a:xfrm>
          </p:grpSpPr>
          <p:sp>
            <p:nvSpPr>
              <p:cNvPr id="479" name="Freihandform: Form 478">
                <a:extLst>
                  <a:ext uri="{FF2B5EF4-FFF2-40B4-BE49-F238E27FC236}">
                    <a16:creationId xmlns:a16="http://schemas.microsoft.com/office/drawing/2014/main" id="{91562740-FB4D-457A-A7A1-E621BE929C1B}"/>
                  </a:ext>
                </a:extLst>
              </p:cNvPr>
              <p:cNvSpPr/>
              <p:nvPr/>
            </p:nvSpPr>
            <p:spPr>
              <a:xfrm>
                <a:off x="8342793" y="5457660"/>
                <a:ext cx="691320" cy="153695"/>
              </a:xfrm>
              <a:custGeom>
                <a:avLst/>
                <a:gdLst>
                  <a:gd name="connsiteX0" fmla="*/ 691325 w 691320"/>
                  <a:gd name="connsiteY0" fmla="*/ 688 h 153695"/>
                  <a:gd name="connsiteX1" fmla="*/ 4 w 691320"/>
                  <a:gd name="connsiteY1" fmla="*/ 688 h 153695"/>
                  <a:gd name="connsiteX2" fmla="*/ 4 w 691320"/>
                  <a:gd name="connsiteY2" fmla="*/ 154384 h 153695"/>
                  <a:gd name="connsiteX3" fmla="*/ 691325 w 691320"/>
                  <a:gd name="connsiteY3" fmla="*/ 154384 h 153695"/>
                  <a:gd name="connsiteX4" fmla="*/ 691325 w 691320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1320" h="153695">
                    <a:moveTo>
                      <a:pt x="691325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691325" y="154384"/>
                    </a:lnTo>
                    <a:lnTo>
                      <a:pt x="691325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80" name="Textfeld 479">
                <a:extLst>
                  <a:ext uri="{FF2B5EF4-FFF2-40B4-BE49-F238E27FC236}">
                    <a16:creationId xmlns:a16="http://schemas.microsoft.com/office/drawing/2014/main" id="{2CCC6C47-5302-4167-A42B-FB71F9CC6BB1}"/>
                  </a:ext>
                </a:extLst>
              </p:cNvPr>
              <p:cNvSpPr txBox="1"/>
              <p:nvPr/>
            </p:nvSpPr>
            <p:spPr>
              <a:xfrm>
                <a:off x="8308963" y="5449083"/>
                <a:ext cx="758980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E26 Physical Feature</a:t>
                </a:r>
              </a:p>
            </p:txBody>
          </p:sp>
        </p:grpSp>
        <p:grpSp>
          <p:nvGrpSpPr>
            <p:cNvPr id="481" name="Grafik 12">
              <a:extLst>
                <a:ext uri="{FF2B5EF4-FFF2-40B4-BE49-F238E27FC236}">
                  <a16:creationId xmlns:a16="http://schemas.microsoft.com/office/drawing/2014/main" id="{B71EC929-659B-4482-8448-B4E31DAA4BAC}"/>
                </a:ext>
              </a:extLst>
            </p:cNvPr>
            <p:cNvGrpSpPr/>
            <p:nvPr/>
          </p:nvGrpSpPr>
          <p:grpSpPr>
            <a:xfrm>
              <a:off x="8843147" y="5304690"/>
              <a:ext cx="29871" cy="151219"/>
              <a:chOff x="8843147" y="5304690"/>
              <a:chExt cx="29871" cy="151219"/>
            </a:xfrm>
          </p:grpSpPr>
          <p:sp>
            <p:nvSpPr>
              <p:cNvPr id="482" name="Freihandform: Form 481">
                <a:extLst>
                  <a:ext uri="{FF2B5EF4-FFF2-40B4-BE49-F238E27FC236}">
                    <a16:creationId xmlns:a16="http://schemas.microsoft.com/office/drawing/2014/main" id="{F748B0AD-9851-44D3-9B55-EA041D664705}"/>
                  </a:ext>
                </a:extLst>
              </p:cNvPr>
              <p:cNvSpPr/>
              <p:nvPr/>
            </p:nvSpPr>
            <p:spPr>
              <a:xfrm>
                <a:off x="8858083" y="5304690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83" name="Freihandform: Form 482">
                <a:extLst>
                  <a:ext uri="{FF2B5EF4-FFF2-40B4-BE49-F238E27FC236}">
                    <a16:creationId xmlns:a16="http://schemas.microsoft.com/office/drawing/2014/main" id="{D1E0EB17-3CFC-4489-9EEB-CAFAC42633E8}"/>
                  </a:ext>
                </a:extLst>
              </p:cNvPr>
              <p:cNvSpPr/>
              <p:nvPr/>
            </p:nvSpPr>
            <p:spPr>
              <a:xfrm>
                <a:off x="8843147" y="5413216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84" name="Grafik 12">
              <a:extLst>
                <a:ext uri="{FF2B5EF4-FFF2-40B4-BE49-F238E27FC236}">
                  <a16:creationId xmlns:a16="http://schemas.microsoft.com/office/drawing/2014/main" id="{7BAFA4C5-AFAE-44B2-895D-B5BFE6EC5FD6}"/>
                </a:ext>
              </a:extLst>
            </p:cNvPr>
            <p:cNvGrpSpPr/>
            <p:nvPr/>
          </p:nvGrpSpPr>
          <p:grpSpPr>
            <a:xfrm>
              <a:off x="9736828" y="5611953"/>
              <a:ext cx="978646" cy="152841"/>
              <a:chOff x="9736828" y="5611953"/>
              <a:chExt cx="978646" cy="152841"/>
            </a:xfrm>
          </p:grpSpPr>
          <p:sp>
            <p:nvSpPr>
              <p:cNvPr id="485" name="Freihandform: Form 484">
                <a:extLst>
                  <a:ext uri="{FF2B5EF4-FFF2-40B4-BE49-F238E27FC236}">
                    <a16:creationId xmlns:a16="http://schemas.microsoft.com/office/drawing/2014/main" id="{8AA0537F-B1BA-4A14-85AF-FF9C6495183C}"/>
                  </a:ext>
                </a:extLst>
              </p:cNvPr>
              <p:cNvSpPr/>
              <p:nvPr/>
            </p:nvSpPr>
            <p:spPr>
              <a:xfrm>
                <a:off x="9736828" y="5611953"/>
                <a:ext cx="963710" cy="110148"/>
              </a:xfrm>
              <a:custGeom>
                <a:avLst/>
                <a:gdLst>
                  <a:gd name="connsiteX0" fmla="*/ 4 w 963710"/>
                  <a:gd name="connsiteY0" fmla="*/ 688 h 110148"/>
                  <a:gd name="connsiteX1" fmla="*/ 4 w 963710"/>
                  <a:gd name="connsiteY1" fmla="*/ 51322 h 110148"/>
                  <a:gd name="connsiteX2" fmla="*/ 963714 w 963710"/>
                  <a:gd name="connsiteY2" fmla="*/ 51322 h 110148"/>
                  <a:gd name="connsiteX3" fmla="*/ 963714 w 963710"/>
                  <a:gd name="connsiteY3" fmla="*/ 110837 h 110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3710" h="110148">
                    <a:moveTo>
                      <a:pt x="4" y="688"/>
                    </a:moveTo>
                    <a:cubicBezTo>
                      <a:pt x="4" y="27670"/>
                      <a:pt x="4" y="51322"/>
                      <a:pt x="4" y="51322"/>
                    </a:cubicBezTo>
                    <a:cubicBezTo>
                      <a:pt x="4" y="51322"/>
                      <a:pt x="963714" y="51322"/>
                      <a:pt x="963714" y="51322"/>
                    </a:cubicBezTo>
                    <a:cubicBezTo>
                      <a:pt x="963714" y="51322"/>
                      <a:pt x="963714" y="110837"/>
                      <a:pt x="963714" y="110837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86" name="Freihandform: Form 485">
                <a:extLst>
                  <a:ext uri="{FF2B5EF4-FFF2-40B4-BE49-F238E27FC236}">
                    <a16:creationId xmlns:a16="http://schemas.microsoft.com/office/drawing/2014/main" id="{EF49B6A7-FFC2-450B-BD44-668D89C842B0}"/>
                  </a:ext>
                </a:extLst>
              </p:cNvPr>
              <p:cNvSpPr/>
              <p:nvPr/>
            </p:nvSpPr>
            <p:spPr>
              <a:xfrm>
                <a:off x="10685603" y="5722102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87" name="Grafik 12">
              <a:extLst>
                <a:ext uri="{FF2B5EF4-FFF2-40B4-BE49-F238E27FC236}">
                  <a16:creationId xmlns:a16="http://schemas.microsoft.com/office/drawing/2014/main" id="{90123AB4-DCBB-4827-B1A5-5C9880F97A5D}"/>
                </a:ext>
              </a:extLst>
            </p:cNvPr>
            <p:cNvGrpSpPr/>
            <p:nvPr/>
          </p:nvGrpSpPr>
          <p:grpSpPr>
            <a:xfrm>
              <a:off x="8925295" y="5765052"/>
              <a:ext cx="687053" cy="153695"/>
              <a:chOff x="8925295" y="5765052"/>
              <a:chExt cx="687053" cy="153695"/>
            </a:xfrm>
          </p:grpSpPr>
          <p:sp>
            <p:nvSpPr>
              <p:cNvPr id="488" name="Freihandform: Form 487">
                <a:extLst>
                  <a:ext uri="{FF2B5EF4-FFF2-40B4-BE49-F238E27FC236}">
                    <a16:creationId xmlns:a16="http://schemas.microsoft.com/office/drawing/2014/main" id="{C3C669D8-0660-4224-923D-78FAE40DE6DA}"/>
                  </a:ext>
                </a:extLst>
              </p:cNvPr>
              <p:cNvSpPr/>
              <p:nvPr/>
            </p:nvSpPr>
            <p:spPr>
              <a:xfrm>
                <a:off x="8925295" y="5765052"/>
                <a:ext cx="687053" cy="153695"/>
              </a:xfrm>
              <a:custGeom>
                <a:avLst/>
                <a:gdLst>
                  <a:gd name="connsiteX0" fmla="*/ 687058 w 687053"/>
                  <a:gd name="connsiteY0" fmla="*/ 688 h 153695"/>
                  <a:gd name="connsiteX1" fmla="*/ 4 w 687053"/>
                  <a:gd name="connsiteY1" fmla="*/ 688 h 153695"/>
                  <a:gd name="connsiteX2" fmla="*/ 4 w 687053"/>
                  <a:gd name="connsiteY2" fmla="*/ 154384 h 153695"/>
                  <a:gd name="connsiteX3" fmla="*/ 687058 w 687053"/>
                  <a:gd name="connsiteY3" fmla="*/ 154384 h 153695"/>
                  <a:gd name="connsiteX4" fmla="*/ 687058 w 687053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7053" h="153695">
                    <a:moveTo>
                      <a:pt x="687058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687058" y="154384"/>
                    </a:lnTo>
                    <a:lnTo>
                      <a:pt x="687058" y="688"/>
                    </a:lnTo>
                    <a:close/>
                  </a:path>
                </a:pathLst>
              </a:custGeom>
              <a:solidFill>
                <a:srgbClr val="242629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89" name="Textfeld 488">
                <a:extLst>
                  <a:ext uri="{FF2B5EF4-FFF2-40B4-BE49-F238E27FC236}">
                    <a16:creationId xmlns:a16="http://schemas.microsoft.com/office/drawing/2014/main" id="{AB20D9F6-E051-41AA-883E-7489028EC2B3}"/>
                  </a:ext>
                </a:extLst>
              </p:cNvPr>
              <p:cNvSpPr txBox="1"/>
              <p:nvPr/>
            </p:nvSpPr>
            <p:spPr>
              <a:xfrm>
                <a:off x="8891465" y="5756475"/>
                <a:ext cx="754713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FFAF0"/>
                    </a:solidFill>
                    <a:latin typeface="Arial"/>
                    <a:cs typeface="Arial"/>
                    <a:sym typeface="Arial"/>
                    <a:rtl val="0"/>
                  </a:rPr>
                  <a:t>E20 Biological Object</a:t>
                </a:r>
              </a:p>
            </p:txBody>
          </p:sp>
        </p:grpSp>
        <p:grpSp>
          <p:nvGrpSpPr>
            <p:cNvPr id="490" name="Grafik 12">
              <a:extLst>
                <a:ext uri="{FF2B5EF4-FFF2-40B4-BE49-F238E27FC236}">
                  <a16:creationId xmlns:a16="http://schemas.microsoft.com/office/drawing/2014/main" id="{F3568D5D-B781-49CF-B0F4-E62F53EF1BF4}"/>
                </a:ext>
              </a:extLst>
            </p:cNvPr>
            <p:cNvGrpSpPr/>
            <p:nvPr/>
          </p:nvGrpSpPr>
          <p:grpSpPr>
            <a:xfrm>
              <a:off x="9346702" y="5612082"/>
              <a:ext cx="29871" cy="151219"/>
              <a:chOff x="9346702" y="5612082"/>
              <a:chExt cx="29871" cy="151219"/>
            </a:xfrm>
          </p:grpSpPr>
          <p:sp>
            <p:nvSpPr>
              <p:cNvPr id="491" name="Freihandform: Form 490">
                <a:extLst>
                  <a:ext uri="{FF2B5EF4-FFF2-40B4-BE49-F238E27FC236}">
                    <a16:creationId xmlns:a16="http://schemas.microsoft.com/office/drawing/2014/main" id="{6F58BB20-C1D1-4A24-B196-2936062BE360}"/>
                  </a:ext>
                </a:extLst>
              </p:cNvPr>
              <p:cNvSpPr/>
              <p:nvPr/>
            </p:nvSpPr>
            <p:spPr>
              <a:xfrm>
                <a:off x="9361638" y="5612082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92" name="Freihandform: Form 491">
                <a:extLst>
                  <a:ext uri="{FF2B5EF4-FFF2-40B4-BE49-F238E27FC236}">
                    <a16:creationId xmlns:a16="http://schemas.microsoft.com/office/drawing/2014/main" id="{4E6E8054-223B-49DB-9272-6FEC24D4A8D1}"/>
                  </a:ext>
                </a:extLst>
              </p:cNvPr>
              <p:cNvSpPr/>
              <p:nvPr/>
            </p:nvSpPr>
            <p:spPr>
              <a:xfrm>
                <a:off x="9346702" y="5720608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93" name="Grafik 12">
              <a:extLst>
                <a:ext uri="{FF2B5EF4-FFF2-40B4-BE49-F238E27FC236}">
                  <a16:creationId xmlns:a16="http://schemas.microsoft.com/office/drawing/2014/main" id="{C4A0151E-46C4-4728-9984-4DC7A92783B8}"/>
                </a:ext>
              </a:extLst>
            </p:cNvPr>
            <p:cNvGrpSpPr/>
            <p:nvPr/>
          </p:nvGrpSpPr>
          <p:grpSpPr>
            <a:xfrm>
              <a:off x="9268822" y="5919473"/>
              <a:ext cx="1306937" cy="244760"/>
              <a:chOff x="9268822" y="5919473"/>
              <a:chExt cx="1306937" cy="244760"/>
            </a:xfrm>
          </p:grpSpPr>
          <p:sp>
            <p:nvSpPr>
              <p:cNvPr id="494" name="Freihandform: Form 493">
                <a:extLst>
                  <a:ext uri="{FF2B5EF4-FFF2-40B4-BE49-F238E27FC236}">
                    <a16:creationId xmlns:a16="http://schemas.microsoft.com/office/drawing/2014/main" id="{991FAB9C-06CA-4104-B9B8-A19FCC9D9371}"/>
                  </a:ext>
                </a:extLst>
              </p:cNvPr>
              <p:cNvSpPr/>
              <p:nvPr/>
            </p:nvSpPr>
            <p:spPr>
              <a:xfrm>
                <a:off x="9268822" y="5919473"/>
                <a:ext cx="1264263" cy="229817"/>
              </a:xfrm>
              <a:custGeom>
                <a:avLst/>
                <a:gdLst>
                  <a:gd name="connsiteX0" fmla="*/ 4 w 1264263"/>
                  <a:gd name="connsiteY0" fmla="*/ 688 h 229817"/>
                  <a:gd name="connsiteX1" fmla="*/ 4 w 1264263"/>
                  <a:gd name="connsiteY1" fmla="*/ 230506 h 229817"/>
                  <a:gd name="connsiteX2" fmla="*/ 1264268 w 1264263"/>
                  <a:gd name="connsiteY2" fmla="*/ 230506 h 22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64263" h="229817">
                    <a:moveTo>
                      <a:pt x="4" y="688"/>
                    </a:moveTo>
                    <a:cubicBezTo>
                      <a:pt x="4" y="91753"/>
                      <a:pt x="4" y="230506"/>
                      <a:pt x="4" y="230506"/>
                    </a:cubicBezTo>
                    <a:cubicBezTo>
                      <a:pt x="4" y="230506"/>
                      <a:pt x="1264268" y="230506"/>
                      <a:pt x="1264268" y="230506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95" name="Freihandform: Form 494">
                <a:extLst>
                  <a:ext uri="{FF2B5EF4-FFF2-40B4-BE49-F238E27FC236}">
                    <a16:creationId xmlns:a16="http://schemas.microsoft.com/office/drawing/2014/main" id="{0A9CEE49-03AD-4336-B029-903131333E4E}"/>
                  </a:ext>
                </a:extLst>
              </p:cNvPr>
              <p:cNvSpPr/>
              <p:nvPr/>
            </p:nvSpPr>
            <p:spPr>
              <a:xfrm>
                <a:off x="10533085" y="6134348"/>
                <a:ext cx="42674" cy="29885"/>
              </a:xfrm>
              <a:custGeom>
                <a:avLst/>
                <a:gdLst>
                  <a:gd name="connsiteX0" fmla="*/ 4 w 42674"/>
                  <a:gd name="connsiteY0" fmla="*/ 688 h 29885"/>
                  <a:gd name="connsiteX1" fmla="*/ 42678 w 42674"/>
                  <a:gd name="connsiteY1" fmla="*/ 15631 h 29885"/>
                  <a:gd name="connsiteX2" fmla="*/ 4 w 42674"/>
                  <a:gd name="connsiteY2" fmla="*/ 30573 h 29885"/>
                  <a:gd name="connsiteX3" fmla="*/ 4 w 42674"/>
                  <a:gd name="connsiteY3" fmla="*/ 688 h 29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74" h="29885">
                    <a:moveTo>
                      <a:pt x="4" y="688"/>
                    </a:moveTo>
                    <a:lnTo>
                      <a:pt x="42678" y="15631"/>
                    </a:lnTo>
                    <a:lnTo>
                      <a:pt x="4" y="30573"/>
                    </a:lnTo>
                    <a:lnTo>
                      <a:pt x="4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96" name="Grafik 12">
              <a:extLst>
                <a:ext uri="{FF2B5EF4-FFF2-40B4-BE49-F238E27FC236}">
                  <a16:creationId xmlns:a16="http://schemas.microsoft.com/office/drawing/2014/main" id="{A6B48356-607E-4926-8B57-D6E42EB33B09}"/>
                </a:ext>
              </a:extLst>
            </p:cNvPr>
            <p:cNvGrpSpPr/>
            <p:nvPr/>
          </p:nvGrpSpPr>
          <p:grpSpPr>
            <a:xfrm>
              <a:off x="8979704" y="5611612"/>
              <a:ext cx="749272" cy="152841"/>
              <a:chOff x="8979704" y="5611612"/>
              <a:chExt cx="749272" cy="152841"/>
            </a:xfrm>
          </p:grpSpPr>
          <p:sp>
            <p:nvSpPr>
              <p:cNvPr id="497" name="Freihandform: Form 496">
                <a:extLst>
                  <a:ext uri="{FF2B5EF4-FFF2-40B4-BE49-F238E27FC236}">
                    <a16:creationId xmlns:a16="http://schemas.microsoft.com/office/drawing/2014/main" id="{8FBB6F7E-F1D1-4979-987B-D961F7EADC4E}"/>
                  </a:ext>
                </a:extLst>
              </p:cNvPr>
              <p:cNvSpPr/>
              <p:nvPr/>
            </p:nvSpPr>
            <p:spPr>
              <a:xfrm>
                <a:off x="8979704" y="5611612"/>
                <a:ext cx="734336" cy="110148"/>
              </a:xfrm>
              <a:custGeom>
                <a:avLst/>
                <a:gdLst>
                  <a:gd name="connsiteX0" fmla="*/ 4 w 734336"/>
                  <a:gd name="connsiteY0" fmla="*/ 688 h 110148"/>
                  <a:gd name="connsiteX1" fmla="*/ 4 w 734336"/>
                  <a:gd name="connsiteY1" fmla="*/ 102896 h 110148"/>
                  <a:gd name="connsiteX2" fmla="*/ 734341 w 734336"/>
                  <a:gd name="connsiteY2" fmla="*/ 102896 h 110148"/>
                  <a:gd name="connsiteX3" fmla="*/ 734341 w 734336"/>
                  <a:gd name="connsiteY3" fmla="*/ 110837 h 110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4336" h="110148">
                    <a:moveTo>
                      <a:pt x="4" y="688"/>
                    </a:moveTo>
                    <a:cubicBezTo>
                      <a:pt x="4" y="49273"/>
                      <a:pt x="4" y="102896"/>
                      <a:pt x="4" y="102896"/>
                    </a:cubicBezTo>
                    <a:cubicBezTo>
                      <a:pt x="4" y="102896"/>
                      <a:pt x="734341" y="102896"/>
                      <a:pt x="734341" y="102896"/>
                    </a:cubicBezTo>
                    <a:cubicBezTo>
                      <a:pt x="734341" y="102896"/>
                      <a:pt x="734341" y="110837"/>
                      <a:pt x="734341" y="110837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98" name="Freihandform: Form 497">
                <a:extLst>
                  <a:ext uri="{FF2B5EF4-FFF2-40B4-BE49-F238E27FC236}">
                    <a16:creationId xmlns:a16="http://schemas.microsoft.com/office/drawing/2014/main" id="{1BD5C1C9-4C84-4738-A108-74F1E2449F14}"/>
                  </a:ext>
                </a:extLst>
              </p:cNvPr>
              <p:cNvSpPr/>
              <p:nvPr/>
            </p:nvSpPr>
            <p:spPr>
              <a:xfrm>
                <a:off x="9699105" y="5721760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99" name="Grafik 12">
              <a:extLst>
                <a:ext uri="{FF2B5EF4-FFF2-40B4-BE49-F238E27FC236}">
                  <a16:creationId xmlns:a16="http://schemas.microsoft.com/office/drawing/2014/main" id="{F097733C-C769-4209-B64D-06502A3AD0E1}"/>
                </a:ext>
              </a:extLst>
            </p:cNvPr>
            <p:cNvGrpSpPr/>
            <p:nvPr/>
          </p:nvGrpSpPr>
          <p:grpSpPr>
            <a:xfrm>
              <a:off x="8528425" y="5765052"/>
              <a:ext cx="320055" cy="153695"/>
              <a:chOff x="8528425" y="5765052"/>
              <a:chExt cx="320055" cy="153695"/>
            </a:xfrm>
          </p:grpSpPr>
          <p:sp>
            <p:nvSpPr>
              <p:cNvPr id="500" name="Freihandform: Form 499">
                <a:extLst>
                  <a:ext uri="{FF2B5EF4-FFF2-40B4-BE49-F238E27FC236}">
                    <a16:creationId xmlns:a16="http://schemas.microsoft.com/office/drawing/2014/main" id="{41136462-05F2-4E37-B8E7-860F18068011}"/>
                  </a:ext>
                </a:extLst>
              </p:cNvPr>
              <p:cNvSpPr/>
              <p:nvPr/>
            </p:nvSpPr>
            <p:spPr>
              <a:xfrm>
                <a:off x="8528425" y="5765052"/>
                <a:ext cx="320055" cy="153695"/>
              </a:xfrm>
              <a:custGeom>
                <a:avLst/>
                <a:gdLst>
                  <a:gd name="connsiteX0" fmla="*/ 320060 w 320055"/>
                  <a:gd name="connsiteY0" fmla="*/ 688 h 153695"/>
                  <a:gd name="connsiteX1" fmla="*/ 4 w 320055"/>
                  <a:gd name="connsiteY1" fmla="*/ 688 h 153695"/>
                  <a:gd name="connsiteX2" fmla="*/ 4 w 320055"/>
                  <a:gd name="connsiteY2" fmla="*/ 154384 h 153695"/>
                  <a:gd name="connsiteX3" fmla="*/ 320060 w 320055"/>
                  <a:gd name="connsiteY3" fmla="*/ 154384 h 153695"/>
                  <a:gd name="connsiteX4" fmla="*/ 320060 w 320055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0055" h="153695">
                    <a:moveTo>
                      <a:pt x="320060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320060" y="154384"/>
                    </a:lnTo>
                    <a:lnTo>
                      <a:pt x="320060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01" name="Textfeld 500">
                <a:extLst>
                  <a:ext uri="{FF2B5EF4-FFF2-40B4-BE49-F238E27FC236}">
                    <a16:creationId xmlns:a16="http://schemas.microsoft.com/office/drawing/2014/main" id="{DBCAD554-299D-463D-8630-4F7BB93252C2}"/>
                  </a:ext>
                </a:extLst>
              </p:cNvPr>
              <p:cNvSpPr txBox="1"/>
              <p:nvPr/>
            </p:nvSpPr>
            <p:spPr>
              <a:xfrm>
                <a:off x="8483927" y="5756475"/>
                <a:ext cx="409052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E27 Site</a:t>
                </a:r>
              </a:p>
            </p:txBody>
          </p:sp>
        </p:grpSp>
        <p:grpSp>
          <p:nvGrpSpPr>
            <p:cNvPr id="502" name="Grafik 12">
              <a:extLst>
                <a:ext uri="{FF2B5EF4-FFF2-40B4-BE49-F238E27FC236}">
                  <a16:creationId xmlns:a16="http://schemas.microsoft.com/office/drawing/2014/main" id="{34CB9467-3D58-4852-8D5E-C8C5F1E4BEDB}"/>
                </a:ext>
              </a:extLst>
            </p:cNvPr>
            <p:cNvGrpSpPr/>
            <p:nvPr/>
          </p:nvGrpSpPr>
          <p:grpSpPr>
            <a:xfrm>
              <a:off x="8673517" y="5612082"/>
              <a:ext cx="29871" cy="151219"/>
              <a:chOff x="8673517" y="5612082"/>
              <a:chExt cx="29871" cy="151219"/>
            </a:xfrm>
          </p:grpSpPr>
          <p:sp>
            <p:nvSpPr>
              <p:cNvPr id="503" name="Freihandform: Form 502">
                <a:extLst>
                  <a:ext uri="{FF2B5EF4-FFF2-40B4-BE49-F238E27FC236}">
                    <a16:creationId xmlns:a16="http://schemas.microsoft.com/office/drawing/2014/main" id="{088B3A5E-C277-495F-B2E9-743B5FAA93B4}"/>
                  </a:ext>
                </a:extLst>
              </p:cNvPr>
              <p:cNvSpPr/>
              <p:nvPr/>
            </p:nvSpPr>
            <p:spPr>
              <a:xfrm>
                <a:off x="8688453" y="5612082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04" name="Freihandform: Form 503">
                <a:extLst>
                  <a:ext uri="{FF2B5EF4-FFF2-40B4-BE49-F238E27FC236}">
                    <a16:creationId xmlns:a16="http://schemas.microsoft.com/office/drawing/2014/main" id="{BC12971B-2962-4F18-B71F-19C3A86C9A6E}"/>
                  </a:ext>
                </a:extLst>
              </p:cNvPr>
              <p:cNvSpPr/>
              <p:nvPr/>
            </p:nvSpPr>
            <p:spPr>
              <a:xfrm>
                <a:off x="8673517" y="5720608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505" name="Grafik 12">
              <a:extLst>
                <a:ext uri="{FF2B5EF4-FFF2-40B4-BE49-F238E27FC236}">
                  <a16:creationId xmlns:a16="http://schemas.microsoft.com/office/drawing/2014/main" id="{8F54F7C9-757F-48C4-97E8-3E6BA140209A}"/>
                </a:ext>
              </a:extLst>
            </p:cNvPr>
            <p:cNvGrpSpPr/>
            <p:nvPr/>
          </p:nvGrpSpPr>
          <p:grpSpPr>
            <a:xfrm>
              <a:off x="1401846" y="5765052"/>
              <a:ext cx="652914" cy="153695"/>
              <a:chOff x="1401846" y="5765052"/>
              <a:chExt cx="652914" cy="153695"/>
            </a:xfrm>
          </p:grpSpPr>
          <p:sp>
            <p:nvSpPr>
              <p:cNvPr id="506" name="Freihandform: Form 505">
                <a:extLst>
                  <a:ext uri="{FF2B5EF4-FFF2-40B4-BE49-F238E27FC236}">
                    <a16:creationId xmlns:a16="http://schemas.microsoft.com/office/drawing/2014/main" id="{4464B3F2-C5B6-4B51-B1BD-CD42F01191E4}"/>
                  </a:ext>
                </a:extLst>
              </p:cNvPr>
              <p:cNvSpPr/>
              <p:nvPr/>
            </p:nvSpPr>
            <p:spPr>
              <a:xfrm>
                <a:off x="1401846" y="5765052"/>
                <a:ext cx="652914" cy="153695"/>
              </a:xfrm>
              <a:custGeom>
                <a:avLst/>
                <a:gdLst>
                  <a:gd name="connsiteX0" fmla="*/ 652918 w 652914"/>
                  <a:gd name="connsiteY0" fmla="*/ 688 h 153695"/>
                  <a:gd name="connsiteX1" fmla="*/ 4 w 652914"/>
                  <a:gd name="connsiteY1" fmla="*/ 688 h 153695"/>
                  <a:gd name="connsiteX2" fmla="*/ 4 w 652914"/>
                  <a:gd name="connsiteY2" fmla="*/ 154384 h 153695"/>
                  <a:gd name="connsiteX3" fmla="*/ 652918 w 652914"/>
                  <a:gd name="connsiteY3" fmla="*/ 154384 h 153695"/>
                  <a:gd name="connsiteX4" fmla="*/ 652918 w 652914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2914" h="153695">
                    <a:moveTo>
                      <a:pt x="652918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652918" y="154384"/>
                    </a:lnTo>
                    <a:lnTo>
                      <a:pt x="652918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07" name="Textfeld 506">
                <a:extLst>
                  <a:ext uri="{FF2B5EF4-FFF2-40B4-BE49-F238E27FC236}">
                    <a16:creationId xmlns:a16="http://schemas.microsoft.com/office/drawing/2014/main" id="{47905685-B37C-4ACF-A574-0878EDC0003E}"/>
                  </a:ext>
                </a:extLst>
              </p:cNvPr>
              <p:cNvSpPr txBox="1"/>
              <p:nvPr/>
            </p:nvSpPr>
            <p:spPr>
              <a:xfrm>
                <a:off x="1378684" y="5756475"/>
                <a:ext cx="699236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E59 Primitive Value</a:t>
                </a:r>
              </a:p>
            </p:txBody>
          </p:sp>
        </p:grpSp>
        <p:grpSp>
          <p:nvGrpSpPr>
            <p:cNvPr id="508" name="Grafik 12">
              <a:extLst>
                <a:ext uri="{FF2B5EF4-FFF2-40B4-BE49-F238E27FC236}">
                  <a16:creationId xmlns:a16="http://schemas.microsoft.com/office/drawing/2014/main" id="{494D4611-B09D-48BF-9F75-27F88C63B1BF}"/>
                </a:ext>
              </a:extLst>
            </p:cNvPr>
            <p:cNvGrpSpPr/>
            <p:nvPr/>
          </p:nvGrpSpPr>
          <p:grpSpPr>
            <a:xfrm>
              <a:off x="2055955" y="5867515"/>
              <a:ext cx="598376" cy="204799"/>
              <a:chOff x="2055955" y="5867515"/>
              <a:chExt cx="598376" cy="204799"/>
            </a:xfrm>
          </p:grpSpPr>
          <p:sp>
            <p:nvSpPr>
              <p:cNvPr id="509" name="Freihandform: Form 508">
                <a:extLst>
                  <a:ext uri="{FF2B5EF4-FFF2-40B4-BE49-F238E27FC236}">
                    <a16:creationId xmlns:a16="http://schemas.microsoft.com/office/drawing/2014/main" id="{FF88206E-4E46-4069-9E11-3D4DAE1171D3}"/>
                  </a:ext>
                </a:extLst>
              </p:cNvPr>
              <p:cNvSpPr/>
              <p:nvPr/>
            </p:nvSpPr>
            <p:spPr>
              <a:xfrm>
                <a:off x="2055955" y="5867515"/>
                <a:ext cx="583440" cy="162106"/>
              </a:xfrm>
              <a:custGeom>
                <a:avLst/>
                <a:gdLst>
                  <a:gd name="connsiteX0" fmla="*/ 4 w 583440"/>
                  <a:gd name="connsiteY0" fmla="*/ 688 h 162106"/>
                  <a:gd name="connsiteX1" fmla="*/ 583445 w 583440"/>
                  <a:gd name="connsiteY1" fmla="*/ 688 h 162106"/>
                  <a:gd name="connsiteX2" fmla="*/ 583445 w 583440"/>
                  <a:gd name="connsiteY2" fmla="*/ 162794 h 16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3440" h="162106">
                    <a:moveTo>
                      <a:pt x="4" y="688"/>
                    </a:moveTo>
                    <a:cubicBezTo>
                      <a:pt x="261212" y="688"/>
                      <a:pt x="583445" y="688"/>
                      <a:pt x="583445" y="688"/>
                    </a:cubicBezTo>
                    <a:cubicBezTo>
                      <a:pt x="583445" y="688"/>
                      <a:pt x="583445" y="162794"/>
                      <a:pt x="583445" y="16279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0" name="Freihandform: Form 509">
                <a:extLst>
                  <a:ext uri="{FF2B5EF4-FFF2-40B4-BE49-F238E27FC236}">
                    <a16:creationId xmlns:a16="http://schemas.microsoft.com/office/drawing/2014/main" id="{7E5D1A93-6B3C-46E2-869A-C21A4E6901FD}"/>
                  </a:ext>
                </a:extLst>
              </p:cNvPr>
              <p:cNvSpPr/>
              <p:nvPr/>
            </p:nvSpPr>
            <p:spPr>
              <a:xfrm>
                <a:off x="2624460" y="6029622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511" name="Grafik 12">
              <a:extLst>
                <a:ext uri="{FF2B5EF4-FFF2-40B4-BE49-F238E27FC236}">
                  <a16:creationId xmlns:a16="http://schemas.microsoft.com/office/drawing/2014/main" id="{8DBE0C73-A1AA-4EBE-8BE5-B670FBEC0F34}"/>
                </a:ext>
              </a:extLst>
            </p:cNvPr>
            <p:cNvGrpSpPr/>
            <p:nvPr/>
          </p:nvGrpSpPr>
          <p:grpSpPr>
            <a:xfrm>
              <a:off x="1472258" y="5919473"/>
              <a:ext cx="29871" cy="151219"/>
              <a:chOff x="1472258" y="5919473"/>
              <a:chExt cx="29871" cy="151219"/>
            </a:xfrm>
          </p:grpSpPr>
          <p:sp>
            <p:nvSpPr>
              <p:cNvPr id="512" name="Freihandform: Form 511">
                <a:extLst>
                  <a:ext uri="{FF2B5EF4-FFF2-40B4-BE49-F238E27FC236}">
                    <a16:creationId xmlns:a16="http://schemas.microsoft.com/office/drawing/2014/main" id="{970F026D-E139-45AA-96DF-9EA8100342BC}"/>
                  </a:ext>
                </a:extLst>
              </p:cNvPr>
              <p:cNvSpPr/>
              <p:nvPr/>
            </p:nvSpPr>
            <p:spPr>
              <a:xfrm>
                <a:off x="1487194" y="5919473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3" name="Freihandform: Form 512">
                <a:extLst>
                  <a:ext uri="{FF2B5EF4-FFF2-40B4-BE49-F238E27FC236}">
                    <a16:creationId xmlns:a16="http://schemas.microsoft.com/office/drawing/2014/main" id="{42954DDF-BDD3-4674-A21A-12B4FDAA8AB7}"/>
                  </a:ext>
                </a:extLst>
              </p:cNvPr>
              <p:cNvSpPr/>
              <p:nvPr/>
            </p:nvSpPr>
            <p:spPr>
              <a:xfrm>
                <a:off x="1472258" y="6027999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514" name="Grafik 12">
              <a:extLst>
                <a:ext uri="{FF2B5EF4-FFF2-40B4-BE49-F238E27FC236}">
                  <a16:creationId xmlns:a16="http://schemas.microsoft.com/office/drawing/2014/main" id="{AFF73ED3-392D-4F63-9A70-15D029655D44}"/>
                </a:ext>
              </a:extLst>
            </p:cNvPr>
            <p:cNvGrpSpPr/>
            <p:nvPr/>
          </p:nvGrpSpPr>
          <p:grpSpPr>
            <a:xfrm>
              <a:off x="1879796" y="5919473"/>
              <a:ext cx="29871" cy="151219"/>
              <a:chOff x="1879796" y="5919473"/>
              <a:chExt cx="29871" cy="151219"/>
            </a:xfrm>
          </p:grpSpPr>
          <p:sp>
            <p:nvSpPr>
              <p:cNvPr id="515" name="Freihandform: Form 514">
                <a:extLst>
                  <a:ext uri="{FF2B5EF4-FFF2-40B4-BE49-F238E27FC236}">
                    <a16:creationId xmlns:a16="http://schemas.microsoft.com/office/drawing/2014/main" id="{DE80AAA2-70D7-4D94-9BDC-53930BE24E3E}"/>
                  </a:ext>
                </a:extLst>
              </p:cNvPr>
              <p:cNvSpPr/>
              <p:nvPr/>
            </p:nvSpPr>
            <p:spPr>
              <a:xfrm>
                <a:off x="1894732" y="5919473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6" name="Freihandform: Form 515">
                <a:extLst>
                  <a:ext uri="{FF2B5EF4-FFF2-40B4-BE49-F238E27FC236}">
                    <a16:creationId xmlns:a16="http://schemas.microsoft.com/office/drawing/2014/main" id="{5CF88F64-84F7-4535-9CE4-E129C9CBF95F}"/>
                  </a:ext>
                </a:extLst>
              </p:cNvPr>
              <p:cNvSpPr/>
              <p:nvPr/>
            </p:nvSpPr>
            <p:spPr>
              <a:xfrm>
                <a:off x="1879796" y="6027999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517" name="Grafik 12">
              <a:extLst>
                <a:ext uri="{FF2B5EF4-FFF2-40B4-BE49-F238E27FC236}">
                  <a16:creationId xmlns:a16="http://schemas.microsoft.com/office/drawing/2014/main" id="{930987B8-7667-4F52-BB72-900A08B99301}"/>
                </a:ext>
              </a:extLst>
            </p:cNvPr>
            <p:cNvGrpSpPr/>
            <p:nvPr/>
          </p:nvGrpSpPr>
          <p:grpSpPr>
            <a:xfrm>
              <a:off x="480084" y="6072443"/>
              <a:ext cx="439543" cy="153695"/>
              <a:chOff x="480084" y="6072443"/>
              <a:chExt cx="439543" cy="153695"/>
            </a:xfrm>
          </p:grpSpPr>
          <p:sp>
            <p:nvSpPr>
              <p:cNvPr id="518" name="Freihandform: Form 517">
                <a:extLst>
                  <a:ext uri="{FF2B5EF4-FFF2-40B4-BE49-F238E27FC236}">
                    <a16:creationId xmlns:a16="http://schemas.microsoft.com/office/drawing/2014/main" id="{86DA525C-E93C-4ADB-AEB1-FC6457AF11DE}"/>
                  </a:ext>
                </a:extLst>
              </p:cNvPr>
              <p:cNvSpPr/>
              <p:nvPr/>
            </p:nvSpPr>
            <p:spPr>
              <a:xfrm>
                <a:off x="480084" y="6072443"/>
                <a:ext cx="439543" cy="153695"/>
              </a:xfrm>
              <a:custGeom>
                <a:avLst/>
                <a:gdLst>
                  <a:gd name="connsiteX0" fmla="*/ 439548 w 439543"/>
                  <a:gd name="connsiteY0" fmla="*/ 688 h 153695"/>
                  <a:gd name="connsiteX1" fmla="*/ 4 w 439543"/>
                  <a:gd name="connsiteY1" fmla="*/ 688 h 153695"/>
                  <a:gd name="connsiteX2" fmla="*/ 4 w 439543"/>
                  <a:gd name="connsiteY2" fmla="*/ 154384 h 153695"/>
                  <a:gd name="connsiteX3" fmla="*/ 439548 w 439543"/>
                  <a:gd name="connsiteY3" fmla="*/ 154384 h 153695"/>
                  <a:gd name="connsiteX4" fmla="*/ 439548 w 439543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9543" h="153695">
                    <a:moveTo>
                      <a:pt x="439548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439548" y="154384"/>
                    </a:lnTo>
                    <a:lnTo>
                      <a:pt x="439548" y="688"/>
                    </a:lnTo>
                    <a:close/>
                  </a:path>
                </a:pathLst>
              </a:custGeom>
              <a:solidFill>
                <a:srgbClr val="242629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9" name="Textfeld 518">
                <a:extLst>
                  <a:ext uri="{FF2B5EF4-FFF2-40B4-BE49-F238E27FC236}">
                    <a16:creationId xmlns:a16="http://schemas.microsoft.com/office/drawing/2014/main" id="{BB1CE1D5-B4F1-44B4-AF9F-ACA3539C5572}"/>
                  </a:ext>
                </a:extLst>
              </p:cNvPr>
              <p:cNvSpPr txBox="1"/>
              <p:nvPr/>
            </p:nvSpPr>
            <p:spPr>
              <a:xfrm>
                <a:off x="441987" y="6063866"/>
                <a:ext cx="515738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FFAF0"/>
                    </a:solidFill>
                    <a:latin typeface="Arial"/>
                    <a:cs typeface="Arial"/>
                    <a:sym typeface="Arial"/>
                    <a:rtl val="0"/>
                  </a:rPr>
                  <a:t>E60 Number</a:t>
                </a:r>
              </a:p>
            </p:txBody>
          </p:sp>
        </p:grpSp>
        <p:grpSp>
          <p:nvGrpSpPr>
            <p:cNvPr id="520" name="Grafik 12">
              <a:extLst>
                <a:ext uri="{FF2B5EF4-FFF2-40B4-BE49-F238E27FC236}">
                  <a16:creationId xmlns:a16="http://schemas.microsoft.com/office/drawing/2014/main" id="{65822734-4CA5-4D8F-A4C6-437D123A2FB4}"/>
                </a:ext>
              </a:extLst>
            </p:cNvPr>
            <p:cNvGrpSpPr/>
            <p:nvPr/>
          </p:nvGrpSpPr>
          <p:grpSpPr>
            <a:xfrm>
              <a:off x="684920" y="5867515"/>
              <a:ext cx="716541" cy="204799"/>
              <a:chOff x="684920" y="5867515"/>
              <a:chExt cx="716541" cy="204799"/>
            </a:xfrm>
          </p:grpSpPr>
          <p:sp>
            <p:nvSpPr>
              <p:cNvPr id="521" name="Freihandform: Form 520">
                <a:extLst>
                  <a:ext uri="{FF2B5EF4-FFF2-40B4-BE49-F238E27FC236}">
                    <a16:creationId xmlns:a16="http://schemas.microsoft.com/office/drawing/2014/main" id="{813A1186-39FA-4CCB-8D72-199EC94F95AB}"/>
                  </a:ext>
                </a:extLst>
              </p:cNvPr>
              <p:cNvSpPr/>
              <p:nvPr/>
            </p:nvSpPr>
            <p:spPr>
              <a:xfrm>
                <a:off x="699856" y="5867515"/>
                <a:ext cx="701605" cy="162106"/>
              </a:xfrm>
              <a:custGeom>
                <a:avLst/>
                <a:gdLst>
                  <a:gd name="connsiteX0" fmla="*/ 701609 w 701605"/>
                  <a:gd name="connsiteY0" fmla="*/ 688 h 162106"/>
                  <a:gd name="connsiteX1" fmla="*/ 4 w 701605"/>
                  <a:gd name="connsiteY1" fmla="*/ 688 h 162106"/>
                  <a:gd name="connsiteX2" fmla="*/ 4 w 701605"/>
                  <a:gd name="connsiteY2" fmla="*/ 162794 h 16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01605" h="162106">
                    <a:moveTo>
                      <a:pt x="701609" y="688"/>
                    </a:moveTo>
                    <a:cubicBezTo>
                      <a:pt x="400501" y="688"/>
                      <a:pt x="4" y="688"/>
                      <a:pt x="4" y="688"/>
                    </a:cubicBezTo>
                    <a:cubicBezTo>
                      <a:pt x="4" y="688"/>
                      <a:pt x="4" y="162794"/>
                      <a:pt x="4" y="16279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2" name="Freihandform: Form 521">
                <a:extLst>
                  <a:ext uri="{FF2B5EF4-FFF2-40B4-BE49-F238E27FC236}">
                    <a16:creationId xmlns:a16="http://schemas.microsoft.com/office/drawing/2014/main" id="{20F4059D-2378-45C3-94D8-03A0E5A660A8}"/>
                  </a:ext>
                </a:extLst>
              </p:cNvPr>
              <p:cNvSpPr/>
              <p:nvPr/>
            </p:nvSpPr>
            <p:spPr>
              <a:xfrm>
                <a:off x="684920" y="6029622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523" name="Grafik 12">
              <a:extLst>
                <a:ext uri="{FF2B5EF4-FFF2-40B4-BE49-F238E27FC236}">
                  <a16:creationId xmlns:a16="http://schemas.microsoft.com/office/drawing/2014/main" id="{359D88EB-7E55-4215-A1A5-9F102589CF18}"/>
                </a:ext>
              </a:extLst>
            </p:cNvPr>
            <p:cNvGrpSpPr/>
            <p:nvPr/>
          </p:nvGrpSpPr>
          <p:grpSpPr>
            <a:xfrm>
              <a:off x="17070" y="6072443"/>
              <a:ext cx="384067" cy="153695"/>
              <a:chOff x="17070" y="6072443"/>
              <a:chExt cx="384067" cy="153695"/>
            </a:xfrm>
          </p:grpSpPr>
          <p:sp>
            <p:nvSpPr>
              <p:cNvPr id="524" name="Freihandform: Form 523">
                <a:extLst>
                  <a:ext uri="{FF2B5EF4-FFF2-40B4-BE49-F238E27FC236}">
                    <a16:creationId xmlns:a16="http://schemas.microsoft.com/office/drawing/2014/main" id="{256E260B-333D-4BCB-BFEF-4ABE3D3F9F10}"/>
                  </a:ext>
                </a:extLst>
              </p:cNvPr>
              <p:cNvSpPr/>
              <p:nvPr/>
            </p:nvSpPr>
            <p:spPr>
              <a:xfrm>
                <a:off x="17070" y="6072443"/>
                <a:ext cx="384067" cy="153695"/>
              </a:xfrm>
              <a:custGeom>
                <a:avLst/>
                <a:gdLst>
                  <a:gd name="connsiteX0" fmla="*/ 384071 w 384067"/>
                  <a:gd name="connsiteY0" fmla="*/ 688 h 153695"/>
                  <a:gd name="connsiteX1" fmla="*/ 4 w 384067"/>
                  <a:gd name="connsiteY1" fmla="*/ 688 h 153695"/>
                  <a:gd name="connsiteX2" fmla="*/ 4 w 384067"/>
                  <a:gd name="connsiteY2" fmla="*/ 154384 h 153695"/>
                  <a:gd name="connsiteX3" fmla="*/ 384071 w 384067"/>
                  <a:gd name="connsiteY3" fmla="*/ 154384 h 153695"/>
                  <a:gd name="connsiteX4" fmla="*/ 384071 w 384067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4067" h="153695">
                    <a:moveTo>
                      <a:pt x="384071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384071" y="154384"/>
                    </a:lnTo>
                    <a:lnTo>
                      <a:pt x="384071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5" name="Textfeld 524">
                <a:extLst>
                  <a:ext uri="{FF2B5EF4-FFF2-40B4-BE49-F238E27FC236}">
                    <a16:creationId xmlns:a16="http://schemas.microsoft.com/office/drawing/2014/main" id="{1B81BCDA-E313-423D-9510-83C0818B6852}"/>
                  </a:ext>
                </a:extLst>
              </p:cNvPr>
              <p:cNvSpPr txBox="1"/>
              <p:nvPr/>
            </p:nvSpPr>
            <p:spPr>
              <a:xfrm>
                <a:off x="-23161" y="6063866"/>
                <a:ext cx="464529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E62 String</a:t>
                </a:r>
              </a:p>
            </p:txBody>
          </p:sp>
        </p:grpSp>
        <p:grpSp>
          <p:nvGrpSpPr>
            <p:cNvPr id="526" name="Grafik 12">
              <a:extLst>
                <a:ext uri="{FF2B5EF4-FFF2-40B4-BE49-F238E27FC236}">
                  <a16:creationId xmlns:a16="http://schemas.microsoft.com/office/drawing/2014/main" id="{EA93BE75-A153-48F2-A9D3-0F64ABBFE440}"/>
                </a:ext>
              </a:extLst>
            </p:cNvPr>
            <p:cNvGrpSpPr/>
            <p:nvPr/>
          </p:nvGrpSpPr>
          <p:grpSpPr>
            <a:xfrm>
              <a:off x="194168" y="5816283"/>
              <a:ext cx="1206354" cy="255775"/>
              <a:chOff x="194168" y="5816283"/>
              <a:chExt cx="1206354" cy="255775"/>
            </a:xfrm>
          </p:grpSpPr>
          <p:sp>
            <p:nvSpPr>
              <p:cNvPr id="527" name="Freihandform: Form 526">
                <a:extLst>
                  <a:ext uri="{FF2B5EF4-FFF2-40B4-BE49-F238E27FC236}">
                    <a16:creationId xmlns:a16="http://schemas.microsoft.com/office/drawing/2014/main" id="{4A26CE46-A8AF-4EE6-8457-1CC61B76C94C}"/>
                  </a:ext>
                </a:extLst>
              </p:cNvPr>
              <p:cNvSpPr/>
              <p:nvPr/>
            </p:nvSpPr>
            <p:spPr>
              <a:xfrm>
                <a:off x="209104" y="5816283"/>
                <a:ext cx="1191419" cy="213082"/>
              </a:xfrm>
              <a:custGeom>
                <a:avLst/>
                <a:gdLst>
                  <a:gd name="connsiteX0" fmla="*/ 1191423 w 1191419"/>
                  <a:gd name="connsiteY0" fmla="*/ 688 h 213082"/>
                  <a:gd name="connsiteX1" fmla="*/ 4 w 1191419"/>
                  <a:gd name="connsiteY1" fmla="*/ 688 h 213082"/>
                  <a:gd name="connsiteX2" fmla="*/ 4 w 1191419"/>
                  <a:gd name="connsiteY2" fmla="*/ 213770 h 213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91419" h="213082">
                    <a:moveTo>
                      <a:pt x="1191423" y="688"/>
                    </a:moveTo>
                    <a:cubicBezTo>
                      <a:pt x="744838" y="688"/>
                      <a:pt x="4" y="688"/>
                      <a:pt x="4" y="688"/>
                    </a:cubicBezTo>
                    <a:cubicBezTo>
                      <a:pt x="4" y="688"/>
                      <a:pt x="4" y="213770"/>
                      <a:pt x="4" y="213770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8" name="Freihandform: Form 527">
                <a:extLst>
                  <a:ext uri="{FF2B5EF4-FFF2-40B4-BE49-F238E27FC236}">
                    <a16:creationId xmlns:a16="http://schemas.microsoft.com/office/drawing/2014/main" id="{0092FEF1-D8DE-41A5-B7F0-2472600C6792}"/>
                  </a:ext>
                </a:extLst>
              </p:cNvPr>
              <p:cNvSpPr/>
              <p:nvPr/>
            </p:nvSpPr>
            <p:spPr>
              <a:xfrm>
                <a:off x="194168" y="6029366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529" name="Grafik 12">
              <a:extLst>
                <a:ext uri="{FF2B5EF4-FFF2-40B4-BE49-F238E27FC236}">
                  <a16:creationId xmlns:a16="http://schemas.microsoft.com/office/drawing/2014/main" id="{C5E859C0-8737-4577-82D9-26D4FE0CBF29}"/>
                </a:ext>
              </a:extLst>
            </p:cNvPr>
            <p:cNvGrpSpPr/>
            <p:nvPr/>
          </p:nvGrpSpPr>
          <p:grpSpPr>
            <a:xfrm>
              <a:off x="2903975" y="3920702"/>
              <a:ext cx="499287" cy="153695"/>
              <a:chOff x="2903975" y="3920702"/>
              <a:chExt cx="499287" cy="153695"/>
            </a:xfrm>
          </p:grpSpPr>
          <p:sp>
            <p:nvSpPr>
              <p:cNvPr id="530" name="Freihandform: Form 529">
                <a:extLst>
                  <a:ext uri="{FF2B5EF4-FFF2-40B4-BE49-F238E27FC236}">
                    <a16:creationId xmlns:a16="http://schemas.microsoft.com/office/drawing/2014/main" id="{251B0CAD-6DBF-4A4F-9F9A-DF7CD39AA135}"/>
                  </a:ext>
                </a:extLst>
              </p:cNvPr>
              <p:cNvSpPr/>
              <p:nvPr/>
            </p:nvSpPr>
            <p:spPr>
              <a:xfrm>
                <a:off x="2903975" y="3920702"/>
                <a:ext cx="499287" cy="153695"/>
              </a:xfrm>
              <a:custGeom>
                <a:avLst/>
                <a:gdLst>
                  <a:gd name="connsiteX0" fmla="*/ 499291 w 499287"/>
                  <a:gd name="connsiteY0" fmla="*/ 688 h 153695"/>
                  <a:gd name="connsiteX1" fmla="*/ 4 w 499287"/>
                  <a:gd name="connsiteY1" fmla="*/ 688 h 153695"/>
                  <a:gd name="connsiteX2" fmla="*/ 4 w 499287"/>
                  <a:gd name="connsiteY2" fmla="*/ 154384 h 153695"/>
                  <a:gd name="connsiteX3" fmla="*/ 499291 w 499287"/>
                  <a:gd name="connsiteY3" fmla="*/ 154384 h 153695"/>
                  <a:gd name="connsiteX4" fmla="*/ 499291 w 499287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9287" h="153695">
                    <a:moveTo>
                      <a:pt x="499291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499291" y="154384"/>
                    </a:lnTo>
                    <a:lnTo>
                      <a:pt x="499291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1" name="Textfeld 530">
                <a:extLst>
                  <a:ext uri="{FF2B5EF4-FFF2-40B4-BE49-F238E27FC236}">
                    <a16:creationId xmlns:a16="http://schemas.microsoft.com/office/drawing/2014/main" id="{5FAC5D0B-B577-41D4-98B7-EE6F705858A6}"/>
                  </a:ext>
                </a:extLst>
              </p:cNvPr>
              <p:cNvSpPr txBox="1"/>
              <p:nvPr/>
            </p:nvSpPr>
            <p:spPr>
              <a:xfrm>
                <a:off x="2868011" y="3912125"/>
                <a:ext cx="571214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 CRM Entity</a:t>
                </a:r>
              </a:p>
            </p:txBody>
          </p:sp>
        </p:grpSp>
        <p:grpSp>
          <p:nvGrpSpPr>
            <p:cNvPr id="532" name="Grafik 12">
              <a:extLst>
                <a:ext uri="{FF2B5EF4-FFF2-40B4-BE49-F238E27FC236}">
                  <a16:creationId xmlns:a16="http://schemas.microsoft.com/office/drawing/2014/main" id="{42EF8E12-2512-4AF1-BF58-BC44FDB8631E}"/>
                </a:ext>
              </a:extLst>
            </p:cNvPr>
            <p:cNvGrpSpPr/>
            <p:nvPr/>
          </p:nvGrpSpPr>
          <p:grpSpPr>
            <a:xfrm>
              <a:off x="2954117" y="4075123"/>
              <a:ext cx="29871" cy="151219"/>
              <a:chOff x="2954117" y="4075123"/>
              <a:chExt cx="29871" cy="151219"/>
            </a:xfrm>
          </p:grpSpPr>
          <p:sp>
            <p:nvSpPr>
              <p:cNvPr id="533" name="Freihandform: Form 532">
                <a:extLst>
                  <a:ext uri="{FF2B5EF4-FFF2-40B4-BE49-F238E27FC236}">
                    <a16:creationId xmlns:a16="http://schemas.microsoft.com/office/drawing/2014/main" id="{0D2FB529-F802-4481-81CC-48403B8F841D}"/>
                  </a:ext>
                </a:extLst>
              </p:cNvPr>
              <p:cNvSpPr/>
              <p:nvPr/>
            </p:nvSpPr>
            <p:spPr>
              <a:xfrm>
                <a:off x="2969053" y="4075123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5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5"/>
                      <a:pt x="4" y="109215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4" name="Freihandform: Form 533">
                <a:extLst>
                  <a:ext uri="{FF2B5EF4-FFF2-40B4-BE49-F238E27FC236}">
                    <a16:creationId xmlns:a16="http://schemas.microsoft.com/office/drawing/2014/main" id="{754C20BC-B5F6-4ED9-90C3-F05E6E085AF2}"/>
                  </a:ext>
                </a:extLst>
              </p:cNvPr>
              <p:cNvSpPr/>
              <p:nvPr/>
            </p:nvSpPr>
            <p:spPr>
              <a:xfrm>
                <a:off x="2954117" y="4183650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535" name="Grafik 12">
              <a:extLst>
                <a:ext uri="{FF2B5EF4-FFF2-40B4-BE49-F238E27FC236}">
                  <a16:creationId xmlns:a16="http://schemas.microsoft.com/office/drawing/2014/main" id="{157D9699-6444-4A87-A31D-7A8FC79FAB78}"/>
                </a:ext>
              </a:extLst>
            </p:cNvPr>
            <p:cNvGrpSpPr/>
            <p:nvPr/>
          </p:nvGrpSpPr>
          <p:grpSpPr>
            <a:xfrm>
              <a:off x="3218697" y="4075123"/>
              <a:ext cx="4295919" cy="244760"/>
              <a:chOff x="3218697" y="4075123"/>
              <a:chExt cx="4295919" cy="244760"/>
            </a:xfrm>
          </p:grpSpPr>
          <p:sp>
            <p:nvSpPr>
              <p:cNvPr id="536" name="Freihandform: Form 535">
                <a:extLst>
                  <a:ext uri="{FF2B5EF4-FFF2-40B4-BE49-F238E27FC236}">
                    <a16:creationId xmlns:a16="http://schemas.microsoft.com/office/drawing/2014/main" id="{596DC187-51E2-4463-B7B0-89EBC08FB445}"/>
                  </a:ext>
                </a:extLst>
              </p:cNvPr>
              <p:cNvSpPr/>
              <p:nvPr/>
            </p:nvSpPr>
            <p:spPr>
              <a:xfrm>
                <a:off x="3218697" y="4075123"/>
                <a:ext cx="4253245" cy="229818"/>
              </a:xfrm>
              <a:custGeom>
                <a:avLst/>
                <a:gdLst>
                  <a:gd name="connsiteX0" fmla="*/ 4 w 4253245"/>
                  <a:gd name="connsiteY0" fmla="*/ 688 h 229818"/>
                  <a:gd name="connsiteX1" fmla="*/ 4 w 4253245"/>
                  <a:gd name="connsiteY1" fmla="*/ 230506 h 229818"/>
                  <a:gd name="connsiteX2" fmla="*/ 4253250 w 4253245"/>
                  <a:gd name="connsiteY2" fmla="*/ 230506 h 22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53245" h="229818">
                    <a:moveTo>
                      <a:pt x="4" y="688"/>
                    </a:moveTo>
                    <a:cubicBezTo>
                      <a:pt x="4" y="91753"/>
                      <a:pt x="4" y="230506"/>
                      <a:pt x="4" y="230506"/>
                    </a:cubicBezTo>
                    <a:cubicBezTo>
                      <a:pt x="4" y="230506"/>
                      <a:pt x="4253250" y="230506"/>
                      <a:pt x="4253250" y="230506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7" name="Freihandform: Form 536">
                <a:extLst>
                  <a:ext uri="{FF2B5EF4-FFF2-40B4-BE49-F238E27FC236}">
                    <a16:creationId xmlns:a16="http://schemas.microsoft.com/office/drawing/2014/main" id="{BBF119C7-E9C5-4548-8F68-BBC921818056}"/>
                  </a:ext>
                </a:extLst>
              </p:cNvPr>
              <p:cNvSpPr/>
              <p:nvPr/>
            </p:nvSpPr>
            <p:spPr>
              <a:xfrm>
                <a:off x="7471942" y="4289999"/>
                <a:ext cx="42674" cy="29885"/>
              </a:xfrm>
              <a:custGeom>
                <a:avLst/>
                <a:gdLst>
                  <a:gd name="connsiteX0" fmla="*/ 4 w 42674"/>
                  <a:gd name="connsiteY0" fmla="*/ 688 h 29885"/>
                  <a:gd name="connsiteX1" fmla="*/ 42678 w 42674"/>
                  <a:gd name="connsiteY1" fmla="*/ 15631 h 29885"/>
                  <a:gd name="connsiteX2" fmla="*/ 4 w 42674"/>
                  <a:gd name="connsiteY2" fmla="*/ 30573 h 29885"/>
                  <a:gd name="connsiteX3" fmla="*/ 4 w 42674"/>
                  <a:gd name="connsiteY3" fmla="*/ 688 h 29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74" h="29885">
                    <a:moveTo>
                      <a:pt x="4" y="688"/>
                    </a:moveTo>
                    <a:lnTo>
                      <a:pt x="42678" y="15631"/>
                    </a:lnTo>
                    <a:lnTo>
                      <a:pt x="4" y="30573"/>
                    </a:lnTo>
                    <a:lnTo>
                      <a:pt x="4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538" name="Grafik 12">
              <a:extLst>
                <a:ext uri="{FF2B5EF4-FFF2-40B4-BE49-F238E27FC236}">
                  <a16:creationId xmlns:a16="http://schemas.microsoft.com/office/drawing/2014/main" id="{0EE4FA3B-12D1-4264-A06A-21E295899166}"/>
                </a:ext>
              </a:extLst>
            </p:cNvPr>
            <p:cNvGrpSpPr/>
            <p:nvPr/>
          </p:nvGrpSpPr>
          <p:grpSpPr>
            <a:xfrm>
              <a:off x="1713367" y="3997550"/>
              <a:ext cx="1190352" cy="1767459"/>
              <a:chOff x="1713367" y="3997550"/>
              <a:chExt cx="1190352" cy="1767459"/>
            </a:xfrm>
          </p:grpSpPr>
          <p:sp>
            <p:nvSpPr>
              <p:cNvPr id="539" name="Freihandform: Form 538">
                <a:extLst>
                  <a:ext uri="{FF2B5EF4-FFF2-40B4-BE49-F238E27FC236}">
                    <a16:creationId xmlns:a16="http://schemas.microsoft.com/office/drawing/2014/main" id="{5A474718-6B8F-45E6-B05A-04BF2DA6204F}"/>
                  </a:ext>
                </a:extLst>
              </p:cNvPr>
              <p:cNvSpPr/>
              <p:nvPr/>
            </p:nvSpPr>
            <p:spPr>
              <a:xfrm>
                <a:off x="1728303" y="3997550"/>
                <a:ext cx="1175416" cy="1724765"/>
              </a:xfrm>
              <a:custGeom>
                <a:avLst/>
                <a:gdLst>
                  <a:gd name="connsiteX0" fmla="*/ 1175420 w 1175416"/>
                  <a:gd name="connsiteY0" fmla="*/ 688 h 1724765"/>
                  <a:gd name="connsiteX1" fmla="*/ 4 w 1175416"/>
                  <a:gd name="connsiteY1" fmla="*/ 688 h 1724765"/>
                  <a:gd name="connsiteX2" fmla="*/ 4 w 1175416"/>
                  <a:gd name="connsiteY2" fmla="*/ 1725454 h 1724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75416" h="1724765">
                    <a:moveTo>
                      <a:pt x="1175420" y="688"/>
                    </a:moveTo>
                    <a:cubicBezTo>
                      <a:pt x="766645" y="688"/>
                      <a:pt x="4" y="688"/>
                      <a:pt x="4" y="688"/>
                    </a:cubicBezTo>
                    <a:cubicBezTo>
                      <a:pt x="4" y="688"/>
                      <a:pt x="4" y="1725454"/>
                      <a:pt x="4" y="172545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40" name="Freihandform: Form 539">
                <a:extLst>
                  <a:ext uri="{FF2B5EF4-FFF2-40B4-BE49-F238E27FC236}">
                    <a16:creationId xmlns:a16="http://schemas.microsoft.com/office/drawing/2014/main" id="{021A82CF-FBC8-48D0-B3AB-FB2B3B7A32C2}"/>
                  </a:ext>
                </a:extLst>
              </p:cNvPr>
              <p:cNvSpPr/>
              <p:nvPr/>
            </p:nvSpPr>
            <p:spPr>
              <a:xfrm>
                <a:off x="1713367" y="5722316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grpSp>
        <p:nvGrpSpPr>
          <p:cNvPr id="3" name="Grafik 3">
            <a:extLst>
              <a:ext uri="{FF2B5EF4-FFF2-40B4-BE49-F238E27FC236}">
                <a16:creationId xmlns:a16="http://schemas.microsoft.com/office/drawing/2014/main" id="{AA942457-C4BA-4B2C-B447-3845882A3A90}"/>
              </a:ext>
            </a:extLst>
          </p:cNvPr>
          <p:cNvGrpSpPr/>
          <p:nvPr/>
        </p:nvGrpSpPr>
        <p:grpSpPr>
          <a:xfrm>
            <a:off x="22524" y="1032638"/>
            <a:ext cx="12144133" cy="2636578"/>
            <a:chOff x="22524" y="1032638"/>
            <a:chExt cx="12144133" cy="2636578"/>
          </a:xfrm>
        </p:grpSpPr>
        <p:grpSp>
          <p:nvGrpSpPr>
            <p:cNvPr id="5" name="Grafik 3">
              <a:extLst>
                <a:ext uri="{FF2B5EF4-FFF2-40B4-BE49-F238E27FC236}">
                  <a16:creationId xmlns:a16="http://schemas.microsoft.com/office/drawing/2014/main" id="{47662406-08A7-4D4A-9A91-0C8FDEF54BE0}"/>
                </a:ext>
              </a:extLst>
            </p:cNvPr>
            <p:cNvGrpSpPr/>
            <p:nvPr/>
          </p:nvGrpSpPr>
          <p:grpSpPr>
            <a:xfrm>
              <a:off x="7382775" y="1438266"/>
              <a:ext cx="844711" cy="202813"/>
              <a:chOff x="7382775" y="1438266"/>
              <a:chExt cx="844711" cy="202813"/>
            </a:xfrm>
          </p:grpSpPr>
          <p:sp>
            <p:nvSpPr>
              <p:cNvPr id="6" name="Freihandform: Form 5">
                <a:extLst>
                  <a:ext uri="{FF2B5EF4-FFF2-40B4-BE49-F238E27FC236}">
                    <a16:creationId xmlns:a16="http://schemas.microsoft.com/office/drawing/2014/main" id="{77E51BD0-AAE2-404D-AB6D-44C2BDC39EE6}"/>
                  </a:ext>
                </a:extLst>
              </p:cNvPr>
              <p:cNvSpPr/>
              <p:nvPr/>
            </p:nvSpPr>
            <p:spPr>
              <a:xfrm>
                <a:off x="7382775" y="1438266"/>
                <a:ext cx="844711" cy="202813"/>
              </a:xfrm>
              <a:custGeom>
                <a:avLst/>
                <a:gdLst>
                  <a:gd name="connsiteX0" fmla="*/ 844715 w 844711"/>
                  <a:gd name="connsiteY0" fmla="*/ 472 h 202813"/>
                  <a:gd name="connsiteX1" fmla="*/ 4 w 844711"/>
                  <a:gd name="connsiteY1" fmla="*/ 472 h 202813"/>
                  <a:gd name="connsiteX2" fmla="*/ 4 w 844711"/>
                  <a:gd name="connsiteY2" fmla="*/ 203286 h 202813"/>
                  <a:gd name="connsiteX3" fmla="*/ 844715 w 844711"/>
                  <a:gd name="connsiteY3" fmla="*/ 203286 h 202813"/>
                  <a:gd name="connsiteX4" fmla="*/ 844715 w 844711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4711" h="202813">
                    <a:moveTo>
                      <a:pt x="844715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844715" y="203286"/>
                    </a:lnTo>
                    <a:lnTo>
                      <a:pt x="844715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79DD6BFF-3D31-4D84-B34E-FC5539CBD8F0}"/>
                  </a:ext>
                </a:extLst>
              </p:cNvPr>
              <p:cNvSpPr txBox="1"/>
              <p:nvPr/>
            </p:nvSpPr>
            <p:spPr>
              <a:xfrm>
                <a:off x="7381438" y="1441559"/>
                <a:ext cx="847386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 Temporal Entity</a:t>
                </a:r>
              </a:p>
            </p:txBody>
          </p:sp>
        </p:grpSp>
        <p:grpSp>
          <p:nvGrpSpPr>
            <p:cNvPr id="8" name="Grafik 3">
              <a:extLst>
                <a:ext uri="{FF2B5EF4-FFF2-40B4-BE49-F238E27FC236}">
                  <a16:creationId xmlns:a16="http://schemas.microsoft.com/office/drawing/2014/main" id="{D8968747-8DDA-42DD-BFCE-7DC765F19FCB}"/>
                </a:ext>
              </a:extLst>
            </p:cNvPr>
            <p:cNvGrpSpPr/>
            <p:nvPr/>
          </p:nvGrpSpPr>
          <p:grpSpPr>
            <a:xfrm>
              <a:off x="7205386" y="1843893"/>
              <a:ext cx="827817" cy="202813"/>
              <a:chOff x="7205386" y="1843893"/>
              <a:chExt cx="827817" cy="202813"/>
            </a:xfrm>
          </p:grpSpPr>
          <p:sp>
            <p:nvSpPr>
              <p:cNvPr id="9" name="Freihandform: Form 8">
                <a:extLst>
                  <a:ext uri="{FF2B5EF4-FFF2-40B4-BE49-F238E27FC236}">
                    <a16:creationId xmlns:a16="http://schemas.microsoft.com/office/drawing/2014/main" id="{376ECC0E-653D-4FA9-842D-5D6EE838E18A}"/>
                  </a:ext>
                </a:extLst>
              </p:cNvPr>
              <p:cNvSpPr/>
              <p:nvPr/>
            </p:nvSpPr>
            <p:spPr>
              <a:xfrm>
                <a:off x="7205386" y="1843893"/>
                <a:ext cx="827817" cy="202813"/>
              </a:xfrm>
              <a:custGeom>
                <a:avLst/>
                <a:gdLst>
                  <a:gd name="connsiteX0" fmla="*/ 827821 w 827817"/>
                  <a:gd name="connsiteY0" fmla="*/ 472 h 202813"/>
                  <a:gd name="connsiteX1" fmla="*/ 4 w 827817"/>
                  <a:gd name="connsiteY1" fmla="*/ 472 h 202813"/>
                  <a:gd name="connsiteX2" fmla="*/ 4 w 827817"/>
                  <a:gd name="connsiteY2" fmla="*/ 203286 h 202813"/>
                  <a:gd name="connsiteX3" fmla="*/ 827821 w 827817"/>
                  <a:gd name="connsiteY3" fmla="*/ 203286 h 202813"/>
                  <a:gd name="connsiteX4" fmla="*/ 827821 w 827817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7817" h="202813">
                    <a:moveTo>
                      <a:pt x="827821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827821" y="203286"/>
                    </a:lnTo>
                    <a:lnTo>
                      <a:pt x="827821" y="472"/>
                    </a:lnTo>
                    <a:close/>
                  </a:path>
                </a:pathLst>
              </a:custGeom>
              <a:solidFill>
                <a:srgbClr val="48648B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CB2AAFE6-BABD-4123-BF41-D0D80A84D8BA}"/>
                  </a:ext>
                </a:extLst>
              </p:cNvPr>
              <p:cNvSpPr txBox="1"/>
              <p:nvPr/>
            </p:nvSpPr>
            <p:spPr>
              <a:xfrm>
                <a:off x="7195601" y="1847187"/>
                <a:ext cx="847386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8F5EE"/>
                    </a:solidFill>
                    <a:latin typeface="Arial"/>
                    <a:cs typeface="Arial"/>
                    <a:sym typeface="Arial"/>
                    <a:rtl val="0"/>
                  </a:rPr>
                  <a:t>E3 Condition State</a:t>
                </a:r>
              </a:p>
            </p:txBody>
          </p:sp>
        </p:grpSp>
        <p:grpSp>
          <p:nvGrpSpPr>
            <p:cNvPr id="11" name="Grafik 3">
              <a:extLst>
                <a:ext uri="{FF2B5EF4-FFF2-40B4-BE49-F238E27FC236}">
                  <a16:creationId xmlns:a16="http://schemas.microsoft.com/office/drawing/2014/main" id="{8BE63AD7-D26A-4D6D-A022-820461FA6B2A}"/>
                </a:ext>
              </a:extLst>
            </p:cNvPr>
            <p:cNvGrpSpPr/>
            <p:nvPr/>
          </p:nvGrpSpPr>
          <p:grpSpPr>
            <a:xfrm>
              <a:off x="7688279" y="1642037"/>
              <a:ext cx="39419" cy="199546"/>
              <a:chOff x="7688279" y="1642037"/>
              <a:chExt cx="39419" cy="199546"/>
            </a:xfrm>
          </p:grpSpPr>
          <p:sp>
            <p:nvSpPr>
              <p:cNvPr id="12" name="Freihandform: Form 11">
                <a:extLst>
                  <a:ext uri="{FF2B5EF4-FFF2-40B4-BE49-F238E27FC236}">
                    <a16:creationId xmlns:a16="http://schemas.microsoft.com/office/drawing/2014/main" id="{56BDC154-3131-4E2D-8E15-D637FC573F05}"/>
                  </a:ext>
                </a:extLst>
              </p:cNvPr>
              <p:cNvSpPr/>
              <p:nvPr/>
            </p:nvSpPr>
            <p:spPr>
              <a:xfrm>
                <a:off x="7707989" y="1642037"/>
                <a:ext cx="5631" cy="143208"/>
              </a:xfrm>
              <a:custGeom>
                <a:avLst/>
                <a:gdLst>
                  <a:gd name="connsiteX0" fmla="*/ 4 w 5631"/>
                  <a:gd name="connsiteY0" fmla="*/ 472 h 143208"/>
                  <a:gd name="connsiteX1" fmla="*/ 4 w 5631"/>
                  <a:gd name="connsiteY1" fmla="*/ 143681 h 143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1" h="143208">
                    <a:moveTo>
                      <a:pt x="4" y="472"/>
                    </a:moveTo>
                    <a:cubicBezTo>
                      <a:pt x="4" y="472"/>
                      <a:pt x="4" y="143681"/>
                      <a:pt x="4" y="14368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DB0DDCBC-CA9A-40AF-8B02-C15A31AD761E}"/>
                  </a:ext>
                </a:extLst>
              </p:cNvPr>
              <p:cNvSpPr/>
              <p:nvPr/>
            </p:nvSpPr>
            <p:spPr>
              <a:xfrm>
                <a:off x="7688279" y="1785246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5" name="Grafik 3">
              <a:extLst>
                <a:ext uri="{FF2B5EF4-FFF2-40B4-BE49-F238E27FC236}">
                  <a16:creationId xmlns:a16="http://schemas.microsoft.com/office/drawing/2014/main" id="{C5C9B245-05A9-4DBA-AB2F-8DE28D576302}"/>
                </a:ext>
              </a:extLst>
            </p:cNvPr>
            <p:cNvGrpSpPr/>
            <p:nvPr/>
          </p:nvGrpSpPr>
          <p:grpSpPr>
            <a:xfrm>
              <a:off x="8134568" y="1843893"/>
              <a:ext cx="467406" cy="202813"/>
              <a:chOff x="8134568" y="1843893"/>
              <a:chExt cx="467406" cy="202813"/>
            </a:xfrm>
          </p:grpSpPr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3BA88EFF-CC26-4B86-AF80-8CCCD3F940FB}"/>
                  </a:ext>
                </a:extLst>
              </p:cNvPr>
              <p:cNvSpPr/>
              <p:nvPr/>
            </p:nvSpPr>
            <p:spPr>
              <a:xfrm>
                <a:off x="8134568" y="1843893"/>
                <a:ext cx="467406" cy="202813"/>
              </a:xfrm>
              <a:custGeom>
                <a:avLst/>
                <a:gdLst>
                  <a:gd name="connsiteX0" fmla="*/ 467411 w 467406"/>
                  <a:gd name="connsiteY0" fmla="*/ 472 h 202813"/>
                  <a:gd name="connsiteX1" fmla="*/ 4 w 467406"/>
                  <a:gd name="connsiteY1" fmla="*/ 472 h 202813"/>
                  <a:gd name="connsiteX2" fmla="*/ 4 w 467406"/>
                  <a:gd name="connsiteY2" fmla="*/ 203286 h 202813"/>
                  <a:gd name="connsiteX3" fmla="*/ 467411 w 467406"/>
                  <a:gd name="connsiteY3" fmla="*/ 203286 h 202813"/>
                  <a:gd name="connsiteX4" fmla="*/ 467411 w 467406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406" h="202813">
                    <a:moveTo>
                      <a:pt x="467411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467411" y="203286"/>
                    </a:lnTo>
                    <a:lnTo>
                      <a:pt x="467411" y="472"/>
                    </a:lnTo>
                    <a:close/>
                  </a:path>
                </a:pathLst>
              </a:custGeom>
              <a:solidFill>
                <a:srgbClr val="6699DC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60D6AB50-5A94-49F7-A823-2C246DD97A26}"/>
                  </a:ext>
                </a:extLst>
              </p:cNvPr>
              <p:cNvSpPr txBox="1"/>
              <p:nvPr/>
            </p:nvSpPr>
            <p:spPr>
              <a:xfrm>
                <a:off x="8102258" y="1847187"/>
                <a:ext cx="532027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3F0EB"/>
                    </a:solidFill>
                    <a:latin typeface="Arial"/>
                    <a:cs typeface="Arial"/>
                    <a:sym typeface="Arial"/>
                    <a:rtl val="0"/>
                  </a:rPr>
                  <a:t>E4 Period</a:t>
                </a:r>
              </a:p>
            </p:txBody>
          </p:sp>
        </p:grpSp>
        <p:grpSp>
          <p:nvGrpSpPr>
            <p:cNvPr id="18" name="Grafik 3">
              <a:extLst>
                <a:ext uri="{FF2B5EF4-FFF2-40B4-BE49-F238E27FC236}">
                  <a16:creationId xmlns:a16="http://schemas.microsoft.com/office/drawing/2014/main" id="{52BC043B-C75A-4FDC-8F8C-65E0675E4712}"/>
                </a:ext>
              </a:extLst>
            </p:cNvPr>
            <p:cNvGrpSpPr/>
            <p:nvPr/>
          </p:nvGrpSpPr>
          <p:grpSpPr>
            <a:xfrm>
              <a:off x="8161318" y="1642037"/>
              <a:ext cx="39419" cy="199546"/>
              <a:chOff x="8161318" y="1642037"/>
              <a:chExt cx="39419" cy="199546"/>
            </a:xfrm>
          </p:grpSpPr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9509113B-E3C0-447A-A712-FF626521A4AC}"/>
                  </a:ext>
                </a:extLst>
              </p:cNvPr>
              <p:cNvSpPr/>
              <p:nvPr/>
            </p:nvSpPr>
            <p:spPr>
              <a:xfrm>
                <a:off x="8181028" y="1642037"/>
                <a:ext cx="5631" cy="143208"/>
              </a:xfrm>
              <a:custGeom>
                <a:avLst/>
                <a:gdLst>
                  <a:gd name="connsiteX0" fmla="*/ 4 w 5631"/>
                  <a:gd name="connsiteY0" fmla="*/ 472 h 143208"/>
                  <a:gd name="connsiteX1" fmla="*/ 4 w 5631"/>
                  <a:gd name="connsiteY1" fmla="*/ 143681 h 143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1" h="143208">
                    <a:moveTo>
                      <a:pt x="4" y="472"/>
                    </a:moveTo>
                    <a:cubicBezTo>
                      <a:pt x="4" y="472"/>
                      <a:pt x="4" y="143681"/>
                      <a:pt x="4" y="14368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55DCC560-2AA1-4822-800C-4DD5D7289889}"/>
                  </a:ext>
                </a:extLst>
              </p:cNvPr>
              <p:cNvSpPr/>
              <p:nvPr/>
            </p:nvSpPr>
            <p:spPr>
              <a:xfrm>
                <a:off x="8161318" y="1785246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1" name="Grafik 3">
              <a:extLst>
                <a:ext uri="{FF2B5EF4-FFF2-40B4-BE49-F238E27FC236}">
                  <a16:creationId xmlns:a16="http://schemas.microsoft.com/office/drawing/2014/main" id="{872DA697-4DB6-4A62-A99A-66BC5B905FDE}"/>
                </a:ext>
              </a:extLst>
            </p:cNvPr>
            <p:cNvGrpSpPr/>
            <p:nvPr/>
          </p:nvGrpSpPr>
          <p:grpSpPr>
            <a:xfrm>
              <a:off x="8143016" y="2249521"/>
              <a:ext cx="450512" cy="202813"/>
              <a:chOff x="8143016" y="2249521"/>
              <a:chExt cx="450512" cy="202813"/>
            </a:xfrm>
          </p:grpSpPr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27898C12-616F-436C-9619-C88D35BEA81D}"/>
                  </a:ext>
                </a:extLst>
              </p:cNvPr>
              <p:cNvSpPr/>
              <p:nvPr/>
            </p:nvSpPr>
            <p:spPr>
              <a:xfrm>
                <a:off x="8143016" y="2249521"/>
                <a:ext cx="450512" cy="202813"/>
              </a:xfrm>
              <a:custGeom>
                <a:avLst/>
                <a:gdLst>
                  <a:gd name="connsiteX0" fmla="*/ 450517 w 450512"/>
                  <a:gd name="connsiteY0" fmla="*/ 472 h 202813"/>
                  <a:gd name="connsiteX1" fmla="*/ 4 w 450512"/>
                  <a:gd name="connsiteY1" fmla="*/ 472 h 202813"/>
                  <a:gd name="connsiteX2" fmla="*/ 4 w 450512"/>
                  <a:gd name="connsiteY2" fmla="*/ 203286 h 202813"/>
                  <a:gd name="connsiteX3" fmla="*/ 450517 w 450512"/>
                  <a:gd name="connsiteY3" fmla="*/ 203286 h 202813"/>
                  <a:gd name="connsiteX4" fmla="*/ 450517 w 450512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0512" h="202813">
                    <a:moveTo>
                      <a:pt x="450517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450517" y="203286"/>
                    </a:lnTo>
                    <a:lnTo>
                      <a:pt x="450517" y="472"/>
                    </a:lnTo>
                    <a:close/>
                  </a:path>
                </a:pathLst>
              </a:custGeom>
              <a:solidFill>
                <a:srgbClr val="6699DC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A08E789D-DD24-44AA-85FA-0CDB0D92DD3B}"/>
                  </a:ext>
                </a:extLst>
              </p:cNvPr>
              <p:cNvSpPr txBox="1"/>
              <p:nvPr/>
            </p:nvSpPr>
            <p:spPr>
              <a:xfrm>
                <a:off x="8116337" y="2252814"/>
                <a:ext cx="503870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3F0EB"/>
                    </a:solidFill>
                    <a:latin typeface="Arial"/>
                    <a:cs typeface="Arial"/>
                    <a:sym typeface="Arial"/>
                    <a:rtl val="0"/>
                  </a:rPr>
                  <a:t>E5 Event</a:t>
                </a:r>
              </a:p>
            </p:txBody>
          </p:sp>
        </p:grpSp>
        <p:grpSp>
          <p:nvGrpSpPr>
            <p:cNvPr id="24" name="Grafik 3">
              <a:extLst>
                <a:ext uri="{FF2B5EF4-FFF2-40B4-BE49-F238E27FC236}">
                  <a16:creationId xmlns:a16="http://schemas.microsoft.com/office/drawing/2014/main" id="{1589FB19-3418-40DB-AB1A-48BC602755F1}"/>
                </a:ext>
              </a:extLst>
            </p:cNvPr>
            <p:cNvGrpSpPr/>
            <p:nvPr/>
          </p:nvGrpSpPr>
          <p:grpSpPr>
            <a:xfrm>
              <a:off x="8348562" y="2047665"/>
              <a:ext cx="39419" cy="199546"/>
              <a:chOff x="8348562" y="2047665"/>
              <a:chExt cx="39419" cy="199546"/>
            </a:xfrm>
          </p:grpSpPr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5C2C27B9-4EC2-4952-A28C-6EA1A0569055}"/>
                  </a:ext>
                </a:extLst>
              </p:cNvPr>
              <p:cNvSpPr/>
              <p:nvPr/>
            </p:nvSpPr>
            <p:spPr>
              <a:xfrm>
                <a:off x="8368272" y="2047665"/>
                <a:ext cx="5631" cy="143208"/>
              </a:xfrm>
              <a:custGeom>
                <a:avLst/>
                <a:gdLst>
                  <a:gd name="connsiteX0" fmla="*/ 4 w 5631"/>
                  <a:gd name="connsiteY0" fmla="*/ 472 h 143208"/>
                  <a:gd name="connsiteX1" fmla="*/ 4 w 5631"/>
                  <a:gd name="connsiteY1" fmla="*/ 143681 h 143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1" h="143208">
                    <a:moveTo>
                      <a:pt x="4" y="472"/>
                    </a:moveTo>
                    <a:cubicBezTo>
                      <a:pt x="4" y="472"/>
                      <a:pt x="4" y="143681"/>
                      <a:pt x="4" y="14368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CBEA48ED-5082-429D-AF25-4B0E52E55390}"/>
                  </a:ext>
                </a:extLst>
              </p:cNvPr>
              <p:cNvSpPr/>
              <p:nvPr/>
            </p:nvSpPr>
            <p:spPr>
              <a:xfrm>
                <a:off x="8348562" y="2190874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7" name="Grafik 3">
              <a:extLst>
                <a:ext uri="{FF2B5EF4-FFF2-40B4-BE49-F238E27FC236}">
                  <a16:creationId xmlns:a16="http://schemas.microsoft.com/office/drawing/2014/main" id="{E89298FF-AE8C-4300-8572-5014F22CCCAC}"/>
                </a:ext>
              </a:extLst>
            </p:cNvPr>
            <p:cNvGrpSpPr/>
            <p:nvPr/>
          </p:nvGrpSpPr>
          <p:grpSpPr>
            <a:xfrm>
              <a:off x="4415023" y="2655148"/>
              <a:ext cx="518089" cy="202813"/>
              <a:chOff x="4415023" y="2655148"/>
              <a:chExt cx="518089" cy="202813"/>
            </a:xfrm>
          </p:grpSpPr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9B442765-B222-4E5D-9D58-247159FF7F1B}"/>
                  </a:ext>
                </a:extLst>
              </p:cNvPr>
              <p:cNvSpPr/>
              <p:nvPr/>
            </p:nvSpPr>
            <p:spPr>
              <a:xfrm>
                <a:off x="4415023" y="2655148"/>
                <a:ext cx="518089" cy="202813"/>
              </a:xfrm>
              <a:custGeom>
                <a:avLst/>
                <a:gdLst>
                  <a:gd name="connsiteX0" fmla="*/ 518094 w 518089"/>
                  <a:gd name="connsiteY0" fmla="*/ 472 h 202813"/>
                  <a:gd name="connsiteX1" fmla="*/ 4 w 518089"/>
                  <a:gd name="connsiteY1" fmla="*/ 472 h 202813"/>
                  <a:gd name="connsiteX2" fmla="*/ 4 w 518089"/>
                  <a:gd name="connsiteY2" fmla="*/ 203286 h 202813"/>
                  <a:gd name="connsiteX3" fmla="*/ 518094 w 518089"/>
                  <a:gd name="connsiteY3" fmla="*/ 203286 h 202813"/>
                  <a:gd name="connsiteX4" fmla="*/ 518094 w 518089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089" h="202813">
                    <a:moveTo>
                      <a:pt x="518094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518094" y="203286"/>
                    </a:lnTo>
                    <a:lnTo>
                      <a:pt x="518094" y="472"/>
                    </a:lnTo>
                    <a:close/>
                  </a:path>
                </a:pathLst>
              </a:custGeom>
              <a:solidFill>
                <a:srgbClr val="5F8CC9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C9D7BC77-749A-4184-8FFB-4E657A88E9C5}"/>
                  </a:ext>
                </a:extLst>
              </p:cNvPr>
              <p:cNvSpPr txBox="1"/>
              <p:nvPr/>
            </p:nvSpPr>
            <p:spPr>
              <a:xfrm>
                <a:off x="4399607" y="2658441"/>
                <a:ext cx="548921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4F1EC"/>
                    </a:solidFill>
                    <a:latin typeface="Arial"/>
                    <a:cs typeface="Arial"/>
                    <a:sym typeface="Arial"/>
                    <a:rtl val="0"/>
                  </a:rPr>
                  <a:t>E7 Activity</a:t>
                </a:r>
              </a:p>
            </p:txBody>
          </p:sp>
        </p:grpSp>
        <p:grpSp>
          <p:nvGrpSpPr>
            <p:cNvPr id="30" name="Grafik 3">
              <a:extLst>
                <a:ext uri="{FF2B5EF4-FFF2-40B4-BE49-F238E27FC236}">
                  <a16:creationId xmlns:a16="http://schemas.microsoft.com/office/drawing/2014/main" id="{64F25C9A-4914-456B-8CC6-08843820E4A1}"/>
                </a:ext>
              </a:extLst>
            </p:cNvPr>
            <p:cNvGrpSpPr/>
            <p:nvPr/>
          </p:nvGrpSpPr>
          <p:grpSpPr>
            <a:xfrm>
              <a:off x="4654358" y="2350928"/>
              <a:ext cx="3488375" cy="303262"/>
              <a:chOff x="4654358" y="2350928"/>
              <a:chExt cx="3488375" cy="303262"/>
            </a:xfrm>
          </p:grpSpPr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A98C9770-41FB-4221-B239-E7507D1509A2}"/>
                  </a:ext>
                </a:extLst>
              </p:cNvPr>
              <p:cNvSpPr/>
              <p:nvPr/>
            </p:nvSpPr>
            <p:spPr>
              <a:xfrm>
                <a:off x="4674068" y="2350928"/>
                <a:ext cx="3468665" cy="246925"/>
              </a:xfrm>
              <a:custGeom>
                <a:avLst/>
                <a:gdLst>
                  <a:gd name="connsiteX0" fmla="*/ 3468670 w 3468665"/>
                  <a:gd name="connsiteY0" fmla="*/ 472 h 246925"/>
                  <a:gd name="connsiteX1" fmla="*/ 4 w 3468665"/>
                  <a:gd name="connsiteY1" fmla="*/ 472 h 246925"/>
                  <a:gd name="connsiteX2" fmla="*/ 4 w 3468665"/>
                  <a:gd name="connsiteY2" fmla="*/ 247398 h 246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68665" h="246925">
                    <a:moveTo>
                      <a:pt x="3468670" y="472"/>
                    </a:moveTo>
                    <a:cubicBezTo>
                      <a:pt x="2666589" y="472"/>
                      <a:pt x="4" y="472"/>
                      <a:pt x="4" y="472"/>
                    </a:cubicBezTo>
                    <a:cubicBezTo>
                      <a:pt x="4" y="472"/>
                      <a:pt x="4" y="247398"/>
                      <a:pt x="4" y="247398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D0F5585A-324B-4F39-86C8-5402104A6EFB}"/>
                  </a:ext>
                </a:extLst>
              </p:cNvPr>
              <p:cNvSpPr/>
              <p:nvPr/>
            </p:nvSpPr>
            <p:spPr>
              <a:xfrm>
                <a:off x="4654358" y="2597853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3" name="Grafik 3">
              <a:extLst>
                <a:ext uri="{FF2B5EF4-FFF2-40B4-BE49-F238E27FC236}">
                  <a16:creationId xmlns:a16="http://schemas.microsoft.com/office/drawing/2014/main" id="{64D9ABDA-5362-44AF-8AD6-98DBEA10C002}"/>
                </a:ext>
              </a:extLst>
            </p:cNvPr>
            <p:cNvGrpSpPr/>
            <p:nvPr/>
          </p:nvGrpSpPr>
          <p:grpSpPr>
            <a:xfrm>
              <a:off x="7791053" y="2655148"/>
              <a:ext cx="1154438" cy="202813"/>
              <a:chOff x="7791053" y="2655148"/>
              <a:chExt cx="1154438" cy="202813"/>
            </a:xfrm>
          </p:grpSpPr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3231EEE2-C95F-46C1-8AF4-73878926CC90}"/>
                  </a:ext>
                </a:extLst>
              </p:cNvPr>
              <p:cNvSpPr/>
              <p:nvPr/>
            </p:nvSpPr>
            <p:spPr>
              <a:xfrm>
                <a:off x="7791053" y="2655148"/>
                <a:ext cx="1154438" cy="202813"/>
              </a:xfrm>
              <a:custGeom>
                <a:avLst/>
                <a:gdLst>
                  <a:gd name="connsiteX0" fmla="*/ 1154443 w 1154438"/>
                  <a:gd name="connsiteY0" fmla="*/ 472 h 202813"/>
                  <a:gd name="connsiteX1" fmla="*/ 4 w 1154438"/>
                  <a:gd name="connsiteY1" fmla="*/ 472 h 202813"/>
                  <a:gd name="connsiteX2" fmla="*/ 4 w 1154438"/>
                  <a:gd name="connsiteY2" fmla="*/ 203286 h 202813"/>
                  <a:gd name="connsiteX3" fmla="*/ 1154443 w 1154438"/>
                  <a:gd name="connsiteY3" fmla="*/ 203286 h 202813"/>
                  <a:gd name="connsiteX4" fmla="*/ 1154443 w 1154438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4438" h="202813">
                    <a:moveTo>
                      <a:pt x="1154443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1154443" y="203286"/>
                    </a:lnTo>
                    <a:lnTo>
                      <a:pt x="1154443" y="472"/>
                    </a:lnTo>
                    <a:close/>
                  </a:path>
                </a:pathLst>
              </a:custGeom>
              <a:solidFill>
                <a:srgbClr val="6495D7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2771843F-352A-4F6F-9AD6-D2378D376D15}"/>
                  </a:ext>
                </a:extLst>
              </p:cNvPr>
              <p:cNvSpPr txBox="1"/>
              <p:nvPr/>
            </p:nvSpPr>
            <p:spPr>
              <a:xfrm>
                <a:off x="7792531" y="2658441"/>
                <a:ext cx="1151482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3F1EC"/>
                    </a:solidFill>
                    <a:latin typeface="Arial"/>
                    <a:cs typeface="Arial"/>
                    <a:sym typeface="Arial"/>
                    <a:rtl val="0"/>
                  </a:rPr>
                  <a:t>E63 Beginning of Existence</a:t>
                </a:r>
              </a:p>
            </p:txBody>
          </p:sp>
        </p:grpSp>
        <p:grpSp>
          <p:nvGrpSpPr>
            <p:cNvPr id="36" name="Grafik 3">
              <a:extLst>
                <a:ext uri="{FF2B5EF4-FFF2-40B4-BE49-F238E27FC236}">
                  <a16:creationId xmlns:a16="http://schemas.microsoft.com/office/drawing/2014/main" id="{A1369BB8-1D2B-4D90-8253-EC8CA4C2C6AD}"/>
                </a:ext>
              </a:extLst>
            </p:cNvPr>
            <p:cNvGrpSpPr/>
            <p:nvPr/>
          </p:nvGrpSpPr>
          <p:grpSpPr>
            <a:xfrm>
              <a:off x="8348562" y="2453292"/>
              <a:ext cx="39419" cy="199546"/>
              <a:chOff x="8348562" y="2453292"/>
              <a:chExt cx="39419" cy="199546"/>
            </a:xfrm>
          </p:grpSpPr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09D1C257-C4D6-491B-BCED-8C3CA47B0826}"/>
                  </a:ext>
                </a:extLst>
              </p:cNvPr>
              <p:cNvSpPr/>
              <p:nvPr/>
            </p:nvSpPr>
            <p:spPr>
              <a:xfrm>
                <a:off x="8368272" y="2453292"/>
                <a:ext cx="5631" cy="143209"/>
              </a:xfrm>
              <a:custGeom>
                <a:avLst/>
                <a:gdLst>
                  <a:gd name="connsiteX0" fmla="*/ 4 w 5631"/>
                  <a:gd name="connsiteY0" fmla="*/ 472 h 143209"/>
                  <a:gd name="connsiteX1" fmla="*/ 4 w 5631"/>
                  <a:gd name="connsiteY1" fmla="*/ 143681 h 1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1" h="143209">
                    <a:moveTo>
                      <a:pt x="4" y="472"/>
                    </a:moveTo>
                    <a:cubicBezTo>
                      <a:pt x="4" y="472"/>
                      <a:pt x="4" y="143681"/>
                      <a:pt x="4" y="14368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5B9A18BF-26FA-4D1B-A23D-811365808407}"/>
                  </a:ext>
                </a:extLst>
              </p:cNvPr>
              <p:cNvSpPr/>
              <p:nvPr/>
            </p:nvSpPr>
            <p:spPr>
              <a:xfrm>
                <a:off x="8348562" y="2596501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9" name="Grafik 3">
              <a:extLst>
                <a:ext uri="{FF2B5EF4-FFF2-40B4-BE49-F238E27FC236}">
                  <a16:creationId xmlns:a16="http://schemas.microsoft.com/office/drawing/2014/main" id="{C4B8A175-EF37-40E9-9AEF-22B47CA3D728}"/>
                </a:ext>
              </a:extLst>
            </p:cNvPr>
            <p:cNvGrpSpPr/>
            <p:nvPr/>
          </p:nvGrpSpPr>
          <p:grpSpPr>
            <a:xfrm>
              <a:off x="9950698" y="2655148"/>
              <a:ext cx="912288" cy="202813"/>
              <a:chOff x="9950698" y="2655148"/>
              <a:chExt cx="912288" cy="202813"/>
            </a:xfrm>
          </p:grpSpPr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D2707376-9052-4CBD-89B4-85E65CC304BE}"/>
                  </a:ext>
                </a:extLst>
              </p:cNvPr>
              <p:cNvSpPr/>
              <p:nvPr/>
            </p:nvSpPr>
            <p:spPr>
              <a:xfrm>
                <a:off x="9950698" y="2655148"/>
                <a:ext cx="912288" cy="202813"/>
              </a:xfrm>
              <a:custGeom>
                <a:avLst/>
                <a:gdLst>
                  <a:gd name="connsiteX0" fmla="*/ 912292 w 912288"/>
                  <a:gd name="connsiteY0" fmla="*/ 472 h 202813"/>
                  <a:gd name="connsiteX1" fmla="*/ 4 w 912288"/>
                  <a:gd name="connsiteY1" fmla="*/ 472 h 202813"/>
                  <a:gd name="connsiteX2" fmla="*/ 4 w 912288"/>
                  <a:gd name="connsiteY2" fmla="*/ 203286 h 202813"/>
                  <a:gd name="connsiteX3" fmla="*/ 912292 w 912288"/>
                  <a:gd name="connsiteY3" fmla="*/ 203286 h 202813"/>
                  <a:gd name="connsiteX4" fmla="*/ 912292 w 912288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288" h="202813">
                    <a:moveTo>
                      <a:pt x="912292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912292" y="203286"/>
                    </a:lnTo>
                    <a:lnTo>
                      <a:pt x="912292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AED83CDA-3D36-4639-A3AD-E7CF2D3B56EE}"/>
                  </a:ext>
                </a:extLst>
              </p:cNvPr>
              <p:cNvSpPr txBox="1"/>
              <p:nvPr/>
            </p:nvSpPr>
            <p:spPr>
              <a:xfrm>
                <a:off x="9938098" y="2658441"/>
                <a:ext cx="937488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E64 End of Existence</a:t>
                </a:r>
              </a:p>
            </p:txBody>
          </p:sp>
        </p:grpSp>
        <p:grpSp>
          <p:nvGrpSpPr>
            <p:cNvPr id="42" name="Grafik 3">
              <a:extLst>
                <a:ext uri="{FF2B5EF4-FFF2-40B4-BE49-F238E27FC236}">
                  <a16:creationId xmlns:a16="http://schemas.microsoft.com/office/drawing/2014/main" id="{306FAFE2-205D-4EFC-977C-CD2A12CF5ABC}"/>
                </a:ext>
              </a:extLst>
            </p:cNvPr>
            <p:cNvGrpSpPr/>
            <p:nvPr/>
          </p:nvGrpSpPr>
          <p:grpSpPr>
            <a:xfrm>
              <a:off x="8594598" y="2350928"/>
              <a:ext cx="1433531" cy="303262"/>
              <a:chOff x="8594598" y="2350928"/>
              <a:chExt cx="1433531" cy="303262"/>
            </a:xfrm>
          </p:grpSpPr>
          <p:sp>
            <p:nvSpPr>
              <p:cNvPr id="43" name="Freihandform: Form 42">
                <a:extLst>
                  <a:ext uri="{FF2B5EF4-FFF2-40B4-BE49-F238E27FC236}">
                    <a16:creationId xmlns:a16="http://schemas.microsoft.com/office/drawing/2014/main" id="{A8789085-ABF9-435C-B8C4-94E5CE217EC7}"/>
                  </a:ext>
                </a:extLst>
              </p:cNvPr>
              <p:cNvSpPr/>
              <p:nvPr/>
            </p:nvSpPr>
            <p:spPr>
              <a:xfrm>
                <a:off x="8594598" y="2350928"/>
                <a:ext cx="1413821" cy="246925"/>
              </a:xfrm>
              <a:custGeom>
                <a:avLst/>
                <a:gdLst>
                  <a:gd name="connsiteX0" fmla="*/ 4 w 1413821"/>
                  <a:gd name="connsiteY0" fmla="*/ 472 h 246925"/>
                  <a:gd name="connsiteX1" fmla="*/ 1413826 w 1413821"/>
                  <a:gd name="connsiteY1" fmla="*/ 472 h 246925"/>
                  <a:gd name="connsiteX2" fmla="*/ 1413826 w 1413821"/>
                  <a:gd name="connsiteY2" fmla="*/ 247398 h 246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13821" h="246925">
                    <a:moveTo>
                      <a:pt x="4" y="472"/>
                    </a:moveTo>
                    <a:cubicBezTo>
                      <a:pt x="449954" y="472"/>
                      <a:pt x="1413826" y="472"/>
                      <a:pt x="1413826" y="472"/>
                    </a:cubicBezTo>
                    <a:cubicBezTo>
                      <a:pt x="1413826" y="472"/>
                      <a:pt x="1413826" y="247398"/>
                      <a:pt x="1413826" y="247398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4" name="Freihandform: Form 43">
                <a:extLst>
                  <a:ext uri="{FF2B5EF4-FFF2-40B4-BE49-F238E27FC236}">
                    <a16:creationId xmlns:a16="http://schemas.microsoft.com/office/drawing/2014/main" id="{2FBDE743-B52E-4F07-B591-4635A66A0727}"/>
                  </a:ext>
                </a:extLst>
              </p:cNvPr>
              <p:cNvSpPr/>
              <p:nvPr/>
            </p:nvSpPr>
            <p:spPr>
              <a:xfrm>
                <a:off x="9988710" y="2597853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5" name="Grafik 3">
              <a:extLst>
                <a:ext uri="{FF2B5EF4-FFF2-40B4-BE49-F238E27FC236}">
                  <a16:creationId xmlns:a16="http://schemas.microsoft.com/office/drawing/2014/main" id="{68F9FFE8-DB7E-40BF-ABE6-23FD7C513615}"/>
                </a:ext>
              </a:extLst>
            </p:cNvPr>
            <p:cNvGrpSpPr/>
            <p:nvPr/>
          </p:nvGrpSpPr>
          <p:grpSpPr>
            <a:xfrm>
              <a:off x="2872017" y="3060776"/>
              <a:ext cx="641980" cy="202813"/>
              <a:chOff x="2872017" y="3060776"/>
              <a:chExt cx="641980" cy="202813"/>
            </a:xfrm>
          </p:grpSpPr>
          <p:sp>
            <p:nvSpPr>
              <p:cNvPr id="46" name="Freihandform: Form 45">
                <a:extLst>
                  <a:ext uri="{FF2B5EF4-FFF2-40B4-BE49-F238E27FC236}">
                    <a16:creationId xmlns:a16="http://schemas.microsoft.com/office/drawing/2014/main" id="{67DCD8CA-984B-438B-AF8F-B005C2BC35C2}"/>
                  </a:ext>
                </a:extLst>
              </p:cNvPr>
              <p:cNvSpPr/>
              <p:nvPr/>
            </p:nvSpPr>
            <p:spPr>
              <a:xfrm>
                <a:off x="2872017" y="3060776"/>
                <a:ext cx="641980" cy="202813"/>
              </a:xfrm>
              <a:custGeom>
                <a:avLst/>
                <a:gdLst>
                  <a:gd name="connsiteX0" fmla="*/ 641985 w 641980"/>
                  <a:gd name="connsiteY0" fmla="*/ 472 h 202813"/>
                  <a:gd name="connsiteX1" fmla="*/ 4 w 641980"/>
                  <a:gd name="connsiteY1" fmla="*/ 472 h 202813"/>
                  <a:gd name="connsiteX2" fmla="*/ 4 w 641980"/>
                  <a:gd name="connsiteY2" fmla="*/ 203286 h 202813"/>
                  <a:gd name="connsiteX3" fmla="*/ 641985 w 641980"/>
                  <a:gd name="connsiteY3" fmla="*/ 203286 h 202813"/>
                  <a:gd name="connsiteX4" fmla="*/ 641985 w 641980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1980" h="202813">
                    <a:moveTo>
                      <a:pt x="641985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641985" y="203286"/>
                    </a:lnTo>
                    <a:lnTo>
                      <a:pt x="641985" y="472"/>
                    </a:lnTo>
                    <a:close/>
                  </a:path>
                </a:pathLst>
              </a:custGeom>
              <a:solidFill>
                <a:srgbClr val="242629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AABB04D5-2341-4A21-AB98-92268EFCFD39}"/>
                  </a:ext>
                </a:extLst>
              </p:cNvPr>
              <p:cNvSpPr txBox="1"/>
              <p:nvPr/>
            </p:nvSpPr>
            <p:spPr>
              <a:xfrm>
                <a:off x="2850970" y="3064069"/>
                <a:ext cx="684075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FFAF0"/>
                    </a:solidFill>
                    <a:latin typeface="Arial"/>
                    <a:cs typeface="Arial"/>
                    <a:sym typeface="Arial"/>
                    <a:rtl val="0"/>
                  </a:rPr>
                  <a:t>E8 Acquisition</a:t>
                </a:r>
              </a:p>
            </p:txBody>
          </p:sp>
        </p:grpSp>
        <p:grpSp>
          <p:nvGrpSpPr>
            <p:cNvPr id="48" name="Grafik 3">
              <a:extLst>
                <a:ext uri="{FF2B5EF4-FFF2-40B4-BE49-F238E27FC236}">
                  <a16:creationId xmlns:a16="http://schemas.microsoft.com/office/drawing/2014/main" id="{210DA60D-A402-4592-AE60-DFA8AC4C7D90}"/>
                </a:ext>
              </a:extLst>
            </p:cNvPr>
            <p:cNvGrpSpPr/>
            <p:nvPr/>
          </p:nvGrpSpPr>
          <p:grpSpPr>
            <a:xfrm>
              <a:off x="3173297" y="2818526"/>
              <a:ext cx="1241106" cy="240559"/>
              <a:chOff x="3173297" y="2818526"/>
              <a:chExt cx="1241106" cy="240559"/>
            </a:xfrm>
          </p:grpSpPr>
          <p:sp>
            <p:nvSpPr>
              <p:cNvPr id="49" name="Freihandform: Form 48">
                <a:extLst>
                  <a:ext uri="{FF2B5EF4-FFF2-40B4-BE49-F238E27FC236}">
                    <a16:creationId xmlns:a16="http://schemas.microsoft.com/office/drawing/2014/main" id="{BCEAD882-BB7E-4380-BE21-7F5184A20A87}"/>
                  </a:ext>
                </a:extLst>
              </p:cNvPr>
              <p:cNvSpPr/>
              <p:nvPr/>
            </p:nvSpPr>
            <p:spPr>
              <a:xfrm>
                <a:off x="3193007" y="2818526"/>
                <a:ext cx="1221396" cy="184222"/>
              </a:xfrm>
              <a:custGeom>
                <a:avLst/>
                <a:gdLst>
                  <a:gd name="connsiteX0" fmla="*/ 1221400 w 1221396"/>
                  <a:gd name="connsiteY0" fmla="*/ 472 h 184222"/>
                  <a:gd name="connsiteX1" fmla="*/ 4 w 1221396"/>
                  <a:gd name="connsiteY1" fmla="*/ 472 h 184222"/>
                  <a:gd name="connsiteX2" fmla="*/ 4 w 1221396"/>
                  <a:gd name="connsiteY2" fmla="*/ 184694 h 184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1396" h="184222">
                    <a:moveTo>
                      <a:pt x="1221400" y="472"/>
                    </a:moveTo>
                    <a:cubicBezTo>
                      <a:pt x="796623" y="472"/>
                      <a:pt x="4" y="472"/>
                      <a:pt x="4" y="472"/>
                    </a:cubicBezTo>
                    <a:cubicBezTo>
                      <a:pt x="4" y="472"/>
                      <a:pt x="4" y="184694"/>
                      <a:pt x="4" y="184694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0" name="Freihandform: Form 49">
                <a:extLst>
                  <a:ext uri="{FF2B5EF4-FFF2-40B4-BE49-F238E27FC236}">
                    <a16:creationId xmlns:a16="http://schemas.microsoft.com/office/drawing/2014/main" id="{4CCB214F-A841-4111-8E28-6A9C80C15967}"/>
                  </a:ext>
                </a:extLst>
              </p:cNvPr>
              <p:cNvSpPr/>
              <p:nvPr/>
            </p:nvSpPr>
            <p:spPr>
              <a:xfrm>
                <a:off x="3173297" y="3002748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51" name="Grafik 3">
              <a:extLst>
                <a:ext uri="{FF2B5EF4-FFF2-40B4-BE49-F238E27FC236}">
                  <a16:creationId xmlns:a16="http://schemas.microsoft.com/office/drawing/2014/main" id="{E32237E7-AB23-4C12-8D81-75ECC64E23A8}"/>
                </a:ext>
              </a:extLst>
            </p:cNvPr>
            <p:cNvGrpSpPr/>
            <p:nvPr/>
          </p:nvGrpSpPr>
          <p:grpSpPr>
            <a:xfrm>
              <a:off x="4460074" y="3060776"/>
              <a:ext cx="427987" cy="202813"/>
              <a:chOff x="4460074" y="3060776"/>
              <a:chExt cx="427987" cy="202813"/>
            </a:xfrm>
          </p:grpSpPr>
          <p:sp>
            <p:nvSpPr>
              <p:cNvPr id="52" name="Freihandform: Form 51">
                <a:extLst>
                  <a:ext uri="{FF2B5EF4-FFF2-40B4-BE49-F238E27FC236}">
                    <a16:creationId xmlns:a16="http://schemas.microsoft.com/office/drawing/2014/main" id="{1E64F705-87FB-4F8B-BB02-B6C22D46964E}"/>
                  </a:ext>
                </a:extLst>
              </p:cNvPr>
              <p:cNvSpPr/>
              <p:nvPr/>
            </p:nvSpPr>
            <p:spPr>
              <a:xfrm>
                <a:off x="4460074" y="3060776"/>
                <a:ext cx="427987" cy="202813"/>
              </a:xfrm>
              <a:custGeom>
                <a:avLst/>
                <a:gdLst>
                  <a:gd name="connsiteX0" fmla="*/ 427991 w 427987"/>
                  <a:gd name="connsiteY0" fmla="*/ 472 h 202813"/>
                  <a:gd name="connsiteX1" fmla="*/ 4 w 427987"/>
                  <a:gd name="connsiteY1" fmla="*/ 472 h 202813"/>
                  <a:gd name="connsiteX2" fmla="*/ 4 w 427987"/>
                  <a:gd name="connsiteY2" fmla="*/ 203286 h 202813"/>
                  <a:gd name="connsiteX3" fmla="*/ 427991 w 427987"/>
                  <a:gd name="connsiteY3" fmla="*/ 203286 h 202813"/>
                  <a:gd name="connsiteX4" fmla="*/ 427991 w 427987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7987" h="202813">
                    <a:moveTo>
                      <a:pt x="427991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427991" y="203286"/>
                    </a:lnTo>
                    <a:lnTo>
                      <a:pt x="427991" y="472"/>
                    </a:lnTo>
                    <a:close/>
                  </a:path>
                </a:pathLst>
              </a:custGeom>
              <a:solidFill>
                <a:srgbClr val="5D89C4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ADFF3FC6-5579-49F8-BE2D-3607654AC78D}"/>
                  </a:ext>
                </a:extLst>
              </p:cNvPr>
              <p:cNvSpPr txBox="1"/>
              <p:nvPr/>
            </p:nvSpPr>
            <p:spPr>
              <a:xfrm>
                <a:off x="4427764" y="3064069"/>
                <a:ext cx="492607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5F2EC"/>
                    </a:solidFill>
                    <a:latin typeface="Arial"/>
                    <a:cs typeface="Arial"/>
                    <a:sym typeface="Arial"/>
                    <a:rtl val="0"/>
                  </a:rPr>
                  <a:t>E9 Move</a:t>
                </a:r>
              </a:p>
            </p:txBody>
          </p:sp>
        </p:grpSp>
        <p:grpSp>
          <p:nvGrpSpPr>
            <p:cNvPr id="54" name="Grafik 3">
              <a:extLst>
                <a:ext uri="{FF2B5EF4-FFF2-40B4-BE49-F238E27FC236}">
                  <a16:creationId xmlns:a16="http://schemas.microsoft.com/office/drawing/2014/main" id="{EFDD60B3-B5FF-4759-9AC7-A430F2CB0E61}"/>
                </a:ext>
              </a:extLst>
            </p:cNvPr>
            <p:cNvGrpSpPr/>
            <p:nvPr/>
          </p:nvGrpSpPr>
          <p:grpSpPr>
            <a:xfrm>
              <a:off x="4654358" y="2858920"/>
              <a:ext cx="39419" cy="199546"/>
              <a:chOff x="4654358" y="2858920"/>
              <a:chExt cx="39419" cy="199546"/>
            </a:xfrm>
          </p:grpSpPr>
          <p:sp>
            <p:nvSpPr>
              <p:cNvPr id="55" name="Freihandform: Form 54">
                <a:extLst>
                  <a:ext uri="{FF2B5EF4-FFF2-40B4-BE49-F238E27FC236}">
                    <a16:creationId xmlns:a16="http://schemas.microsoft.com/office/drawing/2014/main" id="{2F550175-F249-4C58-A8AB-86784A68F932}"/>
                  </a:ext>
                </a:extLst>
              </p:cNvPr>
              <p:cNvSpPr/>
              <p:nvPr/>
            </p:nvSpPr>
            <p:spPr>
              <a:xfrm>
                <a:off x="4674068" y="2858920"/>
                <a:ext cx="5631" cy="143209"/>
              </a:xfrm>
              <a:custGeom>
                <a:avLst/>
                <a:gdLst>
                  <a:gd name="connsiteX0" fmla="*/ 4 w 5631"/>
                  <a:gd name="connsiteY0" fmla="*/ 472 h 143209"/>
                  <a:gd name="connsiteX1" fmla="*/ 4 w 5631"/>
                  <a:gd name="connsiteY1" fmla="*/ 143681 h 1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1" h="143209">
                    <a:moveTo>
                      <a:pt x="4" y="472"/>
                    </a:moveTo>
                    <a:cubicBezTo>
                      <a:pt x="4" y="472"/>
                      <a:pt x="4" y="143681"/>
                      <a:pt x="4" y="14368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6" name="Freihandform: Form 55">
                <a:extLst>
                  <a:ext uri="{FF2B5EF4-FFF2-40B4-BE49-F238E27FC236}">
                    <a16:creationId xmlns:a16="http://schemas.microsoft.com/office/drawing/2014/main" id="{86D36C3E-793B-4AC3-A405-359A6A1BA1E4}"/>
                  </a:ext>
                </a:extLst>
              </p:cNvPr>
              <p:cNvSpPr/>
              <p:nvPr/>
            </p:nvSpPr>
            <p:spPr>
              <a:xfrm>
                <a:off x="4654358" y="3002129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57" name="Grafik 3">
              <a:extLst>
                <a:ext uri="{FF2B5EF4-FFF2-40B4-BE49-F238E27FC236}">
                  <a16:creationId xmlns:a16="http://schemas.microsoft.com/office/drawing/2014/main" id="{8A1CC71C-AF3D-454B-B8BF-CE85242C9DF3}"/>
                </a:ext>
              </a:extLst>
            </p:cNvPr>
            <p:cNvGrpSpPr/>
            <p:nvPr/>
          </p:nvGrpSpPr>
          <p:grpSpPr>
            <a:xfrm>
              <a:off x="1734472" y="3060776"/>
              <a:ext cx="1036179" cy="202813"/>
              <a:chOff x="1734472" y="3060776"/>
              <a:chExt cx="1036179" cy="202813"/>
            </a:xfrm>
          </p:grpSpPr>
          <p:sp>
            <p:nvSpPr>
              <p:cNvPr id="58" name="Freihandform: Form 57">
                <a:extLst>
                  <a:ext uri="{FF2B5EF4-FFF2-40B4-BE49-F238E27FC236}">
                    <a16:creationId xmlns:a16="http://schemas.microsoft.com/office/drawing/2014/main" id="{A51465C8-BD32-494B-9C30-54D70FCDB51B}"/>
                  </a:ext>
                </a:extLst>
              </p:cNvPr>
              <p:cNvSpPr/>
              <p:nvPr/>
            </p:nvSpPr>
            <p:spPr>
              <a:xfrm>
                <a:off x="1734472" y="3060776"/>
                <a:ext cx="1036179" cy="202813"/>
              </a:xfrm>
              <a:custGeom>
                <a:avLst/>
                <a:gdLst>
                  <a:gd name="connsiteX0" fmla="*/ 1036183 w 1036179"/>
                  <a:gd name="connsiteY0" fmla="*/ 472 h 202813"/>
                  <a:gd name="connsiteX1" fmla="*/ 4 w 1036179"/>
                  <a:gd name="connsiteY1" fmla="*/ 472 h 202813"/>
                  <a:gd name="connsiteX2" fmla="*/ 4 w 1036179"/>
                  <a:gd name="connsiteY2" fmla="*/ 203286 h 202813"/>
                  <a:gd name="connsiteX3" fmla="*/ 1036183 w 1036179"/>
                  <a:gd name="connsiteY3" fmla="*/ 203286 h 202813"/>
                  <a:gd name="connsiteX4" fmla="*/ 1036183 w 1036179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6179" h="202813">
                    <a:moveTo>
                      <a:pt x="1036183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1036183" y="203286"/>
                    </a:lnTo>
                    <a:lnTo>
                      <a:pt x="1036183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F570A2AD-8918-44B5-BE35-BC113252A9C4}"/>
                  </a:ext>
                </a:extLst>
              </p:cNvPr>
              <p:cNvSpPr txBox="1"/>
              <p:nvPr/>
            </p:nvSpPr>
            <p:spPr>
              <a:xfrm>
                <a:off x="1727504" y="3064069"/>
                <a:ext cx="1050116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E10 Transfer of Custody</a:t>
                </a:r>
              </a:p>
            </p:txBody>
          </p:sp>
        </p:grpSp>
        <p:grpSp>
          <p:nvGrpSpPr>
            <p:cNvPr id="60" name="Grafik 3">
              <a:extLst>
                <a:ext uri="{FF2B5EF4-FFF2-40B4-BE49-F238E27FC236}">
                  <a16:creationId xmlns:a16="http://schemas.microsoft.com/office/drawing/2014/main" id="{99AE3899-F1ED-4509-AEE3-3009A1418499}"/>
                </a:ext>
              </a:extLst>
            </p:cNvPr>
            <p:cNvGrpSpPr/>
            <p:nvPr/>
          </p:nvGrpSpPr>
          <p:grpSpPr>
            <a:xfrm>
              <a:off x="2232852" y="2779090"/>
              <a:ext cx="2182058" cy="280446"/>
              <a:chOff x="2232852" y="2779090"/>
              <a:chExt cx="2182058" cy="280446"/>
            </a:xfrm>
          </p:grpSpPr>
          <p:sp>
            <p:nvSpPr>
              <p:cNvPr id="61" name="Freihandform: Form 60">
                <a:extLst>
                  <a:ext uri="{FF2B5EF4-FFF2-40B4-BE49-F238E27FC236}">
                    <a16:creationId xmlns:a16="http://schemas.microsoft.com/office/drawing/2014/main" id="{490A125A-BB75-40B6-9F01-CA117B0D69C5}"/>
                  </a:ext>
                </a:extLst>
              </p:cNvPr>
              <p:cNvSpPr/>
              <p:nvPr/>
            </p:nvSpPr>
            <p:spPr>
              <a:xfrm>
                <a:off x="2252562" y="2779090"/>
                <a:ext cx="2162348" cy="224109"/>
              </a:xfrm>
              <a:custGeom>
                <a:avLst/>
                <a:gdLst>
                  <a:gd name="connsiteX0" fmla="*/ 2162352 w 2162348"/>
                  <a:gd name="connsiteY0" fmla="*/ 472 h 224109"/>
                  <a:gd name="connsiteX1" fmla="*/ 4 w 2162348"/>
                  <a:gd name="connsiteY1" fmla="*/ 472 h 224109"/>
                  <a:gd name="connsiteX2" fmla="*/ 4 w 2162348"/>
                  <a:gd name="connsiteY2" fmla="*/ 224581 h 224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62348" h="224109">
                    <a:moveTo>
                      <a:pt x="2162352" y="472"/>
                    </a:moveTo>
                    <a:cubicBezTo>
                      <a:pt x="1537660" y="472"/>
                      <a:pt x="4" y="472"/>
                      <a:pt x="4" y="472"/>
                    </a:cubicBezTo>
                    <a:cubicBezTo>
                      <a:pt x="4" y="472"/>
                      <a:pt x="4" y="224581"/>
                      <a:pt x="4" y="22458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10C41AB4-D15A-4518-82F5-CBA92B12C01A}"/>
                  </a:ext>
                </a:extLst>
              </p:cNvPr>
              <p:cNvSpPr/>
              <p:nvPr/>
            </p:nvSpPr>
            <p:spPr>
              <a:xfrm>
                <a:off x="2232852" y="3003199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63" name="Grafik 3">
              <a:extLst>
                <a:ext uri="{FF2B5EF4-FFF2-40B4-BE49-F238E27FC236}">
                  <a16:creationId xmlns:a16="http://schemas.microsoft.com/office/drawing/2014/main" id="{34047E81-4DC4-448B-BCB3-96CB70BD9514}"/>
                </a:ext>
              </a:extLst>
            </p:cNvPr>
            <p:cNvGrpSpPr/>
            <p:nvPr/>
          </p:nvGrpSpPr>
          <p:grpSpPr>
            <a:xfrm>
              <a:off x="3618179" y="3060776"/>
              <a:ext cx="737714" cy="202813"/>
              <a:chOff x="3618179" y="3060776"/>
              <a:chExt cx="737714" cy="202813"/>
            </a:xfrm>
          </p:grpSpPr>
          <p:sp>
            <p:nvSpPr>
              <p:cNvPr id="64" name="Freihandform: Form 63">
                <a:extLst>
                  <a:ext uri="{FF2B5EF4-FFF2-40B4-BE49-F238E27FC236}">
                    <a16:creationId xmlns:a16="http://schemas.microsoft.com/office/drawing/2014/main" id="{0F5EB9D5-5033-4DD8-A8D0-E2C40DA12CBB}"/>
                  </a:ext>
                </a:extLst>
              </p:cNvPr>
              <p:cNvSpPr/>
              <p:nvPr/>
            </p:nvSpPr>
            <p:spPr>
              <a:xfrm>
                <a:off x="3618179" y="3060776"/>
                <a:ext cx="737714" cy="202813"/>
              </a:xfrm>
              <a:custGeom>
                <a:avLst/>
                <a:gdLst>
                  <a:gd name="connsiteX0" fmla="*/ 737719 w 737714"/>
                  <a:gd name="connsiteY0" fmla="*/ 472 h 202813"/>
                  <a:gd name="connsiteX1" fmla="*/ 4 w 737714"/>
                  <a:gd name="connsiteY1" fmla="*/ 472 h 202813"/>
                  <a:gd name="connsiteX2" fmla="*/ 4 w 737714"/>
                  <a:gd name="connsiteY2" fmla="*/ 203286 h 202813"/>
                  <a:gd name="connsiteX3" fmla="*/ 737719 w 737714"/>
                  <a:gd name="connsiteY3" fmla="*/ 203286 h 202813"/>
                  <a:gd name="connsiteX4" fmla="*/ 737719 w 737714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7714" h="202813">
                    <a:moveTo>
                      <a:pt x="737719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737719" y="203286"/>
                    </a:lnTo>
                    <a:lnTo>
                      <a:pt x="737719" y="472"/>
                    </a:lnTo>
                    <a:close/>
                  </a:path>
                </a:pathLst>
              </a:custGeom>
              <a:solidFill>
                <a:srgbClr val="629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5" name="Textfeld 64">
                <a:extLst>
                  <a:ext uri="{FF2B5EF4-FFF2-40B4-BE49-F238E27FC236}">
                    <a16:creationId xmlns:a16="http://schemas.microsoft.com/office/drawing/2014/main" id="{C3375B0B-1AC0-4E9A-A048-ED805613AE0F}"/>
                  </a:ext>
                </a:extLst>
              </p:cNvPr>
              <p:cNvSpPr txBox="1"/>
              <p:nvPr/>
            </p:nvSpPr>
            <p:spPr>
              <a:xfrm>
                <a:off x="3605578" y="3064069"/>
                <a:ext cx="762915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4F1EC"/>
                    </a:solidFill>
                    <a:latin typeface="Arial"/>
                    <a:cs typeface="Arial"/>
                    <a:sym typeface="Arial"/>
                    <a:rtl val="0"/>
                  </a:rPr>
                  <a:t>E11 Modification</a:t>
                </a:r>
              </a:p>
            </p:txBody>
          </p:sp>
        </p:grpSp>
        <p:grpSp>
          <p:nvGrpSpPr>
            <p:cNvPr id="66" name="Grafik 3">
              <a:extLst>
                <a:ext uri="{FF2B5EF4-FFF2-40B4-BE49-F238E27FC236}">
                  <a16:creationId xmlns:a16="http://schemas.microsoft.com/office/drawing/2014/main" id="{A005F810-7BEB-4707-B841-5437D97E01D8}"/>
                </a:ext>
              </a:extLst>
            </p:cNvPr>
            <p:cNvGrpSpPr/>
            <p:nvPr/>
          </p:nvGrpSpPr>
          <p:grpSpPr>
            <a:xfrm>
              <a:off x="4357020" y="2858920"/>
              <a:ext cx="80529" cy="322980"/>
              <a:chOff x="4357020" y="2858920"/>
              <a:chExt cx="80529" cy="322980"/>
            </a:xfrm>
          </p:grpSpPr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C9CA8844-F5C9-4B70-893E-754445A9A25A}"/>
                  </a:ext>
                </a:extLst>
              </p:cNvPr>
              <p:cNvSpPr/>
              <p:nvPr/>
            </p:nvSpPr>
            <p:spPr>
              <a:xfrm>
                <a:off x="4413334" y="2858920"/>
                <a:ext cx="24214" cy="303262"/>
              </a:xfrm>
              <a:custGeom>
                <a:avLst/>
                <a:gdLst>
                  <a:gd name="connsiteX0" fmla="*/ 24219 w 24214"/>
                  <a:gd name="connsiteY0" fmla="*/ 472 h 303262"/>
                  <a:gd name="connsiteX1" fmla="*/ 24219 w 24214"/>
                  <a:gd name="connsiteY1" fmla="*/ 303735 h 303262"/>
                  <a:gd name="connsiteX2" fmla="*/ 4 w 24214"/>
                  <a:gd name="connsiteY2" fmla="*/ 303735 h 303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214" h="303262">
                    <a:moveTo>
                      <a:pt x="24219" y="472"/>
                    </a:moveTo>
                    <a:cubicBezTo>
                      <a:pt x="24219" y="120639"/>
                      <a:pt x="24219" y="303735"/>
                      <a:pt x="24219" y="303735"/>
                    </a:cubicBezTo>
                    <a:cubicBezTo>
                      <a:pt x="24219" y="303735"/>
                      <a:pt x="4" y="303735"/>
                      <a:pt x="4" y="303735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8" name="Freihandform: Form 67">
                <a:extLst>
                  <a:ext uri="{FF2B5EF4-FFF2-40B4-BE49-F238E27FC236}">
                    <a16:creationId xmlns:a16="http://schemas.microsoft.com/office/drawing/2014/main" id="{8C84D337-7E20-47E6-BB3C-E282CAA076C4}"/>
                  </a:ext>
                </a:extLst>
              </p:cNvPr>
              <p:cNvSpPr/>
              <p:nvPr/>
            </p:nvSpPr>
            <p:spPr>
              <a:xfrm>
                <a:off x="4357020" y="3142464"/>
                <a:ext cx="56314" cy="39436"/>
              </a:xfrm>
              <a:custGeom>
                <a:avLst/>
                <a:gdLst>
                  <a:gd name="connsiteX0" fmla="*/ 56318 w 56314"/>
                  <a:gd name="connsiteY0" fmla="*/ 39908 h 39436"/>
                  <a:gd name="connsiteX1" fmla="*/ 4 w 56314"/>
                  <a:gd name="connsiteY1" fmla="*/ 20190 h 39436"/>
                  <a:gd name="connsiteX2" fmla="*/ 56318 w 56314"/>
                  <a:gd name="connsiteY2" fmla="*/ 472 h 39436"/>
                  <a:gd name="connsiteX3" fmla="*/ 56318 w 56314"/>
                  <a:gd name="connsiteY3" fmla="*/ 39908 h 39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314" h="39436">
                    <a:moveTo>
                      <a:pt x="56318" y="39908"/>
                    </a:moveTo>
                    <a:lnTo>
                      <a:pt x="4" y="20190"/>
                    </a:lnTo>
                    <a:lnTo>
                      <a:pt x="56318" y="472"/>
                    </a:lnTo>
                    <a:lnTo>
                      <a:pt x="56318" y="39908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69" name="Grafik 3">
              <a:extLst>
                <a:ext uri="{FF2B5EF4-FFF2-40B4-BE49-F238E27FC236}">
                  <a16:creationId xmlns:a16="http://schemas.microsoft.com/office/drawing/2014/main" id="{D1AE9F0E-8F3C-4621-8DA1-F33B048C9884}"/>
                </a:ext>
              </a:extLst>
            </p:cNvPr>
            <p:cNvGrpSpPr/>
            <p:nvPr/>
          </p:nvGrpSpPr>
          <p:grpSpPr>
            <a:xfrm>
              <a:off x="4989427" y="3060776"/>
              <a:ext cx="1103756" cy="202813"/>
              <a:chOff x="4989427" y="3060776"/>
              <a:chExt cx="1103756" cy="202813"/>
            </a:xfrm>
          </p:grpSpPr>
          <p:sp>
            <p:nvSpPr>
              <p:cNvPr id="70" name="Freihandform: Form 69">
                <a:extLst>
                  <a:ext uri="{FF2B5EF4-FFF2-40B4-BE49-F238E27FC236}">
                    <a16:creationId xmlns:a16="http://schemas.microsoft.com/office/drawing/2014/main" id="{6F0AF7C9-B5E9-4388-9640-DF0A6CB9CA1A}"/>
                  </a:ext>
                </a:extLst>
              </p:cNvPr>
              <p:cNvSpPr/>
              <p:nvPr/>
            </p:nvSpPr>
            <p:spPr>
              <a:xfrm>
                <a:off x="4989427" y="3060776"/>
                <a:ext cx="1103756" cy="202813"/>
              </a:xfrm>
              <a:custGeom>
                <a:avLst/>
                <a:gdLst>
                  <a:gd name="connsiteX0" fmla="*/ 1103760 w 1103756"/>
                  <a:gd name="connsiteY0" fmla="*/ 472 h 202813"/>
                  <a:gd name="connsiteX1" fmla="*/ 4 w 1103756"/>
                  <a:gd name="connsiteY1" fmla="*/ 472 h 202813"/>
                  <a:gd name="connsiteX2" fmla="*/ 4 w 1103756"/>
                  <a:gd name="connsiteY2" fmla="*/ 203286 h 202813"/>
                  <a:gd name="connsiteX3" fmla="*/ 1103760 w 1103756"/>
                  <a:gd name="connsiteY3" fmla="*/ 203286 h 202813"/>
                  <a:gd name="connsiteX4" fmla="*/ 1103760 w 1103756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3756" h="202813">
                    <a:moveTo>
                      <a:pt x="1103760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1103760" y="203286"/>
                    </a:lnTo>
                    <a:lnTo>
                      <a:pt x="1103760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20C99E63-78A4-46C3-802C-36BB6B641C89}"/>
                  </a:ext>
                </a:extLst>
              </p:cNvPr>
              <p:cNvSpPr txBox="1"/>
              <p:nvPr/>
            </p:nvSpPr>
            <p:spPr>
              <a:xfrm>
                <a:off x="5004983" y="3064069"/>
                <a:ext cx="1072642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E13 Attribute Assignment</a:t>
                </a:r>
              </a:p>
            </p:txBody>
          </p:sp>
        </p:grpSp>
        <p:grpSp>
          <p:nvGrpSpPr>
            <p:cNvPr id="72" name="Grafik 3">
              <a:extLst>
                <a:ext uri="{FF2B5EF4-FFF2-40B4-BE49-F238E27FC236}">
                  <a16:creationId xmlns:a16="http://schemas.microsoft.com/office/drawing/2014/main" id="{B6475A64-3A3B-435E-B406-1BE72E74F735}"/>
                </a:ext>
              </a:extLst>
            </p:cNvPr>
            <p:cNvGrpSpPr/>
            <p:nvPr/>
          </p:nvGrpSpPr>
          <p:grpSpPr>
            <a:xfrm>
              <a:off x="4918077" y="2858920"/>
              <a:ext cx="69097" cy="322980"/>
              <a:chOff x="4918077" y="2858920"/>
              <a:chExt cx="69097" cy="322980"/>
            </a:xfrm>
          </p:grpSpPr>
          <p:sp>
            <p:nvSpPr>
              <p:cNvPr id="73" name="Freihandform: Form 72">
                <a:extLst>
                  <a:ext uri="{FF2B5EF4-FFF2-40B4-BE49-F238E27FC236}">
                    <a16:creationId xmlns:a16="http://schemas.microsoft.com/office/drawing/2014/main" id="{B303098D-0A8A-40F4-AE2C-FFB13B46A546}"/>
                  </a:ext>
                </a:extLst>
              </p:cNvPr>
              <p:cNvSpPr/>
              <p:nvPr/>
            </p:nvSpPr>
            <p:spPr>
              <a:xfrm>
                <a:off x="4918077" y="2858920"/>
                <a:ext cx="12783" cy="303262"/>
              </a:xfrm>
              <a:custGeom>
                <a:avLst/>
                <a:gdLst>
                  <a:gd name="connsiteX0" fmla="*/ 4 w 12783"/>
                  <a:gd name="connsiteY0" fmla="*/ 472 h 303262"/>
                  <a:gd name="connsiteX1" fmla="*/ 4 w 12783"/>
                  <a:gd name="connsiteY1" fmla="*/ 303735 h 303262"/>
                  <a:gd name="connsiteX2" fmla="*/ 12787 w 12783"/>
                  <a:gd name="connsiteY2" fmla="*/ 303735 h 303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783" h="303262">
                    <a:moveTo>
                      <a:pt x="4" y="472"/>
                    </a:moveTo>
                    <a:cubicBezTo>
                      <a:pt x="4" y="120639"/>
                      <a:pt x="4" y="303735"/>
                      <a:pt x="4" y="303735"/>
                    </a:cubicBezTo>
                    <a:cubicBezTo>
                      <a:pt x="4" y="303735"/>
                      <a:pt x="12787" y="303735"/>
                      <a:pt x="12787" y="303735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4" name="Freihandform: Form 73">
                <a:extLst>
                  <a:ext uri="{FF2B5EF4-FFF2-40B4-BE49-F238E27FC236}">
                    <a16:creationId xmlns:a16="http://schemas.microsoft.com/office/drawing/2014/main" id="{878B1CCC-DC39-435A-AA92-2939BC88F39F}"/>
                  </a:ext>
                </a:extLst>
              </p:cNvPr>
              <p:cNvSpPr/>
              <p:nvPr/>
            </p:nvSpPr>
            <p:spPr>
              <a:xfrm>
                <a:off x="4930860" y="3142464"/>
                <a:ext cx="56314" cy="39436"/>
              </a:xfrm>
              <a:custGeom>
                <a:avLst/>
                <a:gdLst>
                  <a:gd name="connsiteX0" fmla="*/ 4 w 56314"/>
                  <a:gd name="connsiteY0" fmla="*/ 472 h 39436"/>
                  <a:gd name="connsiteX1" fmla="*/ 56318 w 56314"/>
                  <a:gd name="connsiteY1" fmla="*/ 20190 h 39436"/>
                  <a:gd name="connsiteX2" fmla="*/ 4 w 56314"/>
                  <a:gd name="connsiteY2" fmla="*/ 39908 h 39436"/>
                  <a:gd name="connsiteX3" fmla="*/ 4 w 56314"/>
                  <a:gd name="connsiteY3" fmla="*/ 472 h 39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314" h="39436">
                    <a:moveTo>
                      <a:pt x="4" y="472"/>
                    </a:moveTo>
                    <a:lnTo>
                      <a:pt x="56318" y="20190"/>
                    </a:lnTo>
                    <a:lnTo>
                      <a:pt x="4" y="39908"/>
                    </a:lnTo>
                    <a:lnTo>
                      <a:pt x="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75" name="Grafik 3">
              <a:extLst>
                <a:ext uri="{FF2B5EF4-FFF2-40B4-BE49-F238E27FC236}">
                  <a16:creationId xmlns:a16="http://schemas.microsoft.com/office/drawing/2014/main" id="{5B73FB32-38D7-412F-AEA9-8388042A1E4C}"/>
                </a:ext>
              </a:extLst>
            </p:cNvPr>
            <p:cNvGrpSpPr/>
            <p:nvPr/>
          </p:nvGrpSpPr>
          <p:grpSpPr>
            <a:xfrm>
              <a:off x="6833713" y="3060776"/>
              <a:ext cx="602560" cy="202813"/>
              <a:chOff x="6833713" y="3060776"/>
              <a:chExt cx="602560" cy="202813"/>
            </a:xfrm>
          </p:grpSpPr>
          <p:sp>
            <p:nvSpPr>
              <p:cNvPr id="76" name="Freihandform: Form 75">
                <a:extLst>
                  <a:ext uri="{FF2B5EF4-FFF2-40B4-BE49-F238E27FC236}">
                    <a16:creationId xmlns:a16="http://schemas.microsoft.com/office/drawing/2014/main" id="{D7416D62-A5E6-42EC-9EED-093423382077}"/>
                  </a:ext>
                </a:extLst>
              </p:cNvPr>
              <p:cNvSpPr/>
              <p:nvPr/>
            </p:nvSpPr>
            <p:spPr>
              <a:xfrm>
                <a:off x="6833713" y="3060776"/>
                <a:ext cx="602560" cy="202813"/>
              </a:xfrm>
              <a:custGeom>
                <a:avLst/>
                <a:gdLst>
                  <a:gd name="connsiteX0" fmla="*/ 602565 w 602560"/>
                  <a:gd name="connsiteY0" fmla="*/ 472 h 202813"/>
                  <a:gd name="connsiteX1" fmla="*/ 4 w 602560"/>
                  <a:gd name="connsiteY1" fmla="*/ 472 h 202813"/>
                  <a:gd name="connsiteX2" fmla="*/ 4 w 602560"/>
                  <a:gd name="connsiteY2" fmla="*/ 203286 h 202813"/>
                  <a:gd name="connsiteX3" fmla="*/ 602565 w 602560"/>
                  <a:gd name="connsiteY3" fmla="*/ 203286 h 202813"/>
                  <a:gd name="connsiteX4" fmla="*/ 602565 w 602560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560" h="202813">
                    <a:moveTo>
                      <a:pt x="602565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602565" y="203286"/>
                    </a:lnTo>
                    <a:lnTo>
                      <a:pt x="602565" y="472"/>
                    </a:lnTo>
                    <a:close/>
                  </a:path>
                </a:pathLst>
              </a:custGeom>
              <a:solidFill>
                <a:srgbClr val="6699DC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4E33813E-5068-4877-8B9C-7F149B42FD6C}"/>
                  </a:ext>
                </a:extLst>
              </p:cNvPr>
              <p:cNvSpPr txBox="1"/>
              <p:nvPr/>
            </p:nvSpPr>
            <p:spPr>
              <a:xfrm>
                <a:off x="6809850" y="3064069"/>
                <a:ext cx="650286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3F0EB"/>
                    </a:solidFill>
                    <a:latin typeface="Arial"/>
                    <a:cs typeface="Arial"/>
                    <a:sym typeface="Arial"/>
                    <a:rtl val="0"/>
                  </a:rPr>
                  <a:t>E65 Creation</a:t>
                </a:r>
              </a:p>
            </p:txBody>
          </p:sp>
        </p:grpSp>
        <p:grpSp>
          <p:nvGrpSpPr>
            <p:cNvPr id="78" name="Grafik 3">
              <a:extLst>
                <a:ext uri="{FF2B5EF4-FFF2-40B4-BE49-F238E27FC236}">
                  <a16:creationId xmlns:a16="http://schemas.microsoft.com/office/drawing/2014/main" id="{C541A361-741E-4411-828C-66050CD7DBD2}"/>
                </a:ext>
              </a:extLst>
            </p:cNvPr>
            <p:cNvGrpSpPr/>
            <p:nvPr/>
          </p:nvGrpSpPr>
          <p:grpSpPr>
            <a:xfrm>
              <a:off x="4934013" y="2756555"/>
              <a:ext cx="2105246" cy="303262"/>
              <a:chOff x="4934013" y="2756555"/>
              <a:chExt cx="2105246" cy="303262"/>
            </a:xfrm>
          </p:grpSpPr>
          <p:sp>
            <p:nvSpPr>
              <p:cNvPr id="79" name="Freihandform: Form 78">
                <a:extLst>
                  <a:ext uri="{FF2B5EF4-FFF2-40B4-BE49-F238E27FC236}">
                    <a16:creationId xmlns:a16="http://schemas.microsoft.com/office/drawing/2014/main" id="{21457593-B5FD-48C2-942D-DFE8BBD65A7D}"/>
                  </a:ext>
                </a:extLst>
              </p:cNvPr>
              <p:cNvSpPr/>
              <p:nvPr/>
            </p:nvSpPr>
            <p:spPr>
              <a:xfrm>
                <a:off x="4934013" y="2756555"/>
                <a:ext cx="2085536" cy="246925"/>
              </a:xfrm>
              <a:custGeom>
                <a:avLst/>
                <a:gdLst>
                  <a:gd name="connsiteX0" fmla="*/ 4 w 2085536"/>
                  <a:gd name="connsiteY0" fmla="*/ 472 h 246925"/>
                  <a:gd name="connsiteX1" fmla="*/ 2085540 w 2085536"/>
                  <a:gd name="connsiteY1" fmla="*/ 472 h 246925"/>
                  <a:gd name="connsiteX2" fmla="*/ 2085540 w 2085536"/>
                  <a:gd name="connsiteY2" fmla="*/ 247398 h 246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85536" h="246925">
                    <a:moveTo>
                      <a:pt x="4" y="472"/>
                    </a:moveTo>
                    <a:cubicBezTo>
                      <a:pt x="610730" y="472"/>
                      <a:pt x="2085540" y="472"/>
                      <a:pt x="2085540" y="472"/>
                    </a:cubicBezTo>
                    <a:cubicBezTo>
                      <a:pt x="2085540" y="472"/>
                      <a:pt x="2085540" y="247398"/>
                      <a:pt x="2085540" y="247398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0" name="Freihandform: Form 79">
                <a:extLst>
                  <a:ext uri="{FF2B5EF4-FFF2-40B4-BE49-F238E27FC236}">
                    <a16:creationId xmlns:a16="http://schemas.microsoft.com/office/drawing/2014/main" id="{EC21D5BC-DB07-4C46-8F31-3A1AFA818422}"/>
                  </a:ext>
                </a:extLst>
              </p:cNvPr>
              <p:cNvSpPr/>
              <p:nvPr/>
            </p:nvSpPr>
            <p:spPr>
              <a:xfrm>
                <a:off x="6999840" y="3003481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81" name="Grafik 3">
              <a:extLst>
                <a:ext uri="{FF2B5EF4-FFF2-40B4-BE49-F238E27FC236}">
                  <a16:creationId xmlns:a16="http://schemas.microsoft.com/office/drawing/2014/main" id="{19226D9C-722F-4D0E-AB10-3F5B7C60E606}"/>
                </a:ext>
              </a:extLst>
            </p:cNvPr>
            <p:cNvGrpSpPr/>
            <p:nvPr/>
          </p:nvGrpSpPr>
          <p:grpSpPr>
            <a:xfrm>
              <a:off x="7537639" y="3060776"/>
              <a:ext cx="670137" cy="202813"/>
              <a:chOff x="7537639" y="3060776"/>
              <a:chExt cx="670137" cy="202813"/>
            </a:xfrm>
          </p:grpSpPr>
          <p:sp>
            <p:nvSpPr>
              <p:cNvPr id="82" name="Freihandform: Form 81">
                <a:extLst>
                  <a:ext uri="{FF2B5EF4-FFF2-40B4-BE49-F238E27FC236}">
                    <a16:creationId xmlns:a16="http://schemas.microsoft.com/office/drawing/2014/main" id="{58FB9B1E-6A70-4FBB-A90B-D4A412D91930}"/>
                  </a:ext>
                </a:extLst>
              </p:cNvPr>
              <p:cNvSpPr/>
              <p:nvPr/>
            </p:nvSpPr>
            <p:spPr>
              <a:xfrm>
                <a:off x="7537639" y="3060776"/>
                <a:ext cx="670137" cy="202813"/>
              </a:xfrm>
              <a:custGeom>
                <a:avLst/>
                <a:gdLst>
                  <a:gd name="connsiteX0" fmla="*/ 670142 w 670137"/>
                  <a:gd name="connsiteY0" fmla="*/ 472 h 202813"/>
                  <a:gd name="connsiteX1" fmla="*/ 4 w 670137"/>
                  <a:gd name="connsiteY1" fmla="*/ 472 h 202813"/>
                  <a:gd name="connsiteX2" fmla="*/ 4 w 670137"/>
                  <a:gd name="connsiteY2" fmla="*/ 203286 h 202813"/>
                  <a:gd name="connsiteX3" fmla="*/ 670142 w 670137"/>
                  <a:gd name="connsiteY3" fmla="*/ 203286 h 202813"/>
                  <a:gd name="connsiteX4" fmla="*/ 670142 w 670137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0137" h="202813">
                    <a:moveTo>
                      <a:pt x="670142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670142" y="203286"/>
                    </a:lnTo>
                    <a:lnTo>
                      <a:pt x="670142" y="472"/>
                    </a:lnTo>
                    <a:close/>
                  </a:path>
                </a:pathLst>
              </a:custGeom>
              <a:solidFill>
                <a:srgbClr val="6597D9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204826C5-E7F5-4FA9-B205-493C235BD420}"/>
                  </a:ext>
                </a:extLst>
              </p:cNvPr>
              <p:cNvSpPr txBox="1"/>
              <p:nvPr/>
            </p:nvSpPr>
            <p:spPr>
              <a:xfrm>
                <a:off x="7519407" y="3064069"/>
                <a:ext cx="706601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3F1EC"/>
                    </a:solidFill>
                    <a:latin typeface="Arial"/>
                    <a:cs typeface="Arial"/>
                    <a:sym typeface="Arial"/>
                    <a:rtl val="0"/>
                  </a:rPr>
                  <a:t>E66 Formation</a:t>
                </a:r>
              </a:p>
            </p:txBody>
          </p:sp>
        </p:grpSp>
        <p:grpSp>
          <p:nvGrpSpPr>
            <p:cNvPr id="84" name="Grafik 3">
              <a:extLst>
                <a:ext uri="{FF2B5EF4-FFF2-40B4-BE49-F238E27FC236}">
                  <a16:creationId xmlns:a16="http://schemas.microsoft.com/office/drawing/2014/main" id="{2116D27B-CC80-4E0F-A26F-DE0F07E8E936}"/>
                </a:ext>
              </a:extLst>
            </p:cNvPr>
            <p:cNvGrpSpPr/>
            <p:nvPr/>
          </p:nvGrpSpPr>
          <p:grpSpPr>
            <a:xfrm>
              <a:off x="4934183" y="2722753"/>
              <a:ext cx="2749873" cy="337515"/>
              <a:chOff x="4934183" y="2722753"/>
              <a:chExt cx="2749873" cy="337515"/>
            </a:xfrm>
          </p:grpSpPr>
          <p:sp>
            <p:nvSpPr>
              <p:cNvPr id="85" name="Freihandform: Form 84">
                <a:extLst>
                  <a:ext uri="{FF2B5EF4-FFF2-40B4-BE49-F238E27FC236}">
                    <a16:creationId xmlns:a16="http://schemas.microsoft.com/office/drawing/2014/main" id="{FEBC4E24-A6EE-4C53-9AC0-ED8FAE5D7FCC}"/>
                  </a:ext>
                </a:extLst>
              </p:cNvPr>
              <p:cNvSpPr/>
              <p:nvPr/>
            </p:nvSpPr>
            <p:spPr>
              <a:xfrm>
                <a:off x="4934183" y="2722753"/>
                <a:ext cx="2730163" cy="281178"/>
              </a:xfrm>
              <a:custGeom>
                <a:avLst/>
                <a:gdLst>
                  <a:gd name="connsiteX0" fmla="*/ 4 w 2730163"/>
                  <a:gd name="connsiteY0" fmla="*/ 472 h 281178"/>
                  <a:gd name="connsiteX1" fmla="*/ 2730167 w 2730163"/>
                  <a:gd name="connsiteY1" fmla="*/ 472 h 281178"/>
                  <a:gd name="connsiteX2" fmla="*/ 2730167 w 2730163"/>
                  <a:gd name="connsiteY2" fmla="*/ 281651 h 281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30163" h="281178">
                    <a:moveTo>
                      <a:pt x="4" y="472"/>
                    </a:moveTo>
                    <a:cubicBezTo>
                      <a:pt x="727526" y="472"/>
                      <a:pt x="2730167" y="472"/>
                      <a:pt x="2730167" y="472"/>
                    </a:cubicBezTo>
                    <a:cubicBezTo>
                      <a:pt x="2730167" y="472"/>
                      <a:pt x="2730167" y="281651"/>
                      <a:pt x="2730167" y="28165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6" name="Freihandform: Form 85">
                <a:extLst>
                  <a:ext uri="{FF2B5EF4-FFF2-40B4-BE49-F238E27FC236}">
                    <a16:creationId xmlns:a16="http://schemas.microsoft.com/office/drawing/2014/main" id="{7C104985-446C-45DB-84C6-5EC14213EA18}"/>
                  </a:ext>
                </a:extLst>
              </p:cNvPr>
              <p:cNvSpPr/>
              <p:nvPr/>
            </p:nvSpPr>
            <p:spPr>
              <a:xfrm>
                <a:off x="7644636" y="3003931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87" name="Grafik 3">
              <a:extLst>
                <a:ext uri="{FF2B5EF4-FFF2-40B4-BE49-F238E27FC236}">
                  <a16:creationId xmlns:a16="http://schemas.microsoft.com/office/drawing/2014/main" id="{7A8E28F3-4651-4AF9-BAA9-7EEE06D4FE22}"/>
                </a:ext>
              </a:extLst>
            </p:cNvPr>
            <p:cNvGrpSpPr/>
            <p:nvPr/>
          </p:nvGrpSpPr>
          <p:grpSpPr>
            <a:xfrm>
              <a:off x="6197364" y="3060776"/>
              <a:ext cx="534983" cy="202813"/>
              <a:chOff x="6197364" y="3060776"/>
              <a:chExt cx="534983" cy="202813"/>
            </a:xfrm>
          </p:grpSpPr>
          <p:sp>
            <p:nvSpPr>
              <p:cNvPr id="88" name="Freihandform: Form 87">
                <a:extLst>
                  <a:ext uri="{FF2B5EF4-FFF2-40B4-BE49-F238E27FC236}">
                    <a16:creationId xmlns:a16="http://schemas.microsoft.com/office/drawing/2014/main" id="{048C3982-F186-42BC-A2F7-DD140EE6A3F9}"/>
                  </a:ext>
                </a:extLst>
              </p:cNvPr>
              <p:cNvSpPr/>
              <p:nvPr/>
            </p:nvSpPr>
            <p:spPr>
              <a:xfrm>
                <a:off x="6197364" y="3060776"/>
                <a:ext cx="534983" cy="202813"/>
              </a:xfrm>
              <a:custGeom>
                <a:avLst/>
                <a:gdLst>
                  <a:gd name="connsiteX0" fmla="*/ 534988 w 534983"/>
                  <a:gd name="connsiteY0" fmla="*/ 472 h 202813"/>
                  <a:gd name="connsiteX1" fmla="*/ 4 w 534983"/>
                  <a:gd name="connsiteY1" fmla="*/ 472 h 202813"/>
                  <a:gd name="connsiteX2" fmla="*/ 4 w 534983"/>
                  <a:gd name="connsiteY2" fmla="*/ 203286 h 202813"/>
                  <a:gd name="connsiteX3" fmla="*/ 534988 w 534983"/>
                  <a:gd name="connsiteY3" fmla="*/ 203286 h 202813"/>
                  <a:gd name="connsiteX4" fmla="*/ 534988 w 534983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4983" h="202813">
                    <a:moveTo>
                      <a:pt x="534988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534988" y="203286"/>
                    </a:lnTo>
                    <a:lnTo>
                      <a:pt x="534988" y="472"/>
                    </a:lnTo>
                    <a:close/>
                  </a:path>
                </a:pathLst>
              </a:custGeom>
              <a:solidFill>
                <a:srgbClr val="6291D1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9" name="Textfeld 88">
                <a:extLst>
                  <a:ext uri="{FF2B5EF4-FFF2-40B4-BE49-F238E27FC236}">
                    <a16:creationId xmlns:a16="http://schemas.microsoft.com/office/drawing/2014/main" id="{86AD1146-4F2B-4078-AE57-80A44AC3D3DA}"/>
                  </a:ext>
                </a:extLst>
              </p:cNvPr>
              <p:cNvSpPr txBox="1"/>
              <p:nvPr/>
            </p:nvSpPr>
            <p:spPr>
              <a:xfrm>
                <a:off x="6167869" y="3064069"/>
                <a:ext cx="593972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4F1EC"/>
                    </a:solidFill>
                    <a:latin typeface="Arial"/>
                    <a:cs typeface="Arial"/>
                    <a:sym typeface="Arial"/>
                    <a:rtl val="0"/>
                  </a:rPr>
                  <a:t>E85 Joining</a:t>
                </a:r>
              </a:p>
            </p:txBody>
          </p:sp>
        </p:grpSp>
        <p:grpSp>
          <p:nvGrpSpPr>
            <p:cNvPr id="90" name="Grafik 3">
              <a:extLst>
                <a:ext uri="{FF2B5EF4-FFF2-40B4-BE49-F238E27FC236}">
                  <a16:creationId xmlns:a16="http://schemas.microsoft.com/office/drawing/2014/main" id="{7CFF045D-2E0A-47EF-AEE0-CF02CCF9CB02}"/>
                </a:ext>
              </a:extLst>
            </p:cNvPr>
            <p:cNvGrpSpPr/>
            <p:nvPr/>
          </p:nvGrpSpPr>
          <p:grpSpPr>
            <a:xfrm>
              <a:off x="4934464" y="2790357"/>
              <a:ext cx="1550101" cy="270249"/>
              <a:chOff x="4934464" y="2790357"/>
              <a:chExt cx="1550101" cy="270249"/>
            </a:xfrm>
          </p:grpSpPr>
          <p:sp>
            <p:nvSpPr>
              <p:cNvPr id="91" name="Freihandform: Form 90">
                <a:extLst>
                  <a:ext uri="{FF2B5EF4-FFF2-40B4-BE49-F238E27FC236}">
                    <a16:creationId xmlns:a16="http://schemas.microsoft.com/office/drawing/2014/main" id="{A8D024E1-CDFA-4C3B-A010-42ADA0649C7D}"/>
                  </a:ext>
                </a:extLst>
              </p:cNvPr>
              <p:cNvSpPr/>
              <p:nvPr/>
            </p:nvSpPr>
            <p:spPr>
              <a:xfrm>
                <a:off x="4934464" y="2790357"/>
                <a:ext cx="1530391" cy="213912"/>
              </a:xfrm>
              <a:custGeom>
                <a:avLst/>
                <a:gdLst>
                  <a:gd name="connsiteX0" fmla="*/ 4 w 1530391"/>
                  <a:gd name="connsiteY0" fmla="*/ 472 h 213912"/>
                  <a:gd name="connsiteX1" fmla="*/ 1530396 w 1530391"/>
                  <a:gd name="connsiteY1" fmla="*/ 472 h 213912"/>
                  <a:gd name="connsiteX2" fmla="*/ 1530396 w 1530391"/>
                  <a:gd name="connsiteY2" fmla="*/ 214384 h 213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30391" h="213912">
                    <a:moveTo>
                      <a:pt x="4" y="472"/>
                    </a:moveTo>
                    <a:cubicBezTo>
                      <a:pt x="496694" y="472"/>
                      <a:pt x="1530396" y="472"/>
                      <a:pt x="1530396" y="472"/>
                    </a:cubicBezTo>
                    <a:cubicBezTo>
                      <a:pt x="1530396" y="472"/>
                      <a:pt x="1530396" y="214384"/>
                      <a:pt x="1530396" y="214384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2" name="Freihandform: Form 91">
                <a:extLst>
                  <a:ext uri="{FF2B5EF4-FFF2-40B4-BE49-F238E27FC236}">
                    <a16:creationId xmlns:a16="http://schemas.microsoft.com/office/drawing/2014/main" id="{B36CAAA8-F59B-41D2-B2BC-EF60F6FB7B70}"/>
                  </a:ext>
                </a:extLst>
              </p:cNvPr>
              <p:cNvSpPr/>
              <p:nvPr/>
            </p:nvSpPr>
            <p:spPr>
              <a:xfrm>
                <a:off x="6445146" y="3004269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93" name="Grafik 3">
              <a:extLst>
                <a:ext uri="{FF2B5EF4-FFF2-40B4-BE49-F238E27FC236}">
                  <a16:creationId xmlns:a16="http://schemas.microsoft.com/office/drawing/2014/main" id="{7CEFF97B-FA6B-4949-8B8D-0CD2E25E360A}"/>
                </a:ext>
              </a:extLst>
            </p:cNvPr>
            <p:cNvGrpSpPr/>
            <p:nvPr/>
          </p:nvGrpSpPr>
          <p:grpSpPr>
            <a:xfrm>
              <a:off x="22524" y="3060776"/>
              <a:ext cx="574403" cy="202813"/>
              <a:chOff x="22524" y="3060776"/>
              <a:chExt cx="574403" cy="202813"/>
            </a:xfrm>
          </p:grpSpPr>
          <p:sp>
            <p:nvSpPr>
              <p:cNvPr id="94" name="Freihandform: Form 93">
                <a:extLst>
                  <a:ext uri="{FF2B5EF4-FFF2-40B4-BE49-F238E27FC236}">
                    <a16:creationId xmlns:a16="http://schemas.microsoft.com/office/drawing/2014/main" id="{A437B957-6189-405D-9AD7-5CC70DE1C6A1}"/>
                  </a:ext>
                </a:extLst>
              </p:cNvPr>
              <p:cNvSpPr/>
              <p:nvPr/>
            </p:nvSpPr>
            <p:spPr>
              <a:xfrm>
                <a:off x="22524" y="3060776"/>
                <a:ext cx="574403" cy="202813"/>
              </a:xfrm>
              <a:custGeom>
                <a:avLst/>
                <a:gdLst>
                  <a:gd name="connsiteX0" fmla="*/ 574408 w 574403"/>
                  <a:gd name="connsiteY0" fmla="*/ 472 h 202813"/>
                  <a:gd name="connsiteX1" fmla="*/ 4 w 574403"/>
                  <a:gd name="connsiteY1" fmla="*/ 472 h 202813"/>
                  <a:gd name="connsiteX2" fmla="*/ 4 w 574403"/>
                  <a:gd name="connsiteY2" fmla="*/ 203286 h 202813"/>
                  <a:gd name="connsiteX3" fmla="*/ 574408 w 574403"/>
                  <a:gd name="connsiteY3" fmla="*/ 203286 h 202813"/>
                  <a:gd name="connsiteX4" fmla="*/ 574408 w 574403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403" h="202813">
                    <a:moveTo>
                      <a:pt x="574408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574408" y="203286"/>
                    </a:lnTo>
                    <a:lnTo>
                      <a:pt x="574408" y="472"/>
                    </a:lnTo>
                    <a:close/>
                  </a:path>
                </a:pathLst>
              </a:custGeom>
              <a:solidFill>
                <a:srgbClr val="6393D4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5" name="Textfeld 94">
                <a:extLst>
                  <a:ext uri="{FF2B5EF4-FFF2-40B4-BE49-F238E27FC236}">
                    <a16:creationId xmlns:a16="http://schemas.microsoft.com/office/drawing/2014/main" id="{450CACD7-E5CC-4CA7-81C0-5B58702E4531}"/>
                  </a:ext>
                </a:extLst>
              </p:cNvPr>
              <p:cNvSpPr txBox="1"/>
              <p:nvPr/>
            </p:nvSpPr>
            <p:spPr>
              <a:xfrm>
                <a:off x="-4155" y="3064069"/>
                <a:ext cx="627761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4F1EC"/>
                    </a:solidFill>
                    <a:latin typeface="Arial"/>
                    <a:cs typeface="Arial"/>
                    <a:sym typeface="Arial"/>
                    <a:rtl val="0"/>
                  </a:rPr>
                  <a:t>E86 Leaving</a:t>
                </a:r>
              </a:p>
            </p:txBody>
          </p:sp>
        </p:grpSp>
        <p:grpSp>
          <p:nvGrpSpPr>
            <p:cNvPr id="96" name="Grafik 3">
              <a:extLst>
                <a:ext uri="{FF2B5EF4-FFF2-40B4-BE49-F238E27FC236}">
                  <a16:creationId xmlns:a16="http://schemas.microsoft.com/office/drawing/2014/main" id="{EDA183FA-4E93-4C56-9A67-F3A9E13C9045}"/>
                </a:ext>
              </a:extLst>
            </p:cNvPr>
            <p:cNvGrpSpPr/>
            <p:nvPr/>
          </p:nvGrpSpPr>
          <p:grpSpPr>
            <a:xfrm>
              <a:off x="290016" y="2700218"/>
              <a:ext cx="4124106" cy="359430"/>
              <a:chOff x="290016" y="2700218"/>
              <a:chExt cx="4124106" cy="359430"/>
            </a:xfrm>
          </p:grpSpPr>
          <p:sp>
            <p:nvSpPr>
              <p:cNvPr id="97" name="Freihandform: Form 96">
                <a:extLst>
                  <a:ext uri="{FF2B5EF4-FFF2-40B4-BE49-F238E27FC236}">
                    <a16:creationId xmlns:a16="http://schemas.microsoft.com/office/drawing/2014/main" id="{C2FC9A77-C0EE-49EA-AABC-A2DA176B6AA8}"/>
                  </a:ext>
                </a:extLst>
              </p:cNvPr>
              <p:cNvSpPr/>
              <p:nvPr/>
            </p:nvSpPr>
            <p:spPr>
              <a:xfrm>
                <a:off x="309726" y="2700218"/>
                <a:ext cx="4104396" cy="303093"/>
              </a:xfrm>
              <a:custGeom>
                <a:avLst/>
                <a:gdLst>
                  <a:gd name="connsiteX0" fmla="*/ 4104400 w 4104396"/>
                  <a:gd name="connsiteY0" fmla="*/ 472 h 303093"/>
                  <a:gd name="connsiteX1" fmla="*/ 4 w 4104396"/>
                  <a:gd name="connsiteY1" fmla="*/ 472 h 303093"/>
                  <a:gd name="connsiteX2" fmla="*/ 4 w 4104396"/>
                  <a:gd name="connsiteY2" fmla="*/ 303566 h 303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04396" h="303093">
                    <a:moveTo>
                      <a:pt x="4104400" y="472"/>
                    </a:moveTo>
                    <a:cubicBezTo>
                      <a:pt x="3164856" y="472"/>
                      <a:pt x="4" y="472"/>
                      <a:pt x="4" y="472"/>
                    </a:cubicBezTo>
                    <a:cubicBezTo>
                      <a:pt x="4" y="472"/>
                      <a:pt x="4" y="303566"/>
                      <a:pt x="4" y="303566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8" name="Freihandform: Form 97">
                <a:extLst>
                  <a:ext uri="{FF2B5EF4-FFF2-40B4-BE49-F238E27FC236}">
                    <a16:creationId xmlns:a16="http://schemas.microsoft.com/office/drawing/2014/main" id="{64F63134-9B2F-40FD-877B-6329C71BA224}"/>
                  </a:ext>
                </a:extLst>
              </p:cNvPr>
              <p:cNvSpPr/>
              <p:nvPr/>
            </p:nvSpPr>
            <p:spPr>
              <a:xfrm>
                <a:off x="290016" y="3003312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99" name="Grafik 3">
              <a:extLst>
                <a:ext uri="{FF2B5EF4-FFF2-40B4-BE49-F238E27FC236}">
                  <a16:creationId xmlns:a16="http://schemas.microsoft.com/office/drawing/2014/main" id="{A48717E4-0C59-4A12-96DC-AE2CF7AE873C}"/>
                </a:ext>
              </a:extLst>
            </p:cNvPr>
            <p:cNvGrpSpPr/>
            <p:nvPr/>
          </p:nvGrpSpPr>
          <p:grpSpPr>
            <a:xfrm>
              <a:off x="701109" y="3060776"/>
              <a:ext cx="929182" cy="202813"/>
              <a:chOff x="701109" y="3060776"/>
              <a:chExt cx="929182" cy="202813"/>
            </a:xfrm>
          </p:grpSpPr>
          <p:sp>
            <p:nvSpPr>
              <p:cNvPr id="100" name="Freihandform: Form 99">
                <a:extLst>
                  <a:ext uri="{FF2B5EF4-FFF2-40B4-BE49-F238E27FC236}">
                    <a16:creationId xmlns:a16="http://schemas.microsoft.com/office/drawing/2014/main" id="{1E2AFFA9-2BD1-46A7-B4D1-C624D43BDE83}"/>
                  </a:ext>
                </a:extLst>
              </p:cNvPr>
              <p:cNvSpPr/>
              <p:nvPr/>
            </p:nvSpPr>
            <p:spPr>
              <a:xfrm>
                <a:off x="701109" y="3060776"/>
                <a:ext cx="929182" cy="202813"/>
              </a:xfrm>
              <a:custGeom>
                <a:avLst/>
                <a:gdLst>
                  <a:gd name="connsiteX0" fmla="*/ 929186 w 929182"/>
                  <a:gd name="connsiteY0" fmla="*/ 472 h 202813"/>
                  <a:gd name="connsiteX1" fmla="*/ 4 w 929182"/>
                  <a:gd name="connsiteY1" fmla="*/ 472 h 202813"/>
                  <a:gd name="connsiteX2" fmla="*/ 4 w 929182"/>
                  <a:gd name="connsiteY2" fmla="*/ 203286 h 202813"/>
                  <a:gd name="connsiteX3" fmla="*/ 929186 w 929182"/>
                  <a:gd name="connsiteY3" fmla="*/ 203286 h 202813"/>
                  <a:gd name="connsiteX4" fmla="*/ 929186 w 929182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9182" h="202813">
                    <a:moveTo>
                      <a:pt x="929186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929186" y="203286"/>
                    </a:lnTo>
                    <a:lnTo>
                      <a:pt x="929186" y="472"/>
                    </a:lnTo>
                    <a:close/>
                  </a:path>
                </a:pathLst>
              </a:custGeom>
              <a:solidFill>
                <a:srgbClr val="5276A6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1" name="Textfeld 100">
                <a:extLst>
                  <a:ext uri="{FF2B5EF4-FFF2-40B4-BE49-F238E27FC236}">
                    <a16:creationId xmlns:a16="http://schemas.microsoft.com/office/drawing/2014/main" id="{629417E5-A203-4E07-981F-14FF8E882284}"/>
                  </a:ext>
                </a:extLst>
              </p:cNvPr>
              <p:cNvSpPr txBox="1"/>
              <p:nvPr/>
            </p:nvSpPr>
            <p:spPr>
              <a:xfrm>
                <a:off x="708219" y="3064069"/>
                <a:ext cx="914963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7F3ED"/>
                    </a:solidFill>
                    <a:latin typeface="Arial"/>
                    <a:cs typeface="Arial"/>
                    <a:sym typeface="Arial"/>
                    <a:rtl val="0"/>
                  </a:rPr>
                  <a:t>E87 Curation Activity</a:t>
                </a:r>
              </a:p>
            </p:txBody>
          </p:sp>
        </p:grpSp>
        <p:grpSp>
          <p:nvGrpSpPr>
            <p:cNvPr id="102" name="Grafik 3">
              <a:extLst>
                <a:ext uri="{FF2B5EF4-FFF2-40B4-BE49-F238E27FC236}">
                  <a16:creationId xmlns:a16="http://schemas.microsoft.com/office/drawing/2014/main" id="{8AF82BF3-E1AA-4BED-A8D0-495F8AD94D2D}"/>
                </a:ext>
              </a:extLst>
            </p:cNvPr>
            <p:cNvGrpSpPr/>
            <p:nvPr/>
          </p:nvGrpSpPr>
          <p:grpSpPr>
            <a:xfrm>
              <a:off x="1145990" y="2739654"/>
              <a:ext cx="3268694" cy="320220"/>
              <a:chOff x="1145990" y="2739654"/>
              <a:chExt cx="3268694" cy="320220"/>
            </a:xfrm>
          </p:grpSpPr>
          <p:sp>
            <p:nvSpPr>
              <p:cNvPr id="103" name="Freihandform: Form 102">
                <a:extLst>
                  <a:ext uri="{FF2B5EF4-FFF2-40B4-BE49-F238E27FC236}">
                    <a16:creationId xmlns:a16="http://schemas.microsoft.com/office/drawing/2014/main" id="{6FB91DDD-4F83-4DCA-A559-23232042586B}"/>
                  </a:ext>
                </a:extLst>
              </p:cNvPr>
              <p:cNvSpPr/>
              <p:nvPr/>
            </p:nvSpPr>
            <p:spPr>
              <a:xfrm>
                <a:off x="1165700" y="2739654"/>
                <a:ext cx="3248984" cy="263883"/>
              </a:xfrm>
              <a:custGeom>
                <a:avLst/>
                <a:gdLst>
                  <a:gd name="connsiteX0" fmla="*/ 3248989 w 3248984"/>
                  <a:gd name="connsiteY0" fmla="*/ 472 h 263883"/>
                  <a:gd name="connsiteX1" fmla="*/ 4 w 3248984"/>
                  <a:gd name="connsiteY1" fmla="*/ 472 h 263883"/>
                  <a:gd name="connsiteX2" fmla="*/ 4 w 3248984"/>
                  <a:gd name="connsiteY2" fmla="*/ 264355 h 263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48984" h="263883">
                    <a:moveTo>
                      <a:pt x="3248989" y="472"/>
                    </a:moveTo>
                    <a:cubicBezTo>
                      <a:pt x="2437334" y="472"/>
                      <a:pt x="4" y="472"/>
                      <a:pt x="4" y="472"/>
                    </a:cubicBezTo>
                    <a:cubicBezTo>
                      <a:pt x="4" y="472"/>
                      <a:pt x="4" y="264355"/>
                      <a:pt x="4" y="264355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4" name="Freihandform: Form 103">
                <a:extLst>
                  <a:ext uri="{FF2B5EF4-FFF2-40B4-BE49-F238E27FC236}">
                    <a16:creationId xmlns:a16="http://schemas.microsoft.com/office/drawing/2014/main" id="{4DC2C91C-35FD-4004-B233-2E1DB901EB47}"/>
                  </a:ext>
                </a:extLst>
              </p:cNvPr>
              <p:cNvSpPr/>
              <p:nvPr/>
            </p:nvSpPr>
            <p:spPr>
              <a:xfrm>
                <a:off x="1145990" y="3003537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05" name="Grafik 3">
              <a:extLst>
                <a:ext uri="{FF2B5EF4-FFF2-40B4-BE49-F238E27FC236}">
                  <a16:creationId xmlns:a16="http://schemas.microsoft.com/office/drawing/2014/main" id="{D50C55DA-69F0-4FC8-B63E-19662A5EA42E}"/>
                </a:ext>
              </a:extLst>
            </p:cNvPr>
            <p:cNvGrpSpPr/>
            <p:nvPr/>
          </p:nvGrpSpPr>
          <p:grpSpPr>
            <a:xfrm>
              <a:off x="1309301" y="3466403"/>
              <a:ext cx="625086" cy="202813"/>
              <a:chOff x="1309301" y="3466403"/>
              <a:chExt cx="625086" cy="202813"/>
            </a:xfrm>
          </p:grpSpPr>
          <p:sp>
            <p:nvSpPr>
              <p:cNvPr id="106" name="Freihandform: Form 105">
                <a:extLst>
                  <a:ext uri="{FF2B5EF4-FFF2-40B4-BE49-F238E27FC236}">
                    <a16:creationId xmlns:a16="http://schemas.microsoft.com/office/drawing/2014/main" id="{23AF46B9-D5EE-4322-9975-199AAFDFE755}"/>
                  </a:ext>
                </a:extLst>
              </p:cNvPr>
              <p:cNvSpPr/>
              <p:nvPr/>
            </p:nvSpPr>
            <p:spPr>
              <a:xfrm>
                <a:off x="1309301" y="3466403"/>
                <a:ext cx="625086" cy="202813"/>
              </a:xfrm>
              <a:custGeom>
                <a:avLst/>
                <a:gdLst>
                  <a:gd name="connsiteX0" fmla="*/ 625090 w 625086"/>
                  <a:gd name="connsiteY0" fmla="*/ 472 h 202813"/>
                  <a:gd name="connsiteX1" fmla="*/ 4 w 625086"/>
                  <a:gd name="connsiteY1" fmla="*/ 472 h 202813"/>
                  <a:gd name="connsiteX2" fmla="*/ 4 w 625086"/>
                  <a:gd name="connsiteY2" fmla="*/ 203286 h 202813"/>
                  <a:gd name="connsiteX3" fmla="*/ 625090 w 625086"/>
                  <a:gd name="connsiteY3" fmla="*/ 203286 h 202813"/>
                  <a:gd name="connsiteX4" fmla="*/ 625090 w 625086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5086" h="202813">
                    <a:moveTo>
                      <a:pt x="625090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625090" y="203286"/>
                    </a:lnTo>
                    <a:lnTo>
                      <a:pt x="625090" y="472"/>
                    </a:lnTo>
                    <a:close/>
                  </a:path>
                </a:pathLst>
              </a:custGeom>
              <a:solidFill>
                <a:srgbClr val="36455B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7" name="Textfeld 106">
                <a:extLst>
                  <a:ext uri="{FF2B5EF4-FFF2-40B4-BE49-F238E27FC236}">
                    <a16:creationId xmlns:a16="http://schemas.microsoft.com/office/drawing/2014/main" id="{FEBE09CE-2382-4745-ADBC-D40A462241A2}"/>
                  </a:ext>
                </a:extLst>
              </p:cNvPr>
              <p:cNvSpPr txBox="1"/>
              <p:nvPr/>
            </p:nvSpPr>
            <p:spPr>
              <a:xfrm>
                <a:off x="1279807" y="3469696"/>
                <a:ext cx="684075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CF7EF"/>
                    </a:solidFill>
                    <a:latin typeface="Arial"/>
                    <a:cs typeface="Arial"/>
                    <a:sym typeface="Arial"/>
                    <a:rtl val="0"/>
                  </a:rPr>
                  <a:t>E96 Purchase</a:t>
                </a:r>
              </a:p>
            </p:txBody>
          </p:sp>
        </p:grpSp>
        <p:grpSp>
          <p:nvGrpSpPr>
            <p:cNvPr id="108" name="Grafik 3">
              <a:extLst>
                <a:ext uri="{FF2B5EF4-FFF2-40B4-BE49-F238E27FC236}">
                  <a16:creationId xmlns:a16="http://schemas.microsoft.com/office/drawing/2014/main" id="{883DCE9C-17D8-47F5-8B77-BF8BD26DFA12}"/>
                </a:ext>
              </a:extLst>
            </p:cNvPr>
            <p:cNvGrpSpPr/>
            <p:nvPr/>
          </p:nvGrpSpPr>
          <p:grpSpPr>
            <a:xfrm>
              <a:off x="1814720" y="3265955"/>
              <a:ext cx="1081230" cy="198081"/>
              <a:chOff x="1814720" y="3265955"/>
              <a:chExt cx="1081230" cy="198081"/>
            </a:xfrm>
          </p:grpSpPr>
          <p:sp>
            <p:nvSpPr>
              <p:cNvPr id="109" name="Freihandform: Form 108">
                <a:extLst>
                  <a:ext uri="{FF2B5EF4-FFF2-40B4-BE49-F238E27FC236}">
                    <a16:creationId xmlns:a16="http://schemas.microsoft.com/office/drawing/2014/main" id="{0A7C7DBA-5289-48F8-9C7C-2E4DE0CF972A}"/>
                  </a:ext>
                </a:extLst>
              </p:cNvPr>
              <p:cNvSpPr/>
              <p:nvPr/>
            </p:nvSpPr>
            <p:spPr>
              <a:xfrm>
                <a:off x="1834430" y="3265955"/>
                <a:ext cx="1061520" cy="141744"/>
              </a:xfrm>
              <a:custGeom>
                <a:avLst/>
                <a:gdLst>
                  <a:gd name="connsiteX0" fmla="*/ 1061525 w 1061520"/>
                  <a:gd name="connsiteY0" fmla="*/ 472 h 141744"/>
                  <a:gd name="connsiteX1" fmla="*/ 1061525 w 1061520"/>
                  <a:gd name="connsiteY1" fmla="*/ 99513 h 141744"/>
                  <a:gd name="connsiteX2" fmla="*/ 4 w 1061520"/>
                  <a:gd name="connsiteY2" fmla="*/ 99513 h 141744"/>
                  <a:gd name="connsiteX3" fmla="*/ 4 w 1061520"/>
                  <a:gd name="connsiteY3" fmla="*/ 142216 h 141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1520" h="141744">
                    <a:moveTo>
                      <a:pt x="1061525" y="472"/>
                    </a:moveTo>
                    <a:cubicBezTo>
                      <a:pt x="1061525" y="50387"/>
                      <a:pt x="1061525" y="99513"/>
                      <a:pt x="1061525" y="99513"/>
                    </a:cubicBezTo>
                    <a:cubicBezTo>
                      <a:pt x="1061525" y="99513"/>
                      <a:pt x="4" y="99513"/>
                      <a:pt x="4" y="99513"/>
                    </a:cubicBezTo>
                    <a:cubicBezTo>
                      <a:pt x="4" y="99513"/>
                      <a:pt x="4" y="142216"/>
                      <a:pt x="4" y="142216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0" name="Freihandform: Form 109">
                <a:extLst>
                  <a:ext uri="{FF2B5EF4-FFF2-40B4-BE49-F238E27FC236}">
                    <a16:creationId xmlns:a16="http://schemas.microsoft.com/office/drawing/2014/main" id="{F4C591AB-44DF-4EE1-B58A-C3007D51EDFD}"/>
                  </a:ext>
                </a:extLst>
              </p:cNvPr>
              <p:cNvSpPr/>
              <p:nvPr/>
            </p:nvSpPr>
            <p:spPr>
              <a:xfrm>
                <a:off x="1814720" y="3407700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11" name="Grafik 3">
              <a:extLst>
                <a:ext uri="{FF2B5EF4-FFF2-40B4-BE49-F238E27FC236}">
                  <a16:creationId xmlns:a16="http://schemas.microsoft.com/office/drawing/2014/main" id="{AC8E4D5D-11E5-4330-97A0-2B7734CDFCD7}"/>
                </a:ext>
              </a:extLst>
            </p:cNvPr>
            <p:cNvGrpSpPr/>
            <p:nvPr/>
          </p:nvGrpSpPr>
          <p:grpSpPr>
            <a:xfrm>
              <a:off x="4859904" y="3466403"/>
              <a:ext cx="687031" cy="202813"/>
              <a:chOff x="4859904" y="3466403"/>
              <a:chExt cx="687031" cy="202813"/>
            </a:xfrm>
          </p:grpSpPr>
          <p:sp>
            <p:nvSpPr>
              <p:cNvPr id="112" name="Freihandform: Form 111">
                <a:extLst>
                  <a:ext uri="{FF2B5EF4-FFF2-40B4-BE49-F238E27FC236}">
                    <a16:creationId xmlns:a16="http://schemas.microsoft.com/office/drawing/2014/main" id="{8161B6E4-F67F-4865-996E-14CC57974E09}"/>
                  </a:ext>
                </a:extLst>
              </p:cNvPr>
              <p:cNvSpPr/>
              <p:nvPr/>
            </p:nvSpPr>
            <p:spPr>
              <a:xfrm>
                <a:off x="4859904" y="3466403"/>
                <a:ext cx="687031" cy="202813"/>
              </a:xfrm>
              <a:custGeom>
                <a:avLst/>
                <a:gdLst>
                  <a:gd name="connsiteX0" fmla="*/ 687036 w 687031"/>
                  <a:gd name="connsiteY0" fmla="*/ 472 h 202813"/>
                  <a:gd name="connsiteX1" fmla="*/ 4 w 687031"/>
                  <a:gd name="connsiteY1" fmla="*/ 472 h 202813"/>
                  <a:gd name="connsiteX2" fmla="*/ 4 w 687031"/>
                  <a:gd name="connsiteY2" fmla="*/ 203286 h 202813"/>
                  <a:gd name="connsiteX3" fmla="*/ 687036 w 687031"/>
                  <a:gd name="connsiteY3" fmla="*/ 203286 h 202813"/>
                  <a:gd name="connsiteX4" fmla="*/ 687036 w 687031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7031" h="202813">
                    <a:moveTo>
                      <a:pt x="687036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687036" y="203286"/>
                    </a:lnTo>
                    <a:lnTo>
                      <a:pt x="687036" y="472"/>
                    </a:lnTo>
                    <a:close/>
                  </a:path>
                </a:pathLst>
              </a:custGeom>
              <a:solidFill>
                <a:srgbClr val="6292D2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3" name="Textfeld 112">
                <a:extLst>
                  <a:ext uri="{FF2B5EF4-FFF2-40B4-BE49-F238E27FC236}">
                    <a16:creationId xmlns:a16="http://schemas.microsoft.com/office/drawing/2014/main" id="{9B47B1E3-1F6B-4795-807D-9755B6C3B60D}"/>
                  </a:ext>
                </a:extLst>
              </p:cNvPr>
              <p:cNvSpPr txBox="1"/>
              <p:nvPr/>
            </p:nvSpPr>
            <p:spPr>
              <a:xfrm>
                <a:off x="4838857" y="3469696"/>
                <a:ext cx="729126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4F1EC"/>
                    </a:solidFill>
                    <a:latin typeface="Arial"/>
                    <a:cs typeface="Arial"/>
                    <a:sym typeface="Arial"/>
                    <a:rtl val="0"/>
                  </a:rPr>
                  <a:t>E12 Production</a:t>
                </a:r>
              </a:p>
            </p:txBody>
          </p:sp>
        </p:grpSp>
        <p:grpSp>
          <p:nvGrpSpPr>
            <p:cNvPr id="114" name="Grafik 3">
              <a:extLst>
                <a:ext uri="{FF2B5EF4-FFF2-40B4-BE49-F238E27FC236}">
                  <a16:creationId xmlns:a16="http://schemas.microsoft.com/office/drawing/2014/main" id="{99DB9658-1F22-42D1-8067-785F8ACF5466}"/>
                </a:ext>
              </a:extLst>
            </p:cNvPr>
            <p:cNvGrpSpPr/>
            <p:nvPr/>
          </p:nvGrpSpPr>
          <p:grpSpPr>
            <a:xfrm>
              <a:off x="4085586" y="3263871"/>
              <a:ext cx="837221" cy="201574"/>
              <a:chOff x="4085586" y="3263871"/>
              <a:chExt cx="837221" cy="201574"/>
            </a:xfrm>
          </p:grpSpPr>
          <p:sp>
            <p:nvSpPr>
              <p:cNvPr id="115" name="Freihandform: Form 114">
                <a:extLst>
                  <a:ext uri="{FF2B5EF4-FFF2-40B4-BE49-F238E27FC236}">
                    <a16:creationId xmlns:a16="http://schemas.microsoft.com/office/drawing/2014/main" id="{134D947C-4CB4-4882-B9D7-22DD11DD4510}"/>
                  </a:ext>
                </a:extLst>
              </p:cNvPr>
              <p:cNvSpPr/>
              <p:nvPr/>
            </p:nvSpPr>
            <p:spPr>
              <a:xfrm>
                <a:off x="4085586" y="3263871"/>
                <a:ext cx="817511" cy="182137"/>
              </a:xfrm>
              <a:custGeom>
                <a:avLst/>
                <a:gdLst>
                  <a:gd name="connsiteX0" fmla="*/ 4 w 817511"/>
                  <a:gd name="connsiteY0" fmla="*/ 472 h 182137"/>
                  <a:gd name="connsiteX1" fmla="*/ 4 w 817511"/>
                  <a:gd name="connsiteY1" fmla="*/ 180469 h 182137"/>
                  <a:gd name="connsiteX2" fmla="*/ 817516 w 817511"/>
                  <a:gd name="connsiteY2" fmla="*/ 180469 h 182137"/>
                  <a:gd name="connsiteX3" fmla="*/ 817516 w 817511"/>
                  <a:gd name="connsiteY3" fmla="*/ 182610 h 182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7511" h="182137">
                    <a:moveTo>
                      <a:pt x="4" y="472"/>
                    </a:moveTo>
                    <a:cubicBezTo>
                      <a:pt x="4" y="81147"/>
                      <a:pt x="4" y="180469"/>
                      <a:pt x="4" y="180469"/>
                    </a:cubicBezTo>
                    <a:cubicBezTo>
                      <a:pt x="4" y="180469"/>
                      <a:pt x="817516" y="180469"/>
                      <a:pt x="817516" y="180469"/>
                    </a:cubicBezTo>
                    <a:cubicBezTo>
                      <a:pt x="817516" y="180469"/>
                      <a:pt x="817516" y="182610"/>
                      <a:pt x="817516" y="182610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6" name="Freihandform: Form 115">
                <a:extLst>
                  <a:ext uri="{FF2B5EF4-FFF2-40B4-BE49-F238E27FC236}">
                    <a16:creationId xmlns:a16="http://schemas.microsoft.com/office/drawing/2014/main" id="{D83B46F2-7406-47F8-AD2D-225C0C85410E}"/>
                  </a:ext>
                </a:extLst>
              </p:cNvPr>
              <p:cNvSpPr/>
              <p:nvPr/>
            </p:nvSpPr>
            <p:spPr>
              <a:xfrm>
                <a:off x="4883387" y="3409108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17" name="Grafik 3">
              <a:extLst>
                <a:ext uri="{FF2B5EF4-FFF2-40B4-BE49-F238E27FC236}">
                  <a16:creationId xmlns:a16="http://schemas.microsoft.com/office/drawing/2014/main" id="{C44FAD8D-0154-4D37-87BF-0694AA670828}"/>
                </a:ext>
              </a:extLst>
            </p:cNvPr>
            <p:cNvGrpSpPr/>
            <p:nvPr/>
          </p:nvGrpSpPr>
          <p:grpSpPr>
            <a:xfrm>
              <a:off x="2035753" y="3466403"/>
              <a:ext cx="782765" cy="202813"/>
              <a:chOff x="2035753" y="3466403"/>
              <a:chExt cx="782765" cy="202813"/>
            </a:xfrm>
          </p:grpSpPr>
          <p:sp>
            <p:nvSpPr>
              <p:cNvPr id="118" name="Freihandform: Form 117">
                <a:extLst>
                  <a:ext uri="{FF2B5EF4-FFF2-40B4-BE49-F238E27FC236}">
                    <a16:creationId xmlns:a16="http://schemas.microsoft.com/office/drawing/2014/main" id="{0E4CDBD3-B905-4220-BF73-E86F9964116B}"/>
                  </a:ext>
                </a:extLst>
              </p:cNvPr>
              <p:cNvSpPr/>
              <p:nvPr/>
            </p:nvSpPr>
            <p:spPr>
              <a:xfrm>
                <a:off x="2035753" y="3466403"/>
                <a:ext cx="782765" cy="202813"/>
              </a:xfrm>
              <a:custGeom>
                <a:avLst/>
                <a:gdLst>
                  <a:gd name="connsiteX0" fmla="*/ 782770 w 782765"/>
                  <a:gd name="connsiteY0" fmla="*/ 472 h 202813"/>
                  <a:gd name="connsiteX1" fmla="*/ 4 w 782765"/>
                  <a:gd name="connsiteY1" fmla="*/ 472 h 202813"/>
                  <a:gd name="connsiteX2" fmla="*/ 4 w 782765"/>
                  <a:gd name="connsiteY2" fmla="*/ 203286 h 202813"/>
                  <a:gd name="connsiteX3" fmla="*/ 782770 w 782765"/>
                  <a:gd name="connsiteY3" fmla="*/ 203286 h 202813"/>
                  <a:gd name="connsiteX4" fmla="*/ 782770 w 782765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2765" h="202813">
                    <a:moveTo>
                      <a:pt x="782770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782770" y="203286"/>
                    </a:lnTo>
                    <a:lnTo>
                      <a:pt x="782770" y="472"/>
                    </a:lnTo>
                    <a:close/>
                  </a:path>
                </a:pathLst>
              </a:custGeom>
              <a:solidFill>
                <a:srgbClr val="6598DB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9" name="Textfeld 118">
                <a:extLst>
                  <a:ext uri="{FF2B5EF4-FFF2-40B4-BE49-F238E27FC236}">
                    <a16:creationId xmlns:a16="http://schemas.microsoft.com/office/drawing/2014/main" id="{4C7E30BA-78F1-4F8D-91F6-F389A5A79458}"/>
                  </a:ext>
                </a:extLst>
              </p:cNvPr>
              <p:cNvSpPr txBox="1"/>
              <p:nvPr/>
            </p:nvSpPr>
            <p:spPr>
              <a:xfrm>
                <a:off x="2028784" y="3469696"/>
                <a:ext cx="796703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3F1EC"/>
                    </a:solidFill>
                    <a:latin typeface="Arial"/>
                    <a:cs typeface="Arial"/>
                    <a:sym typeface="Arial"/>
                    <a:rtl val="0"/>
                  </a:rPr>
                  <a:t>E79 Part Addition</a:t>
                </a:r>
              </a:p>
            </p:txBody>
          </p:sp>
        </p:grpSp>
        <p:grpSp>
          <p:nvGrpSpPr>
            <p:cNvPr id="120" name="Grafik 3">
              <a:extLst>
                <a:ext uri="{FF2B5EF4-FFF2-40B4-BE49-F238E27FC236}">
                  <a16:creationId xmlns:a16="http://schemas.microsoft.com/office/drawing/2014/main" id="{942A2AD5-7260-4F3F-B282-F2A791286727}"/>
                </a:ext>
              </a:extLst>
            </p:cNvPr>
            <p:cNvGrpSpPr/>
            <p:nvPr/>
          </p:nvGrpSpPr>
          <p:grpSpPr>
            <a:xfrm>
              <a:off x="2774875" y="3264153"/>
              <a:ext cx="875233" cy="202081"/>
              <a:chOff x="2774875" y="3264153"/>
              <a:chExt cx="875233" cy="202081"/>
            </a:xfrm>
          </p:grpSpPr>
          <p:sp>
            <p:nvSpPr>
              <p:cNvPr id="121" name="Freihandform: Form 120">
                <a:extLst>
                  <a:ext uri="{FF2B5EF4-FFF2-40B4-BE49-F238E27FC236}">
                    <a16:creationId xmlns:a16="http://schemas.microsoft.com/office/drawing/2014/main" id="{B857CE65-FA9A-4841-BD35-8E5025E86634}"/>
                  </a:ext>
                </a:extLst>
              </p:cNvPr>
              <p:cNvSpPr/>
              <p:nvPr/>
            </p:nvSpPr>
            <p:spPr>
              <a:xfrm>
                <a:off x="2794585" y="3264153"/>
                <a:ext cx="855523" cy="145744"/>
              </a:xfrm>
              <a:custGeom>
                <a:avLst/>
                <a:gdLst>
                  <a:gd name="connsiteX0" fmla="*/ 855528 w 855523"/>
                  <a:gd name="connsiteY0" fmla="*/ 472 h 145744"/>
                  <a:gd name="connsiteX1" fmla="*/ 855528 w 855523"/>
                  <a:gd name="connsiteY1" fmla="*/ 129484 h 145744"/>
                  <a:gd name="connsiteX2" fmla="*/ 4 w 855523"/>
                  <a:gd name="connsiteY2" fmla="*/ 129484 h 145744"/>
                  <a:gd name="connsiteX3" fmla="*/ 4 w 855523"/>
                  <a:gd name="connsiteY3" fmla="*/ 146216 h 145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5523" h="145744">
                    <a:moveTo>
                      <a:pt x="855528" y="472"/>
                    </a:moveTo>
                    <a:cubicBezTo>
                      <a:pt x="855528" y="62387"/>
                      <a:pt x="855528" y="129484"/>
                      <a:pt x="855528" y="129484"/>
                    </a:cubicBezTo>
                    <a:cubicBezTo>
                      <a:pt x="855528" y="129484"/>
                      <a:pt x="4" y="129484"/>
                      <a:pt x="4" y="129484"/>
                    </a:cubicBezTo>
                    <a:cubicBezTo>
                      <a:pt x="4" y="129484"/>
                      <a:pt x="4" y="146216"/>
                      <a:pt x="4" y="146216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2" name="Freihandform: Form 121">
                <a:extLst>
                  <a:ext uri="{FF2B5EF4-FFF2-40B4-BE49-F238E27FC236}">
                    <a16:creationId xmlns:a16="http://schemas.microsoft.com/office/drawing/2014/main" id="{4DA2246F-D7F2-4B0F-959F-367D6B21AE65}"/>
                  </a:ext>
                </a:extLst>
              </p:cNvPr>
              <p:cNvSpPr/>
              <p:nvPr/>
            </p:nvSpPr>
            <p:spPr>
              <a:xfrm>
                <a:off x="2774875" y="3409897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23" name="Grafik 3">
              <a:extLst>
                <a:ext uri="{FF2B5EF4-FFF2-40B4-BE49-F238E27FC236}">
                  <a16:creationId xmlns:a16="http://schemas.microsoft.com/office/drawing/2014/main" id="{0324E2FF-B101-41E5-903A-C98DE7F19698}"/>
                </a:ext>
              </a:extLst>
            </p:cNvPr>
            <p:cNvGrpSpPr/>
            <p:nvPr/>
          </p:nvGrpSpPr>
          <p:grpSpPr>
            <a:xfrm>
              <a:off x="2919884" y="3466403"/>
              <a:ext cx="794028" cy="202813"/>
              <a:chOff x="2919884" y="3466403"/>
              <a:chExt cx="794028" cy="202813"/>
            </a:xfrm>
          </p:grpSpPr>
          <p:sp>
            <p:nvSpPr>
              <p:cNvPr id="124" name="Freihandform: Form 123">
                <a:extLst>
                  <a:ext uri="{FF2B5EF4-FFF2-40B4-BE49-F238E27FC236}">
                    <a16:creationId xmlns:a16="http://schemas.microsoft.com/office/drawing/2014/main" id="{457F9F09-6937-4F4B-9E0A-0D3F2E9EE960}"/>
                  </a:ext>
                </a:extLst>
              </p:cNvPr>
              <p:cNvSpPr/>
              <p:nvPr/>
            </p:nvSpPr>
            <p:spPr>
              <a:xfrm>
                <a:off x="2919884" y="3466403"/>
                <a:ext cx="794028" cy="202813"/>
              </a:xfrm>
              <a:custGeom>
                <a:avLst/>
                <a:gdLst>
                  <a:gd name="connsiteX0" fmla="*/ 794033 w 794028"/>
                  <a:gd name="connsiteY0" fmla="*/ 472 h 202813"/>
                  <a:gd name="connsiteX1" fmla="*/ 4 w 794028"/>
                  <a:gd name="connsiteY1" fmla="*/ 472 h 202813"/>
                  <a:gd name="connsiteX2" fmla="*/ 4 w 794028"/>
                  <a:gd name="connsiteY2" fmla="*/ 203286 h 202813"/>
                  <a:gd name="connsiteX3" fmla="*/ 794033 w 794028"/>
                  <a:gd name="connsiteY3" fmla="*/ 203286 h 202813"/>
                  <a:gd name="connsiteX4" fmla="*/ 794033 w 794028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028" h="202813">
                    <a:moveTo>
                      <a:pt x="794033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794033" y="203286"/>
                    </a:lnTo>
                    <a:lnTo>
                      <a:pt x="794033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5" name="Textfeld 124">
                <a:extLst>
                  <a:ext uri="{FF2B5EF4-FFF2-40B4-BE49-F238E27FC236}">
                    <a16:creationId xmlns:a16="http://schemas.microsoft.com/office/drawing/2014/main" id="{C521F57D-98FD-4E1C-82E4-62B82741D882}"/>
                  </a:ext>
                </a:extLst>
              </p:cNvPr>
              <p:cNvSpPr txBox="1"/>
              <p:nvPr/>
            </p:nvSpPr>
            <p:spPr>
              <a:xfrm>
                <a:off x="2904468" y="3469696"/>
                <a:ext cx="824860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E80 Part Removal</a:t>
                </a:r>
              </a:p>
            </p:txBody>
          </p:sp>
        </p:grpSp>
        <p:grpSp>
          <p:nvGrpSpPr>
            <p:cNvPr id="126" name="Grafik 3">
              <a:extLst>
                <a:ext uri="{FF2B5EF4-FFF2-40B4-BE49-F238E27FC236}">
                  <a16:creationId xmlns:a16="http://schemas.microsoft.com/office/drawing/2014/main" id="{8EEDB153-0B63-4D01-A013-7D843D961390}"/>
                </a:ext>
              </a:extLst>
            </p:cNvPr>
            <p:cNvGrpSpPr/>
            <p:nvPr/>
          </p:nvGrpSpPr>
          <p:grpSpPr>
            <a:xfrm>
              <a:off x="3662273" y="3264547"/>
              <a:ext cx="39419" cy="199546"/>
              <a:chOff x="3662273" y="3264547"/>
              <a:chExt cx="39419" cy="199546"/>
            </a:xfrm>
          </p:grpSpPr>
          <p:sp>
            <p:nvSpPr>
              <p:cNvPr id="127" name="Freihandform: Form 126">
                <a:extLst>
                  <a:ext uri="{FF2B5EF4-FFF2-40B4-BE49-F238E27FC236}">
                    <a16:creationId xmlns:a16="http://schemas.microsoft.com/office/drawing/2014/main" id="{A403A8D9-4DA9-4BC7-A2A3-64D955EB6ADB}"/>
                  </a:ext>
                </a:extLst>
              </p:cNvPr>
              <p:cNvSpPr/>
              <p:nvPr/>
            </p:nvSpPr>
            <p:spPr>
              <a:xfrm>
                <a:off x="3681983" y="3264547"/>
                <a:ext cx="5631" cy="143209"/>
              </a:xfrm>
              <a:custGeom>
                <a:avLst/>
                <a:gdLst>
                  <a:gd name="connsiteX0" fmla="*/ 4 w 5631"/>
                  <a:gd name="connsiteY0" fmla="*/ 472 h 143209"/>
                  <a:gd name="connsiteX1" fmla="*/ 4 w 5631"/>
                  <a:gd name="connsiteY1" fmla="*/ 143681 h 1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1" h="143209">
                    <a:moveTo>
                      <a:pt x="4" y="472"/>
                    </a:moveTo>
                    <a:cubicBezTo>
                      <a:pt x="4" y="472"/>
                      <a:pt x="4" y="143681"/>
                      <a:pt x="4" y="14368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8" name="Freihandform: Form 127">
                <a:extLst>
                  <a:ext uri="{FF2B5EF4-FFF2-40B4-BE49-F238E27FC236}">
                    <a16:creationId xmlns:a16="http://schemas.microsoft.com/office/drawing/2014/main" id="{37ACCF31-B83B-4135-8A23-AA62627ED2A4}"/>
                  </a:ext>
                </a:extLst>
              </p:cNvPr>
              <p:cNvSpPr/>
              <p:nvPr/>
            </p:nvSpPr>
            <p:spPr>
              <a:xfrm>
                <a:off x="3662273" y="3407756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29" name="Grafik 3">
              <a:extLst>
                <a:ext uri="{FF2B5EF4-FFF2-40B4-BE49-F238E27FC236}">
                  <a16:creationId xmlns:a16="http://schemas.microsoft.com/office/drawing/2014/main" id="{874DA7EF-BBDB-43F1-B5E2-9C0975720230}"/>
                </a:ext>
              </a:extLst>
            </p:cNvPr>
            <p:cNvGrpSpPr/>
            <p:nvPr/>
          </p:nvGrpSpPr>
          <p:grpSpPr>
            <a:xfrm>
              <a:off x="5648302" y="3466403"/>
              <a:ext cx="1126281" cy="202813"/>
              <a:chOff x="5648302" y="3466403"/>
              <a:chExt cx="1126281" cy="202813"/>
            </a:xfrm>
          </p:grpSpPr>
          <p:sp>
            <p:nvSpPr>
              <p:cNvPr id="130" name="Freihandform: Form 129">
                <a:extLst>
                  <a:ext uri="{FF2B5EF4-FFF2-40B4-BE49-F238E27FC236}">
                    <a16:creationId xmlns:a16="http://schemas.microsoft.com/office/drawing/2014/main" id="{7D2F6C07-E659-4E53-A81F-0AC1A0E0B44E}"/>
                  </a:ext>
                </a:extLst>
              </p:cNvPr>
              <p:cNvSpPr/>
              <p:nvPr/>
            </p:nvSpPr>
            <p:spPr>
              <a:xfrm>
                <a:off x="5648302" y="3466403"/>
                <a:ext cx="1126281" cy="202813"/>
              </a:xfrm>
              <a:custGeom>
                <a:avLst/>
                <a:gdLst>
                  <a:gd name="connsiteX0" fmla="*/ 1126286 w 1126281"/>
                  <a:gd name="connsiteY0" fmla="*/ 472 h 202813"/>
                  <a:gd name="connsiteX1" fmla="*/ 4 w 1126281"/>
                  <a:gd name="connsiteY1" fmla="*/ 472 h 202813"/>
                  <a:gd name="connsiteX2" fmla="*/ 4 w 1126281"/>
                  <a:gd name="connsiteY2" fmla="*/ 203286 h 202813"/>
                  <a:gd name="connsiteX3" fmla="*/ 1126286 w 1126281"/>
                  <a:gd name="connsiteY3" fmla="*/ 203286 h 202813"/>
                  <a:gd name="connsiteX4" fmla="*/ 1126286 w 1126281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6281" h="202813">
                    <a:moveTo>
                      <a:pt x="1126286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1126286" y="203286"/>
                    </a:lnTo>
                    <a:lnTo>
                      <a:pt x="1126286" y="472"/>
                    </a:lnTo>
                    <a:close/>
                  </a:path>
                </a:pathLst>
              </a:custGeom>
              <a:solidFill>
                <a:srgbClr val="6393D4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1" name="Textfeld 130">
                <a:extLst>
                  <a:ext uri="{FF2B5EF4-FFF2-40B4-BE49-F238E27FC236}">
                    <a16:creationId xmlns:a16="http://schemas.microsoft.com/office/drawing/2014/main" id="{26634B4D-A609-4606-AE5A-13278386496E}"/>
                  </a:ext>
                </a:extLst>
              </p:cNvPr>
              <p:cNvSpPr txBox="1"/>
              <p:nvPr/>
            </p:nvSpPr>
            <p:spPr>
              <a:xfrm>
                <a:off x="5646964" y="3469696"/>
                <a:ext cx="1128956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4F1EC"/>
                    </a:solidFill>
                    <a:latin typeface="Arial"/>
                    <a:cs typeface="Arial"/>
                    <a:sym typeface="Arial"/>
                    <a:rtl val="0"/>
                  </a:rPr>
                  <a:t>E14 Condition Assessment</a:t>
                </a:r>
              </a:p>
            </p:txBody>
          </p:sp>
        </p:grpSp>
        <p:grpSp>
          <p:nvGrpSpPr>
            <p:cNvPr id="132" name="Grafik 3">
              <a:extLst>
                <a:ext uri="{FF2B5EF4-FFF2-40B4-BE49-F238E27FC236}">
                  <a16:creationId xmlns:a16="http://schemas.microsoft.com/office/drawing/2014/main" id="{F26B9D09-5C56-4958-8505-E0A76EB0A8F2}"/>
                </a:ext>
              </a:extLst>
            </p:cNvPr>
            <p:cNvGrpSpPr/>
            <p:nvPr/>
          </p:nvGrpSpPr>
          <p:grpSpPr>
            <a:xfrm>
              <a:off x="5739812" y="3264547"/>
              <a:ext cx="39419" cy="199546"/>
              <a:chOff x="5739812" y="3264547"/>
              <a:chExt cx="39419" cy="199546"/>
            </a:xfrm>
          </p:grpSpPr>
          <p:sp>
            <p:nvSpPr>
              <p:cNvPr id="133" name="Freihandform: Form 132">
                <a:extLst>
                  <a:ext uri="{FF2B5EF4-FFF2-40B4-BE49-F238E27FC236}">
                    <a16:creationId xmlns:a16="http://schemas.microsoft.com/office/drawing/2014/main" id="{55FCFD14-FE51-4152-A34B-827B46BE7F40}"/>
                  </a:ext>
                </a:extLst>
              </p:cNvPr>
              <p:cNvSpPr/>
              <p:nvPr/>
            </p:nvSpPr>
            <p:spPr>
              <a:xfrm>
                <a:off x="5759522" y="3264547"/>
                <a:ext cx="5631" cy="143209"/>
              </a:xfrm>
              <a:custGeom>
                <a:avLst/>
                <a:gdLst>
                  <a:gd name="connsiteX0" fmla="*/ 4 w 5631"/>
                  <a:gd name="connsiteY0" fmla="*/ 472 h 143209"/>
                  <a:gd name="connsiteX1" fmla="*/ 4 w 5631"/>
                  <a:gd name="connsiteY1" fmla="*/ 143681 h 1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1" h="143209">
                    <a:moveTo>
                      <a:pt x="4" y="472"/>
                    </a:moveTo>
                    <a:cubicBezTo>
                      <a:pt x="4" y="472"/>
                      <a:pt x="4" y="143681"/>
                      <a:pt x="4" y="14368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4" name="Freihandform: Form 133">
                <a:extLst>
                  <a:ext uri="{FF2B5EF4-FFF2-40B4-BE49-F238E27FC236}">
                    <a16:creationId xmlns:a16="http://schemas.microsoft.com/office/drawing/2014/main" id="{24338398-C14C-4F67-98D9-8E1D3964BD73}"/>
                  </a:ext>
                </a:extLst>
              </p:cNvPr>
              <p:cNvSpPr/>
              <p:nvPr/>
            </p:nvSpPr>
            <p:spPr>
              <a:xfrm>
                <a:off x="5739812" y="3407756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35" name="Grafik 3">
              <a:extLst>
                <a:ext uri="{FF2B5EF4-FFF2-40B4-BE49-F238E27FC236}">
                  <a16:creationId xmlns:a16="http://schemas.microsoft.com/office/drawing/2014/main" id="{E989E596-A77F-4F52-A063-A0966D79C579}"/>
                </a:ext>
              </a:extLst>
            </p:cNvPr>
            <p:cNvGrpSpPr/>
            <p:nvPr/>
          </p:nvGrpSpPr>
          <p:grpSpPr>
            <a:xfrm>
              <a:off x="6878764" y="3466403"/>
              <a:ext cx="1098124" cy="202813"/>
              <a:chOff x="6878764" y="3466403"/>
              <a:chExt cx="1098124" cy="202813"/>
            </a:xfrm>
          </p:grpSpPr>
          <p:sp>
            <p:nvSpPr>
              <p:cNvPr id="136" name="Freihandform: Form 135">
                <a:extLst>
                  <a:ext uri="{FF2B5EF4-FFF2-40B4-BE49-F238E27FC236}">
                    <a16:creationId xmlns:a16="http://schemas.microsoft.com/office/drawing/2014/main" id="{2BF617C2-4065-46DA-85E9-C441B1376546}"/>
                  </a:ext>
                </a:extLst>
              </p:cNvPr>
              <p:cNvSpPr/>
              <p:nvPr/>
            </p:nvSpPr>
            <p:spPr>
              <a:xfrm>
                <a:off x="6878764" y="3466403"/>
                <a:ext cx="1098124" cy="202813"/>
              </a:xfrm>
              <a:custGeom>
                <a:avLst/>
                <a:gdLst>
                  <a:gd name="connsiteX0" fmla="*/ 1098129 w 1098124"/>
                  <a:gd name="connsiteY0" fmla="*/ 472 h 202813"/>
                  <a:gd name="connsiteX1" fmla="*/ 4 w 1098124"/>
                  <a:gd name="connsiteY1" fmla="*/ 472 h 202813"/>
                  <a:gd name="connsiteX2" fmla="*/ 4 w 1098124"/>
                  <a:gd name="connsiteY2" fmla="*/ 203286 h 202813"/>
                  <a:gd name="connsiteX3" fmla="*/ 1098129 w 1098124"/>
                  <a:gd name="connsiteY3" fmla="*/ 203286 h 202813"/>
                  <a:gd name="connsiteX4" fmla="*/ 1098129 w 1098124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8124" h="202813">
                    <a:moveTo>
                      <a:pt x="1098129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1098129" y="203286"/>
                    </a:lnTo>
                    <a:lnTo>
                      <a:pt x="1098129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7" name="Textfeld 136">
                <a:extLst>
                  <a:ext uri="{FF2B5EF4-FFF2-40B4-BE49-F238E27FC236}">
                    <a16:creationId xmlns:a16="http://schemas.microsoft.com/office/drawing/2014/main" id="{E7BD18C4-1861-43AE-8FA7-E8DCF858746F}"/>
                  </a:ext>
                </a:extLst>
              </p:cNvPr>
              <p:cNvSpPr txBox="1"/>
              <p:nvPr/>
            </p:nvSpPr>
            <p:spPr>
              <a:xfrm>
                <a:off x="6888690" y="3469696"/>
                <a:ext cx="1078273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E15 Identifier Assignment</a:t>
                </a:r>
              </a:p>
            </p:txBody>
          </p:sp>
        </p:grpSp>
        <p:grpSp>
          <p:nvGrpSpPr>
            <p:cNvPr id="138" name="Grafik 3">
              <a:extLst>
                <a:ext uri="{FF2B5EF4-FFF2-40B4-BE49-F238E27FC236}">
                  <a16:creationId xmlns:a16="http://schemas.microsoft.com/office/drawing/2014/main" id="{35DD10ED-2E2F-4ACE-BD1A-F11715C98048}"/>
                </a:ext>
              </a:extLst>
            </p:cNvPr>
            <p:cNvGrpSpPr/>
            <p:nvPr/>
          </p:nvGrpSpPr>
          <p:grpSpPr>
            <a:xfrm>
              <a:off x="5870742" y="3264941"/>
              <a:ext cx="1213568" cy="200729"/>
              <a:chOff x="5870742" y="3264941"/>
              <a:chExt cx="1213568" cy="200729"/>
            </a:xfrm>
          </p:grpSpPr>
          <p:sp>
            <p:nvSpPr>
              <p:cNvPr id="139" name="Freihandform: Form 138">
                <a:extLst>
                  <a:ext uri="{FF2B5EF4-FFF2-40B4-BE49-F238E27FC236}">
                    <a16:creationId xmlns:a16="http://schemas.microsoft.com/office/drawing/2014/main" id="{62756EA6-2517-4A00-B03E-23FDAAC02C7B}"/>
                  </a:ext>
                </a:extLst>
              </p:cNvPr>
              <p:cNvSpPr/>
              <p:nvPr/>
            </p:nvSpPr>
            <p:spPr>
              <a:xfrm>
                <a:off x="5870742" y="3264941"/>
                <a:ext cx="1193858" cy="144392"/>
              </a:xfrm>
              <a:custGeom>
                <a:avLst/>
                <a:gdLst>
                  <a:gd name="connsiteX0" fmla="*/ 4 w 1193858"/>
                  <a:gd name="connsiteY0" fmla="*/ 472 h 144392"/>
                  <a:gd name="connsiteX1" fmla="*/ 4 w 1193858"/>
                  <a:gd name="connsiteY1" fmla="*/ 77992 h 144392"/>
                  <a:gd name="connsiteX2" fmla="*/ 1193863 w 1193858"/>
                  <a:gd name="connsiteY2" fmla="*/ 77992 h 144392"/>
                  <a:gd name="connsiteX3" fmla="*/ 1193863 w 1193858"/>
                  <a:gd name="connsiteY3" fmla="*/ 144864 h 144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3858" h="144392">
                    <a:moveTo>
                      <a:pt x="4" y="472"/>
                    </a:moveTo>
                    <a:cubicBezTo>
                      <a:pt x="4" y="40978"/>
                      <a:pt x="4" y="77992"/>
                      <a:pt x="4" y="77992"/>
                    </a:cubicBezTo>
                    <a:cubicBezTo>
                      <a:pt x="4" y="77992"/>
                      <a:pt x="1193863" y="77992"/>
                      <a:pt x="1193863" y="77992"/>
                    </a:cubicBezTo>
                    <a:cubicBezTo>
                      <a:pt x="1193863" y="77992"/>
                      <a:pt x="1193863" y="144864"/>
                      <a:pt x="1193863" y="144864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0" name="Freihandform: Form 139">
                <a:extLst>
                  <a:ext uri="{FF2B5EF4-FFF2-40B4-BE49-F238E27FC236}">
                    <a16:creationId xmlns:a16="http://schemas.microsoft.com/office/drawing/2014/main" id="{4234F71C-9E8D-4BC3-88D7-82303E6945A6}"/>
                  </a:ext>
                </a:extLst>
              </p:cNvPr>
              <p:cNvSpPr/>
              <p:nvPr/>
            </p:nvSpPr>
            <p:spPr>
              <a:xfrm>
                <a:off x="7044891" y="3409333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41" name="Grafik 3">
              <a:extLst>
                <a:ext uri="{FF2B5EF4-FFF2-40B4-BE49-F238E27FC236}">
                  <a16:creationId xmlns:a16="http://schemas.microsoft.com/office/drawing/2014/main" id="{3BF34B26-0E87-49DB-8469-F4066F96EC37}"/>
                </a:ext>
              </a:extLst>
            </p:cNvPr>
            <p:cNvGrpSpPr/>
            <p:nvPr/>
          </p:nvGrpSpPr>
          <p:grpSpPr>
            <a:xfrm>
              <a:off x="8078254" y="3466403"/>
              <a:ext cx="805291" cy="202813"/>
              <a:chOff x="8078254" y="3466403"/>
              <a:chExt cx="805291" cy="202813"/>
            </a:xfrm>
          </p:grpSpPr>
          <p:sp>
            <p:nvSpPr>
              <p:cNvPr id="142" name="Freihandform: Form 141">
                <a:extLst>
                  <a:ext uri="{FF2B5EF4-FFF2-40B4-BE49-F238E27FC236}">
                    <a16:creationId xmlns:a16="http://schemas.microsoft.com/office/drawing/2014/main" id="{47DE5F2E-CDC4-4324-9C45-236A8EEA41FE}"/>
                  </a:ext>
                </a:extLst>
              </p:cNvPr>
              <p:cNvSpPr/>
              <p:nvPr/>
            </p:nvSpPr>
            <p:spPr>
              <a:xfrm>
                <a:off x="8078254" y="3466403"/>
                <a:ext cx="805291" cy="202813"/>
              </a:xfrm>
              <a:custGeom>
                <a:avLst/>
                <a:gdLst>
                  <a:gd name="connsiteX0" fmla="*/ 805295 w 805291"/>
                  <a:gd name="connsiteY0" fmla="*/ 472 h 202813"/>
                  <a:gd name="connsiteX1" fmla="*/ 4 w 805291"/>
                  <a:gd name="connsiteY1" fmla="*/ 472 h 202813"/>
                  <a:gd name="connsiteX2" fmla="*/ 4 w 805291"/>
                  <a:gd name="connsiteY2" fmla="*/ 203286 h 202813"/>
                  <a:gd name="connsiteX3" fmla="*/ 805295 w 805291"/>
                  <a:gd name="connsiteY3" fmla="*/ 203286 h 202813"/>
                  <a:gd name="connsiteX4" fmla="*/ 805295 w 805291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5291" h="202813">
                    <a:moveTo>
                      <a:pt x="805295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805295" y="203286"/>
                    </a:lnTo>
                    <a:lnTo>
                      <a:pt x="805295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3" name="Textfeld 142">
                <a:extLst>
                  <a:ext uri="{FF2B5EF4-FFF2-40B4-BE49-F238E27FC236}">
                    <a16:creationId xmlns:a16="http://schemas.microsoft.com/office/drawing/2014/main" id="{A798CA66-7D60-4994-BADB-63C2020F5DFB}"/>
                  </a:ext>
                </a:extLst>
              </p:cNvPr>
              <p:cNvSpPr txBox="1"/>
              <p:nvPr/>
            </p:nvSpPr>
            <p:spPr>
              <a:xfrm>
                <a:off x="8065654" y="3469696"/>
                <a:ext cx="830492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E16 Measurement</a:t>
                </a:r>
              </a:p>
            </p:txBody>
          </p:sp>
        </p:grpSp>
        <p:grpSp>
          <p:nvGrpSpPr>
            <p:cNvPr id="144" name="Grafik 3">
              <a:extLst>
                <a:ext uri="{FF2B5EF4-FFF2-40B4-BE49-F238E27FC236}">
                  <a16:creationId xmlns:a16="http://schemas.microsoft.com/office/drawing/2014/main" id="{BDD0A070-B996-471F-BADF-15AA267F7734}"/>
                </a:ext>
              </a:extLst>
            </p:cNvPr>
            <p:cNvGrpSpPr/>
            <p:nvPr/>
          </p:nvGrpSpPr>
          <p:grpSpPr>
            <a:xfrm>
              <a:off x="5981962" y="3264491"/>
              <a:ext cx="2180763" cy="201686"/>
              <a:chOff x="5981962" y="3264491"/>
              <a:chExt cx="2180763" cy="201686"/>
            </a:xfrm>
          </p:grpSpPr>
          <p:sp>
            <p:nvSpPr>
              <p:cNvPr id="145" name="Freihandform: Form 144">
                <a:extLst>
                  <a:ext uri="{FF2B5EF4-FFF2-40B4-BE49-F238E27FC236}">
                    <a16:creationId xmlns:a16="http://schemas.microsoft.com/office/drawing/2014/main" id="{59D4647A-957C-43CD-89E5-3568DEC0DA9A}"/>
                  </a:ext>
                </a:extLst>
              </p:cNvPr>
              <p:cNvSpPr/>
              <p:nvPr/>
            </p:nvSpPr>
            <p:spPr>
              <a:xfrm>
                <a:off x="5981962" y="3264491"/>
                <a:ext cx="2161053" cy="145349"/>
              </a:xfrm>
              <a:custGeom>
                <a:avLst/>
                <a:gdLst>
                  <a:gd name="connsiteX0" fmla="*/ 4 w 2161053"/>
                  <a:gd name="connsiteY0" fmla="*/ 472 h 145349"/>
                  <a:gd name="connsiteX1" fmla="*/ 4 w 2161053"/>
                  <a:gd name="connsiteY1" fmla="*/ 50274 h 145349"/>
                  <a:gd name="connsiteX2" fmla="*/ 2161057 w 2161053"/>
                  <a:gd name="connsiteY2" fmla="*/ 50274 h 145349"/>
                  <a:gd name="connsiteX3" fmla="*/ 2161057 w 2161053"/>
                  <a:gd name="connsiteY3" fmla="*/ 145822 h 145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1053" h="145349">
                    <a:moveTo>
                      <a:pt x="4" y="472"/>
                    </a:moveTo>
                    <a:cubicBezTo>
                      <a:pt x="4" y="27965"/>
                      <a:pt x="4" y="50274"/>
                      <a:pt x="4" y="50274"/>
                    </a:cubicBezTo>
                    <a:cubicBezTo>
                      <a:pt x="4" y="50274"/>
                      <a:pt x="2161057" y="50274"/>
                      <a:pt x="2161057" y="50274"/>
                    </a:cubicBezTo>
                    <a:cubicBezTo>
                      <a:pt x="2161057" y="50274"/>
                      <a:pt x="2161057" y="145822"/>
                      <a:pt x="2161057" y="145822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6" name="Freihandform: Form 145">
                <a:extLst>
                  <a:ext uri="{FF2B5EF4-FFF2-40B4-BE49-F238E27FC236}">
                    <a16:creationId xmlns:a16="http://schemas.microsoft.com/office/drawing/2014/main" id="{02AB4D77-B301-4E1F-8328-3F978FCF31D8}"/>
                  </a:ext>
                </a:extLst>
              </p:cNvPr>
              <p:cNvSpPr/>
              <p:nvPr/>
            </p:nvSpPr>
            <p:spPr>
              <a:xfrm>
                <a:off x="8123306" y="3409840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47" name="Grafik 3">
              <a:extLst>
                <a:ext uri="{FF2B5EF4-FFF2-40B4-BE49-F238E27FC236}">
                  <a16:creationId xmlns:a16="http://schemas.microsoft.com/office/drawing/2014/main" id="{09B45DDD-9EF3-4406-97E8-13A87E8E5259}"/>
                </a:ext>
              </a:extLst>
            </p:cNvPr>
            <p:cNvGrpSpPr/>
            <p:nvPr/>
          </p:nvGrpSpPr>
          <p:grpSpPr>
            <a:xfrm>
              <a:off x="3815278" y="3466403"/>
              <a:ext cx="940445" cy="202813"/>
              <a:chOff x="3815278" y="3466403"/>
              <a:chExt cx="940445" cy="202813"/>
            </a:xfrm>
          </p:grpSpPr>
          <p:sp>
            <p:nvSpPr>
              <p:cNvPr id="148" name="Freihandform: Form 147">
                <a:extLst>
                  <a:ext uri="{FF2B5EF4-FFF2-40B4-BE49-F238E27FC236}">
                    <a16:creationId xmlns:a16="http://schemas.microsoft.com/office/drawing/2014/main" id="{DCDDFBB6-C81D-4B78-8714-D817F263745A}"/>
                  </a:ext>
                </a:extLst>
              </p:cNvPr>
              <p:cNvSpPr/>
              <p:nvPr/>
            </p:nvSpPr>
            <p:spPr>
              <a:xfrm>
                <a:off x="3815278" y="3466403"/>
                <a:ext cx="940445" cy="202813"/>
              </a:xfrm>
              <a:custGeom>
                <a:avLst/>
                <a:gdLst>
                  <a:gd name="connsiteX0" fmla="*/ 940449 w 940445"/>
                  <a:gd name="connsiteY0" fmla="*/ 472 h 202813"/>
                  <a:gd name="connsiteX1" fmla="*/ 4 w 940445"/>
                  <a:gd name="connsiteY1" fmla="*/ 472 h 202813"/>
                  <a:gd name="connsiteX2" fmla="*/ 4 w 940445"/>
                  <a:gd name="connsiteY2" fmla="*/ 203286 h 202813"/>
                  <a:gd name="connsiteX3" fmla="*/ 940449 w 940445"/>
                  <a:gd name="connsiteY3" fmla="*/ 203286 h 202813"/>
                  <a:gd name="connsiteX4" fmla="*/ 940449 w 940445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0445" h="202813">
                    <a:moveTo>
                      <a:pt x="940449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940449" y="203286"/>
                    </a:lnTo>
                    <a:lnTo>
                      <a:pt x="940449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9" name="Textfeld 148">
                <a:extLst>
                  <a:ext uri="{FF2B5EF4-FFF2-40B4-BE49-F238E27FC236}">
                    <a16:creationId xmlns:a16="http://schemas.microsoft.com/office/drawing/2014/main" id="{450680CF-222A-47D8-A170-96EE0D56F8F0}"/>
                  </a:ext>
                </a:extLst>
              </p:cNvPr>
              <p:cNvSpPr txBox="1"/>
              <p:nvPr/>
            </p:nvSpPr>
            <p:spPr>
              <a:xfrm>
                <a:off x="3811125" y="3469696"/>
                <a:ext cx="948751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E17 Type Assignment</a:t>
                </a:r>
              </a:p>
            </p:txBody>
          </p:sp>
        </p:grpSp>
        <p:grpSp>
          <p:nvGrpSpPr>
            <p:cNvPr id="150" name="Grafik 3">
              <a:extLst>
                <a:ext uri="{FF2B5EF4-FFF2-40B4-BE49-F238E27FC236}">
                  <a16:creationId xmlns:a16="http://schemas.microsoft.com/office/drawing/2014/main" id="{2469752D-2B8E-41F8-A368-7B8672656C97}"/>
                </a:ext>
              </a:extLst>
            </p:cNvPr>
            <p:cNvGrpSpPr/>
            <p:nvPr/>
          </p:nvGrpSpPr>
          <p:grpSpPr>
            <a:xfrm>
              <a:off x="4588189" y="3263815"/>
              <a:ext cx="679992" cy="201686"/>
              <a:chOff x="4588189" y="3263815"/>
              <a:chExt cx="679992" cy="201686"/>
            </a:xfrm>
          </p:grpSpPr>
          <p:sp>
            <p:nvSpPr>
              <p:cNvPr id="151" name="Freihandform: Form 150">
                <a:extLst>
                  <a:ext uri="{FF2B5EF4-FFF2-40B4-BE49-F238E27FC236}">
                    <a16:creationId xmlns:a16="http://schemas.microsoft.com/office/drawing/2014/main" id="{CBD88365-31DC-4E5F-8011-94613EE705E6}"/>
                  </a:ext>
                </a:extLst>
              </p:cNvPr>
              <p:cNvSpPr/>
              <p:nvPr/>
            </p:nvSpPr>
            <p:spPr>
              <a:xfrm>
                <a:off x="4607899" y="3263815"/>
                <a:ext cx="660282" cy="156842"/>
              </a:xfrm>
              <a:custGeom>
                <a:avLst/>
                <a:gdLst>
                  <a:gd name="connsiteX0" fmla="*/ 660287 w 660282"/>
                  <a:gd name="connsiteY0" fmla="*/ 472 h 156842"/>
                  <a:gd name="connsiteX1" fmla="*/ 660287 w 660282"/>
                  <a:gd name="connsiteY1" fmla="*/ 152357 h 156842"/>
                  <a:gd name="connsiteX2" fmla="*/ 4 w 660282"/>
                  <a:gd name="connsiteY2" fmla="*/ 152357 h 156842"/>
                  <a:gd name="connsiteX3" fmla="*/ 4 w 660282"/>
                  <a:gd name="connsiteY3" fmla="*/ 157315 h 156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0282" h="156842">
                    <a:moveTo>
                      <a:pt x="660287" y="472"/>
                    </a:moveTo>
                    <a:cubicBezTo>
                      <a:pt x="660287" y="71006"/>
                      <a:pt x="660287" y="152357"/>
                      <a:pt x="660287" y="152357"/>
                    </a:cubicBezTo>
                    <a:cubicBezTo>
                      <a:pt x="660287" y="152357"/>
                      <a:pt x="4" y="152357"/>
                      <a:pt x="4" y="152357"/>
                    </a:cubicBezTo>
                    <a:cubicBezTo>
                      <a:pt x="4" y="152357"/>
                      <a:pt x="4" y="157315"/>
                      <a:pt x="4" y="157315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2" name="Freihandform: Form 151">
                <a:extLst>
                  <a:ext uri="{FF2B5EF4-FFF2-40B4-BE49-F238E27FC236}">
                    <a16:creationId xmlns:a16="http://schemas.microsoft.com/office/drawing/2014/main" id="{52A38EE4-C26A-4181-9C95-433E08D24297}"/>
                  </a:ext>
                </a:extLst>
              </p:cNvPr>
              <p:cNvSpPr/>
              <p:nvPr/>
            </p:nvSpPr>
            <p:spPr>
              <a:xfrm>
                <a:off x="4588189" y="3409164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53" name="Grafik 3">
              <a:extLst>
                <a:ext uri="{FF2B5EF4-FFF2-40B4-BE49-F238E27FC236}">
                  <a16:creationId xmlns:a16="http://schemas.microsoft.com/office/drawing/2014/main" id="{B3722436-8EC0-42C7-846B-698C020E38AD}"/>
                </a:ext>
              </a:extLst>
            </p:cNvPr>
            <p:cNvGrpSpPr/>
            <p:nvPr/>
          </p:nvGrpSpPr>
          <p:grpSpPr>
            <a:xfrm>
              <a:off x="8987727" y="3466403"/>
              <a:ext cx="822185" cy="202813"/>
              <a:chOff x="8987727" y="3466403"/>
              <a:chExt cx="822185" cy="202813"/>
            </a:xfrm>
          </p:grpSpPr>
          <p:sp>
            <p:nvSpPr>
              <p:cNvPr id="154" name="Freihandform: Form 153">
                <a:extLst>
                  <a:ext uri="{FF2B5EF4-FFF2-40B4-BE49-F238E27FC236}">
                    <a16:creationId xmlns:a16="http://schemas.microsoft.com/office/drawing/2014/main" id="{BB74F476-15D2-4B35-9DDD-FE645ED457DE}"/>
                  </a:ext>
                </a:extLst>
              </p:cNvPr>
              <p:cNvSpPr/>
              <p:nvPr/>
            </p:nvSpPr>
            <p:spPr>
              <a:xfrm>
                <a:off x="8987727" y="3466403"/>
                <a:ext cx="822185" cy="202813"/>
              </a:xfrm>
              <a:custGeom>
                <a:avLst/>
                <a:gdLst>
                  <a:gd name="connsiteX0" fmla="*/ 822190 w 822185"/>
                  <a:gd name="connsiteY0" fmla="*/ 472 h 202813"/>
                  <a:gd name="connsiteX1" fmla="*/ 4 w 822185"/>
                  <a:gd name="connsiteY1" fmla="*/ 472 h 202813"/>
                  <a:gd name="connsiteX2" fmla="*/ 4 w 822185"/>
                  <a:gd name="connsiteY2" fmla="*/ 203286 h 202813"/>
                  <a:gd name="connsiteX3" fmla="*/ 822190 w 822185"/>
                  <a:gd name="connsiteY3" fmla="*/ 203286 h 202813"/>
                  <a:gd name="connsiteX4" fmla="*/ 822190 w 822185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2185" h="202813">
                    <a:moveTo>
                      <a:pt x="822190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822190" y="203286"/>
                    </a:lnTo>
                    <a:lnTo>
                      <a:pt x="822190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5" name="Textfeld 154">
                <a:extLst>
                  <a:ext uri="{FF2B5EF4-FFF2-40B4-BE49-F238E27FC236}">
                    <a16:creationId xmlns:a16="http://schemas.microsoft.com/office/drawing/2014/main" id="{58504701-42A9-4D92-8D6B-CB151E19F51C}"/>
                  </a:ext>
                </a:extLst>
              </p:cNvPr>
              <p:cNvSpPr txBox="1"/>
              <p:nvPr/>
            </p:nvSpPr>
            <p:spPr>
              <a:xfrm>
                <a:off x="8975127" y="3469696"/>
                <a:ext cx="847386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E83 Type Creation</a:t>
                </a:r>
              </a:p>
            </p:txBody>
          </p:sp>
        </p:grpSp>
        <p:grpSp>
          <p:nvGrpSpPr>
            <p:cNvPr id="156" name="Grafik 3">
              <a:extLst>
                <a:ext uri="{FF2B5EF4-FFF2-40B4-BE49-F238E27FC236}">
                  <a16:creationId xmlns:a16="http://schemas.microsoft.com/office/drawing/2014/main" id="{D0193A69-E48E-4CE6-A82F-25BD40C92170}"/>
                </a:ext>
              </a:extLst>
            </p:cNvPr>
            <p:cNvGrpSpPr/>
            <p:nvPr/>
          </p:nvGrpSpPr>
          <p:grpSpPr>
            <a:xfrm>
              <a:off x="7250437" y="3264265"/>
              <a:ext cx="1817537" cy="200729"/>
              <a:chOff x="7250437" y="3264265"/>
              <a:chExt cx="1817537" cy="200729"/>
            </a:xfrm>
          </p:grpSpPr>
          <p:sp>
            <p:nvSpPr>
              <p:cNvPr id="157" name="Freihandform: Form 156">
                <a:extLst>
                  <a:ext uri="{FF2B5EF4-FFF2-40B4-BE49-F238E27FC236}">
                    <a16:creationId xmlns:a16="http://schemas.microsoft.com/office/drawing/2014/main" id="{25B5BEE9-12E2-4E8D-998D-26A960F221FC}"/>
                  </a:ext>
                </a:extLst>
              </p:cNvPr>
              <p:cNvSpPr/>
              <p:nvPr/>
            </p:nvSpPr>
            <p:spPr>
              <a:xfrm>
                <a:off x="7250437" y="3264265"/>
                <a:ext cx="1797827" cy="144392"/>
              </a:xfrm>
              <a:custGeom>
                <a:avLst/>
                <a:gdLst>
                  <a:gd name="connsiteX0" fmla="*/ 4 w 1797827"/>
                  <a:gd name="connsiteY0" fmla="*/ 472 h 144392"/>
                  <a:gd name="connsiteX1" fmla="*/ 4 w 1797827"/>
                  <a:gd name="connsiteY1" fmla="*/ 27965 h 144392"/>
                  <a:gd name="connsiteX2" fmla="*/ 1797831 w 1797827"/>
                  <a:gd name="connsiteY2" fmla="*/ 27965 h 144392"/>
                  <a:gd name="connsiteX3" fmla="*/ 1797831 w 1797827"/>
                  <a:gd name="connsiteY3" fmla="*/ 144864 h 144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97827" h="144392">
                    <a:moveTo>
                      <a:pt x="4" y="472"/>
                    </a:moveTo>
                    <a:cubicBezTo>
                      <a:pt x="4" y="16528"/>
                      <a:pt x="4" y="27965"/>
                      <a:pt x="4" y="27965"/>
                    </a:cubicBezTo>
                    <a:cubicBezTo>
                      <a:pt x="4" y="27965"/>
                      <a:pt x="1797831" y="27965"/>
                      <a:pt x="1797831" y="27965"/>
                    </a:cubicBezTo>
                    <a:cubicBezTo>
                      <a:pt x="1797831" y="27965"/>
                      <a:pt x="1797831" y="144864"/>
                      <a:pt x="1797831" y="144864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8" name="Freihandform: Form 157">
                <a:extLst>
                  <a:ext uri="{FF2B5EF4-FFF2-40B4-BE49-F238E27FC236}">
                    <a16:creationId xmlns:a16="http://schemas.microsoft.com/office/drawing/2014/main" id="{B362BCA5-4486-48BB-82F7-CC92A320840F}"/>
                  </a:ext>
                </a:extLst>
              </p:cNvPr>
              <p:cNvSpPr/>
              <p:nvPr/>
            </p:nvSpPr>
            <p:spPr>
              <a:xfrm>
                <a:off x="9028555" y="3408657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59" name="Grafik 3">
              <a:extLst>
                <a:ext uri="{FF2B5EF4-FFF2-40B4-BE49-F238E27FC236}">
                  <a16:creationId xmlns:a16="http://schemas.microsoft.com/office/drawing/2014/main" id="{0C720F4A-C74C-4B51-8A34-E113428CC40A}"/>
                </a:ext>
              </a:extLst>
            </p:cNvPr>
            <p:cNvGrpSpPr/>
            <p:nvPr/>
          </p:nvGrpSpPr>
          <p:grpSpPr>
            <a:xfrm>
              <a:off x="4941560" y="2688950"/>
              <a:ext cx="2848760" cy="776325"/>
              <a:chOff x="4941560" y="2688950"/>
              <a:chExt cx="2848760" cy="776325"/>
            </a:xfrm>
          </p:grpSpPr>
          <p:sp>
            <p:nvSpPr>
              <p:cNvPr id="160" name="Freihandform: Form 159">
                <a:extLst>
                  <a:ext uri="{FF2B5EF4-FFF2-40B4-BE49-F238E27FC236}">
                    <a16:creationId xmlns:a16="http://schemas.microsoft.com/office/drawing/2014/main" id="{B6D49C36-2C8F-4C49-94ED-275AFBDEF01A}"/>
                  </a:ext>
                </a:extLst>
              </p:cNvPr>
              <p:cNvSpPr/>
              <p:nvPr/>
            </p:nvSpPr>
            <p:spPr>
              <a:xfrm>
                <a:off x="4961270" y="2688950"/>
                <a:ext cx="2829050" cy="719988"/>
              </a:xfrm>
              <a:custGeom>
                <a:avLst/>
                <a:gdLst>
                  <a:gd name="connsiteX0" fmla="*/ 2829055 w 2829050"/>
                  <a:gd name="connsiteY0" fmla="*/ 472 h 719988"/>
                  <a:gd name="connsiteX1" fmla="*/ 4 w 2829050"/>
                  <a:gd name="connsiteY1" fmla="*/ 472 h 719988"/>
                  <a:gd name="connsiteX2" fmla="*/ 4 w 2829050"/>
                  <a:gd name="connsiteY2" fmla="*/ 720461 h 719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29050" h="719988">
                    <a:moveTo>
                      <a:pt x="2829055" y="472"/>
                    </a:moveTo>
                    <a:cubicBezTo>
                      <a:pt x="1857017" y="472"/>
                      <a:pt x="4" y="472"/>
                      <a:pt x="4" y="472"/>
                    </a:cubicBezTo>
                    <a:cubicBezTo>
                      <a:pt x="4" y="472"/>
                      <a:pt x="4" y="720461"/>
                      <a:pt x="4" y="72046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1" name="Freihandform: Form 160">
                <a:extLst>
                  <a:ext uri="{FF2B5EF4-FFF2-40B4-BE49-F238E27FC236}">
                    <a16:creationId xmlns:a16="http://schemas.microsoft.com/office/drawing/2014/main" id="{C039276A-B35C-4986-A7D8-27C585E8543A}"/>
                  </a:ext>
                </a:extLst>
              </p:cNvPr>
              <p:cNvSpPr/>
              <p:nvPr/>
            </p:nvSpPr>
            <p:spPr>
              <a:xfrm>
                <a:off x="4941560" y="3408939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62" name="Grafik 3">
              <a:extLst>
                <a:ext uri="{FF2B5EF4-FFF2-40B4-BE49-F238E27FC236}">
                  <a16:creationId xmlns:a16="http://schemas.microsoft.com/office/drawing/2014/main" id="{BF1B2BC4-393F-4784-AFA6-4536B76F9BEA}"/>
                </a:ext>
              </a:extLst>
            </p:cNvPr>
            <p:cNvGrpSpPr/>
            <p:nvPr/>
          </p:nvGrpSpPr>
          <p:grpSpPr>
            <a:xfrm>
              <a:off x="7301120" y="2824160"/>
              <a:ext cx="489819" cy="236615"/>
              <a:chOff x="7301120" y="2824160"/>
              <a:chExt cx="489819" cy="236615"/>
            </a:xfrm>
          </p:grpSpPr>
          <p:sp>
            <p:nvSpPr>
              <p:cNvPr id="163" name="Freihandform: Form 162">
                <a:extLst>
                  <a:ext uri="{FF2B5EF4-FFF2-40B4-BE49-F238E27FC236}">
                    <a16:creationId xmlns:a16="http://schemas.microsoft.com/office/drawing/2014/main" id="{2213270D-43F4-4D25-A1E9-D2EF83248A13}"/>
                  </a:ext>
                </a:extLst>
              </p:cNvPr>
              <p:cNvSpPr/>
              <p:nvPr/>
            </p:nvSpPr>
            <p:spPr>
              <a:xfrm>
                <a:off x="7320830" y="2824160"/>
                <a:ext cx="470109" cy="180278"/>
              </a:xfrm>
              <a:custGeom>
                <a:avLst/>
                <a:gdLst>
                  <a:gd name="connsiteX0" fmla="*/ 470114 w 470109"/>
                  <a:gd name="connsiteY0" fmla="*/ 472 h 180278"/>
                  <a:gd name="connsiteX1" fmla="*/ 4 w 470109"/>
                  <a:gd name="connsiteY1" fmla="*/ 472 h 180278"/>
                  <a:gd name="connsiteX2" fmla="*/ 4 w 470109"/>
                  <a:gd name="connsiteY2" fmla="*/ 180751 h 180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0109" h="180278">
                    <a:moveTo>
                      <a:pt x="470114" y="472"/>
                    </a:moveTo>
                    <a:cubicBezTo>
                      <a:pt x="227288" y="472"/>
                      <a:pt x="4" y="472"/>
                      <a:pt x="4" y="472"/>
                    </a:cubicBezTo>
                    <a:cubicBezTo>
                      <a:pt x="4" y="472"/>
                      <a:pt x="4" y="180751"/>
                      <a:pt x="4" y="18075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4" name="Freihandform: Form 163">
                <a:extLst>
                  <a:ext uri="{FF2B5EF4-FFF2-40B4-BE49-F238E27FC236}">
                    <a16:creationId xmlns:a16="http://schemas.microsoft.com/office/drawing/2014/main" id="{A9583788-A52E-4C6D-B794-968F1D38CD62}"/>
                  </a:ext>
                </a:extLst>
              </p:cNvPr>
              <p:cNvSpPr/>
              <p:nvPr/>
            </p:nvSpPr>
            <p:spPr>
              <a:xfrm>
                <a:off x="7301120" y="3004438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65" name="Grafik 3">
              <a:extLst>
                <a:ext uri="{FF2B5EF4-FFF2-40B4-BE49-F238E27FC236}">
                  <a16:creationId xmlns:a16="http://schemas.microsoft.com/office/drawing/2014/main" id="{B9E5BFC8-98BA-4F42-A2D4-15B76A49AC6E}"/>
                </a:ext>
              </a:extLst>
            </p:cNvPr>
            <p:cNvGrpSpPr/>
            <p:nvPr/>
          </p:nvGrpSpPr>
          <p:grpSpPr>
            <a:xfrm>
              <a:off x="7979705" y="2858920"/>
              <a:ext cx="39419" cy="199546"/>
              <a:chOff x="7979705" y="2858920"/>
              <a:chExt cx="39419" cy="199546"/>
            </a:xfrm>
          </p:grpSpPr>
          <p:sp>
            <p:nvSpPr>
              <p:cNvPr id="166" name="Freihandform: Form 165">
                <a:extLst>
                  <a:ext uri="{FF2B5EF4-FFF2-40B4-BE49-F238E27FC236}">
                    <a16:creationId xmlns:a16="http://schemas.microsoft.com/office/drawing/2014/main" id="{E580AE18-C4AE-4A4F-BCDE-A4CE234C85F0}"/>
                  </a:ext>
                </a:extLst>
              </p:cNvPr>
              <p:cNvSpPr/>
              <p:nvPr/>
            </p:nvSpPr>
            <p:spPr>
              <a:xfrm>
                <a:off x="7999415" y="2858920"/>
                <a:ext cx="5631" cy="143209"/>
              </a:xfrm>
              <a:custGeom>
                <a:avLst/>
                <a:gdLst>
                  <a:gd name="connsiteX0" fmla="*/ 4 w 5631"/>
                  <a:gd name="connsiteY0" fmla="*/ 472 h 143209"/>
                  <a:gd name="connsiteX1" fmla="*/ 4 w 5631"/>
                  <a:gd name="connsiteY1" fmla="*/ 143681 h 1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1" h="143209">
                    <a:moveTo>
                      <a:pt x="4" y="472"/>
                    </a:moveTo>
                    <a:cubicBezTo>
                      <a:pt x="4" y="472"/>
                      <a:pt x="4" y="143681"/>
                      <a:pt x="4" y="14368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7" name="Freihandform: Form 166">
                <a:extLst>
                  <a:ext uri="{FF2B5EF4-FFF2-40B4-BE49-F238E27FC236}">
                    <a16:creationId xmlns:a16="http://schemas.microsoft.com/office/drawing/2014/main" id="{6FE72BB9-DDC0-4804-87D7-2A75C20C0856}"/>
                  </a:ext>
                </a:extLst>
              </p:cNvPr>
              <p:cNvSpPr/>
              <p:nvPr/>
            </p:nvSpPr>
            <p:spPr>
              <a:xfrm>
                <a:off x="7979705" y="3002129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68" name="Grafik 3">
              <a:extLst>
                <a:ext uri="{FF2B5EF4-FFF2-40B4-BE49-F238E27FC236}">
                  <a16:creationId xmlns:a16="http://schemas.microsoft.com/office/drawing/2014/main" id="{DF905893-A2E7-4D01-B291-0AC5D8CE4FC4}"/>
                </a:ext>
              </a:extLst>
            </p:cNvPr>
            <p:cNvGrpSpPr/>
            <p:nvPr/>
          </p:nvGrpSpPr>
          <p:grpSpPr>
            <a:xfrm>
              <a:off x="8528767" y="3060776"/>
              <a:ext cx="467406" cy="202813"/>
              <a:chOff x="8528767" y="3060776"/>
              <a:chExt cx="467406" cy="202813"/>
            </a:xfrm>
          </p:grpSpPr>
          <p:sp>
            <p:nvSpPr>
              <p:cNvPr id="169" name="Freihandform: Form 168">
                <a:extLst>
                  <a:ext uri="{FF2B5EF4-FFF2-40B4-BE49-F238E27FC236}">
                    <a16:creationId xmlns:a16="http://schemas.microsoft.com/office/drawing/2014/main" id="{C5EA6B92-02C0-42CF-A0B5-6C8A3D7087CE}"/>
                  </a:ext>
                </a:extLst>
              </p:cNvPr>
              <p:cNvSpPr/>
              <p:nvPr/>
            </p:nvSpPr>
            <p:spPr>
              <a:xfrm>
                <a:off x="8528767" y="3060776"/>
                <a:ext cx="467406" cy="202813"/>
              </a:xfrm>
              <a:custGeom>
                <a:avLst/>
                <a:gdLst>
                  <a:gd name="connsiteX0" fmla="*/ 467411 w 467406"/>
                  <a:gd name="connsiteY0" fmla="*/ 472 h 202813"/>
                  <a:gd name="connsiteX1" fmla="*/ 4 w 467406"/>
                  <a:gd name="connsiteY1" fmla="*/ 472 h 202813"/>
                  <a:gd name="connsiteX2" fmla="*/ 4 w 467406"/>
                  <a:gd name="connsiteY2" fmla="*/ 203286 h 202813"/>
                  <a:gd name="connsiteX3" fmla="*/ 467411 w 467406"/>
                  <a:gd name="connsiteY3" fmla="*/ 203286 h 202813"/>
                  <a:gd name="connsiteX4" fmla="*/ 467411 w 467406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406" h="202813">
                    <a:moveTo>
                      <a:pt x="467411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467411" y="203286"/>
                    </a:lnTo>
                    <a:lnTo>
                      <a:pt x="467411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0" name="Textfeld 169">
                <a:extLst>
                  <a:ext uri="{FF2B5EF4-FFF2-40B4-BE49-F238E27FC236}">
                    <a16:creationId xmlns:a16="http://schemas.microsoft.com/office/drawing/2014/main" id="{F4441A54-B669-41B6-B6F2-8B23AC9CA439}"/>
                  </a:ext>
                </a:extLst>
              </p:cNvPr>
              <p:cNvSpPr txBox="1"/>
              <p:nvPr/>
            </p:nvSpPr>
            <p:spPr>
              <a:xfrm>
                <a:off x="8507720" y="3064069"/>
                <a:ext cx="509501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E67 Birth</a:t>
                </a:r>
              </a:p>
            </p:txBody>
          </p:sp>
        </p:grpSp>
        <p:grpSp>
          <p:nvGrpSpPr>
            <p:cNvPr id="171" name="Grafik 3">
              <a:extLst>
                <a:ext uri="{FF2B5EF4-FFF2-40B4-BE49-F238E27FC236}">
                  <a16:creationId xmlns:a16="http://schemas.microsoft.com/office/drawing/2014/main" id="{45E34E6E-F1BE-4EB3-B04F-206E7D84CE9A}"/>
                </a:ext>
              </a:extLst>
            </p:cNvPr>
            <p:cNvGrpSpPr/>
            <p:nvPr/>
          </p:nvGrpSpPr>
          <p:grpSpPr>
            <a:xfrm>
              <a:off x="8717419" y="2858920"/>
              <a:ext cx="39419" cy="199546"/>
              <a:chOff x="8717419" y="2858920"/>
              <a:chExt cx="39419" cy="199546"/>
            </a:xfrm>
          </p:grpSpPr>
          <p:sp>
            <p:nvSpPr>
              <p:cNvPr id="172" name="Freihandform: Form 171">
                <a:extLst>
                  <a:ext uri="{FF2B5EF4-FFF2-40B4-BE49-F238E27FC236}">
                    <a16:creationId xmlns:a16="http://schemas.microsoft.com/office/drawing/2014/main" id="{FDDB8D6D-2DF3-4395-B74D-3C0927CE573F}"/>
                  </a:ext>
                </a:extLst>
              </p:cNvPr>
              <p:cNvSpPr/>
              <p:nvPr/>
            </p:nvSpPr>
            <p:spPr>
              <a:xfrm>
                <a:off x="8737129" y="2858920"/>
                <a:ext cx="5631" cy="143209"/>
              </a:xfrm>
              <a:custGeom>
                <a:avLst/>
                <a:gdLst>
                  <a:gd name="connsiteX0" fmla="*/ 4 w 5631"/>
                  <a:gd name="connsiteY0" fmla="*/ 472 h 143209"/>
                  <a:gd name="connsiteX1" fmla="*/ 4 w 5631"/>
                  <a:gd name="connsiteY1" fmla="*/ 143681 h 1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1" h="143209">
                    <a:moveTo>
                      <a:pt x="4" y="472"/>
                    </a:moveTo>
                    <a:cubicBezTo>
                      <a:pt x="4" y="472"/>
                      <a:pt x="4" y="143681"/>
                      <a:pt x="4" y="14368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3" name="Freihandform: Form 172">
                <a:extLst>
                  <a:ext uri="{FF2B5EF4-FFF2-40B4-BE49-F238E27FC236}">
                    <a16:creationId xmlns:a16="http://schemas.microsoft.com/office/drawing/2014/main" id="{0683341F-99B2-470C-B932-6D82121EA439}"/>
                  </a:ext>
                </a:extLst>
              </p:cNvPr>
              <p:cNvSpPr/>
              <p:nvPr/>
            </p:nvSpPr>
            <p:spPr>
              <a:xfrm>
                <a:off x="8717419" y="3002129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74" name="Grafik 3">
              <a:extLst>
                <a:ext uri="{FF2B5EF4-FFF2-40B4-BE49-F238E27FC236}">
                  <a16:creationId xmlns:a16="http://schemas.microsoft.com/office/drawing/2014/main" id="{DA0C1D90-6A50-4CA7-9526-E21DE72EDB4C}"/>
                </a:ext>
              </a:extLst>
            </p:cNvPr>
            <p:cNvGrpSpPr/>
            <p:nvPr/>
          </p:nvGrpSpPr>
          <p:grpSpPr>
            <a:xfrm>
              <a:off x="9100355" y="3060776"/>
              <a:ext cx="867236" cy="202813"/>
              <a:chOff x="9100355" y="3060776"/>
              <a:chExt cx="867236" cy="202813"/>
            </a:xfrm>
          </p:grpSpPr>
          <p:sp>
            <p:nvSpPr>
              <p:cNvPr id="175" name="Freihandform: Form 174">
                <a:extLst>
                  <a:ext uri="{FF2B5EF4-FFF2-40B4-BE49-F238E27FC236}">
                    <a16:creationId xmlns:a16="http://schemas.microsoft.com/office/drawing/2014/main" id="{D6C3A77D-750A-44BE-AF06-DD0AC264F1A0}"/>
                  </a:ext>
                </a:extLst>
              </p:cNvPr>
              <p:cNvSpPr/>
              <p:nvPr/>
            </p:nvSpPr>
            <p:spPr>
              <a:xfrm>
                <a:off x="9100355" y="3060776"/>
                <a:ext cx="867236" cy="202813"/>
              </a:xfrm>
              <a:custGeom>
                <a:avLst/>
                <a:gdLst>
                  <a:gd name="connsiteX0" fmla="*/ 867241 w 867236"/>
                  <a:gd name="connsiteY0" fmla="*/ 472 h 202813"/>
                  <a:gd name="connsiteX1" fmla="*/ 4 w 867236"/>
                  <a:gd name="connsiteY1" fmla="*/ 472 h 202813"/>
                  <a:gd name="connsiteX2" fmla="*/ 4 w 867236"/>
                  <a:gd name="connsiteY2" fmla="*/ 203286 h 202813"/>
                  <a:gd name="connsiteX3" fmla="*/ 867241 w 867236"/>
                  <a:gd name="connsiteY3" fmla="*/ 203286 h 202813"/>
                  <a:gd name="connsiteX4" fmla="*/ 867241 w 867236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7236" h="202813">
                    <a:moveTo>
                      <a:pt x="867241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867241" y="203286"/>
                    </a:lnTo>
                    <a:lnTo>
                      <a:pt x="867241" y="472"/>
                    </a:lnTo>
                    <a:close/>
                  </a:path>
                </a:pathLst>
              </a:custGeom>
              <a:solidFill>
                <a:srgbClr val="6699DC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6" name="Textfeld 175">
                <a:extLst>
                  <a:ext uri="{FF2B5EF4-FFF2-40B4-BE49-F238E27FC236}">
                    <a16:creationId xmlns:a16="http://schemas.microsoft.com/office/drawing/2014/main" id="{563AB327-0F72-4A95-956E-795B44F670D0}"/>
                  </a:ext>
                </a:extLst>
              </p:cNvPr>
              <p:cNvSpPr txBox="1"/>
              <p:nvPr/>
            </p:nvSpPr>
            <p:spPr>
              <a:xfrm>
                <a:off x="9093386" y="3064069"/>
                <a:ext cx="881174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3F0EB"/>
                    </a:solidFill>
                    <a:latin typeface="Arial"/>
                    <a:cs typeface="Arial"/>
                    <a:sym typeface="Arial"/>
                    <a:rtl val="0"/>
                  </a:rPr>
                  <a:t>E81 Transformation</a:t>
                </a:r>
              </a:p>
            </p:txBody>
          </p:sp>
        </p:grpSp>
        <p:grpSp>
          <p:nvGrpSpPr>
            <p:cNvPr id="177" name="Grafik 3">
              <a:extLst>
                <a:ext uri="{FF2B5EF4-FFF2-40B4-BE49-F238E27FC236}">
                  <a16:creationId xmlns:a16="http://schemas.microsoft.com/office/drawing/2014/main" id="{8B278D2E-C4F3-4B24-811A-A0A771E1EA38}"/>
                </a:ext>
              </a:extLst>
            </p:cNvPr>
            <p:cNvGrpSpPr/>
            <p:nvPr/>
          </p:nvGrpSpPr>
          <p:grpSpPr>
            <a:xfrm>
              <a:off x="8945717" y="2756555"/>
              <a:ext cx="286976" cy="303262"/>
              <a:chOff x="8945717" y="2756555"/>
              <a:chExt cx="286976" cy="303262"/>
            </a:xfrm>
          </p:grpSpPr>
          <p:sp>
            <p:nvSpPr>
              <p:cNvPr id="178" name="Freihandform: Form 177">
                <a:extLst>
                  <a:ext uri="{FF2B5EF4-FFF2-40B4-BE49-F238E27FC236}">
                    <a16:creationId xmlns:a16="http://schemas.microsoft.com/office/drawing/2014/main" id="{2B20ADE7-187A-4552-8982-11B254C1CC1D}"/>
                  </a:ext>
                </a:extLst>
              </p:cNvPr>
              <p:cNvSpPr/>
              <p:nvPr/>
            </p:nvSpPr>
            <p:spPr>
              <a:xfrm>
                <a:off x="8945717" y="2756555"/>
                <a:ext cx="267266" cy="246925"/>
              </a:xfrm>
              <a:custGeom>
                <a:avLst/>
                <a:gdLst>
                  <a:gd name="connsiteX0" fmla="*/ 4 w 267266"/>
                  <a:gd name="connsiteY0" fmla="*/ 472 h 246925"/>
                  <a:gd name="connsiteX1" fmla="*/ 267270 w 267266"/>
                  <a:gd name="connsiteY1" fmla="*/ 472 h 246925"/>
                  <a:gd name="connsiteX2" fmla="*/ 267270 w 267266"/>
                  <a:gd name="connsiteY2" fmla="*/ 247398 h 246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7266" h="246925">
                    <a:moveTo>
                      <a:pt x="4" y="472"/>
                    </a:moveTo>
                    <a:cubicBezTo>
                      <a:pt x="148504" y="472"/>
                      <a:pt x="267270" y="472"/>
                      <a:pt x="267270" y="472"/>
                    </a:cubicBezTo>
                    <a:cubicBezTo>
                      <a:pt x="267270" y="472"/>
                      <a:pt x="267270" y="247398"/>
                      <a:pt x="267270" y="247398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" name="Freihandform: Form 178">
                <a:extLst>
                  <a:ext uri="{FF2B5EF4-FFF2-40B4-BE49-F238E27FC236}">
                    <a16:creationId xmlns:a16="http://schemas.microsoft.com/office/drawing/2014/main" id="{195599A1-E979-4387-84C9-1810D4F59575}"/>
                  </a:ext>
                </a:extLst>
              </p:cNvPr>
              <p:cNvSpPr/>
              <p:nvPr/>
            </p:nvSpPr>
            <p:spPr>
              <a:xfrm>
                <a:off x="9193273" y="3003481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80" name="Grafik 3">
              <a:extLst>
                <a:ext uri="{FF2B5EF4-FFF2-40B4-BE49-F238E27FC236}">
                  <a16:creationId xmlns:a16="http://schemas.microsoft.com/office/drawing/2014/main" id="{F744589A-B403-4B70-BBED-2A675A1E1A5B}"/>
                </a:ext>
              </a:extLst>
            </p:cNvPr>
            <p:cNvGrpSpPr/>
            <p:nvPr/>
          </p:nvGrpSpPr>
          <p:grpSpPr>
            <a:xfrm>
              <a:off x="9968268" y="2858920"/>
              <a:ext cx="56314" cy="322980"/>
              <a:chOff x="9968268" y="2858920"/>
              <a:chExt cx="56314" cy="322980"/>
            </a:xfrm>
          </p:grpSpPr>
          <p:sp>
            <p:nvSpPr>
              <p:cNvPr id="181" name="Freihandform: Form 180">
                <a:extLst>
                  <a:ext uri="{FF2B5EF4-FFF2-40B4-BE49-F238E27FC236}">
                    <a16:creationId xmlns:a16="http://schemas.microsoft.com/office/drawing/2014/main" id="{B99BA1B6-D4BC-42F5-ABCB-8A4DF4F9635A}"/>
                  </a:ext>
                </a:extLst>
              </p:cNvPr>
              <p:cNvSpPr/>
              <p:nvPr/>
            </p:nvSpPr>
            <p:spPr>
              <a:xfrm>
                <a:off x="10013263" y="2858920"/>
                <a:ext cx="5012" cy="303262"/>
              </a:xfrm>
              <a:custGeom>
                <a:avLst/>
                <a:gdLst>
                  <a:gd name="connsiteX0" fmla="*/ 5016 w 5012"/>
                  <a:gd name="connsiteY0" fmla="*/ 472 h 303262"/>
                  <a:gd name="connsiteX1" fmla="*/ 5016 w 5012"/>
                  <a:gd name="connsiteY1" fmla="*/ 303735 h 303262"/>
                  <a:gd name="connsiteX2" fmla="*/ 4 w 5012"/>
                  <a:gd name="connsiteY2" fmla="*/ 303735 h 303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12" h="303262">
                    <a:moveTo>
                      <a:pt x="5016" y="472"/>
                    </a:moveTo>
                    <a:cubicBezTo>
                      <a:pt x="5016" y="120639"/>
                      <a:pt x="5016" y="303735"/>
                      <a:pt x="5016" y="303735"/>
                    </a:cubicBezTo>
                    <a:cubicBezTo>
                      <a:pt x="5016" y="303735"/>
                      <a:pt x="4" y="303735"/>
                      <a:pt x="4" y="303735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2" name="Freihandform: Form 181">
                <a:extLst>
                  <a:ext uri="{FF2B5EF4-FFF2-40B4-BE49-F238E27FC236}">
                    <a16:creationId xmlns:a16="http://schemas.microsoft.com/office/drawing/2014/main" id="{0C131E0E-8A06-4C4A-8E81-86737E054190}"/>
                  </a:ext>
                </a:extLst>
              </p:cNvPr>
              <p:cNvSpPr/>
              <p:nvPr/>
            </p:nvSpPr>
            <p:spPr>
              <a:xfrm>
                <a:off x="9968268" y="3142464"/>
                <a:ext cx="56314" cy="39436"/>
              </a:xfrm>
              <a:custGeom>
                <a:avLst/>
                <a:gdLst>
                  <a:gd name="connsiteX0" fmla="*/ 56318 w 56314"/>
                  <a:gd name="connsiteY0" fmla="*/ 39908 h 39436"/>
                  <a:gd name="connsiteX1" fmla="*/ 4 w 56314"/>
                  <a:gd name="connsiteY1" fmla="*/ 20190 h 39436"/>
                  <a:gd name="connsiteX2" fmla="*/ 56318 w 56314"/>
                  <a:gd name="connsiteY2" fmla="*/ 472 h 39436"/>
                  <a:gd name="connsiteX3" fmla="*/ 56318 w 56314"/>
                  <a:gd name="connsiteY3" fmla="*/ 39908 h 39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314" h="39436">
                    <a:moveTo>
                      <a:pt x="56318" y="39908"/>
                    </a:moveTo>
                    <a:lnTo>
                      <a:pt x="4" y="20190"/>
                    </a:lnTo>
                    <a:lnTo>
                      <a:pt x="56318" y="472"/>
                    </a:lnTo>
                    <a:lnTo>
                      <a:pt x="56318" y="39908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83" name="Grafik 3">
              <a:extLst>
                <a:ext uri="{FF2B5EF4-FFF2-40B4-BE49-F238E27FC236}">
                  <a16:creationId xmlns:a16="http://schemas.microsoft.com/office/drawing/2014/main" id="{D3ACED01-68FC-4413-8494-08AF816750F8}"/>
                </a:ext>
              </a:extLst>
            </p:cNvPr>
            <p:cNvGrpSpPr/>
            <p:nvPr/>
          </p:nvGrpSpPr>
          <p:grpSpPr>
            <a:xfrm>
              <a:off x="10068957" y="3060776"/>
              <a:ext cx="675769" cy="202813"/>
              <a:chOff x="10068957" y="3060776"/>
              <a:chExt cx="675769" cy="202813"/>
            </a:xfrm>
          </p:grpSpPr>
          <p:sp>
            <p:nvSpPr>
              <p:cNvPr id="184" name="Freihandform: Form 183">
                <a:extLst>
                  <a:ext uri="{FF2B5EF4-FFF2-40B4-BE49-F238E27FC236}">
                    <a16:creationId xmlns:a16="http://schemas.microsoft.com/office/drawing/2014/main" id="{21B69617-36F4-4C7F-AB2C-4655EEA02A64}"/>
                  </a:ext>
                </a:extLst>
              </p:cNvPr>
              <p:cNvSpPr/>
              <p:nvPr/>
            </p:nvSpPr>
            <p:spPr>
              <a:xfrm>
                <a:off x="10068957" y="3060776"/>
                <a:ext cx="675769" cy="202813"/>
              </a:xfrm>
              <a:custGeom>
                <a:avLst/>
                <a:gdLst>
                  <a:gd name="connsiteX0" fmla="*/ 675773 w 675769"/>
                  <a:gd name="connsiteY0" fmla="*/ 472 h 202813"/>
                  <a:gd name="connsiteX1" fmla="*/ 4 w 675769"/>
                  <a:gd name="connsiteY1" fmla="*/ 472 h 202813"/>
                  <a:gd name="connsiteX2" fmla="*/ 4 w 675769"/>
                  <a:gd name="connsiteY2" fmla="*/ 203286 h 202813"/>
                  <a:gd name="connsiteX3" fmla="*/ 675773 w 675769"/>
                  <a:gd name="connsiteY3" fmla="*/ 203286 h 202813"/>
                  <a:gd name="connsiteX4" fmla="*/ 675773 w 675769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5769" h="202813">
                    <a:moveTo>
                      <a:pt x="675773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675773" y="203286"/>
                    </a:lnTo>
                    <a:lnTo>
                      <a:pt x="675773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5" name="Textfeld 184">
                <a:extLst>
                  <a:ext uri="{FF2B5EF4-FFF2-40B4-BE49-F238E27FC236}">
                    <a16:creationId xmlns:a16="http://schemas.microsoft.com/office/drawing/2014/main" id="{4C4C9948-7480-445F-8F11-FEC48D9047BB}"/>
                  </a:ext>
                </a:extLst>
              </p:cNvPr>
              <p:cNvSpPr txBox="1"/>
              <p:nvPr/>
            </p:nvSpPr>
            <p:spPr>
              <a:xfrm>
                <a:off x="10053541" y="3064069"/>
                <a:ext cx="706601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E6 Destruction</a:t>
                </a:r>
              </a:p>
            </p:txBody>
          </p:sp>
        </p:grpSp>
        <p:grpSp>
          <p:nvGrpSpPr>
            <p:cNvPr id="186" name="Grafik 3">
              <a:extLst>
                <a:ext uri="{FF2B5EF4-FFF2-40B4-BE49-F238E27FC236}">
                  <a16:creationId xmlns:a16="http://schemas.microsoft.com/office/drawing/2014/main" id="{252DA2C1-CE2E-435C-978F-0ABD2B2B1747}"/>
                </a:ext>
              </a:extLst>
            </p:cNvPr>
            <p:cNvGrpSpPr/>
            <p:nvPr/>
          </p:nvGrpSpPr>
          <p:grpSpPr>
            <a:xfrm>
              <a:off x="10387132" y="2858920"/>
              <a:ext cx="39419" cy="199546"/>
              <a:chOff x="10387132" y="2858920"/>
              <a:chExt cx="39419" cy="199546"/>
            </a:xfrm>
          </p:grpSpPr>
          <p:sp>
            <p:nvSpPr>
              <p:cNvPr id="187" name="Freihandform: Form 186">
                <a:extLst>
                  <a:ext uri="{FF2B5EF4-FFF2-40B4-BE49-F238E27FC236}">
                    <a16:creationId xmlns:a16="http://schemas.microsoft.com/office/drawing/2014/main" id="{B68F7CAB-8FEA-4010-85E9-9A9D316752BE}"/>
                  </a:ext>
                </a:extLst>
              </p:cNvPr>
              <p:cNvSpPr/>
              <p:nvPr/>
            </p:nvSpPr>
            <p:spPr>
              <a:xfrm>
                <a:off x="10406842" y="2858920"/>
                <a:ext cx="5631" cy="143209"/>
              </a:xfrm>
              <a:custGeom>
                <a:avLst/>
                <a:gdLst>
                  <a:gd name="connsiteX0" fmla="*/ 4 w 5631"/>
                  <a:gd name="connsiteY0" fmla="*/ 472 h 143209"/>
                  <a:gd name="connsiteX1" fmla="*/ 4 w 5631"/>
                  <a:gd name="connsiteY1" fmla="*/ 143681 h 1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1" h="143209">
                    <a:moveTo>
                      <a:pt x="4" y="472"/>
                    </a:moveTo>
                    <a:cubicBezTo>
                      <a:pt x="4" y="472"/>
                      <a:pt x="4" y="143681"/>
                      <a:pt x="4" y="14368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8" name="Freihandform: Form 187">
                <a:extLst>
                  <a:ext uri="{FF2B5EF4-FFF2-40B4-BE49-F238E27FC236}">
                    <a16:creationId xmlns:a16="http://schemas.microsoft.com/office/drawing/2014/main" id="{B02A78BC-3504-45B0-AE83-766A419AB091}"/>
                  </a:ext>
                </a:extLst>
              </p:cNvPr>
              <p:cNvSpPr/>
              <p:nvPr/>
            </p:nvSpPr>
            <p:spPr>
              <a:xfrm>
                <a:off x="10387132" y="3002129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89" name="Grafik 3">
              <a:extLst>
                <a:ext uri="{FF2B5EF4-FFF2-40B4-BE49-F238E27FC236}">
                  <a16:creationId xmlns:a16="http://schemas.microsoft.com/office/drawing/2014/main" id="{F5286385-51BD-4E21-8128-99AFEB1BA5D8}"/>
                </a:ext>
              </a:extLst>
            </p:cNvPr>
            <p:cNvGrpSpPr/>
            <p:nvPr/>
          </p:nvGrpSpPr>
          <p:grpSpPr>
            <a:xfrm>
              <a:off x="10848908" y="3060776"/>
              <a:ext cx="703926" cy="202813"/>
              <a:chOff x="10848908" y="3060776"/>
              <a:chExt cx="703926" cy="202813"/>
            </a:xfrm>
          </p:grpSpPr>
          <p:sp>
            <p:nvSpPr>
              <p:cNvPr id="190" name="Freihandform: Form 189">
                <a:extLst>
                  <a:ext uri="{FF2B5EF4-FFF2-40B4-BE49-F238E27FC236}">
                    <a16:creationId xmlns:a16="http://schemas.microsoft.com/office/drawing/2014/main" id="{A3CA4BC9-A188-479E-A3AB-7C711D435405}"/>
                  </a:ext>
                </a:extLst>
              </p:cNvPr>
              <p:cNvSpPr/>
              <p:nvPr/>
            </p:nvSpPr>
            <p:spPr>
              <a:xfrm>
                <a:off x="10848908" y="3060776"/>
                <a:ext cx="703926" cy="202813"/>
              </a:xfrm>
              <a:custGeom>
                <a:avLst/>
                <a:gdLst>
                  <a:gd name="connsiteX0" fmla="*/ 703930 w 703926"/>
                  <a:gd name="connsiteY0" fmla="*/ 472 h 202813"/>
                  <a:gd name="connsiteX1" fmla="*/ 4 w 703926"/>
                  <a:gd name="connsiteY1" fmla="*/ 472 h 202813"/>
                  <a:gd name="connsiteX2" fmla="*/ 4 w 703926"/>
                  <a:gd name="connsiteY2" fmla="*/ 203286 h 202813"/>
                  <a:gd name="connsiteX3" fmla="*/ 703930 w 703926"/>
                  <a:gd name="connsiteY3" fmla="*/ 203286 h 202813"/>
                  <a:gd name="connsiteX4" fmla="*/ 703930 w 703926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3926" h="202813">
                    <a:moveTo>
                      <a:pt x="703930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703930" y="203286"/>
                    </a:lnTo>
                    <a:lnTo>
                      <a:pt x="703930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1" name="Textfeld 190">
                <a:extLst>
                  <a:ext uri="{FF2B5EF4-FFF2-40B4-BE49-F238E27FC236}">
                    <a16:creationId xmlns:a16="http://schemas.microsoft.com/office/drawing/2014/main" id="{90F80A5F-3870-4F5B-8554-532A628D761E}"/>
                  </a:ext>
                </a:extLst>
              </p:cNvPr>
              <p:cNvSpPr txBox="1"/>
              <p:nvPr/>
            </p:nvSpPr>
            <p:spPr>
              <a:xfrm>
                <a:off x="10833492" y="3064069"/>
                <a:ext cx="734758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E68 Dissolution</a:t>
                </a:r>
              </a:p>
            </p:txBody>
          </p:sp>
        </p:grpSp>
        <p:grpSp>
          <p:nvGrpSpPr>
            <p:cNvPr id="192" name="Grafik 3">
              <a:extLst>
                <a:ext uri="{FF2B5EF4-FFF2-40B4-BE49-F238E27FC236}">
                  <a16:creationId xmlns:a16="http://schemas.microsoft.com/office/drawing/2014/main" id="{65B51E5B-EB2B-4083-BD3E-45906146CABB}"/>
                </a:ext>
              </a:extLst>
            </p:cNvPr>
            <p:cNvGrpSpPr/>
            <p:nvPr/>
          </p:nvGrpSpPr>
          <p:grpSpPr>
            <a:xfrm>
              <a:off x="10791692" y="2858920"/>
              <a:ext cx="56314" cy="322980"/>
              <a:chOff x="10791692" y="2858920"/>
              <a:chExt cx="56314" cy="322980"/>
            </a:xfrm>
          </p:grpSpPr>
          <p:sp>
            <p:nvSpPr>
              <p:cNvPr id="193" name="Freihandform: Form 192">
                <a:extLst>
                  <a:ext uri="{FF2B5EF4-FFF2-40B4-BE49-F238E27FC236}">
                    <a16:creationId xmlns:a16="http://schemas.microsoft.com/office/drawing/2014/main" id="{3AD1FCAA-AC87-416E-96AF-1BB1AEE6B6D1}"/>
                  </a:ext>
                </a:extLst>
              </p:cNvPr>
              <p:cNvSpPr/>
              <p:nvPr/>
            </p:nvSpPr>
            <p:spPr>
              <a:xfrm>
                <a:off x="10796817" y="2858920"/>
                <a:ext cx="5124" cy="303262"/>
              </a:xfrm>
              <a:custGeom>
                <a:avLst/>
                <a:gdLst>
                  <a:gd name="connsiteX0" fmla="*/ 4 w 5124"/>
                  <a:gd name="connsiteY0" fmla="*/ 472 h 303262"/>
                  <a:gd name="connsiteX1" fmla="*/ 4 w 5124"/>
                  <a:gd name="connsiteY1" fmla="*/ 303735 h 303262"/>
                  <a:gd name="connsiteX2" fmla="*/ 5129 w 5124"/>
                  <a:gd name="connsiteY2" fmla="*/ 303735 h 303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124" h="303262">
                    <a:moveTo>
                      <a:pt x="4" y="472"/>
                    </a:moveTo>
                    <a:cubicBezTo>
                      <a:pt x="4" y="120639"/>
                      <a:pt x="4" y="303735"/>
                      <a:pt x="4" y="303735"/>
                    </a:cubicBezTo>
                    <a:cubicBezTo>
                      <a:pt x="4" y="303735"/>
                      <a:pt x="5129" y="303735"/>
                      <a:pt x="5129" y="303735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4" name="Freihandform: Form 193">
                <a:extLst>
                  <a:ext uri="{FF2B5EF4-FFF2-40B4-BE49-F238E27FC236}">
                    <a16:creationId xmlns:a16="http://schemas.microsoft.com/office/drawing/2014/main" id="{67A0743D-4D5D-48CC-A9C1-B82CFED6E522}"/>
                  </a:ext>
                </a:extLst>
              </p:cNvPr>
              <p:cNvSpPr/>
              <p:nvPr/>
            </p:nvSpPr>
            <p:spPr>
              <a:xfrm>
                <a:off x="10791692" y="3142464"/>
                <a:ext cx="56314" cy="39436"/>
              </a:xfrm>
              <a:custGeom>
                <a:avLst/>
                <a:gdLst>
                  <a:gd name="connsiteX0" fmla="*/ 4 w 56314"/>
                  <a:gd name="connsiteY0" fmla="*/ 472 h 39436"/>
                  <a:gd name="connsiteX1" fmla="*/ 56318 w 56314"/>
                  <a:gd name="connsiteY1" fmla="*/ 20190 h 39436"/>
                  <a:gd name="connsiteX2" fmla="*/ 4 w 56314"/>
                  <a:gd name="connsiteY2" fmla="*/ 39908 h 39436"/>
                  <a:gd name="connsiteX3" fmla="*/ 4 w 56314"/>
                  <a:gd name="connsiteY3" fmla="*/ 472 h 39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314" h="39436">
                    <a:moveTo>
                      <a:pt x="4" y="472"/>
                    </a:moveTo>
                    <a:lnTo>
                      <a:pt x="56318" y="20190"/>
                    </a:lnTo>
                    <a:lnTo>
                      <a:pt x="4" y="39908"/>
                    </a:lnTo>
                    <a:lnTo>
                      <a:pt x="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95" name="Grafik 3">
              <a:extLst>
                <a:ext uri="{FF2B5EF4-FFF2-40B4-BE49-F238E27FC236}">
                  <a16:creationId xmlns:a16="http://schemas.microsoft.com/office/drawing/2014/main" id="{C00D8133-1C49-4BF6-9378-6ED3E245774C}"/>
                </a:ext>
              </a:extLst>
            </p:cNvPr>
            <p:cNvGrpSpPr/>
            <p:nvPr/>
          </p:nvGrpSpPr>
          <p:grpSpPr>
            <a:xfrm>
              <a:off x="11654199" y="3060776"/>
              <a:ext cx="512458" cy="202813"/>
              <a:chOff x="11654199" y="3060776"/>
              <a:chExt cx="512458" cy="202813"/>
            </a:xfrm>
          </p:grpSpPr>
          <p:sp>
            <p:nvSpPr>
              <p:cNvPr id="196" name="Freihandform: Form 195">
                <a:extLst>
                  <a:ext uri="{FF2B5EF4-FFF2-40B4-BE49-F238E27FC236}">
                    <a16:creationId xmlns:a16="http://schemas.microsoft.com/office/drawing/2014/main" id="{8F1411D3-8F0D-4E5D-94EA-3B104486F75B}"/>
                  </a:ext>
                </a:extLst>
              </p:cNvPr>
              <p:cNvSpPr/>
              <p:nvPr/>
            </p:nvSpPr>
            <p:spPr>
              <a:xfrm>
                <a:off x="11654199" y="3060776"/>
                <a:ext cx="512458" cy="202813"/>
              </a:xfrm>
              <a:custGeom>
                <a:avLst/>
                <a:gdLst>
                  <a:gd name="connsiteX0" fmla="*/ 512462 w 512458"/>
                  <a:gd name="connsiteY0" fmla="*/ 472 h 202813"/>
                  <a:gd name="connsiteX1" fmla="*/ 4 w 512458"/>
                  <a:gd name="connsiteY1" fmla="*/ 472 h 202813"/>
                  <a:gd name="connsiteX2" fmla="*/ 4 w 512458"/>
                  <a:gd name="connsiteY2" fmla="*/ 203286 h 202813"/>
                  <a:gd name="connsiteX3" fmla="*/ 512462 w 512458"/>
                  <a:gd name="connsiteY3" fmla="*/ 203286 h 202813"/>
                  <a:gd name="connsiteX4" fmla="*/ 512462 w 512458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2458" h="202813">
                    <a:moveTo>
                      <a:pt x="512462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512462" y="203286"/>
                    </a:lnTo>
                    <a:lnTo>
                      <a:pt x="512462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7" name="Textfeld 196">
                <a:extLst>
                  <a:ext uri="{FF2B5EF4-FFF2-40B4-BE49-F238E27FC236}">
                    <a16:creationId xmlns:a16="http://schemas.microsoft.com/office/drawing/2014/main" id="{8F57F6B0-3D58-46E5-A667-9029AF508D62}"/>
                  </a:ext>
                </a:extLst>
              </p:cNvPr>
              <p:cNvSpPr txBox="1"/>
              <p:nvPr/>
            </p:nvSpPr>
            <p:spPr>
              <a:xfrm>
                <a:off x="11630336" y="3064069"/>
                <a:ext cx="560184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E69 Death</a:t>
                </a:r>
              </a:p>
            </p:txBody>
          </p:sp>
        </p:grpSp>
        <p:grpSp>
          <p:nvGrpSpPr>
            <p:cNvPr id="198" name="Grafik 3">
              <a:extLst>
                <a:ext uri="{FF2B5EF4-FFF2-40B4-BE49-F238E27FC236}">
                  <a16:creationId xmlns:a16="http://schemas.microsoft.com/office/drawing/2014/main" id="{90940FB9-6062-43D0-B76B-BAA62263A88B}"/>
                </a:ext>
              </a:extLst>
            </p:cNvPr>
            <p:cNvGrpSpPr/>
            <p:nvPr/>
          </p:nvGrpSpPr>
          <p:grpSpPr>
            <a:xfrm>
              <a:off x="10864112" y="2756555"/>
              <a:ext cx="1066025" cy="303262"/>
              <a:chOff x="10864112" y="2756555"/>
              <a:chExt cx="1066025" cy="303262"/>
            </a:xfrm>
          </p:grpSpPr>
          <p:sp>
            <p:nvSpPr>
              <p:cNvPr id="199" name="Freihandform: Form 198">
                <a:extLst>
                  <a:ext uri="{FF2B5EF4-FFF2-40B4-BE49-F238E27FC236}">
                    <a16:creationId xmlns:a16="http://schemas.microsoft.com/office/drawing/2014/main" id="{8610A8EF-FBD7-4911-976E-D2003D3F7E4B}"/>
                  </a:ext>
                </a:extLst>
              </p:cNvPr>
              <p:cNvSpPr/>
              <p:nvPr/>
            </p:nvSpPr>
            <p:spPr>
              <a:xfrm>
                <a:off x="10864112" y="2756555"/>
                <a:ext cx="1046316" cy="246925"/>
              </a:xfrm>
              <a:custGeom>
                <a:avLst/>
                <a:gdLst>
                  <a:gd name="connsiteX0" fmla="*/ 4 w 1046316"/>
                  <a:gd name="connsiteY0" fmla="*/ 472 h 246925"/>
                  <a:gd name="connsiteX1" fmla="*/ 1046320 w 1046316"/>
                  <a:gd name="connsiteY1" fmla="*/ 472 h 246925"/>
                  <a:gd name="connsiteX2" fmla="*/ 1046320 w 1046316"/>
                  <a:gd name="connsiteY2" fmla="*/ 247398 h 246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6316" h="246925">
                    <a:moveTo>
                      <a:pt x="4" y="472"/>
                    </a:moveTo>
                    <a:cubicBezTo>
                      <a:pt x="442351" y="472"/>
                      <a:pt x="1046320" y="472"/>
                      <a:pt x="1046320" y="472"/>
                    </a:cubicBezTo>
                    <a:cubicBezTo>
                      <a:pt x="1046320" y="472"/>
                      <a:pt x="1046320" y="247398"/>
                      <a:pt x="1046320" y="247398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0" name="Freihandform: Form 199">
                <a:extLst>
                  <a:ext uri="{FF2B5EF4-FFF2-40B4-BE49-F238E27FC236}">
                    <a16:creationId xmlns:a16="http://schemas.microsoft.com/office/drawing/2014/main" id="{49034F61-8EC9-4F76-8737-8311C67FC93F}"/>
                  </a:ext>
                </a:extLst>
              </p:cNvPr>
              <p:cNvSpPr/>
              <p:nvPr/>
            </p:nvSpPr>
            <p:spPr>
              <a:xfrm>
                <a:off x="11890718" y="3003481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01" name="Grafik 3">
              <a:extLst>
                <a:ext uri="{FF2B5EF4-FFF2-40B4-BE49-F238E27FC236}">
                  <a16:creationId xmlns:a16="http://schemas.microsoft.com/office/drawing/2014/main" id="{FE6D2C24-D8CB-4667-9E71-5259F5A0C268}"/>
                </a:ext>
              </a:extLst>
            </p:cNvPr>
            <p:cNvGrpSpPr/>
            <p:nvPr/>
          </p:nvGrpSpPr>
          <p:grpSpPr>
            <a:xfrm>
              <a:off x="8328852" y="1438266"/>
              <a:ext cx="991127" cy="202813"/>
              <a:chOff x="8328852" y="1438266"/>
              <a:chExt cx="991127" cy="202813"/>
            </a:xfrm>
          </p:grpSpPr>
          <p:sp>
            <p:nvSpPr>
              <p:cNvPr id="202" name="Freihandform: Form 201">
                <a:extLst>
                  <a:ext uri="{FF2B5EF4-FFF2-40B4-BE49-F238E27FC236}">
                    <a16:creationId xmlns:a16="http://schemas.microsoft.com/office/drawing/2014/main" id="{5DCB9CA4-1041-47D3-A37D-A1DB32DB80C9}"/>
                  </a:ext>
                </a:extLst>
              </p:cNvPr>
              <p:cNvSpPr/>
              <p:nvPr/>
            </p:nvSpPr>
            <p:spPr>
              <a:xfrm>
                <a:off x="8328852" y="1438266"/>
                <a:ext cx="991127" cy="202813"/>
              </a:xfrm>
              <a:custGeom>
                <a:avLst/>
                <a:gdLst>
                  <a:gd name="connsiteX0" fmla="*/ 991132 w 991127"/>
                  <a:gd name="connsiteY0" fmla="*/ 472 h 202813"/>
                  <a:gd name="connsiteX1" fmla="*/ 4 w 991127"/>
                  <a:gd name="connsiteY1" fmla="*/ 472 h 202813"/>
                  <a:gd name="connsiteX2" fmla="*/ 4 w 991127"/>
                  <a:gd name="connsiteY2" fmla="*/ 203286 h 202813"/>
                  <a:gd name="connsiteX3" fmla="*/ 991132 w 991127"/>
                  <a:gd name="connsiteY3" fmla="*/ 203286 h 202813"/>
                  <a:gd name="connsiteX4" fmla="*/ 991132 w 991127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127" h="202813">
                    <a:moveTo>
                      <a:pt x="991132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991132" y="203286"/>
                    </a:lnTo>
                    <a:lnTo>
                      <a:pt x="991132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3" name="Textfeld 202">
                <a:extLst>
                  <a:ext uri="{FF2B5EF4-FFF2-40B4-BE49-F238E27FC236}">
                    <a16:creationId xmlns:a16="http://schemas.microsoft.com/office/drawing/2014/main" id="{B709823C-7905-42C6-98B0-94691DBB3DFF}"/>
                  </a:ext>
                </a:extLst>
              </p:cNvPr>
              <p:cNvSpPr txBox="1"/>
              <p:nvPr/>
            </p:nvSpPr>
            <p:spPr>
              <a:xfrm>
                <a:off x="8324699" y="1441559"/>
                <a:ext cx="999434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E92 Spacetime Volume</a:t>
                </a:r>
              </a:p>
            </p:txBody>
          </p:sp>
        </p:grpSp>
        <p:grpSp>
          <p:nvGrpSpPr>
            <p:cNvPr id="204" name="Grafik 3">
              <a:extLst>
                <a:ext uri="{FF2B5EF4-FFF2-40B4-BE49-F238E27FC236}">
                  <a16:creationId xmlns:a16="http://schemas.microsoft.com/office/drawing/2014/main" id="{D00278CE-BC0D-4679-B24E-5F4672670634}"/>
                </a:ext>
              </a:extLst>
            </p:cNvPr>
            <p:cNvGrpSpPr/>
            <p:nvPr/>
          </p:nvGrpSpPr>
          <p:grpSpPr>
            <a:xfrm>
              <a:off x="8445704" y="1642037"/>
              <a:ext cx="39419" cy="199546"/>
              <a:chOff x="8445704" y="1642037"/>
              <a:chExt cx="39419" cy="199546"/>
            </a:xfrm>
          </p:grpSpPr>
          <p:sp>
            <p:nvSpPr>
              <p:cNvPr id="205" name="Freihandform: Form 204">
                <a:extLst>
                  <a:ext uri="{FF2B5EF4-FFF2-40B4-BE49-F238E27FC236}">
                    <a16:creationId xmlns:a16="http://schemas.microsoft.com/office/drawing/2014/main" id="{833EAEDA-65FB-465C-A06B-BDF3FBC089C1}"/>
                  </a:ext>
                </a:extLst>
              </p:cNvPr>
              <p:cNvSpPr/>
              <p:nvPr/>
            </p:nvSpPr>
            <p:spPr>
              <a:xfrm>
                <a:off x="8465414" y="1642037"/>
                <a:ext cx="5631" cy="143208"/>
              </a:xfrm>
              <a:custGeom>
                <a:avLst/>
                <a:gdLst>
                  <a:gd name="connsiteX0" fmla="*/ 4 w 5631"/>
                  <a:gd name="connsiteY0" fmla="*/ 472 h 143208"/>
                  <a:gd name="connsiteX1" fmla="*/ 4 w 5631"/>
                  <a:gd name="connsiteY1" fmla="*/ 143681 h 143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1" h="143208">
                    <a:moveTo>
                      <a:pt x="4" y="472"/>
                    </a:moveTo>
                    <a:cubicBezTo>
                      <a:pt x="4" y="472"/>
                      <a:pt x="4" y="143681"/>
                      <a:pt x="4" y="14368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" name="Freihandform: Form 205">
                <a:extLst>
                  <a:ext uri="{FF2B5EF4-FFF2-40B4-BE49-F238E27FC236}">
                    <a16:creationId xmlns:a16="http://schemas.microsoft.com/office/drawing/2014/main" id="{8B37BB4A-A2A2-4DAF-A4B2-402A34FFD6D5}"/>
                  </a:ext>
                </a:extLst>
              </p:cNvPr>
              <p:cNvSpPr/>
              <p:nvPr/>
            </p:nvSpPr>
            <p:spPr>
              <a:xfrm>
                <a:off x="8445704" y="1785246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07" name="Grafik 3">
              <a:extLst>
                <a:ext uri="{FF2B5EF4-FFF2-40B4-BE49-F238E27FC236}">
                  <a16:creationId xmlns:a16="http://schemas.microsoft.com/office/drawing/2014/main" id="{F7BE8AD2-75F8-405A-994D-9B999CBBCE0F}"/>
                </a:ext>
              </a:extLst>
            </p:cNvPr>
            <p:cNvGrpSpPr/>
            <p:nvPr/>
          </p:nvGrpSpPr>
          <p:grpSpPr>
            <a:xfrm>
              <a:off x="8706156" y="1843893"/>
              <a:ext cx="619454" cy="202813"/>
              <a:chOff x="8706156" y="1843893"/>
              <a:chExt cx="619454" cy="202813"/>
            </a:xfrm>
          </p:grpSpPr>
          <p:sp>
            <p:nvSpPr>
              <p:cNvPr id="208" name="Freihandform: Form 207">
                <a:extLst>
                  <a:ext uri="{FF2B5EF4-FFF2-40B4-BE49-F238E27FC236}">
                    <a16:creationId xmlns:a16="http://schemas.microsoft.com/office/drawing/2014/main" id="{7D483677-F093-4328-8F3B-5AAE0C0A66D7}"/>
                  </a:ext>
                </a:extLst>
              </p:cNvPr>
              <p:cNvSpPr/>
              <p:nvPr/>
            </p:nvSpPr>
            <p:spPr>
              <a:xfrm>
                <a:off x="8706156" y="1843893"/>
                <a:ext cx="619454" cy="202813"/>
              </a:xfrm>
              <a:custGeom>
                <a:avLst/>
                <a:gdLst>
                  <a:gd name="connsiteX0" fmla="*/ 619459 w 619454"/>
                  <a:gd name="connsiteY0" fmla="*/ 472 h 202813"/>
                  <a:gd name="connsiteX1" fmla="*/ 4 w 619454"/>
                  <a:gd name="connsiteY1" fmla="*/ 472 h 202813"/>
                  <a:gd name="connsiteX2" fmla="*/ 4 w 619454"/>
                  <a:gd name="connsiteY2" fmla="*/ 203286 h 202813"/>
                  <a:gd name="connsiteX3" fmla="*/ 619459 w 619454"/>
                  <a:gd name="connsiteY3" fmla="*/ 203286 h 202813"/>
                  <a:gd name="connsiteX4" fmla="*/ 619459 w 619454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454" h="202813">
                    <a:moveTo>
                      <a:pt x="619459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619459" y="203286"/>
                    </a:lnTo>
                    <a:lnTo>
                      <a:pt x="619459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" name="Textfeld 208">
                <a:extLst>
                  <a:ext uri="{FF2B5EF4-FFF2-40B4-BE49-F238E27FC236}">
                    <a16:creationId xmlns:a16="http://schemas.microsoft.com/office/drawing/2014/main" id="{393780C1-6D99-405A-ACFE-856F7A73D3C9}"/>
                  </a:ext>
                </a:extLst>
              </p:cNvPr>
              <p:cNvSpPr txBox="1"/>
              <p:nvPr/>
            </p:nvSpPr>
            <p:spPr>
              <a:xfrm>
                <a:off x="8673846" y="1847187"/>
                <a:ext cx="684075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E93 Presence</a:t>
                </a:r>
              </a:p>
            </p:txBody>
          </p:sp>
        </p:grpSp>
        <p:grpSp>
          <p:nvGrpSpPr>
            <p:cNvPr id="210" name="Grafik 3">
              <a:extLst>
                <a:ext uri="{FF2B5EF4-FFF2-40B4-BE49-F238E27FC236}">
                  <a16:creationId xmlns:a16="http://schemas.microsoft.com/office/drawing/2014/main" id="{38DD204E-BCE4-405D-AE28-320A0AADCBE3}"/>
                </a:ext>
              </a:extLst>
            </p:cNvPr>
            <p:cNvGrpSpPr/>
            <p:nvPr/>
          </p:nvGrpSpPr>
          <p:grpSpPr>
            <a:xfrm>
              <a:off x="8993358" y="1642037"/>
              <a:ext cx="39419" cy="199546"/>
              <a:chOff x="8993358" y="1642037"/>
              <a:chExt cx="39419" cy="199546"/>
            </a:xfrm>
          </p:grpSpPr>
          <p:sp>
            <p:nvSpPr>
              <p:cNvPr id="211" name="Freihandform: Form 210">
                <a:extLst>
                  <a:ext uri="{FF2B5EF4-FFF2-40B4-BE49-F238E27FC236}">
                    <a16:creationId xmlns:a16="http://schemas.microsoft.com/office/drawing/2014/main" id="{53F99644-A7E4-4B9F-9566-34991D133292}"/>
                  </a:ext>
                </a:extLst>
              </p:cNvPr>
              <p:cNvSpPr/>
              <p:nvPr/>
            </p:nvSpPr>
            <p:spPr>
              <a:xfrm>
                <a:off x="9013068" y="1642037"/>
                <a:ext cx="5631" cy="143208"/>
              </a:xfrm>
              <a:custGeom>
                <a:avLst/>
                <a:gdLst>
                  <a:gd name="connsiteX0" fmla="*/ 4 w 5631"/>
                  <a:gd name="connsiteY0" fmla="*/ 472 h 143208"/>
                  <a:gd name="connsiteX1" fmla="*/ 4 w 5631"/>
                  <a:gd name="connsiteY1" fmla="*/ 143681 h 143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1" h="143208">
                    <a:moveTo>
                      <a:pt x="4" y="472"/>
                    </a:moveTo>
                    <a:cubicBezTo>
                      <a:pt x="4" y="472"/>
                      <a:pt x="4" y="143681"/>
                      <a:pt x="4" y="14368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" name="Freihandform: Form 211">
                <a:extLst>
                  <a:ext uri="{FF2B5EF4-FFF2-40B4-BE49-F238E27FC236}">
                    <a16:creationId xmlns:a16="http://schemas.microsoft.com/office/drawing/2014/main" id="{9783FB2B-EAE9-41D0-9C95-5E39122B6CE8}"/>
                  </a:ext>
                </a:extLst>
              </p:cNvPr>
              <p:cNvSpPr/>
              <p:nvPr/>
            </p:nvSpPr>
            <p:spPr>
              <a:xfrm>
                <a:off x="8993358" y="1785246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13" name="Grafik 3">
              <a:extLst>
                <a:ext uri="{FF2B5EF4-FFF2-40B4-BE49-F238E27FC236}">
                  <a16:creationId xmlns:a16="http://schemas.microsoft.com/office/drawing/2014/main" id="{CB8A3367-A3FC-4E72-A8AC-C201FB3297E2}"/>
                </a:ext>
              </a:extLst>
            </p:cNvPr>
            <p:cNvGrpSpPr/>
            <p:nvPr/>
          </p:nvGrpSpPr>
          <p:grpSpPr>
            <a:xfrm>
              <a:off x="9421345" y="1438266"/>
              <a:ext cx="687031" cy="202813"/>
              <a:chOff x="9421345" y="1438266"/>
              <a:chExt cx="687031" cy="202813"/>
            </a:xfrm>
          </p:grpSpPr>
          <p:sp>
            <p:nvSpPr>
              <p:cNvPr id="214" name="Freihandform: Form 213">
                <a:extLst>
                  <a:ext uri="{FF2B5EF4-FFF2-40B4-BE49-F238E27FC236}">
                    <a16:creationId xmlns:a16="http://schemas.microsoft.com/office/drawing/2014/main" id="{6DF7AF24-CA37-49D7-B3B2-4520BEC7DF72}"/>
                  </a:ext>
                </a:extLst>
              </p:cNvPr>
              <p:cNvSpPr/>
              <p:nvPr/>
            </p:nvSpPr>
            <p:spPr>
              <a:xfrm>
                <a:off x="9421345" y="1438266"/>
                <a:ext cx="687031" cy="202813"/>
              </a:xfrm>
              <a:custGeom>
                <a:avLst/>
                <a:gdLst>
                  <a:gd name="connsiteX0" fmla="*/ 687036 w 687031"/>
                  <a:gd name="connsiteY0" fmla="*/ 472 h 202813"/>
                  <a:gd name="connsiteX1" fmla="*/ 4 w 687031"/>
                  <a:gd name="connsiteY1" fmla="*/ 472 h 202813"/>
                  <a:gd name="connsiteX2" fmla="*/ 4 w 687031"/>
                  <a:gd name="connsiteY2" fmla="*/ 203286 h 202813"/>
                  <a:gd name="connsiteX3" fmla="*/ 687036 w 687031"/>
                  <a:gd name="connsiteY3" fmla="*/ 203286 h 202813"/>
                  <a:gd name="connsiteX4" fmla="*/ 687036 w 687031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7031" h="202813">
                    <a:moveTo>
                      <a:pt x="687036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687036" y="203286"/>
                    </a:lnTo>
                    <a:lnTo>
                      <a:pt x="687036" y="472"/>
                    </a:lnTo>
                    <a:close/>
                  </a:path>
                </a:pathLst>
              </a:custGeom>
              <a:solidFill>
                <a:srgbClr val="557BAF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" name="Textfeld 214">
                <a:extLst>
                  <a:ext uri="{FF2B5EF4-FFF2-40B4-BE49-F238E27FC236}">
                    <a16:creationId xmlns:a16="http://schemas.microsoft.com/office/drawing/2014/main" id="{079BAAB0-120C-403F-8DBB-94A9430BD924}"/>
                  </a:ext>
                </a:extLst>
              </p:cNvPr>
              <p:cNvSpPr txBox="1"/>
              <p:nvPr/>
            </p:nvSpPr>
            <p:spPr>
              <a:xfrm>
                <a:off x="9400298" y="1441559"/>
                <a:ext cx="729126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6F3ED"/>
                    </a:solidFill>
                    <a:latin typeface="Arial"/>
                    <a:cs typeface="Arial"/>
                    <a:sym typeface="Arial"/>
                    <a:rtl val="0"/>
                  </a:rPr>
                  <a:t>E52 Time-Span</a:t>
                </a:r>
              </a:p>
            </p:txBody>
          </p:sp>
        </p:grpSp>
        <p:grpSp>
          <p:nvGrpSpPr>
            <p:cNvPr id="216" name="Grafik 3">
              <a:extLst>
                <a:ext uri="{FF2B5EF4-FFF2-40B4-BE49-F238E27FC236}">
                  <a16:creationId xmlns:a16="http://schemas.microsoft.com/office/drawing/2014/main" id="{3A0BEB69-6CD3-4F96-95C3-C153E9AA6D28}"/>
                </a:ext>
              </a:extLst>
            </p:cNvPr>
            <p:cNvGrpSpPr/>
            <p:nvPr/>
          </p:nvGrpSpPr>
          <p:grpSpPr>
            <a:xfrm>
              <a:off x="10212558" y="1438266"/>
              <a:ext cx="681400" cy="202813"/>
              <a:chOff x="10212558" y="1438266"/>
              <a:chExt cx="681400" cy="202813"/>
            </a:xfrm>
          </p:grpSpPr>
          <p:sp>
            <p:nvSpPr>
              <p:cNvPr id="217" name="Freihandform: Form 216">
                <a:extLst>
                  <a:ext uri="{FF2B5EF4-FFF2-40B4-BE49-F238E27FC236}">
                    <a16:creationId xmlns:a16="http://schemas.microsoft.com/office/drawing/2014/main" id="{04FE9513-3B4B-425D-A6B3-66681BCBC1E4}"/>
                  </a:ext>
                </a:extLst>
              </p:cNvPr>
              <p:cNvSpPr/>
              <p:nvPr/>
            </p:nvSpPr>
            <p:spPr>
              <a:xfrm>
                <a:off x="10212558" y="1438266"/>
                <a:ext cx="681400" cy="202813"/>
              </a:xfrm>
              <a:custGeom>
                <a:avLst/>
                <a:gdLst>
                  <a:gd name="connsiteX0" fmla="*/ 681404 w 681400"/>
                  <a:gd name="connsiteY0" fmla="*/ 472 h 202813"/>
                  <a:gd name="connsiteX1" fmla="*/ 4 w 681400"/>
                  <a:gd name="connsiteY1" fmla="*/ 472 h 202813"/>
                  <a:gd name="connsiteX2" fmla="*/ 4 w 681400"/>
                  <a:gd name="connsiteY2" fmla="*/ 203286 h 202813"/>
                  <a:gd name="connsiteX3" fmla="*/ 681404 w 681400"/>
                  <a:gd name="connsiteY3" fmla="*/ 203286 h 202813"/>
                  <a:gd name="connsiteX4" fmla="*/ 681404 w 681400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1400" h="202813">
                    <a:moveTo>
                      <a:pt x="681404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681404" y="203286"/>
                    </a:lnTo>
                    <a:lnTo>
                      <a:pt x="681404" y="472"/>
                    </a:lnTo>
                    <a:close/>
                  </a:path>
                </a:pathLst>
              </a:custGeom>
              <a:solidFill>
                <a:srgbClr val="242629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8" name="Textfeld 217">
                <a:extLst>
                  <a:ext uri="{FF2B5EF4-FFF2-40B4-BE49-F238E27FC236}">
                    <a16:creationId xmlns:a16="http://schemas.microsoft.com/office/drawing/2014/main" id="{21DADB2D-380C-4005-A886-3C6B94AD374C}"/>
                  </a:ext>
                </a:extLst>
              </p:cNvPr>
              <p:cNvSpPr txBox="1"/>
              <p:nvPr/>
            </p:nvSpPr>
            <p:spPr>
              <a:xfrm>
                <a:off x="10194327" y="1441559"/>
                <a:ext cx="717863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FFAF0"/>
                    </a:solidFill>
                    <a:latin typeface="Arial"/>
                    <a:cs typeface="Arial"/>
                    <a:sym typeface="Arial"/>
                    <a:rtl val="0"/>
                  </a:rPr>
                  <a:t>E54 Dimension</a:t>
                </a:r>
              </a:p>
            </p:txBody>
          </p:sp>
        </p:grpSp>
        <p:grpSp>
          <p:nvGrpSpPr>
            <p:cNvPr id="219" name="Grafik 3">
              <a:extLst>
                <a:ext uri="{FF2B5EF4-FFF2-40B4-BE49-F238E27FC236}">
                  <a16:creationId xmlns:a16="http://schemas.microsoft.com/office/drawing/2014/main" id="{5C933B04-7DEF-430D-A989-38C3D9E911D3}"/>
                </a:ext>
              </a:extLst>
            </p:cNvPr>
            <p:cNvGrpSpPr/>
            <p:nvPr/>
          </p:nvGrpSpPr>
          <p:grpSpPr>
            <a:xfrm>
              <a:off x="10066142" y="1843893"/>
              <a:ext cx="974233" cy="202813"/>
              <a:chOff x="10066142" y="1843893"/>
              <a:chExt cx="974233" cy="202813"/>
            </a:xfrm>
          </p:grpSpPr>
          <p:sp>
            <p:nvSpPr>
              <p:cNvPr id="220" name="Freihandform: Form 219">
                <a:extLst>
                  <a:ext uri="{FF2B5EF4-FFF2-40B4-BE49-F238E27FC236}">
                    <a16:creationId xmlns:a16="http://schemas.microsoft.com/office/drawing/2014/main" id="{216FAC62-E7F5-4FEF-ABED-57A5B109A5D7}"/>
                  </a:ext>
                </a:extLst>
              </p:cNvPr>
              <p:cNvSpPr/>
              <p:nvPr/>
            </p:nvSpPr>
            <p:spPr>
              <a:xfrm>
                <a:off x="10066142" y="1843893"/>
                <a:ext cx="974233" cy="202813"/>
              </a:xfrm>
              <a:custGeom>
                <a:avLst/>
                <a:gdLst>
                  <a:gd name="connsiteX0" fmla="*/ 974238 w 974233"/>
                  <a:gd name="connsiteY0" fmla="*/ 472 h 202813"/>
                  <a:gd name="connsiteX1" fmla="*/ 4 w 974233"/>
                  <a:gd name="connsiteY1" fmla="*/ 472 h 202813"/>
                  <a:gd name="connsiteX2" fmla="*/ 4 w 974233"/>
                  <a:gd name="connsiteY2" fmla="*/ 203286 h 202813"/>
                  <a:gd name="connsiteX3" fmla="*/ 974238 w 974233"/>
                  <a:gd name="connsiteY3" fmla="*/ 203286 h 202813"/>
                  <a:gd name="connsiteX4" fmla="*/ 974238 w 974233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4233" h="202813">
                    <a:moveTo>
                      <a:pt x="974238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974238" y="203286"/>
                    </a:lnTo>
                    <a:lnTo>
                      <a:pt x="974238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1" name="Textfeld 220">
                <a:extLst>
                  <a:ext uri="{FF2B5EF4-FFF2-40B4-BE49-F238E27FC236}">
                    <a16:creationId xmlns:a16="http://schemas.microsoft.com/office/drawing/2014/main" id="{8A05B7A7-A072-4A0E-824F-AA03EB6233BB}"/>
                  </a:ext>
                </a:extLst>
              </p:cNvPr>
              <p:cNvSpPr txBox="1"/>
              <p:nvPr/>
            </p:nvSpPr>
            <p:spPr>
              <a:xfrm>
                <a:off x="10070436" y="1847187"/>
                <a:ext cx="965645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E97 Monetary Amount</a:t>
                </a:r>
              </a:p>
            </p:txBody>
          </p:sp>
        </p:grpSp>
        <p:grpSp>
          <p:nvGrpSpPr>
            <p:cNvPr id="222" name="Grafik 3">
              <a:extLst>
                <a:ext uri="{FF2B5EF4-FFF2-40B4-BE49-F238E27FC236}">
                  <a16:creationId xmlns:a16="http://schemas.microsoft.com/office/drawing/2014/main" id="{32F602E9-7F04-4376-B6E3-21BA6B78A6A0}"/>
                </a:ext>
              </a:extLst>
            </p:cNvPr>
            <p:cNvGrpSpPr/>
            <p:nvPr/>
          </p:nvGrpSpPr>
          <p:grpSpPr>
            <a:xfrm>
              <a:off x="10533549" y="1642037"/>
              <a:ext cx="39419" cy="199546"/>
              <a:chOff x="10533549" y="1642037"/>
              <a:chExt cx="39419" cy="199546"/>
            </a:xfrm>
          </p:grpSpPr>
          <p:sp>
            <p:nvSpPr>
              <p:cNvPr id="223" name="Freihandform: Form 222">
                <a:extLst>
                  <a:ext uri="{FF2B5EF4-FFF2-40B4-BE49-F238E27FC236}">
                    <a16:creationId xmlns:a16="http://schemas.microsoft.com/office/drawing/2014/main" id="{9D69AA59-55B9-42EA-9B0D-B6B7555C75D1}"/>
                  </a:ext>
                </a:extLst>
              </p:cNvPr>
              <p:cNvSpPr/>
              <p:nvPr/>
            </p:nvSpPr>
            <p:spPr>
              <a:xfrm>
                <a:off x="10553259" y="1642037"/>
                <a:ext cx="5631" cy="143208"/>
              </a:xfrm>
              <a:custGeom>
                <a:avLst/>
                <a:gdLst>
                  <a:gd name="connsiteX0" fmla="*/ 4 w 5631"/>
                  <a:gd name="connsiteY0" fmla="*/ 472 h 143208"/>
                  <a:gd name="connsiteX1" fmla="*/ 4 w 5631"/>
                  <a:gd name="connsiteY1" fmla="*/ 143681 h 143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1" h="143208">
                    <a:moveTo>
                      <a:pt x="4" y="472"/>
                    </a:moveTo>
                    <a:cubicBezTo>
                      <a:pt x="4" y="472"/>
                      <a:pt x="4" y="143681"/>
                      <a:pt x="4" y="14368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4" name="Freihandform: Form 223">
                <a:extLst>
                  <a:ext uri="{FF2B5EF4-FFF2-40B4-BE49-F238E27FC236}">
                    <a16:creationId xmlns:a16="http://schemas.microsoft.com/office/drawing/2014/main" id="{BB4FF698-76AE-44AA-8538-99BDC034A5A4}"/>
                  </a:ext>
                </a:extLst>
              </p:cNvPr>
              <p:cNvSpPr/>
              <p:nvPr/>
            </p:nvSpPr>
            <p:spPr>
              <a:xfrm>
                <a:off x="10533549" y="1785246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25" name="Grafik 3">
              <a:extLst>
                <a:ext uri="{FF2B5EF4-FFF2-40B4-BE49-F238E27FC236}">
                  <a16:creationId xmlns:a16="http://schemas.microsoft.com/office/drawing/2014/main" id="{F52DE69F-9C4F-44B7-9478-0B30EEAF1049}"/>
                </a:ext>
              </a:extLst>
            </p:cNvPr>
            <p:cNvGrpSpPr/>
            <p:nvPr/>
          </p:nvGrpSpPr>
          <p:grpSpPr>
            <a:xfrm>
              <a:off x="8962386" y="1032638"/>
              <a:ext cx="658874" cy="202813"/>
              <a:chOff x="8962386" y="1032638"/>
              <a:chExt cx="658874" cy="202813"/>
            </a:xfrm>
          </p:grpSpPr>
          <p:sp>
            <p:nvSpPr>
              <p:cNvPr id="226" name="Freihandform: Form 225">
                <a:extLst>
                  <a:ext uri="{FF2B5EF4-FFF2-40B4-BE49-F238E27FC236}">
                    <a16:creationId xmlns:a16="http://schemas.microsoft.com/office/drawing/2014/main" id="{0EF789CB-BF09-488A-9C99-2C49DB517DEE}"/>
                  </a:ext>
                </a:extLst>
              </p:cNvPr>
              <p:cNvSpPr/>
              <p:nvPr/>
            </p:nvSpPr>
            <p:spPr>
              <a:xfrm>
                <a:off x="8962386" y="1032638"/>
                <a:ext cx="658874" cy="202813"/>
              </a:xfrm>
              <a:custGeom>
                <a:avLst/>
                <a:gdLst>
                  <a:gd name="connsiteX0" fmla="*/ 658879 w 658874"/>
                  <a:gd name="connsiteY0" fmla="*/ 472 h 202813"/>
                  <a:gd name="connsiteX1" fmla="*/ 4 w 658874"/>
                  <a:gd name="connsiteY1" fmla="*/ 472 h 202813"/>
                  <a:gd name="connsiteX2" fmla="*/ 4 w 658874"/>
                  <a:gd name="connsiteY2" fmla="*/ 203286 h 202813"/>
                  <a:gd name="connsiteX3" fmla="*/ 658879 w 658874"/>
                  <a:gd name="connsiteY3" fmla="*/ 203286 h 202813"/>
                  <a:gd name="connsiteX4" fmla="*/ 658879 w 658874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8874" h="202813">
                    <a:moveTo>
                      <a:pt x="658879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658879" y="203286"/>
                    </a:lnTo>
                    <a:lnTo>
                      <a:pt x="658879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7" name="Textfeld 226">
                <a:extLst>
                  <a:ext uri="{FF2B5EF4-FFF2-40B4-BE49-F238E27FC236}">
                    <a16:creationId xmlns:a16="http://schemas.microsoft.com/office/drawing/2014/main" id="{843BD2E6-1981-4E1F-B875-60CA51022887}"/>
                  </a:ext>
                </a:extLst>
              </p:cNvPr>
              <p:cNvSpPr txBox="1"/>
              <p:nvPr/>
            </p:nvSpPr>
            <p:spPr>
              <a:xfrm>
                <a:off x="8944154" y="1035932"/>
                <a:ext cx="695338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 CRM Entity</a:t>
                </a:r>
              </a:p>
            </p:txBody>
          </p:sp>
        </p:grpSp>
        <p:grpSp>
          <p:nvGrpSpPr>
            <p:cNvPr id="228" name="Grafik 3">
              <a:extLst>
                <a:ext uri="{FF2B5EF4-FFF2-40B4-BE49-F238E27FC236}">
                  <a16:creationId xmlns:a16="http://schemas.microsoft.com/office/drawing/2014/main" id="{3C941587-3379-42DF-90F4-3B30E6E32114}"/>
                </a:ext>
              </a:extLst>
            </p:cNvPr>
            <p:cNvGrpSpPr/>
            <p:nvPr/>
          </p:nvGrpSpPr>
          <p:grpSpPr>
            <a:xfrm>
              <a:off x="7785421" y="1134045"/>
              <a:ext cx="1176457" cy="303262"/>
              <a:chOff x="7785421" y="1134045"/>
              <a:chExt cx="1176457" cy="303262"/>
            </a:xfrm>
          </p:grpSpPr>
          <p:sp>
            <p:nvSpPr>
              <p:cNvPr id="229" name="Freihandform: Form 228">
                <a:extLst>
                  <a:ext uri="{FF2B5EF4-FFF2-40B4-BE49-F238E27FC236}">
                    <a16:creationId xmlns:a16="http://schemas.microsoft.com/office/drawing/2014/main" id="{717389CA-6962-499E-BC50-CF911CEE5594}"/>
                  </a:ext>
                </a:extLst>
              </p:cNvPr>
              <p:cNvSpPr/>
              <p:nvPr/>
            </p:nvSpPr>
            <p:spPr>
              <a:xfrm>
                <a:off x="7805131" y="1134045"/>
                <a:ext cx="1156747" cy="246925"/>
              </a:xfrm>
              <a:custGeom>
                <a:avLst/>
                <a:gdLst>
                  <a:gd name="connsiteX0" fmla="*/ 1156752 w 1156747"/>
                  <a:gd name="connsiteY0" fmla="*/ 472 h 246925"/>
                  <a:gd name="connsiteX1" fmla="*/ 4 w 1156747"/>
                  <a:gd name="connsiteY1" fmla="*/ 472 h 246925"/>
                  <a:gd name="connsiteX2" fmla="*/ 4 w 1156747"/>
                  <a:gd name="connsiteY2" fmla="*/ 247398 h 246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56747" h="246925">
                    <a:moveTo>
                      <a:pt x="1156752" y="472"/>
                    </a:moveTo>
                    <a:cubicBezTo>
                      <a:pt x="718741" y="472"/>
                      <a:pt x="4" y="472"/>
                      <a:pt x="4" y="472"/>
                    </a:cubicBezTo>
                    <a:cubicBezTo>
                      <a:pt x="4" y="472"/>
                      <a:pt x="4" y="247398"/>
                      <a:pt x="4" y="247398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0" name="Freihandform: Form 229">
                <a:extLst>
                  <a:ext uri="{FF2B5EF4-FFF2-40B4-BE49-F238E27FC236}">
                    <a16:creationId xmlns:a16="http://schemas.microsoft.com/office/drawing/2014/main" id="{D01A8C23-CA07-4280-B14E-8A649A3EFB89}"/>
                  </a:ext>
                </a:extLst>
              </p:cNvPr>
              <p:cNvSpPr/>
              <p:nvPr/>
            </p:nvSpPr>
            <p:spPr>
              <a:xfrm>
                <a:off x="7785421" y="1380971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31" name="Grafik 3">
              <a:extLst>
                <a:ext uri="{FF2B5EF4-FFF2-40B4-BE49-F238E27FC236}">
                  <a16:creationId xmlns:a16="http://schemas.microsoft.com/office/drawing/2014/main" id="{23668400-BFA1-46E0-86D5-0369526F2F87}"/>
                </a:ext>
              </a:extLst>
            </p:cNvPr>
            <p:cNvGrpSpPr/>
            <p:nvPr/>
          </p:nvGrpSpPr>
          <p:grpSpPr>
            <a:xfrm>
              <a:off x="9121473" y="1236410"/>
              <a:ext cx="39419" cy="199546"/>
              <a:chOff x="9121473" y="1236410"/>
              <a:chExt cx="39419" cy="199546"/>
            </a:xfrm>
          </p:grpSpPr>
          <p:sp>
            <p:nvSpPr>
              <p:cNvPr id="232" name="Freihandform: Form 231">
                <a:extLst>
                  <a:ext uri="{FF2B5EF4-FFF2-40B4-BE49-F238E27FC236}">
                    <a16:creationId xmlns:a16="http://schemas.microsoft.com/office/drawing/2014/main" id="{7011B263-0DF6-488E-B0D0-FC91C1700102}"/>
                  </a:ext>
                </a:extLst>
              </p:cNvPr>
              <p:cNvSpPr/>
              <p:nvPr/>
            </p:nvSpPr>
            <p:spPr>
              <a:xfrm>
                <a:off x="9141183" y="1236410"/>
                <a:ext cx="5631" cy="143208"/>
              </a:xfrm>
              <a:custGeom>
                <a:avLst/>
                <a:gdLst>
                  <a:gd name="connsiteX0" fmla="*/ 4 w 5631"/>
                  <a:gd name="connsiteY0" fmla="*/ 472 h 143208"/>
                  <a:gd name="connsiteX1" fmla="*/ 4 w 5631"/>
                  <a:gd name="connsiteY1" fmla="*/ 143681 h 143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1" h="143208">
                    <a:moveTo>
                      <a:pt x="4" y="472"/>
                    </a:moveTo>
                    <a:cubicBezTo>
                      <a:pt x="4" y="472"/>
                      <a:pt x="4" y="143681"/>
                      <a:pt x="4" y="14368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3" name="Freihandform: Form 232">
                <a:extLst>
                  <a:ext uri="{FF2B5EF4-FFF2-40B4-BE49-F238E27FC236}">
                    <a16:creationId xmlns:a16="http://schemas.microsoft.com/office/drawing/2014/main" id="{8F3F2946-1043-4FA1-B75F-BE0AAA0B4776}"/>
                  </a:ext>
                </a:extLst>
              </p:cNvPr>
              <p:cNvSpPr/>
              <p:nvPr/>
            </p:nvSpPr>
            <p:spPr>
              <a:xfrm>
                <a:off x="9121473" y="1379619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34" name="Grafik 3">
              <a:extLst>
                <a:ext uri="{FF2B5EF4-FFF2-40B4-BE49-F238E27FC236}">
                  <a16:creationId xmlns:a16="http://schemas.microsoft.com/office/drawing/2014/main" id="{B322DA3F-4FB5-4CA8-A763-87DBF3E704BB}"/>
                </a:ext>
              </a:extLst>
            </p:cNvPr>
            <p:cNvGrpSpPr/>
            <p:nvPr/>
          </p:nvGrpSpPr>
          <p:grpSpPr>
            <a:xfrm>
              <a:off x="9501593" y="1236410"/>
              <a:ext cx="39419" cy="199546"/>
              <a:chOff x="9501593" y="1236410"/>
              <a:chExt cx="39419" cy="199546"/>
            </a:xfrm>
          </p:grpSpPr>
          <p:sp>
            <p:nvSpPr>
              <p:cNvPr id="235" name="Freihandform: Form 234">
                <a:extLst>
                  <a:ext uri="{FF2B5EF4-FFF2-40B4-BE49-F238E27FC236}">
                    <a16:creationId xmlns:a16="http://schemas.microsoft.com/office/drawing/2014/main" id="{DABBFE56-481D-470A-9986-C476200CE9A4}"/>
                  </a:ext>
                </a:extLst>
              </p:cNvPr>
              <p:cNvSpPr/>
              <p:nvPr/>
            </p:nvSpPr>
            <p:spPr>
              <a:xfrm>
                <a:off x="9521303" y="1236410"/>
                <a:ext cx="5631" cy="143208"/>
              </a:xfrm>
              <a:custGeom>
                <a:avLst/>
                <a:gdLst>
                  <a:gd name="connsiteX0" fmla="*/ 4 w 5631"/>
                  <a:gd name="connsiteY0" fmla="*/ 472 h 143208"/>
                  <a:gd name="connsiteX1" fmla="*/ 4 w 5631"/>
                  <a:gd name="connsiteY1" fmla="*/ 143681 h 143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1" h="143208">
                    <a:moveTo>
                      <a:pt x="4" y="472"/>
                    </a:moveTo>
                    <a:cubicBezTo>
                      <a:pt x="4" y="472"/>
                      <a:pt x="4" y="143681"/>
                      <a:pt x="4" y="14368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6" name="Freihandform: Form 235">
                <a:extLst>
                  <a:ext uri="{FF2B5EF4-FFF2-40B4-BE49-F238E27FC236}">
                    <a16:creationId xmlns:a16="http://schemas.microsoft.com/office/drawing/2014/main" id="{0A3B6659-90FD-4B7F-A879-B33DA0105801}"/>
                  </a:ext>
                </a:extLst>
              </p:cNvPr>
              <p:cNvSpPr/>
              <p:nvPr/>
            </p:nvSpPr>
            <p:spPr>
              <a:xfrm>
                <a:off x="9501593" y="1379619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37" name="Grafik 3">
              <a:extLst>
                <a:ext uri="{FF2B5EF4-FFF2-40B4-BE49-F238E27FC236}">
                  <a16:creationId xmlns:a16="http://schemas.microsoft.com/office/drawing/2014/main" id="{3007E882-4668-4034-9FC0-C6058EC9399F}"/>
                </a:ext>
              </a:extLst>
            </p:cNvPr>
            <p:cNvGrpSpPr/>
            <p:nvPr/>
          </p:nvGrpSpPr>
          <p:grpSpPr>
            <a:xfrm>
              <a:off x="9621599" y="1134045"/>
              <a:ext cx="951369" cy="303262"/>
              <a:chOff x="9621599" y="1134045"/>
              <a:chExt cx="951369" cy="303262"/>
            </a:xfrm>
          </p:grpSpPr>
          <p:sp>
            <p:nvSpPr>
              <p:cNvPr id="238" name="Freihandform: Form 237">
                <a:extLst>
                  <a:ext uri="{FF2B5EF4-FFF2-40B4-BE49-F238E27FC236}">
                    <a16:creationId xmlns:a16="http://schemas.microsoft.com/office/drawing/2014/main" id="{595FD4F4-2C89-425F-981A-C81E46A7E80D}"/>
                  </a:ext>
                </a:extLst>
              </p:cNvPr>
              <p:cNvSpPr/>
              <p:nvPr/>
            </p:nvSpPr>
            <p:spPr>
              <a:xfrm>
                <a:off x="9621599" y="1134045"/>
                <a:ext cx="931659" cy="246925"/>
              </a:xfrm>
              <a:custGeom>
                <a:avLst/>
                <a:gdLst>
                  <a:gd name="connsiteX0" fmla="*/ 4 w 931659"/>
                  <a:gd name="connsiteY0" fmla="*/ 472 h 246925"/>
                  <a:gd name="connsiteX1" fmla="*/ 931664 w 931659"/>
                  <a:gd name="connsiteY1" fmla="*/ 472 h 246925"/>
                  <a:gd name="connsiteX2" fmla="*/ 931664 w 931659"/>
                  <a:gd name="connsiteY2" fmla="*/ 247398 h 246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31659" h="246925">
                    <a:moveTo>
                      <a:pt x="4" y="472"/>
                    </a:moveTo>
                    <a:cubicBezTo>
                      <a:pt x="373761" y="472"/>
                      <a:pt x="931664" y="472"/>
                      <a:pt x="931664" y="472"/>
                    </a:cubicBezTo>
                    <a:cubicBezTo>
                      <a:pt x="931664" y="472"/>
                      <a:pt x="931664" y="247398"/>
                      <a:pt x="931664" y="247398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9" name="Freihandform: Form 238">
                <a:extLst>
                  <a:ext uri="{FF2B5EF4-FFF2-40B4-BE49-F238E27FC236}">
                    <a16:creationId xmlns:a16="http://schemas.microsoft.com/office/drawing/2014/main" id="{36B38694-A8DA-4318-B99C-0809B33FEB2B}"/>
                  </a:ext>
                </a:extLst>
              </p:cNvPr>
              <p:cNvSpPr/>
              <p:nvPr/>
            </p:nvSpPr>
            <p:spPr>
              <a:xfrm>
                <a:off x="10533549" y="1380971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1015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7B2A72-E424-434F-871C-8CAF4DD7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Virtual </a:t>
            </a:r>
            <a:r>
              <a:rPr lang="de-DE" dirty="0" err="1"/>
              <a:t>Entities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AE6BFBF-7C41-43B4-A113-5E24FEC57B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330778" y="1939954"/>
            <a:ext cx="5138844" cy="47292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very </a:t>
            </a:r>
            <a:r>
              <a:rPr lang="en-US" dirty="0">
                <a:latin typeface="+mj-lt"/>
                <a:ea typeface="Source Serif 4 Semibold" panose="02040703050405020204" pitchFamily="18" charset="0"/>
              </a:rPr>
              <a:t>dense</a:t>
            </a:r>
            <a:r>
              <a:rPr lang="en-US" dirty="0"/>
              <a:t> description in the reports has the consequence that: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Many terms are mentioned </a:t>
            </a:r>
            <a:r>
              <a:rPr lang="en-US" b="1" dirty="0">
                <a:latin typeface="+mj-lt"/>
                <a:ea typeface="Source Serif 4 Semibold" panose="02040703050405020204" pitchFamily="18" charset="0"/>
                <a:sym typeface="Wingdings" panose="05000000000000000000" pitchFamily="2" charset="2"/>
              </a:rPr>
              <a:t>only implicitly</a:t>
            </a:r>
            <a:r>
              <a:rPr lang="en-US" dirty="0">
                <a:latin typeface="+mj-lt"/>
                <a:ea typeface="Source Serif 4 Semibold" panose="02040703050405020204" pitchFamily="18" charset="0"/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through context but have no real explicit representation in the text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But we </a:t>
            </a:r>
            <a:r>
              <a:rPr lang="en-US" dirty="0">
                <a:latin typeface="+mj-lt"/>
                <a:ea typeface="Source Serif 4 Semibold" panose="02040703050405020204" pitchFamily="18" charset="0"/>
                <a:sym typeface="Wingdings" panose="05000000000000000000" pitchFamily="2" charset="2"/>
              </a:rPr>
              <a:t>need</a:t>
            </a:r>
            <a:r>
              <a:rPr lang="en-US" dirty="0">
                <a:sym typeface="Wingdings" panose="05000000000000000000" pitchFamily="2" charset="2"/>
              </a:rPr>
              <a:t> those to correctly model the semantic structure using CIDOC CRM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Implementation of “</a:t>
            </a:r>
            <a:r>
              <a:rPr lang="en-US" dirty="0">
                <a:latin typeface="+mj-lt"/>
                <a:ea typeface="Source Serif 4 Semibold" panose="02040703050405020204" pitchFamily="18" charset="0"/>
                <a:sym typeface="Wingdings" panose="05000000000000000000" pitchFamily="2" charset="2"/>
              </a:rPr>
              <a:t>virtual</a:t>
            </a:r>
            <a:r>
              <a:rPr lang="en-US" dirty="0">
                <a:sym typeface="Wingdings" panose="05000000000000000000" pitchFamily="2" charset="2"/>
              </a:rPr>
              <a:t>” entities which have </a:t>
            </a:r>
            <a:r>
              <a:rPr lang="en-US" dirty="0">
                <a:latin typeface="+mj-lt"/>
                <a:ea typeface="Source Serif 4 Semibold" panose="02040703050405020204" pitchFamily="18" charset="0"/>
                <a:sym typeface="Wingdings" panose="05000000000000000000" pitchFamily="2" charset="2"/>
              </a:rPr>
              <a:t>no corresponding words </a:t>
            </a:r>
            <a:r>
              <a:rPr lang="en-US" dirty="0">
                <a:sym typeface="Wingdings" panose="05000000000000000000" pitchFamily="2" charset="2"/>
              </a:rPr>
              <a:t>in the text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This has the effect that there are paragraphs which consist of more entities than words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+mj-lt"/>
                <a:ea typeface="Source Serif 4 Semibold" panose="02040703050405020204" pitchFamily="18" charset="0"/>
              </a:rPr>
              <a:t>Manual annotating eats time!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D12D5AC-10F1-4502-97D9-8494C7C40EE6}"/>
              </a:ext>
            </a:extLst>
          </p:cNvPr>
          <p:cNvSpPr txBox="1"/>
          <p:nvPr/>
        </p:nvSpPr>
        <p:spPr>
          <a:xfrm>
            <a:off x="6251994" y="3595114"/>
            <a:ext cx="5609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(</a:t>
            </a:r>
            <a:r>
              <a:rPr lang="de-DE" dirty="0" err="1"/>
              <a:t>insert</a:t>
            </a:r>
            <a:r>
              <a:rPr lang="de-DE" dirty="0"/>
              <a:t> </a:t>
            </a:r>
            <a:r>
              <a:rPr lang="de-DE" dirty="0" err="1"/>
              <a:t>screenshot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INCEPTION </a:t>
            </a:r>
            <a:r>
              <a:rPr lang="de-DE" dirty="0" err="1"/>
              <a:t>densely</a:t>
            </a:r>
            <a:r>
              <a:rPr lang="de-DE" dirty="0"/>
              <a:t> </a:t>
            </a:r>
            <a:r>
              <a:rPr lang="de-DE" dirty="0" err="1"/>
              <a:t>annotated</a:t>
            </a:r>
            <a:r>
              <a:rPr lang="de-DE" dirty="0"/>
              <a:t>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88C4212-27B0-483D-832D-3622BD7C8E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76366" y="1939954"/>
            <a:ext cx="6832412" cy="472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89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8BC000-5961-4005-A85A-D7B6117C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Modeling process</a:t>
            </a:r>
          </a:p>
        </p:txBody>
      </p:sp>
      <p:sp>
        <p:nvSpPr>
          <p:cNvPr id="164" name="Pfeil: gebogen 163">
            <a:extLst>
              <a:ext uri="{FF2B5EF4-FFF2-40B4-BE49-F238E27FC236}">
                <a16:creationId xmlns:a16="http://schemas.microsoft.com/office/drawing/2014/main" id="{D5C628E6-BE1D-40B2-BCE4-AA97E156EB34}"/>
              </a:ext>
            </a:extLst>
          </p:cNvPr>
          <p:cNvSpPr/>
          <p:nvPr/>
        </p:nvSpPr>
        <p:spPr>
          <a:xfrm rot="10535175" flipV="1">
            <a:off x="2208716" y="1784406"/>
            <a:ext cx="2133060" cy="308307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5649532"/>
              <a:gd name="adj5" fmla="val 12500"/>
            </a:avLst>
          </a:prstGeom>
          <a:ln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66" name="Pfeil: gebogen 165">
            <a:extLst>
              <a:ext uri="{FF2B5EF4-FFF2-40B4-BE49-F238E27FC236}">
                <a16:creationId xmlns:a16="http://schemas.microsoft.com/office/drawing/2014/main" id="{C3A6BA3A-A276-4812-A1F2-6F51368B1C98}"/>
              </a:ext>
            </a:extLst>
          </p:cNvPr>
          <p:cNvSpPr/>
          <p:nvPr/>
        </p:nvSpPr>
        <p:spPr>
          <a:xfrm rot="4032446" flipV="1">
            <a:off x="4382787" y="3801347"/>
            <a:ext cx="2133060" cy="35700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5649532"/>
              <a:gd name="adj5" fmla="val 12500"/>
            </a:avLst>
          </a:prstGeom>
          <a:ln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61" name="Bildplatzhalter 384">
            <a:extLst>
              <a:ext uri="{FF2B5EF4-FFF2-40B4-BE49-F238E27FC236}">
                <a16:creationId xmlns:a16="http://schemas.microsoft.com/office/drawing/2014/main" id="{FDDFD5A2-195A-428A-821B-1E4B91A630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254" y="3429000"/>
            <a:ext cx="5653974" cy="2591976"/>
          </a:xfrm>
          <a:prstGeom prst="rect">
            <a:avLst/>
          </a:prstGeom>
          <a:ln w="44450">
            <a:solidFill>
              <a:srgbClr val="A0BB2D"/>
            </a:solidFill>
          </a:ln>
        </p:spPr>
      </p:pic>
      <p:pic>
        <p:nvPicPr>
          <p:cNvPr id="163" name="Grafik 162" descr="Ein Bild, das Text enthält.&#10;&#10;Automatisch generierte Beschreibung">
            <a:extLst>
              <a:ext uri="{FF2B5EF4-FFF2-40B4-BE49-F238E27FC236}">
                <a16:creationId xmlns:a16="http://schemas.microsoft.com/office/drawing/2014/main" id="{83ACA001-7570-439A-8A65-039AD452F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522" y="1801632"/>
            <a:ext cx="5410954" cy="694831"/>
          </a:xfrm>
          <a:prstGeom prst="rect">
            <a:avLst/>
          </a:prstGeom>
          <a:ln w="38100">
            <a:solidFill>
              <a:srgbClr val="A0BB2D"/>
            </a:solidFill>
          </a:ln>
        </p:spPr>
      </p:pic>
      <p:grpSp>
        <p:nvGrpSpPr>
          <p:cNvPr id="167" name="Grafik 164">
            <a:extLst>
              <a:ext uri="{FF2B5EF4-FFF2-40B4-BE49-F238E27FC236}">
                <a16:creationId xmlns:a16="http://schemas.microsoft.com/office/drawing/2014/main" id="{74993418-1B7B-49D9-A5EA-05DB3125B90C}"/>
              </a:ext>
            </a:extLst>
          </p:cNvPr>
          <p:cNvGrpSpPr/>
          <p:nvPr/>
        </p:nvGrpSpPr>
        <p:grpSpPr>
          <a:xfrm>
            <a:off x="5591662" y="3157043"/>
            <a:ext cx="6488594" cy="6226026"/>
            <a:chOff x="5591662" y="3157043"/>
            <a:chExt cx="6488594" cy="6226026"/>
          </a:xfrm>
        </p:grpSpPr>
        <p:sp>
          <p:nvSpPr>
            <p:cNvPr id="170" name="Textfeld 169">
              <a:extLst>
                <a:ext uri="{FF2B5EF4-FFF2-40B4-BE49-F238E27FC236}">
                  <a16:creationId xmlns:a16="http://schemas.microsoft.com/office/drawing/2014/main" id="{3D51450F-A6D4-4769-839D-D54BB0A3F253}"/>
                </a:ext>
              </a:extLst>
            </p:cNvPr>
            <p:cNvSpPr txBox="1"/>
            <p:nvPr/>
          </p:nvSpPr>
          <p:spPr>
            <a:xfrm>
              <a:off x="6407074" y="3157043"/>
              <a:ext cx="5129341" cy="2078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4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Neighbourhood for Entity No. 1647 in Zoologisches Institut und zoologische Sammlung (1890) with depth 4</a:t>
              </a:r>
            </a:p>
          </p:txBody>
        </p:sp>
        <p:grpSp>
          <p:nvGrpSpPr>
            <p:cNvPr id="171" name="Grafik 164">
              <a:extLst>
                <a:ext uri="{FF2B5EF4-FFF2-40B4-BE49-F238E27FC236}">
                  <a16:creationId xmlns:a16="http://schemas.microsoft.com/office/drawing/2014/main" id="{4175C3C2-746B-42B4-88CA-49CB5F164D97}"/>
                </a:ext>
              </a:extLst>
            </p:cNvPr>
            <p:cNvGrpSpPr/>
            <p:nvPr/>
          </p:nvGrpSpPr>
          <p:grpSpPr>
            <a:xfrm>
              <a:off x="5591662" y="6841889"/>
              <a:ext cx="2143466" cy="2541180"/>
              <a:chOff x="5591662" y="6841889"/>
              <a:chExt cx="2143466" cy="2541180"/>
            </a:xfrm>
          </p:grpSpPr>
          <p:sp>
            <p:nvSpPr>
              <p:cNvPr id="172" name="Freihandform: Form 171">
                <a:extLst>
                  <a:ext uri="{FF2B5EF4-FFF2-40B4-BE49-F238E27FC236}">
                    <a16:creationId xmlns:a16="http://schemas.microsoft.com/office/drawing/2014/main" id="{DC6E836C-A25F-4170-98F6-DAE45DF25513}"/>
                  </a:ext>
                </a:extLst>
              </p:cNvPr>
              <p:cNvSpPr/>
              <p:nvPr/>
            </p:nvSpPr>
            <p:spPr>
              <a:xfrm>
                <a:off x="5591662" y="6841889"/>
                <a:ext cx="387957" cy="213381"/>
              </a:xfrm>
              <a:custGeom>
                <a:avLst/>
                <a:gdLst>
                  <a:gd name="connsiteX0" fmla="*/ 4 w 387957"/>
                  <a:gd name="connsiteY0" fmla="*/ 214040 h 213381"/>
                  <a:gd name="connsiteX1" fmla="*/ 4 w 387957"/>
                  <a:gd name="connsiteY1" fmla="*/ 658 h 213381"/>
                  <a:gd name="connsiteX2" fmla="*/ 387962 w 387957"/>
                  <a:gd name="connsiteY2" fmla="*/ 658 h 213381"/>
                  <a:gd name="connsiteX3" fmla="*/ 387962 w 387957"/>
                  <a:gd name="connsiteY3" fmla="*/ 214040 h 213381"/>
                  <a:gd name="connsiteX4" fmla="*/ 4 w 387957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7957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387962" y="658"/>
                    </a:lnTo>
                    <a:lnTo>
                      <a:pt x="387962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3" name="Textfeld 172">
                <a:extLst>
                  <a:ext uri="{FF2B5EF4-FFF2-40B4-BE49-F238E27FC236}">
                    <a16:creationId xmlns:a16="http://schemas.microsoft.com/office/drawing/2014/main" id="{37DD9373-EC32-4F39-9082-00861475CDAC}"/>
                  </a:ext>
                </a:extLst>
              </p:cNvPr>
              <p:cNvSpPr txBox="1"/>
              <p:nvPr/>
            </p:nvSpPr>
            <p:spPr>
              <a:xfrm>
                <a:off x="5548717" y="6833026"/>
                <a:ext cx="270170" cy="207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  <p:sp>
            <p:nvSpPr>
              <p:cNvPr id="174" name="Freihandform: Form 173">
                <a:extLst>
                  <a:ext uri="{FF2B5EF4-FFF2-40B4-BE49-F238E27FC236}">
                    <a16:creationId xmlns:a16="http://schemas.microsoft.com/office/drawing/2014/main" id="{504AB72D-8F56-4B46-8D6F-33F4DF467435}"/>
                  </a:ext>
                </a:extLst>
              </p:cNvPr>
              <p:cNvSpPr/>
              <p:nvPr/>
            </p:nvSpPr>
            <p:spPr>
              <a:xfrm>
                <a:off x="5999018" y="6841889"/>
                <a:ext cx="1736111" cy="213381"/>
              </a:xfrm>
              <a:custGeom>
                <a:avLst/>
                <a:gdLst>
                  <a:gd name="connsiteX0" fmla="*/ 4 w 1736111"/>
                  <a:gd name="connsiteY0" fmla="*/ 214040 h 213381"/>
                  <a:gd name="connsiteX1" fmla="*/ 4 w 1736111"/>
                  <a:gd name="connsiteY1" fmla="*/ 658 h 213381"/>
                  <a:gd name="connsiteX2" fmla="*/ 1736115 w 1736111"/>
                  <a:gd name="connsiteY2" fmla="*/ 658 h 213381"/>
                  <a:gd name="connsiteX3" fmla="*/ 1736115 w 1736111"/>
                  <a:gd name="connsiteY3" fmla="*/ 214040 h 213381"/>
                  <a:gd name="connsiteX4" fmla="*/ 4 w 1736111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6111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1736115" y="658"/>
                    </a:lnTo>
                    <a:lnTo>
                      <a:pt x="1736115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5" name="Textfeld 174">
                <a:extLst>
                  <a:ext uri="{FF2B5EF4-FFF2-40B4-BE49-F238E27FC236}">
                    <a16:creationId xmlns:a16="http://schemas.microsoft.com/office/drawing/2014/main" id="{E12ED603-6094-41A9-A0FC-A37B28225A08}"/>
                  </a:ext>
                </a:extLst>
              </p:cNvPr>
              <p:cNvSpPr txBox="1"/>
              <p:nvPr/>
            </p:nvSpPr>
            <p:spPr>
              <a:xfrm>
                <a:off x="5956073" y="6833026"/>
                <a:ext cx="1560130" cy="207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too</a:t>
                </a:r>
                <a:r>
                  <a:rPr lang="de-DE" sz="840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840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many</a:t>
                </a:r>
                <a:r>
                  <a:rPr lang="de-DE" sz="840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840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neighbours</a:t>
                </a:r>
                <a:r>
                  <a:rPr lang="de-DE" sz="840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840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to</a:t>
                </a:r>
                <a:r>
                  <a:rPr lang="de-DE" sz="840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840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draw</a:t>
                </a:r>
                <a:endParaRPr lang="de-DE" sz="84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endParaRPr>
              </a:p>
            </p:txBody>
          </p:sp>
          <p:sp>
            <p:nvSpPr>
              <p:cNvPr id="176" name="Freihandform: Form 175">
                <a:extLst>
                  <a:ext uri="{FF2B5EF4-FFF2-40B4-BE49-F238E27FC236}">
                    <a16:creationId xmlns:a16="http://schemas.microsoft.com/office/drawing/2014/main" id="{ADF797D7-19F6-48D6-A58B-1B684A2610C5}"/>
                  </a:ext>
                </a:extLst>
              </p:cNvPr>
              <p:cNvSpPr/>
              <p:nvPr/>
            </p:nvSpPr>
            <p:spPr>
              <a:xfrm>
                <a:off x="5591662" y="7074669"/>
                <a:ext cx="387957" cy="213381"/>
              </a:xfrm>
              <a:custGeom>
                <a:avLst/>
                <a:gdLst>
                  <a:gd name="connsiteX0" fmla="*/ 4 w 387957"/>
                  <a:gd name="connsiteY0" fmla="*/ 214040 h 213381"/>
                  <a:gd name="connsiteX1" fmla="*/ 4 w 387957"/>
                  <a:gd name="connsiteY1" fmla="*/ 658 h 213381"/>
                  <a:gd name="connsiteX2" fmla="*/ 387962 w 387957"/>
                  <a:gd name="connsiteY2" fmla="*/ 658 h 213381"/>
                  <a:gd name="connsiteX3" fmla="*/ 387962 w 387957"/>
                  <a:gd name="connsiteY3" fmla="*/ 214040 h 213381"/>
                  <a:gd name="connsiteX4" fmla="*/ 4 w 387957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7957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387962" y="658"/>
                    </a:lnTo>
                    <a:lnTo>
                      <a:pt x="387962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7" name="Textfeld 176">
                <a:extLst>
                  <a:ext uri="{FF2B5EF4-FFF2-40B4-BE49-F238E27FC236}">
                    <a16:creationId xmlns:a16="http://schemas.microsoft.com/office/drawing/2014/main" id="{4512FD41-822A-4B8C-B8B5-938EA2955238}"/>
                  </a:ext>
                </a:extLst>
              </p:cNvPr>
              <p:cNvSpPr txBox="1"/>
              <p:nvPr/>
            </p:nvSpPr>
            <p:spPr>
              <a:xfrm>
                <a:off x="5548717" y="7065806"/>
                <a:ext cx="299267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  <p:sp>
            <p:nvSpPr>
              <p:cNvPr id="178" name="Freihandform: Form 177">
                <a:extLst>
                  <a:ext uri="{FF2B5EF4-FFF2-40B4-BE49-F238E27FC236}">
                    <a16:creationId xmlns:a16="http://schemas.microsoft.com/office/drawing/2014/main" id="{037387F6-BE9B-4288-9C57-6112F8CB74CF}"/>
                  </a:ext>
                </a:extLst>
              </p:cNvPr>
              <p:cNvSpPr/>
              <p:nvPr/>
            </p:nvSpPr>
            <p:spPr>
              <a:xfrm>
                <a:off x="5999018" y="7074669"/>
                <a:ext cx="1736111" cy="213381"/>
              </a:xfrm>
              <a:custGeom>
                <a:avLst/>
                <a:gdLst>
                  <a:gd name="connsiteX0" fmla="*/ 4 w 1736111"/>
                  <a:gd name="connsiteY0" fmla="*/ 214040 h 213381"/>
                  <a:gd name="connsiteX1" fmla="*/ 4 w 1736111"/>
                  <a:gd name="connsiteY1" fmla="*/ 658 h 213381"/>
                  <a:gd name="connsiteX2" fmla="*/ 1736115 w 1736111"/>
                  <a:gd name="connsiteY2" fmla="*/ 658 h 213381"/>
                  <a:gd name="connsiteX3" fmla="*/ 1736115 w 1736111"/>
                  <a:gd name="connsiteY3" fmla="*/ 214040 h 213381"/>
                  <a:gd name="connsiteX4" fmla="*/ 4 w 1736111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6111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1736115" y="658"/>
                    </a:lnTo>
                    <a:lnTo>
                      <a:pt x="1736115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" name="Textfeld 178">
                <a:extLst>
                  <a:ext uri="{FF2B5EF4-FFF2-40B4-BE49-F238E27FC236}">
                    <a16:creationId xmlns:a16="http://schemas.microsoft.com/office/drawing/2014/main" id="{53D4DFA9-2633-4E86-ACDA-03602B56B4CF}"/>
                  </a:ext>
                </a:extLst>
              </p:cNvPr>
              <p:cNvSpPr txBox="1"/>
              <p:nvPr/>
            </p:nvSpPr>
            <p:spPr>
              <a:xfrm>
                <a:off x="5956073" y="7065806"/>
                <a:ext cx="590235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has type</a:t>
                </a:r>
              </a:p>
            </p:txBody>
          </p:sp>
          <p:sp>
            <p:nvSpPr>
              <p:cNvPr id="180" name="Freihandform: Form 179">
                <a:extLst>
                  <a:ext uri="{FF2B5EF4-FFF2-40B4-BE49-F238E27FC236}">
                    <a16:creationId xmlns:a16="http://schemas.microsoft.com/office/drawing/2014/main" id="{052EFFD1-850E-4ECC-A846-AC7F72B2EE36}"/>
                  </a:ext>
                </a:extLst>
              </p:cNvPr>
              <p:cNvSpPr/>
              <p:nvPr/>
            </p:nvSpPr>
            <p:spPr>
              <a:xfrm>
                <a:off x="5591662" y="7307449"/>
                <a:ext cx="387957" cy="213381"/>
              </a:xfrm>
              <a:custGeom>
                <a:avLst/>
                <a:gdLst>
                  <a:gd name="connsiteX0" fmla="*/ 4 w 387957"/>
                  <a:gd name="connsiteY0" fmla="*/ 214040 h 213381"/>
                  <a:gd name="connsiteX1" fmla="*/ 4 w 387957"/>
                  <a:gd name="connsiteY1" fmla="*/ 658 h 213381"/>
                  <a:gd name="connsiteX2" fmla="*/ 387962 w 387957"/>
                  <a:gd name="connsiteY2" fmla="*/ 658 h 213381"/>
                  <a:gd name="connsiteX3" fmla="*/ 387962 w 387957"/>
                  <a:gd name="connsiteY3" fmla="*/ 214040 h 213381"/>
                  <a:gd name="connsiteX4" fmla="*/ 4 w 387957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7957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387962" y="658"/>
                    </a:lnTo>
                    <a:lnTo>
                      <a:pt x="387962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" name="Textfeld 180">
                <a:extLst>
                  <a:ext uri="{FF2B5EF4-FFF2-40B4-BE49-F238E27FC236}">
                    <a16:creationId xmlns:a16="http://schemas.microsoft.com/office/drawing/2014/main" id="{FD3BEAA1-DDD9-4ACF-B62C-9A91FDC37122}"/>
                  </a:ext>
                </a:extLst>
              </p:cNvPr>
              <p:cNvSpPr txBox="1"/>
              <p:nvPr/>
            </p:nvSpPr>
            <p:spPr>
              <a:xfrm>
                <a:off x="5548717" y="7298586"/>
                <a:ext cx="357461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P22</a:t>
                </a:r>
              </a:p>
            </p:txBody>
          </p:sp>
          <p:sp>
            <p:nvSpPr>
              <p:cNvPr id="182" name="Freihandform: Form 181">
                <a:extLst>
                  <a:ext uri="{FF2B5EF4-FFF2-40B4-BE49-F238E27FC236}">
                    <a16:creationId xmlns:a16="http://schemas.microsoft.com/office/drawing/2014/main" id="{CB5EE23A-E3DC-4BF0-814F-10CD0376896F}"/>
                  </a:ext>
                </a:extLst>
              </p:cNvPr>
              <p:cNvSpPr/>
              <p:nvPr/>
            </p:nvSpPr>
            <p:spPr>
              <a:xfrm>
                <a:off x="5999018" y="7307449"/>
                <a:ext cx="1736111" cy="213381"/>
              </a:xfrm>
              <a:custGeom>
                <a:avLst/>
                <a:gdLst>
                  <a:gd name="connsiteX0" fmla="*/ 4 w 1736111"/>
                  <a:gd name="connsiteY0" fmla="*/ 214040 h 213381"/>
                  <a:gd name="connsiteX1" fmla="*/ 4 w 1736111"/>
                  <a:gd name="connsiteY1" fmla="*/ 658 h 213381"/>
                  <a:gd name="connsiteX2" fmla="*/ 1736115 w 1736111"/>
                  <a:gd name="connsiteY2" fmla="*/ 658 h 213381"/>
                  <a:gd name="connsiteX3" fmla="*/ 1736115 w 1736111"/>
                  <a:gd name="connsiteY3" fmla="*/ 214040 h 213381"/>
                  <a:gd name="connsiteX4" fmla="*/ 4 w 1736111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6111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1736115" y="658"/>
                    </a:lnTo>
                    <a:lnTo>
                      <a:pt x="1736115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3" name="Textfeld 182">
                <a:extLst>
                  <a:ext uri="{FF2B5EF4-FFF2-40B4-BE49-F238E27FC236}">
                    <a16:creationId xmlns:a16="http://schemas.microsoft.com/office/drawing/2014/main" id="{C799A61A-AA39-4BF8-B2F8-91210E7111C7}"/>
                  </a:ext>
                </a:extLst>
              </p:cNvPr>
              <p:cNvSpPr txBox="1"/>
              <p:nvPr/>
            </p:nvSpPr>
            <p:spPr>
              <a:xfrm>
                <a:off x="5956073" y="7298586"/>
                <a:ext cx="1016989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transferred title to</a:t>
                </a:r>
              </a:p>
            </p:txBody>
          </p:sp>
          <p:sp>
            <p:nvSpPr>
              <p:cNvPr id="184" name="Freihandform: Form 183">
                <a:extLst>
                  <a:ext uri="{FF2B5EF4-FFF2-40B4-BE49-F238E27FC236}">
                    <a16:creationId xmlns:a16="http://schemas.microsoft.com/office/drawing/2014/main" id="{7D4FD6C2-C298-4028-8728-F724E3BCDEAB}"/>
                  </a:ext>
                </a:extLst>
              </p:cNvPr>
              <p:cNvSpPr/>
              <p:nvPr/>
            </p:nvSpPr>
            <p:spPr>
              <a:xfrm>
                <a:off x="5591662" y="7540229"/>
                <a:ext cx="387957" cy="213381"/>
              </a:xfrm>
              <a:custGeom>
                <a:avLst/>
                <a:gdLst>
                  <a:gd name="connsiteX0" fmla="*/ 4 w 387957"/>
                  <a:gd name="connsiteY0" fmla="*/ 214040 h 213381"/>
                  <a:gd name="connsiteX1" fmla="*/ 4 w 387957"/>
                  <a:gd name="connsiteY1" fmla="*/ 658 h 213381"/>
                  <a:gd name="connsiteX2" fmla="*/ 387962 w 387957"/>
                  <a:gd name="connsiteY2" fmla="*/ 658 h 213381"/>
                  <a:gd name="connsiteX3" fmla="*/ 387962 w 387957"/>
                  <a:gd name="connsiteY3" fmla="*/ 214040 h 213381"/>
                  <a:gd name="connsiteX4" fmla="*/ 4 w 387957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7957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387962" y="658"/>
                    </a:lnTo>
                    <a:lnTo>
                      <a:pt x="387962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5" name="Textfeld 184">
                <a:extLst>
                  <a:ext uri="{FF2B5EF4-FFF2-40B4-BE49-F238E27FC236}">
                    <a16:creationId xmlns:a16="http://schemas.microsoft.com/office/drawing/2014/main" id="{EE4D3850-7B69-477D-80ED-CD30F9CCAE49}"/>
                  </a:ext>
                </a:extLst>
              </p:cNvPr>
              <p:cNvSpPr txBox="1"/>
              <p:nvPr/>
            </p:nvSpPr>
            <p:spPr>
              <a:xfrm>
                <a:off x="5548717" y="7531366"/>
                <a:ext cx="357461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P23</a:t>
                </a:r>
              </a:p>
            </p:txBody>
          </p:sp>
          <p:sp>
            <p:nvSpPr>
              <p:cNvPr id="186" name="Freihandform: Form 185">
                <a:extLst>
                  <a:ext uri="{FF2B5EF4-FFF2-40B4-BE49-F238E27FC236}">
                    <a16:creationId xmlns:a16="http://schemas.microsoft.com/office/drawing/2014/main" id="{B081CACB-F5AF-42B7-94D7-3C2252EB1B9F}"/>
                  </a:ext>
                </a:extLst>
              </p:cNvPr>
              <p:cNvSpPr/>
              <p:nvPr/>
            </p:nvSpPr>
            <p:spPr>
              <a:xfrm>
                <a:off x="5999018" y="7540229"/>
                <a:ext cx="1736111" cy="213381"/>
              </a:xfrm>
              <a:custGeom>
                <a:avLst/>
                <a:gdLst>
                  <a:gd name="connsiteX0" fmla="*/ 4 w 1736111"/>
                  <a:gd name="connsiteY0" fmla="*/ 214040 h 213381"/>
                  <a:gd name="connsiteX1" fmla="*/ 4 w 1736111"/>
                  <a:gd name="connsiteY1" fmla="*/ 658 h 213381"/>
                  <a:gd name="connsiteX2" fmla="*/ 1736115 w 1736111"/>
                  <a:gd name="connsiteY2" fmla="*/ 658 h 213381"/>
                  <a:gd name="connsiteX3" fmla="*/ 1736115 w 1736111"/>
                  <a:gd name="connsiteY3" fmla="*/ 214040 h 213381"/>
                  <a:gd name="connsiteX4" fmla="*/ 4 w 1736111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6111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1736115" y="658"/>
                    </a:lnTo>
                    <a:lnTo>
                      <a:pt x="1736115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7" name="Textfeld 186">
                <a:extLst>
                  <a:ext uri="{FF2B5EF4-FFF2-40B4-BE49-F238E27FC236}">
                    <a16:creationId xmlns:a16="http://schemas.microsoft.com/office/drawing/2014/main" id="{6A201675-08AB-4750-93F5-D062869E7FE4}"/>
                  </a:ext>
                </a:extLst>
              </p:cNvPr>
              <p:cNvSpPr txBox="1"/>
              <p:nvPr/>
            </p:nvSpPr>
            <p:spPr>
              <a:xfrm>
                <a:off x="5956073" y="7531366"/>
                <a:ext cx="1143075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transferred title from</a:t>
                </a:r>
              </a:p>
            </p:txBody>
          </p:sp>
          <p:sp>
            <p:nvSpPr>
              <p:cNvPr id="188" name="Freihandform: Form 187">
                <a:extLst>
                  <a:ext uri="{FF2B5EF4-FFF2-40B4-BE49-F238E27FC236}">
                    <a16:creationId xmlns:a16="http://schemas.microsoft.com/office/drawing/2014/main" id="{BFAA4846-2C76-44C0-B673-FE60F3A7E34C}"/>
                  </a:ext>
                </a:extLst>
              </p:cNvPr>
              <p:cNvSpPr/>
              <p:nvPr/>
            </p:nvSpPr>
            <p:spPr>
              <a:xfrm>
                <a:off x="5591662" y="7773009"/>
                <a:ext cx="387957" cy="213381"/>
              </a:xfrm>
              <a:custGeom>
                <a:avLst/>
                <a:gdLst>
                  <a:gd name="connsiteX0" fmla="*/ 4 w 387957"/>
                  <a:gd name="connsiteY0" fmla="*/ 214040 h 213381"/>
                  <a:gd name="connsiteX1" fmla="*/ 4 w 387957"/>
                  <a:gd name="connsiteY1" fmla="*/ 658 h 213381"/>
                  <a:gd name="connsiteX2" fmla="*/ 387962 w 387957"/>
                  <a:gd name="connsiteY2" fmla="*/ 658 h 213381"/>
                  <a:gd name="connsiteX3" fmla="*/ 387962 w 387957"/>
                  <a:gd name="connsiteY3" fmla="*/ 214040 h 213381"/>
                  <a:gd name="connsiteX4" fmla="*/ 4 w 387957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7957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387962" y="658"/>
                    </a:lnTo>
                    <a:lnTo>
                      <a:pt x="387962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9" name="Textfeld 188">
                <a:extLst>
                  <a:ext uri="{FF2B5EF4-FFF2-40B4-BE49-F238E27FC236}">
                    <a16:creationId xmlns:a16="http://schemas.microsoft.com/office/drawing/2014/main" id="{94DF5CD3-9147-4686-8873-F34437C64178}"/>
                  </a:ext>
                </a:extLst>
              </p:cNvPr>
              <p:cNvSpPr txBox="1"/>
              <p:nvPr/>
            </p:nvSpPr>
            <p:spPr>
              <a:xfrm>
                <a:off x="5548717" y="7764146"/>
                <a:ext cx="357461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P24</a:t>
                </a:r>
              </a:p>
            </p:txBody>
          </p:sp>
          <p:sp>
            <p:nvSpPr>
              <p:cNvPr id="190" name="Freihandform: Form 189">
                <a:extLst>
                  <a:ext uri="{FF2B5EF4-FFF2-40B4-BE49-F238E27FC236}">
                    <a16:creationId xmlns:a16="http://schemas.microsoft.com/office/drawing/2014/main" id="{843CD296-FCC8-4C6C-BA11-CF71C5FD4DF6}"/>
                  </a:ext>
                </a:extLst>
              </p:cNvPr>
              <p:cNvSpPr/>
              <p:nvPr/>
            </p:nvSpPr>
            <p:spPr>
              <a:xfrm>
                <a:off x="5999018" y="7773009"/>
                <a:ext cx="1736111" cy="213381"/>
              </a:xfrm>
              <a:custGeom>
                <a:avLst/>
                <a:gdLst>
                  <a:gd name="connsiteX0" fmla="*/ 4 w 1736111"/>
                  <a:gd name="connsiteY0" fmla="*/ 214040 h 213381"/>
                  <a:gd name="connsiteX1" fmla="*/ 4 w 1736111"/>
                  <a:gd name="connsiteY1" fmla="*/ 658 h 213381"/>
                  <a:gd name="connsiteX2" fmla="*/ 1736115 w 1736111"/>
                  <a:gd name="connsiteY2" fmla="*/ 658 h 213381"/>
                  <a:gd name="connsiteX3" fmla="*/ 1736115 w 1736111"/>
                  <a:gd name="connsiteY3" fmla="*/ 214040 h 213381"/>
                  <a:gd name="connsiteX4" fmla="*/ 4 w 1736111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6111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1736115" y="658"/>
                    </a:lnTo>
                    <a:lnTo>
                      <a:pt x="1736115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1" name="Textfeld 190">
                <a:extLst>
                  <a:ext uri="{FF2B5EF4-FFF2-40B4-BE49-F238E27FC236}">
                    <a16:creationId xmlns:a16="http://schemas.microsoft.com/office/drawing/2014/main" id="{41C1A937-FA9F-43B7-82C8-A64CD490E5A4}"/>
                  </a:ext>
                </a:extLst>
              </p:cNvPr>
              <p:cNvSpPr txBox="1"/>
              <p:nvPr/>
            </p:nvSpPr>
            <p:spPr>
              <a:xfrm>
                <a:off x="5956073" y="7764146"/>
                <a:ext cx="1026688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transferred title of</a:t>
                </a:r>
              </a:p>
            </p:txBody>
          </p:sp>
          <p:sp>
            <p:nvSpPr>
              <p:cNvPr id="192" name="Freihandform: Form 191">
                <a:extLst>
                  <a:ext uri="{FF2B5EF4-FFF2-40B4-BE49-F238E27FC236}">
                    <a16:creationId xmlns:a16="http://schemas.microsoft.com/office/drawing/2014/main" id="{311018CE-9A72-4FF6-8D04-AC81D8420249}"/>
                  </a:ext>
                </a:extLst>
              </p:cNvPr>
              <p:cNvSpPr/>
              <p:nvPr/>
            </p:nvSpPr>
            <p:spPr>
              <a:xfrm>
                <a:off x="5591662" y="8005789"/>
                <a:ext cx="387957" cy="213381"/>
              </a:xfrm>
              <a:custGeom>
                <a:avLst/>
                <a:gdLst>
                  <a:gd name="connsiteX0" fmla="*/ 4 w 387957"/>
                  <a:gd name="connsiteY0" fmla="*/ 214040 h 213381"/>
                  <a:gd name="connsiteX1" fmla="*/ 4 w 387957"/>
                  <a:gd name="connsiteY1" fmla="*/ 658 h 213381"/>
                  <a:gd name="connsiteX2" fmla="*/ 387962 w 387957"/>
                  <a:gd name="connsiteY2" fmla="*/ 658 h 213381"/>
                  <a:gd name="connsiteX3" fmla="*/ 387962 w 387957"/>
                  <a:gd name="connsiteY3" fmla="*/ 214040 h 213381"/>
                  <a:gd name="connsiteX4" fmla="*/ 4 w 387957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7957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387962" y="658"/>
                    </a:lnTo>
                    <a:lnTo>
                      <a:pt x="387962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3" name="Textfeld 192">
                <a:extLst>
                  <a:ext uri="{FF2B5EF4-FFF2-40B4-BE49-F238E27FC236}">
                    <a16:creationId xmlns:a16="http://schemas.microsoft.com/office/drawing/2014/main" id="{A341B60B-8AD9-4E07-8131-D00758D44E64}"/>
                  </a:ext>
                </a:extLst>
              </p:cNvPr>
              <p:cNvSpPr txBox="1"/>
              <p:nvPr/>
            </p:nvSpPr>
            <p:spPr>
              <a:xfrm>
                <a:off x="5548717" y="7996926"/>
                <a:ext cx="357461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P31</a:t>
                </a:r>
              </a:p>
            </p:txBody>
          </p:sp>
          <p:sp>
            <p:nvSpPr>
              <p:cNvPr id="194" name="Freihandform: Form 193">
                <a:extLst>
                  <a:ext uri="{FF2B5EF4-FFF2-40B4-BE49-F238E27FC236}">
                    <a16:creationId xmlns:a16="http://schemas.microsoft.com/office/drawing/2014/main" id="{BC60CBCD-8063-43E6-94D8-A72916D20F4A}"/>
                  </a:ext>
                </a:extLst>
              </p:cNvPr>
              <p:cNvSpPr/>
              <p:nvPr/>
            </p:nvSpPr>
            <p:spPr>
              <a:xfrm>
                <a:off x="5999018" y="8005789"/>
                <a:ext cx="1736111" cy="213381"/>
              </a:xfrm>
              <a:custGeom>
                <a:avLst/>
                <a:gdLst>
                  <a:gd name="connsiteX0" fmla="*/ 4 w 1736111"/>
                  <a:gd name="connsiteY0" fmla="*/ 214040 h 213381"/>
                  <a:gd name="connsiteX1" fmla="*/ 4 w 1736111"/>
                  <a:gd name="connsiteY1" fmla="*/ 658 h 213381"/>
                  <a:gd name="connsiteX2" fmla="*/ 1736115 w 1736111"/>
                  <a:gd name="connsiteY2" fmla="*/ 658 h 213381"/>
                  <a:gd name="connsiteX3" fmla="*/ 1736115 w 1736111"/>
                  <a:gd name="connsiteY3" fmla="*/ 214040 h 213381"/>
                  <a:gd name="connsiteX4" fmla="*/ 4 w 1736111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6111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1736115" y="658"/>
                    </a:lnTo>
                    <a:lnTo>
                      <a:pt x="1736115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5" name="Textfeld 194">
                <a:extLst>
                  <a:ext uri="{FF2B5EF4-FFF2-40B4-BE49-F238E27FC236}">
                    <a16:creationId xmlns:a16="http://schemas.microsoft.com/office/drawing/2014/main" id="{AA461622-B0F0-4994-B230-D526F98EA113}"/>
                  </a:ext>
                </a:extLst>
              </p:cNvPr>
              <p:cNvSpPr txBox="1"/>
              <p:nvPr/>
            </p:nvSpPr>
            <p:spPr>
              <a:xfrm>
                <a:off x="5956073" y="7996926"/>
                <a:ext cx="774515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has modified</a:t>
                </a:r>
              </a:p>
            </p:txBody>
          </p:sp>
          <p:sp>
            <p:nvSpPr>
              <p:cNvPr id="196" name="Freihandform: Form 195">
                <a:extLst>
                  <a:ext uri="{FF2B5EF4-FFF2-40B4-BE49-F238E27FC236}">
                    <a16:creationId xmlns:a16="http://schemas.microsoft.com/office/drawing/2014/main" id="{AE6F6839-5C11-4221-A90C-14EF99C32970}"/>
                  </a:ext>
                </a:extLst>
              </p:cNvPr>
              <p:cNvSpPr/>
              <p:nvPr/>
            </p:nvSpPr>
            <p:spPr>
              <a:xfrm>
                <a:off x="5591662" y="8238569"/>
                <a:ext cx="387957" cy="213381"/>
              </a:xfrm>
              <a:custGeom>
                <a:avLst/>
                <a:gdLst>
                  <a:gd name="connsiteX0" fmla="*/ 4 w 387957"/>
                  <a:gd name="connsiteY0" fmla="*/ 214040 h 213381"/>
                  <a:gd name="connsiteX1" fmla="*/ 4 w 387957"/>
                  <a:gd name="connsiteY1" fmla="*/ 658 h 213381"/>
                  <a:gd name="connsiteX2" fmla="*/ 387962 w 387957"/>
                  <a:gd name="connsiteY2" fmla="*/ 658 h 213381"/>
                  <a:gd name="connsiteX3" fmla="*/ 387962 w 387957"/>
                  <a:gd name="connsiteY3" fmla="*/ 214040 h 213381"/>
                  <a:gd name="connsiteX4" fmla="*/ 4 w 387957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7957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387962" y="658"/>
                    </a:lnTo>
                    <a:lnTo>
                      <a:pt x="387962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7" name="Textfeld 196">
                <a:extLst>
                  <a:ext uri="{FF2B5EF4-FFF2-40B4-BE49-F238E27FC236}">
                    <a16:creationId xmlns:a16="http://schemas.microsoft.com/office/drawing/2014/main" id="{B587D212-2211-4120-A1DC-61F06C61F0A0}"/>
                  </a:ext>
                </a:extLst>
              </p:cNvPr>
              <p:cNvSpPr txBox="1"/>
              <p:nvPr/>
            </p:nvSpPr>
            <p:spPr>
              <a:xfrm>
                <a:off x="5548717" y="8229705"/>
                <a:ext cx="357461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P34</a:t>
                </a:r>
              </a:p>
            </p:txBody>
          </p:sp>
          <p:sp>
            <p:nvSpPr>
              <p:cNvPr id="198" name="Freihandform: Form 197">
                <a:extLst>
                  <a:ext uri="{FF2B5EF4-FFF2-40B4-BE49-F238E27FC236}">
                    <a16:creationId xmlns:a16="http://schemas.microsoft.com/office/drawing/2014/main" id="{B8C78513-354B-41B2-AE29-628CEF1F67AF}"/>
                  </a:ext>
                </a:extLst>
              </p:cNvPr>
              <p:cNvSpPr/>
              <p:nvPr/>
            </p:nvSpPr>
            <p:spPr>
              <a:xfrm>
                <a:off x="5999018" y="8238569"/>
                <a:ext cx="1736111" cy="213381"/>
              </a:xfrm>
              <a:custGeom>
                <a:avLst/>
                <a:gdLst>
                  <a:gd name="connsiteX0" fmla="*/ 4 w 1736111"/>
                  <a:gd name="connsiteY0" fmla="*/ 214040 h 213381"/>
                  <a:gd name="connsiteX1" fmla="*/ 4 w 1736111"/>
                  <a:gd name="connsiteY1" fmla="*/ 658 h 213381"/>
                  <a:gd name="connsiteX2" fmla="*/ 1736115 w 1736111"/>
                  <a:gd name="connsiteY2" fmla="*/ 658 h 213381"/>
                  <a:gd name="connsiteX3" fmla="*/ 1736115 w 1736111"/>
                  <a:gd name="connsiteY3" fmla="*/ 214040 h 213381"/>
                  <a:gd name="connsiteX4" fmla="*/ 4 w 1736111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6111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1736115" y="658"/>
                    </a:lnTo>
                    <a:lnTo>
                      <a:pt x="1736115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9" name="Textfeld 198">
                <a:extLst>
                  <a:ext uri="{FF2B5EF4-FFF2-40B4-BE49-F238E27FC236}">
                    <a16:creationId xmlns:a16="http://schemas.microsoft.com/office/drawing/2014/main" id="{5389C00E-5FAC-4674-805E-87E714365BD8}"/>
                  </a:ext>
                </a:extLst>
              </p:cNvPr>
              <p:cNvSpPr txBox="1"/>
              <p:nvPr/>
            </p:nvSpPr>
            <p:spPr>
              <a:xfrm>
                <a:off x="5956073" y="8229705"/>
                <a:ext cx="687225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concerned</a:t>
                </a:r>
              </a:p>
            </p:txBody>
          </p:sp>
          <p:sp>
            <p:nvSpPr>
              <p:cNvPr id="200" name="Freihandform: Form 199">
                <a:extLst>
                  <a:ext uri="{FF2B5EF4-FFF2-40B4-BE49-F238E27FC236}">
                    <a16:creationId xmlns:a16="http://schemas.microsoft.com/office/drawing/2014/main" id="{D7B5B31B-502B-4570-B297-9FB15B374A5C}"/>
                  </a:ext>
                </a:extLst>
              </p:cNvPr>
              <p:cNvSpPr/>
              <p:nvPr/>
            </p:nvSpPr>
            <p:spPr>
              <a:xfrm>
                <a:off x="5591662" y="8471349"/>
                <a:ext cx="387957" cy="213381"/>
              </a:xfrm>
              <a:custGeom>
                <a:avLst/>
                <a:gdLst>
                  <a:gd name="connsiteX0" fmla="*/ 4 w 387957"/>
                  <a:gd name="connsiteY0" fmla="*/ 214040 h 213381"/>
                  <a:gd name="connsiteX1" fmla="*/ 4 w 387957"/>
                  <a:gd name="connsiteY1" fmla="*/ 658 h 213381"/>
                  <a:gd name="connsiteX2" fmla="*/ 387962 w 387957"/>
                  <a:gd name="connsiteY2" fmla="*/ 658 h 213381"/>
                  <a:gd name="connsiteX3" fmla="*/ 387962 w 387957"/>
                  <a:gd name="connsiteY3" fmla="*/ 214040 h 213381"/>
                  <a:gd name="connsiteX4" fmla="*/ 4 w 387957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7957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387962" y="658"/>
                    </a:lnTo>
                    <a:lnTo>
                      <a:pt x="387962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1" name="Textfeld 200">
                <a:extLst>
                  <a:ext uri="{FF2B5EF4-FFF2-40B4-BE49-F238E27FC236}">
                    <a16:creationId xmlns:a16="http://schemas.microsoft.com/office/drawing/2014/main" id="{7BB7ABF2-54A9-43A3-AF30-92656AE8A03A}"/>
                  </a:ext>
                </a:extLst>
              </p:cNvPr>
              <p:cNvSpPr txBox="1"/>
              <p:nvPr/>
            </p:nvSpPr>
            <p:spPr>
              <a:xfrm>
                <a:off x="5548717" y="8462485"/>
                <a:ext cx="357461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P43</a:t>
                </a:r>
              </a:p>
            </p:txBody>
          </p:sp>
          <p:sp>
            <p:nvSpPr>
              <p:cNvPr id="202" name="Freihandform: Form 201">
                <a:extLst>
                  <a:ext uri="{FF2B5EF4-FFF2-40B4-BE49-F238E27FC236}">
                    <a16:creationId xmlns:a16="http://schemas.microsoft.com/office/drawing/2014/main" id="{0F2D371F-EE16-4667-B610-2E781D2B6A5F}"/>
                  </a:ext>
                </a:extLst>
              </p:cNvPr>
              <p:cNvSpPr/>
              <p:nvPr/>
            </p:nvSpPr>
            <p:spPr>
              <a:xfrm>
                <a:off x="5999018" y="8471349"/>
                <a:ext cx="1736111" cy="213381"/>
              </a:xfrm>
              <a:custGeom>
                <a:avLst/>
                <a:gdLst>
                  <a:gd name="connsiteX0" fmla="*/ 4 w 1736111"/>
                  <a:gd name="connsiteY0" fmla="*/ 214040 h 213381"/>
                  <a:gd name="connsiteX1" fmla="*/ 4 w 1736111"/>
                  <a:gd name="connsiteY1" fmla="*/ 658 h 213381"/>
                  <a:gd name="connsiteX2" fmla="*/ 1736115 w 1736111"/>
                  <a:gd name="connsiteY2" fmla="*/ 658 h 213381"/>
                  <a:gd name="connsiteX3" fmla="*/ 1736115 w 1736111"/>
                  <a:gd name="connsiteY3" fmla="*/ 214040 h 213381"/>
                  <a:gd name="connsiteX4" fmla="*/ 4 w 1736111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6111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1736115" y="658"/>
                    </a:lnTo>
                    <a:lnTo>
                      <a:pt x="1736115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3" name="Textfeld 202">
                <a:extLst>
                  <a:ext uri="{FF2B5EF4-FFF2-40B4-BE49-F238E27FC236}">
                    <a16:creationId xmlns:a16="http://schemas.microsoft.com/office/drawing/2014/main" id="{EF7BE332-AE15-4215-B5DA-2CC572315D31}"/>
                  </a:ext>
                </a:extLst>
              </p:cNvPr>
              <p:cNvSpPr txBox="1"/>
              <p:nvPr/>
            </p:nvSpPr>
            <p:spPr>
              <a:xfrm>
                <a:off x="5956073" y="8462485"/>
                <a:ext cx="852107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has dimension</a:t>
                </a:r>
              </a:p>
            </p:txBody>
          </p:sp>
          <p:sp>
            <p:nvSpPr>
              <p:cNvPr id="204" name="Freihandform: Form 203">
                <a:extLst>
                  <a:ext uri="{FF2B5EF4-FFF2-40B4-BE49-F238E27FC236}">
                    <a16:creationId xmlns:a16="http://schemas.microsoft.com/office/drawing/2014/main" id="{6EC2EA90-FF20-4584-8C5E-1DD54594F4FF}"/>
                  </a:ext>
                </a:extLst>
              </p:cNvPr>
              <p:cNvSpPr/>
              <p:nvPr/>
            </p:nvSpPr>
            <p:spPr>
              <a:xfrm>
                <a:off x="5591662" y="8704128"/>
                <a:ext cx="387957" cy="213381"/>
              </a:xfrm>
              <a:custGeom>
                <a:avLst/>
                <a:gdLst>
                  <a:gd name="connsiteX0" fmla="*/ 4 w 387957"/>
                  <a:gd name="connsiteY0" fmla="*/ 214040 h 213381"/>
                  <a:gd name="connsiteX1" fmla="*/ 4 w 387957"/>
                  <a:gd name="connsiteY1" fmla="*/ 658 h 213381"/>
                  <a:gd name="connsiteX2" fmla="*/ 387962 w 387957"/>
                  <a:gd name="connsiteY2" fmla="*/ 658 h 213381"/>
                  <a:gd name="connsiteX3" fmla="*/ 387962 w 387957"/>
                  <a:gd name="connsiteY3" fmla="*/ 214040 h 213381"/>
                  <a:gd name="connsiteX4" fmla="*/ 4 w 387957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7957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387962" y="658"/>
                    </a:lnTo>
                    <a:lnTo>
                      <a:pt x="387962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" name="Textfeld 204">
                <a:extLst>
                  <a:ext uri="{FF2B5EF4-FFF2-40B4-BE49-F238E27FC236}">
                    <a16:creationId xmlns:a16="http://schemas.microsoft.com/office/drawing/2014/main" id="{961CB022-9F9A-4E60-A58A-314A1BA3F65E}"/>
                  </a:ext>
                </a:extLst>
              </p:cNvPr>
              <p:cNvSpPr txBox="1"/>
              <p:nvPr/>
            </p:nvSpPr>
            <p:spPr>
              <a:xfrm>
                <a:off x="5548717" y="8695265"/>
                <a:ext cx="357461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P46</a:t>
                </a:r>
              </a:p>
            </p:txBody>
          </p:sp>
          <p:sp>
            <p:nvSpPr>
              <p:cNvPr id="206" name="Freihandform: Form 205">
                <a:extLst>
                  <a:ext uri="{FF2B5EF4-FFF2-40B4-BE49-F238E27FC236}">
                    <a16:creationId xmlns:a16="http://schemas.microsoft.com/office/drawing/2014/main" id="{0455E1CF-0329-48FD-87FA-D1047F77EA5F}"/>
                  </a:ext>
                </a:extLst>
              </p:cNvPr>
              <p:cNvSpPr/>
              <p:nvPr/>
            </p:nvSpPr>
            <p:spPr>
              <a:xfrm>
                <a:off x="5999018" y="8704128"/>
                <a:ext cx="1736111" cy="213381"/>
              </a:xfrm>
              <a:custGeom>
                <a:avLst/>
                <a:gdLst>
                  <a:gd name="connsiteX0" fmla="*/ 4 w 1736111"/>
                  <a:gd name="connsiteY0" fmla="*/ 214040 h 213381"/>
                  <a:gd name="connsiteX1" fmla="*/ 4 w 1736111"/>
                  <a:gd name="connsiteY1" fmla="*/ 658 h 213381"/>
                  <a:gd name="connsiteX2" fmla="*/ 1736115 w 1736111"/>
                  <a:gd name="connsiteY2" fmla="*/ 658 h 213381"/>
                  <a:gd name="connsiteX3" fmla="*/ 1736115 w 1736111"/>
                  <a:gd name="connsiteY3" fmla="*/ 214040 h 213381"/>
                  <a:gd name="connsiteX4" fmla="*/ 4 w 1736111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6111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1736115" y="658"/>
                    </a:lnTo>
                    <a:lnTo>
                      <a:pt x="1736115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" name="Textfeld 206">
                <a:extLst>
                  <a:ext uri="{FF2B5EF4-FFF2-40B4-BE49-F238E27FC236}">
                    <a16:creationId xmlns:a16="http://schemas.microsoft.com/office/drawing/2014/main" id="{E08AD77B-3F86-4BD1-99E6-428915727FFB}"/>
                  </a:ext>
                </a:extLst>
              </p:cNvPr>
              <p:cNvSpPr txBox="1"/>
              <p:nvPr/>
            </p:nvSpPr>
            <p:spPr>
              <a:xfrm>
                <a:off x="5956073" y="8695265"/>
                <a:ext cx="900601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is composed of</a:t>
                </a:r>
              </a:p>
            </p:txBody>
          </p:sp>
          <p:sp>
            <p:nvSpPr>
              <p:cNvPr id="208" name="Freihandform: Form 207">
                <a:extLst>
                  <a:ext uri="{FF2B5EF4-FFF2-40B4-BE49-F238E27FC236}">
                    <a16:creationId xmlns:a16="http://schemas.microsoft.com/office/drawing/2014/main" id="{7A2B6802-3D68-46DF-AE58-07C90C92F820}"/>
                  </a:ext>
                </a:extLst>
              </p:cNvPr>
              <p:cNvSpPr/>
              <p:nvPr/>
            </p:nvSpPr>
            <p:spPr>
              <a:xfrm>
                <a:off x="5591662" y="8936908"/>
                <a:ext cx="387957" cy="213381"/>
              </a:xfrm>
              <a:custGeom>
                <a:avLst/>
                <a:gdLst>
                  <a:gd name="connsiteX0" fmla="*/ 4 w 387957"/>
                  <a:gd name="connsiteY0" fmla="*/ 214040 h 213381"/>
                  <a:gd name="connsiteX1" fmla="*/ 4 w 387957"/>
                  <a:gd name="connsiteY1" fmla="*/ 658 h 213381"/>
                  <a:gd name="connsiteX2" fmla="*/ 387962 w 387957"/>
                  <a:gd name="connsiteY2" fmla="*/ 658 h 213381"/>
                  <a:gd name="connsiteX3" fmla="*/ 387962 w 387957"/>
                  <a:gd name="connsiteY3" fmla="*/ 214040 h 213381"/>
                  <a:gd name="connsiteX4" fmla="*/ 4 w 387957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7957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387962" y="658"/>
                    </a:lnTo>
                    <a:lnTo>
                      <a:pt x="387962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" name="Textfeld 208">
                <a:extLst>
                  <a:ext uri="{FF2B5EF4-FFF2-40B4-BE49-F238E27FC236}">
                    <a16:creationId xmlns:a16="http://schemas.microsoft.com/office/drawing/2014/main" id="{2E5BD216-00A7-45CF-87CB-9096AC8C8181}"/>
                  </a:ext>
                </a:extLst>
              </p:cNvPr>
              <p:cNvSpPr txBox="1"/>
              <p:nvPr/>
            </p:nvSpPr>
            <p:spPr>
              <a:xfrm>
                <a:off x="5548717" y="8928045"/>
                <a:ext cx="357461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P53</a:t>
                </a:r>
              </a:p>
            </p:txBody>
          </p:sp>
          <p:sp>
            <p:nvSpPr>
              <p:cNvPr id="210" name="Freihandform: Form 209">
                <a:extLst>
                  <a:ext uri="{FF2B5EF4-FFF2-40B4-BE49-F238E27FC236}">
                    <a16:creationId xmlns:a16="http://schemas.microsoft.com/office/drawing/2014/main" id="{42C5159D-F0EF-4B95-9DD9-E5C5A31A5E9C}"/>
                  </a:ext>
                </a:extLst>
              </p:cNvPr>
              <p:cNvSpPr/>
              <p:nvPr/>
            </p:nvSpPr>
            <p:spPr>
              <a:xfrm>
                <a:off x="5999018" y="8936908"/>
                <a:ext cx="1736111" cy="213381"/>
              </a:xfrm>
              <a:custGeom>
                <a:avLst/>
                <a:gdLst>
                  <a:gd name="connsiteX0" fmla="*/ 4 w 1736111"/>
                  <a:gd name="connsiteY0" fmla="*/ 214040 h 213381"/>
                  <a:gd name="connsiteX1" fmla="*/ 4 w 1736111"/>
                  <a:gd name="connsiteY1" fmla="*/ 658 h 213381"/>
                  <a:gd name="connsiteX2" fmla="*/ 1736115 w 1736111"/>
                  <a:gd name="connsiteY2" fmla="*/ 658 h 213381"/>
                  <a:gd name="connsiteX3" fmla="*/ 1736115 w 1736111"/>
                  <a:gd name="connsiteY3" fmla="*/ 214040 h 213381"/>
                  <a:gd name="connsiteX4" fmla="*/ 4 w 1736111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6111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1736115" y="658"/>
                    </a:lnTo>
                    <a:lnTo>
                      <a:pt x="1736115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" name="Textfeld 210">
                <a:extLst>
                  <a:ext uri="{FF2B5EF4-FFF2-40B4-BE49-F238E27FC236}">
                    <a16:creationId xmlns:a16="http://schemas.microsoft.com/office/drawing/2014/main" id="{CAE3AE2B-FB83-4D77-84C6-6E7C2364B81A}"/>
                  </a:ext>
                </a:extLst>
              </p:cNvPr>
              <p:cNvSpPr txBox="1"/>
              <p:nvPr/>
            </p:nvSpPr>
            <p:spPr>
              <a:xfrm>
                <a:off x="5956073" y="8928045"/>
                <a:ext cx="1579528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has former or current location</a:t>
                </a:r>
              </a:p>
            </p:txBody>
          </p:sp>
          <p:sp>
            <p:nvSpPr>
              <p:cNvPr id="212" name="Freihandform: Form 211">
                <a:extLst>
                  <a:ext uri="{FF2B5EF4-FFF2-40B4-BE49-F238E27FC236}">
                    <a16:creationId xmlns:a16="http://schemas.microsoft.com/office/drawing/2014/main" id="{B9CEC432-E03E-4546-B3C2-380D918FAD00}"/>
                  </a:ext>
                </a:extLst>
              </p:cNvPr>
              <p:cNvSpPr/>
              <p:nvPr/>
            </p:nvSpPr>
            <p:spPr>
              <a:xfrm>
                <a:off x="5591662" y="9169688"/>
                <a:ext cx="387957" cy="213381"/>
              </a:xfrm>
              <a:custGeom>
                <a:avLst/>
                <a:gdLst>
                  <a:gd name="connsiteX0" fmla="*/ 4 w 387957"/>
                  <a:gd name="connsiteY0" fmla="*/ 214040 h 213381"/>
                  <a:gd name="connsiteX1" fmla="*/ 4 w 387957"/>
                  <a:gd name="connsiteY1" fmla="*/ 658 h 213381"/>
                  <a:gd name="connsiteX2" fmla="*/ 387962 w 387957"/>
                  <a:gd name="connsiteY2" fmla="*/ 658 h 213381"/>
                  <a:gd name="connsiteX3" fmla="*/ 387962 w 387957"/>
                  <a:gd name="connsiteY3" fmla="*/ 214040 h 213381"/>
                  <a:gd name="connsiteX4" fmla="*/ 4 w 387957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7957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387962" y="658"/>
                    </a:lnTo>
                    <a:lnTo>
                      <a:pt x="387962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" name="Textfeld 212">
                <a:extLst>
                  <a:ext uri="{FF2B5EF4-FFF2-40B4-BE49-F238E27FC236}">
                    <a16:creationId xmlns:a16="http://schemas.microsoft.com/office/drawing/2014/main" id="{1D6F1605-E412-430E-9E94-6529C56F3371}"/>
                  </a:ext>
                </a:extLst>
              </p:cNvPr>
              <p:cNvSpPr txBox="1"/>
              <p:nvPr/>
            </p:nvSpPr>
            <p:spPr>
              <a:xfrm>
                <a:off x="5548717" y="9160825"/>
                <a:ext cx="415654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P128</a:t>
                </a:r>
              </a:p>
            </p:txBody>
          </p:sp>
          <p:sp>
            <p:nvSpPr>
              <p:cNvPr id="214" name="Freihandform: Form 213">
                <a:extLst>
                  <a:ext uri="{FF2B5EF4-FFF2-40B4-BE49-F238E27FC236}">
                    <a16:creationId xmlns:a16="http://schemas.microsoft.com/office/drawing/2014/main" id="{F835C1C1-5B31-46C6-B69E-918A8D426D80}"/>
                  </a:ext>
                </a:extLst>
              </p:cNvPr>
              <p:cNvSpPr/>
              <p:nvPr/>
            </p:nvSpPr>
            <p:spPr>
              <a:xfrm>
                <a:off x="5999018" y="9169688"/>
                <a:ext cx="1736111" cy="213381"/>
              </a:xfrm>
              <a:custGeom>
                <a:avLst/>
                <a:gdLst>
                  <a:gd name="connsiteX0" fmla="*/ 4 w 1736111"/>
                  <a:gd name="connsiteY0" fmla="*/ 214040 h 213381"/>
                  <a:gd name="connsiteX1" fmla="*/ 4 w 1736111"/>
                  <a:gd name="connsiteY1" fmla="*/ 658 h 213381"/>
                  <a:gd name="connsiteX2" fmla="*/ 1736115 w 1736111"/>
                  <a:gd name="connsiteY2" fmla="*/ 658 h 213381"/>
                  <a:gd name="connsiteX3" fmla="*/ 1736115 w 1736111"/>
                  <a:gd name="connsiteY3" fmla="*/ 214040 h 213381"/>
                  <a:gd name="connsiteX4" fmla="*/ 4 w 1736111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6111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1736115" y="658"/>
                    </a:lnTo>
                    <a:lnTo>
                      <a:pt x="1736115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" name="Textfeld 214">
                <a:extLst>
                  <a:ext uri="{FF2B5EF4-FFF2-40B4-BE49-F238E27FC236}">
                    <a16:creationId xmlns:a16="http://schemas.microsoft.com/office/drawing/2014/main" id="{4FEC2849-7D4D-4809-8D9A-234526753F5D}"/>
                  </a:ext>
                </a:extLst>
              </p:cNvPr>
              <p:cNvSpPr txBox="1"/>
              <p:nvPr/>
            </p:nvSpPr>
            <p:spPr>
              <a:xfrm>
                <a:off x="5956073" y="9160825"/>
                <a:ext cx="512644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carries</a:t>
                </a:r>
              </a:p>
            </p:txBody>
          </p:sp>
        </p:grpSp>
        <p:grpSp>
          <p:nvGrpSpPr>
            <p:cNvPr id="216" name="Grafik 164">
              <a:extLst>
                <a:ext uri="{FF2B5EF4-FFF2-40B4-BE49-F238E27FC236}">
                  <a16:creationId xmlns:a16="http://schemas.microsoft.com/office/drawing/2014/main" id="{6CBE42D9-6BF1-4AC9-AFE1-487E94FD70C0}"/>
                </a:ext>
              </a:extLst>
            </p:cNvPr>
            <p:cNvGrpSpPr/>
            <p:nvPr/>
          </p:nvGrpSpPr>
          <p:grpSpPr>
            <a:xfrm>
              <a:off x="10703006" y="5493705"/>
              <a:ext cx="1377250" cy="504356"/>
              <a:chOff x="10703006" y="5493705"/>
              <a:chExt cx="1377250" cy="504356"/>
            </a:xfrm>
          </p:grpSpPr>
          <p:sp>
            <p:nvSpPr>
              <p:cNvPr id="217" name="Freihandform: Form 216">
                <a:extLst>
                  <a:ext uri="{FF2B5EF4-FFF2-40B4-BE49-F238E27FC236}">
                    <a16:creationId xmlns:a16="http://schemas.microsoft.com/office/drawing/2014/main" id="{017E6DDE-1F66-4592-B509-18A8F6ACE58D}"/>
                  </a:ext>
                </a:extLst>
              </p:cNvPr>
              <p:cNvSpPr/>
              <p:nvPr/>
            </p:nvSpPr>
            <p:spPr>
              <a:xfrm>
                <a:off x="10703006" y="5493705"/>
                <a:ext cx="1377250" cy="504356"/>
              </a:xfrm>
              <a:custGeom>
                <a:avLst/>
                <a:gdLst>
                  <a:gd name="connsiteX0" fmla="*/ 4 w 1377250"/>
                  <a:gd name="connsiteY0" fmla="*/ 505014 h 504356"/>
                  <a:gd name="connsiteX1" fmla="*/ 4 w 1377250"/>
                  <a:gd name="connsiteY1" fmla="*/ 658 h 504356"/>
                  <a:gd name="connsiteX2" fmla="*/ 1377254 w 1377250"/>
                  <a:gd name="connsiteY2" fmla="*/ 658 h 504356"/>
                  <a:gd name="connsiteX3" fmla="*/ 1377254 w 1377250"/>
                  <a:gd name="connsiteY3" fmla="*/ 505014 h 504356"/>
                  <a:gd name="connsiteX4" fmla="*/ 4 w 1377250"/>
                  <a:gd name="connsiteY4" fmla="*/ 505014 h 504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7250" h="504356">
                    <a:moveTo>
                      <a:pt x="4" y="505014"/>
                    </a:moveTo>
                    <a:lnTo>
                      <a:pt x="4" y="658"/>
                    </a:lnTo>
                    <a:lnTo>
                      <a:pt x="1377254" y="658"/>
                    </a:lnTo>
                    <a:lnTo>
                      <a:pt x="1377254" y="505014"/>
                    </a:lnTo>
                    <a:lnTo>
                      <a:pt x="4" y="505014"/>
                    </a:lnTo>
                    <a:close/>
                  </a:path>
                </a:pathLst>
              </a:custGeom>
              <a:solidFill>
                <a:srgbClr val="06B67E">
                  <a:alpha val="67000"/>
                </a:srgbClr>
              </a:solidFill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8" name="Textfeld 217">
                <a:extLst>
                  <a:ext uri="{FF2B5EF4-FFF2-40B4-BE49-F238E27FC236}">
                    <a16:creationId xmlns:a16="http://schemas.microsoft.com/office/drawing/2014/main" id="{735A0EEB-F47C-4B46-B063-531D15187C95}"/>
                  </a:ext>
                </a:extLst>
              </p:cNvPr>
              <p:cNvSpPr txBox="1"/>
              <p:nvPr/>
            </p:nvSpPr>
            <p:spPr>
              <a:xfrm>
                <a:off x="10689158" y="5475143"/>
                <a:ext cx="1240064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E28 Conceptual Object</a:t>
                </a:r>
              </a:p>
            </p:txBody>
          </p:sp>
          <p:sp>
            <p:nvSpPr>
              <p:cNvPr id="219" name="Textfeld 218">
                <a:extLst>
                  <a:ext uri="{FF2B5EF4-FFF2-40B4-BE49-F238E27FC236}">
                    <a16:creationId xmlns:a16="http://schemas.microsoft.com/office/drawing/2014/main" id="{0E54CFB4-BA60-4724-9BED-B3A0AFCF32B5}"/>
                  </a:ext>
                </a:extLst>
              </p:cNvPr>
              <p:cNvSpPr txBox="1"/>
              <p:nvPr/>
            </p:nvSpPr>
            <p:spPr>
              <a:xfrm>
                <a:off x="11106212" y="5591533"/>
                <a:ext cx="493246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(1647)</a:t>
                </a:r>
              </a:p>
            </p:txBody>
          </p:sp>
          <p:sp>
            <p:nvSpPr>
              <p:cNvPr id="220" name="Freihandform: Form 219">
                <a:extLst>
                  <a:ext uri="{FF2B5EF4-FFF2-40B4-BE49-F238E27FC236}">
                    <a16:creationId xmlns:a16="http://schemas.microsoft.com/office/drawing/2014/main" id="{28E030EF-97A9-448A-B674-290E20790A66}"/>
                  </a:ext>
                </a:extLst>
              </p:cNvPr>
              <p:cNvSpPr/>
              <p:nvPr/>
            </p:nvSpPr>
            <p:spPr>
              <a:xfrm>
                <a:off x="10703006" y="5804079"/>
                <a:ext cx="1377250" cy="9699"/>
              </a:xfrm>
              <a:custGeom>
                <a:avLst/>
                <a:gdLst>
                  <a:gd name="connsiteX0" fmla="*/ 4 w 1377250"/>
                  <a:gd name="connsiteY0" fmla="*/ 658 h 9699"/>
                  <a:gd name="connsiteX1" fmla="*/ 1377254 w 1377250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77250" h="9699">
                    <a:moveTo>
                      <a:pt x="4" y="658"/>
                    </a:moveTo>
                    <a:lnTo>
                      <a:pt x="1377254" y="658"/>
                    </a:lnTo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1" name="Textfeld 220">
                <a:extLst>
                  <a:ext uri="{FF2B5EF4-FFF2-40B4-BE49-F238E27FC236}">
                    <a16:creationId xmlns:a16="http://schemas.microsoft.com/office/drawing/2014/main" id="{C93C6D7E-89E6-4B63-872C-BF1A48AF5E74}"/>
                  </a:ext>
                </a:extLst>
              </p:cNvPr>
              <p:cNvSpPr txBox="1"/>
              <p:nvPr/>
            </p:nvSpPr>
            <p:spPr>
              <a:xfrm>
                <a:off x="10975276" y="5785516"/>
                <a:ext cx="745418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OrangUtang</a:t>
                </a:r>
              </a:p>
            </p:txBody>
          </p:sp>
        </p:grpSp>
        <p:grpSp>
          <p:nvGrpSpPr>
            <p:cNvPr id="222" name="Grafik 164">
              <a:extLst>
                <a:ext uri="{FF2B5EF4-FFF2-40B4-BE49-F238E27FC236}">
                  <a16:creationId xmlns:a16="http://schemas.microsoft.com/office/drawing/2014/main" id="{10DBBDAD-E476-40A4-AAB7-78D4C38E1A14}"/>
                </a:ext>
              </a:extLst>
            </p:cNvPr>
            <p:cNvGrpSpPr/>
            <p:nvPr/>
          </p:nvGrpSpPr>
          <p:grpSpPr>
            <a:xfrm>
              <a:off x="8389808" y="4834162"/>
              <a:ext cx="1270561" cy="504356"/>
              <a:chOff x="8389808" y="4834162"/>
              <a:chExt cx="1270561" cy="504356"/>
            </a:xfrm>
          </p:grpSpPr>
          <p:sp>
            <p:nvSpPr>
              <p:cNvPr id="223" name="Freihandform: Form 222">
                <a:extLst>
                  <a:ext uri="{FF2B5EF4-FFF2-40B4-BE49-F238E27FC236}">
                    <a16:creationId xmlns:a16="http://schemas.microsoft.com/office/drawing/2014/main" id="{41B9AC97-4359-4A31-852A-B64C911A9B00}"/>
                  </a:ext>
                </a:extLst>
              </p:cNvPr>
              <p:cNvSpPr/>
              <p:nvPr/>
            </p:nvSpPr>
            <p:spPr>
              <a:xfrm>
                <a:off x="8389808" y="4834162"/>
                <a:ext cx="1270561" cy="504356"/>
              </a:xfrm>
              <a:custGeom>
                <a:avLst/>
                <a:gdLst>
                  <a:gd name="connsiteX0" fmla="*/ 4 w 1270561"/>
                  <a:gd name="connsiteY0" fmla="*/ 505014 h 504356"/>
                  <a:gd name="connsiteX1" fmla="*/ 4 w 1270561"/>
                  <a:gd name="connsiteY1" fmla="*/ 658 h 504356"/>
                  <a:gd name="connsiteX2" fmla="*/ 1270566 w 1270561"/>
                  <a:gd name="connsiteY2" fmla="*/ 658 h 504356"/>
                  <a:gd name="connsiteX3" fmla="*/ 1270566 w 1270561"/>
                  <a:gd name="connsiteY3" fmla="*/ 505014 h 504356"/>
                  <a:gd name="connsiteX4" fmla="*/ 4 w 1270561"/>
                  <a:gd name="connsiteY4" fmla="*/ 505014 h 504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0561" h="504356">
                    <a:moveTo>
                      <a:pt x="4" y="505014"/>
                    </a:moveTo>
                    <a:lnTo>
                      <a:pt x="4" y="658"/>
                    </a:lnTo>
                    <a:lnTo>
                      <a:pt x="1270566" y="658"/>
                    </a:lnTo>
                    <a:lnTo>
                      <a:pt x="1270566" y="505014"/>
                    </a:lnTo>
                    <a:lnTo>
                      <a:pt x="4" y="505014"/>
                    </a:lnTo>
                    <a:close/>
                  </a:path>
                </a:pathLst>
              </a:custGeom>
              <a:solidFill>
                <a:srgbClr val="5A50C4">
                  <a:alpha val="67000"/>
                </a:srgbClr>
              </a:solidFill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4" name="Textfeld 223">
                <a:extLst>
                  <a:ext uri="{FF2B5EF4-FFF2-40B4-BE49-F238E27FC236}">
                    <a16:creationId xmlns:a16="http://schemas.microsoft.com/office/drawing/2014/main" id="{963B53BC-F19A-476B-9F20-F2D7A8341B10}"/>
                  </a:ext>
                </a:extLst>
              </p:cNvPr>
              <p:cNvSpPr txBox="1"/>
              <p:nvPr/>
            </p:nvSpPr>
            <p:spPr>
              <a:xfrm>
                <a:off x="8375959" y="4815600"/>
                <a:ext cx="1152774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E20 Biological Object</a:t>
                </a:r>
              </a:p>
            </p:txBody>
          </p:sp>
          <p:sp>
            <p:nvSpPr>
              <p:cNvPr id="225" name="Textfeld 224">
                <a:extLst>
                  <a:ext uri="{FF2B5EF4-FFF2-40B4-BE49-F238E27FC236}">
                    <a16:creationId xmlns:a16="http://schemas.microsoft.com/office/drawing/2014/main" id="{0F527863-8FF5-4BDB-9336-D33770F4C467}"/>
                  </a:ext>
                </a:extLst>
              </p:cNvPr>
              <p:cNvSpPr txBox="1"/>
              <p:nvPr/>
            </p:nvSpPr>
            <p:spPr>
              <a:xfrm>
                <a:off x="8739670" y="4931990"/>
                <a:ext cx="493246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(1648)</a:t>
                </a:r>
              </a:p>
            </p:txBody>
          </p:sp>
          <p:sp>
            <p:nvSpPr>
              <p:cNvPr id="226" name="Freihandform: Form 225">
                <a:extLst>
                  <a:ext uri="{FF2B5EF4-FFF2-40B4-BE49-F238E27FC236}">
                    <a16:creationId xmlns:a16="http://schemas.microsoft.com/office/drawing/2014/main" id="{6596DB01-CAD0-4675-9E4A-031C1EFA46FD}"/>
                  </a:ext>
                </a:extLst>
              </p:cNvPr>
              <p:cNvSpPr/>
              <p:nvPr/>
            </p:nvSpPr>
            <p:spPr>
              <a:xfrm>
                <a:off x="8389808" y="5144536"/>
                <a:ext cx="1270561" cy="9699"/>
              </a:xfrm>
              <a:custGeom>
                <a:avLst/>
                <a:gdLst>
                  <a:gd name="connsiteX0" fmla="*/ 4 w 1270561"/>
                  <a:gd name="connsiteY0" fmla="*/ 658 h 9699"/>
                  <a:gd name="connsiteX1" fmla="*/ 1270566 w 1270561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561" h="9699">
                    <a:moveTo>
                      <a:pt x="4" y="658"/>
                    </a:moveTo>
                    <a:lnTo>
                      <a:pt x="1270566" y="658"/>
                    </a:lnTo>
                  </a:path>
                </a:pathLst>
              </a:custGeom>
              <a:noFill/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7" name="Textfeld 226">
                <a:extLst>
                  <a:ext uri="{FF2B5EF4-FFF2-40B4-BE49-F238E27FC236}">
                    <a16:creationId xmlns:a16="http://schemas.microsoft.com/office/drawing/2014/main" id="{C04DA724-43DC-4B80-9B56-94626F700843}"/>
                  </a:ext>
                </a:extLst>
              </p:cNvPr>
              <p:cNvSpPr txBox="1"/>
              <p:nvPr/>
            </p:nvSpPr>
            <p:spPr>
              <a:xfrm>
                <a:off x="8826960" y="5125973"/>
                <a:ext cx="376858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felle</a:t>
                </a:r>
              </a:p>
            </p:txBody>
          </p:sp>
        </p:grpSp>
        <p:grpSp>
          <p:nvGrpSpPr>
            <p:cNvPr id="228" name="Grafik 164">
              <a:extLst>
                <a:ext uri="{FF2B5EF4-FFF2-40B4-BE49-F238E27FC236}">
                  <a16:creationId xmlns:a16="http://schemas.microsoft.com/office/drawing/2014/main" id="{ACEA88EA-4D46-4AAD-B506-F371DFE7C4C3}"/>
                </a:ext>
              </a:extLst>
            </p:cNvPr>
            <p:cNvGrpSpPr/>
            <p:nvPr/>
          </p:nvGrpSpPr>
          <p:grpSpPr>
            <a:xfrm>
              <a:off x="9661824" y="5142887"/>
              <a:ext cx="1181816" cy="347909"/>
              <a:chOff x="9661824" y="5142887"/>
              <a:chExt cx="1181816" cy="347909"/>
            </a:xfrm>
          </p:grpSpPr>
          <p:sp>
            <p:nvSpPr>
              <p:cNvPr id="229" name="Freihandform: Form 228">
                <a:extLst>
                  <a:ext uri="{FF2B5EF4-FFF2-40B4-BE49-F238E27FC236}">
                    <a16:creationId xmlns:a16="http://schemas.microsoft.com/office/drawing/2014/main" id="{479CAE1E-A3D6-4A6F-9724-E83B5EF0070F}"/>
                  </a:ext>
                </a:extLst>
              </p:cNvPr>
              <p:cNvSpPr/>
              <p:nvPr/>
            </p:nvSpPr>
            <p:spPr>
              <a:xfrm>
                <a:off x="9661824" y="5152586"/>
                <a:ext cx="1147870" cy="241218"/>
              </a:xfrm>
              <a:custGeom>
                <a:avLst/>
                <a:gdLst>
                  <a:gd name="connsiteX0" fmla="*/ 4 w 1147870"/>
                  <a:gd name="connsiteY0" fmla="*/ 658 h 241218"/>
                  <a:gd name="connsiteX1" fmla="*/ 1147874 w 1147870"/>
                  <a:gd name="connsiteY1" fmla="*/ 658 h 241218"/>
                  <a:gd name="connsiteX2" fmla="*/ 1147874 w 1147870"/>
                  <a:gd name="connsiteY2" fmla="*/ 241876 h 241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47870" h="241218">
                    <a:moveTo>
                      <a:pt x="4" y="658"/>
                    </a:moveTo>
                    <a:cubicBezTo>
                      <a:pt x="512496" y="658"/>
                      <a:pt x="1147874" y="658"/>
                      <a:pt x="1147874" y="658"/>
                    </a:cubicBezTo>
                    <a:cubicBezTo>
                      <a:pt x="1147874" y="658"/>
                      <a:pt x="1147874" y="241876"/>
                      <a:pt x="1147874" y="241876"/>
                    </a:cubicBezTo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0" name="Freihandform: Form 229">
                <a:extLst>
                  <a:ext uri="{FF2B5EF4-FFF2-40B4-BE49-F238E27FC236}">
                    <a16:creationId xmlns:a16="http://schemas.microsoft.com/office/drawing/2014/main" id="{F4E82236-FFF4-45C6-879E-6B3AD72D9E87}"/>
                  </a:ext>
                </a:extLst>
              </p:cNvPr>
              <p:cNvSpPr/>
              <p:nvPr/>
            </p:nvSpPr>
            <p:spPr>
              <a:xfrm>
                <a:off x="10775748" y="5393804"/>
                <a:ext cx="67892" cy="96991"/>
              </a:xfrm>
              <a:custGeom>
                <a:avLst/>
                <a:gdLst>
                  <a:gd name="connsiteX0" fmla="*/ 67897 w 67892"/>
                  <a:gd name="connsiteY0" fmla="*/ 658 h 96991"/>
                  <a:gd name="connsiteX1" fmla="*/ 33950 w 67892"/>
                  <a:gd name="connsiteY1" fmla="*/ 97650 h 96991"/>
                  <a:gd name="connsiteX2" fmla="*/ 4 w 67892"/>
                  <a:gd name="connsiteY2" fmla="*/ 658 h 96991"/>
                  <a:gd name="connsiteX3" fmla="*/ 67897 w 67892"/>
                  <a:gd name="connsiteY3" fmla="*/ 658 h 96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892" h="96991">
                    <a:moveTo>
                      <a:pt x="67897" y="658"/>
                    </a:moveTo>
                    <a:lnTo>
                      <a:pt x="33950" y="97650"/>
                    </a:lnTo>
                    <a:lnTo>
                      <a:pt x="4" y="658"/>
                    </a:lnTo>
                    <a:lnTo>
                      <a:pt x="67897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1" name="Textfeld 230">
                <a:extLst>
                  <a:ext uri="{FF2B5EF4-FFF2-40B4-BE49-F238E27FC236}">
                    <a16:creationId xmlns:a16="http://schemas.microsoft.com/office/drawing/2014/main" id="{E7602560-0FC4-426C-9133-C859F6040F92}"/>
                  </a:ext>
                </a:extLst>
              </p:cNvPr>
              <p:cNvSpPr txBox="1"/>
              <p:nvPr/>
            </p:nvSpPr>
            <p:spPr>
              <a:xfrm>
                <a:off x="10022452" y="5097167"/>
                <a:ext cx="425353" cy="198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P128</a:t>
                </a:r>
              </a:p>
            </p:txBody>
          </p:sp>
        </p:grpSp>
        <p:grpSp>
          <p:nvGrpSpPr>
            <p:cNvPr id="232" name="Grafik 164">
              <a:extLst>
                <a:ext uri="{FF2B5EF4-FFF2-40B4-BE49-F238E27FC236}">
                  <a16:creationId xmlns:a16="http://schemas.microsoft.com/office/drawing/2014/main" id="{D99C4249-9E05-409E-A9FF-6C29DD73DE10}"/>
                </a:ext>
              </a:extLst>
            </p:cNvPr>
            <p:cNvGrpSpPr/>
            <p:nvPr/>
          </p:nvGrpSpPr>
          <p:grpSpPr>
            <a:xfrm>
              <a:off x="10911533" y="4805065"/>
              <a:ext cx="960195" cy="504356"/>
              <a:chOff x="10911533" y="4805065"/>
              <a:chExt cx="960195" cy="504356"/>
            </a:xfrm>
          </p:grpSpPr>
          <p:sp>
            <p:nvSpPr>
              <p:cNvPr id="233" name="Freihandform: Form 232">
                <a:extLst>
                  <a:ext uri="{FF2B5EF4-FFF2-40B4-BE49-F238E27FC236}">
                    <a16:creationId xmlns:a16="http://schemas.microsoft.com/office/drawing/2014/main" id="{FEC040FE-FF66-43E3-8FEA-00D47E2D9B0A}"/>
                  </a:ext>
                </a:extLst>
              </p:cNvPr>
              <p:cNvSpPr/>
              <p:nvPr/>
            </p:nvSpPr>
            <p:spPr>
              <a:xfrm>
                <a:off x="10911533" y="4805065"/>
                <a:ext cx="960195" cy="504356"/>
              </a:xfrm>
              <a:custGeom>
                <a:avLst/>
                <a:gdLst>
                  <a:gd name="connsiteX0" fmla="*/ 4 w 960195"/>
                  <a:gd name="connsiteY0" fmla="*/ 505014 h 504356"/>
                  <a:gd name="connsiteX1" fmla="*/ 4 w 960195"/>
                  <a:gd name="connsiteY1" fmla="*/ 658 h 504356"/>
                  <a:gd name="connsiteX2" fmla="*/ 960200 w 960195"/>
                  <a:gd name="connsiteY2" fmla="*/ 658 h 504356"/>
                  <a:gd name="connsiteX3" fmla="*/ 960200 w 960195"/>
                  <a:gd name="connsiteY3" fmla="*/ 505014 h 504356"/>
                  <a:gd name="connsiteX4" fmla="*/ 4 w 960195"/>
                  <a:gd name="connsiteY4" fmla="*/ 505014 h 504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0195" h="504356">
                    <a:moveTo>
                      <a:pt x="4" y="505014"/>
                    </a:moveTo>
                    <a:lnTo>
                      <a:pt x="4" y="658"/>
                    </a:lnTo>
                    <a:lnTo>
                      <a:pt x="960200" y="658"/>
                    </a:lnTo>
                    <a:lnTo>
                      <a:pt x="960200" y="505014"/>
                    </a:lnTo>
                    <a:lnTo>
                      <a:pt x="4" y="505014"/>
                    </a:lnTo>
                    <a:close/>
                  </a:path>
                </a:pathLst>
              </a:custGeom>
              <a:solidFill>
                <a:srgbClr val="50C4C2">
                  <a:alpha val="67000"/>
                </a:srgbClr>
              </a:solidFill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4" name="Textfeld 233">
                <a:extLst>
                  <a:ext uri="{FF2B5EF4-FFF2-40B4-BE49-F238E27FC236}">
                    <a16:creationId xmlns:a16="http://schemas.microsoft.com/office/drawing/2014/main" id="{6D9D2DEC-5BBC-4EAC-B376-73E007F4993A}"/>
                  </a:ext>
                </a:extLst>
              </p:cNvPr>
              <p:cNvSpPr txBox="1"/>
              <p:nvPr/>
            </p:nvSpPr>
            <p:spPr>
              <a:xfrm>
                <a:off x="10897685" y="4786502"/>
                <a:ext cx="861806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E54 Dimension</a:t>
                </a:r>
              </a:p>
            </p:txBody>
          </p:sp>
          <p:sp>
            <p:nvSpPr>
              <p:cNvPr id="235" name="Textfeld 234">
                <a:extLst>
                  <a:ext uri="{FF2B5EF4-FFF2-40B4-BE49-F238E27FC236}">
                    <a16:creationId xmlns:a16="http://schemas.microsoft.com/office/drawing/2014/main" id="{9774FE5A-75C9-4222-ADB0-3F81843850BF}"/>
                  </a:ext>
                </a:extLst>
              </p:cNvPr>
              <p:cNvSpPr txBox="1"/>
              <p:nvPr/>
            </p:nvSpPr>
            <p:spPr>
              <a:xfrm>
                <a:off x="11106212" y="4902892"/>
                <a:ext cx="493246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(1645)</a:t>
                </a:r>
              </a:p>
            </p:txBody>
          </p:sp>
          <p:sp>
            <p:nvSpPr>
              <p:cNvPr id="236" name="Freihandform: Form 235">
                <a:extLst>
                  <a:ext uri="{FF2B5EF4-FFF2-40B4-BE49-F238E27FC236}">
                    <a16:creationId xmlns:a16="http://schemas.microsoft.com/office/drawing/2014/main" id="{4D67ED3A-2559-43B9-A78B-5083EAACE405}"/>
                  </a:ext>
                </a:extLst>
              </p:cNvPr>
              <p:cNvSpPr/>
              <p:nvPr/>
            </p:nvSpPr>
            <p:spPr>
              <a:xfrm>
                <a:off x="10911533" y="5115438"/>
                <a:ext cx="960195" cy="9699"/>
              </a:xfrm>
              <a:custGeom>
                <a:avLst/>
                <a:gdLst>
                  <a:gd name="connsiteX0" fmla="*/ 4 w 960195"/>
                  <a:gd name="connsiteY0" fmla="*/ 658 h 9699"/>
                  <a:gd name="connsiteX1" fmla="*/ 960200 w 960195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60195" h="9699">
                    <a:moveTo>
                      <a:pt x="4" y="658"/>
                    </a:moveTo>
                    <a:lnTo>
                      <a:pt x="960200" y="658"/>
                    </a:lnTo>
                  </a:path>
                </a:pathLst>
              </a:custGeom>
              <a:noFill/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7" name="Textfeld 236">
                <a:extLst>
                  <a:ext uri="{FF2B5EF4-FFF2-40B4-BE49-F238E27FC236}">
                    <a16:creationId xmlns:a16="http://schemas.microsoft.com/office/drawing/2014/main" id="{14B865C5-9DF9-4C11-9B05-5BB128989169}"/>
                  </a:ext>
                </a:extLst>
              </p:cNvPr>
              <p:cNvSpPr txBox="1"/>
              <p:nvPr/>
            </p:nvSpPr>
            <p:spPr>
              <a:xfrm>
                <a:off x="11178954" y="5096876"/>
                <a:ext cx="415654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zwei</a:t>
                </a:r>
              </a:p>
            </p:txBody>
          </p:sp>
        </p:grpSp>
        <p:grpSp>
          <p:nvGrpSpPr>
            <p:cNvPr id="238" name="Grafik 164">
              <a:extLst>
                <a:ext uri="{FF2B5EF4-FFF2-40B4-BE49-F238E27FC236}">
                  <a16:creationId xmlns:a16="http://schemas.microsoft.com/office/drawing/2014/main" id="{906CAE8C-E3AF-4C6E-94B3-F42B8C6D3FD3}"/>
                </a:ext>
              </a:extLst>
            </p:cNvPr>
            <p:cNvGrpSpPr/>
            <p:nvPr/>
          </p:nvGrpSpPr>
          <p:grpSpPr>
            <a:xfrm>
              <a:off x="9662406" y="4957051"/>
              <a:ext cx="1248545" cy="130938"/>
              <a:chOff x="9662406" y="4957051"/>
              <a:chExt cx="1248545" cy="130938"/>
            </a:xfrm>
          </p:grpSpPr>
          <p:sp>
            <p:nvSpPr>
              <p:cNvPr id="239" name="Freihandform: Form 238">
                <a:extLst>
                  <a:ext uri="{FF2B5EF4-FFF2-40B4-BE49-F238E27FC236}">
                    <a16:creationId xmlns:a16="http://schemas.microsoft.com/office/drawing/2014/main" id="{39D842EF-4A54-435F-B349-FA9B987A8E62}"/>
                  </a:ext>
                </a:extLst>
              </p:cNvPr>
              <p:cNvSpPr/>
              <p:nvPr/>
            </p:nvSpPr>
            <p:spPr>
              <a:xfrm>
                <a:off x="9662406" y="4990998"/>
                <a:ext cx="1151555" cy="9699"/>
              </a:xfrm>
              <a:custGeom>
                <a:avLst/>
                <a:gdLst>
                  <a:gd name="connsiteX0" fmla="*/ 4 w 1151555"/>
                  <a:gd name="connsiteY0" fmla="*/ 658 h 9699"/>
                  <a:gd name="connsiteX1" fmla="*/ 1151560 w 1151555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51555" h="9699">
                    <a:moveTo>
                      <a:pt x="4" y="658"/>
                    </a:moveTo>
                    <a:cubicBezTo>
                      <a:pt x="4" y="658"/>
                      <a:pt x="1151560" y="658"/>
                      <a:pt x="1151560" y="658"/>
                    </a:cubicBezTo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0" name="Freihandform: Form 239">
                <a:extLst>
                  <a:ext uri="{FF2B5EF4-FFF2-40B4-BE49-F238E27FC236}">
                    <a16:creationId xmlns:a16="http://schemas.microsoft.com/office/drawing/2014/main" id="{D9D17C43-8A4E-4A33-8AA2-A66BE0D1CC33}"/>
                  </a:ext>
                </a:extLst>
              </p:cNvPr>
              <p:cNvSpPr/>
              <p:nvPr/>
            </p:nvSpPr>
            <p:spPr>
              <a:xfrm>
                <a:off x="10813962" y="4957051"/>
                <a:ext cx="96989" cy="67894"/>
              </a:xfrm>
              <a:custGeom>
                <a:avLst/>
                <a:gdLst>
                  <a:gd name="connsiteX0" fmla="*/ 4 w 96989"/>
                  <a:gd name="connsiteY0" fmla="*/ 658 h 67894"/>
                  <a:gd name="connsiteX1" fmla="*/ 96993 w 96989"/>
                  <a:gd name="connsiteY1" fmla="*/ 34605 h 67894"/>
                  <a:gd name="connsiteX2" fmla="*/ 4 w 96989"/>
                  <a:gd name="connsiteY2" fmla="*/ 68552 h 67894"/>
                  <a:gd name="connsiteX3" fmla="*/ 4 w 96989"/>
                  <a:gd name="connsiteY3" fmla="*/ 658 h 67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89" h="67894">
                    <a:moveTo>
                      <a:pt x="4" y="658"/>
                    </a:moveTo>
                    <a:lnTo>
                      <a:pt x="96993" y="34605"/>
                    </a:lnTo>
                    <a:lnTo>
                      <a:pt x="4" y="68552"/>
                    </a:lnTo>
                    <a:lnTo>
                      <a:pt x="4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1" name="Textfeld 240">
                <a:extLst>
                  <a:ext uri="{FF2B5EF4-FFF2-40B4-BE49-F238E27FC236}">
                    <a16:creationId xmlns:a16="http://schemas.microsoft.com/office/drawing/2014/main" id="{D5B4691C-C34C-470F-A654-46899938A70D}"/>
                  </a:ext>
                </a:extLst>
              </p:cNvPr>
              <p:cNvSpPr txBox="1"/>
              <p:nvPr/>
            </p:nvSpPr>
            <p:spPr>
              <a:xfrm>
                <a:off x="9962416" y="4935579"/>
                <a:ext cx="367159" cy="198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P43</a:t>
                </a:r>
              </a:p>
            </p:txBody>
          </p:sp>
        </p:grpSp>
        <p:grpSp>
          <p:nvGrpSpPr>
            <p:cNvPr id="242" name="Grafik 164">
              <a:extLst>
                <a:ext uri="{FF2B5EF4-FFF2-40B4-BE49-F238E27FC236}">
                  <a16:creationId xmlns:a16="http://schemas.microsoft.com/office/drawing/2014/main" id="{F545788A-CCC1-4210-B86D-1F86F77928BC}"/>
                </a:ext>
              </a:extLst>
            </p:cNvPr>
            <p:cNvGrpSpPr/>
            <p:nvPr/>
          </p:nvGrpSpPr>
          <p:grpSpPr>
            <a:xfrm>
              <a:off x="6212395" y="4029132"/>
              <a:ext cx="892302" cy="504356"/>
              <a:chOff x="6212395" y="4029132"/>
              <a:chExt cx="892302" cy="504356"/>
            </a:xfrm>
          </p:grpSpPr>
          <p:sp>
            <p:nvSpPr>
              <p:cNvPr id="243" name="Freihandform: Form 242">
                <a:extLst>
                  <a:ext uri="{FF2B5EF4-FFF2-40B4-BE49-F238E27FC236}">
                    <a16:creationId xmlns:a16="http://schemas.microsoft.com/office/drawing/2014/main" id="{5AC83FA4-F23F-4B19-99A0-DE6EE3FF925B}"/>
                  </a:ext>
                </a:extLst>
              </p:cNvPr>
              <p:cNvSpPr/>
              <p:nvPr/>
            </p:nvSpPr>
            <p:spPr>
              <a:xfrm>
                <a:off x="6212395" y="4029132"/>
                <a:ext cx="892302" cy="504356"/>
              </a:xfrm>
              <a:custGeom>
                <a:avLst/>
                <a:gdLst>
                  <a:gd name="connsiteX0" fmla="*/ 4 w 892302"/>
                  <a:gd name="connsiteY0" fmla="*/ 505014 h 504356"/>
                  <a:gd name="connsiteX1" fmla="*/ 4 w 892302"/>
                  <a:gd name="connsiteY1" fmla="*/ 658 h 504356"/>
                  <a:gd name="connsiteX2" fmla="*/ 892307 w 892302"/>
                  <a:gd name="connsiteY2" fmla="*/ 658 h 504356"/>
                  <a:gd name="connsiteX3" fmla="*/ 892307 w 892302"/>
                  <a:gd name="connsiteY3" fmla="*/ 505014 h 504356"/>
                  <a:gd name="connsiteX4" fmla="*/ 4 w 892302"/>
                  <a:gd name="connsiteY4" fmla="*/ 505014 h 504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2302" h="504356">
                    <a:moveTo>
                      <a:pt x="4" y="505014"/>
                    </a:moveTo>
                    <a:lnTo>
                      <a:pt x="4" y="658"/>
                    </a:lnTo>
                    <a:lnTo>
                      <a:pt x="892307" y="658"/>
                    </a:lnTo>
                    <a:lnTo>
                      <a:pt x="892307" y="505014"/>
                    </a:lnTo>
                    <a:lnTo>
                      <a:pt x="4" y="505014"/>
                    </a:lnTo>
                    <a:close/>
                  </a:path>
                </a:pathLst>
              </a:custGeom>
              <a:solidFill>
                <a:srgbClr val="FC3915">
                  <a:alpha val="67000"/>
                </a:srgbClr>
              </a:solidFill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4" name="Textfeld 243">
                <a:extLst>
                  <a:ext uri="{FF2B5EF4-FFF2-40B4-BE49-F238E27FC236}">
                    <a16:creationId xmlns:a16="http://schemas.microsoft.com/office/drawing/2014/main" id="{23A4516E-327C-4839-ABDE-68305E5A48D6}"/>
                  </a:ext>
                </a:extLst>
              </p:cNvPr>
              <p:cNvSpPr txBox="1"/>
              <p:nvPr/>
            </p:nvSpPr>
            <p:spPr>
              <a:xfrm>
                <a:off x="6198546" y="4010569"/>
                <a:ext cx="842408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E8 Acquisition</a:t>
                </a:r>
              </a:p>
            </p:txBody>
          </p:sp>
          <p:sp>
            <p:nvSpPr>
              <p:cNvPr id="245" name="Textfeld 244">
                <a:extLst>
                  <a:ext uri="{FF2B5EF4-FFF2-40B4-BE49-F238E27FC236}">
                    <a16:creationId xmlns:a16="http://schemas.microsoft.com/office/drawing/2014/main" id="{A45E08E8-B9BD-48A8-8306-9E3C76A199D2}"/>
                  </a:ext>
                </a:extLst>
              </p:cNvPr>
              <p:cNvSpPr txBox="1"/>
              <p:nvPr/>
            </p:nvSpPr>
            <p:spPr>
              <a:xfrm>
                <a:off x="6373127" y="4126959"/>
                <a:ext cx="493246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(1644)</a:t>
                </a:r>
              </a:p>
            </p:txBody>
          </p:sp>
          <p:sp>
            <p:nvSpPr>
              <p:cNvPr id="246" name="Freihandform: Form 245">
                <a:extLst>
                  <a:ext uri="{FF2B5EF4-FFF2-40B4-BE49-F238E27FC236}">
                    <a16:creationId xmlns:a16="http://schemas.microsoft.com/office/drawing/2014/main" id="{95D472BF-C1AE-41AA-A05D-640A1295BCA1}"/>
                  </a:ext>
                </a:extLst>
              </p:cNvPr>
              <p:cNvSpPr/>
              <p:nvPr/>
            </p:nvSpPr>
            <p:spPr>
              <a:xfrm>
                <a:off x="6212395" y="4339505"/>
                <a:ext cx="892302" cy="9699"/>
              </a:xfrm>
              <a:custGeom>
                <a:avLst/>
                <a:gdLst>
                  <a:gd name="connsiteX0" fmla="*/ 4 w 892302"/>
                  <a:gd name="connsiteY0" fmla="*/ 658 h 9699"/>
                  <a:gd name="connsiteX1" fmla="*/ 892307 w 892302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2302" h="9699">
                    <a:moveTo>
                      <a:pt x="4" y="658"/>
                    </a:moveTo>
                    <a:lnTo>
                      <a:pt x="892307" y="658"/>
                    </a:lnTo>
                  </a:path>
                </a:pathLst>
              </a:custGeom>
              <a:noFill/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7" name="Textfeld 246">
                <a:extLst>
                  <a:ext uri="{FF2B5EF4-FFF2-40B4-BE49-F238E27FC236}">
                    <a16:creationId xmlns:a16="http://schemas.microsoft.com/office/drawing/2014/main" id="{C049E40D-5E79-4A3B-B68F-3F275FEF7A94}"/>
                  </a:ext>
                </a:extLst>
              </p:cNvPr>
              <p:cNvSpPr txBox="1"/>
              <p:nvPr/>
            </p:nvSpPr>
            <p:spPr>
              <a:xfrm>
                <a:off x="6324632" y="4320943"/>
                <a:ext cx="609633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schenkte</a:t>
                </a:r>
              </a:p>
            </p:txBody>
          </p:sp>
        </p:grpSp>
        <p:grpSp>
          <p:nvGrpSpPr>
            <p:cNvPr id="248" name="Grafik 164">
              <a:extLst>
                <a:ext uri="{FF2B5EF4-FFF2-40B4-BE49-F238E27FC236}">
                  <a16:creationId xmlns:a16="http://schemas.microsoft.com/office/drawing/2014/main" id="{0E76DDCE-D809-4F2E-8615-DEAFCF366CDE}"/>
                </a:ext>
              </a:extLst>
            </p:cNvPr>
            <p:cNvGrpSpPr/>
            <p:nvPr/>
          </p:nvGrpSpPr>
          <p:grpSpPr>
            <a:xfrm>
              <a:off x="7109353" y="4329806"/>
              <a:ext cx="1425938" cy="503677"/>
              <a:chOff x="7109353" y="4329806"/>
              <a:chExt cx="1425938" cy="503677"/>
            </a:xfrm>
          </p:grpSpPr>
          <p:sp>
            <p:nvSpPr>
              <p:cNvPr id="249" name="Freihandform: Form 248">
                <a:extLst>
                  <a:ext uri="{FF2B5EF4-FFF2-40B4-BE49-F238E27FC236}">
                    <a16:creationId xmlns:a16="http://schemas.microsoft.com/office/drawing/2014/main" id="{1D40524E-5CF1-4132-A4C2-58F18C97AD13}"/>
                  </a:ext>
                </a:extLst>
              </p:cNvPr>
              <p:cNvSpPr/>
              <p:nvPr/>
            </p:nvSpPr>
            <p:spPr>
              <a:xfrm>
                <a:off x="7109353" y="4339505"/>
                <a:ext cx="1391992" cy="396986"/>
              </a:xfrm>
              <a:custGeom>
                <a:avLst/>
                <a:gdLst>
                  <a:gd name="connsiteX0" fmla="*/ 4 w 1391992"/>
                  <a:gd name="connsiteY0" fmla="*/ 658 h 396986"/>
                  <a:gd name="connsiteX1" fmla="*/ 1391997 w 1391992"/>
                  <a:gd name="connsiteY1" fmla="*/ 658 h 396986"/>
                  <a:gd name="connsiteX2" fmla="*/ 1391997 w 1391992"/>
                  <a:gd name="connsiteY2" fmla="*/ 397645 h 396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91992" h="396986">
                    <a:moveTo>
                      <a:pt x="4" y="658"/>
                    </a:moveTo>
                    <a:cubicBezTo>
                      <a:pt x="545570" y="658"/>
                      <a:pt x="1391997" y="658"/>
                      <a:pt x="1391997" y="658"/>
                    </a:cubicBezTo>
                    <a:cubicBezTo>
                      <a:pt x="1391997" y="658"/>
                      <a:pt x="1391997" y="397645"/>
                      <a:pt x="1391997" y="397645"/>
                    </a:cubicBezTo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50" name="Freihandform: Form 249">
                <a:extLst>
                  <a:ext uri="{FF2B5EF4-FFF2-40B4-BE49-F238E27FC236}">
                    <a16:creationId xmlns:a16="http://schemas.microsoft.com/office/drawing/2014/main" id="{81A630A1-C4B1-4EC1-9F8E-A4861CEC78EF}"/>
                  </a:ext>
                </a:extLst>
              </p:cNvPr>
              <p:cNvSpPr/>
              <p:nvPr/>
            </p:nvSpPr>
            <p:spPr>
              <a:xfrm>
                <a:off x="8467399" y="4736492"/>
                <a:ext cx="67892" cy="96991"/>
              </a:xfrm>
              <a:custGeom>
                <a:avLst/>
                <a:gdLst>
                  <a:gd name="connsiteX0" fmla="*/ 67897 w 67892"/>
                  <a:gd name="connsiteY0" fmla="*/ 658 h 96991"/>
                  <a:gd name="connsiteX1" fmla="*/ 33950 w 67892"/>
                  <a:gd name="connsiteY1" fmla="*/ 97650 h 96991"/>
                  <a:gd name="connsiteX2" fmla="*/ 4 w 67892"/>
                  <a:gd name="connsiteY2" fmla="*/ 658 h 96991"/>
                  <a:gd name="connsiteX3" fmla="*/ 67897 w 67892"/>
                  <a:gd name="connsiteY3" fmla="*/ 658 h 96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892" h="96991">
                    <a:moveTo>
                      <a:pt x="67897" y="658"/>
                    </a:moveTo>
                    <a:lnTo>
                      <a:pt x="33950" y="97650"/>
                    </a:lnTo>
                    <a:lnTo>
                      <a:pt x="4" y="658"/>
                    </a:lnTo>
                    <a:lnTo>
                      <a:pt x="67897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51" name="Textfeld 250">
                <a:extLst>
                  <a:ext uri="{FF2B5EF4-FFF2-40B4-BE49-F238E27FC236}">
                    <a16:creationId xmlns:a16="http://schemas.microsoft.com/office/drawing/2014/main" id="{59FCCB15-C3E1-444B-8810-71C5F0758468}"/>
                  </a:ext>
                </a:extLst>
              </p:cNvPr>
              <p:cNvSpPr txBox="1"/>
              <p:nvPr/>
            </p:nvSpPr>
            <p:spPr>
              <a:xfrm>
                <a:off x="7728167" y="4284086"/>
                <a:ext cx="367159" cy="198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P24</a:t>
                </a:r>
              </a:p>
            </p:txBody>
          </p:sp>
        </p:grpSp>
        <p:grpSp>
          <p:nvGrpSpPr>
            <p:cNvPr id="252" name="Grafik 164">
              <a:extLst>
                <a:ext uri="{FF2B5EF4-FFF2-40B4-BE49-F238E27FC236}">
                  <a16:creationId xmlns:a16="http://schemas.microsoft.com/office/drawing/2014/main" id="{451BAE7D-5013-407D-9543-92F5FD0EA3EF}"/>
                </a:ext>
              </a:extLst>
            </p:cNvPr>
            <p:cNvGrpSpPr/>
            <p:nvPr/>
          </p:nvGrpSpPr>
          <p:grpSpPr>
            <a:xfrm>
              <a:off x="8608034" y="3456881"/>
              <a:ext cx="834109" cy="504356"/>
              <a:chOff x="8608034" y="3456881"/>
              <a:chExt cx="834109" cy="504356"/>
            </a:xfrm>
          </p:grpSpPr>
          <p:sp>
            <p:nvSpPr>
              <p:cNvPr id="253" name="Freihandform: Form 252">
                <a:extLst>
                  <a:ext uri="{FF2B5EF4-FFF2-40B4-BE49-F238E27FC236}">
                    <a16:creationId xmlns:a16="http://schemas.microsoft.com/office/drawing/2014/main" id="{70D08AD5-4224-4E2D-B6DD-189DEF06E284}"/>
                  </a:ext>
                </a:extLst>
              </p:cNvPr>
              <p:cNvSpPr/>
              <p:nvPr/>
            </p:nvSpPr>
            <p:spPr>
              <a:xfrm>
                <a:off x="8608034" y="3456881"/>
                <a:ext cx="834109" cy="504356"/>
              </a:xfrm>
              <a:custGeom>
                <a:avLst/>
                <a:gdLst>
                  <a:gd name="connsiteX0" fmla="*/ 4 w 834109"/>
                  <a:gd name="connsiteY0" fmla="*/ 505014 h 504356"/>
                  <a:gd name="connsiteX1" fmla="*/ 4 w 834109"/>
                  <a:gd name="connsiteY1" fmla="*/ 658 h 504356"/>
                  <a:gd name="connsiteX2" fmla="*/ 834113 w 834109"/>
                  <a:gd name="connsiteY2" fmla="*/ 658 h 504356"/>
                  <a:gd name="connsiteX3" fmla="*/ 834113 w 834109"/>
                  <a:gd name="connsiteY3" fmla="*/ 505014 h 504356"/>
                  <a:gd name="connsiteX4" fmla="*/ 4 w 834109"/>
                  <a:gd name="connsiteY4" fmla="*/ 505014 h 504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4109" h="504356">
                    <a:moveTo>
                      <a:pt x="4" y="505014"/>
                    </a:moveTo>
                    <a:lnTo>
                      <a:pt x="4" y="658"/>
                    </a:lnTo>
                    <a:lnTo>
                      <a:pt x="834113" y="658"/>
                    </a:lnTo>
                    <a:lnTo>
                      <a:pt x="834113" y="505014"/>
                    </a:lnTo>
                    <a:lnTo>
                      <a:pt x="4" y="505014"/>
                    </a:lnTo>
                    <a:close/>
                  </a:path>
                </a:pathLst>
              </a:custGeom>
              <a:solidFill>
                <a:srgbClr val="3B95C4">
                  <a:alpha val="67000"/>
                </a:srgbClr>
              </a:solidFill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54" name="Textfeld 253">
                <a:extLst>
                  <a:ext uri="{FF2B5EF4-FFF2-40B4-BE49-F238E27FC236}">
                    <a16:creationId xmlns:a16="http://schemas.microsoft.com/office/drawing/2014/main" id="{1C0618FE-B087-45CC-A96D-B14503B9DB3D}"/>
                  </a:ext>
                </a:extLst>
              </p:cNvPr>
              <p:cNvSpPr txBox="1"/>
              <p:nvPr/>
            </p:nvSpPr>
            <p:spPr>
              <a:xfrm>
                <a:off x="8623282" y="3438319"/>
                <a:ext cx="716321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E21 Person</a:t>
                </a:r>
              </a:p>
            </p:txBody>
          </p:sp>
          <p:sp>
            <p:nvSpPr>
              <p:cNvPr id="255" name="Textfeld 254">
                <a:extLst>
                  <a:ext uri="{FF2B5EF4-FFF2-40B4-BE49-F238E27FC236}">
                    <a16:creationId xmlns:a16="http://schemas.microsoft.com/office/drawing/2014/main" id="{FD6C1DF2-A873-48EC-B184-A7E45CD091EE}"/>
                  </a:ext>
                </a:extLst>
              </p:cNvPr>
              <p:cNvSpPr txBox="1"/>
              <p:nvPr/>
            </p:nvSpPr>
            <p:spPr>
              <a:xfrm>
                <a:off x="8739670" y="3554709"/>
                <a:ext cx="493246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(1642)</a:t>
                </a:r>
              </a:p>
            </p:txBody>
          </p:sp>
          <p:sp>
            <p:nvSpPr>
              <p:cNvPr id="256" name="Freihandform: Form 255">
                <a:extLst>
                  <a:ext uri="{FF2B5EF4-FFF2-40B4-BE49-F238E27FC236}">
                    <a16:creationId xmlns:a16="http://schemas.microsoft.com/office/drawing/2014/main" id="{DCE5F49D-A3AF-4185-A29E-B4F6056394CD}"/>
                  </a:ext>
                </a:extLst>
              </p:cNvPr>
              <p:cNvSpPr/>
              <p:nvPr/>
            </p:nvSpPr>
            <p:spPr>
              <a:xfrm>
                <a:off x="8608034" y="3767254"/>
                <a:ext cx="834109" cy="9699"/>
              </a:xfrm>
              <a:custGeom>
                <a:avLst/>
                <a:gdLst>
                  <a:gd name="connsiteX0" fmla="*/ 4 w 834109"/>
                  <a:gd name="connsiteY0" fmla="*/ 658 h 9699"/>
                  <a:gd name="connsiteX1" fmla="*/ 834113 w 834109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4109" h="9699">
                    <a:moveTo>
                      <a:pt x="4" y="658"/>
                    </a:moveTo>
                    <a:lnTo>
                      <a:pt x="834113" y="658"/>
                    </a:lnTo>
                  </a:path>
                </a:pathLst>
              </a:custGeom>
              <a:noFill/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57" name="Textfeld 256">
                <a:extLst>
                  <a:ext uri="{FF2B5EF4-FFF2-40B4-BE49-F238E27FC236}">
                    <a16:creationId xmlns:a16="http://schemas.microsoft.com/office/drawing/2014/main" id="{5ADF09BE-1451-4DA4-A586-73D27FBDC3C3}"/>
                  </a:ext>
                </a:extLst>
              </p:cNvPr>
              <p:cNvSpPr txBox="1"/>
              <p:nvPr/>
            </p:nvSpPr>
            <p:spPr>
              <a:xfrm>
                <a:off x="8594186" y="3748692"/>
                <a:ext cx="755117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Dr. H. Dohrn</a:t>
                </a:r>
              </a:p>
            </p:txBody>
          </p:sp>
        </p:grpSp>
        <p:grpSp>
          <p:nvGrpSpPr>
            <p:cNvPr id="258" name="Grafik 164">
              <a:extLst>
                <a:ext uri="{FF2B5EF4-FFF2-40B4-BE49-F238E27FC236}">
                  <a16:creationId xmlns:a16="http://schemas.microsoft.com/office/drawing/2014/main" id="{B92A35C8-0B34-444B-B5AE-68C8FBC8812C}"/>
                </a:ext>
              </a:extLst>
            </p:cNvPr>
            <p:cNvGrpSpPr/>
            <p:nvPr/>
          </p:nvGrpSpPr>
          <p:grpSpPr>
            <a:xfrm>
              <a:off x="7106928" y="3964341"/>
              <a:ext cx="1583546" cy="215127"/>
              <a:chOff x="7106928" y="3964341"/>
              <a:chExt cx="1583546" cy="215127"/>
            </a:xfrm>
          </p:grpSpPr>
          <p:sp>
            <p:nvSpPr>
              <p:cNvPr id="259" name="Freihandform: Form 258">
                <a:extLst>
                  <a:ext uri="{FF2B5EF4-FFF2-40B4-BE49-F238E27FC236}">
                    <a16:creationId xmlns:a16="http://schemas.microsoft.com/office/drawing/2014/main" id="{C51A5EDC-147A-41EA-A359-C461574A92D8}"/>
                  </a:ext>
                </a:extLst>
              </p:cNvPr>
              <p:cNvSpPr/>
              <p:nvPr/>
            </p:nvSpPr>
            <p:spPr>
              <a:xfrm>
                <a:off x="7106928" y="4061333"/>
                <a:ext cx="1549600" cy="21144"/>
              </a:xfrm>
              <a:custGeom>
                <a:avLst/>
                <a:gdLst>
                  <a:gd name="connsiteX0" fmla="*/ 4 w 1549600"/>
                  <a:gd name="connsiteY0" fmla="*/ 21802 h 21144"/>
                  <a:gd name="connsiteX1" fmla="*/ 1549604 w 1549600"/>
                  <a:gd name="connsiteY1" fmla="*/ 21802 h 21144"/>
                  <a:gd name="connsiteX2" fmla="*/ 1549604 w 1549600"/>
                  <a:gd name="connsiteY2" fmla="*/ 658 h 21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49600" h="21144">
                    <a:moveTo>
                      <a:pt x="4" y="21802"/>
                    </a:moveTo>
                    <a:cubicBezTo>
                      <a:pt x="589118" y="21802"/>
                      <a:pt x="1549604" y="21802"/>
                      <a:pt x="1549604" y="21802"/>
                    </a:cubicBezTo>
                    <a:cubicBezTo>
                      <a:pt x="1549604" y="21802"/>
                      <a:pt x="1549604" y="658"/>
                      <a:pt x="1549604" y="658"/>
                    </a:cubicBezTo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60" name="Freihandform: Form 259">
                <a:extLst>
                  <a:ext uri="{FF2B5EF4-FFF2-40B4-BE49-F238E27FC236}">
                    <a16:creationId xmlns:a16="http://schemas.microsoft.com/office/drawing/2014/main" id="{01DD8AF2-ED4F-42C0-8194-CF7B65F9E567}"/>
                  </a:ext>
                </a:extLst>
              </p:cNvPr>
              <p:cNvSpPr/>
              <p:nvPr/>
            </p:nvSpPr>
            <p:spPr>
              <a:xfrm>
                <a:off x="8622582" y="3964341"/>
                <a:ext cx="67892" cy="96991"/>
              </a:xfrm>
              <a:custGeom>
                <a:avLst/>
                <a:gdLst>
                  <a:gd name="connsiteX0" fmla="*/ 4 w 67892"/>
                  <a:gd name="connsiteY0" fmla="*/ 97650 h 96991"/>
                  <a:gd name="connsiteX1" fmla="*/ 33950 w 67892"/>
                  <a:gd name="connsiteY1" fmla="*/ 658 h 96991"/>
                  <a:gd name="connsiteX2" fmla="*/ 67897 w 67892"/>
                  <a:gd name="connsiteY2" fmla="*/ 97650 h 96991"/>
                  <a:gd name="connsiteX3" fmla="*/ 4 w 67892"/>
                  <a:gd name="connsiteY3" fmla="*/ 97650 h 96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892" h="96991">
                    <a:moveTo>
                      <a:pt x="4" y="97650"/>
                    </a:moveTo>
                    <a:lnTo>
                      <a:pt x="33950" y="658"/>
                    </a:lnTo>
                    <a:lnTo>
                      <a:pt x="67897" y="97650"/>
                    </a:lnTo>
                    <a:lnTo>
                      <a:pt x="4" y="97650"/>
                    </a:lnTo>
                    <a:close/>
                  </a:path>
                </a:pathLst>
              </a:custGeom>
              <a:solidFill>
                <a:srgbClr val="000000"/>
              </a:solidFill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61" name="Textfeld 260">
                <a:extLst>
                  <a:ext uri="{FF2B5EF4-FFF2-40B4-BE49-F238E27FC236}">
                    <a16:creationId xmlns:a16="http://schemas.microsoft.com/office/drawing/2014/main" id="{75995AB8-FA7C-4B6E-B1C3-473A3C99AB25}"/>
                  </a:ext>
                </a:extLst>
              </p:cNvPr>
              <p:cNvSpPr txBox="1"/>
              <p:nvPr/>
            </p:nvSpPr>
            <p:spPr>
              <a:xfrm>
                <a:off x="7616629" y="4027058"/>
                <a:ext cx="367159" cy="198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P23</a:t>
                </a:r>
              </a:p>
            </p:txBody>
          </p:sp>
        </p:grpSp>
        <p:grpSp>
          <p:nvGrpSpPr>
            <p:cNvPr id="262" name="Grafik 164">
              <a:extLst>
                <a:ext uri="{FF2B5EF4-FFF2-40B4-BE49-F238E27FC236}">
                  <a16:creationId xmlns:a16="http://schemas.microsoft.com/office/drawing/2014/main" id="{D293B089-1A9B-419E-872C-B13ECA756DBE}"/>
                </a:ext>
              </a:extLst>
            </p:cNvPr>
            <p:cNvGrpSpPr/>
            <p:nvPr/>
          </p:nvGrpSpPr>
          <p:grpSpPr>
            <a:xfrm>
              <a:off x="8399507" y="5522803"/>
              <a:ext cx="1251163" cy="504356"/>
              <a:chOff x="8399507" y="5522803"/>
              <a:chExt cx="1251163" cy="504356"/>
            </a:xfrm>
          </p:grpSpPr>
          <p:sp>
            <p:nvSpPr>
              <p:cNvPr id="263" name="Freihandform: Form 262">
                <a:extLst>
                  <a:ext uri="{FF2B5EF4-FFF2-40B4-BE49-F238E27FC236}">
                    <a16:creationId xmlns:a16="http://schemas.microsoft.com/office/drawing/2014/main" id="{6DE1C3B3-2B4E-4217-AAAB-12C7F536D403}"/>
                  </a:ext>
                </a:extLst>
              </p:cNvPr>
              <p:cNvSpPr/>
              <p:nvPr/>
            </p:nvSpPr>
            <p:spPr>
              <a:xfrm>
                <a:off x="8399507" y="5522803"/>
                <a:ext cx="1251163" cy="504356"/>
              </a:xfrm>
              <a:custGeom>
                <a:avLst/>
                <a:gdLst>
                  <a:gd name="connsiteX0" fmla="*/ 4 w 1251163"/>
                  <a:gd name="connsiteY0" fmla="*/ 505014 h 504356"/>
                  <a:gd name="connsiteX1" fmla="*/ 4 w 1251163"/>
                  <a:gd name="connsiteY1" fmla="*/ 658 h 504356"/>
                  <a:gd name="connsiteX2" fmla="*/ 1251168 w 1251163"/>
                  <a:gd name="connsiteY2" fmla="*/ 658 h 504356"/>
                  <a:gd name="connsiteX3" fmla="*/ 1251168 w 1251163"/>
                  <a:gd name="connsiteY3" fmla="*/ 505014 h 504356"/>
                  <a:gd name="connsiteX4" fmla="*/ 4 w 1251163"/>
                  <a:gd name="connsiteY4" fmla="*/ 505014 h 504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1163" h="504356">
                    <a:moveTo>
                      <a:pt x="4" y="505014"/>
                    </a:moveTo>
                    <a:lnTo>
                      <a:pt x="4" y="658"/>
                    </a:lnTo>
                    <a:lnTo>
                      <a:pt x="1251168" y="658"/>
                    </a:lnTo>
                    <a:lnTo>
                      <a:pt x="1251168" y="505014"/>
                    </a:lnTo>
                    <a:lnTo>
                      <a:pt x="4" y="505014"/>
                    </a:lnTo>
                    <a:close/>
                  </a:path>
                </a:pathLst>
              </a:custGeom>
              <a:solidFill>
                <a:srgbClr val="B560D4">
                  <a:alpha val="67000"/>
                </a:srgbClr>
              </a:solidFill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64" name="Textfeld 263">
                <a:extLst>
                  <a:ext uri="{FF2B5EF4-FFF2-40B4-BE49-F238E27FC236}">
                    <a16:creationId xmlns:a16="http://schemas.microsoft.com/office/drawing/2014/main" id="{B9347A53-75EC-4BB8-ABB4-695CE70EAEAE}"/>
                  </a:ext>
                </a:extLst>
              </p:cNvPr>
              <p:cNvSpPr txBox="1"/>
              <p:nvPr/>
            </p:nvSpPr>
            <p:spPr>
              <a:xfrm>
                <a:off x="8385658" y="5504240"/>
                <a:ext cx="1123677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E78 Curated Holding</a:t>
                </a:r>
              </a:p>
            </p:txBody>
          </p:sp>
          <p:sp>
            <p:nvSpPr>
              <p:cNvPr id="265" name="Textfeld 264">
                <a:extLst>
                  <a:ext uri="{FF2B5EF4-FFF2-40B4-BE49-F238E27FC236}">
                    <a16:creationId xmlns:a16="http://schemas.microsoft.com/office/drawing/2014/main" id="{9A5FC14F-4AE4-4502-B373-8190AAF8AF6E}"/>
                  </a:ext>
                </a:extLst>
              </p:cNvPr>
              <p:cNvSpPr txBox="1"/>
              <p:nvPr/>
            </p:nvSpPr>
            <p:spPr>
              <a:xfrm>
                <a:off x="8739670" y="5620630"/>
                <a:ext cx="493246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(1649)</a:t>
                </a:r>
              </a:p>
            </p:txBody>
          </p:sp>
          <p:sp>
            <p:nvSpPr>
              <p:cNvPr id="266" name="Freihandform: Form 265">
                <a:extLst>
                  <a:ext uri="{FF2B5EF4-FFF2-40B4-BE49-F238E27FC236}">
                    <a16:creationId xmlns:a16="http://schemas.microsoft.com/office/drawing/2014/main" id="{9CB0A312-1BD8-4539-A199-67971830D445}"/>
                  </a:ext>
                </a:extLst>
              </p:cNvPr>
              <p:cNvSpPr/>
              <p:nvPr/>
            </p:nvSpPr>
            <p:spPr>
              <a:xfrm>
                <a:off x="8399507" y="5833176"/>
                <a:ext cx="1251163" cy="9699"/>
              </a:xfrm>
              <a:custGeom>
                <a:avLst/>
                <a:gdLst>
                  <a:gd name="connsiteX0" fmla="*/ 4 w 1251163"/>
                  <a:gd name="connsiteY0" fmla="*/ 658 h 9699"/>
                  <a:gd name="connsiteX1" fmla="*/ 1251168 w 1251163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1163" h="9699">
                    <a:moveTo>
                      <a:pt x="4" y="658"/>
                    </a:moveTo>
                    <a:lnTo>
                      <a:pt x="1251168" y="658"/>
                    </a:lnTo>
                  </a:path>
                </a:pathLst>
              </a:custGeom>
              <a:noFill/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67" name="Textfeld 266">
                <a:extLst>
                  <a:ext uri="{FF2B5EF4-FFF2-40B4-BE49-F238E27FC236}">
                    <a16:creationId xmlns:a16="http://schemas.microsoft.com/office/drawing/2014/main" id="{5EAD44FF-CE55-4A79-A221-8FAFDA0FE727}"/>
                  </a:ext>
                </a:extLst>
              </p:cNvPr>
              <p:cNvSpPr txBox="1"/>
              <p:nvPr/>
            </p:nvSpPr>
            <p:spPr>
              <a:xfrm>
                <a:off x="8487497" y="5814614"/>
                <a:ext cx="949096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Schausammlung</a:t>
                </a:r>
              </a:p>
            </p:txBody>
          </p:sp>
        </p:grpSp>
        <p:grpSp>
          <p:nvGrpSpPr>
            <p:cNvPr id="268" name="Grafik 164">
              <a:extLst>
                <a:ext uri="{FF2B5EF4-FFF2-40B4-BE49-F238E27FC236}">
                  <a16:creationId xmlns:a16="http://schemas.microsoft.com/office/drawing/2014/main" id="{E36CA6D5-66AB-4952-87D9-08F8AC298980}"/>
                </a:ext>
              </a:extLst>
            </p:cNvPr>
            <p:cNvGrpSpPr/>
            <p:nvPr/>
          </p:nvGrpSpPr>
          <p:grpSpPr>
            <a:xfrm>
              <a:off x="7106831" y="4438921"/>
              <a:ext cx="1290056" cy="1311811"/>
              <a:chOff x="7106831" y="4438921"/>
              <a:chExt cx="1290056" cy="1311811"/>
            </a:xfrm>
          </p:grpSpPr>
          <p:sp>
            <p:nvSpPr>
              <p:cNvPr id="269" name="Freihandform: Form 268">
                <a:extLst>
                  <a:ext uri="{FF2B5EF4-FFF2-40B4-BE49-F238E27FC236}">
                    <a16:creationId xmlns:a16="http://schemas.microsoft.com/office/drawing/2014/main" id="{A685547B-BC6D-4F0A-B4D8-8474E70B0842}"/>
                  </a:ext>
                </a:extLst>
              </p:cNvPr>
              <p:cNvSpPr/>
              <p:nvPr/>
            </p:nvSpPr>
            <p:spPr>
              <a:xfrm>
                <a:off x="7106831" y="4438921"/>
                <a:ext cx="1193067" cy="1277864"/>
              </a:xfrm>
              <a:custGeom>
                <a:avLst/>
                <a:gdLst>
                  <a:gd name="connsiteX0" fmla="*/ 4 w 1193067"/>
                  <a:gd name="connsiteY0" fmla="*/ 658 h 1277864"/>
                  <a:gd name="connsiteX1" fmla="*/ 541011 w 1193067"/>
                  <a:gd name="connsiteY1" fmla="*/ 658 h 1277864"/>
                  <a:gd name="connsiteX2" fmla="*/ 541011 w 1193067"/>
                  <a:gd name="connsiteY2" fmla="*/ 1278523 h 1277864"/>
                  <a:gd name="connsiteX3" fmla="*/ 1193071 w 1193067"/>
                  <a:gd name="connsiteY3" fmla="*/ 1278523 h 1277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3067" h="1277864">
                    <a:moveTo>
                      <a:pt x="4" y="658"/>
                    </a:moveTo>
                    <a:cubicBezTo>
                      <a:pt x="261779" y="658"/>
                      <a:pt x="541011" y="658"/>
                      <a:pt x="541011" y="658"/>
                    </a:cubicBezTo>
                    <a:cubicBezTo>
                      <a:pt x="541011" y="658"/>
                      <a:pt x="541011" y="1278523"/>
                      <a:pt x="541011" y="1278523"/>
                    </a:cubicBezTo>
                    <a:cubicBezTo>
                      <a:pt x="541011" y="1278523"/>
                      <a:pt x="1193071" y="1278523"/>
                      <a:pt x="1193071" y="1278523"/>
                    </a:cubicBezTo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0" name="Freihandform: Form 269">
                <a:extLst>
                  <a:ext uri="{FF2B5EF4-FFF2-40B4-BE49-F238E27FC236}">
                    <a16:creationId xmlns:a16="http://schemas.microsoft.com/office/drawing/2014/main" id="{21A25BAC-3133-4896-964E-0F21342C3788}"/>
                  </a:ext>
                </a:extLst>
              </p:cNvPr>
              <p:cNvSpPr/>
              <p:nvPr/>
            </p:nvSpPr>
            <p:spPr>
              <a:xfrm>
                <a:off x="8299899" y="5682839"/>
                <a:ext cx="96989" cy="67894"/>
              </a:xfrm>
              <a:custGeom>
                <a:avLst/>
                <a:gdLst>
                  <a:gd name="connsiteX0" fmla="*/ 4 w 96989"/>
                  <a:gd name="connsiteY0" fmla="*/ 658 h 67894"/>
                  <a:gd name="connsiteX1" fmla="*/ 96993 w 96989"/>
                  <a:gd name="connsiteY1" fmla="*/ 34605 h 67894"/>
                  <a:gd name="connsiteX2" fmla="*/ 4 w 96989"/>
                  <a:gd name="connsiteY2" fmla="*/ 68552 h 67894"/>
                  <a:gd name="connsiteX3" fmla="*/ 4 w 96989"/>
                  <a:gd name="connsiteY3" fmla="*/ 658 h 67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89" h="67894">
                    <a:moveTo>
                      <a:pt x="4" y="658"/>
                    </a:moveTo>
                    <a:lnTo>
                      <a:pt x="96993" y="34605"/>
                    </a:lnTo>
                    <a:lnTo>
                      <a:pt x="4" y="68552"/>
                    </a:lnTo>
                    <a:lnTo>
                      <a:pt x="4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1" name="Textfeld 270">
                <a:extLst>
                  <a:ext uri="{FF2B5EF4-FFF2-40B4-BE49-F238E27FC236}">
                    <a16:creationId xmlns:a16="http://schemas.microsoft.com/office/drawing/2014/main" id="{4BEDB4F8-AD1B-49C2-A801-F773B9293DE9}"/>
                  </a:ext>
                </a:extLst>
              </p:cNvPr>
              <p:cNvSpPr txBox="1"/>
              <p:nvPr/>
            </p:nvSpPr>
            <p:spPr>
              <a:xfrm>
                <a:off x="7372119" y="5077962"/>
                <a:ext cx="367159" cy="198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P22</a:t>
                </a:r>
              </a:p>
            </p:txBody>
          </p:sp>
        </p:grpSp>
        <p:grpSp>
          <p:nvGrpSpPr>
            <p:cNvPr id="272" name="Grafik 164">
              <a:extLst>
                <a:ext uri="{FF2B5EF4-FFF2-40B4-BE49-F238E27FC236}">
                  <a16:creationId xmlns:a16="http://schemas.microsoft.com/office/drawing/2014/main" id="{C8AE02FE-C987-44F8-B689-0D2026F4AF84}"/>
                </a:ext>
              </a:extLst>
            </p:cNvPr>
            <p:cNvGrpSpPr/>
            <p:nvPr/>
          </p:nvGrpSpPr>
          <p:grpSpPr>
            <a:xfrm>
              <a:off x="8695324" y="4145522"/>
              <a:ext cx="659528" cy="504356"/>
              <a:chOff x="8695324" y="4145522"/>
              <a:chExt cx="659528" cy="504356"/>
            </a:xfrm>
          </p:grpSpPr>
          <p:sp>
            <p:nvSpPr>
              <p:cNvPr id="273" name="Freihandform: Form 272">
                <a:extLst>
                  <a:ext uri="{FF2B5EF4-FFF2-40B4-BE49-F238E27FC236}">
                    <a16:creationId xmlns:a16="http://schemas.microsoft.com/office/drawing/2014/main" id="{AB6571D2-B933-4839-882F-D0A8272F4FCB}"/>
                  </a:ext>
                </a:extLst>
              </p:cNvPr>
              <p:cNvSpPr/>
              <p:nvPr/>
            </p:nvSpPr>
            <p:spPr>
              <a:xfrm>
                <a:off x="8695324" y="4145522"/>
                <a:ext cx="659528" cy="504356"/>
              </a:xfrm>
              <a:custGeom>
                <a:avLst/>
                <a:gdLst>
                  <a:gd name="connsiteX0" fmla="*/ 4 w 659528"/>
                  <a:gd name="connsiteY0" fmla="*/ 505014 h 504356"/>
                  <a:gd name="connsiteX1" fmla="*/ 4 w 659528"/>
                  <a:gd name="connsiteY1" fmla="*/ 658 h 504356"/>
                  <a:gd name="connsiteX2" fmla="*/ 659532 w 659528"/>
                  <a:gd name="connsiteY2" fmla="*/ 658 h 504356"/>
                  <a:gd name="connsiteX3" fmla="*/ 659532 w 659528"/>
                  <a:gd name="connsiteY3" fmla="*/ 505014 h 504356"/>
                  <a:gd name="connsiteX4" fmla="*/ 4 w 659528"/>
                  <a:gd name="connsiteY4" fmla="*/ 505014 h 504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9528" h="504356">
                    <a:moveTo>
                      <a:pt x="4" y="505014"/>
                    </a:moveTo>
                    <a:lnTo>
                      <a:pt x="4" y="658"/>
                    </a:lnTo>
                    <a:lnTo>
                      <a:pt x="659532" y="658"/>
                    </a:lnTo>
                    <a:lnTo>
                      <a:pt x="659532" y="505014"/>
                    </a:lnTo>
                    <a:lnTo>
                      <a:pt x="4" y="505014"/>
                    </a:lnTo>
                    <a:close/>
                  </a:path>
                </a:pathLst>
              </a:custGeom>
              <a:solidFill>
                <a:srgbClr val="06B67E">
                  <a:alpha val="67000"/>
                </a:srgbClr>
              </a:solidFill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4" name="Textfeld 273">
                <a:extLst>
                  <a:ext uri="{FF2B5EF4-FFF2-40B4-BE49-F238E27FC236}">
                    <a16:creationId xmlns:a16="http://schemas.microsoft.com/office/drawing/2014/main" id="{5B2A23AF-FEC5-4068-809F-E8ADBF22D554}"/>
                  </a:ext>
                </a:extLst>
              </p:cNvPr>
              <p:cNvSpPr txBox="1"/>
              <p:nvPr/>
            </p:nvSpPr>
            <p:spPr>
              <a:xfrm>
                <a:off x="8681476" y="4126959"/>
                <a:ext cx="609633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E55 Type</a:t>
                </a:r>
              </a:p>
            </p:txBody>
          </p:sp>
          <p:sp>
            <p:nvSpPr>
              <p:cNvPr id="275" name="Textfeld 274">
                <a:extLst>
                  <a:ext uri="{FF2B5EF4-FFF2-40B4-BE49-F238E27FC236}">
                    <a16:creationId xmlns:a16="http://schemas.microsoft.com/office/drawing/2014/main" id="{B9B1D41F-427F-483F-B2D4-695D00C3C9F5}"/>
                  </a:ext>
                </a:extLst>
              </p:cNvPr>
              <p:cNvSpPr txBox="1"/>
              <p:nvPr/>
            </p:nvSpPr>
            <p:spPr>
              <a:xfrm>
                <a:off x="8739670" y="4243349"/>
                <a:ext cx="493246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(1929)</a:t>
                </a:r>
              </a:p>
            </p:txBody>
          </p:sp>
          <p:sp>
            <p:nvSpPr>
              <p:cNvPr id="276" name="Freihandform: Form 275">
                <a:extLst>
                  <a:ext uri="{FF2B5EF4-FFF2-40B4-BE49-F238E27FC236}">
                    <a16:creationId xmlns:a16="http://schemas.microsoft.com/office/drawing/2014/main" id="{5C4BA9D6-6502-4DCF-A6D1-CC9F7667E355}"/>
                  </a:ext>
                </a:extLst>
              </p:cNvPr>
              <p:cNvSpPr/>
              <p:nvPr/>
            </p:nvSpPr>
            <p:spPr>
              <a:xfrm>
                <a:off x="8695324" y="4455895"/>
                <a:ext cx="659528" cy="9699"/>
              </a:xfrm>
              <a:custGeom>
                <a:avLst/>
                <a:gdLst>
                  <a:gd name="connsiteX0" fmla="*/ 4 w 659528"/>
                  <a:gd name="connsiteY0" fmla="*/ 658 h 9699"/>
                  <a:gd name="connsiteX1" fmla="*/ 659532 w 659528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9528" h="9699">
                    <a:moveTo>
                      <a:pt x="4" y="658"/>
                    </a:moveTo>
                    <a:lnTo>
                      <a:pt x="659532" y="658"/>
                    </a:lnTo>
                  </a:path>
                </a:pathLst>
              </a:custGeom>
              <a:noFill/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7" name="Textfeld 276">
                <a:extLst>
                  <a:ext uri="{FF2B5EF4-FFF2-40B4-BE49-F238E27FC236}">
                    <a16:creationId xmlns:a16="http://schemas.microsoft.com/office/drawing/2014/main" id="{05E8484F-0B7B-4224-A88B-A8602ABFF203}"/>
                  </a:ext>
                </a:extLst>
              </p:cNvPr>
              <p:cNvSpPr txBox="1"/>
              <p:nvPr/>
            </p:nvSpPr>
            <p:spPr>
              <a:xfrm>
                <a:off x="8696024" y="4437333"/>
                <a:ext cx="590235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Donation</a:t>
                </a:r>
              </a:p>
            </p:txBody>
          </p:sp>
        </p:grpSp>
        <p:grpSp>
          <p:nvGrpSpPr>
            <p:cNvPr id="278" name="Grafik 164">
              <a:extLst>
                <a:ext uri="{FF2B5EF4-FFF2-40B4-BE49-F238E27FC236}">
                  <a16:creationId xmlns:a16="http://schemas.microsoft.com/office/drawing/2014/main" id="{F5558E34-E731-408C-9FAA-86887333F07D}"/>
                </a:ext>
              </a:extLst>
            </p:cNvPr>
            <p:cNvGrpSpPr/>
            <p:nvPr/>
          </p:nvGrpSpPr>
          <p:grpSpPr>
            <a:xfrm>
              <a:off x="7106443" y="4177044"/>
              <a:ext cx="1587038" cy="106690"/>
              <a:chOff x="7106443" y="4177044"/>
              <a:chExt cx="1587038" cy="106690"/>
            </a:xfrm>
          </p:grpSpPr>
          <p:sp>
            <p:nvSpPr>
              <p:cNvPr id="279" name="Freihandform: Form 278">
                <a:extLst>
                  <a:ext uri="{FF2B5EF4-FFF2-40B4-BE49-F238E27FC236}">
                    <a16:creationId xmlns:a16="http://schemas.microsoft.com/office/drawing/2014/main" id="{5C5B0E15-41A3-4188-8B03-2635B714B585}"/>
                  </a:ext>
                </a:extLst>
              </p:cNvPr>
              <p:cNvSpPr/>
              <p:nvPr/>
            </p:nvSpPr>
            <p:spPr>
              <a:xfrm>
                <a:off x="7106443" y="4240089"/>
                <a:ext cx="1490048" cy="9699"/>
              </a:xfrm>
              <a:custGeom>
                <a:avLst/>
                <a:gdLst>
                  <a:gd name="connsiteX0" fmla="*/ 4 w 1490048"/>
                  <a:gd name="connsiteY0" fmla="*/ 658 h 9699"/>
                  <a:gd name="connsiteX1" fmla="*/ 1490053 w 1490048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90048" h="9699">
                    <a:moveTo>
                      <a:pt x="4" y="658"/>
                    </a:moveTo>
                    <a:cubicBezTo>
                      <a:pt x="4" y="658"/>
                      <a:pt x="1490053" y="658"/>
                      <a:pt x="1490053" y="658"/>
                    </a:cubicBezTo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80" name="Freihandform: Form 279">
                <a:extLst>
                  <a:ext uri="{FF2B5EF4-FFF2-40B4-BE49-F238E27FC236}">
                    <a16:creationId xmlns:a16="http://schemas.microsoft.com/office/drawing/2014/main" id="{FE57E6E6-2B65-432E-8641-9873B898BFC2}"/>
                  </a:ext>
                </a:extLst>
              </p:cNvPr>
              <p:cNvSpPr/>
              <p:nvPr/>
            </p:nvSpPr>
            <p:spPr>
              <a:xfrm>
                <a:off x="8596492" y="4206142"/>
                <a:ext cx="96989" cy="67894"/>
              </a:xfrm>
              <a:custGeom>
                <a:avLst/>
                <a:gdLst>
                  <a:gd name="connsiteX0" fmla="*/ 4 w 96989"/>
                  <a:gd name="connsiteY0" fmla="*/ 658 h 67894"/>
                  <a:gd name="connsiteX1" fmla="*/ 96993 w 96989"/>
                  <a:gd name="connsiteY1" fmla="*/ 34605 h 67894"/>
                  <a:gd name="connsiteX2" fmla="*/ 4 w 96989"/>
                  <a:gd name="connsiteY2" fmla="*/ 68552 h 67894"/>
                  <a:gd name="connsiteX3" fmla="*/ 4 w 96989"/>
                  <a:gd name="connsiteY3" fmla="*/ 658 h 67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89" h="67894">
                    <a:moveTo>
                      <a:pt x="4" y="658"/>
                    </a:moveTo>
                    <a:lnTo>
                      <a:pt x="96993" y="34605"/>
                    </a:lnTo>
                    <a:lnTo>
                      <a:pt x="4" y="68552"/>
                    </a:lnTo>
                    <a:lnTo>
                      <a:pt x="4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81" name="Textfeld 280">
                <a:extLst>
                  <a:ext uri="{FF2B5EF4-FFF2-40B4-BE49-F238E27FC236}">
                    <a16:creationId xmlns:a16="http://schemas.microsoft.com/office/drawing/2014/main" id="{7B993F50-E706-449F-B625-81CFDF138C28}"/>
                  </a:ext>
                </a:extLst>
              </p:cNvPr>
              <p:cNvSpPr txBox="1"/>
              <p:nvPr/>
            </p:nvSpPr>
            <p:spPr>
              <a:xfrm>
                <a:off x="7759979" y="4131324"/>
                <a:ext cx="308966" cy="198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</p:grpSp>
        <p:grpSp>
          <p:nvGrpSpPr>
            <p:cNvPr id="282" name="Grafik 164">
              <a:extLst>
                <a:ext uri="{FF2B5EF4-FFF2-40B4-BE49-F238E27FC236}">
                  <a16:creationId xmlns:a16="http://schemas.microsoft.com/office/drawing/2014/main" id="{40D382C0-A3FE-472F-824A-1B56E3FCE5B4}"/>
                </a:ext>
              </a:extLst>
            </p:cNvPr>
            <p:cNvGrpSpPr/>
            <p:nvPr/>
          </p:nvGrpSpPr>
          <p:grpSpPr>
            <a:xfrm>
              <a:off x="5863233" y="4717772"/>
              <a:ext cx="1590626" cy="504356"/>
              <a:chOff x="5863233" y="4717772"/>
              <a:chExt cx="1590626" cy="504356"/>
            </a:xfrm>
          </p:grpSpPr>
          <p:sp>
            <p:nvSpPr>
              <p:cNvPr id="283" name="Freihandform: Form 282">
                <a:extLst>
                  <a:ext uri="{FF2B5EF4-FFF2-40B4-BE49-F238E27FC236}">
                    <a16:creationId xmlns:a16="http://schemas.microsoft.com/office/drawing/2014/main" id="{3E1820BE-452C-4048-82CE-16017D6ECD50}"/>
                  </a:ext>
                </a:extLst>
              </p:cNvPr>
              <p:cNvSpPr/>
              <p:nvPr/>
            </p:nvSpPr>
            <p:spPr>
              <a:xfrm>
                <a:off x="5863233" y="4717772"/>
                <a:ext cx="1590626" cy="504356"/>
              </a:xfrm>
              <a:custGeom>
                <a:avLst/>
                <a:gdLst>
                  <a:gd name="connsiteX0" fmla="*/ 4 w 1590626"/>
                  <a:gd name="connsiteY0" fmla="*/ 505014 h 504356"/>
                  <a:gd name="connsiteX1" fmla="*/ 4 w 1590626"/>
                  <a:gd name="connsiteY1" fmla="*/ 658 h 504356"/>
                  <a:gd name="connsiteX2" fmla="*/ 1590631 w 1590626"/>
                  <a:gd name="connsiteY2" fmla="*/ 658 h 504356"/>
                  <a:gd name="connsiteX3" fmla="*/ 1590631 w 1590626"/>
                  <a:gd name="connsiteY3" fmla="*/ 505014 h 504356"/>
                  <a:gd name="connsiteX4" fmla="*/ 4 w 1590626"/>
                  <a:gd name="connsiteY4" fmla="*/ 505014 h 504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0626" h="504356">
                    <a:moveTo>
                      <a:pt x="4" y="505014"/>
                    </a:moveTo>
                    <a:lnTo>
                      <a:pt x="4" y="658"/>
                    </a:lnTo>
                    <a:lnTo>
                      <a:pt x="1590631" y="658"/>
                    </a:lnTo>
                    <a:lnTo>
                      <a:pt x="1590631" y="505014"/>
                    </a:lnTo>
                    <a:lnTo>
                      <a:pt x="4" y="505014"/>
                    </a:lnTo>
                    <a:close/>
                  </a:path>
                </a:pathLst>
              </a:custGeom>
              <a:solidFill>
                <a:srgbClr val="FC3915">
                  <a:alpha val="67000"/>
                </a:srgbClr>
              </a:solidFill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84" name="Textfeld 283">
                <a:extLst>
                  <a:ext uri="{FF2B5EF4-FFF2-40B4-BE49-F238E27FC236}">
                    <a16:creationId xmlns:a16="http://schemas.microsoft.com/office/drawing/2014/main" id="{97C99FFC-115E-46B0-B023-074AA5874DE6}"/>
                  </a:ext>
                </a:extLst>
              </p:cNvPr>
              <p:cNvSpPr txBox="1"/>
              <p:nvPr/>
            </p:nvSpPr>
            <p:spPr>
              <a:xfrm>
                <a:off x="5849384" y="4699210"/>
                <a:ext cx="1424344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E14 Condition Assessment</a:t>
                </a:r>
              </a:p>
            </p:txBody>
          </p:sp>
          <p:sp>
            <p:nvSpPr>
              <p:cNvPr id="285" name="Textfeld 284">
                <a:extLst>
                  <a:ext uri="{FF2B5EF4-FFF2-40B4-BE49-F238E27FC236}">
                    <a16:creationId xmlns:a16="http://schemas.microsoft.com/office/drawing/2014/main" id="{4081393E-30D0-4CC0-9254-3C052ABDF7E7}"/>
                  </a:ext>
                </a:extLst>
              </p:cNvPr>
              <p:cNvSpPr txBox="1"/>
              <p:nvPr/>
            </p:nvSpPr>
            <p:spPr>
              <a:xfrm>
                <a:off x="6373127" y="4815600"/>
                <a:ext cx="493246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(1646)</a:t>
                </a:r>
              </a:p>
            </p:txBody>
          </p:sp>
          <p:sp>
            <p:nvSpPr>
              <p:cNvPr id="286" name="Freihandform: Form 285">
                <a:extLst>
                  <a:ext uri="{FF2B5EF4-FFF2-40B4-BE49-F238E27FC236}">
                    <a16:creationId xmlns:a16="http://schemas.microsoft.com/office/drawing/2014/main" id="{83D79A61-2AF0-4750-938E-05101FD69989}"/>
                  </a:ext>
                </a:extLst>
              </p:cNvPr>
              <p:cNvSpPr/>
              <p:nvPr/>
            </p:nvSpPr>
            <p:spPr>
              <a:xfrm>
                <a:off x="5863233" y="5028146"/>
                <a:ext cx="1590626" cy="9699"/>
              </a:xfrm>
              <a:custGeom>
                <a:avLst/>
                <a:gdLst>
                  <a:gd name="connsiteX0" fmla="*/ 4 w 1590626"/>
                  <a:gd name="connsiteY0" fmla="*/ 658 h 9699"/>
                  <a:gd name="connsiteX1" fmla="*/ 1590631 w 1590626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90626" h="9699">
                    <a:moveTo>
                      <a:pt x="4" y="658"/>
                    </a:moveTo>
                    <a:lnTo>
                      <a:pt x="1590631" y="658"/>
                    </a:lnTo>
                  </a:path>
                </a:pathLst>
              </a:custGeom>
              <a:noFill/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87" name="Textfeld 286">
                <a:extLst>
                  <a:ext uri="{FF2B5EF4-FFF2-40B4-BE49-F238E27FC236}">
                    <a16:creationId xmlns:a16="http://schemas.microsoft.com/office/drawing/2014/main" id="{041FB483-27EC-45A6-910A-71D9004336FE}"/>
                  </a:ext>
                </a:extLst>
              </p:cNvPr>
              <p:cNvSpPr txBox="1"/>
              <p:nvPr/>
            </p:nvSpPr>
            <p:spPr>
              <a:xfrm>
                <a:off x="6373127" y="5009583"/>
                <a:ext cx="532042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schöne</a:t>
                </a:r>
              </a:p>
            </p:txBody>
          </p:sp>
        </p:grpSp>
        <p:grpSp>
          <p:nvGrpSpPr>
            <p:cNvPr id="288" name="Grafik 164">
              <a:extLst>
                <a:ext uri="{FF2B5EF4-FFF2-40B4-BE49-F238E27FC236}">
                  <a16:creationId xmlns:a16="http://schemas.microsoft.com/office/drawing/2014/main" id="{64640E63-840D-4EB1-B7D8-72B8A7C25B85}"/>
                </a:ext>
              </a:extLst>
            </p:cNvPr>
            <p:cNvGrpSpPr/>
            <p:nvPr/>
          </p:nvGrpSpPr>
          <p:grpSpPr>
            <a:xfrm>
              <a:off x="7456478" y="4994199"/>
              <a:ext cx="930904" cy="130938"/>
              <a:chOff x="7456478" y="4994199"/>
              <a:chExt cx="930904" cy="130938"/>
            </a:xfrm>
          </p:grpSpPr>
          <p:sp>
            <p:nvSpPr>
              <p:cNvPr id="289" name="Freihandform: Form 288">
                <a:extLst>
                  <a:ext uri="{FF2B5EF4-FFF2-40B4-BE49-F238E27FC236}">
                    <a16:creationId xmlns:a16="http://schemas.microsoft.com/office/drawing/2014/main" id="{D9B53A78-0DC7-49C0-82D6-02E029E6C64D}"/>
                  </a:ext>
                </a:extLst>
              </p:cNvPr>
              <p:cNvSpPr/>
              <p:nvPr/>
            </p:nvSpPr>
            <p:spPr>
              <a:xfrm>
                <a:off x="7456478" y="5028146"/>
                <a:ext cx="833915" cy="9699"/>
              </a:xfrm>
              <a:custGeom>
                <a:avLst/>
                <a:gdLst>
                  <a:gd name="connsiteX0" fmla="*/ 4 w 833915"/>
                  <a:gd name="connsiteY0" fmla="*/ 658 h 9699"/>
                  <a:gd name="connsiteX1" fmla="*/ 833919 w 833915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3915" h="9699">
                    <a:moveTo>
                      <a:pt x="4" y="658"/>
                    </a:moveTo>
                    <a:cubicBezTo>
                      <a:pt x="4" y="658"/>
                      <a:pt x="833919" y="658"/>
                      <a:pt x="833919" y="658"/>
                    </a:cubicBezTo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0" name="Freihandform: Form 289">
                <a:extLst>
                  <a:ext uri="{FF2B5EF4-FFF2-40B4-BE49-F238E27FC236}">
                    <a16:creationId xmlns:a16="http://schemas.microsoft.com/office/drawing/2014/main" id="{6CF6F116-E2FF-44EA-97E7-1F6F26BCBB3A}"/>
                  </a:ext>
                </a:extLst>
              </p:cNvPr>
              <p:cNvSpPr/>
              <p:nvPr/>
            </p:nvSpPr>
            <p:spPr>
              <a:xfrm>
                <a:off x="8290394" y="4994199"/>
                <a:ext cx="96989" cy="67894"/>
              </a:xfrm>
              <a:custGeom>
                <a:avLst/>
                <a:gdLst>
                  <a:gd name="connsiteX0" fmla="*/ 4 w 96989"/>
                  <a:gd name="connsiteY0" fmla="*/ 658 h 67894"/>
                  <a:gd name="connsiteX1" fmla="*/ 96993 w 96989"/>
                  <a:gd name="connsiteY1" fmla="*/ 34605 h 67894"/>
                  <a:gd name="connsiteX2" fmla="*/ 4 w 96989"/>
                  <a:gd name="connsiteY2" fmla="*/ 68552 h 67894"/>
                  <a:gd name="connsiteX3" fmla="*/ 4 w 96989"/>
                  <a:gd name="connsiteY3" fmla="*/ 658 h 67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89" h="67894">
                    <a:moveTo>
                      <a:pt x="4" y="658"/>
                    </a:moveTo>
                    <a:lnTo>
                      <a:pt x="96993" y="34605"/>
                    </a:lnTo>
                    <a:lnTo>
                      <a:pt x="4" y="68552"/>
                    </a:lnTo>
                    <a:lnTo>
                      <a:pt x="4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1" name="Textfeld 290">
                <a:extLst>
                  <a:ext uri="{FF2B5EF4-FFF2-40B4-BE49-F238E27FC236}">
                    <a16:creationId xmlns:a16="http://schemas.microsoft.com/office/drawing/2014/main" id="{18EBA103-F9EE-4795-9BE4-42B2937BBA07}"/>
                  </a:ext>
                </a:extLst>
              </p:cNvPr>
              <p:cNvSpPr txBox="1"/>
              <p:nvPr/>
            </p:nvSpPr>
            <p:spPr>
              <a:xfrm>
                <a:off x="7597716" y="4972726"/>
                <a:ext cx="367159" cy="198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P34</a:t>
                </a:r>
              </a:p>
            </p:txBody>
          </p:sp>
        </p:grpSp>
        <p:grpSp>
          <p:nvGrpSpPr>
            <p:cNvPr id="292" name="Grafik 164">
              <a:extLst>
                <a:ext uri="{FF2B5EF4-FFF2-40B4-BE49-F238E27FC236}">
                  <a16:creationId xmlns:a16="http://schemas.microsoft.com/office/drawing/2014/main" id="{43BA1EAE-A271-4D02-BA1C-3E588D76C020}"/>
                </a:ext>
              </a:extLst>
            </p:cNvPr>
            <p:cNvGrpSpPr/>
            <p:nvPr/>
          </p:nvGrpSpPr>
          <p:grpSpPr>
            <a:xfrm>
              <a:off x="6139653" y="5406413"/>
              <a:ext cx="1037787" cy="504356"/>
              <a:chOff x="6139653" y="5406413"/>
              <a:chExt cx="1037787" cy="504356"/>
            </a:xfrm>
          </p:grpSpPr>
          <p:sp>
            <p:nvSpPr>
              <p:cNvPr id="293" name="Freihandform: Form 292">
                <a:extLst>
                  <a:ext uri="{FF2B5EF4-FFF2-40B4-BE49-F238E27FC236}">
                    <a16:creationId xmlns:a16="http://schemas.microsoft.com/office/drawing/2014/main" id="{7FC69ED9-1314-405B-8852-6D37509F46BF}"/>
                  </a:ext>
                </a:extLst>
              </p:cNvPr>
              <p:cNvSpPr/>
              <p:nvPr/>
            </p:nvSpPr>
            <p:spPr>
              <a:xfrm>
                <a:off x="6139653" y="5406413"/>
                <a:ext cx="1037787" cy="504356"/>
              </a:xfrm>
              <a:custGeom>
                <a:avLst/>
                <a:gdLst>
                  <a:gd name="connsiteX0" fmla="*/ 4 w 1037787"/>
                  <a:gd name="connsiteY0" fmla="*/ 505014 h 504356"/>
                  <a:gd name="connsiteX1" fmla="*/ 4 w 1037787"/>
                  <a:gd name="connsiteY1" fmla="*/ 658 h 504356"/>
                  <a:gd name="connsiteX2" fmla="*/ 1037791 w 1037787"/>
                  <a:gd name="connsiteY2" fmla="*/ 658 h 504356"/>
                  <a:gd name="connsiteX3" fmla="*/ 1037791 w 1037787"/>
                  <a:gd name="connsiteY3" fmla="*/ 505014 h 504356"/>
                  <a:gd name="connsiteX4" fmla="*/ 4 w 1037787"/>
                  <a:gd name="connsiteY4" fmla="*/ 505014 h 504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7787" h="504356">
                    <a:moveTo>
                      <a:pt x="4" y="505014"/>
                    </a:moveTo>
                    <a:lnTo>
                      <a:pt x="4" y="658"/>
                    </a:lnTo>
                    <a:lnTo>
                      <a:pt x="1037791" y="658"/>
                    </a:lnTo>
                    <a:lnTo>
                      <a:pt x="1037791" y="505014"/>
                    </a:lnTo>
                    <a:lnTo>
                      <a:pt x="4" y="505014"/>
                    </a:lnTo>
                    <a:close/>
                  </a:path>
                </a:pathLst>
              </a:custGeom>
              <a:solidFill>
                <a:srgbClr val="FC3915">
                  <a:alpha val="67000"/>
                </a:srgbClr>
              </a:solidFill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4" name="Textfeld 293">
                <a:extLst>
                  <a:ext uri="{FF2B5EF4-FFF2-40B4-BE49-F238E27FC236}">
                    <a16:creationId xmlns:a16="http://schemas.microsoft.com/office/drawing/2014/main" id="{B7390F1E-F1AE-4685-BE6D-611CA9A204EC}"/>
                  </a:ext>
                </a:extLst>
              </p:cNvPr>
              <p:cNvSpPr txBox="1"/>
              <p:nvPr/>
            </p:nvSpPr>
            <p:spPr>
              <a:xfrm>
                <a:off x="6125804" y="5387851"/>
                <a:ext cx="929698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E11 Modification</a:t>
                </a:r>
              </a:p>
            </p:txBody>
          </p:sp>
          <p:sp>
            <p:nvSpPr>
              <p:cNvPr id="295" name="Textfeld 294">
                <a:extLst>
                  <a:ext uri="{FF2B5EF4-FFF2-40B4-BE49-F238E27FC236}">
                    <a16:creationId xmlns:a16="http://schemas.microsoft.com/office/drawing/2014/main" id="{2A51779C-7298-4DC2-A77F-A748341B181C}"/>
                  </a:ext>
                </a:extLst>
              </p:cNvPr>
              <p:cNvSpPr txBox="1"/>
              <p:nvPr/>
            </p:nvSpPr>
            <p:spPr>
              <a:xfrm>
                <a:off x="6373127" y="5504240"/>
                <a:ext cx="493246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(1650)</a:t>
                </a:r>
              </a:p>
            </p:txBody>
          </p:sp>
          <p:sp>
            <p:nvSpPr>
              <p:cNvPr id="296" name="Freihandform: Form 295">
                <a:extLst>
                  <a:ext uri="{FF2B5EF4-FFF2-40B4-BE49-F238E27FC236}">
                    <a16:creationId xmlns:a16="http://schemas.microsoft.com/office/drawing/2014/main" id="{71AEA4DB-89D5-4CD3-AB1E-B7C986C22C55}"/>
                  </a:ext>
                </a:extLst>
              </p:cNvPr>
              <p:cNvSpPr/>
              <p:nvPr/>
            </p:nvSpPr>
            <p:spPr>
              <a:xfrm>
                <a:off x="6139653" y="5716786"/>
                <a:ext cx="1037787" cy="9699"/>
              </a:xfrm>
              <a:custGeom>
                <a:avLst/>
                <a:gdLst>
                  <a:gd name="connsiteX0" fmla="*/ 4 w 1037787"/>
                  <a:gd name="connsiteY0" fmla="*/ 658 h 9699"/>
                  <a:gd name="connsiteX1" fmla="*/ 1037791 w 1037787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37787" h="9699">
                    <a:moveTo>
                      <a:pt x="4" y="658"/>
                    </a:moveTo>
                    <a:lnTo>
                      <a:pt x="1037791" y="658"/>
                    </a:lnTo>
                  </a:path>
                </a:pathLst>
              </a:custGeom>
              <a:noFill/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7" name="Textfeld 296">
                <a:extLst>
                  <a:ext uri="{FF2B5EF4-FFF2-40B4-BE49-F238E27FC236}">
                    <a16:creationId xmlns:a16="http://schemas.microsoft.com/office/drawing/2014/main" id="{D5C70AAC-59A1-4F38-822D-EDB8C1A8BE7E}"/>
                  </a:ext>
                </a:extLst>
              </p:cNvPr>
              <p:cNvSpPr txBox="1"/>
              <p:nvPr/>
            </p:nvSpPr>
            <p:spPr>
              <a:xfrm>
                <a:off x="6247041" y="5698224"/>
                <a:ext cx="745418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ausgestopft</a:t>
                </a:r>
              </a:p>
            </p:txBody>
          </p:sp>
        </p:grpSp>
        <p:grpSp>
          <p:nvGrpSpPr>
            <p:cNvPr id="298" name="Grafik 164">
              <a:extLst>
                <a:ext uri="{FF2B5EF4-FFF2-40B4-BE49-F238E27FC236}">
                  <a16:creationId xmlns:a16="http://schemas.microsoft.com/office/drawing/2014/main" id="{F41538A6-BDC9-4C89-8A7E-33E466272E80}"/>
                </a:ext>
              </a:extLst>
            </p:cNvPr>
            <p:cNvGrpSpPr/>
            <p:nvPr/>
          </p:nvGrpSpPr>
          <p:grpSpPr>
            <a:xfrm>
              <a:off x="6658546" y="5251226"/>
              <a:ext cx="1729224" cy="152082"/>
              <a:chOff x="6658546" y="5251226"/>
              <a:chExt cx="1729224" cy="152082"/>
            </a:xfrm>
          </p:grpSpPr>
          <p:sp>
            <p:nvSpPr>
              <p:cNvPr id="299" name="Freihandform: Form 298">
                <a:extLst>
                  <a:ext uri="{FF2B5EF4-FFF2-40B4-BE49-F238E27FC236}">
                    <a16:creationId xmlns:a16="http://schemas.microsoft.com/office/drawing/2014/main" id="{2CF01A2B-5C87-483C-92AF-AB599D35C0AB}"/>
                  </a:ext>
                </a:extLst>
              </p:cNvPr>
              <p:cNvSpPr/>
              <p:nvPr/>
            </p:nvSpPr>
            <p:spPr>
              <a:xfrm>
                <a:off x="6658546" y="5285173"/>
                <a:ext cx="1632235" cy="118135"/>
              </a:xfrm>
              <a:custGeom>
                <a:avLst/>
                <a:gdLst>
                  <a:gd name="connsiteX0" fmla="*/ 4 w 1632235"/>
                  <a:gd name="connsiteY0" fmla="*/ 118794 h 118135"/>
                  <a:gd name="connsiteX1" fmla="*/ 4 w 1632235"/>
                  <a:gd name="connsiteY1" fmla="*/ 658 h 118135"/>
                  <a:gd name="connsiteX2" fmla="*/ 1632240 w 1632235"/>
                  <a:gd name="connsiteY2" fmla="*/ 658 h 118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2235" h="118135">
                    <a:moveTo>
                      <a:pt x="4" y="118794"/>
                    </a:moveTo>
                    <a:cubicBezTo>
                      <a:pt x="4" y="53131"/>
                      <a:pt x="4" y="658"/>
                      <a:pt x="4" y="658"/>
                    </a:cubicBezTo>
                    <a:cubicBezTo>
                      <a:pt x="4" y="658"/>
                      <a:pt x="1632240" y="658"/>
                      <a:pt x="1632240" y="658"/>
                    </a:cubicBezTo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0" name="Freihandform: Form 299">
                <a:extLst>
                  <a:ext uri="{FF2B5EF4-FFF2-40B4-BE49-F238E27FC236}">
                    <a16:creationId xmlns:a16="http://schemas.microsoft.com/office/drawing/2014/main" id="{605ABDC9-4B1D-4CB5-8EBD-1D4F46755256}"/>
                  </a:ext>
                </a:extLst>
              </p:cNvPr>
              <p:cNvSpPr/>
              <p:nvPr/>
            </p:nvSpPr>
            <p:spPr>
              <a:xfrm>
                <a:off x="8290782" y="5251226"/>
                <a:ext cx="96989" cy="67894"/>
              </a:xfrm>
              <a:custGeom>
                <a:avLst/>
                <a:gdLst>
                  <a:gd name="connsiteX0" fmla="*/ 4 w 96989"/>
                  <a:gd name="connsiteY0" fmla="*/ 658 h 67894"/>
                  <a:gd name="connsiteX1" fmla="*/ 96993 w 96989"/>
                  <a:gd name="connsiteY1" fmla="*/ 34605 h 67894"/>
                  <a:gd name="connsiteX2" fmla="*/ 4 w 96989"/>
                  <a:gd name="connsiteY2" fmla="*/ 68552 h 67894"/>
                  <a:gd name="connsiteX3" fmla="*/ 4 w 96989"/>
                  <a:gd name="connsiteY3" fmla="*/ 658 h 67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89" h="67894">
                    <a:moveTo>
                      <a:pt x="4" y="658"/>
                    </a:moveTo>
                    <a:lnTo>
                      <a:pt x="96993" y="34605"/>
                    </a:lnTo>
                    <a:lnTo>
                      <a:pt x="4" y="68552"/>
                    </a:lnTo>
                    <a:lnTo>
                      <a:pt x="4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1" name="Textfeld 300">
                <a:extLst>
                  <a:ext uri="{FF2B5EF4-FFF2-40B4-BE49-F238E27FC236}">
                    <a16:creationId xmlns:a16="http://schemas.microsoft.com/office/drawing/2014/main" id="{0ABB2DC8-66D4-45F5-B7D3-28CB9ADECEBF}"/>
                  </a:ext>
                </a:extLst>
              </p:cNvPr>
              <p:cNvSpPr txBox="1"/>
              <p:nvPr/>
            </p:nvSpPr>
            <p:spPr>
              <a:xfrm>
                <a:off x="7139829" y="5229754"/>
                <a:ext cx="367159" cy="198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P31</a:t>
                </a:r>
              </a:p>
            </p:txBody>
          </p:sp>
        </p:grpSp>
        <p:grpSp>
          <p:nvGrpSpPr>
            <p:cNvPr id="302" name="Grafik 164">
              <a:extLst>
                <a:ext uri="{FF2B5EF4-FFF2-40B4-BE49-F238E27FC236}">
                  <a16:creationId xmlns:a16="http://schemas.microsoft.com/office/drawing/2014/main" id="{2686EEE2-A8C1-4ED1-8A0F-F7FF977E0FBA}"/>
                </a:ext>
              </a:extLst>
            </p:cNvPr>
            <p:cNvGrpSpPr/>
            <p:nvPr/>
          </p:nvGrpSpPr>
          <p:grpSpPr>
            <a:xfrm>
              <a:off x="11047319" y="3456881"/>
              <a:ext cx="688625" cy="504356"/>
              <a:chOff x="11047319" y="3456881"/>
              <a:chExt cx="688625" cy="504356"/>
            </a:xfrm>
          </p:grpSpPr>
          <p:sp>
            <p:nvSpPr>
              <p:cNvPr id="303" name="Freihandform: Form 302">
                <a:extLst>
                  <a:ext uri="{FF2B5EF4-FFF2-40B4-BE49-F238E27FC236}">
                    <a16:creationId xmlns:a16="http://schemas.microsoft.com/office/drawing/2014/main" id="{42D0888D-C56F-4585-932F-5E35D3CF98F2}"/>
                  </a:ext>
                </a:extLst>
              </p:cNvPr>
              <p:cNvSpPr/>
              <p:nvPr/>
            </p:nvSpPr>
            <p:spPr>
              <a:xfrm>
                <a:off x="11047319" y="3456881"/>
                <a:ext cx="688625" cy="504356"/>
              </a:xfrm>
              <a:custGeom>
                <a:avLst/>
                <a:gdLst>
                  <a:gd name="connsiteX0" fmla="*/ 4 w 688625"/>
                  <a:gd name="connsiteY0" fmla="*/ 505014 h 504356"/>
                  <a:gd name="connsiteX1" fmla="*/ 4 w 688625"/>
                  <a:gd name="connsiteY1" fmla="*/ 658 h 504356"/>
                  <a:gd name="connsiteX2" fmla="*/ 688629 w 688625"/>
                  <a:gd name="connsiteY2" fmla="*/ 658 h 504356"/>
                  <a:gd name="connsiteX3" fmla="*/ 688629 w 688625"/>
                  <a:gd name="connsiteY3" fmla="*/ 505014 h 504356"/>
                  <a:gd name="connsiteX4" fmla="*/ 4 w 688625"/>
                  <a:gd name="connsiteY4" fmla="*/ 505014 h 504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8625" h="504356">
                    <a:moveTo>
                      <a:pt x="4" y="505014"/>
                    </a:moveTo>
                    <a:lnTo>
                      <a:pt x="4" y="658"/>
                    </a:lnTo>
                    <a:lnTo>
                      <a:pt x="688629" y="658"/>
                    </a:lnTo>
                    <a:lnTo>
                      <a:pt x="688629" y="505014"/>
                    </a:lnTo>
                    <a:lnTo>
                      <a:pt x="4" y="505014"/>
                    </a:lnTo>
                    <a:close/>
                  </a:path>
                </a:pathLst>
              </a:custGeom>
              <a:solidFill>
                <a:srgbClr val="FC7715">
                  <a:alpha val="67000"/>
                </a:srgbClr>
              </a:solidFill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4" name="Textfeld 303">
                <a:extLst>
                  <a:ext uri="{FF2B5EF4-FFF2-40B4-BE49-F238E27FC236}">
                    <a16:creationId xmlns:a16="http://schemas.microsoft.com/office/drawing/2014/main" id="{DCD4EAAB-95CC-471E-B8B9-06ABBF7C8DBC}"/>
                  </a:ext>
                </a:extLst>
              </p:cNvPr>
              <p:cNvSpPr txBox="1"/>
              <p:nvPr/>
            </p:nvSpPr>
            <p:spPr>
              <a:xfrm>
                <a:off x="11033470" y="3438319"/>
                <a:ext cx="638730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E53 Place</a:t>
                </a:r>
              </a:p>
            </p:txBody>
          </p:sp>
          <p:sp>
            <p:nvSpPr>
              <p:cNvPr id="305" name="Textfeld 304">
                <a:extLst>
                  <a:ext uri="{FF2B5EF4-FFF2-40B4-BE49-F238E27FC236}">
                    <a16:creationId xmlns:a16="http://schemas.microsoft.com/office/drawing/2014/main" id="{AD0D7385-E012-4973-AF93-1392DE6717B6}"/>
                  </a:ext>
                </a:extLst>
              </p:cNvPr>
              <p:cNvSpPr txBox="1"/>
              <p:nvPr/>
            </p:nvSpPr>
            <p:spPr>
              <a:xfrm>
                <a:off x="11106212" y="3554709"/>
                <a:ext cx="493246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(1643)</a:t>
                </a:r>
              </a:p>
            </p:txBody>
          </p:sp>
          <p:sp>
            <p:nvSpPr>
              <p:cNvPr id="306" name="Freihandform: Form 305">
                <a:extLst>
                  <a:ext uri="{FF2B5EF4-FFF2-40B4-BE49-F238E27FC236}">
                    <a16:creationId xmlns:a16="http://schemas.microsoft.com/office/drawing/2014/main" id="{4F7F0484-4B4C-43A0-A213-1C88A6961683}"/>
                  </a:ext>
                </a:extLst>
              </p:cNvPr>
              <p:cNvSpPr/>
              <p:nvPr/>
            </p:nvSpPr>
            <p:spPr>
              <a:xfrm>
                <a:off x="11047319" y="3767254"/>
                <a:ext cx="688625" cy="9699"/>
              </a:xfrm>
              <a:custGeom>
                <a:avLst/>
                <a:gdLst>
                  <a:gd name="connsiteX0" fmla="*/ 4 w 688625"/>
                  <a:gd name="connsiteY0" fmla="*/ 658 h 9699"/>
                  <a:gd name="connsiteX1" fmla="*/ 688629 w 688625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88625" h="9699">
                    <a:moveTo>
                      <a:pt x="4" y="658"/>
                    </a:moveTo>
                    <a:lnTo>
                      <a:pt x="688629" y="658"/>
                    </a:lnTo>
                  </a:path>
                </a:pathLst>
              </a:custGeom>
              <a:noFill/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7" name="Textfeld 306">
                <a:extLst>
                  <a:ext uri="{FF2B5EF4-FFF2-40B4-BE49-F238E27FC236}">
                    <a16:creationId xmlns:a16="http://schemas.microsoft.com/office/drawing/2014/main" id="{03B4B964-7ED4-460F-8986-330F054BDB89}"/>
                  </a:ext>
                </a:extLst>
              </p:cNvPr>
              <p:cNvSpPr txBox="1"/>
              <p:nvPr/>
            </p:nvSpPr>
            <p:spPr>
              <a:xfrm>
                <a:off x="11120761" y="3748692"/>
                <a:ext cx="473848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Stettin</a:t>
                </a:r>
              </a:p>
            </p:txBody>
          </p:sp>
        </p:grpSp>
        <p:grpSp>
          <p:nvGrpSpPr>
            <p:cNvPr id="308" name="Grafik 164">
              <a:extLst>
                <a:ext uri="{FF2B5EF4-FFF2-40B4-BE49-F238E27FC236}">
                  <a16:creationId xmlns:a16="http://schemas.microsoft.com/office/drawing/2014/main" id="{A1A8F33D-54E1-409B-B189-29915BBA8E2E}"/>
                </a:ext>
              </a:extLst>
            </p:cNvPr>
            <p:cNvGrpSpPr/>
            <p:nvPr/>
          </p:nvGrpSpPr>
          <p:grpSpPr>
            <a:xfrm>
              <a:off x="9442725" y="3675112"/>
              <a:ext cx="1604593" cy="130938"/>
              <a:chOff x="9442725" y="3675112"/>
              <a:chExt cx="1604593" cy="130938"/>
            </a:xfrm>
          </p:grpSpPr>
          <p:sp>
            <p:nvSpPr>
              <p:cNvPr id="309" name="Freihandform: Form 308">
                <a:extLst>
                  <a:ext uri="{FF2B5EF4-FFF2-40B4-BE49-F238E27FC236}">
                    <a16:creationId xmlns:a16="http://schemas.microsoft.com/office/drawing/2014/main" id="{B9F4D559-DAD0-4750-9AED-B8538E5F8CD1}"/>
                  </a:ext>
                </a:extLst>
              </p:cNvPr>
              <p:cNvSpPr/>
              <p:nvPr/>
            </p:nvSpPr>
            <p:spPr>
              <a:xfrm>
                <a:off x="9442725" y="3709059"/>
                <a:ext cx="1507603" cy="9699"/>
              </a:xfrm>
              <a:custGeom>
                <a:avLst/>
                <a:gdLst>
                  <a:gd name="connsiteX0" fmla="*/ 4 w 1507603"/>
                  <a:gd name="connsiteY0" fmla="*/ 658 h 9699"/>
                  <a:gd name="connsiteX1" fmla="*/ 1507608 w 1507603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7603" h="9699">
                    <a:moveTo>
                      <a:pt x="4" y="658"/>
                    </a:moveTo>
                    <a:cubicBezTo>
                      <a:pt x="4" y="658"/>
                      <a:pt x="1507608" y="658"/>
                      <a:pt x="1507608" y="658"/>
                    </a:cubicBezTo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10" name="Freihandform: Form 309">
                <a:extLst>
                  <a:ext uri="{FF2B5EF4-FFF2-40B4-BE49-F238E27FC236}">
                    <a16:creationId xmlns:a16="http://schemas.microsoft.com/office/drawing/2014/main" id="{D0F03405-C81C-47ED-AABD-433B24F8FE43}"/>
                  </a:ext>
                </a:extLst>
              </p:cNvPr>
              <p:cNvSpPr/>
              <p:nvPr/>
            </p:nvSpPr>
            <p:spPr>
              <a:xfrm>
                <a:off x="10950329" y="3675112"/>
                <a:ext cx="96989" cy="67894"/>
              </a:xfrm>
              <a:custGeom>
                <a:avLst/>
                <a:gdLst>
                  <a:gd name="connsiteX0" fmla="*/ 4 w 96989"/>
                  <a:gd name="connsiteY0" fmla="*/ 658 h 67894"/>
                  <a:gd name="connsiteX1" fmla="*/ 96993 w 96989"/>
                  <a:gd name="connsiteY1" fmla="*/ 34605 h 67894"/>
                  <a:gd name="connsiteX2" fmla="*/ 4 w 96989"/>
                  <a:gd name="connsiteY2" fmla="*/ 68552 h 67894"/>
                  <a:gd name="connsiteX3" fmla="*/ 4 w 96989"/>
                  <a:gd name="connsiteY3" fmla="*/ 658 h 67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89" h="67894">
                    <a:moveTo>
                      <a:pt x="4" y="658"/>
                    </a:moveTo>
                    <a:lnTo>
                      <a:pt x="96993" y="34605"/>
                    </a:lnTo>
                    <a:lnTo>
                      <a:pt x="4" y="68552"/>
                    </a:lnTo>
                    <a:lnTo>
                      <a:pt x="4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11" name="Textfeld 310">
                <a:extLst>
                  <a:ext uri="{FF2B5EF4-FFF2-40B4-BE49-F238E27FC236}">
                    <a16:creationId xmlns:a16="http://schemas.microsoft.com/office/drawing/2014/main" id="{0BC833AF-4C16-492A-BAFE-E9A552DBDEEA}"/>
                  </a:ext>
                </a:extLst>
              </p:cNvPr>
              <p:cNvSpPr txBox="1"/>
              <p:nvPr/>
            </p:nvSpPr>
            <p:spPr>
              <a:xfrm>
                <a:off x="9920807" y="3653640"/>
                <a:ext cx="367159" cy="198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P53</a:t>
                </a:r>
              </a:p>
            </p:txBody>
          </p:sp>
        </p:grpSp>
        <p:grpSp>
          <p:nvGrpSpPr>
            <p:cNvPr id="312" name="Grafik 164">
              <a:extLst>
                <a:ext uri="{FF2B5EF4-FFF2-40B4-BE49-F238E27FC236}">
                  <a16:creationId xmlns:a16="http://schemas.microsoft.com/office/drawing/2014/main" id="{BE8C0C70-C412-421F-8F02-B9FF26F73D4D}"/>
                </a:ext>
              </a:extLst>
            </p:cNvPr>
            <p:cNvGrpSpPr/>
            <p:nvPr/>
          </p:nvGrpSpPr>
          <p:grpSpPr>
            <a:xfrm>
              <a:off x="10921232" y="4203717"/>
              <a:ext cx="940797" cy="387966"/>
              <a:chOff x="10921232" y="4203717"/>
              <a:chExt cx="940797" cy="387966"/>
            </a:xfrm>
          </p:grpSpPr>
          <p:sp>
            <p:nvSpPr>
              <p:cNvPr id="313" name="Freihandform: Form 312">
                <a:extLst>
                  <a:ext uri="{FF2B5EF4-FFF2-40B4-BE49-F238E27FC236}">
                    <a16:creationId xmlns:a16="http://schemas.microsoft.com/office/drawing/2014/main" id="{3E93512C-9AFD-4A5B-8019-16413B229CD0}"/>
                  </a:ext>
                </a:extLst>
              </p:cNvPr>
              <p:cNvSpPr/>
              <p:nvPr/>
            </p:nvSpPr>
            <p:spPr>
              <a:xfrm>
                <a:off x="10921232" y="4203717"/>
                <a:ext cx="940797" cy="387966"/>
              </a:xfrm>
              <a:custGeom>
                <a:avLst/>
                <a:gdLst>
                  <a:gd name="connsiteX0" fmla="*/ 4 w 940797"/>
                  <a:gd name="connsiteY0" fmla="*/ 388625 h 387966"/>
                  <a:gd name="connsiteX1" fmla="*/ 4 w 940797"/>
                  <a:gd name="connsiteY1" fmla="*/ 658 h 387966"/>
                  <a:gd name="connsiteX2" fmla="*/ 940802 w 940797"/>
                  <a:gd name="connsiteY2" fmla="*/ 658 h 387966"/>
                  <a:gd name="connsiteX3" fmla="*/ 940802 w 940797"/>
                  <a:gd name="connsiteY3" fmla="*/ 388625 h 387966"/>
                  <a:gd name="connsiteX4" fmla="*/ 4 w 940797"/>
                  <a:gd name="connsiteY4" fmla="*/ 388625 h 387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0797" h="387966">
                    <a:moveTo>
                      <a:pt x="4" y="388625"/>
                    </a:moveTo>
                    <a:lnTo>
                      <a:pt x="4" y="658"/>
                    </a:lnTo>
                    <a:lnTo>
                      <a:pt x="940802" y="658"/>
                    </a:lnTo>
                    <a:lnTo>
                      <a:pt x="940802" y="388625"/>
                    </a:lnTo>
                    <a:lnTo>
                      <a:pt x="4" y="388625"/>
                    </a:lnTo>
                    <a:close/>
                  </a:path>
                </a:pathLst>
              </a:custGeom>
              <a:solidFill>
                <a:srgbClr val="D3D3D3"/>
              </a:solidFill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14" name="Textfeld 313">
                <a:extLst>
                  <a:ext uri="{FF2B5EF4-FFF2-40B4-BE49-F238E27FC236}">
                    <a16:creationId xmlns:a16="http://schemas.microsoft.com/office/drawing/2014/main" id="{D6EF3770-3D62-4348-B760-1F66D2302FD5}"/>
                  </a:ext>
                </a:extLst>
              </p:cNvPr>
              <p:cNvSpPr txBox="1"/>
              <p:nvPr/>
            </p:nvSpPr>
            <p:spPr>
              <a:xfrm>
                <a:off x="11241997" y="4185154"/>
                <a:ext cx="270170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  <p:sp>
            <p:nvSpPr>
              <p:cNvPr id="315" name="Freihandform: Form 314">
                <a:extLst>
                  <a:ext uri="{FF2B5EF4-FFF2-40B4-BE49-F238E27FC236}">
                    <a16:creationId xmlns:a16="http://schemas.microsoft.com/office/drawing/2014/main" id="{FCBFC5F0-8076-4061-95F3-FB865D9A74B9}"/>
                  </a:ext>
                </a:extLst>
              </p:cNvPr>
              <p:cNvSpPr/>
              <p:nvPr/>
            </p:nvSpPr>
            <p:spPr>
              <a:xfrm>
                <a:off x="10921232" y="4397700"/>
                <a:ext cx="940797" cy="9699"/>
              </a:xfrm>
              <a:custGeom>
                <a:avLst/>
                <a:gdLst>
                  <a:gd name="connsiteX0" fmla="*/ 4 w 940797"/>
                  <a:gd name="connsiteY0" fmla="*/ 658 h 9699"/>
                  <a:gd name="connsiteX1" fmla="*/ 940802 w 940797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0797" h="9699">
                    <a:moveTo>
                      <a:pt x="4" y="658"/>
                    </a:moveTo>
                    <a:lnTo>
                      <a:pt x="940802" y="658"/>
                    </a:lnTo>
                  </a:path>
                </a:pathLst>
              </a:custGeom>
              <a:noFill/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16" name="Textfeld 315">
                <a:extLst>
                  <a:ext uri="{FF2B5EF4-FFF2-40B4-BE49-F238E27FC236}">
                    <a16:creationId xmlns:a16="http://schemas.microsoft.com/office/drawing/2014/main" id="{4CE8ED7A-847F-4AB4-B44A-2068848AB6B4}"/>
                  </a:ext>
                </a:extLst>
              </p:cNvPr>
              <p:cNvSpPr txBox="1"/>
              <p:nvPr/>
            </p:nvSpPr>
            <p:spPr>
              <a:xfrm>
                <a:off x="10907384" y="4379138"/>
                <a:ext cx="861806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28 Neighbours</a:t>
                </a:r>
              </a:p>
            </p:txBody>
          </p:sp>
        </p:grpSp>
        <p:grpSp>
          <p:nvGrpSpPr>
            <p:cNvPr id="317" name="Grafik 164">
              <a:extLst>
                <a:ext uri="{FF2B5EF4-FFF2-40B4-BE49-F238E27FC236}">
                  <a16:creationId xmlns:a16="http://schemas.microsoft.com/office/drawing/2014/main" id="{97C9EFB6-6723-4913-9C4E-218B8E8389E1}"/>
                </a:ext>
              </a:extLst>
            </p:cNvPr>
            <p:cNvGrpSpPr/>
            <p:nvPr/>
          </p:nvGrpSpPr>
          <p:grpSpPr>
            <a:xfrm>
              <a:off x="9356598" y="4363753"/>
              <a:ext cx="1562888" cy="130938"/>
              <a:chOff x="9356598" y="4363753"/>
              <a:chExt cx="1562888" cy="130938"/>
            </a:xfrm>
          </p:grpSpPr>
          <p:sp>
            <p:nvSpPr>
              <p:cNvPr id="318" name="Freihandform: Form 317">
                <a:extLst>
                  <a:ext uri="{FF2B5EF4-FFF2-40B4-BE49-F238E27FC236}">
                    <a16:creationId xmlns:a16="http://schemas.microsoft.com/office/drawing/2014/main" id="{09450123-A530-4E7D-A681-5CE2278ED6A3}"/>
                  </a:ext>
                </a:extLst>
              </p:cNvPr>
              <p:cNvSpPr/>
              <p:nvPr/>
            </p:nvSpPr>
            <p:spPr>
              <a:xfrm>
                <a:off x="9356598" y="4397700"/>
                <a:ext cx="1465898" cy="9699"/>
              </a:xfrm>
              <a:custGeom>
                <a:avLst/>
                <a:gdLst>
                  <a:gd name="connsiteX0" fmla="*/ 4 w 1465898"/>
                  <a:gd name="connsiteY0" fmla="*/ 658 h 9699"/>
                  <a:gd name="connsiteX1" fmla="*/ 1465903 w 1465898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65898" h="9699">
                    <a:moveTo>
                      <a:pt x="4" y="658"/>
                    </a:moveTo>
                    <a:cubicBezTo>
                      <a:pt x="4" y="658"/>
                      <a:pt x="1465903" y="658"/>
                      <a:pt x="1465903" y="658"/>
                    </a:cubicBezTo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19" name="Freihandform: Form 318">
                <a:extLst>
                  <a:ext uri="{FF2B5EF4-FFF2-40B4-BE49-F238E27FC236}">
                    <a16:creationId xmlns:a16="http://schemas.microsoft.com/office/drawing/2014/main" id="{C3949F08-0F9D-49D2-915B-BCD979F9F46E}"/>
                  </a:ext>
                </a:extLst>
              </p:cNvPr>
              <p:cNvSpPr/>
              <p:nvPr/>
            </p:nvSpPr>
            <p:spPr>
              <a:xfrm>
                <a:off x="10822497" y="4363753"/>
                <a:ext cx="96989" cy="67894"/>
              </a:xfrm>
              <a:custGeom>
                <a:avLst/>
                <a:gdLst>
                  <a:gd name="connsiteX0" fmla="*/ 4 w 96989"/>
                  <a:gd name="connsiteY0" fmla="*/ 658 h 67894"/>
                  <a:gd name="connsiteX1" fmla="*/ 96993 w 96989"/>
                  <a:gd name="connsiteY1" fmla="*/ 34605 h 67894"/>
                  <a:gd name="connsiteX2" fmla="*/ 4 w 96989"/>
                  <a:gd name="connsiteY2" fmla="*/ 68552 h 67894"/>
                  <a:gd name="connsiteX3" fmla="*/ 4 w 96989"/>
                  <a:gd name="connsiteY3" fmla="*/ 658 h 67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89" h="67894">
                    <a:moveTo>
                      <a:pt x="4" y="658"/>
                    </a:moveTo>
                    <a:lnTo>
                      <a:pt x="96993" y="34605"/>
                    </a:lnTo>
                    <a:lnTo>
                      <a:pt x="4" y="68552"/>
                    </a:lnTo>
                    <a:lnTo>
                      <a:pt x="4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20" name="Textfeld 319">
                <a:extLst>
                  <a:ext uri="{FF2B5EF4-FFF2-40B4-BE49-F238E27FC236}">
                    <a16:creationId xmlns:a16="http://schemas.microsoft.com/office/drawing/2014/main" id="{05B941CD-D865-4687-9FBF-BD7E77998604}"/>
                  </a:ext>
                </a:extLst>
              </p:cNvPr>
              <p:cNvSpPr txBox="1"/>
              <p:nvPr/>
            </p:nvSpPr>
            <p:spPr>
              <a:xfrm>
                <a:off x="9905968" y="4342281"/>
                <a:ext cx="270170" cy="198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</p:grpSp>
        <p:grpSp>
          <p:nvGrpSpPr>
            <p:cNvPr id="321" name="Grafik 164">
              <a:extLst>
                <a:ext uri="{FF2B5EF4-FFF2-40B4-BE49-F238E27FC236}">
                  <a16:creationId xmlns:a16="http://schemas.microsoft.com/office/drawing/2014/main" id="{F0A9AC6A-DB26-4F7E-93B4-7789682AB657}"/>
                </a:ext>
              </a:extLst>
            </p:cNvPr>
            <p:cNvGrpSpPr/>
            <p:nvPr/>
          </p:nvGrpSpPr>
          <p:grpSpPr>
            <a:xfrm>
              <a:off x="6032964" y="6095054"/>
              <a:ext cx="1251163" cy="504356"/>
              <a:chOff x="6032964" y="6095054"/>
              <a:chExt cx="1251163" cy="504356"/>
            </a:xfrm>
          </p:grpSpPr>
          <p:sp>
            <p:nvSpPr>
              <p:cNvPr id="322" name="Freihandform: Form 321">
                <a:extLst>
                  <a:ext uri="{FF2B5EF4-FFF2-40B4-BE49-F238E27FC236}">
                    <a16:creationId xmlns:a16="http://schemas.microsoft.com/office/drawing/2014/main" id="{364D2197-3390-4DB0-B1CE-525BC9715085}"/>
                  </a:ext>
                </a:extLst>
              </p:cNvPr>
              <p:cNvSpPr/>
              <p:nvPr/>
            </p:nvSpPr>
            <p:spPr>
              <a:xfrm>
                <a:off x="6032964" y="6095054"/>
                <a:ext cx="1251163" cy="504356"/>
              </a:xfrm>
              <a:custGeom>
                <a:avLst/>
                <a:gdLst>
                  <a:gd name="connsiteX0" fmla="*/ 4 w 1251163"/>
                  <a:gd name="connsiteY0" fmla="*/ 505014 h 504356"/>
                  <a:gd name="connsiteX1" fmla="*/ 4 w 1251163"/>
                  <a:gd name="connsiteY1" fmla="*/ 658 h 504356"/>
                  <a:gd name="connsiteX2" fmla="*/ 1251168 w 1251163"/>
                  <a:gd name="connsiteY2" fmla="*/ 658 h 504356"/>
                  <a:gd name="connsiteX3" fmla="*/ 1251168 w 1251163"/>
                  <a:gd name="connsiteY3" fmla="*/ 505014 h 504356"/>
                  <a:gd name="connsiteX4" fmla="*/ 4 w 1251163"/>
                  <a:gd name="connsiteY4" fmla="*/ 505014 h 504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1163" h="504356">
                    <a:moveTo>
                      <a:pt x="4" y="505014"/>
                    </a:moveTo>
                    <a:lnTo>
                      <a:pt x="4" y="658"/>
                    </a:lnTo>
                    <a:lnTo>
                      <a:pt x="1251168" y="658"/>
                    </a:lnTo>
                    <a:lnTo>
                      <a:pt x="1251168" y="505014"/>
                    </a:lnTo>
                    <a:lnTo>
                      <a:pt x="4" y="505014"/>
                    </a:lnTo>
                    <a:close/>
                  </a:path>
                </a:pathLst>
              </a:custGeom>
              <a:solidFill>
                <a:srgbClr val="B560D4">
                  <a:alpha val="67000"/>
                </a:srgbClr>
              </a:solidFill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23" name="Textfeld 322">
                <a:extLst>
                  <a:ext uri="{FF2B5EF4-FFF2-40B4-BE49-F238E27FC236}">
                    <a16:creationId xmlns:a16="http://schemas.microsoft.com/office/drawing/2014/main" id="{9C54C659-60C5-4F66-A0C8-ED3E9355B2A7}"/>
                  </a:ext>
                </a:extLst>
              </p:cNvPr>
              <p:cNvSpPr txBox="1"/>
              <p:nvPr/>
            </p:nvSpPr>
            <p:spPr>
              <a:xfrm>
                <a:off x="6019116" y="6076491"/>
                <a:ext cx="1123677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E78 Curated Holding</a:t>
                </a:r>
              </a:p>
            </p:txBody>
          </p:sp>
          <p:sp>
            <p:nvSpPr>
              <p:cNvPr id="324" name="Textfeld 323">
                <a:extLst>
                  <a:ext uri="{FF2B5EF4-FFF2-40B4-BE49-F238E27FC236}">
                    <a16:creationId xmlns:a16="http://schemas.microsoft.com/office/drawing/2014/main" id="{B641504E-6D4C-4DA8-9942-286C8C8226EC}"/>
                  </a:ext>
                </a:extLst>
              </p:cNvPr>
              <p:cNvSpPr txBox="1"/>
              <p:nvPr/>
            </p:nvSpPr>
            <p:spPr>
              <a:xfrm>
                <a:off x="6373127" y="6192881"/>
                <a:ext cx="493246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(1490)</a:t>
                </a:r>
              </a:p>
            </p:txBody>
          </p:sp>
          <p:sp>
            <p:nvSpPr>
              <p:cNvPr id="325" name="Freihandform: Form 324">
                <a:extLst>
                  <a:ext uri="{FF2B5EF4-FFF2-40B4-BE49-F238E27FC236}">
                    <a16:creationId xmlns:a16="http://schemas.microsoft.com/office/drawing/2014/main" id="{34323567-348A-49A1-9B92-5B8CC206E36C}"/>
                  </a:ext>
                </a:extLst>
              </p:cNvPr>
              <p:cNvSpPr/>
              <p:nvPr/>
            </p:nvSpPr>
            <p:spPr>
              <a:xfrm>
                <a:off x="6032964" y="6405427"/>
                <a:ext cx="1251163" cy="9699"/>
              </a:xfrm>
              <a:custGeom>
                <a:avLst/>
                <a:gdLst>
                  <a:gd name="connsiteX0" fmla="*/ 4 w 1251163"/>
                  <a:gd name="connsiteY0" fmla="*/ 658 h 9699"/>
                  <a:gd name="connsiteX1" fmla="*/ 1251168 w 1251163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1163" h="9699">
                    <a:moveTo>
                      <a:pt x="4" y="658"/>
                    </a:moveTo>
                    <a:lnTo>
                      <a:pt x="1251168" y="658"/>
                    </a:lnTo>
                  </a:path>
                </a:pathLst>
              </a:custGeom>
              <a:noFill/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26" name="Textfeld 325">
                <a:extLst>
                  <a:ext uri="{FF2B5EF4-FFF2-40B4-BE49-F238E27FC236}">
                    <a16:creationId xmlns:a16="http://schemas.microsoft.com/office/drawing/2014/main" id="{8E900D6A-034A-43A9-B60D-B8F5EA479325}"/>
                  </a:ext>
                </a:extLst>
              </p:cNvPr>
              <p:cNvSpPr txBox="1"/>
              <p:nvPr/>
            </p:nvSpPr>
            <p:spPr>
              <a:xfrm>
                <a:off x="6242191" y="6386864"/>
                <a:ext cx="745418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Säugethiere</a:t>
                </a:r>
              </a:p>
            </p:txBody>
          </p:sp>
        </p:grpSp>
        <p:grpSp>
          <p:nvGrpSpPr>
            <p:cNvPr id="327" name="Grafik 164">
              <a:extLst>
                <a:ext uri="{FF2B5EF4-FFF2-40B4-BE49-F238E27FC236}">
                  <a16:creationId xmlns:a16="http://schemas.microsoft.com/office/drawing/2014/main" id="{9D56AA51-43C6-47C8-BF9F-4B4874C4B5BF}"/>
                </a:ext>
              </a:extLst>
            </p:cNvPr>
            <p:cNvGrpSpPr/>
            <p:nvPr/>
          </p:nvGrpSpPr>
          <p:grpSpPr>
            <a:xfrm>
              <a:off x="7230784" y="5939867"/>
              <a:ext cx="1166782" cy="152082"/>
              <a:chOff x="7230784" y="5939867"/>
              <a:chExt cx="1166782" cy="152082"/>
            </a:xfrm>
          </p:grpSpPr>
          <p:sp>
            <p:nvSpPr>
              <p:cNvPr id="328" name="Freihandform: Form 327">
                <a:extLst>
                  <a:ext uri="{FF2B5EF4-FFF2-40B4-BE49-F238E27FC236}">
                    <a16:creationId xmlns:a16="http://schemas.microsoft.com/office/drawing/2014/main" id="{78FC80B9-699B-401B-B593-6D50B9CA24B8}"/>
                  </a:ext>
                </a:extLst>
              </p:cNvPr>
              <p:cNvSpPr/>
              <p:nvPr/>
            </p:nvSpPr>
            <p:spPr>
              <a:xfrm>
                <a:off x="7230784" y="5973814"/>
                <a:ext cx="1069793" cy="118135"/>
              </a:xfrm>
              <a:custGeom>
                <a:avLst/>
                <a:gdLst>
                  <a:gd name="connsiteX0" fmla="*/ 4 w 1069793"/>
                  <a:gd name="connsiteY0" fmla="*/ 118794 h 118135"/>
                  <a:gd name="connsiteX1" fmla="*/ 4 w 1069793"/>
                  <a:gd name="connsiteY1" fmla="*/ 658 h 118135"/>
                  <a:gd name="connsiteX2" fmla="*/ 1069798 w 1069793"/>
                  <a:gd name="connsiteY2" fmla="*/ 658 h 118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69793" h="118135">
                    <a:moveTo>
                      <a:pt x="4" y="118794"/>
                    </a:moveTo>
                    <a:cubicBezTo>
                      <a:pt x="4" y="53131"/>
                      <a:pt x="4" y="658"/>
                      <a:pt x="4" y="658"/>
                    </a:cubicBezTo>
                    <a:cubicBezTo>
                      <a:pt x="4" y="658"/>
                      <a:pt x="1069798" y="658"/>
                      <a:pt x="1069798" y="658"/>
                    </a:cubicBezTo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29" name="Freihandform: Form 328">
                <a:extLst>
                  <a:ext uri="{FF2B5EF4-FFF2-40B4-BE49-F238E27FC236}">
                    <a16:creationId xmlns:a16="http://schemas.microsoft.com/office/drawing/2014/main" id="{C5D12F55-16C9-45A2-A11D-319DE3DC51F8}"/>
                  </a:ext>
                </a:extLst>
              </p:cNvPr>
              <p:cNvSpPr/>
              <p:nvPr/>
            </p:nvSpPr>
            <p:spPr>
              <a:xfrm>
                <a:off x="8300577" y="5939867"/>
                <a:ext cx="96989" cy="67894"/>
              </a:xfrm>
              <a:custGeom>
                <a:avLst/>
                <a:gdLst>
                  <a:gd name="connsiteX0" fmla="*/ 4 w 96989"/>
                  <a:gd name="connsiteY0" fmla="*/ 658 h 67894"/>
                  <a:gd name="connsiteX1" fmla="*/ 96993 w 96989"/>
                  <a:gd name="connsiteY1" fmla="*/ 34605 h 67894"/>
                  <a:gd name="connsiteX2" fmla="*/ 4 w 96989"/>
                  <a:gd name="connsiteY2" fmla="*/ 68552 h 67894"/>
                  <a:gd name="connsiteX3" fmla="*/ 4 w 96989"/>
                  <a:gd name="connsiteY3" fmla="*/ 658 h 67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89" h="67894">
                    <a:moveTo>
                      <a:pt x="4" y="658"/>
                    </a:moveTo>
                    <a:lnTo>
                      <a:pt x="96993" y="34605"/>
                    </a:lnTo>
                    <a:lnTo>
                      <a:pt x="4" y="68552"/>
                    </a:lnTo>
                    <a:lnTo>
                      <a:pt x="4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30" name="Textfeld 329">
                <a:extLst>
                  <a:ext uri="{FF2B5EF4-FFF2-40B4-BE49-F238E27FC236}">
                    <a16:creationId xmlns:a16="http://schemas.microsoft.com/office/drawing/2014/main" id="{726F9B3C-2812-4598-9926-C31023100B5A}"/>
                  </a:ext>
                </a:extLst>
              </p:cNvPr>
              <p:cNvSpPr txBox="1"/>
              <p:nvPr/>
            </p:nvSpPr>
            <p:spPr>
              <a:xfrm>
                <a:off x="7430894" y="5918395"/>
                <a:ext cx="367159" cy="198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P46</a:t>
                </a:r>
              </a:p>
            </p:txBody>
          </p:sp>
        </p:grpSp>
        <p:grpSp>
          <p:nvGrpSpPr>
            <p:cNvPr id="331" name="Grafik 164">
              <a:extLst>
                <a:ext uri="{FF2B5EF4-FFF2-40B4-BE49-F238E27FC236}">
                  <a16:creationId xmlns:a16="http://schemas.microsoft.com/office/drawing/2014/main" id="{FA017688-D233-4966-8436-A839511B9588}"/>
                </a:ext>
              </a:extLst>
            </p:cNvPr>
            <p:cNvGrpSpPr/>
            <p:nvPr/>
          </p:nvGrpSpPr>
          <p:grpSpPr>
            <a:xfrm>
              <a:off x="8593486" y="6211444"/>
              <a:ext cx="863206" cy="387966"/>
              <a:chOff x="8593486" y="6211444"/>
              <a:chExt cx="863206" cy="387966"/>
            </a:xfrm>
          </p:grpSpPr>
          <p:sp>
            <p:nvSpPr>
              <p:cNvPr id="332" name="Freihandform: Form 331">
                <a:extLst>
                  <a:ext uri="{FF2B5EF4-FFF2-40B4-BE49-F238E27FC236}">
                    <a16:creationId xmlns:a16="http://schemas.microsoft.com/office/drawing/2014/main" id="{5A7D300B-CD27-4150-9031-0082D2839743}"/>
                  </a:ext>
                </a:extLst>
              </p:cNvPr>
              <p:cNvSpPr/>
              <p:nvPr/>
            </p:nvSpPr>
            <p:spPr>
              <a:xfrm>
                <a:off x="8593486" y="6211444"/>
                <a:ext cx="863206" cy="387966"/>
              </a:xfrm>
              <a:custGeom>
                <a:avLst/>
                <a:gdLst>
                  <a:gd name="connsiteX0" fmla="*/ 4 w 863206"/>
                  <a:gd name="connsiteY0" fmla="*/ 388625 h 387966"/>
                  <a:gd name="connsiteX1" fmla="*/ 4 w 863206"/>
                  <a:gd name="connsiteY1" fmla="*/ 658 h 387966"/>
                  <a:gd name="connsiteX2" fmla="*/ 863210 w 863206"/>
                  <a:gd name="connsiteY2" fmla="*/ 658 h 387966"/>
                  <a:gd name="connsiteX3" fmla="*/ 863210 w 863206"/>
                  <a:gd name="connsiteY3" fmla="*/ 388625 h 387966"/>
                  <a:gd name="connsiteX4" fmla="*/ 4 w 863206"/>
                  <a:gd name="connsiteY4" fmla="*/ 388625 h 387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3206" h="387966">
                    <a:moveTo>
                      <a:pt x="4" y="388625"/>
                    </a:moveTo>
                    <a:lnTo>
                      <a:pt x="4" y="658"/>
                    </a:lnTo>
                    <a:lnTo>
                      <a:pt x="863210" y="658"/>
                    </a:lnTo>
                    <a:lnTo>
                      <a:pt x="863210" y="388625"/>
                    </a:lnTo>
                    <a:lnTo>
                      <a:pt x="4" y="388625"/>
                    </a:lnTo>
                    <a:close/>
                  </a:path>
                </a:pathLst>
              </a:custGeom>
              <a:solidFill>
                <a:srgbClr val="D3D3D3"/>
              </a:solidFill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33" name="Textfeld 332">
                <a:extLst>
                  <a:ext uri="{FF2B5EF4-FFF2-40B4-BE49-F238E27FC236}">
                    <a16:creationId xmlns:a16="http://schemas.microsoft.com/office/drawing/2014/main" id="{50A53189-1150-42B4-954E-F3D243342937}"/>
                  </a:ext>
                </a:extLst>
              </p:cNvPr>
              <p:cNvSpPr txBox="1"/>
              <p:nvPr/>
            </p:nvSpPr>
            <p:spPr>
              <a:xfrm>
                <a:off x="8875455" y="6192881"/>
                <a:ext cx="270170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  <p:sp>
            <p:nvSpPr>
              <p:cNvPr id="334" name="Freihandform: Form 333">
                <a:extLst>
                  <a:ext uri="{FF2B5EF4-FFF2-40B4-BE49-F238E27FC236}">
                    <a16:creationId xmlns:a16="http://schemas.microsoft.com/office/drawing/2014/main" id="{48ACB4B5-E9A0-428E-88A6-483C6331DD53}"/>
                  </a:ext>
                </a:extLst>
              </p:cNvPr>
              <p:cNvSpPr/>
              <p:nvPr/>
            </p:nvSpPr>
            <p:spPr>
              <a:xfrm>
                <a:off x="8593486" y="6405427"/>
                <a:ext cx="863206" cy="9699"/>
              </a:xfrm>
              <a:custGeom>
                <a:avLst/>
                <a:gdLst>
                  <a:gd name="connsiteX0" fmla="*/ 4 w 863206"/>
                  <a:gd name="connsiteY0" fmla="*/ 658 h 9699"/>
                  <a:gd name="connsiteX1" fmla="*/ 863210 w 863206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63206" h="9699">
                    <a:moveTo>
                      <a:pt x="4" y="658"/>
                    </a:moveTo>
                    <a:lnTo>
                      <a:pt x="863210" y="658"/>
                    </a:lnTo>
                  </a:path>
                </a:pathLst>
              </a:custGeom>
              <a:noFill/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35" name="Textfeld 334">
                <a:extLst>
                  <a:ext uri="{FF2B5EF4-FFF2-40B4-BE49-F238E27FC236}">
                    <a16:creationId xmlns:a16="http://schemas.microsoft.com/office/drawing/2014/main" id="{7406467F-A633-4B6C-91D9-416A148C6DAA}"/>
                  </a:ext>
                </a:extLst>
              </p:cNvPr>
              <p:cNvSpPr txBox="1"/>
              <p:nvPr/>
            </p:nvSpPr>
            <p:spPr>
              <a:xfrm>
                <a:off x="8579637" y="6386864"/>
                <a:ext cx="803612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7 Neighbours</a:t>
                </a:r>
              </a:p>
            </p:txBody>
          </p:sp>
        </p:grpSp>
        <p:grpSp>
          <p:nvGrpSpPr>
            <p:cNvPr id="336" name="Grafik 164">
              <a:extLst>
                <a:ext uri="{FF2B5EF4-FFF2-40B4-BE49-F238E27FC236}">
                  <a16:creationId xmlns:a16="http://schemas.microsoft.com/office/drawing/2014/main" id="{DDC857A0-A67B-47DC-9F49-BD647A4C4C81}"/>
                </a:ext>
              </a:extLst>
            </p:cNvPr>
            <p:cNvGrpSpPr/>
            <p:nvPr/>
          </p:nvGrpSpPr>
          <p:grpSpPr>
            <a:xfrm>
              <a:off x="7286553" y="6371480"/>
              <a:ext cx="1306059" cy="130938"/>
              <a:chOff x="7286553" y="6371480"/>
              <a:chExt cx="1306059" cy="130938"/>
            </a:xfrm>
          </p:grpSpPr>
          <p:sp>
            <p:nvSpPr>
              <p:cNvPr id="337" name="Freihandform: Form 336">
                <a:extLst>
                  <a:ext uri="{FF2B5EF4-FFF2-40B4-BE49-F238E27FC236}">
                    <a16:creationId xmlns:a16="http://schemas.microsoft.com/office/drawing/2014/main" id="{D4EA85AC-62BE-4460-A617-58DAABE5DD8A}"/>
                  </a:ext>
                </a:extLst>
              </p:cNvPr>
              <p:cNvSpPr/>
              <p:nvPr/>
            </p:nvSpPr>
            <p:spPr>
              <a:xfrm>
                <a:off x="7286553" y="6405427"/>
                <a:ext cx="1209070" cy="9699"/>
              </a:xfrm>
              <a:custGeom>
                <a:avLst/>
                <a:gdLst>
                  <a:gd name="connsiteX0" fmla="*/ 4 w 1209070"/>
                  <a:gd name="connsiteY0" fmla="*/ 658 h 9699"/>
                  <a:gd name="connsiteX1" fmla="*/ 1209075 w 1209070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09070" h="9699">
                    <a:moveTo>
                      <a:pt x="4" y="658"/>
                    </a:moveTo>
                    <a:cubicBezTo>
                      <a:pt x="4" y="658"/>
                      <a:pt x="1209075" y="658"/>
                      <a:pt x="1209075" y="658"/>
                    </a:cubicBezTo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38" name="Freihandform: Form 337">
                <a:extLst>
                  <a:ext uri="{FF2B5EF4-FFF2-40B4-BE49-F238E27FC236}">
                    <a16:creationId xmlns:a16="http://schemas.microsoft.com/office/drawing/2014/main" id="{010022C3-6612-4A2D-B689-8C92103B0590}"/>
                  </a:ext>
                </a:extLst>
              </p:cNvPr>
              <p:cNvSpPr/>
              <p:nvPr/>
            </p:nvSpPr>
            <p:spPr>
              <a:xfrm>
                <a:off x="8495623" y="6371480"/>
                <a:ext cx="96989" cy="67894"/>
              </a:xfrm>
              <a:custGeom>
                <a:avLst/>
                <a:gdLst>
                  <a:gd name="connsiteX0" fmla="*/ 4 w 96989"/>
                  <a:gd name="connsiteY0" fmla="*/ 658 h 67894"/>
                  <a:gd name="connsiteX1" fmla="*/ 96993 w 96989"/>
                  <a:gd name="connsiteY1" fmla="*/ 34605 h 67894"/>
                  <a:gd name="connsiteX2" fmla="*/ 4 w 96989"/>
                  <a:gd name="connsiteY2" fmla="*/ 68552 h 67894"/>
                  <a:gd name="connsiteX3" fmla="*/ 4 w 96989"/>
                  <a:gd name="connsiteY3" fmla="*/ 658 h 67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89" h="67894">
                    <a:moveTo>
                      <a:pt x="4" y="658"/>
                    </a:moveTo>
                    <a:lnTo>
                      <a:pt x="96993" y="34605"/>
                    </a:lnTo>
                    <a:lnTo>
                      <a:pt x="4" y="68552"/>
                    </a:lnTo>
                    <a:lnTo>
                      <a:pt x="4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39" name="Textfeld 338">
                <a:extLst>
                  <a:ext uri="{FF2B5EF4-FFF2-40B4-BE49-F238E27FC236}">
                    <a16:creationId xmlns:a16="http://schemas.microsoft.com/office/drawing/2014/main" id="{4BCA1781-D348-4E83-96DF-F68D5E6E142C}"/>
                  </a:ext>
                </a:extLst>
              </p:cNvPr>
              <p:cNvSpPr txBox="1"/>
              <p:nvPr/>
            </p:nvSpPr>
            <p:spPr>
              <a:xfrm>
                <a:off x="7707508" y="6350008"/>
                <a:ext cx="270170" cy="198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</p:grpSp>
      </p:grpSp>
      <p:sp>
        <p:nvSpPr>
          <p:cNvPr id="340" name="Textfeld 339">
            <a:extLst>
              <a:ext uri="{FF2B5EF4-FFF2-40B4-BE49-F238E27FC236}">
                <a16:creationId xmlns:a16="http://schemas.microsoft.com/office/drawing/2014/main" id="{1213233E-6F44-4940-95C9-85B1FCBF57CC}"/>
              </a:ext>
            </a:extLst>
          </p:cNvPr>
          <p:cNvSpPr txBox="1"/>
          <p:nvPr/>
        </p:nvSpPr>
        <p:spPr>
          <a:xfrm>
            <a:off x="127497" y="6116525"/>
            <a:ext cx="3324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INCEpTION</a:t>
            </a:r>
            <a:r>
              <a:rPr lang="de-DE" sz="1600" dirty="0"/>
              <a:t>, </a:t>
            </a:r>
            <a:br>
              <a:rPr lang="de-DE" sz="1600" dirty="0"/>
            </a:br>
            <a:r>
              <a:rPr lang="de-DE" sz="1600" dirty="0">
                <a:hlinkClick r:id="rId4"/>
              </a:rPr>
              <a:t>https://inception-project.github.io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901561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7B2A72-E424-434F-871C-8CAF4DD7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Status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AE6BFBF-7C41-43B4-A113-5E24FEC57B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95248" y="1812021"/>
            <a:ext cx="5914734" cy="161697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Annotations:</a:t>
            </a:r>
          </a:p>
          <a:p>
            <a:pPr lvl="1"/>
            <a:r>
              <a:rPr lang="en-US" dirty="0">
                <a:latin typeface="+mj-lt"/>
              </a:rPr>
              <a:t>11538</a:t>
            </a:r>
            <a:r>
              <a:rPr lang="en-US" dirty="0"/>
              <a:t> entities representing </a:t>
            </a:r>
            <a:r>
              <a:rPr lang="en-US" dirty="0">
                <a:latin typeface="+mj-lt"/>
              </a:rPr>
              <a:t>39</a:t>
            </a:r>
            <a:r>
              <a:rPr lang="en-US" dirty="0"/>
              <a:t> semantic classes, connected  by </a:t>
            </a:r>
            <a:r>
              <a:rPr lang="en-US" dirty="0">
                <a:latin typeface="+mj-lt"/>
              </a:rPr>
              <a:t>12610</a:t>
            </a:r>
            <a:r>
              <a:rPr lang="en-US" dirty="0"/>
              <a:t> properties of </a:t>
            </a:r>
            <a:r>
              <a:rPr lang="en-US" dirty="0">
                <a:latin typeface="+mj-lt"/>
              </a:rPr>
              <a:t>60</a:t>
            </a:r>
            <a:r>
              <a:rPr lang="en-US" dirty="0"/>
              <a:t> types</a:t>
            </a:r>
          </a:p>
          <a:p>
            <a:pPr lvl="1"/>
            <a:r>
              <a:rPr lang="en-US" dirty="0"/>
              <a:t>We greatly underestimated the effort required for manual annotating, so lately we have been focusing only on acquisitions of objects</a:t>
            </a:r>
          </a:p>
          <a:p>
            <a:pPr lvl="1"/>
            <a:endParaRPr lang="en-US" dirty="0"/>
          </a:p>
        </p:txBody>
      </p:sp>
      <p:graphicFrame>
        <p:nvGraphicFramePr>
          <p:cNvPr id="3" name="Tabelle 4">
            <a:extLst>
              <a:ext uri="{FF2B5EF4-FFF2-40B4-BE49-F238E27FC236}">
                <a16:creationId xmlns:a16="http://schemas.microsoft.com/office/drawing/2014/main" id="{AA4212F6-39C7-4D42-B694-0ECAB3776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43551"/>
              </p:ext>
            </p:extLst>
          </p:nvPr>
        </p:nvGraphicFramePr>
        <p:xfrm>
          <a:off x="181266" y="3429000"/>
          <a:ext cx="5914734" cy="334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7367">
                  <a:extLst>
                    <a:ext uri="{9D8B030D-6E8A-4147-A177-3AD203B41FA5}">
                      <a16:colId xmlns:a16="http://schemas.microsoft.com/office/drawing/2014/main" val="3547071256"/>
                    </a:ext>
                  </a:extLst>
                </a:gridCol>
                <a:gridCol w="2957367">
                  <a:extLst>
                    <a:ext uri="{9D8B030D-6E8A-4147-A177-3AD203B41FA5}">
                      <a16:colId xmlns:a16="http://schemas.microsoft.com/office/drawing/2014/main" val="3062401044"/>
                    </a:ext>
                  </a:extLst>
                </a:gridCol>
              </a:tblGrid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>
                          <a:latin typeface="+mj-lt"/>
                          <a:ea typeface="Source Serif 4 Semibold" panose="02040703050405020204" pitchFamily="18" charset="0"/>
                        </a:rPr>
                        <a:t>Semantic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kern="1200" noProof="0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Σ</a:t>
                      </a:r>
                      <a:r>
                        <a:rPr lang="en-US" sz="1200" noProof="0" dirty="0">
                          <a:latin typeface="+mj-lt"/>
                          <a:ea typeface="Source Serif 4 Semibold" panose="02040703050405020204" pitchFamily="18" charset="0"/>
                        </a:rPr>
                        <a:t> of entities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19713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E21 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2178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82082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E53 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1493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210065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E8 Acquisition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83941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E19 Physical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1012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78171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E20 Biological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536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4737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E78 Curated Holding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503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38330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E28 Conceptual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452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79160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E54 Dimension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383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37191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E55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214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346147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E74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623206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445154"/>
                  </a:ext>
                </a:extLst>
              </a:tr>
            </a:tbl>
          </a:graphicData>
        </a:graphic>
      </p:graphicFrame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3076AC69-73CB-4C50-B78D-63296245F063}"/>
              </a:ext>
            </a:extLst>
          </p:cNvPr>
          <p:cNvSpPr txBox="1">
            <a:spLocks/>
          </p:cNvSpPr>
          <p:nvPr/>
        </p:nvSpPr>
        <p:spPr>
          <a:xfrm>
            <a:off x="6182687" y="1812021"/>
            <a:ext cx="5914734" cy="48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Product:</a:t>
            </a:r>
          </a:p>
          <a:p>
            <a:pPr lvl="1"/>
            <a:r>
              <a:rPr lang="en-US" sz="1400" dirty="0"/>
              <a:t>Frontend: Prototype of Website</a:t>
            </a:r>
          </a:p>
          <a:p>
            <a:pPr lvl="1"/>
            <a:r>
              <a:rPr lang="en-US" sz="1400" dirty="0"/>
              <a:t>Backend: draft of model, in contact with Web Team</a:t>
            </a:r>
          </a:p>
        </p:txBody>
      </p:sp>
      <p:graphicFrame>
        <p:nvGraphicFramePr>
          <p:cNvPr id="7" name="Tabelle 4">
            <a:extLst>
              <a:ext uri="{FF2B5EF4-FFF2-40B4-BE49-F238E27FC236}">
                <a16:creationId xmlns:a16="http://schemas.microsoft.com/office/drawing/2014/main" id="{9552B1F2-5A92-42E8-B80A-F2C0F37F37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172573"/>
              </p:ext>
            </p:extLst>
          </p:nvPr>
        </p:nvGraphicFramePr>
        <p:xfrm>
          <a:off x="6233020" y="3428998"/>
          <a:ext cx="5777714" cy="334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8857">
                  <a:extLst>
                    <a:ext uri="{9D8B030D-6E8A-4147-A177-3AD203B41FA5}">
                      <a16:colId xmlns:a16="http://schemas.microsoft.com/office/drawing/2014/main" val="3547071256"/>
                    </a:ext>
                  </a:extLst>
                </a:gridCol>
                <a:gridCol w="2888857">
                  <a:extLst>
                    <a:ext uri="{9D8B030D-6E8A-4147-A177-3AD203B41FA5}">
                      <a16:colId xmlns:a16="http://schemas.microsoft.com/office/drawing/2014/main" val="3062401044"/>
                    </a:ext>
                  </a:extLst>
                </a:gridCol>
              </a:tblGrid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>
                          <a:latin typeface="+mj-lt"/>
                          <a:ea typeface="Source Serif 4 Semibold" panose="02040703050405020204" pitchFamily="18" charset="0"/>
                        </a:rPr>
                        <a:t>Semantic 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kern="1200" noProof="0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Σ</a:t>
                      </a:r>
                      <a:r>
                        <a:rPr lang="en-US" sz="1200" noProof="0" dirty="0">
                          <a:latin typeface="+mj-lt"/>
                          <a:ea typeface="Source Serif 4 Semibold" panose="02040703050405020204" pitchFamily="18" charset="0"/>
                        </a:rPr>
                        <a:t> of entities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19713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P23 transferred title 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2424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82082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P2 has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2363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210065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P53 has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2095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83941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P24 transferred title 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1260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78171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P23 transferred title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1158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4737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P43 has dimension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670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38330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P130 shows features 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639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07805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P46 is composed 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609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79160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P4 has time-span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365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346147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P94 has created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623206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445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6010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3FDFF34-D961-4EFD-BCFD-BBDF70FE5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Product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D39C8B6-C516-4199-BD27-4333176C8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311" y="804689"/>
            <a:ext cx="6281873" cy="524862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Semantically annotated texts of the annual reports of the Museum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RDF/XML-Files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TEI/XML-Files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Website for interactive exploration through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Querying of Annotations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Visualization of annotations in their textual context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Visualization of annotations in their semantic context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 err="1">
                <a:sym typeface="Wingdings" panose="05000000000000000000" pitchFamily="2" charset="2"/>
              </a:rPr>
              <a:t>Presentation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exemplary</a:t>
            </a:r>
            <a:r>
              <a:rPr lang="de-DE" dirty="0">
                <a:sym typeface="Wingdings" panose="05000000000000000000" pitchFamily="2" charset="2"/>
              </a:rPr>
              <a:t>) </a:t>
            </a:r>
            <a:r>
              <a:rPr lang="de-DE" dirty="0" err="1">
                <a:sym typeface="Wingdings" panose="05000000000000000000" pitchFamily="2" charset="2"/>
              </a:rPr>
              <a:t>analyses</a:t>
            </a:r>
            <a:endParaRPr lang="de-DE" dirty="0"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(Simple web system for delivering the data)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0905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25A21B-A2EE-4928-8D24-3247373E9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400" dirty="0"/>
              <a:t>On </a:t>
            </a:r>
            <a:r>
              <a:rPr lang="de-DE" sz="2400" dirty="0" err="1"/>
              <a:t>demand</a:t>
            </a:r>
            <a:r>
              <a:rPr lang="de-DE" sz="2400" dirty="0"/>
              <a:t> </a:t>
            </a:r>
            <a:r>
              <a:rPr lang="de-DE" sz="2400" dirty="0" err="1"/>
              <a:t>rendering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semantic</a:t>
            </a:r>
            <a:r>
              <a:rPr lang="de-DE" sz="2400" dirty="0"/>
              <a:t> </a:t>
            </a:r>
            <a:r>
              <a:rPr lang="de-DE" sz="2400" dirty="0" err="1"/>
              <a:t>subgraphs</a:t>
            </a:r>
            <a:endParaRPr lang="de-DE" sz="2400" dirty="0"/>
          </a:p>
        </p:txBody>
      </p:sp>
      <p:grpSp>
        <p:nvGrpSpPr>
          <p:cNvPr id="3" name="Grafik 1033">
            <a:extLst>
              <a:ext uri="{FF2B5EF4-FFF2-40B4-BE49-F238E27FC236}">
                <a16:creationId xmlns:a16="http://schemas.microsoft.com/office/drawing/2014/main" id="{1647FD58-4AE0-4E48-8125-D03DD57D952E}"/>
              </a:ext>
            </a:extLst>
          </p:cNvPr>
          <p:cNvGrpSpPr/>
          <p:nvPr/>
        </p:nvGrpSpPr>
        <p:grpSpPr>
          <a:xfrm>
            <a:off x="133147" y="1510523"/>
            <a:ext cx="10986927" cy="5255595"/>
            <a:chOff x="133147" y="1510523"/>
            <a:chExt cx="10986927" cy="5255595"/>
          </a:xfrm>
        </p:grpSpPr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17741596-2C97-42F6-A8EF-BB1E8D9F5E02}"/>
                </a:ext>
              </a:extLst>
            </p:cNvPr>
            <p:cNvSpPr txBox="1"/>
            <p:nvPr/>
          </p:nvSpPr>
          <p:spPr>
            <a:xfrm>
              <a:off x="3446139" y="5447742"/>
              <a:ext cx="4911896" cy="2016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796" spc="0" baseline="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Neighbourhood</a:t>
              </a:r>
              <a:r>
                <a:rPr lang="de-DE" sz="796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 </a:t>
              </a:r>
              <a:r>
                <a:rPr lang="de-DE" sz="796" spc="0" baseline="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for</a:t>
              </a:r>
              <a:r>
                <a:rPr lang="de-DE" sz="796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 Entity </a:t>
              </a:r>
              <a:r>
                <a:rPr lang="de-DE" sz="796" spc="0" baseline="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No</a:t>
              </a:r>
              <a:r>
                <a:rPr lang="de-DE" sz="796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. 11536 in Zoologisches Institut und zoologische Sammlung (1928) </a:t>
              </a:r>
              <a:r>
                <a:rPr lang="de-DE" sz="796" spc="0" baseline="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with</a:t>
              </a:r>
              <a:r>
                <a:rPr lang="de-DE" sz="796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 </a:t>
              </a:r>
              <a:r>
                <a:rPr lang="de-DE" sz="796" spc="0" baseline="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depth</a:t>
              </a:r>
              <a:r>
                <a:rPr lang="de-DE" sz="796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 4</a:t>
              </a:r>
            </a:p>
          </p:txBody>
        </p:sp>
        <p:grpSp>
          <p:nvGrpSpPr>
            <p:cNvPr id="7" name="Grafik 1033">
              <a:extLst>
                <a:ext uri="{FF2B5EF4-FFF2-40B4-BE49-F238E27FC236}">
                  <a16:creationId xmlns:a16="http://schemas.microsoft.com/office/drawing/2014/main" id="{EAB2A048-FDAD-4EAB-903C-EDCB9F36FE56}"/>
                </a:ext>
              </a:extLst>
            </p:cNvPr>
            <p:cNvGrpSpPr/>
            <p:nvPr/>
          </p:nvGrpSpPr>
          <p:grpSpPr>
            <a:xfrm>
              <a:off x="133147" y="5461408"/>
              <a:ext cx="1955884" cy="1304710"/>
              <a:chOff x="133147" y="5461408"/>
              <a:chExt cx="1955884" cy="1304710"/>
            </a:xfrm>
          </p:grpSpPr>
          <p:sp>
            <p:nvSpPr>
              <p:cNvPr id="8" name="Freihandform: Form 7">
                <a:extLst>
                  <a:ext uri="{FF2B5EF4-FFF2-40B4-BE49-F238E27FC236}">
                    <a16:creationId xmlns:a16="http://schemas.microsoft.com/office/drawing/2014/main" id="{DC85B979-2420-4A75-9CE5-CA90D2E6FE24}"/>
                  </a:ext>
                </a:extLst>
              </p:cNvPr>
              <p:cNvSpPr/>
              <p:nvPr/>
            </p:nvSpPr>
            <p:spPr>
              <a:xfrm>
                <a:off x="133147" y="5461408"/>
                <a:ext cx="293841" cy="202138"/>
              </a:xfrm>
              <a:custGeom>
                <a:avLst/>
                <a:gdLst>
                  <a:gd name="connsiteX0" fmla="*/ 4 w 293841"/>
                  <a:gd name="connsiteY0" fmla="*/ 202757 h 202138"/>
                  <a:gd name="connsiteX1" fmla="*/ 4 w 293841"/>
                  <a:gd name="connsiteY1" fmla="*/ 619 h 202138"/>
                  <a:gd name="connsiteX2" fmla="*/ 293846 w 293841"/>
                  <a:gd name="connsiteY2" fmla="*/ 619 h 202138"/>
                  <a:gd name="connsiteX3" fmla="*/ 293846 w 293841"/>
                  <a:gd name="connsiteY3" fmla="*/ 202757 h 202138"/>
                  <a:gd name="connsiteX4" fmla="*/ 4 w 293841"/>
                  <a:gd name="connsiteY4" fmla="*/ 202757 h 20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841" h="202138">
                    <a:moveTo>
                      <a:pt x="4" y="202757"/>
                    </a:moveTo>
                    <a:lnTo>
                      <a:pt x="4" y="619"/>
                    </a:lnTo>
                    <a:lnTo>
                      <a:pt x="293846" y="619"/>
                    </a:lnTo>
                    <a:lnTo>
                      <a:pt x="293846" y="202757"/>
                    </a:lnTo>
                    <a:lnTo>
                      <a:pt x="4" y="202757"/>
                    </a:lnTo>
                    <a:close/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F38CC19-D5D6-4EE0-8F22-BB9C6792FD22}"/>
                  </a:ext>
                </a:extLst>
              </p:cNvPr>
              <p:cNvSpPr txBox="1"/>
              <p:nvPr/>
            </p:nvSpPr>
            <p:spPr>
              <a:xfrm>
                <a:off x="87619" y="5450602"/>
                <a:ext cx="293070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  <p:sp>
            <p:nvSpPr>
              <p:cNvPr id="10" name="Freihandform: Form 9">
                <a:extLst>
                  <a:ext uri="{FF2B5EF4-FFF2-40B4-BE49-F238E27FC236}">
                    <a16:creationId xmlns:a16="http://schemas.microsoft.com/office/drawing/2014/main" id="{68B57CF0-7A3B-4862-BDE3-96002A503B5D}"/>
                  </a:ext>
                </a:extLst>
              </p:cNvPr>
              <p:cNvSpPr/>
              <p:nvPr/>
            </p:nvSpPr>
            <p:spPr>
              <a:xfrm>
                <a:off x="445353" y="5461408"/>
                <a:ext cx="1643677" cy="202138"/>
              </a:xfrm>
              <a:custGeom>
                <a:avLst/>
                <a:gdLst>
                  <a:gd name="connsiteX0" fmla="*/ 4 w 1643677"/>
                  <a:gd name="connsiteY0" fmla="*/ 202757 h 202138"/>
                  <a:gd name="connsiteX1" fmla="*/ 4 w 1643677"/>
                  <a:gd name="connsiteY1" fmla="*/ 619 h 202138"/>
                  <a:gd name="connsiteX2" fmla="*/ 1643682 w 1643677"/>
                  <a:gd name="connsiteY2" fmla="*/ 619 h 202138"/>
                  <a:gd name="connsiteX3" fmla="*/ 1643682 w 1643677"/>
                  <a:gd name="connsiteY3" fmla="*/ 202757 h 202138"/>
                  <a:gd name="connsiteX4" fmla="*/ 4 w 1643677"/>
                  <a:gd name="connsiteY4" fmla="*/ 202757 h 20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3677" h="202138">
                    <a:moveTo>
                      <a:pt x="4" y="202757"/>
                    </a:moveTo>
                    <a:lnTo>
                      <a:pt x="4" y="619"/>
                    </a:lnTo>
                    <a:lnTo>
                      <a:pt x="1643682" y="619"/>
                    </a:lnTo>
                    <a:lnTo>
                      <a:pt x="1643682" y="202757"/>
                    </a:lnTo>
                    <a:lnTo>
                      <a:pt x="4" y="202757"/>
                    </a:lnTo>
                    <a:close/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ACDD3AA7-ADF8-4657-AEE9-8C07B41B792D}"/>
                  </a:ext>
                </a:extLst>
              </p:cNvPr>
              <p:cNvSpPr txBox="1"/>
              <p:nvPr/>
            </p:nvSpPr>
            <p:spPr>
              <a:xfrm>
                <a:off x="399826" y="5450602"/>
                <a:ext cx="568547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has type</a:t>
                </a:r>
              </a:p>
            </p:txBody>
          </p:sp>
          <p:sp>
            <p:nvSpPr>
              <p:cNvPr id="12" name="Freihandform: Form 11">
                <a:extLst>
                  <a:ext uri="{FF2B5EF4-FFF2-40B4-BE49-F238E27FC236}">
                    <a16:creationId xmlns:a16="http://schemas.microsoft.com/office/drawing/2014/main" id="{310B18A1-751A-4DDD-93CA-9F61337C2098}"/>
                  </a:ext>
                </a:extLst>
              </p:cNvPr>
              <p:cNvSpPr/>
              <p:nvPr/>
            </p:nvSpPr>
            <p:spPr>
              <a:xfrm>
                <a:off x="133147" y="5681922"/>
                <a:ext cx="293841" cy="202138"/>
              </a:xfrm>
              <a:custGeom>
                <a:avLst/>
                <a:gdLst>
                  <a:gd name="connsiteX0" fmla="*/ 4 w 293841"/>
                  <a:gd name="connsiteY0" fmla="*/ 202757 h 202138"/>
                  <a:gd name="connsiteX1" fmla="*/ 4 w 293841"/>
                  <a:gd name="connsiteY1" fmla="*/ 619 h 202138"/>
                  <a:gd name="connsiteX2" fmla="*/ 293846 w 293841"/>
                  <a:gd name="connsiteY2" fmla="*/ 619 h 202138"/>
                  <a:gd name="connsiteX3" fmla="*/ 293846 w 293841"/>
                  <a:gd name="connsiteY3" fmla="*/ 202757 h 202138"/>
                  <a:gd name="connsiteX4" fmla="*/ 4 w 293841"/>
                  <a:gd name="connsiteY4" fmla="*/ 202757 h 20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841" h="202138">
                    <a:moveTo>
                      <a:pt x="4" y="202757"/>
                    </a:moveTo>
                    <a:lnTo>
                      <a:pt x="4" y="619"/>
                    </a:lnTo>
                    <a:lnTo>
                      <a:pt x="293846" y="619"/>
                    </a:lnTo>
                    <a:lnTo>
                      <a:pt x="293846" y="202757"/>
                    </a:lnTo>
                    <a:lnTo>
                      <a:pt x="4" y="202757"/>
                    </a:lnTo>
                    <a:close/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D36BA95D-A801-4CD0-AD0C-18B384F8856B}"/>
                  </a:ext>
                </a:extLst>
              </p:cNvPr>
              <p:cNvSpPr txBox="1"/>
              <p:nvPr/>
            </p:nvSpPr>
            <p:spPr>
              <a:xfrm>
                <a:off x="87619" y="5671117"/>
                <a:ext cx="348166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P22</a:t>
                </a:r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44FCB496-4C3E-4897-9935-6240BD3406BB}"/>
                  </a:ext>
                </a:extLst>
              </p:cNvPr>
              <p:cNvSpPr/>
              <p:nvPr/>
            </p:nvSpPr>
            <p:spPr>
              <a:xfrm>
                <a:off x="445353" y="5681922"/>
                <a:ext cx="1643677" cy="202138"/>
              </a:xfrm>
              <a:custGeom>
                <a:avLst/>
                <a:gdLst>
                  <a:gd name="connsiteX0" fmla="*/ 4 w 1643677"/>
                  <a:gd name="connsiteY0" fmla="*/ 202757 h 202138"/>
                  <a:gd name="connsiteX1" fmla="*/ 4 w 1643677"/>
                  <a:gd name="connsiteY1" fmla="*/ 619 h 202138"/>
                  <a:gd name="connsiteX2" fmla="*/ 1643682 w 1643677"/>
                  <a:gd name="connsiteY2" fmla="*/ 619 h 202138"/>
                  <a:gd name="connsiteX3" fmla="*/ 1643682 w 1643677"/>
                  <a:gd name="connsiteY3" fmla="*/ 202757 h 202138"/>
                  <a:gd name="connsiteX4" fmla="*/ 4 w 1643677"/>
                  <a:gd name="connsiteY4" fmla="*/ 202757 h 20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3677" h="202138">
                    <a:moveTo>
                      <a:pt x="4" y="202757"/>
                    </a:moveTo>
                    <a:lnTo>
                      <a:pt x="4" y="619"/>
                    </a:lnTo>
                    <a:lnTo>
                      <a:pt x="1643682" y="619"/>
                    </a:lnTo>
                    <a:lnTo>
                      <a:pt x="1643682" y="202757"/>
                    </a:lnTo>
                    <a:lnTo>
                      <a:pt x="4" y="202757"/>
                    </a:lnTo>
                    <a:close/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57D01540-F0C0-4062-B26D-F7C3B98E68A5}"/>
                  </a:ext>
                </a:extLst>
              </p:cNvPr>
              <p:cNvSpPr txBox="1"/>
              <p:nvPr/>
            </p:nvSpPr>
            <p:spPr>
              <a:xfrm>
                <a:off x="399826" y="5671117"/>
                <a:ext cx="972579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transferred title to</a:t>
                </a:r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C4F58608-E685-45B6-9855-C85593C38679}"/>
                  </a:ext>
                </a:extLst>
              </p:cNvPr>
              <p:cNvSpPr/>
              <p:nvPr/>
            </p:nvSpPr>
            <p:spPr>
              <a:xfrm>
                <a:off x="133147" y="5902437"/>
                <a:ext cx="293841" cy="202138"/>
              </a:xfrm>
              <a:custGeom>
                <a:avLst/>
                <a:gdLst>
                  <a:gd name="connsiteX0" fmla="*/ 4 w 293841"/>
                  <a:gd name="connsiteY0" fmla="*/ 202757 h 202138"/>
                  <a:gd name="connsiteX1" fmla="*/ 4 w 293841"/>
                  <a:gd name="connsiteY1" fmla="*/ 619 h 202138"/>
                  <a:gd name="connsiteX2" fmla="*/ 293846 w 293841"/>
                  <a:gd name="connsiteY2" fmla="*/ 619 h 202138"/>
                  <a:gd name="connsiteX3" fmla="*/ 293846 w 293841"/>
                  <a:gd name="connsiteY3" fmla="*/ 202757 h 202138"/>
                  <a:gd name="connsiteX4" fmla="*/ 4 w 293841"/>
                  <a:gd name="connsiteY4" fmla="*/ 202757 h 20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841" h="202138">
                    <a:moveTo>
                      <a:pt x="4" y="202757"/>
                    </a:moveTo>
                    <a:lnTo>
                      <a:pt x="4" y="619"/>
                    </a:lnTo>
                    <a:lnTo>
                      <a:pt x="293846" y="619"/>
                    </a:lnTo>
                    <a:lnTo>
                      <a:pt x="293846" y="202757"/>
                    </a:lnTo>
                    <a:lnTo>
                      <a:pt x="4" y="202757"/>
                    </a:lnTo>
                    <a:close/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805C870F-F4DD-496D-A791-B83B59D72234}"/>
                  </a:ext>
                </a:extLst>
              </p:cNvPr>
              <p:cNvSpPr txBox="1"/>
              <p:nvPr/>
            </p:nvSpPr>
            <p:spPr>
              <a:xfrm>
                <a:off x="87619" y="5891631"/>
                <a:ext cx="348166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P23</a:t>
                </a:r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7355AACB-D22A-4646-A123-1CF468599A1B}"/>
                  </a:ext>
                </a:extLst>
              </p:cNvPr>
              <p:cNvSpPr/>
              <p:nvPr/>
            </p:nvSpPr>
            <p:spPr>
              <a:xfrm>
                <a:off x="445353" y="5902437"/>
                <a:ext cx="1643677" cy="202138"/>
              </a:xfrm>
              <a:custGeom>
                <a:avLst/>
                <a:gdLst>
                  <a:gd name="connsiteX0" fmla="*/ 4 w 1643677"/>
                  <a:gd name="connsiteY0" fmla="*/ 202757 h 202138"/>
                  <a:gd name="connsiteX1" fmla="*/ 4 w 1643677"/>
                  <a:gd name="connsiteY1" fmla="*/ 619 h 202138"/>
                  <a:gd name="connsiteX2" fmla="*/ 1643682 w 1643677"/>
                  <a:gd name="connsiteY2" fmla="*/ 619 h 202138"/>
                  <a:gd name="connsiteX3" fmla="*/ 1643682 w 1643677"/>
                  <a:gd name="connsiteY3" fmla="*/ 202757 h 202138"/>
                  <a:gd name="connsiteX4" fmla="*/ 4 w 1643677"/>
                  <a:gd name="connsiteY4" fmla="*/ 202757 h 20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3677" h="202138">
                    <a:moveTo>
                      <a:pt x="4" y="202757"/>
                    </a:moveTo>
                    <a:lnTo>
                      <a:pt x="4" y="619"/>
                    </a:lnTo>
                    <a:lnTo>
                      <a:pt x="1643682" y="619"/>
                    </a:lnTo>
                    <a:lnTo>
                      <a:pt x="1643682" y="202757"/>
                    </a:lnTo>
                    <a:lnTo>
                      <a:pt x="4" y="202757"/>
                    </a:lnTo>
                    <a:close/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54C09621-D759-4D7A-947C-2D61E6805AA2}"/>
                  </a:ext>
                </a:extLst>
              </p:cNvPr>
              <p:cNvSpPr txBox="1"/>
              <p:nvPr/>
            </p:nvSpPr>
            <p:spPr>
              <a:xfrm>
                <a:off x="399826" y="5891631"/>
                <a:ext cx="1091953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transferred title from</a:t>
                </a:r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C6EAE06B-D971-4D07-B6D9-36252F513FBD}"/>
                  </a:ext>
                </a:extLst>
              </p:cNvPr>
              <p:cNvSpPr/>
              <p:nvPr/>
            </p:nvSpPr>
            <p:spPr>
              <a:xfrm>
                <a:off x="133147" y="6122951"/>
                <a:ext cx="293841" cy="202138"/>
              </a:xfrm>
              <a:custGeom>
                <a:avLst/>
                <a:gdLst>
                  <a:gd name="connsiteX0" fmla="*/ 4 w 293841"/>
                  <a:gd name="connsiteY0" fmla="*/ 202757 h 202138"/>
                  <a:gd name="connsiteX1" fmla="*/ 4 w 293841"/>
                  <a:gd name="connsiteY1" fmla="*/ 619 h 202138"/>
                  <a:gd name="connsiteX2" fmla="*/ 293846 w 293841"/>
                  <a:gd name="connsiteY2" fmla="*/ 619 h 202138"/>
                  <a:gd name="connsiteX3" fmla="*/ 293846 w 293841"/>
                  <a:gd name="connsiteY3" fmla="*/ 202757 h 202138"/>
                  <a:gd name="connsiteX4" fmla="*/ 4 w 293841"/>
                  <a:gd name="connsiteY4" fmla="*/ 202757 h 20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841" h="202138">
                    <a:moveTo>
                      <a:pt x="4" y="202757"/>
                    </a:moveTo>
                    <a:lnTo>
                      <a:pt x="4" y="619"/>
                    </a:lnTo>
                    <a:lnTo>
                      <a:pt x="293846" y="619"/>
                    </a:lnTo>
                    <a:lnTo>
                      <a:pt x="293846" y="202757"/>
                    </a:lnTo>
                    <a:lnTo>
                      <a:pt x="4" y="202757"/>
                    </a:lnTo>
                    <a:close/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D29753E-B70D-4707-BEFA-D15C271282EE}"/>
                  </a:ext>
                </a:extLst>
              </p:cNvPr>
              <p:cNvSpPr txBox="1"/>
              <p:nvPr/>
            </p:nvSpPr>
            <p:spPr>
              <a:xfrm>
                <a:off x="87619" y="6112146"/>
                <a:ext cx="348166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P24</a:t>
                </a:r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DBCD25D7-9C05-4CD7-9356-5A071101C779}"/>
                  </a:ext>
                </a:extLst>
              </p:cNvPr>
              <p:cNvSpPr/>
              <p:nvPr/>
            </p:nvSpPr>
            <p:spPr>
              <a:xfrm>
                <a:off x="445353" y="6122951"/>
                <a:ext cx="1643677" cy="202138"/>
              </a:xfrm>
              <a:custGeom>
                <a:avLst/>
                <a:gdLst>
                  <a:gd name="connsiteX0" fmla="*/ 4 w 1643677"/>
                  <a:gd name="connsiteY0" fmla="*/ 202757 h 202138"/>
                  <a:gd name="connsiteX1" fmla="*/ 4 w 1643677"/>
                  <a:gd name="connsiteY1" fmla="*/ 619 h 202138"/>
                  <a:gd name="connsiteX2" fmla="*/ 1643682 w 1643677"/>
                  <a:gd name="connsiteY2" fmla="*/ 619 h 202138"/>
                  <a:gd name="connsiteX3" fmla="*/ 1643682 w 1643677"/>
                  <a:gd name="connsiteY3" fmla="*/ 202757 h 202138"/>
                  <a:gd name="connsiteX4" fmla="*/ 4 w 1643677"/>
                  <a:gd name="connsiteY4" fmla="*/ 202757 h 20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3677" h="202138">
                    <a:moveTo>
                      <a:pt x="4" y="202757"/>
                    </a:moveTo>
                    <a:lnTo>
                      <a:pt x="4" y="619"/>
                    </a:lnTo>
                    <a:lnTo>
                      <a:pt x="1643682" y="619"/>
                    </a:lnTo>
                    <a:lnTo>
                      <a:pt x="1643682" y="202757"/>
                    </a:lnTo>
                    <a:lnTo>
                      <a:pt x="4" y="202757"/>
                    </a:lnTo>
                    <a:close/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951C01DA-9593-4077-AA0C-73BCA81D500C}"/>
                  </a:ext>
                </a:extLst>
              </p:cNvPr>
              <p:cNvSpPr txBox="1"/>
              <p:nvPr/>
            </p:nvSpPr>
            <p:spPr>
              <a:xfrm>
                <a:off x="399826" y="6112146"/>
                <a:ext cx="981762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transferred title of</a:t>
                </a:r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3A8D9B47-64AA-4F8B-921C-65661D14F8C0}"/>
                  </a:ext>
                </a:extLst>
              </p:cNvPr>
              <p:cNvSpPr/>
              <p:nvPr/>
            </p:nvSpPr>
            <p:spPr>
              <a:xfrm>
                <a:off x="133147" y="6343466"/>
                <a:ext cx="293841" cy="202138"/>
              </a:xfrm>
              <a:custGeom>
                <a:avLst/>
                <a:gdLst>
                  <a:gd name="connsiteX0" fmla="*/ 4 w 293841"/>
                  <a:gd name="connsiteY0" fmla="*/ 202757 h 202138"/>
                  <a:gd name="connsiteX1" fmla="*/ 4 w 293841"/>
                  <a:gd name="connsiteY1" fmla="*/ 619 h 202138"/>
                  <a:gd name="connsiteX2" fmla="*/ 293846 w 293841"/>
                  <a:gd name="connsiteY2" fmla="*/ 619 h 202138"/>
                  <a:gd name="connsiteX3" fmla="*/ 293846 w 293841"/>
                  <a:gd name="connsiteY3" fmla="*/ 202757 h 202138"/>
                  <a:gd name="connsiteX4" fmla="*/ 4 w 293841"/>
                  <a:gd name="connsiteY4" fmla="*/ 202757 h 20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841" h="202138">
                    <a:moveTo>
                      <a:pt x="4" y="202757"/>
                    </a:moveTo>
                    <a:lnTo>
                      <a:pt x="4" y="619"/>
                    </a:lnTo>
                    <a:lnTo>
                      <a:pt x="293846" y="619"/>
                    </a:lnTo>
                    <a:lnTo>
                      <a:pt x="293846" y="202757"/>
                    </a:lnTo>
                    <a:lnTo>
                      <a:pt x="4" y="202757"/>
                    </a:lnTo>
                    <a:close/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CF5A150-2951-47C4-AE3E-0EDE28839D7A}"/>
                  </a:ext>
                </a:extLst>
              </p:cNvPr>
              <p:cNvSpPr txBox="1"/>
              <p:nvPr/>
            </p:nvSpPr>
            <p:spPr>
              <a:xfrm>
                <a:off x="87619" y="6332660"/>
                <a:ext cx="348166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P43</a:t>
                </a:r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FC9A0707-54E2-43A8-9322-EA20436A7791}"/>
                  </a:ext>
                </a:extLst>
              </p:cNvPr>
              <p:cNvSpPr/>
              <p:nvPr/>
            </p:nvSpPr>
            <p:spPr>
              <a:xfrm>
                <a:off x="445353" y="6343466"/>
                <a:ext cx="1643677" cy="202138"/>
              </a:xfrm>
              <a:custGeom>
                <a:avLst/>
                <a:gdLst>
                  <a:gd name="connsiteX0" fmla="*/ 4 w 1643677"/>
                  <a:gd name="connsiteY0" fmla="*/ 202757 h 202138"/>
                  <a:gd name="connsiteX1" fmla="*/ 4 w 1643677"/>
                  <a:gd name="connsiteY1" fmla="*/ 619 h 202138"/>
                  <a:gd name="connsiteX2" fmla="*/ 1643682 w 1643677"/>
                  <a:gd name="connsiteY2" fmla="*/ 619 h 202138"/>
                  <a:gd name="connsiteX3" fmla="*/ 1643682 w 1643677"/>
                  <a:gd name="connsiteY3" fmla="*/ 202757 h 202138"/>
                  <a:gd name="connsiteX4" fmla="*/ 4 w 1643677"/>
                  <a:gd name="connsiteY4" fmla="*/ 202757 h 20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3677" h="202138">
                    <a:moveTo>
                      <a:pt x="4" y="202757"/>
                    </a:moveTo>
                    <a:lnTo>
                      <a:pt x="4" y="619"/>
                    </a:lnTo>
                    <a:lnTo>
                      <a:pt x="1643682" y="619"/>
                    </a:lnTo>
                    <a:lnTo>
                      <a:pt x="1643682" y="202757"/>
                    </a:lnTo>
                    <a:lnTo>
                      <a:pt x="4" y="202757"/>
                    </a:lnTo>
                    <a:close/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81FAD66C-3C1B-47E3-9D86-33100191B410}"/>
                  </a:ext>
                </a:extLst>
              </p:cNvPr>
              <p:cNvSpPr txBox="1"/>
              <p:nvPr/>
            </p:nvSpPr>
            <p:spPr>
              <a:xfrm>
                <a:off x="399826" y="6332660"/>
                <a:ext cx="816476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has dimension</a:t>
                </a:r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1FBE68F8-5F15-49FE-845B-3F19AD5BE587}"/>
                  </a:ext>
                </a:extLst>
              </p:cNvPr>
              <p:cNvSpPr/>
              <p:nvPr/>
            </p:nvSpPr>
            <p:spPr>
              <a:xfrm>
                <a:off x="133147" y="6563980"/>
                <a:ext cx="293841" cy="202138"/>
              </a:xfrm>
              <a:custGeom>
                <a:avLst/>
                <a:gdLst>
                  <a:gd name="connsiteX0" fmla="*/ 4 w 293841"/>
                  <a:gd name="connsiteY0" fmla="*/ 202757 h 202138"/>
                  <a:gd name="connsiteX1" fmla="*/ 4 w 293841"/>
                  <a:gd name="connsiteY1" fmla="*/ 619 h 202138"/>
                  <a:gd name="connsiteX2" fmla="*/ 293846 w 293841"/>
                  <a:gd name="connsiteY2" fmla="*/ 619 h 202138"/>
                  <a:gd name="connsiteX3" fmla="*/ 293846 w 293841"/>
                  <a:gd name="connsiteY3" fmla="*/ 202757 h 202138"/>
                  <a:gd name="connsiteX4" fmla="*/ 4 w 293841"/>
                  <a:gd name="connsiteY4" fmla="*/ 202757 h 20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841" h="202138">
                    <a:moveTo>
                      <a:pt x="4" y="202757"/>
                    </a:moveTo>
                    <a:lnTo>
                      <a:pt x="4" y="619"/>
                    </a:lnTo>
                    <a:lnTo>
                      <a:pt x="293846" y="619"/>
                    </a:lnTo>
                    <a:lnTo>
                      <a:pt x="293846" y="202757"/>
                    </a:lnTo>
                    <a:lnTo>
                      <a:pt x="4" y="202757"/>
                    </a:lnTo>
                    <a:close/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6F5757A8-0E39-4B06-AFF8-6529AAFAEE0F}"/>
                  </a:ext>
                </a:extLst>
              </p:cNvPr>
              <p:cNvSpPr txBox="1"/>
              <p:nvPr/>
            </p:nvSpPr>
            <p:spPr>
              <a:xfrm>
                <a:off x="87619" y="6553175"/>
                <a:ext cx="348166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P53</a:t>
                </a:r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05F66F75-E5C6-46B6-9BCA-9D6AE7DD464D}"/>
                  </a:ext>
                </a:extLst>
              </p:cNvPr>
              <p:cNvSpPr/>
              <p:nvPr/>
            </p:nvSpPr>
            <p:spPr>
              <a:xfrm>
                <a:off x="445353" y="6563980"/>
                <a:ext cx="1643677" cy="202138"/>
              </a:xfrm>
              <a:custGeom>
                <a:avLst/>
                <a:gdLst>
                  <a:gd name="connsiteX0" fmla="*/ 4 w 1643677"/>
                  <a:gd name="connsiteY0" fmla="*/ 202757 h 202138"/>
                  <a:gd name="connsiteX1" fmla="*/ 4 w 1643677"/>
                  <a:gd name="connsiteY1" fmla="*/ 619 h 202138"/>
                  <a:gd name="connsiteX2" fmla="*/ 1643682 w 1643677"/>
                  <a:gd name="connsiteY2" fmla="*/ 619 h 202138"/>
                  <a:gd name="connsiteX3" fmla="*/ 1643682 w 1643677"/>
                  <a:gd name="connsiteY3" fmla="*/ 202757 h 202138"/>
                  <a:gd name="connsiteX4" fmla="*/ 4 w 1643677"/>
                  <a:gd name="connsiteY4" fmla="*/ 202757 h 20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3677" h="202138">
                    <a:moveTo>
                      <a:pt x="4" y="202757"/>
                    </a:moveTo>
                    <a:lnTo>
                      <a:pt x="4" y="619"/>
                    </a:lnTo>
                    <a:lnTo>
                      <a:pt x="1643682" y="619"/>
                    </a:lnTo>
                    <a:lnTo>
                      <a:pt x="1643682" y="202757"/>
                    </a:lnTo>
                    <a:lnTo>
                      <a:pt x="4" y="202757"/>
                    </a:lnTo>
                    <a:close/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76E1422C-F479-4C1F-8B0E-0E54B79E23A5}"/>
                  </a:ext>
                </a:extLst>
              </p:cNvPr>
              <p:cNvSpPr txBox="1"/>
              <p:nvPr/>
            </p:nvSpPr>
            <p:spPr>
              <a:xfrm>
                <a:off x="399826" y="6553175"/>
                <a:ext cx="1505168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has former or current location</a:t>
                </a:r>
              </a:p>
            </p:txBody>
          </p:sp>
        </p:grpSp>
        <p:grpSp>
          <p:nvGrpSpPr>
            <p:cNvPr id="32" name="Grafik 1033">
              <a:extLst>
                <a:ext uri="{FF2B5EF4-FFF2-40B4-BE49-F238E27FC236}">
                  <a16:creationId xmlns:a16="http://schemas.microsoft.com/office/drawing/2014/main" id="{6529CEE3-40B4-481B-9FE6-9FC44CCFDF64}"/>
                </a:ext>
              </a:extLst>
            </p:cNvPr>
            <p:cNvGrpSpPr/>
            <p:nvPr/>
          </p:nvGrpSpPr>
          <p:grpSpPr>
            <a:xfrm>
              <a:off x="3673022" y="4772300"/>
              <a:ext cx="1221279" cy="477781"/>
              <a:chOff x="3673022" y="4772300"/>
              <a:chExt cx="1221279" cy="477781"/>
            </a:xfrm>
          </p:grpSpPr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E2FEA0FF-0FF4-40E4-82C4-4EAFA88EC14B}"/>
                  </a:ext>
                </a:extLst>
              </p:cNvPr>
              <p:cNvSpPr/>
              <p:nvPr/>
            </p:nvSpPr>
            <p:spPr>
              <a:xfrm>
                <a:off x="3673022" y="4772300"/>
                <a:ext cx="1221279" cy="477781"/>
              </a:xfrm>
              <a:custGeom>
                <a:avLst/>
                <a:gdLst>
                  <a:gd name="connsiteX0" fmla="*/ 4 w 1221279"/>
                  <a:gd name="connsiteY0" fmla="*/ 478400 h 477781"/>
                  <a:gd name="connsiteX1" fmla="*/ 4 w 1221279"/>
                  <a:gd name="connsiteY1" fmla="*/ 619 h 477781"/>
                  <a:gd name="connsiteX2" fmla="*/ 1221284 w 1221279"/>
                  <a:gd name="connsiteY2" fmla="*/ 619 h 477781"/>
                  <a:gd name="connsiteX3" fmla="*/ 1221284 w 1221279"/>
                  <a:gd name="connsiteY3" fmla="*/ 478400 h 477781"/>
                  <a:gd name="connsiteX4" fmla="*/ 4 w 1221279"/>
                  <a:gd name="connsiteY4" fmla="*/ 478400 h 47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1279" h="477781">
                    <a:moveTo>
                      <a:pt x="4" y="478400"/>
                    </a:moveTo>
                    <a:lnTo>
                      <a:pt x="4" y="619"/>
                    </a:lnTo>
                    <a:lnTo>
                      <a:pt x="1221284" y="619"/>
                    </a:lnTo>
                    <a:lnTo>
                      <a:pt x="1221284" y="478400"/>
                    </a:lnTo>
                    <a:lnTo>
                      <a:pt x="4" y="478400"/>
                    </a:lnTo>
                    <a:close/>
                  </a:path>
                </a:pathLst>
              </a:custGeom>
              <a:solidFill>
                <a:srgbClr val="3B95C4">
                  <a:alpha val="67000"/>
                </a:srgbClr>
              </a:solidFill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851705F7-CB54-4F87-A922-0DF1486F70D1}"/>
                  </a:ext>
                </a:extLst>
              </p:cNvPr>
              <p:cNvSpPr txBox="1"/>
              <p:nvPr/>
            </p:nvSpPr>
            <p:spPr>
              <a:xfrm>
                <a:off x="3898380" y="4752307"/>
                <a:ext cx="687920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E21 Person</a:t>
                </a:r>
              </a:p>
            </p:txBody>
          </p:sp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B3EDAC99-BB76-45E1-A9CF-F066E67A339D}"/>
                  </a:ext>
                </a:extLst>
              </p:cNvPr>
              <p:cNvSpPr txBox="1"/>
              <p:nvPr/>
            </p:nvSpPr>
            <p:spPr>
              <a:xfrm>
                <a:off x="3976432" y="4862564"/>
                <a:ext cx="522634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(11536)</a:t>
                </a:r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06C81AD2-5BD0-4A40-9D4A-A6A6DA09916D}"/>
                  </a:ext>
                </a:extLst>
              </p:cNvPr>
              <p:cNvSpPr/>
              <p:nvPr/>
            </p:nvSpPr>
            <p:spPr>
              <a:xfrm>
                <a:off x="3673022" y="5066319"/>
                <a:ext cx="1221279" cy="9188"/>
              </a:xfrm>
              <a:custGeom>
                <a:avLst/>
                <a:gdLst>
                  <a:gd name="connsiteX0" fmla="*/ 4 w 1221279"/>
                  <a:gd name="connsiteY0" fmla="*/ 619 h 9188"/>
                  <a:gd name="connsiteX1" fmla="*/ 1221284 w 1221279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21279" h="9188">
                    <a:moveTo>
                      <a:pt x="4" y="619"/>
                    </a:moveTo>
                    <a:lnTo>
                      <a:pt x="1221284" y="619"/>
                    </a:lnTo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8517A2F0-47D6-4F7C-B867-D30720D241CC}"/>
                  </a:ext>
                </a:extLst>
              </p:cNvPr>
              <p:cNvSpPr txBox="1"/>
              <p:nvPr/>
            </p:nvSpPr>
            <p:spPr>
              <a:xfrm>
                <a:off x="3655042" y="5046326"/>
                <a:ext cx="1147048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Professor Dr. Apstein</a:t>
                </a:r>
              </a:p>
            </p:txBody>
          </p:sp>
        </p:grpSp>
        <p:grpSp>
          <p:nvGrpSpPr>
            <p:cNvPr id="38" name="Grafik 1033">
              <a:extLst>
                <a:ext uri="{FF2B5EF4-FFF2-40B4-BE49-F238E27FC236}">
                  <a16:creationId xmlns:a16="http://schemas.microsoft.com/office/drawing/2014/main" id="{4C3FEE61-6E78-41DC-B4B2-7E538218281A}"/>
                </a:ext>
              </a:extLst>
            </p:cNvPr>
            <p:cNvGrpSpPr/>
            <p:nvPr/>
          </p:nvGrpSpPr>
          <p:grpSpPr>
            <a:xfrm>
              <a:off x="684100" y="3146005"/>
              <a:ext cx="844795" cy="477781"/>
              <a:chOff x="684100" y="3146005"/>
              <a:chExt cx="844795" cy="477781"/>
            </a:xfrm>
          </p:grpSpPr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0D91C5D2-2714-4F60-A222-A755F5803210}"/>
                  </a:ext>
                </a:extLst>
              </p:cNvPr>
              <p:cNvSpPr/>
              <p:nvPr/>
            </p:nvSpPr>
            <p:spPr>
              <a:xfrm>
                <a:off x="684100" y="3146005"/>
                <a:ext cx="844795" cy="477781"/>
              </a:xfrm>
              <a:custGeom>
                <a:avLst/>
                <a:gdLst>
                  <a:gd name="connsiteX0" fmla="*/ 4 w 844795"/>
                  <a:gd name="connsiteY0" fmla="*/ 478400 h 477781"/>
                  <a:gd name="connsiteX1" fmla="*/ 4 w 844795"/>
                  <a:gd name="connsiteY1" fmla="*/ 619 h 477781"/>
                  <a:gd name="connsiteX2" fmla="*/ 844799 w 844795"/>
                  <a:gd name="connsiteY2" fmla="*/ 619 h 477781"/>
                  <a:gd name="connsiteX3" fmla="*/ 844799 w 844795"/>
                  <a:gd name="connsiteY3" fmla="*/ 478400 h 477781"/>
                  <a:gd name="connsiteX4" fmla="*/ 4 w 844795"/>
                  <a:gd name="connsiteY4" fmla="*/ 478400 h 47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4795" h="477781">
                    <a:moveTo>
                      <a:pt x="4" y="478400"/>
                    </a:moveTo>
                    <a:lnTo>
                      <a:pt x="4" y="619"/>
                    </a:lnTo>
                    <a:lnTo>
                      <a:pt x="844799" y="619"/>
                    </a:lnTo>
                    <a:lnTo>
                      <a:pt x="844799" y="478400"/>
                    </a:lnTo>
                    <a:lnTo>
                      <a:pt x="4" y="478400"/>
                    </a:lnTo>
                    <a:close/>
                  </a:path>
                </a:pathLst>
              </a:custGeom>
              <a:solidFill>
                <a:srgbClr val="FC3915">
                  <a:alpha val="67000"/>
                </a:srgbClr>
              </a:solidFill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FF5B690A-7C6D-4745-A672-61390EE2F04A}"/>
                  </a:ext>
                </a:extLst>
              </p:cNvPr>
              <p:cNvSpPr txBox="1"/>
              <p:nvPr/>
            </p:nvSpPr>
            <p:spPr>
              <a:xfrm>
                <a:off x="666120" y="3126012"/>
                <a:ext cx="807293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E8 Acquisition</a:t>
                </a:r>
              </a:p>
            </p:txBody>
          </p:sp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F66B7073-24A3-4E34-A9B5-B217B2BF13AE}"/>
                  </a:ext>
                </a:extLst>
              </p:cNvPr>
              <p:cNvSpPr txBox="1"/>
              <p:nvPr/>
            </p:nvSpPr>
            <p:spPr>
              <a:xfrm>
                <a:off x="799267" y="3236269"/>
                <a:ext cx="522634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(11528)</a:t>
                </a:r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:a16="http://schemas.microsoft.com/office/drawing/2014/main" id="{1B1D5ACF-0048-43C2-8FBB-64835F100E8C}"/>
                  </a:ext>
                </a:extLst>
              </p:cNvPr>
              <p:cNvSpPr/>
              <p:nvPr/>
            </p:nvSpPr>
            <p:spPr>
              <a:xfrm>
                <a:off x="684100" y="3440025"/>
                <a:ext cx="844795" cy="9188"/>
              </a:xfrm>
              <a:custGeom>
                <a:avLst/>
                <a:gdLst>
                  <a:gd name="connsiteX0" fmla="*/ 4 w 844795"/>
                  <a:gd name="connsiteY0" fmla="*/ 619 h 9188"/>
                  <a:gd name="connsiteX1" fmla="*/ 844799 w 844795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4795" h="9188">
                    <a:moveTo>
                      <a:pt x="4" y="619"/>
                    </a:moveTo>
                    <a:lnTo>
                      <a:pt x="844799" y="619"/>
                    </a:lnTo>
                  </a:path>
                </a:pathLst>
              </a:custGeom>
              <a:noFill/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2BE0E95-D52F-4CE9-A72E-315CA6C0CE5C}"/>
                  </a:ext>
                </a:extLst>
              </p:cNvPr>
              <p:cNvSpPr txBox="1"/>
              <p:nvPr/>
            </p:nvSpPr>
            <p:spPr>
              <a:xfrm>
                <a:off x="780902" y="3420031"/>
                <a:ext cx="614460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Zuwachs</a:t>
                </a:r>
              </a:p>
            </p:txBody>
          </p:sp>
        </p:grpSp>
        <p:grpSp>
          <p:nvGrpSpPr>
            <p:cNvPr id="44" name="Grafik 1033">
              <a:extLst>
                <a:ext uri="{FF2B5EF4-FFF2-40B4-BE49-F238E27FC236}">
                  <a16:creationId xmlns:a16="http://schemas.microsoft.com/office/drawing/2014/main" id="{ED063AB0-1CCA-44A1-A356-1589453A1111}"/>
                </a:ext>
              </a:extLst>
            </p:cNvPr>
            <p:cNvGrpSpPr/>
            <p:nvPr/>
          </p:nvGrpSpPr>
          <p:grpSpPr>
            <a:xfrm>
              <a:off x="973350" y="3624889"/>
              <a:ext cx="2699303" cy="1478182"/>
              <a:chOff x="973350" y="3624889"/>
              <a:chExt cx="2699303" cy="1478182"/>
            </a:xfrm>
          </p:grpSpPr>
          <p:sp>
            <p:nvSpPr>
              <p:cNvPr id="45" name="Freihandform: Form 44">
                <a:extLst>
                  <a:ext uri="{FF2B5EF4-FFF2-40B4-BE49-F238E27FC236}">
                    <a16:creationId xmlns:a16="http://schemas.microsoft.com/office/drawing/2014/main" id="{FE2476EF-0A0A-4D6D-9E78-453250AEDF21}"/>
                  </a:ext>
                </a:extLst>
              </p:cNvPr>
              <p:cNvSpPr/>
              <p:nvPr/>
            </p:nvSpPr>
            <p:spPr>
              <a:xfrm>
                <a:off x="973350" y="3624889"/>
                <a:ext cx="2607478" cy="1386301"/>
              </a:xfrm>
              <a:custGeom>
                <a:avLst/>
                <a:gdLst>
                  <a:gd name="connsiteX0" fmla="*/ 4 w 2607478"/>
                  <a:gd name="connsiteY0" fmla="*/ 619 h 1386301"/>
                  <a:gd name="connsiteX1" fmla="*/ 4 w 2607478"/>
                  <a:gd name="connsiteY1" fmla="*/ 1386920 h 1386301"/>
                  <a:gd name="connsiteX2" fmla="*/ 2607483 w 2607478"/>
                  <a:gd name="connsiteY2" fmla="*/ 1386920 h 1386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7478" h="1386301">
                    <a:moveTo>
                      <a:pt x="4" y="619"/>
                    </a:moveTo>
                    <a:cubicBezTo>
                      <a:pt x="4" y="452949"/>
                      <a:pt x="4" y="1386920"/>
                      <a:pt x="4" y="1386920"/>
                    </a:cubicBezTo>
                    <a:cubicBezTo>
                      <a:pt x="4" y="1386920"/>
                      <a:pt x="2607483" y="1386920"/>
                      <a:pt x="2607483" y="1386920"/>
                    </a:cubicBezTo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6" name="Freihandform: Form 45">
                <a:extLst>
                  <a:ext uri="{FF2B5EF4-FFF2-40B4-BE49-F238E27FC236}">
                    <a16:creationId xmlns:a16="http://schemas.microsoft.com/office/drawing/2014/main" id="{D3CB671C-8C9A-4BEF-98FB-3B55C9D67777}"/>
                  </a:ext>
                </a:extLst>
              </p:cNvPr>
              <p:cNvSpPr/>
              <p:nvPr/>
            </p:nvSpPr>
            <p:spPr>
              <a:xfrm>
                <a:off x="3580829" y="4979032"/>
                <a:ext cx="91825" cy="64316"/>
              </a:xfrm>
              <a:custGeom>
                <a:avLst/>
                <a:gdLst>
                  <a:gd name="connsiteX0" fmla="*/ 4 w 91825"/>
                  <a:gd name="connsiteY0" fmla="*/ 619 h 64316"/>
                  <a:gd name="connsiteX1" fmla="*/ 91830 w 91825"/>
                  <a:gd name="connsiteY1" fmla="*/ 32777 h 64316"/>
                  <a:gd name="connsiteX2" fmla="*/ 4 w 91825"/>
                  <a:gd name="connsiteY2" fmla="*/ 64936 h 64316"/>
                  <a:gd name="connsiteX3" fmla="*/ 4 w 91825"/>
                  <a:gd name="connsiteY3" fmla="*/ 619 h 64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825" h="64316">
                    <a:moveTo>
                      <a:pt x="4" y="619"/>
                    </a:moveTo>
                    <a:lnTo>
                      <a:pt x="91830" y="32777"/>
                    </a:lnTo>
                    <a:lnTo>
                      <a:pt x="4" y="64936"/>
                    </a:lnTo>
                    <a:lnTo>
                      <a:pt x="4" y="619"/>
                    </a:lnTo>
                    <a:close/>
                  </a:path>
                </a:pathLst>
              </a:custGeom>
              <a:solidFill>
                <a:srgbClr val="000000"/>
              </a:solidFill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69B5F8EA-B7F8-430D-80B5-8E2823C790FE}"/>
                  </a:ext>
                </a:extLst>
              </p:cNvPr>
              <p:cNvSpPr txBox="1"/>
              <p:nvPr/>
            </p:nvSpPr>
            <p:spPr>
              <a:xfrm>
                <a:off x="1318449" y="4956282"/>
                <a:ext cx="357348" cy="192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P23</a:t>
                </a:r>
              </a:p>
            </p:txBody>
          </p:sp>
        </p:grpSp>
        <p:grpSp>
          <p:nvGrpSpPr>
            <p:cNvPr id="48" name="Grafik 1033">
              <a:extLst>
                <a:ext uri="{FF2B5EF4-FFF2-40B4-BE49-F238E27FC236}">
                  <a16:creationId xmlns:a16="http://schemas.microsoft.com/office/drawing/2014/main" id="{93C7437A-9126-4FD6-BD9C-6DB5108044F0}"/>
                </a:ext>
              </a:extLst>
            </p:cNvPr>
            <p:cNvGrpSpPr/>
            <p:nvPr/>
          </p:nvGrpSpPr>
          <p:grpSpPr>
            <a:xfrm>
              <a:off x="3691387" y="4119944"/>
              <a:ext cx="1184549" cy="477781"/>
              <a:chOff x="3691387" y="4119944"/>
              <a:chExt cx="1184549" cy="477781"/>
            </a:xfrm>
          </p:grpSpPr>
          <p:sp>
            <p:nvSpPr>
              <p:cNvPr id="49" name="Freihandform: Form 48">
                <a:extLst>
                  <a:ext uri="{FF2B5EF4-FFF2-40B4-BE49-F238E27FC236}">
                    <a16:creationId xmlns:a16="http://schemas.microsoft.com/office/drawing/2014/main" id="{5A62C62E-0B26-42E0-9AA2-9D0CABA34F77}"/>
                  </a:ext>
                </a:extLst>
              </p:cNvPr>
              <p:cNvSpPr/>
              <p:nvPr/>
            </p:nvSpPr>
            <p:spPr>
              <a:xfrm>
                <a:off x="3691387" y="4119944"/>
                <a:ext cx="1184549" cy="477781"/>
              </a:xfrm>
              <a:custGeom>
                <a:avLst/>
                <a:gdLst>
                  <a:gd name="connsiteX0" fmla="*/ 4 w 1184549"/>
                  <a:gd name="connsiteY0" fmla="*/ 478400 h 477781"/>
                  <a:gd name="connsiteX1" fmla="*/ 4 w 1184549"/>
                  <a:gd name="connsiteY1" fmla="*/ 619 h 477781"/>
                  <a:gd name="connsiteX2" fmla="*/ 1184554 w 1184549"/>
                  <a:gd name="connsiteY2" fmla="*/ 619 h 477781"/>
                  <a:gd name="connsiteX3" fmla="*/ 1184554 w 1184549"/>
                  <a:gd name="connsiteY3" fmla="*/ 478400 h 477781"/>
                  <a:gd name="connsiteX4" fmla="*/ 4 w 1184549"/>
                  <a:gd name="connsiteY4" fmla="*/ 478400 h 47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84549" h="477781">
                    <a:moveTo>
                      <a:pt x="4" y="478400"/>
                    </a:moveTo>
                    <a:lnTo>
                      <a:pt x="4" y="619"/>
                    </a:lnTo>
                    <a:lnTo>
                      <a:pt x="1184554" y="619"/>
                    </a:lnTo>
                    <a:lnTo>
                      <a:pt x="1184554" y="478400"/>
                    </a:lnTo>
                    <a:lnTo>
                      <a:pt x="4" y="478400"/>
                    </a:lnTo>
                    <a:close/>
                  </a:path>
                </a:pathLst>
              </a:custGeom>
              <a:solidFill>
                <a:srgbClr val="B560D4">
                  <a:alpha val="67000"/>
                </a:srgbClr>
              </a:solidFill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801E5B5E-5A8A-480A-90E0-60EF6C9E102A}"/>
                  </a:ext>
                </a:extLst>
              </p:cNvPr>
              <p:cNvSpPr txBox="1"/>
              <p:nvPr/>
            </p:nvSpPr>
            <p:spPr>
              <a:xfrm>
                <a:off x="3673407" y="4099951"/>
                <a:ext cx="1073587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E78 Curated Holding</a:t>
                </a:r>
              </a:p>
            </p:txBody>
          </p:sp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CDB46358-8EF3-45AF-9DAB-78BF209E5087}"/>
                  </a:ext>
                </a:extLst>
              </p:cNvPr>
              <p:cNvSpPr txBox="1"/>
              <p:nvPr/>
            </p:nvSpPr>
            <p:spPr>
              <a:xfrm>
                <a:off x="3976432" y="4210208"/>
                <a:ext cx="522634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(11527)</a:t>
                </a:r>
              </a:p>
            </p:txBody>
          </p:sp>
          <p:sp>
            <p:nvSpPr>
              <p:cNvPr id="52" name="Freihandform: Form 51">
                <a:extLst>
                  <a:ext uri="{FF2B5EF4-FFF2-40B4-BE49-F238E27FC236}">
                    <a16:creationId xmlns:a16="http://schemas.microsoft.com/office/drawing/2014/main" id="{5235C2BE-0B7E-49D7-95CB-4B5F1EFA0E17}"/>
                  </a:ext>
                </a:extLst>
              </p:cNvPr>
              <p:cNvSpPr/>
              <p:nvPr/>
            </p:nvSpPr>
            <p:spPr>
              <a:xfrm>
                <a:off x="3691387" y="4413964"/>
                <a:ext cx="1184549" cy="9188"/>
              </a:xfrm>
              <a:custGeom>
                <a:avLst/>
                <a:gdLst>
                  <a:gd name="connsiteX0" fmla="*/ 4 w 1184549"/>
                  <a:gd name="connsiteY0" fmla="*/ 619 h 9188"/>
                  <a:gd name="connsiteX1" fmla="*/ 1184554 w 1184549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84549" h="9188">
                    <a:moveTo>
                      <a:pt x="4" y="619"/>
                    </a:moveTo>
                    <a:lnTo>
                      <a:pt x="1184554" y="619"/>
                    </a:lnTo>
                  </a:path>
                </a:pathLst>
              </a:custGeom>
              <a:noFill/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30ED7C18-31F9-4E78-8A94-2408DC6B83B0}"/>
                  </a:ext>
                </a:extLst>
              </p:cNvPr>
              <p:cNvSpPr txBox="1"/>
              <p:nvPr/>
            </p:nvSpPr>
            <p:spPr>
              <a:xfrm>
                <a:off x="3953475" y="4393970"/>
                <a:ext cx="596095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Bibliothek</a:t>
                </a:r>
              </a:p>
            </p:txBody>
          </p:sp>
        </p:grpSp>
        <p:grpSp>
          <p:nvGrpSpPr>
            <p:cNvPr id="54" name="Grafik 1033">
              <a:extLst>
                <a:ext uri="{FF2B5EF4-FFF2-40B4-BE49-F238E27FC236}">
                  <a16:creationId xmlns:a16="http://schemas.microsoft.com/office/drawing/2014/main" id="{49735801-7088-4030-B1D1-A92B27ED1578}"/>
                </a:ext>
              </a:extLst>
            </p:cNvPr>
            <p:cNvGrpSpPr/>
            <p:nvPr/>
          </p:nvGrpSpPr>
          <p:grpSpPr>
            <a:xfrm>
              <a:off x="1248827" y="3625625"/>
              <a:ext cx="2442467" cy="825091"/>
              <a:chOff x="1248827" y="3625625"/>
              <a:chExt cx="2442467" cy="825091"/>
            </a:xfrm>
          </p:grpSpPr>
          <p:sp>
            <p:nvSpPr>
              <p:cNvPr id="55" name="Freihandform: Form 54">
                <a:extLst>
                  <a:ext uri="{FF2B5EF4-FFF2-40B4-BE49-F238E27FC236}">
                    <a16:creationId xmlns:a16="http://schemas.microsoft.com/office/drawing/2014/main" id="{53C9E914-B32D-4225-8CF4-275B0BB63EA2}"/>
                  </a:ext>
                </a:extLst>
              </p:cNvPr>
              <p:cNvSpPr/>
              <p:nvPr/>
            </p:nvSpPr>
            <p:spPr>
              <a:xfrm>
                <a:off x="1248827" y="3625625"/>
                <a:ext cx="2350642" cy="733210"/>
              </a:xfrm>
              <a:custGeom>
                <a:avLst/>
                <a:gdLst>
                  <a:gd name="connsiteX0" fmla="*/ 4 w 2350642"/>
                  <a:gd name="connsiteY0" fmla="*/ 619 h 733210"/>
                  <a:gd name="connsiteX1" fmla="*/ 4 w 2350642"/>
                  <a:gd name="connsiteY1" fmla="*/ 733830 h 733210"/>
                  <a:gd name="connsiteX2" fmla="*/ 2350646 w 2350642"/>
                  <a:gd name="connsiteY2" fmla="*/ 733830 h 733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50642" h="733210">
                    <a:moveTo>
                      <a:pt x="4" y="619"/>
                    </a:moveTo>
                    <a:cubicBezTo>
                      <a:pt x="4" y="289033"/>
                      <a:pt x="4" y="733830"/>
                      <a:pt x="4" y="733830"/>
                    </a:cubicBezTo>
                    <a:cubicBezTo>
                      <a:pt x="4" y="733830"/>
                      <a:pt x="2350646" y="733830"/>
                      <a:pt x="2350646" y="733830"/>
                    </a:cubicBezTo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6" name="Freihandform: Form 55">
                <a:extLst>
                  <a:ext uri="{FF2B5EF4-FFF2-40B4-BE49-F238E27FC236}">
                    <a16:creationId xmlns:a16="http://schemas.microsoft.com/office/drawing/2014/main" id="{AB98CA43-68CD-4820-A647-49CBDD77D8A4}"/>
                  </a:ext>
                </a:extLst>
              </p:cNvPr>
              <p:cNvSpPr/>
              <p:nvPr/>
            </p:nvSpPr>
            <p:spPr>
              <a:xfrm>
                <a:off x="3599469" y="4326677"/>
                <a:ext cx="91825" cy="64316"/>
              </a:xfrm>
              <a:custGeom>
                <a:avLst/>
                <a:gdLst>
                  <a:gd name="connsiteX0" fmla="*/ 4 w 91825"/>
                  <a:gd name="connsiteY0" fmla="*/ 619 h 64316"/>
                  <a:gd name="connsiteX1" fmla="*/ 91830 w 91825"/>
                  <a:gd name="connsiteY1" fmla="*/ 32777 h 64316"/>
                  <a:gd name="connsiteX2" fmla="*/ 4 w 91825"/>
                  <a:gd name="connsiteY2" fmla="*/ 64936 h 64316"/>
                  <a:gd name="connsiteX3" fmla="*/ 4 w 91825"/>
                  <a:gd name="connsiteY3" fmla="*/ 619 h 64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825" h="64316">
                    <a:moveTo>
                      <a:pt x="4" y="619"/>
                    </a:moveTo>
                    <a:lnTo>
                      <a:pt x="91830" y="32777"/>
                    </a:lnTo>
                    <a:lnTo>
                      <a:pt x="4" y="64936"/>
                    </a:lnTo>
                    <a:lnTo>
                      <a:pt x="4" y="619"/>
                    </a:lnTo>
                    <a:close/>
                  </a:path>
                </a:pathLst>
              </a:custGeom>
              <a:solidFill>
                <a:srgbClr val="000000"/>
              </a:solidFill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32A42583-5110-412A-9892-19F2C6567254}"/>
                  </a:ext>
                </a:extLst>
              </p:cNvPr>
              <p:cNvSpPr txBox="1"/>
              <p:nvPr/>
            </p:nvSpPr>
            <p:spPr>
              <a:xfrm>
                <a:off x="1791902" y="4303927"/>
                <a:ext cx="357348" cy="192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P22</a:t>
                </a:r>
              </a:p>
            </p:txBody>
          </p:sp>
        </p:grpSp>
        <p:grpSp>
          <p:nvGrpSpPr>
            <p:cNvPr id="58" name="Grafik 1033">
              <a:extLst>
                <a:ext uri="{FF2B5EF4-FFF2-40B4-BE49-F238E27FC236}">
                  <a16:creationId xmlns:a16="http://schemas.microsoft.com/office/drawing/2014/main" id="{D811EAE5-9CCB-41D5-8D94-4D8645A4DE4D}"/>
                </a:ext>
              </a:extLst>
            </p:cNvPr>
            <p:cNvGrpSpPr/>
            <p:nvPr/>
          </p:nvGrpSpPr>
          <p:grpSpPr>
            <a:xfrm>
              <a:off x="3714343" y="3467589"/>
              <a:ext cx="1138636" cy="477781"/>
              <a:chOff x="3714343" y="3467589"/>
              <a:chExt cx="1138636" cy="477781"/>
            </a:xfrm>
          </p:grpSpPr>
          <p:sp>
            <p:nvSpPr>
              <p:cNvPr id="59" name="Freihandform: Form 58">
                <a:extLst>
                  <a:ext uri="{FF2B5EF4-FFF2-40B4-BE49-F238E27FC236}">
                    <a16:creationId xmlns:a16="http://schemas.microsoft.com/office/drawing/2014/main" id="{4FC96C34-82A2-4F7F-BCA0-1B6C1AF799D6}"/>
                  </a:ext>
                </a:extLst>
              </p:cNvPr>
              <p:cNvSpPr/>
              <p:nvPr/>
            </p:nvSpPr>
            <p:spPr>
              <a:xfrm>
                <a:off x="3714343" y="3467589"/>
                <a:ext cx="1138636" cy="477781"/>
              </a:xfrm>
              <a:custGeom>
                <a:avLst/>
                <a:gdLst>
                  <a:gd name="connsiteX0" fmla="*/ 4 w 1138636"/>
                  <a:gd name="connsiteY0" fmla="*/ 478400 h 477781"/>
                  <a:gd name="connsiteX1" fmla="*/ 4 w 1138636"/>
                  <a:gd name="connsiteY1" fmla="*/ 619 h 477781"/>
                  <a:gd name="connsiteX2" fmla="*/ 1138641 w 1138636"/>
                  <a:gd name="connsiteY2" fmla="*/ 619 h 477781"/>
                  <a:gd name="connsiteX3" fmla="*/ 1138641 w 1138636"/>
                  <a:gd name="connsiteY3" fmla="*/ 478400 h 477781"/>
                  <a:gd name="connsiteX4" fmla="*/ 4 w 1138636"/>
                  <a:gd name="connsiteY4" fmla="*/ 478400 h 47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8636" h="477781">
                    <a:moveTo>
                      <a:pt x="4" y="478400"/>
                    </a:moveTo>
                    <a:lnTo>
                      <a:pt x="4" y="619"/>
                    </a:lnTo>
                    <a:lnTo>
                      <a:pt x="1138641" y="619"/>
                    </a:lnTo>
                    <a:lnTo>
                      <a:pt x="1138641" y="478400"/>
                    </a:lnTo>
                    <a:lnTo>
                      <a:pt x="4" y="478400"/>
                    </a:lnTo>
                    <a:close/>
                  </a:path>
                </a:pathLst>
              </a:custGeom>
              <a:solidFill>
                <a:srgbClr val="5A50C4">
                  <a:alpha val="67000"/>
                </a:srgbClr>
              </a:solidFill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169C8AFA-79E7-4A6E-9C03-4D57907B3A44}"/>
                  </a:ext>
                </a:extLst>
              </p:cNvPr>
              <p:cNvSpPr txBox="1"/>
              <p:nvPr/>
            </p:nvSpPr>
            <p:spPr>
              <a:xfrm>
                <a:off x="3696364" y="3447596"/>
                <a:ext cx="1055222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E19 Physical Object</a:t>
                </a:r>
              </a:p>
            </p:txBody>
          </p:sp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CA8E9EB0-648C-4EC9-9DB9-9BA781DAB99F}"/>
                  </a:ext>
                </a:extLst>
              </p:cNvPr>
              <p:cNvSpPr txBox="1"/>
              <p:nvPr/>
            </p:nvSpPr>
            <p:spPr>
              <a:xfrm>
                <a:off x="3976432" y="3557853"/>
                <a:ext cx="522634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(11530)</a:t>
                </a:r>
              </a:p>
            </p:txBody>
          </p:sp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91587C21-4472-4FA9-B4D1-CBA2D6DE2B86}"/>
                  </a:ext>
                </a:extLst>
              </p:cNvPr>
              <p:cNvSpPr/>
              <p:nvPr/>
            </p:nvSpPr>
            <p:spPr>
              <a:xfrm>
                <a:off x="3714343" y="3761608"/>
                <a:ext cx="1138636" cy="9188"/>
              </a:xfrm>
              <a:custGeom>
                <a:avLst/>
                <a:gdLst>
                  <a:gd name="connsiteX0" fmla="*/ 4 w 1138636"/>
                  <a:gd name="connsiteY0" fmla="*/ 619 h 9188"/>
                  <a:gd name="connsiteX1" fmla="*/ 1138641 w 1138636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38636" h="9188">
                    <a:moveTo>
                      <a:pt x="4" y="619"/>
                    </a:moveTo>
                    <a:lnTo>
                      <a:pt x="1138641" y="619"/>
                    </a:lnTo>
                  </a:path>
                </a:pathLst>
              </a:custGeom>
              <a:noFill/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72A6C9F5-4FBE-4B33-9C07-E2E42B87850D}"/>
                  </a:ext>
                </a:extLst>
              </p:cNvPr>
              <p:cNvSpPr txBox="1"/>
              <p:nvPr/>
            </p:nvSpPr>
            <p:spPr>
              <a:xfrm>
                <a:off x="3935110" y="3741615"/>
                <a:ext cx="596095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Nummern</a:t>
                </a:r>
              </a:p>
            </p:txBody>
          </p:sp>
        </p:grpSp>
        <p:grpSp>
          <p:nvGrpSpPr>
            <p:cNvPr id="1024" name="Grafik 1033">
              <a:extLst>
                <a:ext uri="{FF2B5EF4-FFF2-40B4-BE49-F238E27FC236}">
                  <a16:creationId xmlns:a16="http://schemas.microsoft.com/office/drawing/2014/main" id="{019BF79F-AEF5-460C-8712-72292507AF17}"/>
                </a:ext>
              </a:extLst>
            </p:cNvPr>
            <p:cNvGrpSpPr/>
            <p:nvPr/>
          </p:nvGrpSpPr>
          <p:grpSpPr>
            <a:xfrm>
              <a:off x="1531650" y="3513530"/>
              <a:ext cx="2181775" cy="124039"/>
              <a:chOff x="1531650" y="3513530"/>
              <a:chExt cx="2181775" cy="124039"/>
            </a:xfrm>
          </p:grpSpPr>
          <p:sp>
            <p:nvSpPr>
              <p:cNvPr id="1025" name="Freihandform: Form 1024">
                <a:extLst>
                  <a:ext uri="{FF2B5EF4-FFF2-40B4-BE49-F238E27FC236}">
                    <a16:creationId xmlns:a16="http://schemas.microsoft.com/office/drawing/2014/main" id="{A2E51493-0178-4E9C-B1C9-591745357FD6}"/>
                  </a:ext>
                </a:extLst>
              </p:cNvPr>
              <p:cNvSpPr/>
              <p:nvPr/>
            </p:nvSpPr>
            <p:spPr>
              <a:xfrm>
                <a:off x="1531650" y="3545688"/>
                <a:ext cx="2089949" cy="9188"/>
              </a:xfrm>
              <a:custGeom>
                <a:avLst/>
                <a:gdLst>
                  <a:gd name="connsiteX0" fmla="*/ 4 w 2089949"/>
                  <a:gd name="connsiteY0" fmla="*/ 619 h 9188"/>
                  <a:gd name="connsiteX1" fmla="*/ 2089954 w 2089949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9949" h="9188">
                    <a:moveTo>
                      <a:pt x="4" y="619"/>
                    </a:moveTo>
                    <a:cubicBezTo>
                      <a:pt x="4" y="619"/>
                      <a:pt x="2089954" y="619"/>
                      <a:pt x="2089954" y="619"/>
                    </a:cubicBezTo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26" name="Freihandform: Form 1025">
                <a:extLst>
                  <a:ext uri="{FF2B5EF4-FFF2-40B4-BE49-F238E27FC236}">
                    <a16:creationId xmlns:a16="http://schemas.microsoft.com/office/drawing/2014/main" id="{01C9057C-8807-4E81-A699-A3AE6681C2C1}"/>
                  </a:ext>
                </a:extLst>
              </p:cNvPr>
              <p:cNvSpPr/>
              <p:nvPr/>
            </p:nvSpPr>
            <p:spPr>
              <a:xfrm>
                <a:off x="3621599" y="3513530"/>
                <a:ext cx="91825" cy="64316"/>
              </a:xfrm>
              <a:custGeom>
                <a:avLst/>
                <a:gdLst>
                  <a:gd name="connsiteX0" fmla="*/ 4 w 91825"/>
                  <a:gd name="connsiteY0" fmla="*/ 619 h 64316"/>
                  <a:gd name="connsiteX1" fmla="*/ 91830 w 91825"/>
                  <a:gd name="connsiteY1" fmla="*/ 32777 h 64316"/>
                  <a:gd name="connsiteX2" fmla="*/ 4 w 91825"/>
                  <a:gd name="connsiteY2" fmla="*/ 64936 h 64316"/>
                  <a:gd name="connsiteX3" fmla="*/ 4 w 91825"/>
                  <a:gd name="connsiteY3" fmla="*/ 619 h 64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825" h="64316">
                    <a:moveTo>
                      <a:pt x="4" y="619"/>
                    </a:moveTo>
                    <a:lnTo>
                      <a:pt x="91830" y="32777"/>
                    </a:lnTo>
                    <a:lnTo>
                      <a:pt x="4" y="64936"/>
                    </a:lnTo>
                    <a:lnTo>
                      <a:pt x="4" y="619"/>
                    </a:lnTo>
                    <a:close/>
                  </a:path>
                </a:pathLst>
              </a:custGeom>
              <a:solidFill>
                <a:srgbClr val="000000"/>
              </a:solidFill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27" name="Textfeld 1026">
                <a:extLst>
                  <a:ext uri="{FF2B5EF4-FFF2-40B4-BE49-F238E27FC236}">
                    <a16:creationId xmlns:a16="http://schemas.microsoft.com/office/drawing/2014/main" id="{EAE1B3C2-FC68-427F-A93A-33F1DE77BB31}"/>
                  </a:ext>
                </a:extLst>
              </p:cNvPr>
              <p:cNvSpPr txBox="1"/>
              <p:nvPr/>
            </p:nvSpPr>
            <p:spPr>
              <a:xfrm>
                <a:off x="2310716" y="3490780"/>
                <a:ext cx="357348" cy="192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P24</a:t>
                </a:r>
              </a:p>
            </p:txBody>
          </p:sp>
        </p:grpSp>
        <p:grpSp>
          <p:nvGrpSpPr>
            <p:cNvPr id="1028" name="Grafik 1033">
              <a:extLst>
                <a:ext uri="{FF2B5EF4-FFF2-40B4-BE49-F238E27FC236}">
                  <a16:creationId xmlns:a16="http://schemas.microsoft.com/office/drawing/2014/main" id="{61DF23DC-F574-4D5C-89FC-570A4CC0BCEE}"/>
                </a:ext>
              </a:extLst>
            </p:cNvPr>
            <p:cNvGrpSpPr/>
            <p:nvPr/>
          </p:nvGrpSpPr>
          <p:grpSpPr>
            <a:xfrm>
              <a:off x="2988921" y="2815234"/>
              <a:ext cx="2589480" cy="477781"/>
              <a:chOff x="2988921" y="2815234"/>
              <a:chExt cx="2589480" cy="477781"/>
            </a:xfrm>
          </p:grpSpPr>
          <p:sp>
            <p:nvSpPr>
              <p:cNvPr id="1029" name="Freihandform: Form 1028">
                <a:extLst>
                  <a:ext uri="{FF2B5EF4-FFF2-40B4-BE49-F238E27FC236}">
                    <a16:creationId xmlns:a16="http://schemas.microsoft.com/office/drawing/2014/main" id="{ABA4D7E0-8A63-45CD-B0D8-0C9D45CE3E1E}"/>
                  </a:ext>
                </a:extLst>
              </p:cNvPr>
              <p:cNvSpPr/>
              <p:nvPr/>
            </p:nvSpPr>
            <p:spPr>
              <a:xfrm>
                <a:off x="2988921" y="2815234"/>
                <a:ext cx="2589480" cy="477781"/>
              </a:xfrm>
              <a:custGeom>
                <a:avLst/>
                <a:gdLst>
                  <a:gd name="connsiteX0" fmla="*/ 4 w 2589480"/>
                  <a:gd name="connsiteY0" fmla="*/ 478400 h 477781"/>
                  <a:gd name="connsiteX1" fmla="*/ 4 w 2589480"/>
                  <a:gd name="connsiteY1" fmla="*/ 619 h 477781"/>
                  <a:gd name="connsiteX2" fmla="*/ 2589485 w 2589480"/>
                  <a:gd name="connsiteY2" fmla="*/ 619 h 477781"/>
                  <a:gd name="connsiteX3" fmla="*/ 2589485 w 2589480"/>
                  <a:gd name="connsiteY3" fmla="*/ 478400 h 477781"/>
                  <a:gd name="connsiteX4" fmla="*/ 4 w 2589480"/>
                  <a:gd name="connsiteY4" fmla="*/ 478400 h 47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89480" h="477781">
                    <a:moveTo>
                      <a:pt x="4" y="478400"/>
                    </a:moveTo>
                    <a:lnTo>
                      <a:pt x="4" y="619"/>
                    </a:lnTo>
                    <a:lnTo>
                      <a:pt x="2589485" y="619"/>
                    </a:lnTo>
                    <a:lnTo>
                      <a:pt x="2589485" y="478400"/>
                    </a:lnTo>
                    <a:lnTo>
                      <a:pt x="4" y="478400"/>
                    </a:lnTo>
                    <a:close/>
                  </a:path>
                </a:pathLst>
              </a:custGeom>
              <a:solidFill>
                <a:srgbClr val="3B95C4">
                  <a:alpha val="67000"/>
                </a:srgbClr>
              </a:solidFill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30" name="Textfeld 1029">
                <a:extLst>
                  <a:ext uri="{FF2B5EF4-FFF2-40B4-BE49-F238E27FC236}">
                    <a16:creationId xmlns:a16="http://schemas.microsoft.com/office/drawing/2014/main" id="{EC55ACFE-E16A-4C4F-8DA1-6B6D62FEE2BC}"/>
                  </a:ext>
                </a:extLst>
              </p:cNvPr>
              <p:cNvSpPr txBox="1"/>
              <p:nvPr/>
            </p:nvSpPr>
            <p:spPr>
              <a:xfrm>
                <a:off x="3916745" y="2795240"/>
                <a:ext cx="651190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E74 Group</a:t>
                </a:r>
              </a:p>
            </p:txBody>
          </p:sp>
          <p:sp>
            <p:nvSpPr>
              <p:cNvPr id="1031" name="Textfeld 1030">
                <a:extLst>
                  <a:ext uri="{FF2B5EF4-FFF2-40B4-BE49-F238E27FC236}">
                    <a16:creationId xmlns:a16="http://schemas.microsoft.com/office/drawing/2014/main" id="{094DCDF7-EBE2-432B-8055-7942E0232F23}"/>
                  </a:ext>
                </a:extLst>
              </p:cNvPr>
              <p:cNvSpPr txBox="1"/>
              <p:nvPr/>
            </p:nvSpPr>
            <p:spPr>
              <a:xfrm>
                <a:off x="3976432" y="2905497"/>
                <a:ext cx="522634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(11533)</a:t>
                </a:r>
              </a:p>
            </p:txBody>
          </p:sp>
          <p:sp>
            <p:nvSpPr>
              <p:cNvPr id="1032" name="Freihandform: Form 1031">
                <a:extLst>
                  <a:ext uri="{FF2B5EF4-FFF2-40B4-BE49-F238E27FC236}">
                    <a16:creationId xmlns:a16="http://schemas.microsoft.com/office/drawing/2014/main" id="{8BF7E081-C442-4525-84A5-1ED9C46A012B}"/>
                  </a:ext>
                </a:extLst>
              </p:cNvPr>
              <p:cNvSpPr/>
              <p:nvPr/>
            </p:nvSpPr>
            <p:spPr>
              <a:xfrm>
                <a:off x="2988921" y="3109253"/>
                <a:ext cx="2589480" cy="9188"/>
              </a:xfrm>
              <a:custGeom>
                <a:avLst/>
                <a:gdLst>
                  <a:gd name="connsiteX0" fmla="*/ 4 w 2589480"/>
                  <a:gd name="connsiteY0" fmla="*/ 619 h 9188"/>
                  <a:gd name="connsiteX1" fmla="*/ 2589485 w 2589480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89480" h="9188">
                    <a:moveTo>
                      <a:pt x="4" y="619"/>
                    </a:moveTo>
                    <a:lnTo>
                      <a:pt x="2589485" y="619"/>
                    </a:lnTo>
                  </a:path>
                </a:pathLst>
              </a:custGeom>
              <a:noFill/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33" name="Textfeld 1032">
                <a:extLst>
                  <a:ext uri="{FF2B5EF4-FFF2-40B4-BE49-F238E27FC236}">
                    <a16:creationId xmlns:a16="http://schemas.microsoft.com/office/drawing/2014/main" id="{84FEB68A-3EF3-4709-9DAF-9170B1822B22}"/>
                  </a:ext>
                </a:extLst>
              </p:cNvPr>
              <p:cNvSpPr txBox="1"/>
              <p:nvPr/>
            </p:nvSpPr>
            <p:spPr>
              <a:xfrm>
                <a:off x="2970942" y="3089260"/>
                <a:ext cx="2368328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Gesellschaft Naturforschender Freunde zu Berlin</a:t>
                </a:r>
              </a:p>
            </p:txBody>
          </p:sp>
        </p:grpSp>
        <p:grpSp>
          <p:nvGrpSpPr>
            <p:cNvPr id="1035" name="Grafik 1033">
              <a:extLst>
                <a:ext uri="{FF2B5EF4-FFF2-40B4-BE49-F238E27FC236}">
                  <a16:creationId xmlns:a16="http://schemas.microsoft.com/office/drawing/2014/main" id="{963A78BE-0DF0-4242-9264-E036212E15F0}"/>
                </a:ext>
              </a:extLst>
            </p:cNvPr>
            <p:cNvGrpSpPr/>
            <p:nvPr/>
          </p:nvGrpSpPr>
          <p:grpSpPr>
            <a:xfrm>
              <a:off x="1531650" y="3213354"/>
              <a:ext cx="1454241" cy="124039"/>
              <a:chOff x="1531650" y="3213354"/>
              <a:chExt cx="1454241" cy="124039"/>
            </a:xfrm>
          </p:grpSpPr>
          <p:sp>
            <p:nvSpPr>
              <p:cNvPr id="1036" name="Freihandform: Form 1035">
                <a:extLst>
                  <a:ext uri="{FF2B5EF4-FFF2-40B4-BE49-F238E27FC236}">
                    <a16:creationId xmlns:a16="http://schemas.microsoft.com/office/drawing/2014/main" id="{4AB64722-2DE0-4099-8DD8-16CB4654200C}"/>
                  </a:ext>
                </a:extLst>
              </p:cNvPr>
              <p:cNvSpPr/>
              <p:nvPr/>
            </p:nvSpPr>
            <p:spPr>
              <a:xfrm>
                <a:off x="1531650" y="3245512"/>
                <a:ext cx="1362415" cy="9188"/>
              </a:xfrm>
              <a:custGeom>
                <a:avLst/>
                <a:gdLst>
                  <a:gd name="connsiteX0" fmla="*/ 4 w 1362415"/>
                  <a:gd name="connsiteY0" fmla="*/ 619 h 9188"/>
                  <a:gd name="connsiteX1" fmla="*/ 1362420 w 1362415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2415" h="9188">
                    <a:moveTo>
                      <a:pt x="4" y="619"/>
                    </a:moveTo>
                    <a:cubicBezTo>
                      <a:pt x="4" y="619"/>
                      <a:pt x="1362420" y="619"/>
                      <a:pt x="1362420" y="619"/>
                    </a:cubicBezTo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37" name="Freihandform: Form 1036">
                <a:extLst>
                  <a:ext uri="{FF2B5EF4-FFF2-40B4-BE49-F238E27FC236}">
                    <a16:creationId xmlns:a16="http://schemas.microsoft.com/office/drawing/2014/main" id="{5BAC7C12-8183-4631-AB81-9F62D70F5605}"/>
                  </a:ext>
                </a:extLst>
              </p:cNvPr>
              <p:cNvSpPr/>
              <p:nvPr/>
            </p:nvSpPr>
            <p:spPr>
              <a:xfrm>
                <a:off x="2894066" y="3213354"/>
                <a:ext cx="91825" cy="64316"/>
              </a:xfrm>
              <a:custGeom>
                <a:avLst/>
                <a:gdLst>
                  <a:gd name="connsiteX0" fmla="*/ 4 w 91825"/>
                  <a:gd name="connsiteY0" fmla="*/ 619 h 64316"/>
                  <a:gd name="connsiteX1" fmla="*/ 91830 w 91825"/>
                  <a:gd name="connsiteY1" fmla="*/ 32777 h 64316"/>
                  <a:gd name="connsiteX2" fmla="*/ 4 w 91825"/>
                  <a:gd name="connsiteY2" fmla="*/ 64936 h 64316"/>
                  <a:gd name="connsiteX3" fmla="*/ 4 w 91825"/>
                  <a:gd name="connsiteY3" fmla="*/ 619 h 64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825" h="64316">
                    <a:moveTo>
                      <a:pt x="4" y="619"/>
                    </a:moveTo>
                    <a:lnTo>
                      <a:pt x="91830" y="32777"/>
                    </a:lnTo>
                    <a:lnTo>
                      <a:pt x="4" y="64936"/>
                    </a:lnTo>
                    <a:lnTo>
                      <a:pt x="4" y="619"/>
                    </a:lnTo>
                    <a:close/>
                  </a:path>
                </a:pathLst>
              </a:custGeom>
              <a:solidFill>
                <a:srgbClr val="000000"/>
              </a:solidFill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38" name="Textfeld 1037">
                <a:extLst>
                  <a:ext uri="{FF2B5EF4-FFF2-40B4-BE49-F238E27FC236}">
                    <a16:creationId xmlns:a16="http://schemas.microsoft.com/office/drawing/2014/main" id="{7AD93F52-7265-4BE1-91D6-7D991CDBC054}"/>
                  </a:ext>
                </a:extLst>
              </p:cNvPr>
              <p:cNvSpPr txBox="1"/>
              <p:nvPr/>
            </p:nvSpPr>
            <p:spPr>
              <a:xfrm>
                <a:off x="1946995" y="3190604"/>
                <a:ext cx="357348" cy="192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P23</a:t>
                </a:r>
              </a:p>
            </p:txBody>
          </p:sp>
        </p:grpSp>
        <p:grpSp>
          <p:nvGrpSpPr>
            <p:cNvPr id="1039" name="Grafik 1033">
              <a:extLst>
                <a:ext uri="{FF2B5EF4-FFF2-40B4-BE49-F238E27FC236}">
                  <a16:creationId xmlns:a16="http://schemas.microsoft.com/office/drawing/2014/main" id="{350B46DE-38C1-43E9-8C0B-CABDF4BEC692}"/>
                </a:ext>
              </a:extLst>
            </p:cNvPr>
            <p:cNvGrpSpPr/>
            <p:nvPr/>
          </p:nvGrpSpPr>
          <p:grpSpPr>
            <a:xfrm>
              <a:off x="2708853" y="2162878"/>
              <a:ext cx="3149616" cy="477781"/>
              <a:chOff x="2708853" y="2162878"/>
              <a:chExt cx="3149616" cy="477781"/>
            </a:xfrm>
          </p:grpSpPr>
          <p:sp>
            <p:nvSpPr>
              <p:cNvPr id="1040" name="Freihandform: Form 1039">
                <a:extLst>
                  <a:ext uri="{FF2B5EF4-FFF2-40B4-BE49-F238E27FC236}">
                    <a16:creationId xmlns:a16="http://schemas.microsoft.com/office/drawing/2014/main" id="{490890BD-6A08-4C87-9CBB-53A02574F272}"/>
                  </a:ext>
                </a:extLst>
              </p:cNvPr>
              <p:cNvSpPr/>
              <p:nvPr/>
            </p:nvSpPr>
            <p:spPr>
              <a:xfrm>
                <a:off x="2708853" y="2162878"/>
                <a:ext cx="3149616" cy="477781"/>
              </a:xfrm>
              <a:custGeom>
                <a:avLst/>
                <a:gdLst>
                  <a:gd name="connsiteX0" fmla="*/ 4 w 3149616"/>
                  <a:gd name="connsiteY0" fmla="*/ 478400 h 477781"/>
                  <a:gd name="connsiteX1" fmla="*/ 4 w 3149616"/>
                  <a:gd name="connsiteY1" fmla="*/ 619 h 477781"/>
                  <a:gd name="connsiteX2" fmla="*/ 3149621 w 3149616"/>
                  <a:gd name="connsiteY2" fmla="*/ 619 h 477781"/>
                  <a:gd name="connsiteX3" fmla="*/ 3149621 w 3149616"/>
                  <a:gd name="connsiteY3" fmla="*/ 478400 h 477781"/>
                  <a:gd name="connsiteX4" fmla="*/ 4 w 3149616"/>
                  <a:gd name="connsiteY4" fmla="*/ 478400 h 47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616" h="477781">
                    <a:moveTo>
                      <a:pt x="4" y="478400"/>
                    </a:moveTo>
                    <a:lnTo>
                      <a:pt x="4" y="619"/>
                    </a:lnTo>
                    <a:lnTo>
                      <a:pt x="3149621" y="619"/>
                    </a:lnTo>
                    <a:lnTo>
                      <a:pt x="3149621" y="478400"/>
                    </a:lnTo>
                    <a:lnTo>
                      <a:pt x="4" y="478400"/>
                    </a:lnTo>
                    <a:close/>
                  </a:path>
                </a:pathLst>
              </a:custGeom>
              <a:solidFill>
                <a:srgbClr val="3B95C4">
                  <a:alpha val="67000"/>
                </a:srgbClr>
              </a:solidFill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41" name="Textfeld 1040">
                <a:extLst>
                  <a:ext uri="{FF2B5EF4-FFF2-40B4-BE49-F238E27FC236}">
                    <a16:creationId xmlns:a16="http://schemas.microsoft.com/office/drawing/2014/main" id="{D9B2E41D-D8BC-4693-A126-E6F179B23533}"/>
                  </a:ext>
                </a:extLst>
              </p:cNvPr>
              <p:cNvSpPr txBox="1"/>
              <p:nvPr/>
            </p:nvSpPr>
            <p:spPr>
              <a:xfrm>
                <a:off x="3916745" y="2142885"/>
                <a:ext cx="651190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E74 Group</a:t>
                </a:r>
              </a:p>
            </p:txBody>
          </p:sp>
          <p:sp>
            <p:nvSpPr>
              <p:cNvPr id="1042" name="Textfeld 1041">
                <a:extLst>
                  <a:ext uri="{FF2B5EF4-FFF2-40B4-BE49-F238E27FC236}">
                    <a16:creationId xmlns:a16="http://schemas.microsoft.com/office/drawing/2014/main" id="{8732D2A7-95D8-4C29-8FF6-37F9FFF30048}"/>
                  </a:ext>
                </a:extLst>
              </p:cNvPr>
              <p:cNvSpPr txBox="1"/>
              <p:nvPr/>
            </p:nvSpPr>
            <p:spPr>
              <a:xfrm>
                <a:off x="3976432" y="2253142"/>
                <a:ext cx="522634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(11535)</a:t>
                </a:r>
              </a:p>
            </p:txBody>
          </p:sp>
          <p:sp>
            <p:nvSpPr>
              <p:cNvPr id="1043" name="Freihandform: Form 1042">
                <a:extLst>
                  <a:ext uri="{FF2B5EF4-FFF2-40B4-BE49-F238E27FC236}">
                    <a16:creationId xmlns:a16="http://schemas.microsoft.com/office/drawing/2014/main" id="{463C169F-2A4C-4EF3-8087-2E25F254E5AB}"/>
                  </a:ext>
                </a:extLst>
              </p:cNvPr>
              <p:cNvSpPr/>
              <p:nvPr/>
            </p:nvSpPr>
            <p:spPr>
              <a:xfrm>
                <a:off x="2708853" y="2456898"/>
                <a:ext cx="3149616" cy="9188"/>
              </a:xfrm>
              <a:custGeom>
                <a:avLst/>
                <a:gdLst>
                  <a:gd name="connsiteX0" fmla="*/ 4 w 3149616"/>
                  <a:gd name="connsiteY0" fmla="*/ 619 h 9188"/>
                  <a:gd name="connsiteX1" fmla="*/ 3149621 w 3149616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49616" h="9188">
                    <a:moveTo>
                      <a:pt x="4" y="619"/>
                    </a:moveTo>
                    <a:lnTo>
                      <a:pt x="3149621" y="619"/>
                    </a:lnTo>
                  </a:path>
                </a:pathLst>
              </a:custGeom>
              <a:noFill/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44" name="Textfeld 1043">
                <a:extLst>
                  <a:ext uri="{FF2B5EF4-FFF2-40B4-BE49-F238E27FC236}">
                    <a16:creationId xmlns:a16="http://schemas.microsoft.com/office/drawing/2014/main" id="{F58D8B3E-8EF7-4E23-AD7D-033DA5CDE93D}"/>
                  </a:ext>
                </a:extLst>
              </p:cNvPr>
              <p:cNvSpPr txBox="1"/>
              <p:nvPr/>
            </p:nvSpPr>
            <p:spPr>
              <a:xfrm>
                <a:off x="2690874" y="2436904"/>
                <a:ext cx="2864186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Reichszentrale für naturwissenschaftliche Berichterstattung</a:t>
                </a:r>
              </a:p>
            </p:txBody>
          </p:sp>
        </p:grpSp>
        <p:grpSp>
          <p:nvGrpSpPr>
            <p:cNvPr id="1045" name="Grafik 1033">
              <a:extLst>
                <a:ext uri="{FF2B5EF4-FFF2-40B4-BE49-F238E27FC236}">
                  <a16:creationId xmlns:a16="http://schemas.microsoft.com/office/drawing/2014/main" id="{6E7A4ECC-7EA0-489C-A71D-670BDAA8EA7B}"/>
                </a:ext>
              </a:extLst>
            </p:cNvPr>
            <p:cNvGrpSpPr/>
            <p:nvPr/>
          </p:nvGrpSpPr>
          <p:grpSpPr>
            <a:xfrm>
              <a:off x="1529905" y="2643600"/>
              <a:ext cx="1358008" cy="641789"/>
              <a:chOff x="1529905" y="2643600"/>
              <a:chExt cx="1358008" cy="641789"/>
            </a:xfrm>
          </p:grpSpPr>
          <p:sp>
            <p:nvSpPr>
              <p:cNvPr id="1046" name="Freihandform: Form 1045">
                <a:extLst>
                  <a:ext uri="{FF2B5EF4-FFF2-40B4-BE49-F238E27FC236}">
                    <a16:creationId xmlns:a16="http://schemas.microsoft.com/office/drawing/2014/main" id="{659C47BC-37F4-42C5-8AF6-87FA81097E24}"/>
                  </a:ext>
                </a:extLst>
              </p:cNvPr>
              <p:cNvSpPr/>
              <p:nvPr/>
            </p:nvSpPr>
            <p:spPr>
              <a:xfrm>
                <a:off x="1529905" y="2735481"/>
                <a:ext cx="1325869" cy="458027"/>
              </a:xfrm>
              <a:custGeom>
                <a:avLst/>
                <a:gdLst>
                  <a:gd name="connsiteX0" fmla="*/ 4 w 1325869"/>
                  <a:gd name="connsiteY0" fmla="*/ 458646 h 458027"/>
                  <a:gd name="connsiteX1" fmla="*/ 1325873 w 1325869"/>
                  <a:gd name="connsiteY1" fmla="*/ 458646 h 458027"/>
                  <a:gd name="connsiteX2" fmla="*/ 1325873 w 1325869"/>
                  <a:gd name="connsiteY2" fmla="*/ 619 h 458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25869" h="458027">
                    <a:moveTo>
                      <a:pt x="4" y="458646"/>
                    </a:moveTo>
                    <a:cubicBezTo>
                      <a:pt x="517717" y="458646"/>
                      <a:pt x="1325873" y="458646"/>
                      <a:pt x="1325873" y="458646"/>
                    </a:cubicBezTo>
                    <a:cubicBezTo>
                      <a:pt x="1325873" y="458646"/>
                      <a:pt x="1325873" y="619"/>
                      <a:pt x="1325873" y="619"/>
                    </a:cubicBezTo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47" name="Freihandform: Form 1046">
                <a:extLst>
                  <a:ext uri="{FF2B5EF4-FFF2-40B4-BE49-F238E27FC236}">
                    <a16:creationId xmlns:a16="http://schemas.microsoft.com/office/drawing/2014/main" id="{1CB29F1E-D645-427A-923B-8CDBD22BE608}"/>
                  </a:ext>
                </a:extLst>
              </p:cNvPr>
              <p:cNvSpPr/>
              <p:nvPr/>
            </p:nvSpPr>
            <p:spPr>
              <a:xfrm>
                <a:off x="2823635" y="2643600"/>
                <a:ext cx="64277" cy="91881"/>
              </a:xfrm>
              <a:custGeom>
                <a:avLst/>
                <a:gdLst>
                  <a:gd name="connsiteX0" fmla="*/ 4 w 64277"/>
                  <a:gd name="connsiteY0" fmla="*/ 92500 h 91881"/>
                  <a:gd name="connsiteX1" fmla="*/ 32143 w 64277"/>
                  <a:gd name="connsiteY1" fmla="*/ 619 h 91881"/>
                  <a:gd name="connsiteX2" fmla="*/ 64282 w 64277"/>
                  <a:gd name="connsiteY2" fmla="*/ 92500 h 91881"/>
                  <a:gd name="connsiteX3" fmla="*/ 4 w 64277"/>
                  <a:gd name="connsiteY3" fmla="*/ 92500 h 91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277" h="91881">
                    <a:moveTo>
                      <a:pt x="4" y="92500"/>
                    </a:moveTo>
                    <a:lnTo>
                      <a:pt x="32143" y="619"/>
                    </a:lnTo>
                    <a:lnTo>
                      <a:pt x="64282" y="92500"/>
                    </a:lnTo>
                    <a:lnTo>
                      <a:pt x="4" y="92500"/>
                    </a:lnTo>
                    <a:close/>
                  </a:path>
                </a:pathLst>
              </a:custGeom>
              <a:solidFill>
                <a:srgbClr val="000000"/>
              </a:solidFill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48" name="Textfeld 1047">
                <a:extLst>
                  <a:ext uri="{FF2B5EF4-FFF2-40B4-BE49-F238E27FC236}">
                    <a16:creationId xmlns:a16="http://schemas.microsoft.com/office/drawing/2014/main" id="{E9050219-8718-4321-B92C-153794918887}"/>
                  </a:ext>
                </a:extLst>
              </p:cNvPr>
              <p:cNvSpPr txBox="1"/>
              <p:nvPr/>
            </p:nvSpPr>
            <p:spPr>
              <a:xfrm>
                <a:off x="2155806" y="3138600"/>
                <a:ext cx="357348" cy="192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P23</a:t>
                </a:r>
              </a:p>
            </p:txBody>
          </p:sp>
        </p:grpSp>
        <p:grpSp>
          <p:nvGrpSpPr>
            <p:cNvPr id="1049" name="Grafik 1033">
              <a:extLst>
                <a:ext uri="{FF2B5EF4-FFF2-40B4-BE49-F238E27FC236}">
                  <a16:creationId xmlns:a16="http://schemas.microsoft.com/office/drawing/2014/main" id="{137F7863-F00A-470F-B1FF-A72D5459908C}"/>
                </a:ext>
              </a:extLst>
            </p:cNvPr>
            <p:cNvGrpSpPr/>
            <p:nvPr/>
          </p:nvGrpSpPr>
          <p:grpSpPr>
            <a:xfrm>
              <a:off x="3971455" y="1510523"/>
              <a:ext cx="624413" cy="477781"/>
              <a:chOff x="3971455" y="1510523"/>
              <a:chExt cx="624413" cy="477781"/>
            </a:xfrm>
          </p:grpSpPr>
          <p:sp>
            <p:nvSpPr>
              <p:cNvPr id="1050" name="Freihandform: Form 1049">
                <a:extLst>
                  <a:ext uri="{FF2B5EF4-FFF2-40B4-BE49-F238E27FC236}">
                    <a16:creationId xmlns:a16="http://schemas.microsoft.com/office/drawing/2014/main" id="{E5C2F879-73E7-4CD6-9D59-29551DB2BCDF}"/>
                  </a:ext>
                </a:extLst>
              </p:cNvPr>
              <p:cNvSpPr/>
              <p:nvPr/>
            </p:nvSpPr>
            <p:spPr>
              <a:xfrm>
                <a:off x="3971455" y="1510523"/>
                <a:ext cx="624413" cy="477781"/>
              </a:xfrm>
              <a:custGeom>
                <a:avLst/>
                <a:gdLst>
                  <a:gd name="connsiteX0" fmla="*/ 4 w 624413"/>
                  <a:gd name="connsiteY0" fmla="*/ 478400 h 477781"/>
                  <a:gd name="connsiteX1" fmla="*/ 4 w 624413"/>
                  <a:gd name="connsiteY1" fmla="*/ 619 h 477781"/>
                  <a:gd name="connsiteX2" fmla="*/ 624418 w 624413"/>
                  <a:gd name="connsiteY2" fmla="*/ 619 h 477781"/>
                  <a:gd name="connsiteX3" fmla="*/ 624418 w 624413"/>
                  <a:gd name="connsiteY3" fmla="*/ 478400 h 477781"/>
                  <a:gd name="connsiteX4" fmla="*/ 4 w 624413"/>
                  <a:gd name="connsiteY4" fmla="*/ 478400 h 47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4413" h="477781">
                    <a:moveTo>
                      <a:pt x="4" y="478400"/>
                    </a:moveTo>
                    <a:lnTo>
                      <a:pt x="4" y="619"/>
                    </a:lnTo>
                    <a:lnTo>
                      <a:pt x="624418" y="619"/>
                    </a:lnTo>
                    <a:lnTo>
                      <a:pt x="624418" y="478400"/>
                    </a:lnTo>
                    <a:lnTo>
                      <a:pt x="4" y="478400"/>
                    </a:lnTo>
                    <a:close/>
                  </a:path>
                </a:pathLst>
              </a:custGeom>
              <a:solidFill>
                <a:srgbClr val="06B67E">
                  <a:alpha val="67000"/>
                </a:srgbClr>
              </a:solidFill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51" name="Textfeld 1050">
                <a:extLst>
                  <a:ext uri="{FF2B5EF4-FFF2-40B4-BE49-F238E27FC236}">
                    <a16:creationId xmlns:a16="http://schemas.microsoft.com/office/drawing/2014/main" id="{6EBCD619-841E-4520-A17C-B25D6695377C}"/>
                  </a:ext>
                </a:extLst>
              </p:cNvPr>
              <p:cNvSpPr txBox="1"/>
              <p:nvPr/>
            </p:nvSpPr>
            <p:spPr>
              <a:xfrm>
                <a:off x="3953475" y="1490529"/>
                <a:ext cx="586912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E55 Type</a:t>
                </a:r>
              </a:p>
            </p:txBody>
          </p:sp>
          <p:sp>
            <p:nvSpPr>
              <p:cNvPr id="1052" name="Textfeld 1051">
                <a:extLst>
                  <a:ext uri="{FF2B5EF4-FFF2-40B4-BE49-F238E27FC236}">
                    <a16:creationId xmlns:a16="http://schemas.microsoft.com/office/drawing/2014/main" id="{E75E98C2-B3FF-4172-9A15-22D3040FF59D}"/>
                  </a:ext>
                </a:extLst>
              </p:cNvPr>
              <p:cNvSpPr txBox="1"/>
              <p:nvPr/>
            </p:nvSpPr>
            <p:spPr>
              <a:xfrm>
                <a:off x="3976432" y="1600787"/>
                <a:ext cx="522634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(11537)</a:t>
                </a:r>
              </a:p>
            </p:txBody>
          </p:sp>
          <p:sp>
            <p:nvSpPr>
              <p:cNvPr id="1053" name="Freihandform: Form 1052">
                <a:extLst>
                  <a:ext uri="{FF2B5EF4-FFF2-40B4-BE49-F238E27FC236}">
                    <a16:creationId xmlns:a16="http://schemas.microsoft.com/office/drawing/2014/main" id="{8EEF5A47-6A66-4E94-B125-5C2EC268D636}"/>
                  </a:ext>
                </a:extLst>
              </p:cNvPr>
              <p:cNvSpPr/>
              <p:nvPr/>
            </p:nvSpPr>
            <p:spPr>
              <a:xfrm>
                <a:off x="3971455" y="1804542"/>
                <a:ext cx="624413" cy="9188"/>
              </a:xfrm>
              <a:custGeom>
                <a:avLst/>
                <a:gdLst>
                  <a:gd name="connsiteX0" fmla="*/ 4 w 624413"/>
                  <a:gd name="connsiteY0" fmla="*/ 619 h 9188"/>
                  <a:gd name="connsiteX1" fmla="*/ 624418 w 624413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4413" h="9188">
                    <a:moveTo>
                      <a:pt x="4" y="619"/>
                    </a:moveTo>
                    <a:lnTo>
                      <a:pt x="624418" y="619"/>
                    </a:lnTo>
                  </a:path>
                </a:pathLst>
              </a:custGeom>
              <a:noFill/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54" name="Textfeld 1053">
                <a:extLst>
                  <a:ext uri="{FF2B5EF4-FFF2-40B4-BE49-F238E27FC236}">
                    <a16:creationId xmlns:a16="http://schemas.microsoft.com/office/drawing/2014/main" id="{A3AB0C68-BB4E-4317-9788-8E0BB46FD87F}"/>
                  </a:ext>
                </a:extLst>
              </p:cNvPr>
              <p:cNvSpPr txBox="1"/>
              <p:nvPr/>
            </p:nvSpPr>
            <p:spPr>
              <a:xfrm>
                <a:off x="3967249" y="1784549"/>
                <a:ext cx="568547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Donation</a:t>
                </a:r>
              </a:p>
            </p:txBody>
          </p:sp>
        </p:grpSp>
        <p:grpSp>
          <p:nvGrpSpPr>
            <p:cNvPr id="1055" name="Grafik 1033">
              <a:extLst>
                <a:ext uri="{FF2B5EF4-FFF2-40B4-BE49-F238E27FC236}">
                  <a16:creationId xmlns:a16="http://schemas.microsoft.com/office/drawing/2014/main" id="{3E25101A-2EBF-4AC7-A8A6-73CEF7EC8278}"/>
                </a:ext>
              </a:extLst>
            </p:cNvPr>
            <p:cNvGrpSpPr/>
            <p:nvPr/>
          </p:nvGrpSpPr>
          <p:grpSpPr>
            <a:xfrm>
              <a:off x="1111089" y="1717255"/>
              <a:ext cx="2859723" cy="1426361"/>
              <a:chOff x="1111089" y="1717255"/>
              <a:chExt cx="2859723" cy="1426361"/>
            </a:xfrm>
          </p:grpSpPr>
          <p:sp>
            <p:nvSpPr>
              <p:cNvPr id="1056" name="Freihandform: Form 1055">
                <a:extLst>
                  <a:ext uri="{FF2B5EF4-FFF2-40B4-BE49-F238E27FC236}">
                    <a16:creationId xmlns:a16="http://schemas.microsoft.com/office/drawing/2014/main" id="{0D27CEA8-BDE9-458F-A32F-949E6D32A739}"/>
                  </a:ext>
                </a:extLst>
              </p:cNvPr>
              <p:cNvSpPr/>
              <p:nvPr/>
            </p:nvSpPr>
            <p:spPr>
              <a:xfrm>
                <a:off x="1111089" y="1749413"/>
                <a:ext cx="2767897" cy="1394202"/>
              </a:xfrm>
              <a:custGeom>
                <a:avLst/>
                <a:gdLst>
                  <a:gd name="connsiteX0" fmla="*/ 4 w 2767897"/>
                  <a:gd name="connsiteY0" fmla="*/ 1394822 h 1394202"/>
                  <a:gd name="connsiteX1" fmla="*/ 4 w 2767897"/>
                  <a:gd name="connsiteY1" fmla="*/ 619 h 1394202"/>
                  <a:gd name="connsiteX2" fmla="*/ 2767902 w 2767897"/>
                  <a:gd name="connsiteY2" fmla="*/ 619 h 1394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67897" h="1394202">
                    <a:moveTo>
                      <a:pt x="4" y="1394822"/>
                    </a:moveTo>
                    <a:cubicBezTo>
                      <a:pt x="4" y="939827"/>
                      <a:pt x="4" y="619"/>
                      <a:pt x="4" y="619"/>
                    </a:cubicBezTo>
                    <a:cubicBezTo>
                      <a:pt x="4" y="619"/>
                      <a:pt x="2767902" y="619"/>
                      <a:pt x="2767902" y="619"/>
                    </a:cubicBezTo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57" name="Freihandform: Form 1056">
                <a:extLst>
                  <a:ext uri="{FF2B5EF4-FFF2-40B4-BE49-F238E27FC236}">
                    <a16:creationId xmlns:a16="http://schemas.microsoft.com/office/drawing/2014/main" id="{A5B62CA2-1749-4ABA-8673-F6B7104C8ADC}"/>
                  </a:ext>
                </a:extLst>
              </p:cNvPr>
              <p:cNvSpPr/>
              <p:nvPr/>
            </p:nvSpPr>
            <p:spPr>
              <a:xfrm>
                <a:off x="3878986" y="1717255"/>
                <a:ext cx="91825" cy="64316"/>
              </a:xfrm>
              <a:custGeom>
                <a:avLst/>
                <a:gdLst>
                  <a:gd name="connsiteX0" fmla="*/ 4 w 91825"/>
                  <a:gd name="connsiteY0" fmla="*/ 619 h 64316"/>
                  <a:gd name="connsiteX1" fmla="*/ 91830 w 91825"/>
                  <a:gd name="connsiteY1" fmla="*/ 32777 h 64316"/>
                  <a:gd name="connsiteX2" fmla="*/ 4 w 91825"/>
                  <a:gd name="connsiteY2" fmla="*/ 64936 h 64316"/>
                  <a:gd name="connsiteX3" fmla="*/ 4 w 91825"/>
                  <a:gd name="connsiteY3" fmla="*/ 619 h 64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825" h="64316">
                    <a:moveTo>
                      <a:pt x="4" y="619"/>
                    </a:moveTo>
                    <a:lnTo>
                      <a:pt x="91830" y="32777"/>
                    </a:lnTo>
                    <a:lnTo>
                      <a:pt x="4" y="64936"/>
                    </a:lnTo>
                    <a:lnTo>
                      <a:pt x="4" y="619"/>
                    </a:lnTo>
                    <a:close/>
                  </a:path>
                </a:pathLst>
              </a:custGeom>
              <a:solidFill>
                <a:srgbClr val="000000"/>
              </a:solidFill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58" name="Textfeld 1057">
                <a:extLst>
                  <a:ext uri="{FF2B5EF4-FFF2-40B4-BE49-F238E27FC236}">
                    <a16:creationId xmlns:a16="http://schemas.microsoft.com/office/drawing/2014/main" id="{8B1D2514-61F0-4EBB-9577-BF3A7EF4C162}"/>
                  </a:ext>
                </a:extLst>
              </p:cNvPr>
              <p:cNvSpPr txBox="1"/>
              <p:nvPr/>
            </p:nvSpPr>
            <p:spPr>
              <a:xfrm>
                <a:off x="1587590" y="1694505"/>
                <a:ext cx="302253" cy="192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</p:grpSp>
        <p:grpSp>
          <p:nvGrpSpPr>
            <p:cNvPr id="1059" name="Grafik 1033">
              <a:extLst>
                <a:ext uri="{FF2B5EF4-FFF2-40B4-BE49-F238E27FC236}">
                  <a16:creationId xmlns:a16="http://schemas.microsoft.com/office/drawing/2014/main" id="{CF9E6436-F6E6-4F86-AE0E-0168A2883938}"/>
                </a:ext>
              </a:extLst>
            </p:cNvPr>
            <p:cNvGrpSpPr/>
            <p:nvPr/>
          </p:nvGrpSpPr>
          <p:grpSpPr>
            <a:xfrm>
              <a:off x="7065976" y="4119944"/>
              <a:ext cx="789699" cy="477781"/>
              <a:chOff x="7065976" y="4119944"/>
              <a:chExt cx="789699" cy="477781"/>
            </a:xfrm>
          </p:grpSpPr>
          <p:sp>
            <p:nvSpPr>
              <p:cNvPr id="1060" name="Freihandform: Form 1059">
                <a:extLst>
                  <a:ext uri="{FF2B5EF4-FFF2-40B4-BE49-F238E27FC236}">
                    <a16:creationId xmlns:a16="http://schemas.microsoft.com/office/drawing/2014/main" id="{4060E6D6-8A6D-4CEA-BE54-14A254390800}"/>
                  </a:ext>
                </a:extLst>
              </p:cNvPr>
              <p:cNvSpPr/>
              <p:nvPr/>
            </p:nvSpPr>
            <p:spPr>
              <a:xfrm>
                <a:off x="7065976" y="4119944"/>
                <a:ext cx="789699" cy="477781"/>
              </a:xfrm>
              <a:custGeom>
                <a:avLst/>
                <a:gdLst>
                  <a:gd name="connsiteX0" fmla="*/ 4 w 789699"/>
                  <a:gd name="connsiteY0" fmla="*/ 478400 h 477781"/>
                  <a:gd name="connsiteX1" fmla="*/ 4 w 789699"/>
                  <a:gd name="connsiteY1" fmla="*/ 619 h 477781"/>
                  <a:gd name="connsiteX2" fmla="*/ 789704 w 789699"/>
                  <a:gd name="connsiteY2" fmla="*/ 619 h 477781"/>
                  <a:gd name="connsiteX3" fmla="*/ 789704 w 789699"/>
                  <a:gd name="connsiteY3" fmla="*/ 478400 h 477781"/>
                  <a:gd name="connsiteX4" fmla="*/ 4 w 789699"/>
                  <a:gd name="connsiteY4" fmla="*/ 478400 h 47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9699" h="477781">
                    <a:moveTo>
                      <a:pt x="4" y="478400"/>
                    </a:moveTo>
                    <a:lnTo>
                      <a:pt x="4" y="619"/>
                    </a:lnTo>
                    <a:lnTo>
                      <a:pt x="789704" y="619"/>
                    </a:lnTo>
                    <a:lnTo>
                      <a:pt x="789704" y="478400"/>
                    </a:lnTo>
                    <a:lnTo>
                      <a:pt x="4" y="478400"/>
                    </a:lnTo>
                    <a:close/>
                  </a:path>
                </a:pathLst>
              </a:custGeom>
              <a:solidFill>
                <a:srgbClr val="DEBB9B"/>
              </a:solidFill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61" name="Textfeld 1060">
                <a:extLst>
                  <a:ext uri="{FF2B5EF4-FFF2-40B4-BE49-F238E27FC236}">
                    <a16:creationId xmlns:a16="http://schemas.microsoft.com/office/drawing/2014/main" id="{C3F30727-23D5-4B4D-9A46-81218DE7BD62}"/>
                  </a:ext>
                </a:extLst>
              </p:cNvPr>
              <p:cNvSpPr txBox="1"/>
              <p:nvPr/>
            </p:nvSpPr>
            <p:spPr>
              <a:xfrm>
                <a:off x="7047997" y="4099951"/>
                <a:ext cx="715468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E60 Number</a:t>
                </a:r>
              </a:p>
            </p:txBody>
          </p:sp>
          <p:sp>
            <p:nvSpPr>
              <p:cNvPr id="1062" name="Textfeld 1061">
                <a:extLst>
                  <a:ext uri="{FF2B5EF4-FFF2-40B4-BE49-F238E27FC236}">
                    <a16:creationId xmlns:a16="http://schemas.microsoft.com/office/drawing/2014/main" id="{DA3F6A86-83D7-4C0D-B6F2-7D1958151FC6}"/>
                  </a:ext>
                </a:extLst>
              </p:cNvPr>
              <p:cNvSpPr txBox="1"/>
              <p:nvPr/>
            </p:nvSpPr>
            <p:spPr>
              <a:xfrm>
                <a:off x="7153596" y="4210208"/>
                <a:ext cx="522634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(11531)</a:t>
                </a:r>
              </a:p>
            </p:txBody>
          </p:sp>
          <p:sp>
            <p:nvSpPr>
              <p:cNvPr id="1063" name="Freihandform: Form 1062">
                <a:extLst>
                  <a:ext uri="{FF2B5EF4-FFF2-40B4-BE49-F238E27FC236}">
                    <a16:creationId xmlns:a16="http://schemas.microsoft.com/office/drawing/2014/main" id="{C25106B6-F581-4A51-80DA-488A49091168}"/>
                  </a:ext>
                </a:extLst>
              </p:cNvPr>
              <p:cNvSpPr/>
              <p:nvPr/>
            </p:nvSpPr>
            <p:spPr>
              <a:xfrm>
                <a:off x="7065976" y="4413964"/>
                <a:ext cx="789699" cy="9188"/>
              </a:xfrm>
              <a:custGeom>
                <a:avLst/>
                <a:gdLst>
                  <a:gd name="connsiteX0" fmla="*/ 4 w 789699"/>
                  <a:gd name="connsiteY0" fmla="*/ 619 h 9188"/>
                  <a:gd name="connsiteX1" fmla="*/ 789704 w 789699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9699" h="9188">
                    <a:moveTo>
                      <a:pt x="4" y="619"/>
                    </a:moveTo>
                    <a:lnTo>
                      <a:pt x="789704" y="619"/>
                    </a:lnTo>
                  </a:path>
                </a:pathLst>
              </a:custGeom>
              <a:noFill/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64" name="Textfeld 1063">
                <a:extLst>
                  <a:ext uri="{FF2B5EF4-FFF2-40B4-BE49-F238E27FC236}">
                    <a16:creationId xmlns:a16="http://schemas.microsoft.com/office/drawing/2014/main" id="{C32C5C39-2C96-4DE1-97FB-74BDE39D2B4D}"/>
                  </a:ext>
                </a:extLst>
              </p:cNvPr>
              <p:cNvSpPr txBox="1"/>
              <p:nvPr/>
            </p:nvSpPr>
            <p:spPr>
              <a:xfrm>
                <a:off x="7176552" y="4393970"/>
                <a:ext cx="485904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54 399</a:t>
                </a:r>
              </a:p>
            </p:txBody>
          </p:sp>
        </p:grpSp>
        <p:grpSp>
          <p:nvGrpSpPr>
            <p:cNvPr id="1065" name="Grafik 1033">
              <a:extLst>
                <a:ext uri="{FF2B5EF4-FFF2-40B4-BE49-F238E27FC236}">
                  <a16:creationId xmlns:a16="http://schemas.microsoft.com/office/drawing/2014/main" id="{500D732C-7207-4EE6-B11C-A7546DA640E5}"/>
                </a:ext>
              </a:extLst>
            </p:cNvPr>
            <p:cNvGrpSpPr/>
            <p:nvPr/>
          </p:nvGrpSpPr>
          <p:grpSpPr>
            <a:xfrm>
              <a:off x="4877497" y="4326677"/>
              <a:ext cx="2188111" cy="124039"/>
              <a:chOff x="4877497" y="4326677"/>
              <a:chExt cx="2188111" cy="124039"/>
            </a:xfrm>
          </p:grpSpPr>
          <p:sp>
            <p:nvSpPr>
              <p:cNvPr id="1066" name="Freihandform: Form 1065">
                <a:extLst>
                  <a:ext uri="{FF2B5EF4-FFF2-40B4-BE49-F238E27FC236}">
                    <a16:creationId xmlns:a16="http://schemas.microsoft.com/office/drawing/2014/main" id="{E6E083C3-9D67-4E18-9579-EFCF8E431849}"/>
                  </a:ext>
                </a:extLst>
              </p:cNvPr>
              <p:cNvSpPr/>
              <p:nvPr/>
            </p:nvSpPr>
            <p:spPr>
              <a:xfrm>
                <a:off x="4877497" y="4358835"/>
                <a:ext cx="2096285" cy="9188"/>
              </a:xfrm>
              <a:custGeom>
                <a:avLst/>
                <a:gdLst>
                  <a:gd name="connsiteX0" fmla="*/ 4 w 2096285"/>
                  <a:gd name="connsiteY0" fmla="*/ 619 h 9188"/>
                  <a:gd name="connsiteX1" fmla="*/ 2096290 w 2096285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96285" h="9188">
                    <a:moveTo>
                      <a:pt x="4" y="619"/>
                    </a:moveTo>
                    <a:cubicBezTo>
                      <a:pt x="4" y="619"/>
                      <a:pt x="2096290" y="619"/>
                      <a:pt x="2096290" y="619"/>
                    </a:cubicBezTo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67" name="Freihandform: Form 1066">
                <a:extLst>
                  <a:ext uri="{FF2B5EF4-FFF2-40B4-BE49-F238E27FC236}">
                    <a16:creationId xmlns:a16="http://schemas.microsoft.com/office/drawing/2014/main" id="{BBF24412-68D3-4ACE-8F82-1E9E52DB2E7C}"/>
                  </a:ext>
                </a:extLst>
              </p:cNvPr>
              <p:cNvSpPr/>
              <p:nvPr/>
            </p:nvSpPr>
            <p:spPr>
              <a:xfrm>
                <a:off x="6973783" y="4326677"/>
                <a:ext cx="91825" cy="64316"/>
              </a:xfrm>
              <a:custGeom>
                <a:avLst/>
                <a:gdLst>
                  <a:gd name="connsiteX0" fmla="*/ 4 w 91825"/>
                  <a:gd name="connsiteY0" fmla="*/ 619 h 64316"/>
                  <a:gd name="connsiteX1" fmla="*/ 91830 w 91825"/>
                  <a:gd name="connsiteY1" fmla="*/ 32777 h 64316"/>
                  <a:gd name="connsiteX2" fmla="*/ 4 w 91825"/>
                  <a:gd name="connsiteY2" fmla="*/ 64936 h 64316"/>
                  <a:gd name="connsiteX3" fmla="*/ 4 w 91825"/>
                  <a:gd name="connsiteY3" fmla="*/ 619 h 64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825" h="64316">
                    <a:moveTo>
                      <a:pt x="4" y="619"/>
                    </a:moveTo>
                    <a:lnTo>
                      <a:pt x="91830" y="32777"/>
                    </a:lnTo>
                    <a:lnTo>
                      <a:pt x="4" y="64936"/>
                    </a:lnTo>
                    <a:lnTo>
                      <a:pt x="4" y="619"/>
                    </a:lnTo>
                    <a:close/>
                  </a:path>
                </a:pathLst>
              </a:custGeom>
              <a:solidFill>
                <a:srgbClr val="000000"/>
              </a:solidFill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68" name="Textfeld 1067">
                <a:extLst>
                  <a:ext uri="{FF2B5EF4-FFF2-40B4-BE49-F238E27FC236}">
                    <a16:creationId xmlns:a16="http://schemas.microsoft.com/office/drawing/2014/main" id="{16122FD5-3B22-4D24-BA67-14C3012594EF}"/>
                  </a:ext>
                </a:extLst>
              </p:cNvPr>
              <p:cNvSpPr txBox="1"/>
              <p:nvPr/>
            </p:nvSpPr>
            <p:spPr>
              <a:xfrm>
                <a:off x="5659778" y="4303927"/>
                <a:ext cx="357348" cy="192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P43</a:t>
                </a:r>
              </a:p>
            </p:txBody>
          </p:sp>
        </p:grpSp>
        <p:grpSp>
          <p:nvGrpSpPr>
            <p:cNvPr id="1069" name="Grafik 1033">
              <a:extLst>
                <a:ext uri="{FF2B5EF4-FFF2-40B4-BE49-F238E27FC236}">
                  <a16:creationId xmlns:a16="http://schemas.microsoft.com/office/drawing/2014/main" id="{262EAFE4-6FD2-4AF4-996C-F324CFF6925C}"/>
                </a:ext>
              </a:extLst>
            </p:cNvPr>
            <p:cNvGrpSpPr/>
            <p:nvPr/>
          </p:nvGrpSpPr>
          <p:grpSpPr>
            <a:xfrm>
              <a:off x="7006289" y="3467589"/>
              <a:ext cx="909073" cy="477781"/>
              <a:chOff x="7006289" y="3467589"/>
              <a:chExt cx="909073" cy="477781"/>
            </a:xfrm>
          </p:grpSpPr>
          <p:sp>
            <p:nvSpPr>
              <p:cNvPr id="1070" name="Freihandform: Form 1069">
                <a:extLst>
                  <a:ext uri="{FF2B5EF4-FFF2-40B4-BE49-F238E27FC236}">
                    <a16:creationId xmlns:a16="http://schemas.microsoft.com/office/drawing/2014/main" id="{55904153-A8FF-4B78-9C8B-D8950FB71338}"/>
                  </a:ext>
                </a:extLst>
              </p:cNvPr>
              <p:cNvSpPr/>
              <p:nvPr/>
            </p:nvSpPr>
            <p:spPr>
              <a:xfrm>
                <a:off x="7006289" y="3467589"/>
                <a:ext cx="909073" cy="477781"/>
              </a:xfrm>
              <a:custGeom>
                <a:avLst/>
                <a:gdLst>
                  <a:gd name="connsiteX0" fmla="*/ 4 w 909073"/>
                  <a:gd name="connsiteY0" fmla="*/ 478400 h 477781"/>
                  <a:gd name="connsiteX1" fmla="*/ 4 w 909073"/>
                  <a:gd name="connsiteY1" fmla="*/ 619 h 477781"/>
                  <a:gd name="connsiteX2" fmla="*/ 909077 w 909073"/>
                  <a:gd name="connsiteY2" fmla="*/ 619 h 477781"/>
                  <a:gd name="connsiteX3" fmla="*/ 909077 w 909073"/>
                  <a:gd name="connsiteY3" fmla="*/ 478400 h 477781"/>
                  <a:gd name="connsiteX4" fmla="*/ 4 w 909073"/>
                  <a:gd name="connsiteY4" fmla="*/ 478400 h 47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9073" h="477781">
                    <a:moveTo>
                      <a:pt x="4" y="478400"/>
                    </a:moveTo>
                    <a:lnTo>
                      <a:pt x="4" y="619"/>
                    </a:lnTo>
                    <a:lnTo>
                      <a:pt x="909077" y="619"/>
                    </a:lnTo>
                    <a:lnTo>
                      <a:pt x="909077" y="478400"/>
                    </a:lnTo>
                    <a:lnTo>
                      <a:pt x="4" y="478400"/>
                    </a:lnTo>
                    <a:close/>
                  </a:path>
                </a:pathLst>
              </a:custGeom>
              <a:solidFill>
                <a:srgbClr val="50C4C2">
                  <a:alpha val="67000"/>
                </a:srgbClr>
              </a:solidFill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71" name="Textfeld 1070">
                <a:extLst>
                  <a:ext uri="{FF2B5EF4-FFF2-40B4-BE49-F238E27FC236}">
                    <a16:creationId xmlns:a16="http://schemas.microsoft.com/office/drawing/2014/main" id="{7AB4CD2E-19B8-4E92-AD49-4F05207DF48F}"/>
                  </a:ext>
                </a:extLst>
              </p:cNvPr>
              <p:cNvSpPr txBox="1"/>
              <p:nvPr/>
            </p:nvSpPr>
            <p:spPr>
              <a:xfrm>
                <a:off x="6988310" y="3447596"/>
                <a:ext cx="825658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E54 Dimension</a:t>
                </a:r>
              </a:p>
            </p:txBody>
          </p:sp>
          <p:sp>
            <p:nvSpPr>
              <p:cNvPr id="1072" name="Textfeld 1071">
                <a:extLst>
                  <a:ext uri="{FF2B5EF4-FFF2-40B4-BE49-F238E27FC236}">
                    <a16:creationId xmlns:a16="http://schemas.microsoft.com/office/drawing/2014/main" id="{513DCC3B-0DAF-43E7-A38F-A4F1FCF7080B}"/>
                  </a:ext>
                </a:extLst>
              </p:cNvPr>
              <p:cNvSpPr txBox="1"/>
              <p:nvPr/>
            </p:nvSpPr>
            <p:spPr>
              <a:xfrm>
                <a:off x="7153596" y="3557853"/>
                <a:ext cx="522634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(11529)</a:t>
                </a:r>
              </a:p>
            </p:txBody>
          </p:sp>
          <p:sp>
            <p:nvSpPr>
              <p:cNvPr id="1073" name="Freihandform: Form 1072">
                <a:extLst>
                  <a:ext uri="{FF2B5EF4-FFF2-40B4-BE49-F238E27FC236}">
                    <a16:creationId xmlns:a16="http://schemas.microsoft.com/office/drawing/2014/main" id="{149D9901-E4F2-434B-B250-A3FD4A391F01}"/>
                  </a:ext>
                </a:extLst>
              </p:cNvPr>
              <p:cNvSpPr/>
              <p:nvPr/>
            </p:nvSpPr>
            <p:spPr>
              <a:xfrm>
                <a:off x="7006289" y="3761608"/>
                <a:ext cx="909073" cy="9188"/>
              </a:xfrm>
              <a:custGeom>
                <a:avLst/>
                <a:gdLst>
                  <a:gd name="connsiteX0" fmla="*/ 4 w 909073"/>
                  <a:gd name="connsiteY0" fmla="*/ 619 h 9188"/>
                  <a:gd name="connsiteX1" fmla="*/ 909077 w 909073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9073" h="9188">
                    <a:moveTo>
                      <a:pt x="4" y="619"/>
                    </a:moveTo>
                    <a:lnTo>
                      <a:pt x="909077" y="619"/>
                    </a:lnTo>
                  </a:path>
                </a:pathLst>
              </a:custGeom>
              <a:noFill/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74" name="Textfeld 1073">
                <a:extLst>
                  <a:ext uri="{FF2B5EF4-FFF2-40B4-BE49-F238E27FC236}">
                    <a16:creationId xmlns:a16="http://schemas.microsoft.com/office/drawing/2014/main" id="{1D476F6B-8196-4575-8649-8451BEB1BB62}"/>
                  </a:ext>
                </a:extLst>
              </p:cNvPr>
              <p:cNvSpPr txBox="1"/>
              <p:nvPr/>
            </p:nvSpPr>
            <p:spPr>
              <a:xfrm>
                <a:off x="7227056" y="3741615"/>
                <a:ext cx="403261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1064</a:t>
                </a:r>
              </a:p>
            </p:txBody>
          </p:sp>
        </p:grpSp>
        <p:grpSp>
          <p:nvGrpSpPr>
            <p:cNvPr id="1075" name="Grafik 1033">
              <a:extLst>
                <a:ext uri="{FF2B5EF4-FFF2-40B4-BE49-F238E27FC236}">
                  <a16:creationId xmlns:a16="http://schemas.microsoft.com/office/drawing/2014/main" id="{AEA32C0B-9CFA-42FE-975E-15027504043B}"/>
                </a:ext>
              </a:extLst>
            </p:cNvPr>
            <p:cNvGrpSpPr/>
            <p:nvPr/>
          </p:nvGrpSpPr>
          <p:grpSpPr>
            <a:xfrm>
              <a:off x="4855368" y="3674321"/>
              <a:ext cx="2148993" cy="124039"/>
              <a:chOff x="4855368" y="3674321"/>
              <a:chExt cx="2148993" cy="124039"/>
            </a:xfrm>
          </p:grpSpPr>
          <p:sp>
            <p:nvSpPr>
              <p:cNvPr id="1076" name="Freihandform: Form 1075">
                <a:extLst>
                  <a:ext uri="{FF2B5EF4-FFF2-40B4-BE49-F238E27FC236}">
                    <a16:creationId xmlns:a16="http://schemas.microsoft.com/office/drawing/2014/main" id="{426FEC26-39C4-4C55-85A5-C3D09751BCE9}"/>
                  </a:ext>
                </a:extLst>
              </p:cNvPr>
              <p:cNvSpPr/>
              <p:nvPr/>
            </p:nvSpPr>
            <p:spPr>
              <a:xfrm>
                <a:off x="4855368" y="3706480"/>
                <a:ext cx="2057167" cy="9188"/>
              </a:xfrm>
              <a:custGeom>
                <a:avLst/>
                <a:gdLst>
                  <a:gd name="connsiteX0" fmla="*/ 4 w 2057167"/>
                  <a:gd name="connsiteY0" fmla="*/ 619 h 9188"/>
                  <a:gd name="connsiteX1" fmla="*/ 2057172 w 2057167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57167" h="9188">
                    <a:moveTo>
                      <a:pt x="4" y="619"/>
                    </a:moveTo>
                    <a:cubicBezTo>
                      <a:pt x="4" y="619"/>
                      <a:pt x="2057172" y="619"/>
                      <a:pt x="2057172" y="619"/>
                    </a:cubicBezTo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77" name="Freihandform: Form 1076">
                <a:extLst>
                  <a:ext uri="{FF2B5EF4-FFF2-40B4-BE49-F238E27FC236}">
                    <a16:creationId xmlns:a16="http://schemas.microsoft.com/office/drawing/2014/main" id="{F3EC8942-9E6D-4EDC-B38D-CDE1FA15D1E4}"/>
                  </a:ext>
                </a:extLst>
              </p:cNvPr>
              <p:cNvSpPr/>
              <p:nvPr/>
            </p:nvSpPr>
            <p:spPr>
              <a:xfrm>
                <a:off x="6912535" y="3674321"/>
                <a:ext cx="91825" cy="64316"/>
              </a:xfrm>
              <a:custGeom>
                <a:avLst/>
                <a:gdLst>
                  <a:gd name="connsiteX0" fmla="*/ 4 w 91825"/>
                  <a:gd name="connsiteY0" fmla="*/ 619 h 64316"/>
                  <a:gd name="connsiteX1" fmla="*/ 91830 w 91825"/>
                  <a:gd name="connsiteY1" fmla="*/ 32777 h 64316"/>
                  <a:gd name="connsiteX2" fmla="*/ 4 w 91825"/>
                  <a:gd name="connsiteY2" fmla="*/ 64936 h 64316"/>
                  <a:gd name="connsiteX3" fmla="*/ 4 w 91825"/>
                  <a:gd name="connsiteY3" fmla="*/ 619 h 64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825" h="64316">
                    <a:moveTo>
                      <a:pt x="4" y="619"/>
                    </a:moveTo>
                    <a:lnTo>
                      <a:pt x="91830" y="32777"/>
                    </a:lnTo>
                    <a:lnTo>
                      <a:pt x="4" y="64936"/>
                    </a:lnTo>
                    <a:lnTo>
                      <a:pt x="4" y="619"/>
                    </a:lnTo>
                    <a:close/>
                  </a:path>
                </a:pathLst>
              </a:custGeom>
              <a:solidFill>
                <a:srgbClr val="000000"/>
              </a:solidFill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78" name="Textfeld 1077">
                <a:extLst>
                  <a:ext uri="{FF2B5EF4-FFF2-40B4-BE49-F238E27FC236}">
                    <a16:creationId xmlns:a16="http://schemas.microsoft.com/office/drawing/2014/main" id="{1C4305C2-0857-4BC0-94F3-EA826EE1FF26}"/>
                  </a:ext>
                </a:extLst>
              </p:cNvPr>
              <p:cNvSpPr txBox="1"/>
              <p:nvPr/>
            </p:nvSpPr>
            <p:spPr>
              <a:xfrm>
                <a:off x="5617997" y="3651572"/>
                <a:ext cx="357348" cy="192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P43</a:t>
                </a:r>
              </a:p>
            </p:txBody>
          </p:sp>
        </p:grpSp>
        <p:grpSp>
          <p:nvGrpSpPr>
            <p:cNvPr id="1079" name="Grafik 1033">
              <a:extLst>
                <a:ext uri="{FF2B5EF4-FFF2-40B4-BE49-F238E27FC236}">
                  <a16:creationId xmlns:a16="http://schemas.microsoft.com/office/drawing/2014/main" id="{09E7092E-40BA-4FAC-96A9-F6E86770135A}"/>
                </a:ext>
              </a:extLst>
            </p:cNvPr>
            <p:cNvGrpSpPr/>
            <p:nvPr/>
          </p:nvGrpSpPr>
          <p:grpSpPr>
            <a:xfrm>
              <a:off x="7134845" y="2815234"/>
              <a:ext cx="651961" cy="477781"/>
              <a:chOff x="7134845" y="2815234"/>
              <a:chExt cx="651961" cy="477781"/>
            </a:xfrm>
          </p:grpSpPr>
          <p:sp>
            <p:nvSpPr>
              <p:cNvPr id="1080" name="Freihandform: Form 1079">
                <a:extLst>
                  <a:ext uri="{FF2B5EF4-FFF2-40B4-BE49-F238E27FC236}">
                    <a16:creationId xmlns:a16="http://schemas.microsoft.com/office/drawing/2014/main" id="{4F94C732-7BB5-4A00-87FC-CF2A97BB6313}"/>
                  </a:ext>
                </a:extLst>
              </p:cNvPr>
              <p:cNvSpPr/>
              <p:nvPr/>
            </p:nvSpPr>
            <p:spPr>
              <a:xfrm>
                <a:off x="7134845" y="2815234"/>
                <a:ext cx="651961" cy="477781"/>
              </a:xfrm>
              <a:custGeom>
                <a:avLst/>
                <a:gdLst>
                  <a:gd name="connsiteX0" fmla="*/ 4 w 651961"/>
                  <a:gd name="connsiteY0" fmla="*/ 478400 h 477781"/>
                  <a:gd name="connsiteX1" fmla="*/ 4 w 651961"/>
                  <a:gd name="connsiteY1" fmla="*/ 619 h 477781"/>
                  <a:gd name="connsiteX2" fmla="*/ 651965 w 651961"/>
                  <a:gd name="connsiteY2" fmla="*/ 619 h 477781"/>
                  <a:gd name="connsiteX3" fmla="*/ 651965 w 651961"/>
                  <a:gd name="connsiteY3" fmla="*/ 478400 h 477781"/>
                  <a:gd name="connsiteX4" fmla="*/ 4 w 651961"/>
                  <a:gd name="connsiteY4" fmla="*/ 478400 h 47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1961" h="477781">
                    <a:moveTo>
                      <a:pt x="4" y="478400"/>
                    </a:moveTo>
                    <a:lnTo>
                      <a:pt x="4" y="619"/>
                    </a:lnTo>
                    <a:lnTo>
                      <a:pt x="651965" y="619"/>
                    </a:lnTo>
                    <a:lnTo>
                      <a:pt x="651965" y="478400"/>
                    </a:lnTo>
                    <a:lnTo>
                      <a:pt x="4" y="478400"/>
                    </a:lnTo>
                    <a:close/>
                  </a:path>
                </a:pathLst>
              </a:custGeom>
              <a:solidFill>
                <a:srgbClr val="FC7715">
                  <a:alpha val="67000"/>
                </a:srgbClr>
              </a:solidFill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81" name="Textfeld 1080">
                <a:extLst>
                  <a:ext uri="{FF2B5EF4-FFF2-40B4-BE49-F238E27FC236}">
                    <a16:creationId xmlns:a16="http://schemas.microsoft.com/office/drawing/2014/main" id="{4A2C8B0E-9C7D-4B4F-BD8D-FD0F0A5A3D06}"/>
                  </a:ext>
                </a:extLst>
              </p:cNvPr>
              <p:cNvSpPr txBox="1"/>
              <p:nvPr/>
            </p:nvSpPr>
            <p:spPr>
              <a:xfrm>
                <a:off x="7116866" y="2795240"/>
                <a:ext cx="614460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E53 Place</a:t>
                </a:r>
              </a:p>
            </p:txBody>
          </p:sp>
          <p:sp>
            <p:nvSpPr>
              <p:cNvPr id="1082" name="Textfeld 1081">
                <a:extLst>
                  <a:ext uri="{FF2B5EF4-FFF2-40B4-BE49-F238E27FC236}">
                    <a16:creationId xmlns:a16="http://schemas.microsoft.com/office/drawing/2014/main" id="{F8D31237-39CC-40CD-A928-39A6EB04B6EC}"/>
                  </a:ext>
                </a:extLst>
              </p:cNvPr>
              <p:cNvSpPr txBox="1"/>
              <p:nvPr/>
            </p:nvSpPr>
            <p:spPr>
              <a:xfrm>
                <a:off x="7153596" y="2905497"/>
                <a:ext cx="522634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(11534)</a:t>
                </a:r>
              </a:p>
            </p:txBody>
          </p:sp>
          <p:sp>
            <p:nvSpPr>
              <p:cNvPr id="1083" name="Freihandform: Form 1082">
                <a:extLst>
                  <a:ext uri="{FF2B5EF4-FFF2-40B4-BE49-F238E27FC236}">
                    <a16:creationId xmlns:a16="http://schemas.microsoft.com/office/drawing/2014/main" id="{AE7CC8A1-C098-4528-AF0D-2E3D5AB9FDF4}"/>
                  </a:ext>
                </a:extLst>
              </p:cNvPr>
              <p:cNvSpPr/>
              <p:nvPr/>
            </p:nvSpPr>
            <p:spPr>
              <a:xfrm>
                <a:off x="7134845" y="3109253"/>
                <a:ext cx="651961" cy="9188"/>
              </a:xfrm>
              <a:custGeom>
                <a:avLst/>
                <a:gdLst>
                  <a:gd name="connsiteX0" fmla="*/ 4 w 651961"/>
                  <a:gd name="connsiteY0" fmla="*/ 619 h 9188"/>
                  <a:gd name="connsiteX1" fmla="*/ 651965 w 651961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1961" h="9188">
                    <a:moveTo>
                      <a:pt x="4" y="619"/>
                    </a:moveTo>
                    <a:lnTo>
                      <a:pt x="651965" y="619"/>
                    </a:lnTo>
                  </a:path>
                </a:pathLst>
              </a:custGeom>
              <a:noFill/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84" name="Textfeld 1083">
                <a:extLst>
                  <a:ext uri="{FF2B5EF4-FFF2-40B4-BE49-F238E27FC236}">
                    <a16:creationId xmlns:a16="http://schemas.microsoft.com/office/drawing/2014/main" id="{F19A0B89-092C-4ACB-9993-9DCC479B1C95}"/>
                  </a:ext>
                </a:extLst>
              </p:cNvPr>
              <p:cNvSpPr txBox="1"/>
              <p:nvPr/>
            </p:nvSpPr>
            <p:spPr>
              <a:xfrm>
                <a:off x="7227056" y="3089260"/>
                <a:ext cx="430809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Berlin</a:t>
                </a:r>
              </a:p>
            </p:txBody>
          </p:sp>
        </p:grpSp>
        <p:grpSp>
          <p:nvGrpSpPr>
            <p:cNvPr id="1085" name="Grafik 1033">
              <a:extLst>
                <a:ext uri="{FF2B5EF4-FFF2-40B4-BE49-F238E27FC236}">
                  <a16:creationId xmlns:a16="http://schemas.microsoft.com/office/drawing/2014/main" id="{D5EF4218-614D-480D-88F8-406280FF96DF}"/>
                </a:ext>
              </a:extLst>
            </p:cNvPr>
            <p:cNvGrpSpPr/>
            <p:nvPr/>
          </p:nvGrpSpPr>
          <p:grpSpPr>
            <a:xfrm>
              <a:off x="5580514" y="3021966"/>
              <a:ext cx="1551117" cy="124039"/>
              <a:chOff x="5580514" y="3021966"/>
              <a:chExt cx="1551117" cy="124039"/>
            </a:xfrm>
          </p:grpSpPr>
          <p:sp>
            <p:nvSpPr>
              <p:cNvPr id="1086" name="Freihandform: Form 1085">
                <a:extLst>
                  <a:ext uri="{FF2B5EF4-FFF2-40B4-BE49-F238E27FC236}">
                    <a16:creationId xmlns:a16="http://schemas.microsoft.com/office/drawing/2014/main" id="{B8222EC0-2C4C-4644-BDB2-FFF2A7BCC29F}"/>
                  </a:ext>
                </a:extLst>
              </p:cNvPr>
              <p:cNvSpPr/>
              <p:nvPr/>
            </p:nvSpPr>
            <p:spPr>
              <a:xfrm>
                <a:off x="5580514" y="3054124"/>
                <a:ext cx="1459292" cy="9188"/>
              </a:xfrm>
              <a:custGeom>
                <a:avLst/>
                <a:gdLst>
                  <a:gd name="connsiteX0" fmla="*/ 4 w 1459292"/>
                  <a:gd name="connsiteY0" fmla="*/ 619 h 9188"/>
                  <a:gd name="connsiteX1" fmla="*/ 1459296 w 1459292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59292" h="9188">
                    <a:moveTo>
                      <a:pt x="4" y="619"/>
                    </a:moveTo>
                    <a:cubicBezTo>
                      <a:pt x="4" y="619"/>
                      <a:pt x="1459296" y="619"/>
                      <a:pt x="1459296" y="619"/>
                    </a:cubicBezTo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87" name="Freihandform: Form 1086">
                <a:extLst>
                  <a:ext uri="{FF2B5EF4-FFF2-40B4-BE49-F238E27FC236}">
                    <a16:creationId xmlns:a16="http://schemas.microsoft.com/office/drawing/2014/main" id="{BE583729-023F-4302-A19E-69A19C9A8A56}"/>
                  </a:ext>
                </a:extLst>
              </p:cNvPr>
              <p:cNvSpPr/>
              <p:nvPr/>
            </p:nvSpPr>
            <p:spPr>
              <a:xfrm>
                <a:off x="7039806" y="3021966"/>
                <a:ext cx="91825" cy="64316"/>
              </a:xfrm>
              <a:custGeom>
                <a:avLst/>
                <a:gdLst>
                  <a:gd name="connsiteX0" fmla="*/ 4 w 91825"/>
                  <a:gd name="connsiteY0" fmla="*/ 619 h 64316"/>
                  <a:gd name="connsiteX1" fmla="*/ 91830 w 91825"/>
                  <a:gd name="connsiteY1" fmla="*/ 32777 h 64316"/>
                  <a:gd name="connsiteX2" fmla="*/ 4 w 91825"/>
                  <a:gd name="connsiteY2" fmla="*/ 64936 h 64316"/>
                  <a:gd name="connsiteX3" fmla="*/ 4 w 91825"/>
                  <a:gd name="connsiteY3" fmla="*/ 619 h 64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825" h="64316">
                    <a:moveTo>
                      <a:pt x="4" y="619"/>
                    </a:moveTo>
                    <a:lnTo>
                      <a:pt x="91830" y="32777"/>
                    </a:lnTo>
                    <a:lnTo>
                      <a:pt x="4" y="64936"/>
                    </a:lnTo>
                    <a:lnTo>
                      <a:pt x="4" y="619"/>
                    </a:lnTo>
                    <a:close/>
                  </a:path>
                </a:pathLst>
              </a:custGeom>
              <a:solidFill>
                <a:srgbClr val="000000"/>
              </a:solidFill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88" name="Textfeld 1087">
                <a:extLst>
                  <a:ext uri="{FF2B5EF4-FFF2-40B4-BE49-F238E27FC236}">
                    <a16:creationId xmlns:a16="http://schemas.microsoft.com/office/drawing/2014/main" id="{3FF1E00A-D844-4906-A9D7-637F4F4EB8E6}"/>
                  </a:ext>
                </a:extLst>
              </p:cNvPr>
              <p:cNvSpPr txBox="1"/>
              <p:nvPr/>
            </p:nvSpPr>
            <p:spPr>
              <a:xfrm>
                <a:off x="6044251" y="2999216"/>
                <a:ext cx="357348" cy="192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P53</a:t>
                </a:r>
              </a:p>
            </p:txBody>
          </p:sp>
        </p:grpSp>
        <p:grpSp>
          <p:nvGrpSpPr>
            <p:cNvPr id="1089" name="Grafik 1033">
              <a:extLst>
                <a:ext uri="{FF2B5EF4-FFF2-40B4-BE49-F238E27FC236}">
                  <a16:creationId xmlns:a16="http://schemas.microsoft.com/office/drawing/2014/main" id="{C217DF39-03C6-45FD-88CC-0E7B69C0116D}"/>
                </a:ext>
              </a:extLst>
            </p:cNvPr>
            <p:cNvGrpSpPr/>
            <p:nvPr/>
          </p:nvGrpSpPr>
          <p:grpSpPr>
            <a:xfrm>
              <a:off x="10155906" y="4119944"/>
              <a:ext cx="964168" cy="477781"/>
              <a:chOff x="10155906" y="4119944"/>
              <a:chExt cx="964168" cy="477781"/>
            </a:xfrm>
          </p:grpSpPr>
          <p:sp>
            <p:nvSpPr>
              <p:cNvPr id="1090" name="Freihandform: Form 1089">
                <a:extLst>
                  <a:ext uri="{FF2B5EF4-FFF2-40B4-BE49-F238E27FC236}">
                    <a16:creationId xmlns:a16="http://schemas.microsoft.com/office/drawing/2014/main" id="{DB4D84C5-3EE5-4AA0-9BBB-B14243C0DDAC}"/>
                  </a:ext>
                </a:extLst>
              </p:cNvPr>
              <p:cNvSpPr/>
              <p:nvPr/>
            </p:nvSpPr>
            <p:spPr>
              <a:xfrm>
                <a:off x="10155906" y="4119944"/>
                <a:ext cx="964168" cy="477781"/>
              </a:xfrm>
              <a:custGeom>
                <a:avLst/>
                <a:gdLst>
                  <a:gd name="connsiteX0" fmla="*/ 4 w 964168"/>
                  <a:gd name="connsiteY0" fmla="*/ 478400 h 477781"/>
                  <a:gd name="connsiteX1" fmla="*/ 4 w 964168"/>
                  <a:gd name="connsiteY1" fmla="*/ 619 h 477781"/>
                  <a:gd name="connsiteX2" fmla="*/ 964172 w 964168"/>
                  <a:gd name="connsiteY2" fmla="*/ 619 h 477781"/>
                  <a:gd name="connsiteX3" fmla="*/ 964172 w 964168"/>
                  <a:gd name="connsiteY3" fmla="*/ 478400 h 477781"/>
                  <a:gd name="connsiteX4" fmla="*/ 4 w 964168"/>
                  <a:gd name="connsiteY4" fmla="*/ 478400 h 47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4168" h="477781">
                    <a:moveTo>
                      <a:pt x="4" y="478400"/>
                    </a:moveTo>
                    <a:lnTo>
                      <a:pt x="4" y="619"/>
                    </a:lnTo>
                    <a:lnTo>
                      <a:pt x="964172" y="619"/>
                    </a:lnTo>
                    <a:lnTo>
                      <a:pt x="964172" y="478400"/>
                    </a:lnTo>
                    <a:lnTo>
                      <a:pt x="4" y="478400"/>
                    </a:lnTo>
                    <a:close/>
                  </a:path>
                </a:pathLst>
              </a:custGeom>
              <a:solidFill>
                <a:srgbClr val="06B67E">
                  <a:alpha val="67000"/>
                </a:srgbClr>
              </a:solidFill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91" name="Textfeld 1090">
                <a:extLst>
                  <a:ext uri="{FF2B5EF4-FFF2-40B4-BE49-F238E27FC236}">
                    <a16:creationId xmlns:a16="http://schemas.microsoft.com/office/drawing/2014/main" id="{F81B2586-E1BC-439C-A414-22DE557B9A37}"/>
                  </a:ext>
                </a:extLst>
              </p:cNvPr>
              <p:cNvSpPr txBox="1"/>
              <p:nvPr/>
            </p:nvSpPr>
            <p:spPr>
              <a:xfrm>
                <a:off x="10307804" y="4099951"/>
                <a:ext cx="586912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E55 Type</a:t>
                </a:r>
              </a:p>
            </p:txBody>
          </p:sp>
          <p:sp>
            <p:nvSpPr>
              <p:cNvPr id="1092" name="Textfeld 1091">
                <a:extLst>
                  <a:ext uri="{FF2B5EF4-FFF2-40B4-BE49-F238E27FC236}">
                    <a16:creationId xmlns:a16="http://schemas.microsoft.com/office/drawing/2014/main" id="{79885C77-B339-4FEF-BB95-41DE08758377}"/>
                  </a:ext>
                </a:extLst>
              </p:cNvPr>
              <p:cNvSpPr txBox="1"/>
              <p:nvPr/>
            </p:nvSpPr>
            <p:spPr>
              <a:xfrm>
                <a:off x="10330760" y="4210208"/>
                <a:ext cx="522634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(11532)</a:t>
                </a:r>
              </a:p>
            </p:txBody>
          </p:sp>
          <p:sp>
            <p:nvSpPr>
              <p:cNvPr id="1093" name="Freihandform: Form 1092">
                <a:extLst>
                  <a:ext uri="{FF2B5EF4-FFF2-40B4-BE49-F238E27FC236}">
                    <a16:creationId xmlns:a16="http://schemas.microsoft.com/office/drawing/2014/main" id="{184451E9-78A0-4C13-B2AE-930B1AF2C4AE}"/>
                  </a:ext>
                </a:extLst>
              </p:cNvPr>
              <p:cNvSpPr/>
              <p:nvPr/>
            </p:nvSpPr>
            <p:spPr>
              <a:xfrm>
                <a:off x="10155906" y="4413964"/>
                <a:ext cx="964168" cy="9188"/>
              </a:xfrm>
              <a:custGeom>
                <a:avLst/>
                <a:gdLst>
                  <a:gd name="connsiteX0" fmla="*/ 4 w 964168"/>
                  <a:gd name="connsiteY0" fmla="*/ 619 h 9188"/>
                  <a:gd name="connsiteX1" fmla="*/ 964172 w 964168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64168" h="9188">
                    <a:moveTo>
                      <a:pt x="4" y="619"/>
                    </a:moveTo>
                    <a:lnTo>
                      <a:pt x="964172" y="619"/>
                    </a:lnTo>
                  </a:path>
                </a:pathLst>
              </a:custGeom>
              <a:noFill/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94" name="Textfeld 1093">
                <a:extLst>
                  <a:ext uri="{FF2B5EF4-FFF2-40B4-BE49-F238E27FC236}">
                    <a16:creationId xmlns:a16="http://schemas.microsoft.com/office/drawing/2014/main" id="{0DEDF462-BF15-43F5-9A61-AB644B908243}"/>
                  </a:ext>
                </a:extLst>
              </p:cNvPr>
              <p:cNvSpPr txBox="1"/>
              <p:nvPr/>
            </p:nvSpPr>
            <p:spPr>
              <a:xfrm>
                <a:off x="10137926" y="4393970"/>
                <a:ext cx="889936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Schlussnummer</a:t>
                </a:r>
              </a:p>
            </p:txBody>
          </p:sp>
        </p:grpSp>
        <p:grpSp>
          <p:nvGrpSpPr>
            <p:cNvPr id="1095" name="Grafik 1033">
              <a:extLst>
                <a:ext uri="{FF2B5EF4-FFF2-40B4-BE49-F238E27FC236}">
                  <a16:creationId xmlns:a16="http://schemas.microsoft.com/office/drawing/2014/main" id="{949E28F7-D9FC-423D-9988-D92F2BFEC5E6}"/>
                </a:ext>
              </a:extLst>
            </p:cNvPr>
            <p:cNvGrpSpPr/>
            <p:nvPr/>
          </p:nvGrpSpPr>
          <p:grpSpPr>
            <a:xfrm>
              <a:off x="7856778" y="4326677"/>
              <a:ext cx="2296924" cy="124039"/>
              <a:chOff x="7856778" y="4326677"/>
              <a:chExt cx="2296924" cy="124039"/>
            </a:xfrm>
          </p:grpSpPr>
          <p:sp>
            <p:nvSpPr>
              <p:cNvPr id="1096" name="Freihandform: Form 1095">
                <a:extLst>
                  <a:ext uri="{FF2B5EF4-FFF2-40B4-BE49-F238E27FC236}">
                    <a16:creationId xmlns:a16="http://schemas.microsoft.com/office/drawing/2014/main" id="{CC7B9625-5C5A-4C7D-8E0B-13BA9F09E2FB}"/>
                  </a:ext>
                </a:extLst>
              </p:cNvPr>
              <p:cNvSpPr/>
              <p:nvPr/>
            </p:nvSpPr>
            <p:spPr>
              <a:xfrm>
                <a:off x="7856778" y="4358835"/>
                <a:ext cx="2205099" cy="9188"/>
              </a:xfrm>
              <a:custGeom>
                <a:avLst/>
                <a:gdLst>
                  <a:gd name="connsiteX0" fmla="*/ 4 w 2205099"/>
                  <a:gd name="connsiteY0" fmla="*/ 619 h 9188"/>
                  <a:gd name="connsiteX1" fmla="*/ 2205103 w 2205099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05099" h="9188">
                    <a:moveTo>
                      <a:pt x="4" y="619"/>
                    </a:moveTo>
                    <a:cubicBezTo>
                      <a:pt x="4" y="619"/>
                      <a:pt x="2205103" y="619"/>
                      <a:pt x="2205103" y="619"/>
                    </a:cubicBezTo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97" name="Freihandform: Form 1096">
                <a:extLst>
                  <a:ext uri="{FF2B5EF4-FFF2-40B4-BE49-F238E27FC236}">
                    <a16:creationId xmlns:a16="http://schemas.microsoft.com/office/drawing/2014/main" id="{48AB4D3B-9A09-4A92-8A24-4DD604160730}"/>
                  </a:ext>
                </a:extLst>
              </p:cNvPr>
              <p:cNvSpPr/>
              <p:nvPr/>
            </p:nvSpPr>
            <p:spPr>
              <a:xfrm>
                <a:off x="10061877" y="4326677"/>
                <a:ext cx="91825" cy="64316"/>
              </a:xfrm>
              <a:custGeom>
                <a:avLst/>
                <a:gdLst>
                  <a:gd name="connsiteX0" fmla="*/ 4 w 91825"/>
                  <a:gd name="connsiteY0" fmla="*/ 619 h 64316"/>
                  <a:gd name="connsiteX1" fmla="*/ 91830 w 91825"/>
                  <a:gd name="connsiteY1" fmla="*/ 32777 h 64316"/>
                  <a:gd name="connsiteX2" fmla="*/ 4 w 91825"/>
                  <a:gd name="connsiteY2" fmla="*/ 64936 h 64316"/>
                  <a:gd name="connsiteX3" fmla="*/ 4 w 91825"/>
                  <a:gd name="connsiteY3" fmla="*/ 619 h 64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825" h="64316">
                    <a:moveTo>
                      <a:pt x="4" y="619"/>
                    </a:moveTo>
                    <a:lnTo>
                      <a:pt x="91830" y="32777"/>
                    </a:lnTo>
                    <a:lnTo>
                      <a:pt x="4" y="64936"/>
                    </a:lnTo>
                    <a:lnTo>
                      <a:pt x="4" y="619"/>
                    </a:lnTo>
                    <a:close/>
                  </a:path>
                </a:pathLst>
              </a:custGeom>
              <a:solidFill>
                <a:srgbClr val="000000"/>
              </a:solidFill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98" name="Textfeld 1097">
                <a:extLst>
                  <a:ext uri="{FF2B5EF4-FFF2-40B4-BE49-F238E27FC236}">
                    <a16:creationId xmlns:a16="http://schemas.microsoft.com/office/drawing/2014/main" id="{B20F52BA-7FE8-42CF-AD4C-67536FF51A76}"/>
                  </a:ext>
                </a:extLst>
              </p:cNvPr>
              <p:cNvSpPr txBox="1"/>
              <p:nvPr/>
            </p:nvSpPr>
            <p:spPr>
              <a:xfrm>
                <a:off x="8748514" y="4303927"/>
                <a:ext cx="302253" cy="192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2267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3C402-DCC3-4691-A801-E2CD18EFB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Modeling semantic Information I</a:t>
            </a: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3AB423AE-685B-4B85-A40D-CDC491ED08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855455" y="2143372"/>
            <a:ext cx="10481087" cy="3924000"/>
          </a:xfrm>
          <a:prstGeom prst="rect">
            <a:avLst/>
          </a:prstGeom>
        </p:spPr>
      </p:pic>
      <p:sp>
        <p:nvSpPr>
          <p:cNvPr id="16" name="Textplatzhalter 4">
            <a:extLst>
              <a:ext uri="{FF2B5EF4-FFF2-40B4-BE49-F238E27FC236}">
                <a16:creationId xmlns:a16="http://schemas.microsoft.com/office/drawing/2014/main" id="{7A0FA872-5DC6-4E00-B61C-1662D17F3D31}"/>
              </a:ext>
            </a:extLst>
          </p:cNvPr>
          <p:cNvSpPr txBox="1">
            <a:spLocks/>
          </p:cNvSpPr>
          <p:nvPr/>
        </p:nvSpPr>
        <p:spPr>
          <a:xfrm>
            <a:off x="855455" y="6109619"/>
            <a:ext cx="8000819" cy="32004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Chronik der Friedrich-Wilhelms-Universität zu Berlin, Vol. 4 (1891), p. 125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4179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25A21B-A2EE-4928-8D24-3247373E9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600" dirty="0"/>
              <a:t>Prototype </a:t>
            </a:r>
            <a:r>
              <a:rPr lang="de-DE" sz="3600" dirty="0" err="1"/>
              <a:t>of</a:t>
            </a:r>
            <a:r>
              <a:rPr lang="de-DE" sz="3600" dirty="0"/>
              <a:t> Website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651A8E3-E712-45D2-936F-55812AE56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477" y="0"/>
            <a:ext cx="45581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902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3C402-DCC3-4691-A801-E2CD18EFB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Modeling semantic Information II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02A49E-B338-41B3-B228-CF365026B0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6551" y="2135835"/>
            <a:ext cx="11398898" cy="3922964"/>
          </a:xfrm>
          <a:prstGeom prst="rect">
            <a:avLst/>
          </a:prstGeom>
        </p:spPr>
      </p:pic>
      <p:sp>
        <p:nvSpPr>
          <p:cNvPr id="6" name="Textplatzhalter 4">
            <a:extLst>
              <a:ext uri="{FF2B5EF4-FFF2-40B4-BE49-F238E27FC236}">
                <a16:creationId xmlns:a16="http://schemas.microsoft.com/office/drawing/2014/main" id="{956E6897-2F7B-4FB6-826C-2D759A88A79D}"/>
              </a:ext>
            </a:extLst>
          </p:cNvPr>
          <p:cNvSpPr txBox="1">
            <a:spLocks/>
          </p:cNvSpPr>
          <p:nvPr/>
        </p:nvSpPr>
        <p:spPr>
          <a:xfrm>
            <a:off x="855455" y="6109619"/>
            <a:ext cx="8000819" cy="32004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Chronik der Friedrich-Wilhelms-Universität zu Berlin, Vol. 4 (1891), p. 125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6912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3C402-DCC3-4691-A801-E2CD18EFB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Modeling semantic Information III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02A49E-B338-41B3-B228-CF365026B0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6551" y="2135835"/>
            <a:ext cx="11398898" cy="3922964"/>
          </a:xfrm>
          <a:prstGeom prst="rect">
            <a:avLst/>
          </a:prstGeom>
        </p:spPr>
      </p:pic>
      <p:sp>
        <p:nvSpPr>
          <p:cNvPr id="6" name="Textplatzhalter 4">
            <a:extLst>
              <a:ext uri="{FF2B5EF4-FFF2-40B4-BE49-F238E27FC236}">
                <a16:creationId xmlns:a16="http://schemas.microsoft.com/office/drawing/2014/main" id="{956E6897-2F7B-4FB6-826C-2D759A88A79D}"/>
              </a:ext>
            </a:extLst>
          </p:cNvPr>
          <p:cNvSpPr txBox="1">
            <a:spLocks/>
          </p:cNvSpPr>
          <p:nvPr/>
        </p:nvSpPr>
        <p:spPr>
          <a:xfrm>
            <a:off x="855455" y="6109619"/>
            <a:ext cx="8000819" cy="32004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Chronik der Friedrich-Wilhelms-Universität zu Berlin, Vol. 4 (1891), p. 125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6889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3C402-DCC3-4691-A801-E2CD18EFB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219" y="2690680"/>
            <a:ext cx="2577406" cy="1476637"/>
          </a:xfrm>
        </p:spPr>
        <p:txBody>
          <a:bodyPr>
            <a:noAutofit/>
          </a:bodyPr>
          <a:lstStyle/>
          <a:p>
            <a:r>
              <a:rPr lang="en-US" sz="3200" dirty="0"/>
              <a:t>Modeling semantic Information IV</a:t>
            </a:r>
          </a:p>
        </p:txBody>
      </p:sp>
      <p:grpSp>
        <p:nvGrpSpPr>
          <p:cNvPr id="3" name="Grafik 4">
            <a:extLst>
              <a:ext uri="{FF2B5EF4-FFF2-40B4-BE49-F238E27FC236}">
                <a16:creationId xmlns:a16="http://schemas.microsoft.com/office/drawing/2014/main" id="{5065A3A2-154E-41FE-9D40-EC03BDBA26E6}"/>
              </a:ext>
            </a:extLst>
          </p:cNvPr>
          <p:cNvGrpSpPr/>
          <p:nvPr/>
        </p:nvGrpSpPr>
        <p:grpSpPr>
          <a:xfrm>
            <a:off x="3101521" y="638747"/>
            <a:ext cx="8988697" cy="5582612"/>
            <a:chOff x="3101521" y="638747"/>
            <a:chExt cx="8988697" cy="5582612"/>
          </a:xfrm>
        </p:grpSpPr>
        <p:grpSp>
          <p:nvGrpSpPr>
            <p:cNvPr id="4" name="Grafik 4">
              <a:extLst>
                <a:ext uri="{FF2B5EF4-FFF2-40B4-BE49-F238E27FC236}">
                  <a16:creationId xmlns:a16="http://schemas.microsoft.com/office/drawing/2014/main" id="{F5C5F885-5F6E-49D4-8AC8-FF341350DC95}"/>
                </a:ext>
              </a:extLst>
            </p:cNvPr>
            <p:cNvGrpSpPr/>
            <p:nvPr/>
          </p:nvGrpSpPr>
          <p:grpSpPr>
            <a:xfrm>
              <a:off x="3589184" y="1363090"/>
              <a:ext cx="937892" cy="530504"/>
              <a:chOff x="3589184" y="1363090"/>
              <a:chExt cx="937892" cy="530504"/>
            </a:xfrm>
          </p:grpSpPr>
          <p:sp>
            <p:nvSpPr>
              <p:cNvPr id="6" name="Freihandform: Form 5">
                <a:extLst>
                  <a:ext uri="{FF2B5EF4-FFF2-40B4-BE49-F238E27FC236}">
                    <a16:creationId xmlns:a16="http://schemas.microsoft.com/office/drawing/2014/main" id="{975D0F90-B5D0-4B42-86F8-DE4C2807F8EB}"/>
                  </a:ext>
                </a:extLst>
              </p:cNvPr>
              <p:cNvSpPr/>
              <p:nvPr/>
            </p:nvSpPr>
            <p:spPr>
              <a:xfrm>
                <a:off x="3589184" y="1363090"/>
                <a:ext cx="937892" cy="530504"/>
              </a:xfrm>
              <a:custGeom>
                <a:avLst/>
                <a:gdLst>
                  <a:gd name="connsiteX0" fmla="*/ 937866 w 937892"/>
                  <a:gd name="connsiteY0" fmla="*/ 674 h 530504"/>
                  <a:gd name="connsiteX1" fmla="*/ 937866 w 937892"/>
                  <a:gd name="connsiteY1" fmla="*/ 531178 h 530504"/>
                  <a:gd name="connsiteX2" fmla="*/ -26 w 937892"/>
                  <a:gd name="connsiteY2" fmla="*/ 531178 h 530504"/>
                  <a:gd name="connsiteX3" fmla="*/ -26 w 937892"/>
                  <a:gd name="connsiteY3" fmla="*/ 674 h 530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7892" h="530504">
                    <a:moveTo>
                      <a:pt x="937866" y="674"/>
                    </a:moveTo>
                    <a:lnTo>
                      <a:pt x="937866" y="531178"/>
                    </a:lnTo>
                    <a:lnTo>
                      <a:pt x="-26" y="531178"/>
                    </a:lnTo>
                    <a:lnTo>
                      <a:pt x="-26" y="674"/>
                    </a:lnTo>
                    <a:close/>
                  </a:path>
                </a:pathLst>
              </a:custGeom>
              <a:solidFill>
                <a:srgbClr val="FC3915">
                  <a:alpha val="67000"/>
                </a:srgbClr>
              </a:solidFill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BD20091B-1823-4009-BEFE-85B525FAB1A6}"/>
                  </a:ext>
                </a:extLst>
              </p:cNvPr>
              <p:cNvSpPr txBox="1"/>
              <p:nvPr/>
            </p:nvSpPr>
            <p:spPr>
              <a:xfrm>
                <a:off x="3579300" y="1345935"/>
                <a:ext cx="876104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E8 Acquisition</a:t>
                </a:r>
              </a:p>
            </p:txBody>
          </p:sp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B01926A0-1879-4589-A722-087E67F19DC2}"/>
                  </a:ext>
                </a:extLst>
              </p:cNvPr>
              <p:cNvSpPr txBox="1"/>
              <p:nvPr/>
            </p:nvSpPr>
            <p:spPr>
              <a:xfrm>
                <a:off x="3762800" y="1468360"/>
                <a:ext cx="509103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(1641)</a:t>
                </a:r>
              </a:p>
            </p:txBody>
          </p:sp>
          <p:sp>
            <p:nvSpPr>
              <p:cNvPr id="9" name="Freihandform: Form 8">
                <a:extLst>
                  <a:ext uri="{FF2B5EF4-FFF2-40B4-BE49-F238E27FC236}">
                    <a16:creationId xmlns:a16="http://schemas.microsoft.com/office/drawing/2014/main" id="{7D8758FB-4659-4677-8E5C-9033C6E44344}"/>
                  </a:ext>
                </a:extLst>
              </p:cNvPr>
              <p:cNvSpPr/>
              <p:nvPr/>
            </p:nvSpPr>
            <p:spPr>
              <a:xfrm>
                <a:off x="3589184" y="1689554"/>
                <a:ext cx="937892" cy="10202"/>
              </a:xfrm>
              <a:custGeom>
                <a:avLst/>
                <a:gdLst>
                  <a:gd name="connsiteX0" fmla="*/ -26 w 937892"/>
                  <a:gd name="connsiteY0" fmla="*/ 674 h 10202"/>
                  <a:gd name="connsiteX1" fmla="*/ 937866 w 937892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37892" h="10202">
                    <a:moveTo>
                      <a:pt x="-26" y="674"/>
                    </a:moveTo>
                    <a:lnTo>
                      <a:pt x="937866" y="674"/>
                    </a:lnTo>
                  </a:path>
                </a:pathLst>
              </a:custGeom>
              <a:noFill/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E9A6CACC-4F83-4D9E-A1E8-D0B5AD2E012D}"/>
                  </a:ext>
                </a:extLst>
              </p:cNvPr>
              <p:cNvSpPr txBox="1"/>
              <p:nvPr/>
            </p:nvSpPr>
            <p:spPr>
              <a:xfrm>
                <a:off x="3701634" y="1672400"/>
                <a:ext cx="621242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vermehrt</a:t>
                </a:r>
              </a:p>
            </p:txBody>
          </p:sp>
        </p:grpSp>
        <p:grpSp>
          <p:nvGrpSpPr>
            <p:cNvPr id="11" name="Grafik 4">
              <a:extLst>
                <a:ext uri="{FF2B5EF4-FFF2-40B4-BE49-F238E27FC236}">
                  <a16:creationId xmlns:a16="http://schemas.microsoft.com/office/drawing/2014/main" id="{7B673F0E-B00A-47F7-A28C-66157E0391DE}"/>
                </a:ext>
              </a:extLst>
            </p:cNvPr>
            <p:cNvGrpSpPr/>
            <p:nvPr/>
          </p:nvGrpSpPr>
          <p:grpSpPr>
            <a:xfrm>
              <a:off x="5888039" y="2689352"/>
              <a:ext cx="1315087" cy="530504"/>
              <a:chOff x="5888039" y="2689352"/>
              <a:chExt cx="1315087" cy="530504"/>
            </a:xfrm>
          </p:grpSpPr>
          <p:sp>
            <p:nvSpPr>
              <p:cNvPr id="12" name="Freihandform: Form 11">
                <a:extLst>
                  <a:ext uri="{FF2B5EF4-FFF2-40B4-BE49-F238E27FC236}">
                    <a16:creationId xmlns:a16="http://schemas.microsoft.com/office/drawing/2014/main" id="{B2F2A7AA-9F8A-4E54-AF8B-FE3ADC7DDF78}"/>
                  </a:ext>
                </a:extLst>
              </p:cNvPr>
              <p:cNvSpPr/>
              <p:nvPr/>
            </p:nvSpPr>
            <p:spPr>
              <a:xfrm>
                <a:off x="5888039" y="2689352"/>
                <a:ext cx="1315087" cy="530504"/>
              </a:xfrm>
              <a:custGeom>
                <a:avLst/>
                <a:gdLst>
                  <a:gd name="connsiteX0" fmla="*/ 1315062 w 1315087"/>
                  <a:gd name="connsiteY0" fmla="*/ 674 h 530504"/>
                  <a:gd name="connsiteX1" fmla="*/ 1315062 w 1315087"/>
                  <a:gd name="connsiteY1" fmla="*/ 531178 h 530504"/>
                  <a:gd name="connsiteX2" fmla="*/ -26 w 1315087"/>
                  <a:gd name="connsiteY2" fmla="*/ 531178 h 530504"/>
                  <a:gd name="connsiteX3" fmla="*/ -26 w 1315087"/>
                  <a:gd name="connsiteY3" fmla="*/ 674 h 530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5087" h="530504">
                    <a:moveTo>
                      <a:pt x="1315062" y="674"/>
                    </a:moveTo>
                    <a:lnTo>
                      <a:pt x="1315062" y="531178"/>
                    </a:lnTo>
                    <a:lnTo>
                      <a:pt x="-26" y="531178"/>
                    </a:lnTo>
                    <a:lnTo>
                      <a:pt x="-26" y="674"/>
                    </a:lnTo>
                    <a:close/>
                  </a:path>
                </a:pathLst>
              </a:custGeom>
              <a:solidFill>
                <a:srgbClr val="B560D4">
                  <a:alpha val="67000"/>
                </a:srgbClr>
              </a:solidFill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CAE2A7C7-D941-4173-8197-5B35821D03D9}"/>
                  </a:ext>
                </a:extLst>
              </p:cNvPr>
              <p:cNvSpPr txBox="1"/>
              <p:nvPr/>
            </p:nvSpPr>
            <p:spPr>
              <a:xfrm>
                <a:off x="5878155" y="2672198"/>
                <a:ext cx="1171744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E78 Curated Holding</a:t>
                </a:r>
              </a:p>
            </p:txBody>
          </p:sp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EE9F7DA-E46B-4A03-9EAF-A4663298B237}"/>
                  </a:ext>
                </a:extLst>
              </p:cNvPr>
              <p:cNvSpPr txBox="1"/>
              <p:nvPr/>
            </p:nvSpPr>
            <p:spPr>
              <a:xfrm>
                <a:off x="6250254" y="2794622"/>
                <a:ext cx="509103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(1490)</a:t>
                </a:r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9331F108-1311-46CF-819B-D7FF536A2B47}"/>
                  </a:ext>
                </a:extLst>
              </p:cNvPr>
              <p:cNvSpPr/>
              <p:nvPr/>
            </p:nvSpPr>
            <p:spPr>
              <a:xfrm>
                <a:off x="5888039" y="3015817"/>
                <a:ext cx="1315087" cy="10202"/>
              </a:xfrm>
              <a:custGeom>
                <a:avLst/>
                <a:gdLst>
                  <a:gd name="connsiteX0" fmla="*/ -26 w 1315087"/>
                  <a:gd name="connsiteY0" fmla="*/ 674 h 10202"/>
                  <a:gd name="connsiteX1" fmla="*/ 1315062 w 1315087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5087" h="10202">
                    <a:moveTo>
                      <a:pt x="-26" y="674"/>
                    </a:moveTo>
                    <a:lnTo>
                      <a:pt x="1315062" y="674"/>
                    </a:lnTo>
                  </a:path>
                </a:pathLst>
              </a:custGeom>
              <a:noFill/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D2F8D7C5-ED11-4A08-B47D-E9E399F20C12}"/>
                  </a:ext>
                </a:extLst>
              </p:cNvPr>
              <p:cNvSpPr txBox="1"/>
              <p:nvPr/>
            </p:nvSpPr>
            <p:spPr>
              <a:xfrm>
                <a:off x="6112628" y="2998662"/>
                <a:ext cx="774159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Säugethiere</a:t>
                </a:r>
              </a:p>
            </p:txBody>
          </p:sp>
        </p:grpSp>
        <p:grpSp>
          <p:nvGrpSpPr>
            <p:cNvPr id="17" name="Grafik 4">
              <a:extLst>
                <a:ext uri="{FF2B5EF4-FFF2-40B4-BE49-F238E27FC236}">
                  <a16:creationId xmlns:a16="http://schemas.microsoft.com/office/drawing/2014/main" id="{2D1637E1-1D9C-4187-B4C1-4478280B5B68}"/>
                </a:ext>
              </a:extLst>
            </p:cNvPr>
            <p:cNvGrpSpPr/>
            <p:nvPr/>
          </p:nvGrpSpPr>
          <p:grpSpPr>
            <a:xfrm>
              <a:off x="4527994" y="1763519"/>
              <a:ext cx="1548643" cy="923792"/>
              <a:chOff x="4527994" y="1763519"/>
              <a:chExt cx="1548643" cy="923792"/>
            </a:xfrm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C543D70C-7DAE-46BF-92F4-1CA95605884A}"/>
                  </a:ext>
                </a:extLst>
              </p:cNvPr>
              <p:cNvSpPr/>
              <p:nvPr/>
            </p:nvSpPr>
            <p:spPr>
              <a:xfrm>
                <a:off x="4527994" y="1763519"/>
                <a:ext cx="1512962" cy="821772"/>
              </a:xfrm>
              <a:custGeom>
                <a:avLst/>
                <a:gdLst>
                  <a:gd name="connsiteX0" fmla="*/ -26 w 1512962"/>
                  <a:gd name="connsiteY0" fmla="*/ 674 h 821772"/>
                  <a:gd name="connsiteX1" fmla="*/ 1512937 w 1512962"/>
                  <a:gd name="connsiteY1" fmla="*/ 674 h 821772"/>
                  <a:gd name="connsiteX2" fmla="*/ 1512937 w 1512962"/>
                  <a:gd name="connsiteY2" fmla="*/ 822446 h 821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12962" h="821772">
                    <a:moveTo>
                      <a:pt x="-26" y="674"/>
                    </a:moveTo>
                    <a:cubicBezTo>
                      <a:pt x="586360" y="674"/>
                      <a:pt x="1512937" y="674"/>
                      <a:pt x="1512937" y="674"/>
                    </a:cubicBezTo>
                    <a:cubicBezTo>
                      <a:pt x="1512937" y="674"/>
                      <a:pt x="1512937" y="822446"/>
                      <a:pt x="1512937" y="822446"/>
                    </a:cubicBezTo>
                  </a:path>
                </a:pathLst>
              </a:custGeom>
              <a:noFill/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E878033E-132C-4B2A-A57D-A62C08870514}"/>
                  </a:ext>
                </a:extLst>
              </p:cNvPr>
              <p:cNvSpPr/>
              <p:nvPr/>
            </p:nvSpPr>
            <p:spPr>
              <a:xfrm>
                <a:off x="6005276" y="2585291"/>
                <a:ext cx="71361" cy="102020"/>
              </a:xfrm>
              <a:custGeom>
                <a:avLst/>
                <a:gdLst>
                  <a:gd name="connsiteX0" fmla="*/ -26 w 71361"/>
                  <a:gd name="connsiteY0" fmla="*/ 674 h 102020"/>
                  <a:gd name="connsiteX1" fmla="*/ 71335 w 71361"/>
                  <a:gd name="connsiteY1" fmla="*/ 674 h 102020"/>
                  <a:gd name="connsiteX2" fmla="*/ 35655 w 71361"/>
                  <a:gd name="connsiteY2" fmla="*/ 102694 h 10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1361" h="102020">
                    <a:moveTo>
                      <a:pt x="-26" y="674"/>
                    </a:moveTo>
                    <a:lnTo>
                      <a:pt x="71335" y="674"/>
                    </a:lnTo>
                    <a:lnTo>
                      <a:pt x="35655" y="102694"/>
                    </a:lnTo>
                    <a:close/>
                  </a:path>
                </a:pathLst>
              </a:custGeom>
              <a:solidFill>
                <a:srgbClr val="000000"/>
              </a:solidFill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8DCFEC62-B329-43CA-B089-67A4231391F1}"/>
                  </a:ext>
                </a:extLst>
              </p:cNvPr>
              <p:cNvSpPr txBox="1"/>
              <p:nvPr/>
            </p:nvSpPr>
            <p:spPr>
              <a:xfrm>
                <a:off x="5409923" y="1722900"/>
                <a:ext cx="376575" cy="203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0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P22</a:t>
                </a:r>
              </a:p>
            </p:txBody>
          </p:sp>
        </p:grpSp>
        <p:grpSp>
          <p:nvGrpSpPr>
            <p:cNvPr id="21" name="Grafik 4">
              <a:extLst>
                <a:ext uri="{FF2B5EF4-FFF2-40B4-BE49-F238E27FC236}">
                  <a16:creationId xmlns:a16="http://schemas.microsoft.com/office/drawing/2014/main" id="{10AF39F8-8BE3-4458-9C38-B47A59726209}"/>
                </a:ext>
              </a:extLst>
            </p:cNvPr>
            <p:cNvGrpSpPr/>
            <p:nvPr/>
          </p:nvGrpSpPr>
          <p:grpSpPr>
            <a:xfrm>
              <a:off x="5877845" y="638747"/>
              <a:ext cx="1335476" cy="530504"/>
              <a:chOff x="5877845" y="638747"/>
              <a:chExt cx="1335476" cy="530504"/>
            </a:xfrm>
          </p:grpSpPr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29828534-B8F1-4E8F-8909-92A2F5AF2E4F}"/>
                  </a:ext>
                </a:extLst>
              </p:cNvPr>
              <p:cNvSpPr/>
              <p:nvPr/>
            </p:nvSpPr>
            <p:spPr>
              <a:xfrm>
                <a:off x="5877845" y="638747"/>
                <a:ext cx="1335476" cy="530504"/>
              </a:xfrm>
              <a:custGeom>
                <a:avLst/>
                <a:gdLst>
                  <a:gd name="connsiteX0" fmla="*/ 1335451 w 1335476"/>
                  <a:gd name="connsiteY0" fmla="*/ 674 h 530504"/>
                  <a:gd name="connsiteX1" fmla="*/ 1335451 w 1335476"/>
                  <a:gd name="connsiteY1" fmla="*/ 531178 h 530504"/>
                  <a:gd name="connsiteX2" fmla="*/ -26 w 1335476"/>
                  <a:gd name="connsiteY2" fmla="*/ 531178 h 530504"/>
                  <a:gd name="connsiteX3" fmla="*/ -26 w 1335476"/>
                  <a:gd name="connsiteY3" fmla="*/ 674 h 530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5476" h="530504">
                    <a:moveTo>
                      <a:pt x="1335451" y="674"/>
                    </a:moveTo>
                    <a:lnTo>
                      <a:pt x="1335451" y="531178"/>
                    </a:lnTo>
                    <a:lnTo>
                      <a:pt x="-26" y="531178"/>
                    </a:lnTo>
                    <a:lnTo>
                      <a:pt x="-26" y="674"/>
                    </a:lnTo>
                    <a:close/>
                  </a:path>
                </a:pathLst>
              </a:custGeom>
              <a:solidFill>
                <a:srgbClr val="5A50C4">
                  <a:alpha val="67000"/>
                </a:srgbClr>
              </a:solidFill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551B60C1-95A2-41C6-8161-4928DE6824A3}"/>
                  </a:ext>
                </a:extLst>
              </p:cNvPr>
              <p:cNvSpPr txBox="1"/>
              <p:nvPr/>
            </p:nvSpPr>
            <p:spPr>
              <a:xfrm>
                <a:off x="5867961" y="621592"/>
                <a:ext cx="1202328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E20 Biological Object</a:t>
                </a:r>
              </a:p>
            </p:txBody>
          </p:sp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5966927-6745-488E-81AD-F1157EF67F8E}"/>
                  </a:ext>
                </a:extLst>
              </p:cNvPr>
              <p:cNvSpPr txBox="1"/>
              <p:nvPr/>
            </p:nvSpPr>
            <p:spPr>
              <a:xfrm>
                <a:off x="6250254" y="744016"/>
                <a:ext cx="509103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(1636)</a:t>
                </a:r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85CC1351-A620-4474-B21B-EA258BD693A3}"/>
                  </a:ext>
                </a:extLst>
              </p:cNvPr>
              <p:cNvSpPr/>
              <p:nvPr/>
            </p:nvSpPr>
            <p:spPr>
              <a:xfrm>
                <a:off x="5877845" y="965211"/>
                <a:ext cx="1335476" cy="10202"/>
              </a:xfrm>
              <a:custGeom>
                <a:avLst/>
                <a:gdLst>
                  <a:gd name="connsiteX0" fmla="*/ -26 w 1335476"/>
                  <a:gd name="connsiteY0" fmla="*/ 674 h 10202"/>
                  <a:gd name="connsiteX1" fmla="*/ 1335451 w 1335476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5476" h="10202">
                    <a:moveTo>
                      <a:pt x="-26" y="674"/>
                    </a:moveTo>
                    <a:lnTo>
                      <a:pt x="1335451" y="674"/>
                    </a:lnTo>
                  </a:path>
                </a:pathLst>
              </a:custGeom>
              <a:noFill/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F69ECA39-388C-44FE-BDE9-C24D240101A4}"/>
                  </a:ext>
                </a:extLst>
              </p:cNvPr>
              <p:cNvSpPr txBox="1"/>
              <p:nvPr/>
            </p:nvSpPr>
            <p:spPr>
              <a:xfrm>
                <a:off x="6087142" y="948057"/>
                <a:ext cx="814937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Fledermäuse</a:t>
                </a:r>
              </a:p>
            </p:txBody>
          </p:sp>
        </p:grpSp>
        <p:grpSp>
          <p:nvGrpSpPr>
            <p:cNvPr id="27" name="Grafik 4">
              <a:extLst>
                <a:ext uri="{FF2B5EF4-FFF2-40B4-BE49-F238E27FC236}">
                  <a16:creationId xmlns:a16="http://schemas.microsoft.com/office/drawing/2014/main" id="{6603D8A8-129F-4AE6-9CCF-0C0988A1CAB2}"/>
                </a:ext>
              </a:extLst>
            </p:cNvPr>
            <p:cNvGrpSpPr/>
            <p:nvPr/>
          </p:nvGrpSpPr>
          <p:grpSpPr>
            <a:xfrm>
              <a:off x="4527892" y="1170986"/>
              <a:ext cx="1819274" cy="841713"/>
              <a:chOff x="4527892" y="1170986"/>
              <a:chExt cx="1819274" cy="841713"/>
            </a:xfrm>
          </p:grpSpPr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EE898526-3497-48F6-B082-358C1D9B1B01}"/>
                  </a:ext>
                </a:extLst>
              </p:cNvPr>
              <p:cNvSpPr/>
              <p:nvPr/>
            </p:nvSpPr>
            <p:spPr>
              <a:xfrm>
                <a:off x="4527892" y="1273006"/>
                <a:ext cx="1411119" cy="220159"/>
              </a:xfrm>
              <a:custGeom>
                <a:avLst/>
                <a:gdLst>
                  <a:gd name="connsiteX0" fmla="*/ -26 w 1411119"/>
                  <a:gd name="connsiteY0" fmla="*/ 220833 h 220159"/>
                  <a:gd name="connsiteX1" fmla="*/ 1411094 w 1411119"/>
                  <a:gd name="connsiteY1" fmla="*/ 220833 h 220159"/>
                  <a:gd name="connsiteX2" fmla="*/ 1411094 w 1411119"/>
                  <a:gd name="connsiteY2" fmla="*/ 674 h 220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11119" h="220159">
                    <a:moveTo>
                      <a:pt x="-26" y="220833"/>
                    </a:moveTo>
                    <a:cubicBezTo>
                      <a:pt x="557102" y="220833"/>
                      <a:pt x="1411094" y="220833"/>
                      <a:pt x="1411094" y="220833"/>
                    </a:cubicBezTo>
                    <a:cubicBezTo>
                      <a:pt x="1411094" y="220833"/>
                      <a:pt x="1411094" y="674"/>
                      <a:pt x="1411094" y="674"/>
                    </a:cubicBezTo>
                  </a:path>
                </a:pathLst>
              </a:custGeom>
              <a:noFill/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6D5E5B24-4FB5-4814-A202-856867225ED2}"/>
                  </a:ext>
                </a:extLst>
              </p:cNvPr>
              <p:cNvSpPr/>
              <p:nvPr/>
            </p:nvSpPr>
            <p:spPr>
              <a:xfrm>
                <a:off x="5903331" y="1170986"/>
                <a:ext cx="71361" cy="102020"/>
              </a:xfrm>
              <a:custGeom>
                <a:avLst/>
                <a:gdLst>
                  <a:gd name="connsiteX0" fmla="*/ 71335 w 71361"/>
                  <a:gd name="connsiteY0" fmla="*/ 102694 h 102020"/>
                  <a:gd name="connsiteX1" fmla="*/ -26 w 71361"/>
                  <a:gd name="connsiteY1" fmla="*/ 102694 h 102020"/>
                  <a:gd name="connsiteX2" fmla="*/ 35655 w 71361"/>
                  <a:gd name="connsiteY2" fmla="*/ 674 h 10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1361" h="102020">
                    <a:moveTo>
                      <a:pt x="71335" y="102694"/>
                    </a:moveTo>
                    <a:lnTo>
                      <a:pt x="-26" y="102694"/>
                    </a:lnTo>
                    <a:lnTo>
                      <a:pt x="35655" y="674"/>
                    </a:lnTo>
                    <a:close/>
                  </a:path>
                </a:pathLst>
              </a:custGeom>
              <a:solidFill>
                <a:srgbClr val="000000"/>
              </a:solidFill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B5463D69-FE01-4D0E-89CC-646EE9377A96}"/>
                  </a:ext>
                </a:extLst>
              </p:cNvPr>
              <p:cNvSpPr/>
              <p:nvPr/>
            </p:nvSpPr>
            <p:spPr>
              <a:xfrm>
                <a:off x="6275805" y="1910679"/>
                <a:ext cx="71361" cy="102020"/>
              </a:xfrm>
              <a:custGeom>
                <a:avLst/>
                <a:gdLst>
                  <a:gd name="connsiteX0" fmla="*/ 10 w 71361"/>
                  <a:gd name="connsiteY0" fmla="*/ 102766 h 102020"/>
                  <a:gd name="connsiteX1" fmla="*/ 35691 w 71361"/>
                  <a:gd name="connsiteY1" fmla="*/ 746 h 102020"/>
                  <a:gd name="connsiteX2" fmla="*/ 71372 w 71361"/>
                  <a:gd name="connsiteY2" fmla="*/ 102766 h 10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1361" h="102020">
                    <a:moveTo>
                      <a:pt x="10" y="102766"/>
                    </a:moveTo>
                    <a:lnTo>
                      <a:pt x="35691" y="746"/>
                    </a:lnTo>
                    <a:lnTo>
                      <a:pt x="71372" y="102766"/>
                    </a:lnTo>
                    <a:close/>
                  </a:path>
                </a:pathLst>
              </a:custGeom>
              <a:solidFill>
                <a:srgbClr val="000000"/>
              </a:solidFill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18251EBD-391A-40B1-9DFF-9E8B83403C6A}"/>
                  </a:ext>
                </a:extLst>
              </p:cNvPr>
              <p:cNvSpPr txBox="1"/>
              <p:nvPr/>
            </p:nvSpPr>
            <p:spPr>
              <a:xfrm>
                <a:off x="5058315" y="1330122"/>
                <a:ext cx="376575" cy="203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0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P24</a:t>
                </a:r>
              </a:p>
            </p:txBody>
          </p:sp>
        </p:grpSp>
        <p:grpSp>
          <p:nvGrpSpPr>
            <p:cNvPr id="32" name="Grafik 4">
              <a:extLst>
                <a:ext uri="{FF2B5EF4-FFF2-40B4-BE49-F238E27FC236}">
                  <a16:creationId xmlns:a16="http://schemas.microsoft.com/office/drawing/2014/main" id="{AEF2A717-8DC0-4374-AD73-8EC8525EEDBF}"/>
                </a:ext>
              </a:extLst>
            </p:cNvPr>
            <p:cNvGrpSpPr/>
            <p:nvPr/>
          </p:nvGrpSpPr>
          <p:grpSpPr>
            <a:xfrm>
              <a:off x="6198971" y="1363090"/>
              <a:ext cx="693224" cy="530504"/>
              <a:chOff x="6198971" y="1363090"/>
              <a:chExt cx="693224" cy="530504"/>
            </a:xfrm>
          </p:grpSpPr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8722B244-5E5B-40CF-82F8-5E0FEA959841}"/>
                  </a:ext>
                </a:extLst>
              </p:cNvPr>
              <p:cNvSpPr/>
              <p:nvPr/>
            </p:nvSpPr>
            <p:spPr>
              <a:xfrm>
                <a:off x="6198971" y="1363090"/>
                <a:ext cx="693224" cy="530504"/>
              </a:xfrm>
              <a:custGeom>
                <a:avLst/>
                <a:gdLst>
                  <a:gd name="connsiteX0" fmla="*/ 693199 w 693224"/>
                  <a:gd name="connsiteY0" fmla="*/ 674 h 530504"/>
                  <a:gd name="connsiteX1" fmla="*/ 693199 w 693224"/>
                  <a:gd name="connsiteY1" fmla="*/ 531178 h 530504"/>
                  <a:gd name="connsiteX2" fmla="*/ -26 w 693224"/>
                  <a:gd name="connsiteY2" fmla="*/ 531178 h 530504"/>
                  <a:gd name="connsiteX3" fmla="*/ -26 w 693224"/>
                  <a:gd name="connsiteY3" fmla="*/ 674 h 530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93224" h="530504">
                    <a:moveTo>
                      <a:pt x="693199" y="674"/>
                    </a:moveTo>
                    <a:lnTo>
                      <a:pt x="693199" y="531178"/>
                    </a:lnTo>
                    <a:lnTo>
                      <a:pt x="-26" y="531178"/>
                    </a:lnTo>
                    <a:lnTo>
                      <a:pt x="-26" y="674"/>
                    </a:lnTo>
                    <a:close/>
                  </a:path>
                </a:pathLst>
              </a:custGeom>
              <a:solidFill>
                <a:srgbClr val="06B67E">
                  <a:alpha val="67000"/>
                </a:srgbClr>
              </a:solidFill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E71AFAEC-BB90-420C-87F8-76919864DC7F}"/>
                  </a:ext>
                </a:extLst>
              </p:cNvPr>
              <p:cNvSpPr txBox="1"/>
              <p:nvPr/>
            </p:nvSpPr>
            <p:spPr>
              <a:xfrm>
                <a:off x="6189087" y="1345935"/>
                <a:ext cx="631437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E55 Type</a:t>
                </a:r>
              </a:p>
            </p:txBody>
          </p:sp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5839C3BC-B75E-4A70-93D7-206B2BB1AC87}"/>
                  </a:ext>
                </a:extLst>
              </p:cNvPr>
              <p:cNvSpPr txBox="1"/>
              <p:nvPr/>
            </p:nvSpPr>
            <p:spPr>
              <a:xfrm>
                <a:off x="6250254" y="1468360"/>
                <a:ext cx="509103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(1929)</a:t>
                </a:r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8869E294-CD78-4296-9C25-42416FE45CE2}"/>
                  </a:ext>
                </a:extLst>
              </p:cNvPr>
              <p:cNvSpPr/>
              <p:nvPr/>
            </p:nvSpPr>
            <p:spPr>
              <a:xfrm>
                <a:off x="6198971" y="1689554"/>
                <a:ext cx="693224" cy="10202"/>
              </a:xfrm>
              <a:custGeom>
                <a:avLst/>
                <a:gdLst>
                  <a:gd name="connsiteX0" fmla="*/ -26 w 693224"/>
                  <a:gd name="connsiteY0" fmla="*/ 674 h 10202"/>
                  <a:gd name="connsiteX1" fmla="*/ 693199 w 693224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93224" h="10202">
                    <a:moveTo>
                      <a:pt x="-26" y="674"/>
                    </a:moveTo>
                    <a:lnTo>
                      <a:pt x="693199" y="674"/>
                    </a:lnTo>
                  </a:path>
                </a:pathLst>
              </a:custGeom>
              <a:noFill/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8BB2D9E8-C976-480C-A971-65410F817CA6}"/>
                  </a:ext>
                </a:extLst>
              </p:cNvPr>
              <p:cNvSpPr txBox="1"/>
              <p:nvPr/>
            </p:nvSpPr>
            <p:spPr>
              <a:xfrm>
                <a:off x="6204378" y="1672400"/>
                <a:ext cx="611048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Donation</a:t>
                </a:r>
              </a:p>
            </p:txBody>
          </p:sp>
        </p:grpSp>
        <p:grpSp>
          <p:nvGrpSpPr>
            <p:cNvPr id="38" name="Grafik 4">
              <a:extLst>
                <a:ext uri="{FF2B5EF4-FFF2-40B4-BE49-F238E27FC236}">
                  <a16:creationId xmlns:a16="http://schemas.microsoft.com/office/drawing/2014/main" id="{6CF6001F-6C66-4584-8CD4-3DDBE91AA2D2}"/>
                </a:ext>
              </a:extLst>
            </p:cNvPr>
            <p:cNvGrpSpPr/>
            <p:nvPr/>
          </p:nvGrpSpPr>
          <p:grpSpPr>
            <a:xfrm>
              <a:off x="3115962" y="1592635"/>
              <a:ext cx="3081071" cy="1896881"/>
              <a:chOff x="3115962" y="1592635"/>
              <a:chExt cx="3081071" cy="1896881"/>
            </a:xfrm>
          </p:grpSpPr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E5E5AE08-38DC-457D-A090-DFB19C8990E6}"/>
                  </a:ext>
                </a:extLst>
              </p:cNvPr>
              <p:cNvSpPr/>
              <p:nvPr/>
            </p:nvSpPr>
            <p:spPr>
              <a:xfrm>
                <a:off x="4528911" y="1628342"/>
                <a:ext cx="1566178" cy="10202"/>
              </a:xfrm>
              <a:custGeom>
                <a:avLst/>
                <a:gdLst>
                  <a:gd name="connsiteX0" fmla="*/ -26 w 1566178"/>
                  <a:gd name="connsiteY0" fmla="*/ 674 h 10202"/>
                  <a:gd name="connsiteX1" fmla="*/ 1566152 w 1566178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6178" h="10202">
                    <a:moveTo>
                      <a:pt x="-26" y="674"/>
                    </a:moveTo>
                    <a:cubicBezTo>
                      <a:pt x="-26" y="674"/>
                      <a:pt x="1566152" y="674"/>
                      <a:pt x="1566152" y="674"/>
                    </a:cubicBezTo>
                  </a:path>
                </a:pathLst>
              </a:custGeom>
              <a:noFill/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8B1A3542-0E71-45F1-8D60-E557A044B5E8}"/>
                  </a:ext>
                </a:extLst>
              </p:cNvPr>
              <p:cNvSpPr/>
              <p:nvPr/>
            </p:nvSpPr>
            <p:spPr>
              <a:xfrm>
                <a:off x="6095089" y="1592635"/>
                <a:ext cx="101944" cy="71414"/>
              </a:xfrm>
              <a:custGeom>
                <a:avLst/>
                <a:gdLst>
                  <a:gd name="connsiteX0" fmla="*/ -26 w 101944"/>
                  <a:gd name="connsiteY0" fmla="*/ 72088 h 71414"/>
                  <a:gd name="connsiteX1" fmla="*/ -26 w 101944"/>
                  <a:gd name="connsiteY1" fmla="*/ 674 h 71414"/>
                  <a:gd name="connsiteX2" fmla="*/ 101919 w 101944"/>
                  <a:gd name="connsiteY2" fmla="*/ 36381 h 71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1944" h="71414">
                    <a:moveTo>
                      <a:pt x="-26" y="72088"/>
                    </a:moveTo>
                    <a:lnTo>
                      <a:pt x="-26" y="674"/>
                    </a:lnTo>
                    <a:lnTo>
                      <a:pt x="101919" y="36381"/>
                    </a:lnTo>
                    <a:close/>
                  </a:path>
                </a:pathLst>
              </a:custGeom>
              <a:solidFill>
                <a:srgbClr val="000000"/>
              </a:solidFill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87D757E0-3750-4D07-AA9C-539AA8CB26AC}"/>
                  </a:ext>
                </a:extLst>
              </p:cNvPr>
              <p:cNvSpPr txBox="1"/>
              <p:nvPr/>
            </p:nvSpPr>
            <p:spPr>
              <a:xfrm>
                <a:off x="5087981" y="1587723"/>
                <a:ext cx="315408" cy="203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0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C4D5C51C-3B61-4275-832D-58455D0856F5}"/>
                  </a:ext>
                </a:extLst>
              </p:cNvPr>
              <p:cNvSpPr txBox="1"/>
              <p:nvPr/>
            </p:nvSpPr>
            <p:spPr>
              <a:xfrm>
                <a:off x="3024522" y="3331575"/>
                <a:ext cx="315408" cy="203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0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</p:grpSp>
        <p:grpSp>
          <p:nvGrpSpPr>
            <p:cNvPr id="43" name="Grafik 4">
              <a:extLst>
                <a:ext uri="{FF2B5EF4-FFF2-40B4-BE49-F238E27FC236}">
                  <a16:creationId xmlns:a16="http://schemas.microsoft.com/office/drawing/2014/main" id="{21FAF138-140D-4D46-87C4-9A7B3317E224}"/>
                </a:ext>
              </a:extLst>
            </p:cNvPr>
            <p:cNvGrpSpPr/>
            <p:nvPr/>
          </p:nvGrpSpPr>
          <p:grpSpPr>
            <a:xfrm>
              <a:off x="8375492" y="2689352"/>
              <a:ext cx="1315087" cy="530504"/>
              <a:chOff x="8375492" y="2689352"/>
              <a:chExt cx="1315087" cy="530504"/>
            </a:xfrm>
          </p:grpSpPr>
          <p:sp>
            <p:nvSpPr>
              <p:cNvPr id="44" name="Freihandform: Form 43">
                <a:extLst>
                  <a:ext uri="{FF2B5EF4-FFF2-40B4-BE49-F238E27FC236}">
                    <a16:creationId xmlns:a16="http://schemas.microsoft.com/office/drawing/2014/main" id="{36DFE026-3C07-459B-8842-879B8F2E1EDC}"/>
                  </a:ext>
                </a:extLst>
              </p:cNvPr>
              <p:cNvSpPr/>
              <p:nvPr/>
            </p:nvSpPr>
            <p:spPr>
              <a:xfrm>
                <a:off x="8375492" y="2689352"/>
                <a:ext cx="1315087" cy="530504"/>
              </a:xfrm>
              <a:custGeom>
                <a:avLst/>
                <a:gdLst>
                  <a:gd name="connsiteX0" fmla="*/ 1315062 w 1315087"/>
                  <a:gd name="connsiteY0" fmla="*/ 674 h 530504"/>
                  <a:gd name="connsiteX1" fmla="*/ 1315062 w 1315087"/>
                  <a:gd name="connsiteY1" fmla="*/ 531178 h 530504"/>
                  <a:gd name="connsiteX2" fmla="*/ -26 w 1315087"/>
                  <a:gd name="connsiteY2" fmla="*/ 531178 h 530504"/>
                  <a:gd name="connsiteX3" fmla="*/ -26 w 1315087"/>
                  <a:gd name="connsiteY3" fmla="*/ 674 h 530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5087" h="530504">
                    <a:moveTo>
                      <a:pt x="1315062" y="674"/>
                    </a:moveTo>
                    <a:lnTo>
                      <a:pt x="1315062" y="531178"/>
                    </a:lnTo>
                    <a:lnTo>
                      <a:pt x="-26" y="531178"/>
                    </a:lnTo>
                    <a:lnTo>
                      <a:pt x="-26" y="674"/>
                    </a:lnTo>
                    <a:close/>
                  </a:path>
                </a:pathLst>
              </a:custGeom>
              <a:solidFill>
                <a:srgbClr val="B560D4">
                  <a:alpha val="67000"/>
                </a:srgbClr>
              </a:solidFill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69921D34-9770-48DF-8DBD-FE5552F0BF3D}"/>
                  </a:ext>
                </a:extLst>
              </p:cNvPr>
              <p:cNvSpPr txBox="1"/>
              <p:nvPr/>
            </p:nvSpPr>
            <p:spPr>
              <a:xfrm>
                <a:off x="8365608" y="2672198"/>
                <a:ext cx="1171744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E78 Curated Holding</a:t>
                </a:r>
              </a:p>
            </p:txBody>
          </p:sp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D5961B8F-3EF0-466C-BEC9-0618B3C1D59A}"/>
                  </a:ext>
                </a:extLst>
              </p:cNvPr>
              <p:cNvSpPr txBox="1"/>
              <p:nvPr/>
            </p:nvSpPr>
            <p:spPr>
              <a:xfrm>
                <a:off x="8737707" y="2794622"/>
                <a:ext cx="509103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(1649)</a:t>
                </a:r>
              </a:p>
            </p:txBody>
          </p:sp>
          <p:sp>
            <p:nvSpPr>
              <p:cNvPr id="47" name="Freihandform: Form 46">
                <a:extLst>
                  <a:ext uri="{FF2B5EF4-FFF2-40B4-BE49-F238E27FC236}">
                    <a16:creationId xmlns:a16="http://schemas.microsoft.com/office/drawing/2014/main" id="{F8BB961D-49E1-45BE-9770-3B4352143129}"/>
                  </a:ext>
                </a:extLst>
              </p:cNvPr>
              <p:cNvSpPr/>
              <p:nvPr/>
            </p:nvSpPr>
            <p:spPr>
              <a:xfrm>
                <a:off x="8375492" y="3015817"/>
                <a:ext cx="1315087" cy="10202"/>
              </a:xfrm>
              <a:custGeom>
                <a:avLst/>
                <a:gdLst>
                  <a:gd name="connsiteX0" fmla="*/ -26 w 1315087"/>
                  <a:gd name="connsiteY0" fmla="*/ 674 h 10202"/>
                  <a:gd name="connsiteX1" fmla="*/ 1315062 w 1315087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5087" h="10202">
                    <a:moveTo>
                      <a:pt x="-26" y="674"/>
                    </a:moveTo>
                    <a:lnTo>
                      <a:pt x="1315062" y="674"/>
                    </a:lnTo>
                  </a:path>
                </a:pathLst>
              </a:custGeom>
              <a:noFill/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7CA8263F-D023-4772-94D5-60850FAD8277}"/>
                  </a:ext>
                </a:extLst>
              </p:cNvPr>
              <p:cNvSpPr txBox="1"/>
              <p:nvPr/>
            </p:nvSpPr>
            <p:spPr>
              <a:xfrm>
                <a:off x="8472650" y="2998662"/>
                <a:ext cx="988243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Schausammlung</a:t>
                </a:r>
              </a:p>
            </p:txBody>
          </p:sp>
        </p:grpSp>
        <p:grpSp>
          <p:nvGrpSpPr>
            <p:cNvPr id="49" name="Grafik 4">
              <a:extLst>
                <a:ext uri="{FF2B5EF4-FFF2-40B4-BE49-F238E27FC236}">
                  <a16:creationId xmlns:a16="http://schemas.microsoft.com/office/drawing/2014/main" id="{DD5DDCB1-6275-4750-A40B-61750DC5950B}"/>
                </a:ext>
              </a:extLst>
            </p:cNvPr>
            <p:cNvGrpSpPr/>
            <p:nvPr/>
          </p:nvGrpSpPr>
          <p:grpSpPr>
            <a:xfrm>
              <a:off x="7205676" y="2918898"/>
              <a:ext cx="1168491" cy="153030"/>
              <a:chOff x="7205676" y="2918898"/>
              <a:chExt cx="1168491" cy="153030"/>
            </a:xfrm>
          </p:grpSpPr>
          <p:sp>
            <p:nvSpPr>
              <p:cNvPr id="50" name="Freihandform: Form 49">
                <a:extLst>
                  <a:ext uri="{FF2B5EF4-FFF2-40B4-BE49-F238E27FC236}">
                    <a16:creationId xmlns:a16="http://schemas.microsoft.com/office/drawing/2014/main" id="{94CD8F6B-963A-4A88-B24F-6474ABE1F0CD}"/>
                  </a:ext>
                </a:extLst>
              </p:cNvPr>
              <p:cNvSpPr/>
              <p:nvPr/>
            </p:nvSpPr>
            <p:spPr>
              <a:xfrm>
                <a:off x="7205676" y="2954605"/>
                <a:ext cx="1066546" cy="10202"/>
              </a:xfrm>
              <a:custGeom>
                <a:avLst/>
                <a:gdLst>
                  <a:gd name="connsiteX0" fmla="*/ -26 w 1066546"/>
                  <a:gd name="connsiteY0" fmla="*/ 674 h 10202"/>
                  <a:gd name="connsiteX1" fmla="*/ 1066520 w 1066546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66546" h="10202">
                    <a:moveTo>
                      <a:pt x="-26" y="674"/>
                    </a:moveTo>
                    <a:cubicBezTo>
                      <a:pt x="-26" y="674"/>
                      <a:pt x="1066520" y="674"/>
                      <a:pt x="1066520" y="674"/>
                    </a:cubicBezTo>
                  </a:path>
                </a:pathLst>
              </a:custGeom>
              <a:noFill/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" name="Freihandform: Form 50">
                <a:extLst>
                  <a:ext uri="{FF2B5EF4-FFF2-40B4-BE49-F238E27FC236}">
                    <a16:creationId xmlns:a16="http://schemas.microsoft.com/office/drawing/2014/main" id="{23C952D3-AC8C-4D25-A115-DF0843408C69}"/>
                  </a:ext>
                </a:extLst>
              </p:cNvPr>
              <p:cNvSpPr/>
              <p:nvPr/>
            </p:nvSpPr>
            <p:spPr>
              <a:xfrm>
                <a:off x="8272222" y="2918898"/>
                <a:ext cx="101944" cy="71414"/>
              </a:xfrm>
              <a:custGeom>
                <a:avLst/>
                <a:gdLst>
                  <a:gd name="connsiteX0" fmla="*/ -26 w 101944"/>
                  <a:gd name="connsiteY0" fmla="*/ 72088 h 71414"/>
                  <a:gd name="connsiteX1" fmla="*/ -26 w 101944"/>
                  <a:gd name="connsiteY1" fmla="*/ 674 h 71414"/>
                  <a:gd name="connsiteX2" fmla="*/ 101919 w 101944"/>
                  <a:gd name="connsiteY2" fmla="*/ 36381 h 71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1944" h="71414">
                    <a:moveTo>
                      <a:pt x="-26" y="72088"/>
                    </a:moveTo>
                    <a:lnTo>
                      <a:pt x="-26" y="674"/>
                    </a:lnTo>
                    <a:lnTo>
                      <a:pt x="101919" y="36381"/>
                    </a:lnTo>
                    <a:close/>
                  </a:path>
                </a:pathLst>
              </a:custGeom>
              <a:solidFill>
                <a:srgbClr val="000000"/>
              </a:solidFill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931A97D9-5B55-4DB5-87B5-23E8573468DD}"/>
                  </a:ext>
                </a:extLst>
              </p:cNvPr>
              <p:cNvSpPr txBox="1"/>
              <p:nvPr/>
            </p:nvSpPr>
            <p:spPr>
              <a:xfrm>
                <a:off x="7453814" y="2913986"/>
                <a:ext cx="376575" cy="203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0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P46</a:t>
                </a:r>
              </a:p>
            </p:txBody>
          </p:sp>
        </p:grpSp>
        <p:grpSp>
          <p:nvGrpSpPr>
            <p:cNvPr id="53" name="Grafik 4">
              <a:extLst>
                <a:ext uri="{FF2B5EF4-FFF2-40B4-BE49-F238E27FC236}">
                  <a16:creationId xmlns:a16="http://schemas.microsoft.com/office/drawing/2014/main" id="{485EF41B-35EB-4157-A987-DFD3BA25AC5D}"/>
                </a:ext>
              </a:extLst>
            </p:cNvPr>
            <p:cNvGrpSpPr/>
            <p:nvPr/>
          </p:nvGrpSpPr>
          <p:grpSpPr>
            <a:xfrm>
              <a:off x="8671132" y="638747"/>
              <a:ext cx="723808" cy="530504"/>
              <a:chOff x="8671132" y="638747"/>
              <a:chExt cx="723808" cy="530504"/>
            </a:xfrm>
          </p:grpSpPr>
          <p:sp>
            <p:nvSpPr>
              <p:cNvPr id="54" name="Freihandform: Form 53">
                <a:extLst>
                  <a:ext uri="{FF2B5EF4-FFF2-40B4-BE49-F238E27FC236}">
                    <a16:creationId xmlns:a16="http://schemas.microsoft.com/office/drawing/2014/main" id="{B3D1186C-5742-4522-B2B5-11016BC4769C}"/>
                  </a:ext>
                </a:extLst>
              </p:cNvPr>
              <p:cNvSpPr/>
              <p:nvPr/>
            </p:nvSpPr>
            <p:spPr>
              <a:xfrm>
                <a:off x="8671132" y="638747"/>
                <a:ext cx="723808" cy="530504"/>
              </a:xfrm>
              <a:custGeom>
                <a:avLst/>
                <a:gdLst>
                  <a:gd name="connsiteX0" fmla="*/ 723782 w 723808"/>
                  <a:gd name="connsiteY0" fmla="*/ 674 h 530504"/>
                  <a:gd name="connsiteX1" fmla="*/ 723782 w 723808"/>
                  <a:gd name="connsiteY1" fmla="*/ 531178 h 530504"/>
                  <a:gd name="connsiteX2" fmla="*/ -26 w 723808"/>
                  <a:gd name="connsiteY2" fmla="*/ 531178 h 530504"/>
                  <a:gd name="connsiteX3" fmla="*/ -26 w 723808"/>
                  <a:gd name="connsiteY3" fmla="*/ 674 h 530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3808" h="530504">
                    <a:moveTo>
                      <a:pt x="723782" y="674"/>
                    </a:moveTo>
                    <a:lnTo>
                      <a:pt x="723782" y="531178"/>
                    </a:lnTo>
                    <a:lnTo>
                      <a:pt x="-26" y="531178"/>
                    </a:lnTo>
                    <a:lnTo>
                      <a:pt x="-26" y="674"/>
                    </a:lnTo>
                    <a:close/>
                  </a:path>
                </a:pathLst>
              </a:custGeom>
              <a:solidFill>
                <a:srgbClr val="FC7715">
                  <a:alpha val="67000"/>
                </a:srgbClr>
              </a:solidFill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9743A4CF-1BB5-43C4-B556-E55EB9DFA86C}"/>
                  </a:ext>
                </a:extLst>
              </p:cNvPr>
              <p:cNvSpPr txBox="1"/>
              <p:nvPr/>
            </p:nvSpPr>
            <p:spPr>
              <a:xfrm>
                <a:off x="8661248" y="621592"/>
                <a:ext cx="662020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E53 Place</a:t>
                </a:r>
              </a:p>
            </p:txBody>
          </p:sp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922E8FDE-CA56-41C1-AE09-69E0E1E31114}"/>
                  </a:ext>
                </a:extLst>
              </p:cNvPr>
              <p:cNvSpPr txBox="1"/>
              <p:nvPr/>
            </p:nvSpPr>
            <p:spPr>
              <a:xfrm>
                <a:off x="8737707" y="744016"/>
                <a:ext cx="509103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(1633)</a:t>
                </a:r>
              </a:p>
            </p:txBody>
          </p:sp>
          <p:sp>
            <p:nvSpPr>
              <p:cNvPr id="57" name="Freihandform: Form 56">
                <a:extLst>
                  <a:ext uri="{FF2B5EF4-FFF2-40B4-BE49-F238E27FC236}">
                    <a16:creationId xmlns:a16="http://schemas.microsoft.com/office/drawing/2014/main" id="{0E177A3C-29B3-4D68-9965-DE1EE7E466D6}"/>
                  </a:ext>
                </a:extLst>
              </p:cNvPr>
              <p:cNvSpPr/>
              <p:nvPr/>
            </p:nvSpPr>
            <p:spPr>
              <a:xfrm>
                <a:off x="8671132" y="965211"/>
                <a:ext cx="723808" cy="10202"/>
              </a:xfrm>
              <a:custGeom>
                <a:avLst/>
                <a:gdLst>
                  <a:gd name="connsiteX0" fmla="*/ -26 w 723808"/>
                  <a:gd name="connsiteY0" fmla="*/ 674 h 10202"/>
                  <a:gd name="connsiteX1" fmla="*/ 723782 w 723808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3808" h="10202">
                    <a:moveTo>
                      <a:pt x="-26" y="674"/>
                    </a:moveTo>
                    <a:lnTo>
                      <a:pt x="723782" y="674"/>
                    </a:lnTo>
                  </a:path>
                </a:pathLst>
              </a:custGeom>
              <a:noFill/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38E66D7C-1904-4ABB-890F-B49919FE28AC}"/>
                  </a:ext>
                </a:extLst>
              </p:cNvPr>
              <p:cNvSpPr txBox="1"/>
              <p:nvPr/>
            </p:nvSpPr>
            <p:spPr>
              <a:xfrm>
                <a:off x="8752999" y="948057"/>
                <a:ext cx="529492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indisch</a:t>
                </a:r>
              </a:p>
            </p:txBody>
          </p:sp>
        </p:grpSp>
        <p:grpSp>
          <p:nvGrpSpPr>
            <p:cNvPr id="59" name="Grafik 4">
              <a:extLst>
                <a:ext uri="{FF2B5EF4-FFF2-40B4-BE49-F238E27FC236}">
                  <a16:creationId xmlns:a16="http://schemas.microsoft.com/office/drawing/2014/main" id="{555D3A2D-384D-4A8E-80C5-8447B05145C9}"/>
                </a:ext>
              </a:extLst>
            </p:cNvPr>
            <p:cNvGrpSpPr/>
            <p:nvPr/>
          </p:nvGrpSpPr>
          <p:grpSpPr>
            <a:xfrm>
              <a:off x="7215462" y="868292"/>
              <a:ext cx="1454446" cy="153030"/>
              <a:chOff x="7215462" y="868292"/>
              <a:chExt cx="1454446" cy="153030"/>
            </a:xfrm>
          </p:grpSpPr>
          <p:sp>
            <p:nvSpPr>
              <p:cNvPr id="60" name="Freihandform: Form 59">
                <a:extLst>
                  <a:ext uri="{FF2B5EF4-FFF2-40B4-BE49-F238E27FC236}">
                    <a16:creationId xmlns:a16="http://schemas.microsoft.com/office/drawing/2014/main" id="{5D48E6DC-3718-493B-B4B6-EF83DE6BB09A}"/>
                  </a:ext>
                </a:extLst>
              </p:cNvPr>
              <p:cNvSpPr/>
              <p:nvPr/>
            </p:nvSpPr>
            <p:spPr>
              <a:xfrm>
                <a:off x="7215462" y="903999"/>
                <a:ext cx="1352501" cy="10202"/>
              </a:xfrm>
              <a:custGeom>
                <a:avLst/>
                <a:gdLst>
                  <a:gd name="connsiteX0" fmla="*/ -26 w 1352501"/>
                  <a:gd name="connsiteY0" fmla="*/ 674 h 10202"/>
                  <a:gd name="connsiteX1" fmla="*/ 1352476 w 1352501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2501" h="10202">
                    <a:moveTo>
                      <a:pt x="-26" y="674"/>
                    </a:moveTo>
                    <a:cubicBezTo>
                      <a:pt x="-26" y="674"/>
                      <a:pt x="1352476" y="674"/>
                      <a:pt x="1352476" y="674"/>
                    </a:cubicBezTo>
                  </a:path>
                </a:pathLst>
              </a:custGeom>
              <a:noFill/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1" name="Freihandform: Form 60">
                <a:extLst>
                  <a:ext uri="{FF2B5EF4-FFF2-40B4-BE49-F238E27FC236}">
                    <a16:creationId xmlns:a16="http://schemas.microsoft.com/office/drawing/2014/main" id="{5FF16F5A-AB49-4DE6-97C4-415F25576ED4}"/>
                  </a:ext>
                </a:extLst>
              </p:cNvPr>
              <p:cNvSpPr/>
              <p:nvPr/>
            </p:nvSpPr>
            <p:spPr>
              <a:xfrm>
                <a:off x="8567964" y="868292"/>
                <a:ext cx="101944" cy="71414"/>
              </a:xfrm>
              <a:custGeom>
                <a:avLst/>
                <a:gdLst>
                  <a:gd name="connsiteX0" fmla="*/ -26 w 101944"/>
                  <a:gd name="connsiteY0" fmla="*/ 72088 h 71414"/>
                  <a:gd name="connsiteX1" fmla="*/ -26 w 101944"/>
                  <a:gd name="connsiteY1" fmla="*/ 674 h 71414"/>
                  <a:gd name="connsiteX2" fmla="*/ 101919 w 101944"/>
                  <a:gd name="connsiteY2" fmla="*/ 36381 h 71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1944" h="71414">
                    <a:moveTo>
                      <a:pt x="-26" y="72088"/>
                    </a:moveTo>
                    <a:lnTo>
                      <a:pt x="-26" y="674"/>
                    </a:lnTo>
                    <a:lnTo>
                      <a:pt x="101919" y="36381"/>
                    </a:lnTo>
                    <a:close/>
                  </a:path>
                </a:pathLst>
              </a:custGeom>
              <a:solidFill>
                <a:srgbClr val="000000"/>
              </a:solidFill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2" name="Textfeld 61">
                <a:extLst>
                  <a:ext uri="{FF2B5EF4-FFF2-40B4-BE49-F238E27FC236}">
                    <a16:creationId xmlns:a16="http://schemas.microsoft.com/office/drawing/2014/main" id="{2D4CEC05-004E-4BEE-8407-D4AFE23309BF}"/>
                  </a:ext>
                </a:extLst>
              </p:cNvPr>
              <p:cNvSpPr txBox="1"/>
              <p:nvPr/>
            </p:nvSpPr>
            <p:spPr>
              <a:xfrm>
                <a:off x="7606527" y="863380"/>
                <a:ext cx="376575" cy="203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0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P53</a:t>
                </a:r>
              </a:p>
            </p:txBody>
          </p:sp>
        </p:grpSp>
        <p:grpSp>
          <p:nvGrpSpPr>
            <p:cNvPr id="63" name="Grafik 4">
              <a:extLst>
                <a:ext uri="{FF2B5EF4-FFF2-40B4-BE49-F238E27FC236}">
                  <a16:creationId xmlns:a16="http://schemas.microsoft.com/office/drawing/2014/main" id="{78F4649C-412B-49C8-A839-33649103590C}"/>
                </a:ext>
              </a:extLst>
            </p:cNvPr>
            <p:cNvGrpSpPr/>
            <p:nvPr/>
          </p:nvGrpSpPr>
          <p:grpSpPr>
            <a:xfrm>
              <a:off x="8309228" y="1363090"/>
              <a:ext cx="1447616" cy="530504"/>
              <a:chOff x="8309228" y="1363090"/>
              <a:chExt cx="1447616" cy="530504"/>
            </a:xfrm>
          </p:grpSpPr>
          <p:sp>
            <p:nvSpPr>
              <p:cNvPr id="64" name="Freihandform: Form 63">
                <a:extLst>
                  <a:ext uri="{FF2B5EF4-FFF2-40B4-BE49-F238E27FC236}">
                    <a16:creationId xmlns:a16="http://schemas.microsoft.com/office/drawing/2014/main" id="{DF0FC6A0-56A9-4019-A44A-019FE70957A7}"/>
                  </a:ext>
                </a:extLst>
              </p:cNvPr>
              <p:cNvSpPr/>
              <p:nvPr/>
            </p:nvSpPr>
            <p:spPr>
              <a:xfrm>
                <a:off x="8309228" y="1363090"/>
                <a:ext cx="1447616" cy="530504"/>
              </a:xfrm>
              <a:custGeom>
                <a:avLst/>
                <a:gdLst>
                  <a:gd name="connsiteX0" fmla="*/ 1447590 w 1447616"/>
                  <a:gd name="connsiteY0" fmla="*/ 674 h 530504"/>
                  <a:gd name="connsiteX1" fmla="*/ 1447590 w 1447616"/>
                  <a:gd name="connsiteY1" fmla="*/ 531178 h 530504"/>
                  <a:gd name="connsiteX2" fmla="*/ -26 w 1447616"/>
                  <a:gd name="connsiteY2" fmla="*/ 531178 h 530504"/>
                  <a:gd name="connsiteX3" fmla="*/ -26 w 1447616"/>
                  <a:gd name="connsiteY3" fmla="*/ 674 h 530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7616" h="530504">
                    <a:moveTo>
                      <a:pt x="1447590" y="674"/>
                    </a:moveTo>
                    <a:lnTo>
                      <a:pt x="1447590" y="531178"/>
                    </a:lnTo>
                    <a:lnTo>
                      <a:pt x="-26" y="531178"/>
                    </a:lnTo>
                    <a:lnTo>
                      <a:pt x="-26" y="674"/>
                    </a:lnTo>
                    <a:close/>
                  </a:path>
                </a:pathLst>
              </a:custGeom>
              <a:solidFill>
                <a:srgbClr val="06B67E">
                  <a:alpha val="67000"/>
                </a:srgbClr>
              </a:solidFill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5" name="Textfeld 64">
                <a:extLst>
                  <a:ext uri="{FF2B5EF4-FFF2-40B4-BE49-F238E27FC236}">
                    <a16:creationId xmlns:a16="http://schemas.microsoft.com/office/drawing/2014/main" id="{7080EFF1-DC9A-4AE1-9C9F-15D1B78CAC85}"/>
                  </a:ext>
                </a:extLst>
              </p:cNvPr>
              <p:cNvSpPr txBox="1"/>
              <p:nvPr/>
            </p:nvSpPr>
            <p:spPr>
              <a:xfrm>
                <a:off x="8299344" y="1345935"/>
                <a:ext cx="1294078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E28 Conceptual Object</a:t>
                </a:r>
              </a:p>
            </p:txBody>
          </p:sp>
          <p:sp>
            <p:nvSpPr>
              <p:cNvPr id="66" name="Textfeld 65">
                <a:extLst>
                  <a:ext uri="{FF2B5EF4-FFF2-40B4-BE49-F238E27FC236}">
                    <a16:creationId xmlns:a16="http://schemas.microsoft.com/office/drawing/2014/main" id="{299BDB88-B93D-4EB5-9DE3-22F75BFD13D7}"/>
                  </a:ext>
                </a:extLst>
              </p:cNvPr>
              <p:cNvSpPr txBox="1"/>
              <p:nvPr/>
            </p:nvSpPr>
            <p:spPr>
              <a:xfrm>
                <a:off x="8737707" y="1468360"/>
                <a:ext cx="509103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(1299)</a:t>
                </a:r>
              </a:p>
            </p:txBody>
          </p:sp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A89E10E5-CCFE-418F-8806-3C439D2EEBFA}"/>
                  </a:ext>
                </a:extLst>
              </p:cNvPr>
              <p:cNvSpPr/>
              <p:nvPr/>
            </p:nvSpPr>
            <p:spPr>
              <a:xfrm>
                <a:off x="8309228" y="1689554"/>
                <a:ext cx="1447616" cy="10202"/>
              </a:xfrm>
              <a:custGeom>
                <a:avLst/>
                <a:gdLst>
                  <a:gd name="connsiteX0" fmla="*/ -26 w 1447616"/>
                  <a:gd name="connsiteY0" fmla="*/ 674 h 10202"/>
                  <a:gd name="connsiteX1" fmla="*/ 1447590 w 1447616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47616" h="10202">
                    <a:moveTo>
                      <a:pt x="-26" y="674"/>
                    </a:moveTo>
                    <a:lnTo>
                      <a:pt x="1447590" y="674"/>
                    </a:lnTo>
                  </a:path>
                </a:pathLst>
              </a:custGeom>
              <a:noFill/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B9365A3D-F37C-462E-A10C-3F1EAA88D921}"/>
                  </a:ext>
                </a:extLst>
              </p:cNvPr>
              <p:cNvSpPr txBox="1"/>
              <p:nvPr/>
            </p:nvSpPr>
            <p:spPr>
              <a:xfrm>
                <a:off x="8574595" y="1672400"/>
                <a:ext cx="814937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Fledermäuse</a:t>
                </a:r>
              </a:p>
            </p:txBody>
          </p:sp>
        </p:grpSp>
        <p:grpSp>
          <p:nvGrpSpPr>
            <p:cNvPr id="69" name="Grafik 4">
              <a:extLst>
                <a:ext uri="{FF2B5EF4-FFF2-40B4-BE49-F238E27FC236}">
                  <a16:creationId xmlns:a16="http://schemas.microsoft.com/office/drawing/2014/main" id="{9F03D7F3-F1BA-4F70-9490-CBCBF93E9D25}"/>
                </a:ext>
              </a:extLst>
            </p:cNvPr>
            <p:cNvGrpSpPr/>
            <p:nvPr/>
          </p:nvGrpSpPr>
          <p:grpSpPr>
            <a:xfrm>
              <a:off x="7141960" y="1169251"/>
              <a:ext cx="1165331" cy="486330"/>
              <a:chOff x="7141960" y="1169251"/>
              <a:chExt cx="1165331" cy="486330"/>
            </a:xfrm>
          </p:grpSpPr>
          <p:sp>
            <p:nvSpPr>
              <p:cNvPr id="70" name="Freihandform: Form 69">
                <a:extLst>
                  <a:ext uri="{FF2B5EF4-FFF2-40B4-BE49-F238E27FC236}">
                    <a16:creationId xmlns:a16="http://schemas.microsoft.com/office/drawing/2014/main" id="{94F6DF78-7627-4A04-88FA-437F91CBAB43}"/>
                  </a:ext>
                </a:extLst>
              </p:cNvPr>
              <p:cNvSpPr/>
              <p:nvPr/>
            </p:nvSpPr>
            <p:spPr>
              <a:xfrm>
                <a:off x="7141960" y="1169251"/>
                <a:ext cx="1063386" cy="369006"/>
              </a:xfrm>
              <a:custGeom>
                <a:avLst/>
                <a:gdLst>
                  <a:gd name="connsiteX0" fmla="*/ -26 w 1063386"/>
                  <a:gd name="connsiteY0" fmla="*/ 674 h 369006"/>
                  <a:gd name="connsiteX1" fmla="*/ -26 w 1063386"/>
                  <a:gd name="connsiteY1" fmla="*/ 369680 h 369006"/>
                  <a:gd name="connsiteX2" fmla="*/ 1063360 w 1063386"/>
                  <a:gd name="connsiteY2" fmla="*/ 369680 h 369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63386" h="369006">
                    <a:moveTo>
                      <a:pt x="-26" y="674"/>
                    </a:moveTo>
                    <a:cubicBezTo>
                      <a:pt x="-26" y="174516"/>
                      <a:pt x="-26" y="369680"/>
                      <a:pt x="-26" y="369680"/>
                    </a:cubicBezTo>
                    <a:cubicBezTo>
                      <a:pt x="-26" y="369680"/>
                      <a:pt x="1063360" y="369680"/>
                      <a:pt x="1063360" y="369680"/>
                    </a:cubicBezTo>
                  </a:path>
                </a:pathLst>
              </a:custGeom>
              <a:noFill/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1" name="Freihandform: Form 70">
                <a:extLst>
                  <a:ext uri="{FF2B5EF4-FFF2-40B4-BE49-F238E27FC236}">
                    <a16:creationId xmlns:a16="http://schemas.microsoft.com/office/drawing/2014/main" id="{86274072-6140-4506-B760-2182B962F5B5}"/>
                  </a:ext>
                </a:extLst>
              </p:cNvPr>
              <p:cNvSpPr/>
              <p:nvPr/>
            </p:nvSpPr>
            <p:spPr>
              <a:xfrm>
                <a:off x="8205347" y="1502551"/>
                <a:ext cx="101944" cy="71414"/>
              </a:xfrm>
              <a:custGeom>
                <a:avLst/>
                <a:gdLst>
                  <a:gd name="connsiteX0" fmla="*/ -26 w 101944"/>
                  <a:gd name="connsiteY0" fmla="*/ 72088 h 71414"/>
                  <a:gd name="connsiteX1" fmla="*/ -26 w 101944"/>
                  <a:gd name="connsiteY1" fmla="*/ 674 h 71414"/>
                  <a:gd name="connsiteX2" fmla="*/ 101919 w 101944"/>
                  <a:gd name="connsiteY2" fmla="*/ 36381 h 71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1944" h="71414">
                    <a:moveTo>
                      <a:pt x="-26" y="72088"/>
                    </a:moveTo>
                    <a:lnTo>
                      <a:pt x="-26" y="674"/>
                    </a:lnTo>
                    <a:lnTo>
                      <a:pt x="101919" y="36381"/>
                    </a:lnTo>
                    <a:close/>
                  </a:path>
                </a:pathLst>
              </a:custGeom>
              <a:solidFill>
                <a:srgbClr val="000000"/>
              </a:solidFill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2" name="Textfeld 71">
                <a:extLst>
                  <a:ext uri="{FF2B5EF4-FFF2-40B4-BE49-F238E27FC236}">
                    <a16:creationId xmlns:a16="http://schemas.microsoft.com/office/drawing/2014/main" id="{3BA8B5D8-5DA9-4431-9899-20B64BEE589B}"/>
                  </a:ext>
                </a:extLst>
              </p:cNvPr>
              <p:cNvSpPr txBox="1"/>
              <p:nvPr/>
            </p:nvSpPr>
            <p:spPr>
              <a:xfrm>
                <a:off x="7142984" y="1497639"/>
                <a:ext cx="437742" cy="203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0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P128</a:t>
                </a:r>
              </a:p>
            </p:txBody>
          </p:sp>
        </p:grpSp>
        <p:grpSp>
          <p:nvGrpSpPr>
            <p:cNvPr id="73" name="Grafik 4">
              <a:extLst>
                <a:ext uri="{FF2B5EF4-FFF2-40B4-BE49-F238E27FC236}">
                  <a16:creationId xmlns:a16="http://schemas.microsoft.com/office/drawing/2014/main" id="{720E2F85-EA03-4EC9-9FA4-127951A13B94}"/>
                </a:ext>
              </a:extLst>
            </p:cNvPr>
            <p:cNvGrpSpPr/>
            <p:nvPr/>
          </p:nvGrpSpPr>
          <p:grpSpPr>
            <a:xfrm>
              <a:off x="8538604" y="2087433"/>
              <a:ext cx="988864" cy="408080"/>
              <a:chOff x="8538604" y="2087433"/>
              <a:chExt cx="988864" cy="408080"/>
            </a:xfrm>
          </p:grpSpPr>
          <p:sp>
            <p:nvSpPr>
              <p:cNvPr id="74" name="Freihandform: Form 73">
                <a:extLst>
                  <a:ext uri="{FF2B5EF4-FFF2-40B4-BE49-F238E27FC236}">
                    <a16:creationId xmlns:a16="http://schemas.microsoft.com/office/drawing/2014/main" id="{D3179FA8-7C16-45A3-8643-83FC173A36AB}"/>
                  </a:ext>
                </a:extLst>
              </p:cNvPr>
              <p:cNvSpPr/>
              <p:nvPr/>
            </p:nvSpPr>
            <p:spPr>
              <a:xfrm>
                <a:off x="8538604" y="2087433"/>
                <a:ext cx="988864" cy="408080"/>
              </a:xfrm>
              <a:custGeom>
                <a:avLst/>
                <a:gdLst>
                  <a:gd name="connsiteX0" fmla="*/ 988838 w 988864"/>
                  <a:gd name="connsiteY0" fmla="*/ 674 h 408080"/>
                  <a:gd name="connsiteX1" fmla="*/ 988838 w 988864"/>
                  <a:gd name="connsiteY1" fmla="*/ 408754 h 408080"/>
                  <a:gd name="connsiteX2" fmla="*/ -26 w 988864"/>
                  <a:gd name="connsiteY2" fmla="*/ 408754 h 408080"/>
                  <a:gd name="connsiteX3" fmla="*/ -26 w 988864"/>
                  <a:gd name="connsiteY3" fmla="*/ 674 h 40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8864" h="408080">
                    <a:moveTo>
                      <a:pt x="988838" y="674"/>
                    </a:moveTo>
                    <a:lnTo>
                      <a:pt x="988838" y="408754"/>
                    </a:lnTo>
                    <a:lnTo>
                      <a:pt x="-26" y="408754"/>
                    </a:lnTo>
                    <a:lnTo>
                      <a:pt x="-26" y="674"/>
                    </a:lnTo>
                    <a:close/>
                  </a:path>
                </a:pathLst>
              </a:custGeom>
              <a:solidFill>
                <a:srgbClr val="D3D3D3"/>
              </a:solidFill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EEA586E8-D7AF-46A8-B54C-1E197B775911}"/>
                  </a:ext>
                </a:extLst>
              </p:cNvPr>
              <p:cNvSpPr txBox="1"/>
              <p:nvPr/>
            </p:nvSpPr>
            <p:spPr>
              <a:xfrm>
                <a:off x="8880430" y="2070279"/>
                <a:ext cx="274630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  <p:sp>
            <p:nvSpPr>
              <p:cNvPr id="76" name="Freihandform: Form 75">
                <a:extLst>
                  <a:ext uri="{FF2B5EF4-FFF2-40B4-BE49-F238E27FC236}">
                    <a16:creationId xmlns:a16="http://schemas.microsoft.com/office/drawing/2014/main" id="{52810081-1655-497D-893A-0F141BF69D61}"/>
                  </a:ext>
                </a:extLst>
              </p:cNvPr>
              <p:cNvSpPr/>
              <p:nvPr/>
            </p:nvSpPr>
            <p:spPr>
              <a:xfrm>
                <a:off x="8538604" y="2291473"/>
                <a:ext cx="988864" cy="10202"/>
              </a:xfrm>
              <a:custGeom>
                <a:avLst/>
                <a:gdLst>
                  <a:gd name="connsiteX0" fmla="*/ -26 w 988864"/>
                  <a:gd name="connsiteY0" fmla="*/ 674 h 10202"/>
                  <a:gd name="connsiteX1" fmla="*/ 988838 w 988864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88864" h="10202">
                    <a:moveTo>
                      <a:pt x="-26" y="674"/>
                    </a:moveTo>
                    <a:lnTo>
                      <a:pt x="988838" y="674"/>
                    </a:lnTo>
                  </a:path>
                </a:pathLst>
              </a:custGeom>
              <a:noFill/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63025395-530F-48A3-827F-EB36470EB306}"/>
                  </a:ext>
                </a:extLst>
              </p:cNvPr>
              <p:cNvSpPr txBox="1"/>
              <p:nvPr/>
            </p:nvSpPr>
            <p:spPr>
              <a:xfrm>
                <a:off x="8528720" y="2274319"/>
                <a:ext cx="896493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28 Neighbours</a:t>
                </a:r>
              </a:p>
            </p:txBody>
          </p:sp>
        </p:grpSp>
        <p:grpSp>
          <p:nvGrpSpPr>
            <p:cNvPr id="78" name="Grafik 4">
              <a:extLst>
                <a:ext uri="{FF2B5EF4-FFF2-40B4-BE49-F238E27FC236}">
                  <a16:creationId xmlns:a16="http://schemas.microsoft.com/office/drawing/2014/main" id="{89D22A6E-B65F-4FFD-AE0F-434BC794328E}"/>
                </a:ext>
              </a:extLst>
            </p:cNvPr>
            <p:cNvGrpSpPr/>
            <p:nvPr/>
          </p:nvGrpSpPr>
          <p:grpSpPr>
            <a:xfrm>
              <a:off x="6892807" y="1718426"/>
              <a:ext cx="1644981" cy="675067"/>
              <a:chOff x="6892807" y="1718426"/>
              <a:chExt cx="1644981" cy="675067"/>
            </a:xfrm>
          </p:grpSpPr>
          <p:sp>
            <p:nvSpPr>
              <p:cNvPr id="79" name="Freihandform: Form 78">
                <a:extLst>
                  <a:ext uri="{FF2B5EF4-FFF2-40B4-BE49-F238E27FC236}">
                    <a16:creationId xmlns:a16="http://schemas.microsoft.com/office/drawing/2014/main" id="{81B8B383-E088-4087-8E7D-AF1017F561E3}"/>
                  </a:ext>
                </a:extLst>
              </p:cNvPr>
              <p:cNvSpPr/>
              <p:nvPr/>
            </p:nvSpPr>
            <p:spPr>
              <a:xfrm>
                <a:off x="6892807" y="1718426"/>
                <a:ext cx="1543036" cy="573047"/>
              </a:xfrm>
              <a:custGeom>
                <a:avLst/>
                <a:gdLst>
                  <a:gd name="connsiteX0" fmla="*/ -26 w 1543036"/>
                  <a:gd name="connsiteY0" fmla="*/ 674 h 573047"/>
                  <a:gd name="connsiteX1" fmla="*/ 177766 w 1543036"/>
                  <a:gd name="connsiteY1" fmla="*/ 674 h 573047"/>
                  <a:gd name="connsiteX2" fmla="*/ 177766 w 1543036"/>
                  <a:gd name="connsiteY2" fmla="*/ 573721 h 573047"/>
                  <a:gd name="connsiteX3" fmla="*/ 1543010 w 1543036"/>
                  <a:gd name="connsiteY3" fmla="*/ 573721 h 573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43036" h="573047">
                    <a:moveTo>
                      <a:pt x="-26" y="674"/>
                    </a:moveTo>
                    <a:cubicBezTo>
                      <a:pt x="97637" y="674"/>
                      <a:pt x="177766" y="674"/>
                      <a:pt x="177766" y="674"/>
                    </a:cubicBezTo>
                    <a:cubicBezTo>
                      <a:pt x="177766" y="674"/>
                      <a:pt x="177766" y="573721"/>
                      <a:pt x="177766" y="573721"/>
                    </a:cubicBezTo>
                    <a:cubicBezTo>
                      <a:pt x="177766" y="573721"/>
                      <a:pt x="1543010" y="573721"/>
                      <a:pt x="1543010" y="573721"/>
                    </a:cubicBezTo>
                  </a:path>
                </a:pathLst>
              </a:custGeom>
              <a:noFill/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0" name="Freihandform: Form 79">
                <a:extLst>
                  <a:ext uri="{FF2B5EF4-FFF2-40B4-BE49-F238E27FC236}">
                    <a16:creationId xmlns:a16="http://schemas.microsoft.com/office/drawing/2014/main" id="{DF7ADC66-35FA-4FF6-AC9E-7579C9E70FD6}"/>
                  </a:ext>
                </a:extLst>
              </p:cNvPr>
              <p:cNvSpPr/>
              <p:nvPr/>
            </p:nvSpPr>
            <p:spPr>
              <a:xfrm>
                <a:off x="8435844" y="2255766"/>
                <a:ext cx="101944" cy="71414"/>
              </a:xfrm>
              <a:custGeom>
                <a:avLst/>
                <a:gdLst>
                  <a:gd name="connsiteX0" fmla="*/ -26 w 101944"/>
                  <a:gd name="connsiteY0" fmla="*/ 72088 h 71414"/>
                  <a:gd name="connsiteX1" fmla="*/ -26 w 101944"/>
                  <a:gd name="connsiteY1" fmla="*/ 674 h 71414"/>
                  <a:gd name="connsiteX2" fmla="*/ 101919 w 101944"/>
                  <a:gd name="connsiteY2" fmla="*/ 36381 h 71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1944" h="71414">
                    <a:moveTo>
                      <a:pt x="-26" y="72088"/>
                    </a:moveTo>
                    <a:lnTo>
                      <a:pt x="-26" y="674"/>
                    </a:lnTo>
                    <a:lnTo>
                      <a:pt x="101919" y="36381"/>
                    </a:lnTo>
                    <a:close/>
                  </a:path>
                </a:pathLst>
              </a:custGeom>
              <a:solidFill>
                <a:srgbClr val="000000"/>
              </a:solidFill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1" name="Textfeld 80">
                <a:extLst>
                  <a:ext uri="{FF2B5EF4-FFF2-40B4-BE49-F238E27FC236}">
                    <a16:creationId xmlns:a16="http://schemas.microsoft.com/office/drawing/2014/main" id="{46367DB7-01ED-4E9C-9208-55658678C1C0}"/>
                  </a:ext>
                </a:extLst>
              </p:cNvPr>
              <p:cNvSpPr txBox="1"/>
              <p:nvPr/>
            </p:nvSpPr>
            <p:spPr>
              <a:xfrm>
                <a:off x="7189777" y="2235551"/>
                <a:ext cx="274630" cy="203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0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</p:grpSp>
        <p:grpSp>
          <p:nvGrpSpPr>
            <p:cNvPr id="82" name="Grafik 4">
              <a:extLst>
                <a:ext uri="{FF2B5EF4-FFF2-40B4-BE49-F238E27FC236}">
                  <a16:creationId xmlns:a16="http://schemas.microsoft.com/office/drawing/2014/main" id="{B48ABB0E-2B40-4C3C-977E-AAB32624EC94}"/>
                </a:ext>
              </a:extLst>
            </p:cNvPr>
            <p:cNvGrpSpPr/>
            <p:nvPr/>
          </p:nvGrpSpPr>
          <p:grpSpPr>
            <a:xfrm>
              <a:off x="11066835" y="2750564"/>
              <a:ext cx="907308" cy="408080"/>
              <a:chOff x="11066835" y="2750564"/>
              <a:chExt cx="907308" cy="408080"/>
            </a:xfrm>
          </p:grpSpPr>
          <p:sp>
            <p:nvSpPr>
              <p:cNvPr id="83" name="Freihandform: Form 82">
                <a:extLst>
                  <a:ext uri="{FF2B5EF4-FFF2-40B4-BE49-F238E27FC236}">
                    <a16:creationId xmlns:a16="http://schemas.microsoft.com/office/drawing/2014/main" id="{368B6371-BAD0-4853-92E5-1370B6313A6A}"/>
                  </a:ext>
                </a:extLst>
              </p:cNvPr>
              <p:cNvSpPr/>
              <p:nvPr/>
            </p:nvSpPr>
            <p:spPr>
              <a:xfrm>
                <a:off x="11066835" y="2750564"/>
                <a:ext cx="907308" cy="408080"/>
              </a:xfrm>
              <a:custGeom>
                <a:avLst/>
                <a:gdLst>
                  <a:gd name="connsiteX0" fmla="*/ 907283 w 907308"/>
                  <a:gd name="connsiteY0" fmla="*/ 674 h 408080"/>
                  <a:gd name="connsiteX1" fmla="*/ 907283 w 907308"/>
                  <a:gd name="connsiteY1" fmla="*/ 408754 h 408080"/>
                  <a:gd name="connsiteX2" fmla="*/ -26 w 907308"/>
                  <a:gd name="connsiteY2" fmla="*/ 408754 h 408080"/>
                  <a:gd name="connsiteX3" fmla="*/ -26 w 907308"/>
                  <a:gd name="connsiteY3" fmla="*/ 674 h 40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7308" h="408080">
                    <a:moveTo>
                      <a:pt x="907283" y="674"/>
                    </a:moveTo>
                    <a:lnTo>
                      <a:pt x="907283" y="408754"/>
                    </a:lnTo>
                    <a:lnTo>
                      <a:pt x="-26" y="408754"/>
                    </a:lnTo>
                    <a:lnTo>
                      <a:pt x="-26" y="674"/>
                    </a:lnTo>
                    <a:close/>
                  </a:path>
                </a:pathLst>
              </a:custGeom>
              <a:solidFill>
                <a:srgbClr val="D3D3D3"/>
              </a:solidFill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4" name="Textfeld 83">
                <a:extLst>
                  <a:ext uri="{FF2B5EF4-FFF2-40B4-BE49-F238E27FC236}">
                    <a16:creationId xmlns:a16="http://schemas.microsoft.com/office/drawing/2014/main" id="{E8D7A89D-8C3C-456A-A4F9-F3F1B9AEBD9F}"/>
                  </a:ext>
                </a:extLst>
              </p:cNvPr>
              <p:cNvSpPr txBox="1"/>
              <p:nvPr/>
            </p:nvSpPr>
            <p:spPr>
              <a:xfrm>
                <a:off x="11367883" y="2733410"/>
                <a:ext cx="274630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  <p:sp>
            <p:nvSpPr>
              <p:cNvPr id="85" name="Freihandform: Form 84">
                <a:extLst>
                  <a:ext uri="{FF2B5EF4-FFF2-40B4-BE49-F238E27FC236}">
                    <a16:creationId xmlns:a16="http://schemas.microsoft.com/office/drawing/2014/main" id="{2127BFCA-4909-4E7D-AF06-1A6CCD70FFCF}"/>
                  </a:ext>
                </a:extLst>
              </p:cNvPr>
              <p:cNvSpPr/>
              <p:nvPr/>
            </p:nvSpPr>
            <p:spPr>
              <a:xfrm>
                <a:off x="11066835" y="2954605"/>
                <a:ext cx="907308" cy="10202"/>
              </a:xfrm>
              <a:custGeom>
                <a:avLst/>
                <a:gdLst>
                  <a:gd name="connsiteX0" fmla="*/ -26 w 907308"/>
                  <a:gd name="connsiteY0" fmla="*/ 674 h 10202"/>
                  <a:gd name="connsiteX1" fmla="*/ 907283 w 907308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7308" h="10202">
                    <a:moveTo>
                      <a:pt x="-26" y="674"/>
                    </a:moveTo>
                    <a:lnTo>
                      <a:pt x="907283" y="674"/>
                    </a:lnTo>
                  </a:path>
                </a:pathLst>
              </a:custGeom>
              <a:noFill/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6" name="Textfeld 85">
                <a:extLst>
                  <a:ext uri="{FF2B5EF4-FFF2-40B4-BE49-F238E27FC236}">
                    <a16:creationId xmlns:a16="http://schemas.microsoft.com/office/drawing/2014/main" id="{508965B1-9613-46BE-958E-7301D75DD28A}"/>
                  </a:ext>
                </a:extLst>
              </p:cNvPr>
              <p:cNvSpPr txBox="1"/>
              <p:nvPr/>
            </p:nvSpPr>
            <p:spPr>
              <a:xfrm>
                <a:off x="11056951" y="2937450"/>
                <a:ext cx="835326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2 Neighbours</a:t>
                </a:r>
              </a:p>
            </p:txBody>
          </p:sp>
        </p:grpSp>
        <p:grpSp>
          <p:nvGrpSpPr>
            <p:cNvPr id="87" name="Grafik 4">
              <a:extLst>
                <a:ext uri="{FF2B5EF4-FFF2-40B4-BE49-F238E27FC236}">
                  <a16:creationId xmlns:a16="http://schemas.microsoft.com/office/drawing/2014/main" id="{A46F32B8-6032-44DC-AA11-45B6813C4A30}"/>
                </a:ext>
              </a:extLst>
            </p:cNvPr>
            <p:cNvGrpSpPr/>
            <p:nvPr/>
          </p:nvGrpSpPr>
          <p:grpSpPr>
            <a:xfrm>
              <a:off x="9693129" y="2245667"/>
              <a:ext cx="2355036" cy="810958"/>
              <a:chOff x="9693129" y="2245667"/>
              <a:chExt cx="2355036" cy="810958"/>
            </a:xfrm>
          </p:grpSpPr>
          <p:sp>
            <p:nvSpPr>
              <p:cNvPr id="88" name="Freihandform: Form 87">
                <a:extLst>
                  <a:ext uri="{FF2B5EF4-FFF2-40B4-BE49-F238E27FC236}">
                    <a16:creationId xmlns:a16="http://schemas.microsoft.com/office/drawing/2014/main" id="{3901CB27-BB7F-4A7D-9779-B9B6A97DFF11}"/>
                  </a:ext>
                </a:extLst>
              </p:cNvPr>
              <p:cNvSpPr/>
              <p:nvPr/>
            </p:nvSpPr>
            <p:spPr>
              <a:xfrm>
                <a:off x="9693129" y="2954605"/>
                <a:ext cx="1270843" cy="10202"/>
              </a:xfrm>
              <a:custGeom>
                <a:avLst/>
                <a:gdLst>
                  <a:gd name="connsiteX0" fmla="*/ -26 w 1270843"/>
                  <a:gd name="connsiteY0" fmla="*/ 674 h 10202"/>
                  <a:gd name="connsiteX1" fmla="*/ 1270818 w 1270843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843" h="10202">
                    <a:moveTo>
                      <a:pt x="-26" y="674"/>
                    </a:moveTo>
                    <a:cubicBezTo>
                      <a:pt x="-26" y="674"/>
                      <a:pt x="1270818" y="674"/>
                      <a:pt x="1270818" y="674"/>
                    </a:cubicBezTo>
                  </a:path>
                </a:pathLst>
              </a:custGeom>
              <a:noFill/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9" name="Freihandform: Form 88">
                <a:extLst>
                  <a:ext uri="{FF2B5EF4-FFF2-40B4-BE49-F238E27FC236}">
                    <a16:creationId xmlns:a16="http://schemas.microsoft.com/office/drawing/2014/main" id="{4E5D63BD-AB9A-4DDE-AAE8-D2146DF73A4D}"/>
                  </a:ext>
                </a:extLst>
              </p:cNvPr>
              <p:cNvSpPr/>
              <p:nvPr/>
            </p:nvSpPr>
            <p:spPr>
              <a:xfrm>
                <a:off x="10963973" y="2918898"/>
                <a:ext cx="101944" cy="71414"/>
              </a:xfrm>
              <a:custGeom>
                <a:avLst/>
                <a:gdLst>
                  <a:gd name="connsiteX0" fmla="*/ -26 w 101944"/>
                  <a:gd name="connsiteY0" fmla="*/ 72088 h 71414"/>
                  <a:gd name="connsiteX1" fmla="*/ -26 w 101944"/>
                  <a:gd name="connsiteY1" fmla="*/ 674 h 71414"/>
                  <a:gd name="connsiteX2" fmla="*/ 101919 w 101944"/>
                  <a:gd name="connsiteY2" fmla="*/ 36381 h 71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1944" h="71414">
                    <a:moveTo>
                      <a:pt x="-26" y="72088"/>
                    </a:moveTo>
                    <a:lnTo>
                      <a:pt x="-26" y="674"/>
                    </a:lnTo>
                    <a:lnTo>
                      <a:pt x="101919" y="36381"/>
                    </a:lnTo>
                    <a:close/>
                  </a:path>
                </a:pathLst>
              </a:custGeom>
              <a:solidFill>
                <a:srgbClr val="000000"/>
              </a:solidFill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0" name="Textfeld 89">
                <a:extLst>
                  <a:ext uri="{FF2B5EF4-FFF2-40B4-BE49-F238E27FC236}">
                    <a16:creationId xmlns:a16="http://schemas.microsoft.com/office/drawing/2014/main" id="{AA4DE519-02E4-4238-866C-121C4C15AF6C}"/>
                  </a:ext>
                </a:extLst>
              </p:cNvPr>
              <p:cNvSpPr txBox="1"/>
              <p:nvPr/>
            </p:nvSpPr>
            <p:spPr>
              <a:xfrm>
                <a:off x="10140264" y="2898683"/>
                <a:ext cx="274630" cy="203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0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  <p:sp>
            <p:nvSpPr>
              <p:cNvPr id="91" name="Textfeld 90">
                <a:extLst>
                  <a:ext uri="{FF2B5EF4-FFF2-40B4-BE49-F238E27FC236}">
                    <a16:creationId xmlns:a16="http://schemas.microsoft.com/office/drawing/2014/main" id="{4D971197-A469-4931-93A8-CF5A37C1F6A5}"/>
                  </a:ext>
                </a:extLst>
              </p:cNvPr>
              <p:cNvSpPr txBox="1"/>
              <p:nvPr/>
            </p:nvSpPr>
            <p:spPr>
              <a:xfrm>
                <a:off x="11864976" y="2199947"/>
                <a:ext cx="274630" cy="203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0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</p:grpSp>
        <p:grpSp>
          <p:nvGrpSpPr>
            <p:cNvPr id="92" name="Grafik 4">
              <a:extLst>
                <a:ext uri="{FF2B5EF4-FFF2-40B4-BE49-F238E27FC236}">
                  <a16:creationId xmlns:a16="http://schemas.microsoft.com/office/drawing/2014/main" id="{C75D4385-60D7-4E3D-B433-3E30E69FF74C}"/>
                </a:ext>
              </a:extLst>
            </p:cNvPr>
            <p:cNvGrpSpPr/>
            <p:nvPr/>
          </p:nvGrpSpPr>
          <p:grpSpPr>
            <a:xfrm>
              <a:off x="3400586" y="2097635"/>
              <a:ext cx="1315087" cy="530504"/>
              <a:chOff x="3400586" y="2097635"/>
              <a:chExt cx="1315087" cy="530504"/>
            </a:xfrm>
          </p:grpSpPr>
          <p:sp>
            <p:nvSpPr>
              <p:cNvPr id="93" name="Freihandform: Form 92">
                <a:extLst>
                  <a:ext uri="{FF2B5EF4-FFF2-40B4-BE49-F238E27FC236}">
                    <a16:creationId xmlns:a16="http://schemas.microsoft.com/office/drawing/2014/main" id="{1FB02794-FD21-41A0-9FDC-B32703F3D71F}"/>
                  </a:ext>
                </a:extLst>
              </p:cNvPr>
              <p:cNvSpPr/>
              <p:nvPr/>
            </p:nvSpPr>
            <p:spPr>
              <a:xfrm>
                <a:off x="3400586" y="2097635"/>
                <a:ext cx="1315087" cy="530504"/>
              </a:xfrm>
              <a:custGeom>
                <a:avLst/>
                <a:gdLst>
                  <a:gd name="connsiteX0" fmla="*/ 1315062 w 1315087"/>
                  <a:gd name="connsiteY0" fmla="*/ 674 h 530504"/>
                  <a:gd name="connsiteX1" fmla="*/ 1315062 w 1315087"/>
                  <a:gd name="connsiteY1" fmla="*/ 531178 h 530504"/>
                  <a:gd name="connsiteX2" fmla="*/ -26 w 1315087"/>
                  <a:gd name="connsiteY2" fmla="*/ 531178 h 530504"/>
                  <a:gd name="connsiteX3" fmla="*/ -26 w 1315087"/>
                  <a:gd name="connsiteY3" fmla="*/ 674 h 530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5087" h="530504">
                    <a:moveTo>
                      <a:pt x="1315062" y="674"/>
                    </a:moveTo>
                    <a:lnTo>
                      <a:pt x="1315062" y="531178"/>
                    </a:lnTo>
                    <a:lnTo>
                      <a:pt x="-26" y="531178"/>
                    </a:lnTo>
                    <a:lnTo>
                      <a:pt x="-26" y="674"/>
                    </a:lnTo>
                    <a:close/>
                  </a:path>
                </a:pathLst>
              </a:custGeom>
              <a:solidFill>
                <a:srgbClr val="B560D4">
                  <a:alpha val="67000"/>
                </a:srgbClr>
              </a:solidFill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4" name="Textfeld 93">
                <a:extLst>
                  <a:ext uri="{FF2B5EF4-FFF2-40B4-BE49-F238E27FC236}">
                    <a16:creationId xmlns:a16="http://schemas.microsoft.com/office/drawing/2014/main" id="{FD5E4B97-EABA-4DE8-9486-E56C1060FA3A}"/>
                  </a:ext>
                </a:extLst>
              </p:cNvPr>
              <p:cNvSpPr txBox="1"/>
              <p:nvPr/>
            </p:nvSpPr>
            <p:spPr>
              <a:xfrm>
                <a:off x="3390702" y="2080481"/>
                <a:ext cx="1171744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E78 Curated Holding</a:t>
                </a:r>
              </a:p>
            </p:txBody>
          </p:sp>
          <p:sp>
            <p:nvSpPr>
              <p:cNvPr id="95" name="Textfeld 94">
                <a:extLst>
                  <a:ext uri="{FF2B5EF4-FFF2-40B4-BE49-F238E27FC236}">
                    <a16:creationId xmlns:a16="http://schemas.microsoft.com/office/drawing/2014/main" id="{CB328D45-7DF7-4EEC-BE3E-55D62B732A96}"/>
                  </a:ext>
                </a:extLst>
              </p:cNvPr>
              <p:cNvSpPr txBox="1"/>
              <p:nvPr/>
            </p:nvSpPr>
            <p:spPr>
              <a:xfrm>
                <a:off x="3762800" y="2202905"/>
                <a:ext cx="509103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(1488)</a:t>
                </a:r>
              </a:p>
            </p:txBody>
          </p:sp>
          <p:sp>
            <p:nvSpPr>
              <p:cNvPr id="96" name="Freihandform: Form 95">
                <a:extLst>
                  <a:ext uri="{FF2B5EF4-FFF2-40B4-BE49-F238E27FC236}">
                    <a16:creationId xmlns:a16="http://schemas.microsoft.com/office/drawing/2014/main" id="{A45A0D00-D7F4-4639-8D56-14EAC5B0F435}"/>
                  </a:ext>
                </a:extLst>
              </p:cNvPr>
              <p:cNvSpPr/>
              <p:nvPr/>
            </p:nvSpPr>
            <p:spPr>
              <a:xfrm>
                <a:off x="3400586" y="2424100"/>
                <a:ext cx="1315087" cy="10202"/>
              </a:xfrm>
              <a:custGeom>
                <a:avLst/>
                <a:gdLst>
                  <a:gd name="connsiteX0" fmla="*/ -26 w 1315087"/>
                  <a:gd name="connsiteY0" fmla="*/ 674 h 10202"/>
                  <a:gd name="connsiteX1" fmla="*/ 1315062 w 1315087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5087" h="10202">
                    <a:moveTo>
                      <a:pt x="-26" y="674"/>
                    </a:moveTo>
                    <a:lnTo>
                      <a:pt x="1315062" y="674"/>
                    </a:lnTo>
                  </a:path>
                </a:pathLst>
              </a:custGeom>
              <a:noFill/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7" name="Textfeld 96">
                <a:extLst>
                  <a:ext uri="{FF2B5EF4-FFF2-40B4-BE49-F238E27FC236}">
                    <a16:creationId xmlns:a16="http://schemas.microsoft.com/office/drawing/2014/main" id="{1B8B4F61-981B-4A31-BD4F-F832B04A44B2}"/>
                  </a:ext>
                </a:extLst>
              </p:cNvPr>
              <p:cNvSpPr txBox="1"/>
              <p:nvPr/>
            </p:nvSpPr>
            <p:spPr>
              <a:xfrm>
                <a:off x="3502841" y="2406945"/>
                <a:ext cx="957660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Hauptsammlung</a:t>
                </a:r>
              </a:p>
            </p:txBody>
          </p:sp>
        </p:grpSp>
        <p:grpSp>
          <p:nvGrpSpPr>
            <p:cNvPr id="98" name="Grafik 4">
              <a:extLst>
                <a:ext uri="{FF2B5EF4-FFF2-40B4-BE49-F238E27FC236}">
                  <a16:creationId xmlns:a16="http://schemas.microsoft.com/office/drawing/2014/main" id="{9710F3E6-248E-4827-80A2-B498D79515EC}"/>
                </a:ext>
              </a:extLst>
            </p:cNvPr>
            <p:cNvGrpSpPr/>
            <p:nvPr/>
          </p:nvGrpSpPr>
          <p:grpSpPr>
            <a:xfrm>
              <a:off x="4717611" y="2566928"/>
              <a:ext cx="1158898" cy="216109"/>
              <a:chOff x="4717611" y="2566928"/>
              <a:chExt cx="1158898" cy="216109"/>
            </a:xfrm>
          </p:grpSpPr>
          <p:sp>
            <p:nvSpPr>
              <p:cNvPr id="99" name="Freihandform: Form 98">
                <a:extLst>
                  <a:ext uri="{FF2B5EF4-FFF2-40B4-BE49-F238E27FC236}">
                    <a16:creationId xmlns:a16="http://schemas.microsoft.com/office/drawing/2014/main" id="{D1A83A08-2BEC-4229-A1DB-939E79A27F1B}"/>
                  </a:ext>
                </a:extLst>
              </p:cNvPr>
              <p:cNvSpPr/>
              <p:nvPr/>
            </p:nvSpPr>
            <p:spPr>
              <a:xfrm>
                <a:off x="4717611" y="2566928"/>
                <a:ext cx="1128314" cy="180402"/>
              </a:xfrm>
              <a:custGeom>
                <a:avLst/>
                <a:gdLst>
                  <a:gd name="connsiteX0" fmla="*/ -26 w 1128314"/>
                  <a:gd name="connsiteY0" fmla="*/ 674 h 180402"/>
                  <a:gd name="connsiteX1" fmla="*/ 597126 w 1128314"/>
                  <a:gd name="connsiteY1" fmla="*/ 674 h 180402"/>
                  <a:gd name="connsiteX2" fmla="*/ 597126 w 1128314"/>
                  <a:gd name="connsiteY2" fmla="*/ 180994 h 180402"/>
                  <a:gd name="connsiteX3" fmla="*/ 1128289 w 1128314"/>
                  <a:gd name="connsiteY3" fmla="*/ 181076 h 180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8314" h="180402">
                    <a:moveTo>
                      <a:pt x="-26" y="674"/>
                    </a:moveTo>
                    <a:lnTo>
                      <a:pt x="597126" y="674"/>
                    </a:lnTo>
                    <a:lnTo>
                      <a:pt x="597126" y="180994"/>
                    </a:lnTo>
                    <a:lnTo>
                      <a:pt x="1128289" y="181076"/>
                    </a:lnTo>
                  </a:path>
                </a:pathLst>
              </a:custGeom>
              <a:noFill/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0" name="Freihandform: Form 99">
                <a:extLst>
                  <a:ext uri="{FF2B5EF4-FFF2-40B4-BE49-F238E27FC236}">
                    <a16:creationId xmlns:a16="http://schemas.microsoft.com/office/drawing/2014/main" id="{B73A8BB1-C274-4BC2-8F24-A45912E9EEA4}"/>
                  </a:ext>
                </a:extLst>
              </p:cNvPr>
              <p:cNvSpPr/>
              <p:nvPr/>
            </p:nvSpPr>
            <p:spPr>
              <a:xfrm rot="-5400000">
                <a:off x="5789856" y="2696320"/>
                <a:ext cx="71361" cy="102020"/>
              </a:xfrm>
              <a:custGeom>
                <a:avLst/>
                <a:gdLst>
                  <a:gd name="connsiteX0" fmla="*/ -42 w 71361"/>
                  <a:gd name="connsiteY0" fmla="*/ 685 h 102020"/>
                  <a:gd name="connsiteX1" fmla="*/ 71319 w 71361"/>
                  <a:gd name="connsiteY1" fmla="*/ 685 h 102020"/>
                  <a:gd name="connsiteX2" fmla="*/ 35638 w 71361"/>
                  <a:gd name="connsiteY2" fmla="*/ 102705 h 10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1361" h="102020">
                    <a:moveTo>
                      <a:pt x="-42" y="685"/>
                    </a:moveTo>
                    <a:lnTo>
                      <a:pt x="71319" y="685"/>
                    </a:lnTo>
                    <a:lnTo>
                      <a:pt x="35638" y="102705"/>
                    </a:lnTo>
                    <a:close/>
                  </a:path>
                </a:pathLst>
              </a:custGeom>
              <a:solidFill>
                <a:srgbClr val="000000"/>
              </a:solidFill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1" name="Textfeld 100">
                <a:extLst>
                  <a:ext uri="{FF2B5EF4-FFF2-40B4-BE49-F238E27FC236}">
                    <a16:creationId xmlns:a16="http://schemas.microsoft.com/office/drawing/2014/main" id="{65273C4B-30DE-4574-903B-71B05EEE9115}"/>
                  </a:ext>
                </a:extLst>
              </p:cNvPr>
              <p:cNvSpPr txBox="1"/>
              <p:nvPr/>
            </p:nvSpPr>
            <p:spPr>
              <a:xfrm>
                <a:off x="5010258" y="2534164"/>
                <a:ext cx="376575" cy="203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0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P46</a:t>
                </a:r>
              </a:p>
            </p:txBody>
          </p:sp>
        </p:grpSp>
        <p:grpSp>
          <p:nvGrpSpPr>
            <p:cNvPr id="102" name="Grafik 4">
              <a:extLst>
                <a:ext uri="{FF2B5EF4-FFF2-40B4-BE49-F238E27FC236}">
                  <a16:creationId xmlns:a16="http://schemas.microsoft.com/office/drawing/2014/main" id="{E7AC947D-88FB-46C6-A494-A3CBBD88A761}"/>
                </a:ext>
              </a:extLst>
            </p:cNvPr>
            <p:cNvGrpSpPr/>
            <p:nvPr/>
          </p:nvGrpSpPr>
          <p:grpSpPr>
            <a:xfrm>
              <a:off x="6091929" y="2087433"/>
              <a:ext cx="907308" cy="408080"/>
              <a:chOff x="6091929" y="2087433"/>
              <a:chExt cx="907308" cy="408080"/>
            </a:xfrm>
          </p:grpSpPr>
          <p:sp>
            <p:nvSpPr>
              <p:cNvPr id="103" name="Freihandform: Form 102">
                <a:extLst>
                  <a:ext uri="{FF2B5EF4-FFF2-40B4-BE49-F238E27FC236}">
                    <a16:creationId xmlns:a16="http://schemas.microsoft.com/office/drawing/2014/main" id="{BA44DCEB-6147-49FE-83F6-B50409B14156}"/>
                  </a:ext>
                </a:extLst>
              </p:cNvPr>
              <p:cNvSpPr/>
              <p:nvPr/>
            </p:nvSpPr>
            <p:spPr>
              <a:xfrm>
                <a:off x="6091929" y="2087433"/>
                <a:ext cx="907308" cy="408080"/>
              </a:xfrm>
              <a:custGeom>
                <a:avLst/>
                <a:gdLst>
                  <a:gd name="connsiteX0" fmla="*/ 907283 w 907308"/>
                  <a:gd name="connsiteY0" fmla="*/ 674 h 408080"/>
                  <a:gd name="connsiteX1" fmla="*/ 907283 w 907308"/>
                  <a:gd name="connsiteY1" fmla="*/ 408754 h 408080"/>
                  <a:gd name="connsiteX2" fmla="*/ -26 w 907308"/>
                  <a:gd name="connsiteY2" fmla="*/ 408754 h 408080"/>
                  <a:gd name="connsiteX3" fmla="*/ -26 w 907308"/>
                  <a:gd name="connsiteY3" fmla="*/ 674 h 40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7308" h="408080">
                    <a:moveTo>
                      <a:pt x="907283" y="674"/>
                    </a:moveTo>
                    <a:lnTo>
                      <a:pt x="907283" y="408754"/>
                    </a:lnTo>
                    <a:lnTo>
                      <a:pt x="-26" y="408754"/>
                    </a:lnTo>
                    <a:lnTo>
                      <a:pt x="-26" y="674"/>
                    </a:lnTo>
                    <a:close/>
                  </a:path>
                </a:pathLst>
              </a:custGeom>
              <a:solidFill>
                <a:srgbClr val="D3D3D3"/>
              </a:solidFill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4" name="Textfeld 103">
                <a:extLst>
                  <a:ext uri="{FF2B5EF4-FFF2-40B4-BE49-F238E27FC236}">
                    <a16:creationId xmlns:a16="http://schemas.microsoft.com/office/drawing/2014/main" id="{F72A0BAA-87F3-4ADE-B25A-1D87B475DF2B}"/>
                  </a:ext>
                </a:extLst>
              </p:cNvPr>
              <p:cNvSpPr txBox="1"/>
              <p:nvPr/>
            </p:nvSpPr>
            <p:spPr>
              <a:xfrm>
                <a:off x="6392976" y="2070279"/>
                <a:ext cx="274630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  <p:sp>
            <p:nvSpPr>
              <p:cNvPr id="105" name="Freihandform: Form 104">
                <a:extLst>
                  <a:ext uri="{FF2B5EF4-FFF2-40B4-BE49-F238E27FC236}">
                    <a16:creationId xmlns:a16="http://schemas.microsoft.com/office/drawing/2014/main" id="{911F78C1-A85D-41E4-9E81-A2B6BFB790BB}"/>
                  </a:ext>
                </a:extLst>
              </p:cNvPr>
              <p:cNvSpPr/>
              <p:nvPr/>
            </p:nvSpPr>
            <p:spPr>
              <a:xfrm>
                <a:off x="6091929" y="2291473"/>
                <a:ext cx="907308" cy="10202"/>
              </a:xfrm>
              <a:custGeom>
                <a:avLst/>
                <a:gdLst>
                  <a:gd name="connsiteX0" fmla="*/ -26 w 907308"/>
                  <a:gd name="connsiteY0" fmla="*/ 674 h 10202"/>
                  <a:gd name="connsiteX1" fmla="*/ 907283 w 907308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7308" h="10202">
                    <a:moveTo>
                      <a:pt x="-26" y="674"/>
                    </a:moveTo>
                    <a:lnTo>
                      <a:pt x="907283" y="674"/>
                    </a:lnTo>
                  </a:path>
                </a:pathLst>
              </a:custGeom>
              <a:noFill/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6" name="Textfeld 105">
                <a:extLst>
                  <a:ext uri="{FF2B5EF4-FFF2-40B4-BE49-F238E27FC236}">
                    <a16:creationId xmlns:a16="http://schemas.microsoft.com/office/drawing/2014/main" id="{AD7A5FE6-A1FB-4CEE-B3C9-A795DC989310}"/>
                  </a:ext>
                </a:extLst>
              </p:cNvPr>
              <p:cNvSpPr txBox="1"/>
              <p:nvPr/>
            </p:nvSpPr>
            <p:spPr>
              <a:xfrm>
                <a:off x="6082045" y="2274319"/>
                <a:ext cx="835326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7 Neighbours</a:t>
                </a:r>
              </a:p>
            </p:txBody>
          </p:sp>
        </p:grpSp>
        <p:grpSp>
          <p:nvGrpSpPr>
            <p:cNvPr id="107" name="Grafik 4">
              <a:extLst>
                <a:ext uri="{FF2B5EF4-FFF2-40B4-BE49-F238E27FC236}">
                  <a16:creationId xmlns:a16="http://schemas.microsoft.com/office/drawing/2014/main" id="{8D65830B-93CB-4CEF-B368-9F4EC5B001BE}"/>
                </a:ext>
              </a:extLst>
            </p:cNvPr>
            <p:cNvGrpSpPr/>
            <p:nvPr/>
          </p:nvGrpSpPr>
          <p:grpSpPr>
            <a:xfrm>
              <a:off x="4718223" y="2260867"/>
              <a:ext cx="1372788" cy="137727"/>
              <a:chOff x="4718223" y="2260867"/>
              <a:chExt cx="1372788" cy="137727"/>
            </a:xfrm>
          </p:grpSpPr>
          <p:sp>
            <p:nvSpPr>
              <p:cNvPr id="108" name="Freihandform: Form 107">
                <a:extLst>
                  <a:ext uri="{FF2B5EF4-FFF2-40B4-BE49-F238E27FC236}">
                    <a16:creationId xmlns:a16="http://schemas.microsoft.com/office/drawing/2014/main" id="{34F41AA1-F91E-4775-92CC-B329B7AAD526}"/>
                  </a:ext>
                </a:extLst>
              </p:cNvPr>
              <p:cNvSpPr/>
              <p:nvPr/>
            </p:nvSpPr>
            <p:spPr>
              <a:xfrm>
                <a:off x="4718223" y="2296574"/>
                <a:ext cx="1270843" cy="10202"/>
              </a:xfrm>
              <a:custGeom>
                <a:avLst/>
                <a:gdLst>
                  <a:gd name="connsiteX0" fmla="*/ -26 w 1270843"/>
                  <a:gd name="connsiteY0" fmla="*/ 674 h 10202"/>
                  <a:gd name="connsiteX1" fmla="*/ 1270818 w 1270843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843" h="10202">
                    <a:moveTo>
                      <a:pt x="-26" y="674"/>
                    </a:moveTo>
                    <a:cubicBezTo>
                      <a:pt x="-26" y="674"/>
                      <a:pt x="1270818" y="674"/>
                      <a:pt x="1270818" y="674"/>
                    </a:cubicBezTo>
                  </a:path>
                </a:pathLst>
              </a:custGeom>
              <a:noFill/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9" name="Freihandform: Form 108">
                <a:extLst>
                  <a:ext uri="{FF2B5EF4-FFF2-40B4-BE49-F238E27FC236}">
                    <a16:creationId xmlns:a16="http://schemas.microsoft.com/office/drawing/2014/main" id="{4D5FC772-E4FE-41C7-9254-C35FF40F3210}"/>
                  </a:ext>
                </a:extLst>
              </p:cNvPr>
              <p:cNvSpPr/>
              <p:nvPr/>
            </p:nvSpPr>
            <p:spPr>
              <a:xfrm>
                <a:off x="5989067" y="2260867"/>
                <a:ext cx="101944" cy="71414"/>
              </a:xfrm>
              <a:custGeom>
                <a:avLst/>
                <a:gdLst>
                  <a:gd name="connsiteX0" fmla="*/ -26 w 101944"/>
                  <a:gd name="connsiteY0" fmla="*/ 72088 h 71414"/>
                  <a:gd name="connsiteX1" fmla="*/ -26 w 101944"/>
                  <a:gd name="connsiteY1" fmla="*/ 674 h 71414"/>
                  <a:gd name="connsiteX2" fmla="*/ 101919 w 101944"/>
                  <a:gd name="connsiteY2" fmla="*/ 36381 h 71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1944" h="71414">
                    <a:moveTo>
                      <a:pt x="-26" y="72088"/>
                    </a:moveTo>
                    <a:lnTo>
                      <a:pt x="-26" y="674"/>
                    </a:lnTo>
                    <a:lnTo>
                      <a:pt x="101919" y="36381"/>
                    </a:lnTo>
                    <a:close/>
                  </a:path>
                </a:pathLst>
              </a:custGeom>
              <a:solidFill>
                <a:srgbClr val="000000"/>
              </a:solidFill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0" name="Textfeld 109">
                <a:extLst>
                  <a:ext uri="{FF2B5EF4-FFF2-40B4-BE49-F238E27FC236}">
                    <a16:creationId xmlns:a16="http://schemas.microsoft.com/office/drawing/2014/main" id="{73090D48-3596-4B16-88DC-B0EAA794A56D}"/>
                  </a:ext>
                </a:extLst>
              </p:cNvPr>
              <p:cNvSpPr txBox="1"/>
              <p:nvPr/>
            </p:nvSpPr>
            <p:spPr>
              <a:xfrm>
                <a:off x="5165357" y="2240652"/>
                <a:ext cx="274630" cy="203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0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</p:grpSp>
        <p:grpSp>
          <p:nvGrpSpPr>
            <p:cNvPr id="111" name="Grafik 4">
              <a:extLst>
                <a:ext uri="{FF2B5EF4-FFF2-40B4-BE49-F238E27FC236}">
                  <a16:creationId xmlns:a16="http://schemas.microsoft.com/office/drawing/2014/main" id="{06C5C545-70C0-4FF6-A300-D93A5A431144}"/>
                </a:ext>
              </a:extLst>
            </p:cNvPr>
            <p:cNvGrpSpPr/>
            <p:nvPr/>
          </p:nvGrpSpPr>
          <p:grpSpPr>
            <a:xfrm>
              <a:off x="11066835" y="1424302"/>
              <a:ext cx="907308" cy="408080"/>
              <a:chOff x="11066835" y="1424302"/>
              <a:chExt cx="907308" cy="408080"/>
            </a:xfrm>
          </p:grpSpPr>
          <p:sp>
            <p:nvSpPr>
              <p:cNvPr id="112" name="Freihandform: Form 111">
                <a:extLst>
                  <a:ext uri="{FF2B5EF4-FFF2-40B4-BE49-F238E27FC236}">
                    <a16:creationId xmlns:a16="http://schemas.microsoft.com/office/drawing/2014/main" id="{487BAE21-436A-4AB8-977D-07D738ED5BDE}"/>
                  </a:ext>
                </a:extLst>
              </p:cNvPr>
              <p:cNvSpPr/>
              <p:nvPr/>
            </p:nvSpPr>
            <p:spPr>
              <a:xfrm>
                <a:off x="11066835" y="1424302"/>
                <a:ext cx="907308" cy="408080"/>
              </a:xfrm>
              <a:custGeom>
                <a:avLst/>
                <a:gdLst>
                  <a:gd name="connsiteX0" fmla="*/ 907283 w 907308"/>
                  <a:gd name="connsiteY0" fmla="*/ 674 h 408080"/>
                  <a:gd name="connsiteX1" fmla="*/ 907283 w 907308"/>
                  <a:gd name="connsiteY1" fmla="*/ 408754 h 408080"/>
                  <a:gd name="connsiteX2" fmla="*/ -26 w 907308"/>
                  <a:gd name="connsiteY2" fmla="*/ 408754 h 408080"/>
                  <a:gd name="connsiteX3" fmla="*/ -26 w 907308"/>
                  <a:gd name="connsiteY3" fmla="*/ 674 h 40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7308" h="408080">
                    <a:moveTo>
                      <a:pt x="907283" y="674"/>
                    </a:moveTo>
                    <a:lnTo>
                      <a:pt x="907283" y="408754"/>
                    </a:lnTo>
                    <a:lnTo>
                      <a:pt x="-26" y="408754"/>
                    </a:lnTo>
                    <a:lnTo>
                      <a:pt x="-26" y="674"/>
                    </a:lnTo>
                    <a:close/>
                  </a:path>
                </a:pathLst>
              </a:custGeom>
              <a:solidFill>
                <a:srgbClr val="D3D3D3"/>
              </a:solidFill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3" name="Textfeld 112">
                <a:extLst>
                  <a:ext uri="{FF2B5EF4-FFF2-40B4-BE49-F238E27FC236}">
                    <a16:creationId xmlns:a16="http://schemas.microsoft.com/office/drawing/2014/main" id="{732FD9F9-630B-4A29-928F-D7F024851FD9}"/>
                  </a:ext>
                </a:extLst>
              </p:cNvPr>
              <p:cNvSpPr txBox="1"/>
              <p:nvPr/>
            </p:nvSpPr>
            <p:spPr>
              <a:xfrm>
                <a:off x="11367883" y="1407147"/>
                <a:ext cx="274630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  <p:sp>
            <p:nvSpPr>
              <p:cNvPr id="114" name="Freihandform: Form 113">
                <a:extLst>
                  <a:ext uri="{FF2B5EF4-FFF2-40B4-BE49-F238E27FC236}">
                    <a16:creationId xmlns:a16="http://schemas.microsoft.com/office/drawing/2014/main" id="{025D9841-00C2-4836-816D-D6EFBD493E67}"/>
                  </a:ext>
                </a:extLst>
              </p:cNvPr>
              <p:cNvSpPr/>
              <p:nvPr/>
            </p:nvSpPr>
            <p:spPr>
              <a:xfrm>
                <a:off x="11066835" y="1628342"/>
                <a:ext cx="907308" cy="10202"/>
              </a:xfrm>
              <a:custGeom>
                <a:avLst/>
                <a:gdLst>
                  <a:gd name="connsiteX0" fmla="*/ -26 w 907308"/>
                  <a:gd name="connsiteY0" fmla="*/ 674 h 10202"/>
                  <a:gd name="connsiteX1" fmla="*/ 907283 w 907308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7308" h="10202">
                    <a:moveTo>
                      <a:pt x="-26" y="674"/>
                    </a:moveTo>
                    <a:lnTo>
                      <a:pt x="907283" y="674"/>
                    </a:lnTo>
                  </a:path>
                </a:pathLst>
              </a:custGeom>
              <a:noFill/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5" name="Textfeld 114">
                <a:extLst>
                  <a:ext uri="{FF2B5EF4-FFF2-40B4-BE49-F238E27FC236}">
                    <a16:creationId xmlns:a16="http://schemas.microsoft.com/office/drawing/2014/main" id="{DE834D11-B4CC-419A-BE2D-A7FC248DAD67}"/>
                  </a:ext>
                </a:extLst>
              </p:cNvPr>
              <p:cNvSpPr txBox="1"/>
              <p:nvPr/>
            </p:nvSpPr>
            <p:spPr>
              <a:xfrm>
                <a:off x="11056951" y="1611188"/>
                <a:ext cx="835326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4 Neighbours</a:t>
                </a:r>
              </a:p>
            </p:txBody>
          </p:sp>
        </p:grpSp>
        <p:grpSp>
          <p:nvGrpSpPr>
            <p:cNvPr id="116" name="Grafik 4">
              <a:extLst>
                <a:ext uri="{FF2B5EF4-FFF2-40B4-BE49-F238E27FC236}">
                  <a16:creationId xmlns:a16="http://schemas.microsoft.com/office/drawing/2014/main" id="{3FC887EC-908A-46F5-83F9-F3FEBA02B905}"/>
                </a:ext>
              </a:extLst>
            </p:cNvPr>
            <p:cNvGrpSpPr/>
            <p:nvPr/>
          </p:nvGrpSpPr>
          <p:grpSpPr>
            <a:xfrm>
              <a:off x="9759189" y="1592635"/>
              <a:ext cx="1304587" cy="137727"/>
              <a:chOff x="9759189" y="1592635"/>
              <a:chExt cx="1304587" cy="137727"/>
            </a:xfrm>
          </p:grpSpPr>
          <p:sp>
            <p:nvSpPr>
              <p:cNvPr id="117" name="Freihandform: Form 116">
                <a:extLst>
                  <a:ext uri="{FF2B5EF4-FFF2-40B4-BE49-F238E27FC236}">
                    <a16:creationId xmlns:a16="http://schemas.microsoft.com/office/drawing/2014/main" id="{DAAB0A29-F472-4B2F-9B46-1DC75F18CDBC}"/>
                  </a:ext>
                </a:extLst>
              </p:cNvPr>
              <p:cNvSpPr/>
              <p:nvPr/>
            </p:nvSpPr>
            <p:spPr>
              <a:xfrm>
                <a:off x="9759189" y="1628342"/>
                <a:ext cx="1202643" cy="10202"/>
              </a:xfrm>
              <a:custGeom>
                <a:avLst/>
                <a:gdLst>
                  <a:gd name="connsiteX0" fmla="*/ -26 w 1202643"/>
                  <a:gd name="connsiteY0" fmla="*/ 674 h 10202"/>
                  <a:gd name="connsiteX1" fmla="*/ 1202617 w 1202643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02643" h="10202">
                    <a:moveTo>
                      <a:pt x="-26" y="674"/>
                    </a:moveTo>
                    <a:cubicBezTo>
                      <a:pt x="-26" y="674"/>
                      <a:pt x="1202617" y="674"/>
                      <a:pt x="1202617" y="674"/>
                    </a:cubicBezTo>
                  </a:path>
                </a:pathLst>
              </a:custGeom>
              <a:noFill/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8" name="Freihandform: Form 117">
                <a:extLst>
                  <a:ext uri="{FF2B5EF4-FFF2-40B4-BE49-F238E27FC236}">
                    <a16:creationId xmlns:a16="http://schemas.microsoft.com/office/drawing/2014/main" id="{1980D57F-399B-4D08-8D72-5068CF6C62B4}"/>
                  </a:ext>
                </a:extLst>
              </p:cNvPr>
              <p:cNvSpPr/>
              <p:nvPr/>
            </p:nvSpPr>
            <p:spPr>
              <a:xfrm>
                <a:off x="10961832" y="1592635"/>
                <a:ext cx="101944" cy="71414"/>
              </a:xfrm>
              <a:custGeom>
                <a:avLst/>
                <a:gdLst>
                  <a:gd name="connsiteX0" fmla="*/ -26 w 101944"/>
                  <a:gd name="connsiteY0" fmla="*/ 72088 h 71414"/>
                  <a:gd name="connsiteX1" fmla="*/ -26 w 101944"/>
                  <a:gd name="connsiteY1" fmla="*/ 674 h 71414"/>
                  <a:gd name="connsiteX2" fmla="*/ 101919 w 101944"/>
                  <a:gd name="connsiteY2" fmla="*/ 36381 h 71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1944" h="71414">
                    <a:moveTo>
                      <a:pt x="-26" y="72088"/>
                    </a:moveTo>
                    <a:lnTo>
                      <a:pt x="-26" y="674"/>
                    </a:lnTo>
                    <a:lnTo>
                      <a:pt x="101919" y="36381"/>
                    </a:lnTo>
                    <a:close/>
                  </a:path>
                </a:pathLst>
              </a:custGeom>
              <a:solidFill>
                <a:srgbClr val="000000"/>
              </a:solidFill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9" name="Textfeld 118">
                <a:extLst>
                  <a:ext uri="{FF2B5EF4-FFF2-40B4-BE49-F238E27FC236}">
                    <a16:creationId xmlns:a16="http://schemas.microsoft.com/office/drawing/2014/main" id="{29AE1CC8-7BF7-4610-AB0B-09A172B5CC1E}"/>
                  </a:ext>
                </a:extLst>
              </p:cNvPr>
              <p:cNvSpPr txBox="1"/>
              <p:nvPr/>
            </p:nvSpPr>
            <p:spPr>
              <a:xfrm>
                <a:off x="10172274" y="1572420"/>
                <a:ext cx="274630" cy="203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0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</p:grpSp>
        <p:grpSp>
          <p:nvGrpSpPr>
            <p:cNvPr id="120" name="Grafik 4">
              <a:extLst>
                <a:ext uri="{FF2B5EF4-FFF2-40B4-BE49-F238E27FC236}">
                  <a16:creationId xmlns:a16="http://schemas.microsoft.com/office/drawing/2014/main" id="{EF028840-1C04-4646-909C-CA2119E65B22}"/>
                </a:ext>
              </a:extLst>
            </p:cNvPr>
            <p:cNvGrpSpPr/>
            <p:nvPr/>
          </p:nvGrpSpPr>
          <p:grpSpPr>
            <a:xfrm>
              <a:off x="3101521" y="1844663"/>
              <a:ext cx="8987851" cy="4376696"/>
              <a:chOff x="3101521" y="1844663"/>
              <a:chExt cx="8987851" cy="4376696"/>
            </a:xfrm>
          </p:grpSpPr>
          <p:grpSp>
            <p:nvGrpSpPr>
              <p:cNvPr id="121" name="Grafik 4">
                <a:extLst>
                  <a:ext uri="{FF2B5EF4-FFF2-40B4-BE49-F238E27FC236}">
                    <a16:creationId xmlns:a16="http://schemas.microsoft.com/office/drawing/2014/main" id="{1E0009D5-5403-4520-9B93-67E3835C6D82}"/>
                  </a:ext>
                </a:extLst>
              </p:cNvPr>
              <p:cNvGrpSpPr/>
              <p:nvPr/>
            </p:nvGrpSpPr>
            <p:grpSpPr>
              <a:xfrm>
                <a:off x="9836392" y="3538232"/>
                <a:ext cx="2252980" cy="2672928"/>
                <a:chOff x="9836392" y="3538232"/>
                <a:chExt cx="2252980" cy="2672928"/>
              </a:xfrm>
            </p:grpSpPr>
            <p:sp>
              <p:nvSpPr>
                <p:cNvPr id="122" name="Freihandform: Form 121">
                  <a:extLst>
                    <a:ext uri="{FF2B5EF4-FFF2-40B4-BE49-F238E27FC236}">
                      <a16:creationId xmlns:a16="http://schemas.microsoft.com/office/drawing/2014/main" id="{8AFB71F3-033F-4382-A76A-29C425616127}"/>
                    </a:ext>
                  </a:extLst>
                </p:cNvPr>
                <p:cNvSpPr/>
                <p:nvPr/>
              </p:nvSpPr>
              <p:spPr>
                <a:xfrm>
                  <a:off x="9836392" y="3538232"/>
                  <a:ext cx="407779" cy="224444"/>
                </a:xfrm>
                <a:custGeom>
                  <a:avLst/>
                  <a:gdLst>
                    <a:gd name="connsiteX0" fmla="*/ 408430 w 407779"/>
                    <a:gd name="connsiteY0" fmla="*/ 553 h 224444"/>
                    <a:gd name="connsiteX1" fmla="*/ 408430 w 407779"/>
                    <a:gd name="connsiteY1" fmla="*/ 224997 h 224444"/>
                    <a:gd name="connsiteX2" fmla="*/ 651 w 407779"/>
                    <a:gd name="connsiteY2" fmla="*/ 224997 h 224444"/>
                    <a:gd name="connsiteX3" fmla="*/ 651 w 407779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779" h="224444">
                      <a:moveTo>
                        <a:pt x="408430" y="553"/>
                      </a:moveTo>
                      <a:lnTo>
                        <a:pt x="408430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3" name="Textfeld 122">
                  <a:extLst>
                    <a:ext uri="{FF2B5EF4-FFF2-40B4-BE49-F238E27FC236}">
                      <a16:creationId xmlns:a16="http://schemas.microsoft.com/office/drawing/2014/main" id="{27CD904D-91BF-4182-AC8F-67A84216C65B}"/>
                    </a:ext>
                  </a:extLst>
                </p:cNvPr>
                <p:cNvSpPr txBox="1"/>
                <p:nvPr/>
              </p:nvSpPr>
              <p:spPr>
                <a:xfrm>
                  <a:off x="9795924" y="3531279"/>
                  <a:ext cx="274630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...</a:t>
                  </a:r>
                </a:p>
              </p:txBody>
            </p:sp>
            <p:sp>
              <p:nvSpPr>
                <p:cNvPr id="124" name="Freihandform: Form 123">
                  <a:extLst>
                    <a:ext uri="{FF2B5EF4-FFF2-40B4-BE49-F238E27FC236}">
                      <a16:creationId xmlns:a16="http://schemas.microsoft.com/office/drawing/2014/main" id="{F65D2CE8-ABF0-4D9F-A0E4-3D183E99F323}"/>
                    </a:ext>
                  </a:extLst>
                </p:cNvPr>
                <p:cNvSpPr/>
                <p:nvPr/>
              </p:nvSpPr>
              <p:spPr>
                <a:xfrm>
                  <a:off x="10264560" y="3538232"/>
                  <a:ext cx="1824811" cy="224444"/>
                </a:xfrm>
                <a:custGeom>
                  <a:avLst/>
                  <a:gdLst>
                    <a:gd name="connsiteX0" fmla="*/ 1825463 w 1824811"/>
                    <a:gd name="connsiteY0" fmla="*/ 553 h 224444"/>
                    <a:gd name="connsiteX1" fmla="*/ 1825463 w 1824811"/>
                    <a:gd name="connsiteY1" fmla="*/ 224997 h 224444"/>
                    <a:gd name="connsiteX2" fmla="*/ 651 w 1824811"/>
                    <a:gd name="connsiteY2" fmla="*/ 224997 h 224444"/>
                    <a:gd name="connsiteX3" fmla="*/ 651 w 1824811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4811" h="224444">
                      <a:moveTo>
                        <a:pt x="1825463" y="553"/>
                      </a:moveTo>
                      <a:lnTo>
                        <a:pt x="1825463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5" name="Textfeld 124">
                  <a:extLst>
                    <a:ext uri="{FF2B5EF4-FFF2-40B4-BE49-F238E27FC236}">
                      <a16:creationId xmlns:a16="http://schemas.microsoft.com/office/drawing/2014/main" id="{9204DC6B-8229-47BA-B1B9-77A250C7C47B}"/>
                    </a:ext>
                  </a:extLst>
                </p:cNvPr>
                <p:cNvSpPr txBox="1"/>
                <p:nvPr/>
              </p:nvSpPr>
              <p:spPr>
                <a:xfrm>
                  <a:off x="10224093" y="3531279"/>
                  <a:ext cx="1630496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too many neighbours to draw</a:t>
                  </a:r>
                </a:p>
              </p:txBody>
            </p:sp>
            <p:sp>
              <p:nvSpPr>
                <p:cNvPr id="126" name="Freihandform: Form 125">
                  <a:extLst>
                    <a:ext uri="{FF2B5EF4-FFF2-40B4-BE49-F238E27FC236}">
                      <a16:creationId xmlns:a16="http://schemas.microsoft.com/office/drawing/2014/main" id="{C951B310-1761-4A15-8BD2-28E3873A9825}"/>
                    </a:ext>
                  </a:extLst>
                </p:cNvPr>
                <p:cNvSpPr/>
                <p:nvPr/>
              </p:nvSpPr>
              <p:spPr>
                <a:xfrm>
                  <a:off x="9836392" y="3783080"/>
                  <a:ext cx="407779" cy="224444"/>
                </a:xfrm>
                <a:custGeom>
                  <a:avLst/>
                  <a:gdLst>
                    <a:gd name="connsiteX0" fmla="*/ 408430 w 407779"/>
                    <a:gd name="connsiteY0" fmla="*/ 553 h 224444"/>
                    <a:gd name="connsiteX1" fmla="*/ 408430 w 407779"/>
                    <a:gd name="connsiteY1" fmla="*/ 224997 h 224444"/>
                    <a:gd name="connsiteX2" fmla="*/ 651 w 407779"/>
                    <a:gd name="connsiteY2" fmla="*/ 224997 h 224444"/>
                    <a:gd name="connsiteX3" fmla="*/ 651 w 407779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779" h="224444">
                      <a:moveTo>
                        <a:pt x="408430" y="553"/>
                      </a:moveTo>
                      <a:lnTo>
                        <a:pt x="408430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7" name="Textfeld 126">
                  <a:extLst>
                    <a:ext uri="{FF2B5EF4-FFF2-40B4-BE49-F238E27FC236}">
                      <a16:creationId xmlns:a16="http://schemas.microsoft.com/office/drawing/2014/main" id="{06B73AA8-5DDB-4372-9D8A-3F5AD4CA4C65}"/>
                    </a:ext>
                  </a:extLst>
                </p:cNvPr>
                <p:cNvSpPr txBox="1"/>
                <p:nvPr/>
              </p:nvSpPr>
              <p:spPr>
                <a:xfrm>
                  <a:off x="9795924" y="3776128"/>
                  <a:ext cx="305213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P2</a:t>
                  </a:r>
                </a:p>
              </p:txBody>
            </p:sp>
            <p:sp>
              <p:nvSpPr>
                <p:cNvPr id="128" name="Freihandform: Form 127">
                  <a:extLst>
                    <a:ext uri="{FF2B5EF4-FFF2-40B4-BE49-F238E27FC236}">
                      <a16:creationId xmlns:a16="http://schemas.microsoft.com/office/drawing/2014/main" id="{EAC80FAC-BC54-446C-BEE2-6C67487FB462}"/>
                    </a:ext>
                  </a:extLst>
                </p:cNvPr>
                <p:cNvSpPr/>
                <p:nvPr/>
              </p:nvSpPr>
              <p:spPr>
                <a:xfrm>
                  <a:off x="10264560" y="3783080"/>
                  <a:ext cx="1824811" cy="224444"/>
                </a:xfrm>
                <a:custGeom>
                  <a:avLst/>
                  <a:gdLst>
                    <a:gd name="connsiteX0" fmla="*/ 1825463 w 1824811"/>
                    <a:gd name="connsiteY0" fmla="*/ 553 h 224444"/>
                    <a:gd name="connsiteX1" fmla="*/ 1825463 w 1824811"/>
                    <a:gd name="connsiteY1" fmla="*/ 224997 h 224444"/>
                    <a:gd name="connsiteX2" fmla="*/ 651 w 1824811"/>
                    <a:gd name="connsiteY2" fmla="*/ 224997 h 224444"/>
                    <a:gd name="connsiteX3" fmla="*/ 651 w 1824811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4811" h="224444">
                      <a:moveTo>
                        <a:pt x="1825463" y="553"/>
                      </a:moveTo>
                      <a:lnTo>
                        <a:pt x="1825463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9" name="Textfeld 128">
                  <a:extLst>
                    <a:ext uri="{FF2B5EF4-FFF2-40B4-BE49-F238E27FC236}">
                      <a16:creationId xmlns:a16="http://schemas.microsoft.com/office/drawing/2014/main" id="{45353D9E-D342-430A-8AD3-7CD290112329}"/>
                    </a:ext>
                  </a:extLst>
                </p:cNvPr>
                <p:cNvSpPr txBox="1"/>
                <p:nvPr/>
              </p:nvSpPr>
              <p:spPr>
                <a:xfrm>
                  <a:off x="10224093" y="3776128"/>
                  <a:ext cx="611048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has type</a:t>
                  </a:r>
                </a:p>
              </p:txBody>
            </p:sp>
            <p:sp>
              <p:nvSpPr>
                <p:cNvPr id="130" name="Freihandform: Form 129">
                  <a:extLst>
                    <a:ext uri="{FF2B5EF4-FFF2-40B4-BE49-F238E27FC236}">
                      <a16:creationId xmlns:a16="http://schemas.microsoft.com/office/drawing/2014/main" id="{B5C9E376-AE43-46D0-9BC4-37C1E6F9C1A2}"/>
                    </a:ext>
                  </a:extLst>
                </p:cNvPr>
                <p:cNvSpPr/>
                <p:nvPr/>
              </p:nvSpPr>
              <p:spPr>
                <a:xfrm>
                  <a:off x="9836392" y="4027928"/>
                  <a:ext cx="407779" cy="224444"/>
                </a:xfrm>
                <a:custGeom>
                  <a:avLst/>
                  <a:gdLst>
                    <a:gd name="connsiteX0" fmla="*/ 408430 w 407779"/>
                    <a:gd name="connsiteY0" fmla="*/ 553 h 224444"/>
                    <a:gd name="connsiteX1" fmla="*/ 408430 w 407779"/>
                    <a:gd name="connsiteY1" fmla="*/ 224997 h 224444"/>
                    <a:gd name="connsiteX2" fmla="*/ 651 w 407779"/>
                    <a:gd name="connsiteY2" fmla="*/ 224997 h 224444"/>
                    <a:gd name="connsiteX3" fmla="*/ 651 w 407779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779" h="224444">
                      <a:moveTo>
                        <a:pt x="408430" y="553"/>
                      </a:moveTo>
                      <a:lnTo>
                        <a:pt x="408430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31" name="Textfeld 130">
                  <a:extLst>
                    <a:ext uri="{FF2B5EF4-FFF2-40B4-BE49-F238E27FC236}">
                      <a16:creationId xmlns:a16="http://schemas.microsoft.com/office/drawing/2014/main" id="{14256900-6DF7-4A4F-A57C-FA6A6A614A5B}"/>
                    </a:ext>
                  </a:extLst>
                </p:cNvPr>
                <p:cNvSpPr txBox="1"/>
                <p:nvPr/>
              </p:nvSpPr>
              <p:spPr>
                <a:xfrm>
                  <a:off x="9795924" y="4020976"/>
                  <a:ext cx="366380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P22</a:t>
                  </a:r>
                </a:p>
              </p:txBody>
            </p:sp>
            <p:sp>
              <p:nvSpPr>
                <p:cNvPr id="132" name="Freihandform: Form 131">
                  <a:extLst>
                    <a:ext uri="{FF2B5EF4-FFF2-40B4-BE49-F238E27FC236}">
                      <a16:creationId xmlns:a16="http://schemas.microsoft.com/office/drawing/2014/main" id="{AC187364-B560-41F9-BBCB-9453CAFFEFE3}"/>
                    </a:ext>
                  </a:extLst>
                </p:cNvPr>
                <p:cNvSpPr/>
                <p:nvPr/>
              </p:nvSpPr>
              <p:spPr>
                <a:xfrm>
                  <a:off x="10264560" y="4027928"/>
                  <a:ext cx="1824811" cy="224444"/>
                </a:xfrm>
                <a:custGeom>
                  <a:avLst/>
                  <a:gdLst>
                    <a:gd name="connsiteX0" fmla="*/ 1825463 w 1824811"/>
                    <a:gd name="connsiteY0" fmla="*/ 553 h 224444"/>
                    <a:gd name="connsiteX1" fmla="*/ 1825463 w 1824811"/>
                    <a:gd name="connsiteY1" fmla="*/ 224997 h 224444"/>
                    <a:gd name="connsiteX2" fmla="*/ 651 w 1824811"/>
                    <a:gd name="connsiteY2" fmla="*/ 224997 h 224444"/>
                    <a:gd name="connsiteX3" fmla="*/ 651 w 1824811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4811" h="224444">
                      <a:moveTo>
                        <a:pt x="1825463" y="553"/>
                      </a:moveTo>
                      <a:lnTo>
                        <a:pt x="1825463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33" name="Textfeld 132">
                  <a:extLst>
                    <a:ext uri="{FF2B5EF4-FFF2-40B4-BE49-F238E27FC236}">
                      <a16:creationId xmlns:a16="http://schemas.microsoft.com/office/drawing/2014/main" id="{A1C7EF0A-C579-4CBC-8636-E6A4C40FC6A8}"/>
                    </a:ext>
                  </a:extLst>
                </p:cNvPr>
                <p:cNvSpPr txBox="1"/>
                <p:nvPr/>
              </p:nvSpPr>
              <p:spPr>
                <a:xfrm>
                  <a:off x="10224093" y="4020976"/>
                  <a:ext cx="1059605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transferred title to</a:t>
                  </a:r>
                </a:p>
              </p:txBody>
            </p:sp>
            <p:sp>
              <p:nvSpPr>
                <p:cNvPr id="134" name="Freihandform: Form 133">
                  <a:extLst>
                    <a:ext uri="{FF2B5EF4-FFF2-40B4-BE49-F238E27FC236}">
                      <a16:creationId xmlns:a16="http://schemas.microsoft.com/office/drawing/2014/main" id="{9F90B8F3-209C-4359-9F82-650193CA294A}"/>
                    </a:ext>
                  </a:extLst>
                </p:cNvPr>
                <p:cNvSpPr/>
                <p:nvPr/>
              </p:nvSpPr>
              <p:spPr>
                <a:xfrm>
                  <a:off x="9836392" y="4272777"/>
                  <a:ext cx="407779" cy="224444"/>
                </a:xfrm>
                <a:custGeom>
                  <a:avLst/>
                  <a:gdLst>
                    <a:gd name="connsiteX0" fmla="*/ 408430 w 407779"/>
                    <a:gd name="connsiteY0" fmla="*/ 553 h 224444"/>
                    <a:gd name="connsiteX1" fmla="*/ 408430 w 407779"/>
                    <a:gd name="connsiteY1" fmla="*/ 224997 h 224444"/>
                    <a:gd name="connsiteX2" fmla="*/ 651 w 407779"/>
                    <a:gd name="connsiteY2" fmla="*/ 224997 h 224444"/>
                    <a:gd name="connsiteX3" fmla="*/ 651 w 407779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779" h="224444">
                      <a:moveTo>
                        <a:pt x="408430" y="553"/>
                      </a:moveTo>
                      <a:lnTo>
                        <a:pt x="408430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35" name="Textfeld 134">
                  <a:extLst>
                    <a:ext uri="{FF2B5EF4-FFF2-40B4-BE49-F238E27FC236}">
                      <a16:creationId xmlns:a16="http://schemas.microsoft.com/office/drawing/2014/main" id="{7412DD44-9D25-4FDC-9BB7-135D7BBC2F0A}"/>
                    </a:ext>
                  </a:extLst>
                </p:cNvPr>
                <p:cNvSpPr txBox="1"/>
                <p:nvPr/>
              </p:nvSpPr>
              <p:spPr>
                <a:xfrm>
                  <a:off x="9795924" y="4265825"/>
                  <a:ext cx="366380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P23</a:t>
                  </a:r>
                </a:p>
              </p:txBody>
            </p:sp>
            <p:sp>
              <p:nvSpPr>
                <p:cNvPr id="136" name="Freihandform: Form 135">
                  <a:extLst>
                    <a:ext uri="{FF2B5EF4-FFF2-40B4-BE49-F238E27FC236}">
                      <a16:creationId xmlns:a16="http://schemas.microsoft.com/office/drawing/2014/main" id="{99F0146D-7C30-403D-B442-0FEC15911F56}"/>
                    </a:ext>
                  </a:extLst>
                </p:cNvPr>
                <p:cNvSpPr/>
                <p:nvPr/>
              </p:nvSpPr>
              <p:spPr>
                <a:xfrm>
                  <a:off x="10264560" y="4272777"/>
                  <a:ext cx="1824811" cy="224444"/>
                </a:xfrm>
                <a:custGeom>
                  <a:avLst/>
                  <a:gdLst>
                    <a:gd name="connsiteX0" fmla="*/ 1825463 w 1824811"/>
                    <a:gd name="connsiteY0" fmla="*/ 553 h 224444"/>
                    <a:gd name="connsiteX1" fmla="*/ 1825463 w 1824811"/>
                    <a:gd name="connsiteY1" fmla="*/ 224997 h 224444"/>
                    <a:gd name="connsiteX2" fmla="*/ 651 w 1824811"/>
                    <a:gd name="connsiteY2" fmla="*/ 224997 h 224444"/>
                    <a:gd name="connsiteX3" fmla="*/ 651 w 1824811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4811" h="224444">
                      <a:moveTo>
                        <a:pt x="1825463" y="553"/>
                      </a:moveTo>
                      <a:lnTo>
                        <a:pt x="1825463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37" name="Textfeld 136">
                  <a:extLst>
                    <a:ext uri="{FF2B5EF4-FFF2-40B4-BE49-F238E27FC236}">
                      <a16:creationId xmlns:a16="http://schemas.microsoft.com/office/drawing/2014/main" id="{2C4F59CD-F63A-4FFB-9462-E2B540ACDEA6}"/>
                    </a:ext>
                  </a:extLst>
                </p:cNvPr>
                <p:cNvSpPr txBox="1"/>
                <p:nvPr/>
              </p:nvSpPr>
              <p:spPr>
                <a:xfrm>
                  <a:off x="10224093" y="4265825"/>
                  <a:ext cx="1192133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transferred title from</a:t>
                  </a:r>
                </a:p>
              </p:txBody>
            </p:sp>
            <p:sp>
              <p:nvSpPr>
                <p:cNvPr id="138" name="Freihandform: Form 137">
                  <a:extLst>
                    <a:ext uri="{FF2B5EF4-FFF2-40B4-BE49-F238E27FC236}">
                      <a16:creationId xmlns:a16="http://schemas.microsoft.com/office/drawing/2014/main" id="{8AFC6660-0347-4220-BFDE-7E73E3928894}"/>
                    </a:ext>
                  </a:extLst>
                </p:cNvPr>
                <p:cNvSpPr/>
                <p:nvPr/>
              </p:nvSpPr>
              <p:spPr>
                <a:xfrm>
                  <a:off x="9836392" y="4517625"/>
                  <a:ext cx="407779" cy="224444"/>
                </a:xfrm>
                <a:custGeom>
                  <a:avLst/>
                  <a:gdLst>
                    <a:gd name="connsiteX0" fmla="*/ 408430 w 407779"/>
                    <a:gd name="connsiteY0" fmla="*/ 553 h 224444"/>
                    <a:gd name="connsiteX1" fmla="*/ 408430 w 407779"/>
                    <a:gd name="connsiteY1" fmla="*/ 224997 h 224444"/>
                    <a:gd name="connsiteX2" fmla="*/ 651 w 407779"/>
                    <a:gd name="connsiteY2" fmla="*/ 224997 h 224444"/>
                    <a:gd name="connsiteX3" fmla="*/ 651 w 407779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779" h="224444">
                      <a:moveTo>
                        <a:pt x="408430" y="553"/>
                      </a:moveTo>
                      <a:lnTo>
                        <a:pt x="408430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39" name="Textfeld 138">
                  <a:extLst>
                    <a:ext uri="{FF2B5EF4-FFF2-40B4-BE49-F238E27FC236}">
                      <a16:creationId xmlns:a16="http://schemas.microsoft.com/office/drawing/2014/main" id="{03C81F60-B7AE-4FE7-B907-4461671F1923}"/>
                    </a:ext>
                  </a:extLst>
                </p:cNvPr>
                <p:cNvSpPr txBox="1"/>
                <p:nvPr/>
              </p:nvSpPr>
              <p:spPr>
                <a:xfrm>
                  <a:off x="9795924" y="4510673"/>
                  <a:ext cx="366380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P24</a:t>
                  </a:r>
                </a:p>
              </p:txBody>
            </p:sp>
            <p:sp>
              <p:nvSpPr>
                <p:cNvPr id="140" name="Freihandform: Form 139">
                  <a:extLst>
                    <a:ext uri="{FF2B5EF4-FFF2-40B4-BE49-F238E27FC236}">
                      <a16:creationId xmlns:a16="http://schemas.microsoft.com/office/drawing/2014/main" id="{EB220D2F-BCEE-43E0-B3CB-5CF52A8385A7}"/>
                    </a:ext>
                  </a:extLst>
                </p:cNvPr>
                <p:cNvSpPr/>
                <p:nvPr/>
              </p:nvSpPr>
              <p:spPr>
                <a:xfrm>
                  <a:off x="10264560" y="4517625"/>
                  <a:ext cx="1824811" cy="224444"/>
                </a:xfrm>
                <a:custGeom>
                  <a:avLst/>
                  <a:gdLst>
                    <a:gd name="connsiteX0" fmla="*/ 1825463 w 1824811"/>
                    <a:gd name="connsiteY0" fmla="*/ 553 h 224444"/>
                    <a:gd name="connsiteX1" fmla="*/ 1825463 w 1824811"/>
                    <a:gd name="connsiteY1" fmla="*/ 224997 h 224444"/>
                    <a:gd name="connsiteX2" fmla="*/ 651 w 1824811"/>
                    <a:gd name="connsiteY2" fmla="*/ 224997 h 224444"/>
                    <a:gd name="connsiteX3" fmla="*/ 651 w 1824811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4811" h="224444">
                      <a:moveTo>
                        <a:pt x="1825463" y="553"/>
                      </a:moveTo>
                      <a:lnTo>
                        <a:pt x="1825463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41" name="Textfeld 140">
                  <a:extLst>
                    <a:ext uri="{FF2B5EF4-FFF2-40B4-BE49-F238E27FC236}">
                      <a16:creationId xmlns:a16="http://schemas.microsoft.com/office/drawing/2014/main" id="{7A540CDE-3A01-4752-A0B2-88EBDEAE215E}"/>
                    </a:ext>
                  </a:extLst>
                </p:cNvPr>
                <p:cNvSpPr txBox="1"/>
                <p:nvPr/>
              </p:nvSpPr>
              <p:spPr>
                <a:xfrm>
                  <a:off x="10224093" y="4510673"/>
                  <a:ext cx="1069799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transferred title of</a:t>
                  </a:r>
                </a:p>
              </p:txBody>
            </p:sp>
            <p:sp>
              <p:nvSpPr>
                <p:cNvPr id="142" name="Freihandform: Form 141">
                  <a:extLst>
                    <a:ext uri="{FF2B5EF4-FFF2-40B4-BE49-F238E27FC236}">
                      <a16:creationId xmlns:a16="http://schemas.microsoft.com/office/drawing/2014/main" id="{C77C5C00-7948-437C-8009-4C812CA31DBB}"/>
                    </a:ext>
                  </a:extLst>
                </p:cNvPr>
                <p:cNvSpPr/>
                <p:nvPr/>
              </p:nvSpPr>
              <p:spPr>
                <a:xfrm>
                  <a:off x="9836392" y="4762474"/>
                  <a:ext cx="407779" cy="224444"/>
                </a:xfrm>
                <a:custGeom>
                  <a:avLst/>
                  <a:gdLst>
                    <a:gd name="connsiteX0" fmla="*/ 408430 w 407779"/>
                    <a:gd name="connsiteY0" fmla="*/ 553 h 224444"/>
                    <a:gd name="connsiteX1" fmla="*/ 408430 w 407779"/>
                    <a:gd name="connsiteY1" fmla="*/ 224997 h 224444"/>
                    <a:gd name="connsiteX2" fmla="*/ 651 w 407779"/>
                    <a:gd name="connsiteY2" fmla="*/ 224997 h 224444"/>
                    <a:gd name="connsiteX3" fmla="*/ 651 w 407779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779" h="224444">
                      <a:moveTo>
                        <a:pt x="408430" y="553"/>
                      </a:moveTo>
                      <a:lnTo>
                        <a:pt x="408430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43" name="Textfeld 142">
                  <a:extLst>
                    <a:ext uri="{FF2B5EF4-FFF2-40B4-BE49-F238E27FC236}">
                      <a16:creationId xmlns:a16="http://schemas.microsoft.com/office/drawing/2014/main" id="{0F096C8A-BF0C-46FF-9738-EF5B20CE8293}"/>
                    </a:ext>
                  </a:extLst>
                </p:cNvPr>
                <p:cNvSpPr txBox="1"/>
                <p:nvPr/>
              </p:nvSpPr>
              <p:spPr>
                <a:xfrm>
                  <a:off x="9795924" y="4755521"/>
                  <a:ext cx="366380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P31</a:t>
                  </a:r>
                </a:p>
              </p:txBody>
            </p:sp>
            <p:sp>
              <p:nvSpPr>
                <p:cNvPr id="144" name="Freihandform: Form 143">
                  <a:extLst>
                    <a:ext uri="{FF2B5EF4-FFF2-40B4-BE49-F238E27FC236}">
                      <a16:creationId xmlns:a16="http://schemas.microsoft.com/office/drawing/2014/main" id="{F6DDE4DB-0E61-49D3-A273-577BA96524D3}"/>
                    </a:ext>
                  </a:extLst>
                </p:cNvPr>
                <p:cNvSpPr/>
                <p:nvPr/>
              </p:nvSpPr>
              <p:spPr>
                <a:xfrm>
                  <a:off x="10264560" y="4762474"/>
                  <a:ext cx="1824811" cy="224444"/>
                </a:xfrm>
                <a:custGeom>
                  <a:avLst/>
                  <a:gdLst>
                    <a:gd name="connsiteX0" fmla="*/ 1825463 w 1824811"/>
                    <a:gd name="connsiteY0" fmla="*/ 553 h 224444"/>
                    <a:gd name="connsiteX1" fmla="*/ 1825463 w 1824811"/>
                    <a:gd name="connsiteY1" fmla="*/ 224997 h 224444"/>
                    <a:gd name="connsiteX2" fmla="*/ 651 w 1824811"/>
                    <a:gd name="connsiteY2" fmla="*/ 224997 h 224444"/>
                    <a:gd name="connsiteX3" fmla="*/ 651 w 1824811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4811" h="224444">
                      <a:moveTo>
                        <a:pt x="1825463" y="553"/>
                      </a:moveTo>
                      <a:lnTo>
                        <a:pt x="1825463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45" name="Textfeld 144">
                  <a:extLst>
                    <a:ext uri="{FF2B5EF4-FFF2-40B4-BE49-F238E27FC236}">
                      <a16:creationId xmlns:a16="http://schemas.microsoft.com/office/drawing/2014/main" id="{3006D74F-49BB-4950-BAAE-8DD6DCACD51D}"/>
                    </a:ext>
                  </a:extLst>
                </p:cNvPr>
                <p:cNvSpPr txBox="1"/>
                <p:nvPr/>
              </p:nvSpPr>
              <p:spPr>
                <a:xfrm>
                  <a:off x="10224093" y="4755521"/>
                  <a:ext cx="804743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has modified</a:t>
                  </a:r>
                </a:p>
              </p:txBody>
            </p:sp>
            <p:sp>
              <p:nvSpPr>
                <p:cNvPr id="146" name="Freihandform: Form 145">
                  <a:extLst>
                    <a:ext uri="{FF2B5EF4-FFF2-40B4-BE49-F238E27FC236}">
                      <a16:creationId xmlns:a16="http://schemas.microsoft.com/office/drawing/2014/main" id="{44D3AA07-6A91-4869-834D-0E5D0AD38F6A}"/>
                    </a:ext>
                  </a:extLst>
                </p:cNvPr>
                <p:cNvSpPr/>
                <p:nvPr/>
              </p:nvSpPr>
              <p:spPr>
                <a:xfrm>
                  <a:off x="9836392" y="5007322"/>
                  <a:ext cx="407779" cy="224444"/>
                </a:xfrm>
                <a:custGeom>
                  <a:avLst/>
                  <a:gdLst>
                    <a:gd name="connsiteX0" fmla="*/ 408430 w 407779"/>
                    <a:gd name="connsiteY0" fmla="*/ 553 h 224444"/>
                    <a:gd name="connsiteX1" fmla="*/ 408430 w 407779"/>
                    <a:gd name="connsiteY1" fmla="*/ 224997 h 224444"/>
                    <a:gd name="connsiteX2" fmla="*/ 651 w 407779"/>
                    <a:gd name="connsiteY2" fmla="*/ 224997 h 224444"/>
                    <a:gd name="connsiteX3" fmla="*/ 651 w 407779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779" h="224444">
                      <a:moveTo>
                        <a:pt x="408430" y="553"/>
                      </a:moveTo>
                      <a:lnTo>
                        <a:pt x="408430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47" name="Textfeld 146">
                  <a:extLst>
                    <a:ext uri="{FF2B5EF4-FFF2-40B4-BE49-F238E27FC236}">
                      <a16:creationId xmlns:a16="http://schemas.microsoft.com/office/drawing/2014/main" id="{34C85A40-9C36-4288-BBDA-9BD442ECB790}"/>
                    </a:ext>
                  </a:extLst>
                </p:cNvPr>
                <p:cNvSpPr txBox="1"/>
                <p:nvPr/>
              </p:nvSpPr>
              <p:spPr>
                <a:xfrm>
                  <a:off x="9795924" y="5000370"/>
                  <a:ext cx="366380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P34</a:t>
                  </a:r>
                </a:p>
              </p:txBody>
            </p:sp>
            <p:sp>
              <p:nvSpPr>
                <p:cNvPr id="148" name="Freihandform: Form 147">
                  <a:extLst>
                    <a:ext uri="{FF2B5EF4-FFF2-40B4-BE49-F238E27FC236}">
                      <a16:creationId xmlns:a16="http://schemas.microsoft.com/office/drawing/2014/main" id="{C29B70D7-0A55-4F53-AEC3-F1BC66877DC4}"/>
                    </a:ext>
                  </a:extLst>
                </p:cNvPr>
                <p:cNvSpPr/>
                <p:nvPr/>
              </p:nvSpPr>
              <p:spPr>
                <a:xfrm>
                  <a:off x="10264560" y="5007322"/>
                  <a:ext cx="1824811" cy="224444"/>
                </a:xfrm>
                <a:custGeom>
                  <a:avLst/>
                  <a:gdLst>
                    <a:gd name="connsiteX0" fmla="*/ 1825463 w 1824811"/>
                    <a:gd name="connsiteY0" fmla="*/ 553 h 224444"/>
                    <a:gd name="connsiteX1" fmla="*/ 1825463 w 1824811"/>
                    <a:gd name="connsiteY1" fmla="*/ 224997 h 224444"/>
                    <a:gd name="connsiteX2" fmla="*/ 651 w 1824811"/>
                    <a:gd name="connsiteY2" fmla="*/ 224997 h 224444"/>
                    <a:gd name="connsiteX3" fmla="*/ 651 w 1824811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4811" h="224444">
                      <a:moveTo>
                        <a:pt x="1825463" y="553"/>
                      </a:moveTo>
                      <a:lnTo>
                        <a:pt x="1825463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49" name="Textfeld 148">
                  <a:extLst>
                    <a:ext uri="{FF2B5EF4-FFF2-40B4-BE49-F238E27FC236}">
                      <a16:creationId xmlns:a16="http://schemas.microsoft.com/office/drawing/2014/main" id="{634CA230-83CF-4593-B081-376525A05675}"/>
                    </a:ext>
                  </a:extLst>
                </p:cNvPr>
                <p:cNvSpPr txBox="1"/>
                <p:nvPr/>
              </p:nvSpPr>
              <p:spPr>
                <a:xfrm>
                  <a:off x="10224093" y="5000370"/>
                  <a:ext cx="712992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concerned</a:t>
                  </a:r>
                </a:p>
              </p:txBody>
            </p:sp>
            <p:sp>
              <p:nvSpPr>
                <p:cNvPr id="150" name="Freihandform: Form 149">
                  <a:extLst>
                    <a:ext uri="{FF2B5EF4-FFF2-40B4-BE49-F238E27FC236}">
                      <a16:creationId xmlns:a16="http://schemas.microsoft.com/office/drawing/2014/main" id="{6F4D20E4-3EE0-4A30-B479-FAD0A7797132}"/>
                    </a:ext>
                  </a:extLst>
                </p:cNvPr>
                <p:cNvSpPr/>
                <p:nvPr/>
              </p:nvSpPr>
              <p:spPr>
                <a:xfrm>
                  <a:off x="9836392" y="5252171"/>
                  <a:ext cx="407779" cy="224444"/>
                </a:xfrm>
                <a:custGeom>
                  <a:avLst/>
                  <a:gdLst>
                    <a:gd name="connsiteX0" fmla="*/ 408430 w 407779"/>
                    <a:gd name="connsiteY0" fmla="*/ 553 h 224444"/>
                    <a:gd name="connsiteX1" fmla="*/ 408430 w 407779"/>
                    <a:gd name="connsiteY1" fmla="*/ 224997 h 224444"/>
                    <a:gd name="connsiteX2" fmla="*/ 651 w 407779"/>
                    <a:gd name="connsiteY2" fmla="*/ 224997 h 224444"/>
                    <a:gd name="connsiteX3" fmla="*/ 651 w 407779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779" h="224444">
                      <a:moveTo>
                        <a:pt x="408430" y="553"/>
                      </a:moveTo>
                      <a:lnTo>
                        <a:pt x="408430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51" name="Textfeld 150">
                  <a:extLst>
                    <a:ext uri="{FF2B5EF4-FFF2-40B4-BE49-F238E27FC236}">
                      <a16:creationId xmlns:a16="http://schemas.microsoft.com/office/drawing/2014/main" id="{9B0742CA-A0C8-48FB-898B-812ED839FE1A}"/>
                    </a:ext>
                  </a:extLst>
                </p:cNvPr>
                <p:cNvSpPr txBox="1"/>
                <p:nvPr/>
              </p:nvSpPr>
              <p:spPr>
                <a:xfrm>
                  <a:off x="9795924" y="5245218"/>
                  <a:ext cx="366380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P43</a:t>
                  </a:r>
                </a:p>
              </p:txBody>
            </p:sp>
            <p:sp>
              <p:nvSpPr>
                <p:cNvPr id="152" name="Freihandform: Form 151">
                  <a:extLst>
                    <a:ext uri="{FF2B5EF4-FFF2-40B4-BE49-F238E27FC236}">
                      <a16:creationId xmlns:a16="http://schemas.microsoft.com/office/drawing/2014/main" id="{01E158EA-1494-4746-AF03-A9F4F9E5DA15}"/>
                    </a:ext>
                  </a:extLst>
                </p:cNvPr>
                <p:cNvSpPr/>
                <p:nvPr/>
              </p:nvSpPr>
              <p:spPr>
                <a:xfrm>
                  <a:off x="10264560" y="5252171"/>
                  <a:ext cx="1824811" cy="224444"/>
                </a:xfrm>
                <a:custGeom>
                  <a:avLst/>
                  <a:gdLst>
                    <a:gd name="connsiteX0" fmla="*/ 1825463 w 1824811"/>
                    <a:gd name="connsiteY0" fmla="*/ 553 h 224444"/>
                    <a:gd name="connsiteX1" fmla="*/ 1825463 w 1824811"/>
                    <a:gd name="connsiteY1" fmla="*/ 224997 h 224444"/>
                    <a:gd name="connsiteX2" fmla="*/ 651 w 1824811"/>
                    <a:gd name="connsiteY2" fmla="*/ 224997 h 224444"/>
                    <a:gd name="connsiteX3" fmla="*/ 651 w 1824811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4811" h="224444">
                      <a:moveTo>
                        <a:pt x="1825463" y="553"/>
                      </a:moveTo>
                      <a:lnTo>
                        <a:pt x="1825463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53" name="Textfeld 152">
                  <a:extLst>
                    <a:ext uri="{FF2B5EF4-FFF2-40B4-BE49-F238E27FC236}">
                      <a16:creationId xmlns:a16="http://schemas.microsoft.com/office/drawing/2014/main" id="{047825DF-A736-40BA-A934-5BA204B27BD6}"/>
                    </a:ext>
                  </a:extLst>
                </p:cNvPr>
                <p:cNvSpPr txBox="1"/>
                <p:nvPr/>
              </p:nvSpPr>
              <p:spPr>
                <a:xfrm>
                  <a:off x="10224093" y="5245218"/>
                  <a:ext cx="886299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has dimension</a:t>
                  </a:r>
                </a:p>
              </p:txBody>
            </p:sp>
            <p:sp>
              <p:nvSpPr>
                <p:cNvPr id="154" name="Freihandform: Form 153">
                  <a:extLst>
                    <a:ext uri="{FF2B5EF4-FFF2-40B4-BE49-F238E27FC236}">
                      <a16:creationId xmlns:a16="http://schemas.microsoft.com/office/drawing/2014/main" id="{26261FB1-CAE8-4CCC-823F-D7DAFB29C13D}"/>
                    </a:ext>
                  </a:extLst>
                </p:cNvPr>
                <p:cNvSpPr/>
                <p:nvPr/>
              </p:nvSpPr>
              <p:spPr>
                <a:xfrm>
                  <a:off x="9836392" y="5497019"/>
                  <a:ext cx="407779" cy="224444"/>
                </a:xfrm>
                <a:custGeom>
                  <a:avLst/>
                  <a:gdLst>
                    <a:gd name="connsiteX0" fmla="*/ 408430 w 407779"/>
                    <a:gd name="connsiteY0" fmla="*/ 553 h 224444"/>
                    <a:gd name="connsiteX1" fmla="*/ 408430 w 407779"/>
                    <a:gd name="connsiteY1" fmla="*/ 224997 h 224444"/>
                    <a:gd name="connsiteX2" fmla="*/ 651 w 407779"/>
                    <a:gd name="connsiteY2" fmla="*/ 224997 h 224444"/>
                    <a:gd name="connsiteX3" fmla="*/ 651 w 407779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779" h="224444">
                      <a:moveTo>
                        <a:pt x="408430" y="553"/>
                      </a:moveTo>
                      <a:lnTo>
                        <a:pt x="408430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55" name="Textfeld 154">
                  <a:extLst>
                    <a:ext uri="{FF2B5EF4-FFF2-40B4-BE49-F238E27FC236}">
                      <a16:creationId xmlns:a16="http://schemas.microsoft.com/office/drawing/2014/main" id="{A4EC44E3-9507-4DD8-81E1-311ECED89619}"/>
                    </a:ext>
                  </a:extLst>
                </p:cNvPr>
                <p:cNvSpPr txBox="1"/>
                <p:nvPr/>
              </p:nvSpPr>
              <p:spPr>
                <a:xfrm>
                  <a:off x="9795924" y="5490067"/>
                  <a:ext cx="366380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P46</a:t>
                  </a:r>
                </a:p>
              </p:txBody>
            </p:sp>
            <p:sp>
              <p:nvSpPr>
                <p:cNvPr id="156" name="Freihandform: Form 155">
                  <a:extLst>
                    <a:ext uri="{FF2B5EF4-FFF2-40B4-BE49-F238E27FC236}">
                      <a16:creationId xmlns:a16="http://schemas.microsoft.com/office/drawing/2014/main" id="{FB79D82B-F748-4A0D-945B-059657938B45}"/>
                    </a:ext>
                  </a:extLst>
                </p:cNvPr>
                <p:cNvSpPr/>
                <p:nvPr/>
              </p:nvSpPr>
              <p:spPr>
                <a:xfrm>
                  <a:off x="10264560" y="5497019"/>
                  <a:ext cx="1824811" cy="224444"/>
                </a:xfrm>
                <a:custGeom>
                  <a:avLst/>
                  <a:gdLst>
                    <a:gd name="connsiteX0" fmla="*/ 1825463 w 1824811"/>
                    <a:gd name="connsiteY0" fmla="*/ 553 h 224444"/>
                    <a:gd name="connsiteX1" fmla="*/ 1825463 w 1824811"/>
                    <a:gd name="connsiteY1" fmla="*/ 224997 h 224444"/>
                    <a:gd name="connsiteX2" fmla="*/ 651 w 1824811"/>
                    <a:gd name="connsiteY2" fmla="*/ 224997 h 224444"/>
                    <a:gd name="connsiteX3" fmla="*/ 651 w 1824811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4811" h="224444">
                      <a:moveTo>
                        <a:pt x="1825463" y="553"/>
                      </a:moveTo>
                      <a:lnTo>
                        <a:pt x="1825463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57" name="Textfeld 156">
                  <a:extLst>
                    <a:ext uri="{FF2B5EF4-FFF2-40B4-BE49-F238E27FC236}">
                      <a16:creationId xmlns:a16="http://schemas.microsoft.com/office/drawing/2014/main" id="{E1D63C99-BF68-4278-9687-7187BCD58505}"/>
                    </a:ext>
                  </a:extLst>
                </p:cNvPr>
                <p:cNvSpPr txBox="1"/>
                <p:nvPr/>
              </p:nvSpPr>
              <p:spPr>
                <a:xfrm>
                  <a:off x="10224093" y="5490067"/>
                  <a:ext cx="937271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is composed of</a:t>
                  </a:r>
                </a:p>
              </p:txBody>
            </p:sp>
            <p:sp>
              <p:nvSpPr>
                <p:cNvPr id="158" name="Freihandform: Form 157">
                  <a:extLst>
                    <a:ext uri="{FF2B5EF4-FFF2-40B4-BE49-F238E27FC236}">
                      <a16:creationId xmlns:a16="http://schemas.microsoft.com/office/drawing/2014/main" id="{82166DD2-1F90-4D3D-A021-65466B8908AA}"/>
                    </a:ext>
                  </a:extLst>
                </p:cNvPr>
                <p:cNvSpPr/>
                <p:nvPr/>
              </p:nvSpPr>
              <p:spPr>
                <a:xfrm>
                  <a:off x="9836392" y="5741867"/>
                  <a:ext cx="407779" cy="224444"/>
                </a:xfrm>
                <a:custGeom>
                  <a:avLst/>
                  <a:gdLst>
                    <a:gd name="connsiteX0" fmla="*/ 408430 w 407779"/>
                    <a:gd name="connsiteY0" fmla="*/ 553 h 224444"/>
                    <a:gd name="connsiteX1" fmla="*/ 408430 w 407779"/>
                    <a:gd name="connsiteY1" fmla="*/ 224997 h 224444"/>
                    <a:gd name="connsiteX2" fmla="*/ 651 w 407779"/>
                    <a:gd name="connsiteY2" fmla="*/ 224997 h 224444"/>
                    <a:gd name="connsiteX3" fmla="*/ 651 w 407779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779" h="224444">
                      <a:moveTo>
                        <a:pt x="408430" y="553"/>
                      </a:moveTo>
                      <a:lnTo>
                        <a:pt x="408430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59" name="Textfeld 158">
                  <a:extLst>
                    <a:ext uri="{FF2B5EF4-FFF2-40B4-BE49-F238E27FC236}">
                      <a16:creationId xmlns:a16="http://schemas.microsoft.com/office/drawing/2014/main" id="{EDCF901D-470F-4317-831C-9370EF1A11B2}"/>
                    </a:ext>
                  </a:extLst>
                </p:cNvPr>
                <p:cNvSpPr txBox="1"/>
                <p:nvPr/>
              </p:nvSpPr>
              <p:spPr>
                <a:xfrm>
                  <a:off x="9795924" y="5734915"/>
                  <a:ext cx="366380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P53</a:t>
                  </a:r>
                </a:p>
              </p:txBody>
            </p:sp>
            <p:sp>
              <p:nvSpPr>
                <p:cNvPr id="160" name="Freihandform: Form 159">
                  <a:extLst>
                    <a:ext uri="{FF2B5EF4-FFF2-40B4-BE49-F238E27FC236}">
                      <a16:creationId xmlns:a16="http://schemas.microsoft.com/office/drawing/2014/main" id="{30468DBD-D53E-46AA-88FB-51027F496340}"/>
                    </a:ext>
                  </a:extLst>
                </p:cNvPr>
                <p:cNvSpPr/>
                <p:nvPr/>
              </p:nvSpPr>
              <p:spPr>
                <a:xfrm>
                  <a:off x="10264560" y="5741867"/>
                  <a:ext cx="1824811" cy="224444"/>
                </a:xfrm>
                <a:custGeom>
                  <a:avLst/>
                  <a:gdLst>
                    <a:gd name="connsiteX0" fmla="*/ 1825463 w 1824811"/>
                    <a:gd name="connsiteY0" fmla="*/ 553 h 224444"/>
                    <a:gd name="connsiteX1" fmla="*/ 1825463 w 1824811"/>
                    <a:gd name="connsiteY1" fmla="*/ 224997 h 224444"/>
                    <a:gd name="connsiteX2" fmla="*/ 651 w 1824811"/>
                    <a:gd name="connsiteY2" fmla="*/ 224997 h 224444"/>
                    <a:gd name="connsiteX3" fmla="*/ 651 w 1824811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4811" h="224444">
                      <a:moveTo>
                        <a:pt x="1825463" y="553"/>
                      </a:moveTo>
                      <a:lnTo>
                        <a:pt x="1825463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61" name="Textfeld 160">
                  <a:extLst>
                    <a:ext uri="{FF2B5EF4-FFF2-40B4-BE49-F238E27FC236}">
                      <a16:creationId xmlns:a16="http://schemas.microsoft.com/office/drawing/2014/main" id="{724D8AEB-1547-426B-A9F0-EC45F0AF47BC}"/>
                    </a:ext>
                  </a:extLst>
                </p:cNvPr>
                <p:cNvSpPr txBox="1"/>
                <p:nvPr/>
              </p:nvSpPr>
              <p:spPr>
                <a:xfrm>
                  <a:off x="10224093" y="5734915"/>
                  <a:ext cx="1650885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has former or current location</a:t>
                  </a:r>
                </a:p>
              </p:txBody>
            </p:sp>
            <p:sp>
              <p:nvSpPr>
                <p:cNvPr id="162" name="Freihandform: Form 161">
                  <a:extLst>
                    <a:ext uri="{FF2B5EF4-FFF2-40B4-BE49-F238E27FC236}">
                      <a16:creationId xmlns:a16="http://schemas.microsoft.com/office/drawing/2014/main" id="{1128AA50-4B7C-44EB-978F-D3FA2A6A8889}"/>
                    </a:ext>
                  </a:extLst>
                </p:cNvPr>
                <p:cNvSpPr/>
                <p:nvPr/>
              </p:nvSpPr>
              <p:spPr>
                <a:xfrm>
                  <a:off x="9836392" y="5986716"/>
                  <a:ext cx="407779" cy="224444"/>
                </a:xfrm>
                <a:custGeom>
                  <a:avLst/>
                  <a:gdLst>
                    <a:gd name="connsiteX0" fmla="*/ 408430 w 407779"/>
                    <a:gd name="connsiteY0" fmla="*/ 553 h 224444"/>
                    <a:gd name="connsiteX1" fmla="*/ 408430 w 407779"/>
                    <a:gd name="connsiteY1" fmla="*/ 224997 h 224444"/>
                    <a:gd name="connsiteX2" fmla="*/ 651 w 407779"/>
                    <a:gd name="connsiteY2" fmla="*/ 224997 h 224444"/>
                    <a:gd name="connsiteX3" fmla="*/ 651 w 407779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779" h="224444">
                      <a:moveTo>
                        <a:pt x="408430" y="553"/>
                      </a:moveTo>
                      <a:lnTo>
                        <a:pt x="408430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63" name="Textfeld 162">
                  <a:extLst>
                    <a:ext uri="{FF2B5EF4-FFF2-40B4-BE49-F238E27FC236}">
                      <a16:creationId xmlns:a16="http://schemas.microsoft.com/office/drawing/2014/main" id="{FF8466FB-F1D4-4F6D-AF25-B22E0CAD599A}"/>
                    </a:ext>
                  </a:extLst>
                </p:cNvPr>
                <p:cNvSpPr txBox="1"/>
                <p:nvPr/>
              </p:nvSpPr>
              <p:spPr>
                <a:xfrm>
                  <a:off x="9795924" y="5979764"/>
                  <a:ext cx="427547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P130</a:t>
                  </a:r>
                </a:p>
              </p:txBody>
            </p:sp>
            <p:sp>
              <p:nvSpPr>
                <p:cNvPr id="164" name="Freihandform: Form 163">
                  <a:extLst>
                    <a:ext uri="{FF2B5EF4-FFF2-40B4-BE49-F238E27FC236}">
                      <a16:creationId xmlns:a16="http://schemas.microsoft.com/office/drawing/2014/main" id="{7BF7EEAC-123D-4174-B54D-62B52723A785}"/>
                    </a:ext>
                  </a:extLst>
                </p:cNvPr>
                <p:cNvSpPr/>
                <p:nvPr/>
              </p:nvSpPr>
              <p:spPr>
                <a:xfrm>
                  <a:off x="10264560" y="5986716"/>
                  <a:ext cx="1824811" cy="224444"/>
                </a:xfrm>
                <a:custGeom>
                  <a:avLst/>
                  <a:gdLst>
                    <a:gd name="connsiteX0" fmla="*/ 1825463 w 1824811"/>
                    <a:gd name="connsiteY0" fmla="*/ 553 h 224444"/>
                    <a:gd name="connsiteX1" fmla="*/ 1825463 w 1824811"/>
                    <a:gd name="connsiteY1" fmla="*/ 224997 h 224444"/>
                    <a:gd name="connsiteX2" fmla="*/ 651 w 1824811"/>
                    <a:gd name="connsiteY2" fmla="*/ 224997 h 224444"/>
                    <a:gd name="connsiteX3" fmla="*/ 651 w 1824811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4811" h="224444">
                      <a:moveTo>
                        <a:pt x="1825463" y="553"/>
                      </a:moveTo>
                      <a:lnTo>
                        <a:pt x="1825463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65" name="Textfeld 164">
                  <a:extLst>
                    <a:ext uri="{FF2B5EF4-FFF2-40B4-BE49-F238E27FC236}">
                      <a16:creationId xmlns:a16="http://schemas.microsoft.com/office/drawing/2014/main" id="{C19781E9-20B2-48AA-8E1D-F5AF0431BD5F}"/>
                    </a:ext>
                  </a:extLst>
                </p:cNvPr>
                <p:cNvSpPr txBox="1"/>
                <p:nvPr/>
              </p:nvSpPr>
              <p:spPr>
                <a:xfrm>
                  <a:off x="10224093" y="5979764"/>
                  <a:ext cx="1110577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shows features of</a:t>
                  </a:r>
                </a:p>
              </p:txBody>
            </p:sp>
          </p:grpSp>
          <p:grpSp>
            <p:nvGrpSpPr>
              <p:cNvPr id="166" name="Grafik 4">
                <a:extLst>
                  <a:ext uri="{FF2B5EF4-FFF2-40B4-BE49-F238E27FC236}">
                    <a16:creationId xmlns:a16="http://schemas.microsoft.com/office/drawing/2014/main" id="{14DF7684-FE3D-4D30-A4F1-6576636A32F4}"/>
                  </a:ext>
                </a:extLst>
              </p:cNvPr>
              <p:cNvGrpSpPr/>
              <p:nvPr/>
            </p:nvGrpSpPr>
            <p:grpSpPr>
              <a:xfrm>
                <a:off x="3607565" y="4150350"/>
                <a:ext cx="937892" cy="530504"/>
                <a:chOff x="3607565" y="4150350"/>
                <a:chExt cx="937892" cy="530504"/>
              </a:xfrm>
            </p:grpSpPr>
            <p:sp>
              <p:nvSpPr>
                <p:cNvPr id="167" name="Freihandform: Form 166">
                  <a:extLst>
                    <a:ext uri="{FF2B5EF4-FFF2-40B4-BE49-F238E27FC236}">
                      <a16:creationId xmlns:a16="http://schemas.microsoft.com/office/drawing/2014/main" id="{126D2F1E-9489-4B49-8951-1AD99A1A740E}"/>
                    </a:ext>
                  </a:extLst>
                </p:cNvPr>
                <p:cNvSpPr/>
                <p:nvPr/>
              </p:nvSpPr>
              <p:spPr>
                <a:xfrm>
                  <a:off x="3607565" y="4150350"/>
                  <a:ext cx="937892" cy="530504"/>
                </a:xfrm>
                <a:custGeom>
                  <a:avLst/>
                  <a:gdLst>
                    <a:gd name="connsiteX0" fmla="*/ 937868 w 937892"/>
                    <a:gd name="connsiteY0" fmla="*/ 531408 h 530504"/>
                    <a:gd name="connsiteX1" fmla="*/ -24 w 937892"/>
                    <a:gd name="connsiteY1" fmla="*/ 531408 h 530504"/>
                    <a:gd name="connsiteX2" fmla="*/ -24 w 937892"/>
                    <a:gd name="connsiteY2" fmla="*/ 903 h 530504"/>
                    <a:gd name="connsiteX3" fmla="*/ 937868 w 937892"/>
                    <a:gd name="connsiteY3" fmla="*/ 903 h 530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892" h="530504">
                      <a:moveTo>
                        <a:pt x="937868" y="531408"/>
                      </a:moveTo>
                      <a:lnTo>
                        <a:pt x="-24" y="531408"/>
                      </a:lnTo>
                      <a:lnTo>
                        <a:pt x="-24" y="903"/>
                      </a:lnTo>
                      <a:lnTo>
                        <a:pt x="937868" y="903"/>
                      </a:lnTo>
                      <a:close/>
                    </a:path>
                  </a:pathLst>
                </a:custGeom>
                <a:solidFill>
                  <a:srgbClr val="FC3915">
                    <a:alpha val="67000"/>
                  </a:srgbClr>
                </a:solidFill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68" name="Textfeld 167">
                  <a:extLst>
                    <a:ext uri="{FF2B5EF4-FFF2-40B4-BE49-F238E27FC236}">
                      <a16:creationId xmlns:a16="http://schemas.microsoft.com/office/drawing/2014/main" id="{8D1F029C-3D1A-434D-B6E0-A0F783724FB3}"/>
                    </a:ext>
                  </a:extLst>
                </p:cNvPr>
                <p:cNvSpPr txBox="1"/>
                <p:nvPr/>
              </p:nvSpPr>
              <p:spPr>
                <a:xfrm>
                  <a:off x="3597680" y="4133195"/>
                  <a:ext cx="876104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E8 Acquisition</a:t>
                  </a:r>
                </a:p>
              </p:txBody>
            </p:sp>
            <p:sp>
              <p:nvSpPr>
                <p:cNvPr id="169" name="Textfeld 168">
                  <a:extLst>
                    <a:ext uri="{FF2B5EF4-FFF2-40B4-BE49-F238E27FC236}">
                      <a16:creationId xmlns:a16="http://schemas.microsoft.com/office/drawing/2014/main" id="{BB806B85-68CC-4B54-B610-35A8927596EE}"/>
                    </a:ext>
                  </a:extLst>
                </p:cNvPr>
                <p:cNvSpPr txBox="1"/>
                <p:nvPr/>
              </p:nvSpPr>
              <p:spPr>
                <a:xfrm>
                  <a:off x="3781181" y="4255619"/>
                  <a:ext cx="509103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(1644)</a:t>
                  </a:r>
                </a:p>
              </p:txBody>
            </p:sp>
            <p:sp>
              <p:nvSpPr>
                <p:cNvPr id="170" name="Freihandform: Form 169">
                  <a:extLst>
                    <a:ext uri="{FF2B5EF4-FFF2-40B4-BE49-F238E27FC236}">
                      <a16:creationId xmlns:a16="http://schemas.microsoft.com/office/drawing/2014/main" id="{AFD8ACBA-5843-4B55-B963-D18F6D7E3445}"/>
                    </a:ext>
                  </a:extLst>
                </p:cNvPr>
                <p:cNvSpPr/>
                <p:nvPr/>
              </p:nvSpPr>
              <p:spPr>
                <a:xfrm>
                  <a:off x="3607565" y="4476814"/>
                  <a:ext cx="937892" cy="10202"/>
                </a:xfrm>
                <a:custGeom>
                  <a:avLst/>
                  <a:gdLst>
                    <a:gd name="connsiteX0" fmla="*/ -24 w 937892"/>
                    <a:gd name="connsiteY0" fmla="*/ 903 h 10202"/>
                    <a:gd name="connsiteX1" fmla="*/ 937868 w 937892"/>
                    <a:gd name="connsiteY1" fmla="*/ 903 h 10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37892" h="10202">
                      <a:moveTo>
                        <a:pt x="-24" y="903"/>
                      </a:moveTo>
                      <a:lnTo>
                        <a:pt x="937868" y="903"/>
                      </a:lnTo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71" name="Textfeld 170">
                  <a:extLst>
                    <a:ext uri="{FF2B5EF4-FFF2-40B4-BE49-F238E27FC236}">
                      <a16:creationId xmlns:a16="http://schemas.microsoft.com/office/drawing/2014/main" id="{1CEBE00C-49E6-43C6-B5DB-152065C342D3}"/>
                    </a:ext>
                  </a:extLst>
                </p:cNvPr>
                <p:cNvSpPr txBox="1"/>
                <p:nvPr/>
              </p:nvSpPr>
              <p:spPr>
                <a:xfrm>
                  <a:off x="3730209" y="4459660"/>
                  <a:ext cx="631437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schenkte</a:t>
                  </a:r>
                </a:p>
              </p:txBody>
            </p:sp>
          </p:grpSp>
          <p:grpSp>
            <p:nvGrpSpPr>
              <p:cNvPr id="172" name="Grafik 4">
                <a:extLst>
                  <a:ext uri="{FF2B5EF4-FFF2-40B4-BE49-F238E27FC236}">
                    <a16:creationId xmlns:a16="http://schemas.microsoft.com/office/drawing/2014/main" id="{024DD863-0E8A-4D58-9AA4-C580D3924C0D}"/>
                  </a:ext>
                </a:extLst>
              </p:cNvPr>
              <p:cNvGrpSpPr/>
              <p:nvPr/>
            </p:nvGrpSpPr>
            <p:grpSpPr>
              <a:xfrm>
                <a:off x="6125601" y="3548430"/>
                <a:ext cx="876725" cy="530504"/>
                <a:chOff x="6125601" y="3548430"/>
                <a:chExt cx="876725" cy="530504"/>
              </a:xfrm>
            </p:grpSpPr>
            <p:sp>
              <p:nvSpPr>
                <p:cNvPr id="173" name="Freihandform: Form 172">
                  <a:extLst>
                    <a:ext uri="{FF2B5EF4-FFF2-40B4-BE49-F238E27FC236}">
                      <a16:creationId xmlns:a16="http://schemas.microsoft.com/office/drawing/2014/main" id="{43957A1C-FC24-4AFA-B101-190452C2F2CB}"/>
                    </a:ext>
                  </a:extLst>
                </p:cNvPr>
                <p:cNvSpPr/>
                <p:nvPr/>
              </p:nvSpPr>
              <p:spPr>
                <a:xfrm>
                  <a:off x="6125601" y="3548430"/>
                  <a:ext cx="876725" cy="530504"/>
                </a:xfrm>
                <a:custGeom>
                  <a:avLst/>
                  <a:gdLst>
                    <a:gd name="connsiteX0" fmla="*/ 876701 w 876725"/>
                    <a:gd name="connsiteY0" fmla="*/ 531408 h 530504"/>
                    <a:gd name="connsiteX1" fmla="*/ -24 w 876725"/>
                    <a:gd name="connsiteY1" fmla="*/ 531408 h 530504"/>
                    <a:gd name="connsiteX2" fmla="*/ -24 w 876725"/>
                    <a:gd name="connsiteY2" fmla="*/ 903 h 530504"/>
                    <a:gd name="connsiteX3" fmla="*/ 876701 w 876725"/>
                    <a:gd name="connsiteY3" fmla="*/ 903 h 530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76725" h="530504">
                      <a:moveTo>
                        <a:pt x="876701" y="531408"/>
                      </a:moveTo>
                      <a:lnTo>
                        <a:pt x="-24" y="531408"/>
                      </a:lnTo>
                      <a:lnTo>
                        <a:pt x="-24" y="903"/>
                      </a:lnTo>
                      <a:lnTo>
                        <a:pt x="876701" y="903"/>
                      </a:lnTo>
                      <a:close/>
                    </a:path>
                  </a:pathLst>
                </a:custGeom>
                <a:solidFill>
                  <a:srgbClr val="3B95C4">
                    <a:alpha val="67000"/>
                  </a:srgbClr>
                </a:solidFill>
                <a:ln w="1019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74" name="Textfeld 173">
                  <a:extLst>
                    <a:ext uri="{FF2B5EF4-FFF2-40B4-BE49-F238E27FC236}">
                      <a16:creationId xmlns:a16="http://schemas.microsoft.com/office/drawing/2014/main" id="{F1033948-0194-495B-9C49-329A7246BBAC}"/>
                    </a:ext>
                  </a:extLst>
                </p:cNvPr>
                <p:cNvSpPr txBox="1"/>
                <p:nvPr/>
              </p:nvSpPr>
              <p:spPr>
                <a:xfrm>
                  <a:off x="6146301" y="3531276"/>
                  <a:ext cx="743576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E21 Person</a:t>
                  </a:r>
                </a:p>
              </p:txBody>
            </p:sp>
            <p:sp>
              <p:nvSpPr>
                <p:cNvPr id="175" name="Textfeld 174">
                  <a:extLst>
                    <a:ext uri="{FF2B5EF4-FFF2-40B4-BE49-F238E27FC236}">
                      <a16:creationId xmlns:a16="http://schemas.microsoft.com/office/drawing/2014/main" id="{C745BD12-7F5B-4839-B133-B304CE959545}"/>
                    </a:ext>
                  </a:extLst>
                </p:cNvPr>
                <p:cNvSpPr txBox="1"/>
                <p:nvPr/>
              </p:nvSpPr>
              <p:spPr>
                <a:xfrm>
                  <a:off x="6268634" y="3653700"/>
                  <a:ext cx="509103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(1642)</a:t>
                  </a:r>
                </a:p>
              </p:txBody>
            </p:sp>
            <p:sp>
              <p:nvSpPr>
                <p:cNvPr id="176" name="Freihandform: Form 175">
                  <a:extLst>
                    <a:ext uri="{FF2B5EF4-FFF2-40B4-BE49-F238E27FC236}">
                      <a16:creationId xmlns:a16="http://schemas.microsoft.com/office/drawing/2014/main" id="{F9C5864C-2C19-4C3A-A2EB-AFC1ED5E20D8}"/>
                    </a:ext>
                  </a:extLst>
                </p:cNvPr>
                <p:cNvSpPr/>
                <p:nvPr/>
              </p:nvSpPr>
              <p:spPr>
                <a:xfrm>
                  <a:off x="6125601" y="3874895"/>
                  <a:ext cx="876725" cy="10202"/>
                </a:xfrm>
                <a:custGeom>
                  <a:avLst/>
                  <a:gdLst>
                    <a:gd name="connsiteX0" fmla="*/ -24 w 876725"/>
                    <a:gd name="connsiteY0" fmla="*/ 903 h 10202"/>
                    <a:gd name="connsiteX1" fmla="*/ 876701 w 876725"/>
                    <a:gd name="connsiteY1" fmla="*/ 903 h 10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76725" h="10202">
                      <a:moveTo>
                        <a:pt x="-24" y="903"/>
                      </a:moveTo>
                      <a:lnTo>
                        <a:pt x="876701" y="903"/>
                      </a:lnTo>
                    </a:path>
                  </a:pathLst>
                </a:custGeom>
                <a:noFill/>
                <a:ln w="1019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77" name="Textfeld 176">
                  <a:extLst>
                    <a:ext uri="{FF2B5EF4-FFF2-40B4-BE49-F238E27FC236}">
                      <a16:creationId xmlns:a16="http://schemas.microsoft.com/office/drawing/2014/main" id="{30C4FF74-6FA8-471B-A0E0-3560F98988E0}"/>
                    </a:ext>
                  </a:extLst>
                </p:cNvPr>
                <p:cNvSpPr txBox="1"/>
                <p:nvPr/>
              </p:nvSpPr>
              <p:spPr>
                <a:xfrm>
                  <a:off x="6115717" y="3857741"/>
                  <a:ext cx="784354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Dr. H. Dohrn</a:t>
                  </a:r>
                </a:p>
              </p:txBody>
            </p:sp>
          </p:grpSp>
          <p:grpSp>
            <p:nvGrpSpPr>
              <p:cNvPr id="178" name="Grafik 4">
                <a:extLst>
                  <a:ext uri="{FF2B5EF4-FFF2-40B4-BE49-F238E27FC236}">
                    <a16:creationId xmlns:a16="http://schemas.microsoft.com/office/drawing/2014/main" id="{20D53309-8F0E-43A0-9EC4-D61D56E79657}"/>
                  </a:ext>
                </a:extLst>
              </p:cNvPr>
              <p:cNvGrpSpPr/>
              <p:nvPr/>
            </p:nvGrpSpPr>
            <p:grpSpPr>
              <a:xfrm>
                <a:off x="4547802" y="4082200"/>
                <a:ext cx="1664452" cy="241583"/>
                <a:chOff x="4547802" y="4082200"/>
                <a:chExt cx="1664452" cy="241583"/>
              </a:xfrm>
            </p:grpSpPr>
            <p:sp>
              <p:nvSpPr>
                <p:cNvPr id="179" name="Freihandform: Form 178">
                  <a:extLst>
                    <a:ext uri="{FF2B5EF4-FFF2-40B4-BE49-F238E27FC236}">
                      <a16:creationId xmlns:a16="http://schemas.microsoft.com/office/drawing/2014/main" id="{CDC0D0C2-5DAC-4017-BEAC-8DCCDD5F34C9}"/>
                    </a:ext>
                  </a:extLst>
                </p:cNvPr>
                <p:cNvSpPr/>
                <p:nvPr/>
              </p:nvSpPr>
              <p:spPr>
                <a:xfrm>
                  <a:off x="4547802" y="4184220"/>
                  <a:ext cx="1628772" cy="22240"/>
                </a:xfrm>
                <a:custGeom>
                  <a:avLst/>
                  <a:gdLst>
                    <a:gd name="connsiteX0" fmla="*/ -24 w 1628772"/>
                    <a:gd name="connsiteY0" fmla="*/ 23143 h 22240"/>
                    <a:gd name="connsiteX1" fmla="*/ 1628748 w 1628772"/>
                    <a:gd name="connsiteY1" fmla="*/ 23143 h 22240"/>
                    <a:gd name="connsiteX2" fmla="*/ 1628748 w 1628772"/>
                    <a:gd name="connsiteY2" fmla="*/ 903 h 22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28772" h="22240">
                      <a:moveTo>
                        <a:pt x="-24" y="23143"/>
                      </a:moveTo>
                      <a:cubicBezTo>
                        <a:pt x="619188" y="23143"/>
                        <a:pt x="1628748" y="23143"/>
                        <a:pt x="1628748" y="23143"/>
                      </a:cubicBezTo>
                      <a:cubicBezTo>
                        <a:pt x="1628748" y="23143"/>
                        <a:pt x="1628748" y="903"/>
                        <a:pt x="1628748" y="903"/>
                      </a:cubicBezTo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0" name="Freihandform: Form 179">
                  <a:extLst>
                    <a:ext uri="{FF2B5EF4-FFF2-40B4-BE49-F238E27FC236}">
                      <a16:creationId xmlns:a16="http://schemas.microsoft.com/office/drawing/2014/main" id="{DE5E5FA4-95B5-4D0C-A911-FBE4BA47AA0B}"/>
                    </a:ext>
                  </a:extLst>
                </p:cNvPr>
                <p:cNvSpPr/>
                <p:nvPr/>
              </p:nvSpPr>
              <p:spPr>
                <a:xfrm>
                  <a:off x="6140893" y="4082200"/>
                  <a:ext cx="71361" cy="102020"/>
                </a:xfrm>
                <a:custGeom>
                  <a:avLst/>
                  <a:gdLst>
                    <a:gd name="connsiteX0" fmla="*/ 35656 w 71361"/>
                    <a:gd name="connsiteY0" fmla="*/ 903 h 102020"/>
                    <a:gd name="connsiteX1" fmla="*/ 71337 w 71361"/>
                    <a:gd name="connsiteY1" fmla="*/ 102923 h 102020"/>
                    <a:gd name="connsiteX2" fmla="*/ -24 w 71361"/>
                    <a:gd name="connsiteY2" fmla="*/ 102923 h 102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1361" h="102020">
                      <a:moveTo>
                        <a:pt x="35656" y="903"/>
                      </a:moveTo>
                      <a:lnTo>
                        <a:pt x="71337" y="102923"/>
                      </a:lnTo>
                      <a:lnTo>
                        <a:pt x="-24" y="10292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1" name="Textfeld 180">
                  <a:extLst>
                    <a:ext uri="{FF2B5EF4-FFF2-40B4-BE49-F238E27FC236}">
                      <a16:creationId xmlns:a16="http://schemas.microsoft.com/office/drawing/2014/main" id="{1D0165F2-13A5-4B5C-9878-6CCDBB6504C9}"/>
                    </a:ext>
                  </a:extLst>
                </p:cNvPr>
                <p:cNvSpPr txBox="1"/>
                <p:nvPr/>
              </p:nvSpPr>
              <p:spPr>
                <a:xfrm>
                  <a:off x="5088215" y="4165842"/>
                  <a:ext cx="376575" cy="2036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0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P23</a:t>
                  </a:r>
                </a:p>
              </p:txBody>
            </p:sp>
          </p:grpSp>
          <p:grpSp>
            <p:nvGrpSpPr>
              <p:cNvPr id="182" name="Grafik 4">
                <a:extLst>
                  <a:ext uri="{FF2B5EF4-FFF2-40B4-BE49-F238E27FC236}">
                    <a16:creationId xmlns:a16="http://schemas.microsoft.com/office/drawing/2014/main" id="{E151BE69-530F-4965-9210-92BAE2044072}"/>
                  </a:ext>
                </a:extLst>
              </p:cNvPr>
              <p:cNvGrpSpPr/>
              <p:nvPr/>
            </p:nvGrpSpPr>
            <p:grpSpPr>
              <a:xfrm>
                <a:off x="5896225" y="4997117"/>
                <a:ext cx="1335476" cy="530504"/>
                <a:chOff x="5896225" y="4997117"/>
                <a:chExt cx="1335476" cy="530504"/>
              </a:xfrm>
            </p:grpSpPr>
            <p:sp>
              <p:nvSpPr>
                <p:cNvPr id="183" name="Freihandform: Form 182">
                  <a:extLst>
                    <a:ext uri="{FF2B5EF4-FFF2-40B4-BE49-F238E27FC236}">
                      <a16:creationId xmlns:a16="http://schemas.microsoft.com/office/drawing/2014/main" id="{15393865-62CB-4D96-B403-DC4BF71A226E}"/>
                    </a:ext>
                  </a:extLst>
                </p:cNvPr>
                <p:cNvSpPr/>
                <p:nvPr/>
              </p:nvSpPr>
              <p:spPr>
                <a:xfrm>
                  <a:off x="5896225" y="4997117"/>
                  <a:ext cx="1335476" cy="530504"/>
                </a:xfrm>
                <a:custGeom>
                  <a:avLst/>
                  <a:gdLst>
                    <a:gd name="connsiteX0" fmla="*/ 1335453 w 1335476"/>
                    <a:gd name="connsiteY0" fmla="*/ 531408 h 530504"/>
                    <a:gd name="connsiteX1" fmla="*/ -24 w 1335476"/>
                    <a:gd name="connsiteY1" fmla="*/ 531408 h 530504"/>
                    <a:gd name="connsiteX2" fmla="*/ -24 w 1335476"/>
                    <a:gd name="connsiteY2" fmla="*/ 903 h 530504"/>
                    <a:gd name="connsiteX3" fmla="*/ 1335453 w 1335476"/>
                    <a:gd name="connsiteY3" fmla="*/ 903 h 530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35476" h="530504">
                      <a:moveTo>
                        <a:pt x="1335453" y="531408"/>
                      </a:moveTo>
                      <a:lnTo>
                        <a:pt x="-24" y="531408"/>
                      </a:lnTo>
                      <a:lnTo>
                        <a:pt x="-24" y="903"/>
                      </a:lnTo>
                      <a:lnTo>
                        <a:pt x="1335453" y="903"/>
                      </a:lnTo>
                      <a:close/>
                    </a:path>
                  </a:pathLst>
                </a:custGeom>
                <a:solidFill>
                  <a:srgbClr val="5A50C4">
                    <a:alpha val="67000"/>
                  </a:srgbClr>
                </a:solidFill>
                <a:ln w="1019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4" name="Textfeld 183">
                  <a:extLst>
                    <a:ext uri="{FF2B5EF4-FFF2-40B4-BE49-F238E27FC236}">
                      <a16:creationId xmlns:a16="http://schemas.microsoft.com/office/drawing/2014/main" id="{899D075E-DC18-4582-A73A-9BB17AF52D5C}"/>
                    </a:ext>
                  </a:extLst>
                </p:cNvPr>
                <p:cNvSpPr txBox="1"/>
                <p:nvPr/>
              </p:nvSpPr>
              <p:spPr>
                <a:xfrm>
                  <a:off x="5886341" y="4979963"/>
                  <a:ext cx="1202328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E20 Biological Object</a:t>
                  </a:r>
                </a:p>
              </p:txBody>
            </p:sp>
            <p:sp>
              <p:nvSpPr>
                <p:cNvPr id="185" name="Textfeld 184">
                  <a:extLst>
                    <a:ext uri="{FF2B5EF4-FFF2-40B4-BE49-F238E27FC236}">
                      <a16:creationId xmlns:a16="http://schemas.microsoft.com/office/drawing/2014/main" id="{5762F084-BE1E-4182-A81F-4AFD8AA012F6}"/>
                    </a:ext>
                  </a:extLst>
                </p:cNvPr>
                <p:cNvSpPr txBox="1"/>
                <p:nvPr/>
              </p:nvSpPr>
              <p:spPr>
                <a:xfrm>
                  <a:off x="6268634" y="5102387"/>
                  <a:ext cx="509103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(1648)</a:t>
                  </a:r>
                </a:p>
              </p:txBody>
            </p:sp>
            <p:sp>
              <p:nvSpPr>
                <p:cNvPr id="186" name="Freihandform: Form 185">
                  <a:extLst>
                    <a:ext uri="{FF2B5EF4-FFF2-40B4-BE49-F238E27FC236}">
                      <a16:creationId xmlns:a16="http://schemas.microsoft.com/office/drawing/2014/main" id="{9AF07C57-FDD7-48E7-A410-B47760A06C39}"/>
                    </a:ext>
                  </a:extLst>
                </p:cNvPr>
                <p:cNvSpPr/>
                <p:nvPr/>
              </p:nvSpPr>
              <p:spPr>
                <a:xfrm>
                  <a:off x="5896225" y="5323582"/>
                  <a:ext cx="1335476" cy="10202"/>
                </a:xfrm>
                <a:custGeom>
                  <a:avLst/>
                  <a:gdLst>
                    <a:gd name="connsiteX0" fmla="*/ -24 w 1335476"/>
                    <a:gd name="connsiteY0" fmla="*/ 903 h 10202"/>
                    <a:gd name="connsiteX1" fmla="*/ 1335453 w 1335476"/>
                    <a:gd name="connsiteY1" fmla="*/ 903 h 10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35476" h="10202">
                      <a:moveTo>
                        <a:pt x="-24" y="903"/>
                      </a:moveTo>
                      <a:lnTo>
                        <a:pt x="1335453" y="903"/>
                      </a:lnTo>
                    </a:path>
                  </a:pathLst>
                </a:custGeom>
                <a:noFill/>
                <a:ln w="1019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7" name="Textfeld 186">
                  <a:extLst>
                    <a:ext uri="{FF2B5EF4-FFF2-40B4-BE49-F238E27FC236}">
                      <a16:creationId xmlns:a16="http://schemas.microsoft.com/office/drawing/2014/main" id="{FE1096FB-FD12-4EFE-A125-B7664CFC789C}"/>
                    </a:ext>
                  </a:extLst>
                </p:cNvPr>
                <p:cNvSpPr txBox="1"/>
                <p:nvPr/>
              </p:nvSpPr>
              <p:spPr>
                <a:xfrm>
                  <a:off x="6360385" y="5306427"/>
                  <a:ext cx="386769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felle</a:t>
                  </a:r>
                </a:p>
              </p:txBody>
            </p:sp>
          </p:grpSp>
          <p:grpSp>
            <p:nvGrpSpPr>
              <p:cNvPr id="188" name="Grafik 4">
                <a:extLst>
                  <a:ext uri="{FF2B5EF4-FFF2-40B4-BE49-F238E27FC236}">
                    <a16:creationId xmlns:a16="http://schemas.microsoft.com/office/drawing/2014/main" id="{41CFD7FF-D414-402C-9F73-1704A0568C3B}"/>
                  </a:ext>
                </a:extLst>
              </p:cNvPr>
              <p:cNvGrpSpPr/>
              <p:nvPr/>
            </p:nvGrpSpPr>
            <p:grpSpPr>
              <a:xfrm>
                <a:off x="4550350" y="4476814"/>
                <a:ext cx="1498792" cy="519588"/>
                <a:chOff x="4550350" y="4476814"/>
                <a:chExt cx="1498792" cy="519588"/>
              </a:xfrm>
            </p:grpSpPr>
            <p:sp>
              <p:nvSpPr>
                <p:cNvPr id="189" name="Freihandform: Form 188">
                  <a:extLst>
                    <a:ext uri="{FF2B5EF4-FFF2-40B4-BE49-F238E27FC236}">
                      <a16:creationId xmlns:a16="http://schemas.microsoft.com/office/drawing/2014/main" id="{94E1D3ED-9D66-4BA1-A70C-43911E7DF524}"/>
                    </a:ext>
                  </a:extLst>
                </p:cNvPr>
                <p:cNvSpPr/>
                <p:nvPr/>
              </p:nvSpPr>
              <p:spPr>
                <a:xfrm>
                  <a:off x="4550350" y="4476814"/>
                  <a:ext cx="1463111" cy="417568"/>
                </a:xfrm>
                <a:custGeom>
                  <a:avLst/>
                  <a:gdLst>
                    <a:gd name="connsiteX0" fmla="*/ -24 w 1463111"/>
                    <a:gd name="connsiteY0" fmla="*/ 903 h 417568"/>
                    <a:gd name="connsiteX1" fmla="*/ 1463088 w 1463111"/>
                    <a:gd name="connsiteY1" fmla="*/ 903 h 417568"/>
                    <a:gd name="connsiteX2" fmla="*/ 1463088 w 1463111"/>
                    <a:gd name="connsiteY2" fmla="*/ 418471 h 417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63111" h="417568">
                      <a:moveTo>
                        <a:pt x="-24" y="903"/>
                      </a:moveTo>
                      <a:cubicBezTo>
                        <a:pt x="573415" y="903"/>
                        <a:pt x="1463088" y="903"/>
                        <a:pt x="1463088" y="903"/>
                      </a:cubicBezTo>
                      <a:cubicBezTo>
                        <a:pt x="1463088" y="903"/>
                        <a:pt x="1463088" y="418471"/>
                        <a:pt x="1463088" y="418471"/>
                      </a:cubicBezTo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90" name="Freihandform: Form 189">
                  <a:extLst>
                    <a:ext uri="{FF2B5EF4-FFF2-40B4-BE49-F238E27FC236}">
                      <a16:creationId xmlns:a16="http://schemas.microsoft.com/office/drawing/2014/main" id="{EBCDED12-4B11-43E8-A9C8-AA237180BFCF}"/>
                    </a:ext>
                  </a:extLst>
                </p:cNvPr>
                <p:cNvSpPr/>
                <p:nvPr/>
              </p:nvSpPr>
              <p:spPr>
                <a:xfrm>
                  <a:off x="5977781" y="4894383"/>
                  <a:ext cx="71361" cy="102020"/>
                </a:xfrm>
                <a:custGeom>
                  <a:avLst/>
                  <a:gdLst>
                    <a:gd name="connsiteX0" fmla="*/ 35656 w 71361"/>
                    <a:gd name="connsiteY0" fmla="*/ 102923 h 102020"/>
                    <a:gd name="connsiteX1" fmla="*/ -24 w 71361"/>
                    <a:gd name="connsiteY1" fmla="*/ 903 h 102020"/>
                    <a:gd name="connsiteX2" fmla="*/ 71337 w 71361"/>
                    <a:gd name="connsiteY2" fmla="*/ 903 h 102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1361" h="102020">
                      <a:moveTo>
                        <a:pt x="35656" y="102923"/>
                      </a:moveTo>
                      <a:lnTo>
                        <a:pt x="-24" y="903"/>
                      </a:lnTo>
                      <a:lnTo>
                        <a:pt x="71337" y="9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91" name="Textfeld 190">
                  <a:extLst>
                    <a:ext uri="{FF2B5EF4-FFF2-40B4-BE49-F238E27FC236}">
                      <a16:creationId xmlns:a16="http://schemas.microsoft.com/office/drawing/2014/main" id="{2C8854F8-F40F-4E9D-B019-9EAEC7089E34}"/>
                    </a:ext>
                  </a:extLst>
                </p:cNvPr>
                <p:cNvSpPr txBox="1"/>
                <p:nvPr/>
              </p:nvSpPr>
              <p:spPr>
                <a:xfrm>
                  <a:off x="5205452" y="4436195"/>
                  <a:ext cx="376574" cy="2036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0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P24</a:t>
                  </a:r>
                </a:p>
              </p:txBody>
            </p:sp>
          </p:grpSp>
          <p:grpSp>
            <p:nvGrpSpPr>
              <p:cNvPr id="192" name="Grafik 4">
                <a:extLst>
                  <a:ext uri="{FF2B5EF4-FFF2-40B4-BE49-F238E27FC236}">
                    <a16:creationId xmlns:a16="http://schemas.microsoft.com/office/drawing/2014/main" id="{65AFA0E5-6DD5-4BF4-BEAE-6FC0DBD5E030}"/>
                  </a:ext>
                </a:extLst>
              </p:cNvPr>
              <p:cNvGrpSpPr/>
              <p:nvPr/>
            </p:nvGrpSpPr>
            <p:grpSpPr>
              <a:xfrm>
                <a:off x="8689513" y="3548430"/>
                <a:ext cx="723808" cy="530504"/>
                <a:chOff x="8689513" y="3548430"/>
                <a:chExt cx="723808" cy="530504"/>
              </a:xfrm>
            </p:grpSpPr>
            <p:sp>
              <p:nvSpPr>
                <p:cNvPr id="193" name="Freihandform: Form 192">
                  <a:extLst>
                    <a:ext uri="{FF2B5EF4-FFF2-40B4-BE49-F238E27FC236}">
                      <a16:creationId xmlns:a16="http://schemas.microsoft.com/office/drawing/2014/main" id="{04F0E4CA-02C9-44CF-94E8-89CE1A79B3BD}"/>
                    </a:ext>
                  </a:extLst>
                </p:cNvPr>
                <p:cNvSpPr/>
                <p:nvPr/>
              </p:nvSpPr>
              <p:spPr>
                <a:xfrm>
                  <a:off x="8689513" y="3548430"/>
                  <a:ext cx="723808" cy="530504"/>
                </a:xfrm>
                <a:custGeom>
                  <a:avLst/>
                  <a:gdLst>
                    <a:gd name="connsiteX0" fmla="*/ 723784 w 723808"/>
                    <a:gd name="connsiteY0" fmla="*/ 531408 h 530504"/>
                    <a:gd name="connsiteX1" fmla="*/ -24 w 723808"/>
                    <a:gd name="connsiteY1" fmla="*/ 531408 h 530504"/>
                    <a:gd name="connsiteX2" fmla="*/ -24 w 723808"/>
                    <a:gd name="connsiteY2" fmla="*/ 903 h 530504"/>
                    <a:gd name="connsiteX3" fmla="*/ 723784 w 723808"/>
                    <a:gd name="connsiteY3" fmla="*/ 903 h 530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3808" h="530504">
                      <a:moveTo>
                        <a:pt x="723784" y="531408"/>
                      </a:moveTo>
                      <a:lnTo>
                        <a:pt x="-24" y="531408"/>
                      </a:lnTo>
                      <a:lnTo>
                        <a:pt x="-24" y="903"/>
                      </a:lnTo>
                      <a:lnTo>
                        <a:pt x="723784" y="903"/>
                      </a:lnTo>
                      <a:close/>
                    </a:path>
                  </a:pathLst>
                </a:custGeom>
                <a:solidFill>
                  <a:srgbClr val="FC7715">
                    <a:alpha val="67000"/>
                  </a:srgbClr>
                </a:solidFill>
                <a:ln w="1019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94" name="Textfeld 193">
                  <a:extLst>
                    <a:ext uri="{FF2B5EF4-FFF2-40B4-BE49-F238E27FC236}">
                      <a16:creationId xmlns:a16="http://schemas.microsoft.com/office/drawing/2014/main" id="{FF58BD54-F177-4D27-817A-0A83CFD1F5C6}"/>
                    </a:ext>
                  </a:extLst>
                </p:cNvPr>
                <p:cNvSpPr txBox="1"/>
                <p:nvPr/>
              </p:nvSpPr>
              <p:spPr>
                <a:xfrm>
                  <a:off x="8679629" y="3531276"/>
                  <a:ext cx="662020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E53 Place</a:t>
                  </a:r>
                </a:p>
              </p:txBody>
            </p:sp>
            <p:sp>
              <p:nvSpPr>
                <p:cNvPr id="195" name="Textfeld 194">
                  <a:extLst>
                    <a:ext uri="{FF2B5EF4-FFF2-40B4-BE49-F238E27FC236}">
                      <a16:creationId xmlns:a16="http://schemas.microsoft.com/office/drawing/2014/main" id="{F615E3ED-B827-444E-A9E8-1D715F56ECCD}"/>
                    </a:ext>
                  </a:extLst>
                </p:cNvPr>
                <p:cNvSpPr txBox="1"/>
                <p:nvPr/>
              </p:nvSpPr>
              <p:spPr>
                <a:xfrm>
                  <a:off x="8756087" y="3653700"/>
                  <a:ext cx="509103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(1643)</a:t>
                  </a:r>
                </a:p>
              </p:txBody>
            </p:sp>
            <p:sp>
              <p:nvSpPr>
                <p:cNvPr id="196" name="Freihandform: Form 195">
                  <a:extLst>
                    <a:ext uri="{FF2B5EF4-FFF2-40B4-BE49-F238E27FC236}">
                      <a16:creationId xmlns:a16="http://schemas.microsoft.com/office/drawing/2014/main" id="{F00B3BE2-D933-433C-8554-2E5DE3B84737}"/>
                    </a:ext>
                  </a:extLst>
                </p:cNvPr>
                <p:cNvSpPr/>
                <p:nvPr/>
              </p:nvSpPr>
              <p:spPr>
                <a:xfrm>
                  <a:off x="8689513" y="3874895"/>
                  <a:ext cx="723808" cy="10202"/>
                </a:xfrm>
                <a:custGeom>
                  <a:avLst/>
                  <a:gdLst>
                    <a:gd name="connsiteX0" fmla="*/ -24 w 723808"/>
                    <a:gd name="connsiteY0" fmla="*/ 903 h 10202"/>
                    <a:gd name="connsiteX1" fmla="*/ 723784 w 723808"/>
                    <a:gd name="connsiteY1" fmla="*/ 903 h 10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23808" h="10202">
                      <a:moveTo>
                        <a:pt x="-24" y="903"/>
                      </a:moveTo>
                      <a:lnTo>
                        <a:pt x="723784" y="903"/>
                      </a:lnTo>
                    </a:path>
                  </a:pathLst>
                </a:custGeom>
                <a:noFill/>
                <a:ln w="1019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97" name="Textfeld 196">
                  <a:extLst>
                    <a:ext uri="{FF2B5EF4-FFF2-40B4-BE49-F238E27FC236}">
                      <a16:creationId xmlns:a16="http://schemas.microsoft.com/office/drawing/2014/main" id="{3EE3D038-43BE-4472-9AC1-37771ECB0FF2}"/>
                    </a:ext>
                  </a:extLst>
                </p:cNvPr>
                <p:cNvSpPr txBox="1"/>
                <p:nvPr/>
              </p:nvSpPr>
              <p:spPr>
                <a:xfrm>
                  <a:off x="8771379" y="3857741"/>
                  <a:ext cx="488714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Stettin</a:t>
                  </a:r>
                </a:p>
              </p:txBody>
            </p:sp>
          </p:grpSp>
          <p:grpSp>
            <p:nvGrpSpPr>
              <p:cNvPr id="198" name="Grafik 4">
                <a:extLst>
                  <a:ext uri="{FF2B5EF4-FFF2-40B4-BE49-F238E27FC236}">
                    <a16:creationId xmlns:a16="http://schemas.microsoft.com/office/drawing/2014/main" id="{CFD5A41F-87B3-46A4-8358-CB0302E9821D}"/>
                  </a:ext>
                </a:extLst>
              </p:cNvPr>
              <p:cNvGrpSpPr/>
              <p:nvPr/>
            </p:nvGrpSpPr>
            <p:grpSpPr>
              <a:xfrm>
                <a:off x="4101967" y="1844663"/>
                <a:ext cx="7830409" cy="2302544"/>
                <a:chOff x="4101967" y="1844663"/>
                <a:chExt cx="7830409" cy="2302544"/>
              </a:xfrm>
            </p:grpSpPr>
            <p:sp>
              <p:nvSpPr>
                <p:cNvPr id="199" name="Freihandform: Form 198">
                  <a:extLst>
                    <a:ext uri="{FF2B5EF4-FFF2-40B4-BE49-F238E27FC236}">
                      <a16:creationId xmlns:a16="http://schemas.microsoft.com/office/drawing/2014/main" id="{0DF9B29E-5F56-44C4-B29E-2770A56148D7}"/>
                    </a:ext>
                  </a:extLst>
                </p:cNvPr>
                <p:cNvSpPr/>
                <p:nvPr/>
              </p:nvSpPr>
              <p:spPr>
                <a:xfrm>
                  <a:off x="7002938" y="3813683"/>
                  <a:ext cx="1584630" cy="10202"/>
                </a:xfrm>
                <a:custGeom>
                  <a:avLst/>
                  <a:gdLst>
                    <a:gd name="connsiteX0" fmla="*/ -24 w 1584630"/>
                    <a:gd name="connsiteY0" fmla="*/ 903 h 10202"/>
                    <a:gd name="connsiteX1" fmla="*/ 1584606 w 1584630"/>
                    <a:gd name="connsiteY1" fmla="*/ 903 h 10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4630" h="10202">
                      <a:moveTo>
                        <a:pt x="-24" y="903"/>
                      </a:moveTo>
                      <a:cubicBezTo>
                        <a:pt x="-24" y="903"/>
                        <a:pt x="1584606" y="903"/>
                        <a:pt x="1584606" y="903"/>
                      </a:cubicBezTo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00" name="Freihandform: Form 199">
                  <a:extLst>
                    <a:ext uri="{FF2B5EF4-FFF2-40B4-BE49-F238E27FC236}">
                      <a16:creationId xmlns:a16="http://schemas.microsoft.com/office/drawing/2014/main" id="{BD973BAD-C84E-4012-BA85-E2CE6AAB95E2}"/>
                    </a:ext>
                  </a:extLst>
                </p:cNvPr>
                <p:cNvSpPr/>
                <p:nvPr/>
              </p:nvSpPr>
              <p:spPr>
                <a:xfrm>
                  <a:off x="8587568" y="3777976"/>
                  <a:ext cx="101944" cy="71414"/>
                </a:xfrm>
                <a:custGeom>
                  <a:avLst/>
                  <a:gdLst>
                    <a:gd name="connsiteX0" fmla="*/ 101920 w 101944"/>
                    <a:gd name="connsiteY0" fmla="*/ 36610 h 71414"/>
                    <a:gd name="connsiteX1" fmla="*/ -24 w 101944"/>
                    <a:gd name="connsiteY1" fmla="*/ 72317 h 71414"/>
                    <a:gd name="connsiteX2" fmla="*/ -24 w 101944"/>
                    <a:gd name="connsiteY2" fmla="*/ 903 h 71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1944" h="71414">
                      <a:moveTo>
                        <a:pt x="101920" y="36610"/>
                      </a:moveTo>
                      <a:lnTo>
                        <a:pt x="-24" y="72317"/>
                      </a:lnTo>
                      <a:lnTo>
                        <a:pt x="-24" y="9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grpSp>
              <p:nvGrpSpPr>
                <p:cNvPr id="201" name="Grafik 4">
                  <a:extLst>
                    <a:ext uri="{FF2B5EF4-FFF2-40B4-BE49-F238E27FC236}">
                      <a16:creationId xmlns:a16="http://schemas.microsoft.com/office/drawing/2014/main" id="{1212DB64-F90D-45C9-B40E-4F10A03274CB}"/>
                    </a:ext>
                  </a:extLst>
                </p:cNvPr>
                <p:cNvGrpSpPr/>
                <p:nvPr/>
              </p:nvGrpSpPr>
              <p:grpSpPr>
                <a:xfrm>
                  <a:off x="4101967" y="1844663"/>
                  <a:ext cx="7830409" cy="2302544"/>
                  <a:chOff x="4101967" y="1844663"/>
                  <a:chExt cx="7830409" cy="2302544"/>
                </a:xfrm>
              </p:grpSpPr>
              <p:sp>
                <p:nvSpPr>
                  <p:cNvPr id="202" name="Textfeld 201">
                    <a:extLst>
                      <a:ext uri="{FF2B5EF4-FFF2-40B4-BE49-F238E27FC236}">
                        <a16:creationId xmlns:a16="http://schemas.microsoft.com/office/drawing/2014/main" id="{F88D9B26-CE03-4F81-AF22-7942F357A6AA}"/>
                      </a:ext>
                    </a:extLst>
                  </p:cNvPr>
                  <p:cNvSpPr txBox="1"/>
                  <p:nvPr/>
                </p:nvSpPr>
                <p:spPr>
                  <a:xfrm>
                    <a:off x="7485621" y="3365004"/>
                    <a:ext cx="376575" cy="20366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803" spc="0" baseline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P22</a:t>
                    </a:r>
                  </a:p>
                </p:txBody>
              </p:sp>
              <p:sp>
                <p:nvSpPr>
                  <p:cNvPr id="203" name="Freihandform: Form 202">
                    <a:extLst>
                      <a:ext uri="{FF2B5EF4-FFF2-40B4-BE49-F238E27FC236}">
                        <a16:creationId xmlns:a16="http://schemas.microsoft.com/office/drawing/2014/main" id="{20CE163D-B9BD-4CE4-B540-8C1621AAC986}"/>
                      </a:ext>
                    </a:extLst>
                  </p:cNvPr>
                  <p:cNvSpPr/>
                  <p:nvPr/>
                </p:nvSpPr>
                <p:spPr>
                  <a:xfrm>
                    <a:off x="4101967" y="3301909"/>
                    <a:ext cx="4352635" cy="845298"/>
                  </a:xfrm>
                  <a:custGeom>
                    <a:avLst/>
                    <a:gdLst>
                      <a:gd name="connsiteX0" fmla="*/ 667 w 4352635"/>
                      <a:gd name="connsiteY0" fmla="*/ 845972 h 845298"/>
                      <a:gd name="connsiteX1" fmla="*/ -26 w 4352635"/>
                      <a:gd name="connsiteY1" fmla="*/ 101928 h 845298"/>
                      <a:gd name="connsiteX2" fmla="*/ 4352609 w 4352635"/>
                      <a:gd name="connsiteY2" fmla="*/ 101928 h 845298"/>
                      <a:gd name="connsiteX3" fmla="*/ 4352609 w 4352635"/>
                      <a:gd name="connsiteY3" fmla="*/ 673 h 8452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52635" h="845298">
                        <a:moveTo>
                          <a:pt x="667" y="845972"/>
                        </a:moveTo>
                        <a:lnTo>
                          <a:pt x="-26" y="101928"/>
                        </a:lnTo>
                        <a:lnTo>
                          <a:pt x="4352609" y="101928"/>
                        </a:lnTo>
                        <a:lnTo>
                          <a:pt x="4352609" y="673"/>
                        </a:lnTo>
                      </a:path>
                    </a:pathLst>
                  </a:custGeom>
                  <a:noFill/>
                  <a:ln w="10194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04" name="Freihandform: Form 203">
                    <a:extLst>
                      <a:ext uri="{FF2B5EF4-FFF2-40B4-BE49-F238E27FC236}">
                        <a16:creationId xmlns:a16="http://schemas.microsoft.com/office/drawing/2014/main" id="{1DFCBA2F-D21D-42CC-9FEC-2730EE863DF6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8402844" y="3248599"/>
                    <a:ext cx="101944" cy="71414"/>
                  </a:xfrm>
                  <a:custGeom>
                    <a:avLst/>
                    <a:gdLst>
                      <a:gd name="connsiteX0" fmla="*/ -42 w 101944"/>
                      <a:gd name="connsiteY0" fmla="*/ 851 h 71414"/>
                      <a:gd name="connsiteX1" fmla="*/ 101902 w 101944"/>
                      <a:gd name="connsiteY1" fmla="*/ 36558 h 71414"/>
                      <a:gd name="connsiteX2" fmla="*/ -42 w 101944"/>
                      <a:gd name="connsiteY2" fmla="*/ 72265 h 71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01944" h="71414">
                        <a:moveTo>
                          <a:pt x="-42" y="851"/>
                        </a:moveTo>
                        <a:lnTo>
                          <a:pt x="101902" y="36558"/>
                        </a:lnTo>
                        <a:lnTo>
                          <a:pt x="-42" y="7226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194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05" name="Freihandform: Form 204">
                    <a:extLst>
                      <a:ext uri="{FF2B5EF4-FFF2-40B4-BE49-F238E27FC236}">
                        <a16:creationId xmlns:a16="http://schemas.microsoft.com/office/drawing/2014/main" id="{1F402396-26C6-4973-9EE1-8BD1CB2FC21F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11845724" y="1859966"/>
                    <a:ext cx="101944" cy="71414"/>
                  </a:xfrm>
                  <a:custGeom>
                    <a:avLst/>
                    <a:gdLst>
                      <a:gd name="connsiteX0" fmla="*/ 102240 w 101944"/>
                      <a:gd name="connsiteY0" fmla="*/ 36422 h 71414"/>
                      <a:gd name="connsiteX1" fmla="*/ 295 w 101944"/>
                      <a:gd name="connsiteY1" fmla="*/ 72129 h 71414"/>
                      <a:gd name="connsiteX2" fmla="*/ 295 w 101944"/>
                      <a:gd name="connsiteY2" fmla="*/ 715 h 71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01944" h="71414">
                        <a:moveTo>
                          <a:pt x="102240" y="36422"/>
                        </a:moveTo>
                        <a:lnTo>
                          <a:pt x="295" y="72129"/>
                        </a:lnTo>
                        <a:lnTo>
                          <a:pt x="295" y="71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194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06" name="Textfeld 205">
                  <a:extLst>
                    <a:ext uri="{FF2B5EF4-FFF2-40B4-BE49-F238E27FC236}">
                      <a16:creationId xmlns:a16="http://schemas.microsoft.com/office/drawing/2014/main" id="{8E6223A6-6A6E-4E94-8F0E-3CF184F44164}"/>
                    </a:ext>
                  </a:extLst>
                </p:cNvPr>
                <p:cNvSpPr txBox="1"/>
                <p:nvPr/>
              </p:nvSpPr>
              <p:spPr>
                <a:xfrm>
                  <a:off x="7510118" y="3773064"/>
                  <a:ext cx="376575" cy="2036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0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P53</a:t>
                  </a:r>
                </a:p>
              </p:txBody>
            </p:sp>
          </p:grpSp>
          <p:grpSp>
            <p:nvGrpSpPr>
              <p:cNvPr id="207" name="Grafik 4">
                <a:extLst>
                  <a:ext uri="{FF2B5EF4-FFF2-40B4-BE49-F238E27FC236}">
                    <a16:creationId xmlns:a16="http://schemas.microsoft.com/office/drawing/2014/main" id="{F3C57EF2-459D-49F2-886C-1D9069290406}"/>
                  </a:ext>
                </a:extLst>
              </p:cNvPr>
              <p:cNvGrpSpPr/>
              <p:nvPr/>
            </p:nvGrpSpPr>
            <p:grpSpPr>
              <a:xfrm>
                <a:off x="8546790" y="5690854"/>
                <a:ext cx="1009253" cy="530504"/>
                <a:chOff x="8546790" y="5690854"/>
                <a:chExt cx="1009253" cy="530504"/>
              </a:xfrm>
            </p:grpSpPr>
            <p:sp>
              <p:nvSpPr>
                <p:cNvPr id="208" name="Freihandform: Form 207">
                  <a:extLst>
                    <a:ext uri="{FF2B5EF4-FFF2-40B4-BE49-F238E27FC236}">
                      <a16:creationId xmlns:a16="http://schemas.microsoft.com/office/drawing/2014/main" id="{EF6FA3B2-054D-4B87-9A07-4DA4798301D6}"/>
                    </a:ext>
                  </a:extLst>
                </p:cNvPr>
                <p:cNvSpPr/>
                <p:nvPr/>
              </p:nvSpPr>
              <p:spPr>
                <a:xfrm>
                  <a:off x="8546790" y="5690854"/>
                  <a:ext cx="1009253" cy="530504"/>
                </a:xfrm>
                <a:custGeom>
                  <a:avLst/>
                  <a:gdLst>
                    <a:gd name="connsiteX0" fmla="*/ 1009229 w 1009253"/>
                    <a:gd name="connsiteY0" fmla="*/ 531408 h 530504"/>
                    <a:gd name="connsiteX1" fmla="*/ -24 w 1009253"/>
                    <a:gd name="connsiteY1" fmla="*/ 531408 h 530504"/>
                    <a:gd name="connsiteX2" fmla="*/ -24 w 1009253"/>
                    <a:gd name="connsiteY2" fmla="*/ 903 h 530504"/>
                    <a:gd name="connsiteX3" fmla="*/ 1009229 w 1009253"/>
                    <a:gd name="connsiteY3" fmla="*/ 903 h 530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9253" h="530504">
                      <a:moveTo>
                        <a:pt x="1009229" y="531408"/>
                      </a:moveTo>
                      <a:lnTo>
                        <a:pt x="-24" y="531408"/>
                      </a:lnTo>
                      <a:lnTo>
                        <a:pt x="-24" y="903"/>
                      </a:lnTo>
                      <a:lnTo>
                        <a:pt x="1009229" y="903"/>
                      </a:lnTo>
                      <a:close/>
                    </a:path>
                  </a:pathLst>
                </a:custGeom>
                <a:solidFill>
                  <a:srgbClr val="50C4C2">
                    <a:alpha val="67000"/>
                  </a:srgbClr>
                </a:solidFill>
                <a:ln w="1019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09" name="Textfeld 208">
                  <a:extLst>
                    <a:ext uri="{FF2B5EF4-FFF2-40B4-BE49-F238E27FC236}">
                      <a16:creationId xmlns:a16="http://schemas.microsoft.com/office/drawing/2014/main" id="{47FB20AF-0108-4280-AB05-1F0765C442AF}"/>
                    </a:ext>
                  </a:extLst>
                </p:cNvPr>
                <p:cNvSpPr txBox="1"/>
                <p:nvPr/>
              </p:nvSpPr>
              <p:spPr>
                <a:xfrm>
                  <a:off x="8536906" y="5673700"/>
                  <a:ext cx="896493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E54 Dimension</a:t>
                  </a:r>
                </a:p>
              </p:txBody>
            </p:sp>
            <p:sp>
              <p:nvSpPr>
                <p:cNvPr id="210" name="Textfeld 209">
                  <a:extLst>
                    <a:ext uri="{FF2B5EF4-FFF2-40B4-BE49-F238E27FC236}">
                      <a16:creationId xmlns:a16="http://schemas.microsoft.com/office/drawing/2014/main" id="{A08E067D-2B0B-4EEB-95C0-200CA84B330F}"/>
                    </a:ext>
                  </a:extLst>
                </p:cNvPr>
                <p:cNvSpPr txBox="1"/>
                <p:nvPr/>
              </p:nvSpPr>
              <p:spPr>
                <a:xfrm>
                  <a:off x="8756087" y="5796124"/>
                  <a:ext cx="509103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(1645)</a:t>
                  </a:r>
                </a:p>
              </p:txBody>
            </p:sp>
            <p:sp>
              <p:nvSpPr>
                <p:cNvPr id="211" name="Freihandform: Form 210">
                  <a:extLst>
                    <a:ext uri="{FF2B5EF4-FFF2-40B4-BE49-F238E27FC236}">
                      <a16:creationId xmlns:a16="http://schemas.microsoft.com/office/drawing/2014/main" id="{611D8803-CB0C-4D35-A48B-BF6AD37FAC42}"/>
                    </a:ext>
                  </a:extLst>
                </p:cNvPr>
                <p:cNvSpPr/>
                <p:nvPr/>
              </p:nvSpPr>
              <p:spPr>
                <a:xfrm>
                  <a:off x="8546790" y="6017319"/>
                  <a:ext cx="1009253" cy="10202"/>
                </a:xfrm>
                <a:custGeom>
                  <a:avLst/>
                  <a:gdLst>
                    <a:gd name="connsiteX0" fmla="*/ -24 w 1009253"/>
                    <a:gd name="connsiteY0" fmla="*/ 903 h 10202"/>
                    <a:gd name="connsiteX1" fmla="*/ 1009229 w 1009253"/>
                    <a:gd name="connsiteY1" fmla="*/ 903 h 10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9253" h="10202">
                      <a:moveTo>
                        <a:pt x="-24" y="903"/>
                      </a:moveTo>
                      <a:lnTo>
                        <a:pt x="1009229" y="903"/>
                      </a:lnTo>
                    </a:path>
                  </a:pathLst>
                </a:custGeom>
                <a:noFill/>
                <a:ln w="1019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2" name="Textfeld 211">
                  <a:extLst>
                    <a:ext uri="{FF2B5EF4-FFF2-40B4-BE49-F238E27FC236}">
                      <a16:creationId xmlns:a16="http://schemas.microsoft.com/office/drawing/2014/main" id="{A111FE7D-A562-4EE2-AD24-55FD5D85294F}"/>
                    </a:ext>
                  </a:extLst>
                </p:cNvPr>
                <p:cNvSpPr txBox="1"/>
                <p:nvPr/>
              </p:nvSpPr>
              <p:spPr>
                <a:xfrm>
                  <a:off x="8832546" y="6000164"/>
                  <a:ext cx="427547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zwei</a:t>
                  </a:r>
                </a:p>
              </p:txBody>
            </p:sp>
          </p:grpSp>
          <p:grpSp>
            <p:nvGrpSpPr>
              <p:cNvPr id="213" name="Grafik 4">
                <a:extLst>
                  <a:ext uri="{FF2B5EF4-FFF2-40B4-BE49-F238E27FC236}">
                    <a16:creationId xmlns:a16="http://schemas.microsoft.com/office/drawing/2014/main" id="{11822F78-C9A1-4811-BF0C-56D70FE530E9}"/>
                  </a:ext>
                </a:extLst>
              </p:cNvPr>
              <p:cNvGrpSpPr/>
              <p:nvPr/>
            </p:nvGrpSpPr>
            <p:grpSpPr>
              <a:xfrm>
                <a:off x="7232926" y="5332049"/>
                <a:ext cx="1311622" cy="675067"/>
                <a:chOff x="7232926" y="5332049"/>
                <a:chExt cx="1311622" cy="675067"/>
              </a:xfrm>
            </p:grpSpPr>
            <p:sp>
              <p:nvSpPr>
                <p:cNvPr id="214" name="Freihandform: Form 213">
                  <a:extLst>
                    <a:ext uri="{FF2B5EF4-FFF2-40B4-BE49-F238E27FC236}">
                      <a16:creationId xmlns:a16="http://schemas.microsoft.com/office/drawing/2014/main" id="{9C714C7B-65C0-46AD-A4D6-4A5F159CD976}"/>
                    </a:ext>
                  </a:extLst>
                </p:cNvPr>
                <p:cNvSpPr/>
                <p:nvPr/>
              </p:nvSpPr>
              <p:spPr>
                <a:xfrm>
                  <a:off x="7232926" y="5332049"/>
                  <a:ext cx="1209677" cy="639360"/>
                </a:xfrm>
                <a:custGeom>
                  <a:avLst/>
                  <a:gdLst>
                    <a:gd name="connsiteX0" fmla="*/ -24 w 1209677"/>
                    <a:gd name="connsiteY0" fmla="*/ 903 h 639360"/>
                    <a:gd name="connsiteX1" fmla="*/ 554352 w 1209677"/>
                    <a:gd name="connsiteY1" fmla="*/ 903 h 639360"/>
                    <a:gd name="connsiteX2" fmla="*/ 554352 w 1209677"/>
                    <a:gd name="connsiteY2" fmla="*/ 640263 h 639360"/>
                    <a:gd name="connsiteX3" fmla="*/ 1209653 w 1209677"/>
                    <a:gd name="connsiteY3" fmla="*/ 640263 h 639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9677" h="639360">
                      <a:moveTo>
                        <a:pt x="-24" y="903"/>
                      </a:moveTo>
                      <a:cubicBezTo>
                        <a:pt x="285523" y="903"/>
                        <a:pt x="554352" y="903"/>
                        <a:pt x="554352" y="903"/>
                      </a:cubicBezTo>
                      <a:cubicBezTo>
                        <a:pt x="554352" y="903"/>
                        <a:pt x="554352" y="640263"/>
                        <a:pt x="554352" y="640263"/>
                      </a:cubicBezTo>
                      <a:cubicBezTo>
                        <a:pt x="554352" y="640263"/>
                        <a:pt x="1209653" y="640263"/>
                        <a:pt x="1209653" y="640263"/>
                      </a:cubicBezTo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5" name="Freihandform: Form 214">
                  <a:extLst>
                    <a:ext uri="{FF2B5EF4-FFF2-40B4-BE49-F238E27FC236}">
                      <a16:creationId xmlns:a16="http://schemas.microsoft.com/office/drawing/2014/main" id="{691593E1-DCA2-42BD-AE85-8A3E8E950AFA}"/>
                    </a:ext>
                  </a:extLst>
                </p:cNvPr>
                <p:cNvSpPr/>
                <p:nvPr/>
              </p:nvSpPr>
              <p:spPr>
                <a:xfrm>
                  <a:off x="8442603" y="5935703"/>
                  <a:ext cx="101944" cy="71414"/>
                </a:xfrm>
                <a:custGeom>
                  <a:avLst/>
                  <a:gdLst>
                    <a:gd name="connsiteX0" fmla="*/ 101920 w 101944"/>
                    <a:gd name="connsiteY0" fmla="*/ 36610 h 71414"/>
                    <a:gd name="connsiteX1" fmla="*/ -24 w 101944"/>
                    <a:gd name="connsiteY1" fmla="*/ 72317 h 71414"/>
                    <a:gd name="connsiteX2" fmla="*/ -24 w 101944"/>
                    <a:gd name="connsiteY2" fmla="*/ 903 h 71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1944" h="71414">
                      <a:moveTo>
                        <a:pt x="101920" y="36610"/>
                      </a:moveTo>
                      <a:lnTo>
                        <a:pt x="-24" y="72317"/>
                      </a:lnTo>
                      <a:lnTo>
                        <a:pt x="-24" y="9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6" name="Textfeld 215">
                  <a:extLst>
                    <a:ext uri="{FF2B5EF4-FFF2-40B4-BE49-F238E27FC236}">
                      <a16:creationId xmlns:a16="http://schemas.microsoft.com/office/drawing/2014/main" id="{176FB63C-0DF8-49B2-B400-DECB2C5E7AC8}"/>
                    </a:ext>
                  </a:extLst>
                </p:cNvPr>
                <p:cNvSpPr txBox="1"/>
                <p:nvPr/>
              </p:nvSpPr>
              <p:spPr>
                <a:xfrm>
                  <a:off x="7486875" y="5646256"/>
                  <a:ext cx="376575" cy="2036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0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P43</a:t>
                  </a:r>
                </a:p>
              </p:txBody>
            </p:sp>
          </p:grpSp>
          <p:grpSp>
            <p:nvGrpSpPr>
              <p:cNvPr id="217" name="Grafik 4">
                <a:extLst>
                  <a:ext uri="{FF2B5EF4-FFF2-40B4-BE49-F238E27FC236}">
                    <a16:creationId xmlns:a16="http://schemas.microsoft.com/office/drawing/2014/main" id="{7D658918-58B3-44F8-8F73-325228726ECE}"/>
                  </a:ext>
                </a:extLst>
              </p:cNvPr>
              <p:cNvGrpSpPr/>
              <p:nvPr/>
            </p:nvGrpSpPr>
            <p:grpSpPr>
              <a:xfrm>
                <a:off x="8327609" y="4966511"/>
                <a:ext cx="1447616" cy="530504"/>
                <a:chOff x="8327609" y="4966511"/>
                <a:chExt cx="1447616" cy="530504"/>
              </a:xfrm>
            </p:grpSpPr>
            <p:sp>
              <p:nvSpPr>
                <p:cNvPr id="218" name="Freihandform: Form 217">
                  <a:extLst>
                    <a:ext uri="{FF2B5EF4-FFF2-40B4-BE49-F238E27FC236}">
                      <a16:creationId xmlns:a16="http://schemas.microsoft.com/office/drawing/2014/main" id="{D6E671CD-0F6C-422D-A12E-D9E9DA03F1CA}"/>
                    </a:ext>
                  </a:extLst>
                </p:cNvPr>
                <p:cNvSpPr/>
                <p:nvPr/>
              </p:nvSpPr>
              <p:spPr>
                <a:xfrm>
                  <a:off x="8327609" y="4966511"/>
                  <a:ext cx="1447616" cy="530504"/>
                </a:xfrm>
                <a:custGeom>
                  <a:avLst/>
                  <a:gdLst>
                    <a:gd name="connsiteX0" fmla="*/ 1447592 w 1447616"/>
                    <a:gd name="connsiteY0" fmla="*/ 531408 h 530504"/>
                    <a:gd name="connsiteX1" fmla="*/ -24 w 1447616"/>
                    <a:gd name="connsiteY1" fmla="*/ 531408 h 530504"/>
                    <a:gd name="connsiteX2" fmla="*/ -24 w 1447616"/>
                    <a:gd name="connsiteY2" fmla="*/ 903 h 530504"/>
                    <a:gd name="connsiteX3" fmla="*/ 1447592 w 1447616"/>
                    <a:gd name="connsiteY3" fmla="*/ 903 h 530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47616" h="530504">
                      <a:moveTo>
                        <a:pt x="1447592" y="531408"/>
                      </a:moveTo>
                      <a:lnTo>
                        <a:pt x="-24" y="531408"/>
                      </a:lnTo>
                      <a:lnTo>
                        <a:pt x="-24" y="903"/>
                      </a:lnTo>
                      <a:lnTo>
                        <a:pt x="1447592" y="903"/>
                      </a:lnTo>
                      <a:close/>
                    </a:path>
                  </a:pathLst>
                </a:custGeom>
                <a:solidFill>
                  <a:srgbClr val="06B67E">
                    <a:alpha val="67000"/>
                  </a:srgbClr>
                </a:solidFill>
                <a:ln w="1019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9" name="Textfeld 218">
                  <a:extLst>
                    <a:ext uri="{FF2B5EF4-FFF2-40B4-BE49-F238E27FC236}">
                      <a16:creationId xmlns:a16="http://schemas.microsoft.com/office/drawing/2014/main" id="{3523EA67-5BAB-4984-B96A-E7568FB25D0C}"/>
                    </a:ext>
                  </a:extLst>
                </p:cNvPr>
                <p:cNvSpPr txBox="1"/>
                <p:nvPr/>
              </p:nvSpPr>
              <p:spPr>
                <a:xfrm>
                  <a:off x="8317725" y="4949357"/>
                  <a:ext cx="1294078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E28 Conceptual Object</a:t>
                  </a:r>
                </a:p>
              </p:txBody>
            </p:sp>
            <p:sp>
              <p:nvSpPr>
                <p:cNvPr id="220" name="Textfeld 219">
                  <a:extLst>
                    <a:ext uri="{FF2B5EF4-FFF2-40B4-BE49-F238E27FC236}">
                      <a16:creationId xmlns:a16="http://schemas.microsoft.com/office/drawing/2014/main" id="{537655AA-9BAA-4FB1-8214-6722EE5DF83E}"/>
                    </a:ext>
                  </a:extLst>
                </p:cNvPr>
                <p:cNvSpPr txBox="1"/>
                <p:nvPr/>
              </p:nvSpPr>
              <p:spPr>
                <a:xfrm>
                  <a:off x="8756087" y="5071781"/>
                  <a:ext cx="509103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(1647)</a:t>
                  </a:r>
                </a:p>
              </p:txBody>
            </p:sp>
            <p:sp>
              <p:nvSpPr>
                <p:cNvPr id="221" name="Freihandform: Form 220">
                  <a:extLst>
                    <a:ext uri="{FF2B5EF4-FFF2-40B4-BE49-F238E27FC236}">
                      <a16:creationId xmlns:a16="http://schemas.microsoft.com/office/drawing/2014/main" id="{1D5DD045-902B-4AAA-AF66-E8C6C99D2167}"/>
                    </a:ext>
                  </a:extLst>
                </p:cNvPr>
                <p:cNvSpPr/>
                <p:nvPr/>
              </p:nvSpPr>
              <p:spPr>
                <a:xfrm>
                  <a:off x="8327609" y="5292976"/>
                  <a:ext cx="1447616" cy="10202"/>
                </a:xfrm>
                <a:custGeom>
                  <a:avLst/>
                  <a:gdLst>
                    <a:gd name="connsiteX0" fmla="*/ -24 w 1447616"/>
                    <a:gd name="connsiteY0" fmla="*/ 903 h 10202"/>
                    <a:gd name="connsiteX1" fmla="*/ 1447592 w 1447616"/>
                    <a:gd name="connsiteY1" fmla="*/ 903 h 10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47616" h="10202">
                      <a:moveTo>
                        <a:pt x="-24" y="903"/>
                      </a:moveTo>
                      <a:lnTo>
                        <a:pt x="1447592" y="903"/>
                      </a:lnTo>
                    </a:path>
                  </a:pathLst>
                </a:custGeom>
                <a:noFill/>
                <a:ln w="1019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22" name="Textfeld 221">
                  <a:extLst>
                    <a:ext uri="{FF2B5EF4-FFF2-40B4-BE49-F238E27FC236}">
                      <a16:creationId xmlns:a16="http://schemas.microsoft.com/office/drawing/2014/main" id="{F32CE14D-C9F2-42A3-BEB6-E67655F9F4E1}"/>
                    </a:ext>
                  </a:extLst>
                </p:cNvPr>
                <p:cNvSpPr txBox="1"/>
                <p:nvPr/>
              </p:nvSpPr>
              <p:spPr>
                <a:xfrm>
                  <a:off x="8618462" y="5275821"/>
                  <a:ext cx="774159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OrangUtang</a:t>
                  </a:r>
                </a:p>
              </p:txBody>
            </p:sp>
          </p:grpSp>
          <p:sp>
            <p:nvSpPr>
              <p:cNvPr id="223" name="Freihandform: Form 222">
                <a:extLst>
                  <a:ext uri="{FF2B5EF4-FFF2-40B4-BE49-F238E27FC236}">
                    <a16:creationId xmlns:a16="http://schemas.microsoft.com/office/drawing/2014/main" id="{97A1C4BF-407B-497F-ABF3-4DEC3D2BA31B}"/>
                  </a:ext>
                </a:extLst>
              </p:cNvPr>
              <p:cNvSpPr/>
              <p:nvPr/>
            </p:nvSpPr>
            <p:spPr>
              <a:xfrm>
                <a:off x="7233843" y="5162087"/>
                <a:ext cx="987743" cy="10202"/>
              </a:xfrm>
              <a:custGeom>
                <a:avLst/>
                <a:gdLst>
                  <a:gd name="connsiteX0" fmla="*/ 195 w 987743"/>
                  <a:gd name="connsiteY0" fmla="*/ 936 h 10202"/>
                  <a:gd name="connsiteX1" fmla="*/ 987938 w 987743"/>
                  <a:gd name="connsiteY1" fmla="*/ 936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87743" h="10202">
                    <a:moveTo>
                      <a:pt x="195" y="936"/>
                    </a:moveTo>
                    <a:cubicBezTo>
                      <a:pt x="195" y="936"/>
                      <a:pt x="987938" y="936"/>
                      <a:pt x="987938" y="936"/>
                    </a:cubicBezTo>
                  </a:path>
                </a:pathLst>
              </a:custGeom>
              <a:noFill/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4" name="Freihandform: Form 223">
                <a:extLst>
                  <a:ext uri="{FF2B5EF4-FFF2-40B4-BE49-F238E27FC236}">
                    <a16:creationId xmlns:a16="http://schemas.microsoft.com/office/drawing/2014/main" id="{127EF50F-41A4-4604-83B0-7A14AF1DA469}"/>
                  </a:ext>
                </a:extLst>
              </p:cNvPr>
              <p:cNvSpPr/>
              <p:nvPr/>
            </p:nvSpPr>
            <p:spPr>
              <a:xfrm>
                <a:off x="8221586" y="5126377"/>
                <a:ext cx="101944" cy="71414"/>
              </a:xfrm>
              <a:custGeom>
                <a:avLst/>
                <a:gdLst>
                  <a:gd name="connsiteX0" fmla="*/ -24 w 101944"/>
                  <a:gd name="connsiteY0" fmla="*/ 903 h 71414"/>
                  <a:gd name="connsiteX1" fmla="*/ 101920 w 101944"/>
                  <a:gd name="connsiteY1" fmla="*/ 36610 h 71414"/>
                  <a:gd name="connsiteX2" fmla="*/ -24 w 101944"/>
                  <a:gd name="connsiteY2" fmla="*/ 72317 h 71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1944" h="71414">
                    <a:moveTo>
                      <a:pt x="-24" y="903"/>
                    </a:moveTo>
                    <a:lnTo>
                      <a:pt x="101920" y="36610"/>
                    </a:lnTo>
                    <a:lnTo>
                      <a:pt x="-24" y="72317"/>
                    </a:lnTo>
                    <a:close/>
                  </a:path>
                </a:pathLst>
              </a:custGeom>
              <a:solidFill>
                <a:srgbClr val="000000"/>
              </a:solidFill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5" name="Textfeld 224">
                <a:extLst>
                  <a:ext uri="{FF2B5EF4-FFF2-40B4-BE49-F238E27FC236}">
                    <a16:creationId xmlns:a16="http://schemas.microsoft.com/office/drawing/2014/main" id="{89870A11-E8D9-4343-A3FE-0F0942869C82}"/>
                  </a:ext>
                </a:extLst>
              </p:cNvPr>
              <p:cNvSpPr txBox="1"/>
              <p:nvPr/>
            </p:nvSpPr>
            <p:spPr>
              <a:xfrm>
                <a:off x="7381464" y="5121468"/>
                <a:ext cx="437742" cy="203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0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P130</a:t>
                </a:r>
              </a:p>
            </p:txBody>
          </p:sp>
          <p:grpSp>
            <p:nvGrpSpPr>
              <p:cNvPr id="226" name="Grafik 4">
                <a:extLst>
                  <a:ext uri="{FF2B5EF4-FFF2-40B4-BE49-F238E27FC236}">
                    <a16:creationId xmlns:a16="http://schemas.microsoft.com/office/drawing/2014/main" id="{D13B62F4-D3DB-4269-867E-0D05D4CDABFA}"/>
                  </a:ext>
                </a:extLst>
              </p:cNvPr>
              <p:cNvGrpSpPr/>
              <p:nvPr/>
            </p:nvGrpSpPr>
            <p:grpSpPr>
              <a:xfrm>
                <a:off x="3240563" y="4874693"/>
                <a:ext cx="1671894" cy="530504"/>
                <a:chOff x="3240563" y="4874693"/>
                <a:chExt cx="1671894" cy="530504"/>
              </a:xfrm>
            </p:grpSpPr>
            <p:sp>
              <p:nvSpPr>
                <p:cNvPr id="227" name="Freihandform: Form 226">
                  <a:extLst>
                    <a:ext uri="{FF2B5EF4-FFF2-40B4-BE49-F238E27FC236}">
                      <a16:creationId xmlns:a16="http://schemas.microsoft.com/office/drawing/2014/main" id="{696B2B57-3F9C-4D29-901D-7194B468C579}"/>
                    </a:ext>
                  </a:extLst>
                </p:cNvPr>
                <p:cNvSpPr/>
                <p:nvPr/>
              </p:nvSpPr>
              <p:spPr>
                <a:xfrm>
                  <a:off x="3240563" y="4874693"/>
                  <a:ext cx="1671894" cy="530504"/>
                </a:xfrm>
                <a:custGeom>
                  <a:avLst/>
                  <a:gdLst>
                    <a:gd name="connsiteX0" fmla="*/ 1671870 w 1671894"/>
                    <a:gd name="connsiteY0" fmla="*/ 531408 h 530504"/>
                    <a:gd name="connsiteX1" fmla="*/ -24 w 1671894"/>
                    <a:gd name="connsiteY1" fmla="*/ 531408 h 530504"/>
                    <a:gd name="connsiteX2" fmla="*/ -24 w 1671894"/>
                    <a:gd name="connsiteY2" fmla="*/ 903 h 530504"/>
                    <a:gd name="connsiteX3" fmla="*/ 1671870 w 1671894"/>
                    <a:gd name="connsiteY3" fmla="*/ 903 h 530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71894" h="530504">
                      <a:moveTo>
                        <a:pt x="1671870" y="531408"/>
                      </a:moveTo>
                      <a:lnTo>
                        <a:pt x="-24" y="531408"/>
                      </a:lnTo>
                      <a:lnTo>
                        <a:pt x="-24" y="903"/>
                      </a:lnTo>
                      <a:lnTo>
                        <a:pt x="1671870" y="903"/>
                      </a:lnTo>
                      <a:close/>
                    </a:path>
                  </a:pathLst>
                </a:custGeom>
                <a:solidFill>
                  <a:srgbClr val="FC3915">
                    <a:alpha val="67000"/>
                  </a:srgbClr>
                </a:solidFill>
                <a:ln w="1019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28" name="Textfeld 227">
                  <a:extLst>
                    <a:ext uri="{FF2B5EF4-FFF2-40B4-BE49-F238E27FC236}">
                      <a16:creationId xmlns:a16="http://schemas.microsoft.com/office/drawing/2014/main" id="{98D13EB2-70DB-4AAC-A390-8C5B64CCA71E}"/>
                    </a:ext>
                  </a:extLst>
                </p:cNvPr>
                <p:cNvSpPr txBox="1"/>
                <p:nvPr/>
              </p:nvSpPr>
              <p:spPr>
                <a:xfrm>
                  <a:off x="3230679" y="4857538"/>
                  <a:ext cx="1487773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E14 Condition Assessment</a:t>
                  </a:r>
                </a:p>
              </p:txBody>
            </p:sp>
            <p:sp>
              <p:nvSpPr>
                <p:cNvPr id="229" name="Textfeld 228">
                  <a:extLst>
                    <a:ext uri="{FF2B5EF4-FFF2-40B4-BE49-F238E27FC236}">
                      <a16:creationId xmlns:a16="http://schemas.microsoft.com/office/drawing/2014/main" id="{B9E4CE36-A2BB-4C93-AAAE-5191831FDDB5}"/>
                    </a:ext>
                  </a:extLst>
                </p:cNvPr>
                <p:cNvSpPr txBox="1"/>
                <p:nvPr/>
              </p:nvSpPr>
              <p:spPr>
                <a:xfrm>
                  <a:off x="3781181" y="4979963"/>
                  <a:ext cx="509103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(1646)</a:t>
                  </a:r>
                </a:p>
              </p:txBody>
            </p:sp>
            <p:sp>
              <p:nvSpPr>
                <p:cNvPr id="230" name="Freihandform: Form 229">
                  <a:extLst>
                    <a:ext uri="{FF2B5EF4-FFF2-40B4-BE49-F238E27FC236}">
                      <a16:creationId xmlns:a16="http://schemas.microsoft.com/office/drawing/2014/main" id="{3E625623-48B0-4CC7-A3FE-51ED8F473CEE}"/>
                    </a:ext>
                  </a:extLst>
                </p:cNvPr>
                <p:cNvSpPr/>
                <p:nvPr/>
              </p:nvSpPr>
              <p:spPr>
                <a:xfrm>
                  <a:off x="3240563" y="5201157"/>
                  <a:ext cx="1671894" cy="10202"/>
                </a:xfrm>
                <a:custGeom>
                  <a:avLst/>
                  <a:gdLst>
                    <a:gd name="connsiteX0" fmla="*/ -24 w 1671894"/>
                    <a:gd name="connsiteY0" fmla="*/ 903 h 10202"/>
                    <a:gd name="connsiteX1" fmla="*/ 1671870 w 1671894"/>
                    <a:gd name="connsiteY1" fmla="*/ 903 h 10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671894" h="10202">
                      <a:moveTo>
                        <a:pt x="-24" y="903"/>
                      </a:moveTo>
                      <a:lnTo>
                        <a:pt x="1671870" y="903"/>
                      </a:lnTo>
                    </a:path>
                  </a:pathLst>
                </a:custGeom>
                <a:noFill/>
                <a:ln w="1019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31" name="Textfeld 230">
                  <a:extLst>
                    <a:ext uri="{FF2B5EF4-FFF2-40B4-BE49-F238E27FC236}">
                      <a16:creationId xmlns:a16="http://schemas.microsoft.com/office/drawing/2014/main" id="{209D1013-8D8D-49C4-B6B3-50670517A334}"/>
                    </a:ext>
                  </a:extLst>
                </p:cNvPr>
                <p:cNvSpPr txBox="1"/>
                <p:nvPr/>
              </p:nvSpPr>
              <p:spPr>
                <a:xfrm>
                  <a:off x="3781181" y="5184003"/>
                  <a:ext cx="549881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schöne</a:t>
                  </a:r>
                </a:p>
              </p:txBody>
            </p:sp>
          </p:grpSp>
          <p:grpSp>
            <p:nvGrpSpPr>
              <p:cNvPr id="232" name="Grafik 4">
                <a:extLst>
                  <a:ext uri="{FF2B5EF4-FFF2-40B4-BE49-F238E27FC236}">
                    <a16:creationId xmlns:a16="http://schemas.microsoft.com/office/drawing/2014/main" id="{454EEDE3-B676-479D-9D5C-65A40DE72769}"/>
                  </a:ext>
                </a:extLst>
              </p:cNvPr>
              <p:cNvGrpSpPr/>
              <p:nvPr/>
            </p:nvGrpSpPr>
            <p:grpSpPr>
              <a:xfrm>
                <a:off x="4915211" y="5165450"/>
                <a:ext cx="978466" cy="153030"/>
                <a:chOff x="4915211" y="5165450"/>
                <a:chExt cx="978466" cy="153030"/>
              </a:xfrm>
            </p:grpSpPr>
            <p:sp>
              <p:nvSpPr>
                <p:cNvPr id="233" name="Freihandform: Form 232">
                  <a:extLst>
                    <a:ext uri="{FF2B5EF4-FFF2-40B4-BE49-F238E27FC236}">
                      <a16:creationId xmlns:a16="http://schemas.microsoft.com/office/drawing/2014/main" id="{957C9280-8820-4519-BD23-BA255EB0E1E8}"/>
                    </a:ext>
                  </a:extLst>
                </p:cNvPr>
                <p:cNvSpPr/>
                <p:nvPr/>
              </p:nvSpPr>
              <p:spPr>
                <a:xfrm>
                  <a:off x="4915211" y="5201157"/>
                  <a:ext cx="876521" cy="10202"/>
                </a:xfrm>
                <a:custGeom>
                  <a:avLst/>
                  <a:gdLst>
                    <a:gd name="connsiteX0" fmla="*/ -24 w 876521"/>
                    <a:gd name="connsiteY0" fmla="*/ 903 h 10202"/>
                    <a:gd name="connsiteX1" fmla="*/ 876497 w 876521"/>
                    <a:gd name="connsiteY1" fmla="*/ 903 h 10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76521" h="10202">
                      <a:moveTo>
                        <a:pt x="-24" y="903"/>
                      </a:moveTo>
                      <a:cubicBezTo>
                        <a:pt x="-24" y="903"/>
                        <a:pt x="876497" y="903"/>
                        <a:pt x="876497" y="903"/>
                      </a:cubicBezTo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34" name="Freihandform: Form 233">
                  <a:extLst>
                    <a:ext uri="{FF2B5EF4-FFF2-40B4-BE49-F238E27FC236}">
                      <a16:creationId xmlns:a16="http://schemas.microsoft.com/office/drawing/2014/main" id="{54B5DAEC-FEF8-42C3-805C-28A3E2D40503}"/>
                    </a:ext>
                  </a:extLst>
                </p:cNvPr>
                <p:cNvSpPr/>
                <p:nvPr/>
              </p:nvSpPr>
              <p:spPr>
                <a:xfrm>
                  <a:off x="5791732" y="5165450"/>
                  <a:ext cx="101944" cy="71414"/>
                </a:xfrm>
                <a:custGeom>
                  <a:avLst/>
                  <a:gdLst>
                    <a:gd name="connsiteX0" fmla="*/ 101920 w 101944"/>
                    <a:gd name="connsiteY0" fmla="*/ 36610 h 71414"/>
                    <a:gd name="connsiteX1" fmla="*/ -24 w 101944"/>
                    <a:gd name="connsiteY1" fmla="*/ 72317 h 71414"/>
                    <a:gd name="connsiteX2" fmla="*/ -24 w 101944"/>
                    <a:gd name="connsiteY2" fmla="*/ 903 h 71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1944" h="71414">
                      <a:moveTo>
                        <a:pt x="101920" y="36610"/>
                      </a:moveTo>
                      <a:lnTo>
                        <a:pt x="-24" y="72317"/>
                      </a:lnTo>
                      <a:lnTo>
                        <a:pt x="-24" y="9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35" name="Textfeld 234">
                  <a:extLst>
                    <a:ext uri="{FF2B5EF4-FFF2-40B4-BE49-F238E27FC236}">
                      <a16:creationId xmlns:a16="http://schemas.microsoft.com/office/drawing/2014/main" id="{223C18B5-426B-41DE-9613-0B38BDCDC8A2}"/>
                    </a:ext>
                  </a:extLst>
                </p:cNvPr>
                <p:cNvSpPr txBox="1"/>
                <p:nvPr/>
              </p:nvSpPr>
              <p:spPr>
                <a:xfrm>
                  <a:off x="5068336" y="5160538"/>
                  <a:ext cx="376575" cy="2036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0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P34</a:t>
                  </a:r>
                </a:p>
              </p:txBody>
            </p:sp>
          </p:grpSp>
          <p:grpSp>
            <p:nvGrpSpPr>
              <p:cNvPr id="236" name="Grafik 4">
                <a:extLst>
                  <a:ext uri="{FF2B5EF4-FFF2-40B4-BE49-F238E27FC236}">
                    <a16:creationId xmlns:a16="http://schemas.microsoft.com/office/drawing/2014/main" id="{5203980A-BFFC-4E9C-934F-D72ED5329486}"/>
                  </a:ext>
                </a:extLst>
              </p:cNvPr>
              <p:cNvGrpSpPr/>
              <p:nvPr/>
            </p:nvGrpSpPr>
            <p:grpSpPr>
              <a:xfrm>
                <a:off x="3531106" y="5599036"/>
                <a:ext cx="1090809" cy="530504"/>
                <a:chOff x="3531106" y="5599036"/>
                <a:chExt cx="1090809" cy="530504"/>
              </a:xfrm>
            </p:grpSpPr>
            <p:sp>
              <p:nvSpPr>
                <p:cNvPr id="237" name="Freihandform: Form 236">
                  <a:extLst>
                    <a:ext uri="{FF2B5EF4-FFF2-40B4-BE49-F238E27FC236}">
                      <a16:creationId xmlns:a16="http://schemas.microsoft.com/office/drawing/2014/main" id="{FE795675-1C90-4674-8104-1FB491F803CC}"/>
                    </a:ext>
                  </a:extLst>
                </p:cNvPr>
                <p:cNvSpPr/>
                <p:nvPr/>
              </p:nvSpPr>
              <p:spPr>
                <a:xfrm>
                  <a:off x="3531106" y="5599036"/>
                  <a:ext cx="1090809" cy="530504"/>
                </a:xfrm>
                <a:custGeom>
                  <a:avLst/>
                  <a:gdLst>
                    <a:gd name="connsiteX0" fmla="*/ 1090785 w 1090809"/>
                    <a:gd name="connsiteY0" fmla="*/ 531408 h 530504"/>
                    <a:gd name="connsiteX1" fmla="*/ -24 w 1090809"/>
                    <a:gd name="connsiteY1" fmla="*/ 531408 h 530504"/>
                    <a:gd name="connsiteX2" fmla="*/ -24 w 1090809"/>
                    <a:gd name="connsiteY2" fmla="*/ 903 h 530504"/>
                    <a:gd name="connsiteX3" fmla="*/ 1090785 w 1090809"/>
                    <a:gd name="connsiteY3" fmla="*/ 903 h 530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90809" h="530504">
                      <a:moveTo>
                        <a:pt x="1090785" y="531408"/>
                      </a:moveTo>
                      <a:lnTo>
                        <a:pt x="-24" y="531408"/>
                      </a:lnTo>
                      <a:lnTo>
                        <a:pt x="-24" y="903"/>
                      </a:lnTo>
                      <a:lnTo>
                        <a:pt x="1090785" y="903"/>
                      </a:lnTo>
                      <a:close/>
                    </a:path>
                  </a:pathLst>
                </a:custGeom>
                <a:solidFill>
                  <a:srgbClr val="FC3915">
                    <a:alpha val="67000"/>
                  </a:srgbClr>
                </a:solidFill>
                <a:ln w="1019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38" name="Textfeld 237">
                  <a:extLst>
                    <a:ext uri="{FF2B5EF4-FFF2-40B4-BE49-F238E27FC236}">
                      <a16:creationId xmlns:a16="http://schemas.microsoft.com/office/drawing/2014/main" id="{09D3E903-D80A-4024-864C-15E3B96ED359}"/>
                    </a:ext>
                  </a:extLst>
                </p:cNvPr>
                <p:cNvSpPr txBox="1"/>
                <p:nvPr/>
              </p:nvSpPr>
              <p:spPr>
                <a:xfrm>
                  <a:off x="3521222" y="5581882"/>
                  <a:ext cx="967854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E11 Modification</a:t>
                  </a:r>
                </a:p>
              </p:txBody>
            </p:sp>
            <p:sp>
              <p:nvSpPr>
                <p:cNvPr id="239" name="Textfeld 238">
                  <a:extLst>
                    <a:ext uri="{FF2B5EF4-FFF2-40B4-BE49-F238E27FC236}">
                      <a16:creationId xmlns:a16="http://schemas.microsoft.com/office/drawing/2014/main" id="{26E0D8CF-CD8F-487B-9818-6F4FEA6CD992}"/>
                    </a:ext>
                  </a:extLst>
                </p:cNvPr>
                <p:cNvSpPr txBox="1"/>
                <p:nvPr/>
              </p:nvSpPr>
              <p:spPr>
                <a:xfrm>
                  <a:off x="3781181" y="5704306"/>
                  <a:ext cx="509103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(1650)</a:t>
                  </a:r>
                </a:p>
              </p:txBody>
            </p:sp>
            <p:sp>
              <p:nvSpPr>
                <p:cNvPr id="240" name="Freihandform: Form 239">
                  <a:extLst>
                    <a:ext uri="{FF2B5EF4-FFF2-40B4-BE49-F238E27FC236}">
                      <a16:creationId xmlns:a16="http://schemas.microsoft.com/office/drawing/2014/main" id="{730E581E-2A32-4EF2-83A7-8295100B8D98}"/>
                    </a:ext>
                  </a:extLst>
                </p:cNvPr>
                <p:cNvSpPr/>
                <p:nvPr/>
              </p:nvSpPr>
              <p:spPr>
                <a:xfrm>
                  <a:off x="3531106" y="5925501"/>
                  <a:ext cx="1090809" cy="10202"/>
                </a:xfrm>
                <a:custGeom>
                  <a:avLst/>
                  <a:gdLst>
                    <a:gd name="connsiteX0" fmla="*/ -24 w 1090809"/>
                    <a:gd name="connsiteY0" fmla="*/ 903 h 10202"/>
                    <a:gd name="connsiteX1" fmla="*/ 1090785 w 1090809"/>
                    <a:gd name="connsiteY1" fmla="*/ 903 h 10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90809" h="10202">
                      <a:moveTo>
                        <a:pt x="-24" y="903"/>
                      </a:moveTo>
                      <a:lnTo>
                        <a:pt x="1090785" y="903"/>
                      </a:lnTo>
                    </a:path>
                  </a:pathLst>
                </a:custGeom>
                <a:noFill/>
                <a:ln w="1019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1" name="Textfeld 240">
                  <a:extLst>
                    <a:ext uri="{FF2B5EF4-FFF2-40B4-BE49-F238E27FC236}">
                      <a16:creationId xmlns:a16="http://schemas.microsoft.com/office/drawing/2014/main" id="{4C3DDE1A-0B23-4747-B836-7EF8140FD4B8}"/>
                    </a:ext>
                  </a:extLst>
                </p:cNvPr>
                <p:cNvSpPr txBox="1"/>
                <p:nvPr/>
              </p:nvSpPr>
              <p:spPr>
                <a:xfrm>
                  <a:off x="3648653" y="5908346"/>
                  <a:ext cx="774159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ausgestopft</a:t>
                  </a:r>
                </a:p>
              </p:txBody>
            </p:sp>
          </p:grpSp>
          <p:grpSp>
            <p:nvGrpSpPr>
              <p:cNvPr id="242" name="Grafik 4">
                <a:extLst>
                  <a:ext uri="{FF2B5EF4-FFF2-40B4-BE49-F238E27FC236}">
                    <a16:creationId xmlns:a16="http://schemas.microsoft.com/office/drawing/2014/main" id="{D7B8BFA4-F45C-448D-AA34-A2641BAC496E}"/>
                  </a:ext>
                </a:extLst>
              </p:cNvPr>
              <p:cNvGrpSpPr/>
              <p:nvPr/>
            </p:nvGrpSpPr>
            <p:grpSpPr>
              <a:xfrm>
                <a:off x="4076511" y="5435804"/>
                <a:ext cx="1817573" cy="159967"/>
                <a:chOff x="4076511" y="5435804"/>
                <a:chExt cx="1817573" cy="159967"/>
              </a:xfrm>
            </p:grpSpPr>
            <p:sp>
              <p:nvSpPr>
                <p:cNvPr id="243" name="Freihandform: Form 242">
                  <a:extLst>
                    <a:ext uri="{FF2B5EF4-FFF2-40B4-BE49-F238E27FC236}">
                      <a16:creationId xmlns:a16="http://schemas.microsoft.com/office/drawing/2014/main" id="{9C3BC6CF-E132-45D6-9B8F-522EED49B15C}"/>
                    </a:ext>
                  </a:extLst>
                </p:cNvPr>
                <p:cNvSpPr/>
                <p:nvPr/>
              </p:nvSpPr>
              <p:spPr>
                <a:xfrm>
                  <a:off x="4076511" y="5471511"/>
                  <a:ext cx="1715629" cy="124260"/>
                </a:xfrm>
                <a:custGeom>
                  <a:avLst/>
                  <a:gdLst>
                    <a:gd name="connsiteX0" fmla="*/ -24 w 1715629"/>
                    <a:gd name="connsiteY0" fmla="*/ 125163 h 124260"/>
                    <a:gd name="connsiteX1" fmla="*/ -24 w 1715629"/>
                    <a:gd name="connsiteY1" fmla="*/ 903 h 124260"/>
                    <a:gd name="connsiteX2" fmla="*/ 1715605 w 1715629"/>
                    <a:gd name="connsiteY2" fmla="*/ 903 h 124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15629" h="124260">
                      <a:moveTo>
                        <a:pt x="-24" y="125163"/>
                      </a:moveTo>
                      <a:cubicBezTo>
                        <a:pt x="-24" y="56096"/>
                        <a:pt x="-24" y="903"/>
                        <a:pt x="-24" y="903"/>
                      </a:cubicBezTo>
                      <a:cubicBezTo>
                        <a:pt x="-24" y="903"/>
                        <a:pt x="1715605" y="903"/>
                        <a:pt x="1715605" y="903"/>
                      </a:cubicBezTo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4" name="Freihandform: Form 243">
                  <a:extLst>
                    <a:ext uri="{FF2B5EF4-FFF2-40B4-BE49-F238E27FC236}">
                      <a16:creationId xmlns:a16="http://schemas.microsoft.com/office/drawing/2014/main" id="{D54FD56C-EBDE-4528-AF80-69B2588F9DF3}"/>
                    </a:ext>
                  </a:extLst>
                </p:cNvPr>
                <p:cNvSpPr/>
                <p:nvPr/>
              </p:nvSpPr>
              <p:spPr>
                <a:xfrm>
                  <a:off x="5792140" y="5435804"/>
                  <a:ext cx="101944" cy="71414"/>
                </a:xfrm>
                <a:custGeom>
                  <a:avLst/>
                  <a:gdLst>
                    <a:gd name="connsiteX0" fmla="*/ 101920 w 101944"/>
                    <a:gd name="connsiteY0" fmla="*/ 36610 h 71414"/>
                    <a:gd name="connsiteX1" fmla="*/ -24 w 101944"/>
                    <a:gd name="connsiteY1" fmla="*/ 72317 h 71414"/>
                    <a:gd name="connsiteX2" fmla="*/ -24 w 101944"/>
                    <a:gd name="connsiteY2" fmla="*/ 903 h 71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1944" h="71414">
                      <a:moveTo>
                        <a:pt x="101920" y="36610"/>
                      </a:moveTo>
                      <a:lnTo>
                        <a:pt x="-24" y="72317"/>
                      </a:lnTo>
                      <a:lnTo>
                        <a:pt x="-24" y="9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5" name="Textfeld 244">
                  <a:extLst>
                    <a:ext uri="{FF2B5EF4-FFF2-40B4-BE49-F238E27FC236}">
                      <a16:creationId xmlns:a16="http://schemas.microsoft.com/office/drawing/2014/main" id="{D83ABC72-D533-42B2-9C01-F64F7D4E3B01}"/>
                    </a:ext>
                  </a:extLst>
                </p:cNvPr>
                <p:cNvSpPr txBox="1"/>
                <p:nvPr/>
              </p:nvSpPr>
              <p:spPr>
                <a:xfrm>
                  <a:off x="4587055" y="5430892"/>
                  <a:ext cx="376575" cy="2036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0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P31</a:t>
                  </a:r>
                </a:p>
              </p:txBody>
            </p:sp>
          </p:grpSp>
          <p:grpSp>
            <p:nvGrpSpPr>
              <p:cNvPr id="246" name="Grafik 4">
                <a:extLst>
                  <a:ext uri="{FF2B5EF4-FFF2-40B4-BE49-F238E27FC236}">
                    <a16:creationId xmlns:a16="http://schemas.microsoft.com/office/drawing/2014/main" id="{67873B28-C26B-4BEA-BEDF-4D2E583C3DE3}"/>
                  </a:ext>
                </a:extLst>
              </p:cNvPr>
              <p:cNvGrpSpPr/>
              <p:nvPr/>
            </p:nvGrpSpPr>
            <p:grpSpPr>
              <a:xfrm>
                <a:off x="3607942" y="2811776"/>
                <a:ext cx="907308" cy="408080"/>
                <a:chOff x="3607942" y="2811776"/>
                <a:chExt cx="907308" cy="408080"/>
              </a:xfrm>
            </p:grpSpPr>
            <p:sp>
              <p:nvSpPr>
                <p:cNvPr id="247" name="Freihandform: Form 246">
                  <a:extLst>
                    <a:ext uri="{FF2B5EF4-FFF2-40B4-BE49-F238E27FC236}">
                      <a16:creationId xmlns:a16="http://schemas.microsoft.com/office/drawing/2014/main" id="{D1FC53DB-790B-4132-BD5C-151E93B0AF6E}"/>
                    </a:ext>
                  </a:extLst>
                </p:cNvPr>
                <p:cNvSpPr/>
                <p:nvPr/>
              </p:nvSpPr>
              <p:spPr>
                <a:xfrm>
                  <a:off x="3607942" y="2811776"/>
                  <a:ext cx="907308" cy="408080"/>
                </a:xfrm>
                <a:custGeom>
                  <a:avLst/>
                  <a:gdLst>
                    <a:gd name="connsiteX0" fmla="*/ -270 w 907308"/>
                    <a:gd name="connsiteY0" fmla="*/ 408627 h 408080"/>
                    <a:gd name="connsiteX1" fmla="*/ -270 w 907308"/>
                    <a:gd name="connsiteY1" fmla="*/ 547 h 408080"/>
                    <a:gd name="connsiteX2" fmla="*/ 907039 w 907308"/>
                    <a:gd name="connsiteY2" fmla="*/ 547 h 408080"/>
                    <a:gd name="connsiteX3" fmla="*/ 907039 w 907308"/>
                    <a:gd name="connsiteY3" fmla="*/ 408627 h 408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7308" h="408080">
                      <a:moveTo>
                        <a:pt x="-270" y="408627"/>
                      </a:moveTo>
                      <a:lnTo>
                        <a:pt x="-270" y="547"/>
                      </a:lnTo>
                      <a:lnTo>
                        <a:pt x="907039" y="547"/>
                      </a:lnTo>
                      <a:lnTo>
                        <a:pt x="907039" y="408627"/>
                      </a:lnTo>
                      <a:close/>
                    </a:path>
                  </a:pathLst>
                </a:custGeom>
                <a:solidFill>
                  <a:srgbClr val="D3D3D3"/>
                </a:solidFill>
                <a:ln w="1019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8" name="Textfeld 247">
                  <a:extLst>
                    <a:ext uri="{FF2B5EF4-FFF2-40B4-BE49-F238E27FC236}">
                      <a16:creationId xmlns:a16="http://schemas.microsoft.com/office/drawing/2014/main" id="{2A000B8C-EF82-45FC-B52E-FE12D72C1472}"/>
                    </a:ext>
                  </a:extLst>
                </p:cNvPr>
                <p:cNvSpPr txBox="1"/>
                <p:nvPr/>
              </p:nvSpPr>
              <p:spPr>
                <a:xfrm>
                  <a:off x="3908989" y="2794622"/>
                  <a:ext cx="274630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...</a:t>
                  </a:r>
                </a:p>
              </p:txBody>
            </p:sp>
            <p:sp>
              <p:nvSpPr>
                <p:cNvPr id="249" name="Freihandform: Form 248">
                  <a:extLst>
                    <a:ext uri="{FF2B5EF4-FFF2-40B4-BE49-F238E27FC236}">
                      <a16:creationId xmlns:a16="http://schemas.microsoft.com/office/drawing/2014/main" id="{91BF7E08-4A15-4F15-9529-538EB27B9EBC}"/>
                    </a:ext>
                  </a:extLst>
                </p:cNvPr>
                <p:cNvSpPr/>
                <p:nvPr/>
              </p:nvSpPr>
              <p:spPr>
                <a:xfrm>
                  <a:off x="3607942" y="3015817"/>
                  <a:ext cx="907308" cy="10202"/>
                </a:xfrm>
                <a:custGeom>
                  <a:avLst/>
                  <a:gdLst>
                    <a:gd name="connsiteX0" fmla="*/ -270 w 907308"/>
                    <a:gd name="connsiteY0" fmla="*/ 547 h 10202"/>
                    <a:gd name="connsiteX1" fmla="*/ 907039 w 907308"/>
                    <a:gd name="connsiteY1" fmla="*/ 547 h 10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07308" h="10202">
                      <a:moveTo>
                        <a:pt x="-270" y="547"/>
                      </a:moveTo>
                      <a:lnTo>
                        <a:pt x="907039" y="547"/>
                      </a:lnTo>
                    </a:path>
                  </a:pathLst>
                </a:custGeom>
                <a:noFill/>
                <a:ln w="1019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50" name="Textfeld 249">
                  <a:extLst>
                    <a:ext uri="{FF2B5EF4-FFF2-40B4-BE49-F238E27FC236}">
                      <a16:creationId xmlns:a16="http://schemas.microsoft.com/office/drawing/2014/main" id="{7D59DC13-BEF3-421E-9E99-89280B7C6EE7}"/>
                    </a:ext>
                  </a:extLst>
                </p:cNvPr>
                <p:cNvSpPr txBox="1"/>
                <p:nvPr/>
              </p:nvSpPr>
              <p:spPr>
                <a:xfrm>
                  <a:off x="3598058" y="2998662"/>
                  <a:ext cx="835326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7 Neighbours</a:t>
                  </a:r>
                </a:p>
              </p:txBody>
            </p:sp>
          </p:grpSp>
          <p:sp>
            <p:nvSpPr>
              <p:cNvPr id="251" name="Freihandform: Form 250">
                <a:extLst>
                  <a:ext uri="{FF2B5EF4-FFF2-40B4-BE49-F238E27FC236}">
                    <a16:creationId xmlns:a16="http://schemas.microsoft.com/office/drawing/2014/main" id="{9509FE24-3F0B-49F0-96CF-891728968E42}"/>
                  </a:ext>
                </a:extLst>
              </p:cNvPr>
              <p:cNvSpPr/>
              <p:nvPr/>
            </p:nvSpPr>
            <p:spPr>
              <a:xfrm>
                <a:off x="3101521" y="1910683"/>
                <a:ext cx="3209966" cy="2301860"/>
              </a:xfrm>
              <a:custGeom>
                <a:avLst/>
                <a:gdLst>
                  <a:gd name="connsiteX0" fmla="*/ 502528 w 3209966"/>
                  <a:gd name="connsiteY0" fmla="*/ 2302797 h 2301860"/>
                  <a:gd name="connsiteX1" fmla="*/ 195 w 3209966"/>
                  <a:gd name="connsiteY1" fmla="*/ 2302797 h 2301860"/>
                  <a:gd name="connsiteX2" fmla="*/ 195 w 3209966"/>
                  <a:gd name="connsiteY2" fmla="*/ 147233 h 2301860"/>
                  <a:gd name="connsiteX3" fmla="*/ 3210162 w 3209966"/>
                  <a:gd name="connsiteY3" fmla="*/ 144121 h 2301860"/>
                  <a:gd name="connsiteX4" fmla="*/ 3210162 w 3209966"/>
                  <a:gd name="connsiteY4" fmla="*/ 936 h 2301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09966" h="2301860">
                    <a:moveTo>
                      <a:pt x="502528" y="2302797"/>
                    </a:moveTo>
                    <a:lnTo>
                      <a:pt x="195" y="2302797"/>
                    </a:lnTo>
                    <a:lnTo>
                      <a:pt x="195" y="147233"/>
                    </a:lnTo>
                    <a:lnTo>
                      <a:pt x="3210162" y="144121"/>
                    </a:lnTo>
                    <a:lnTo>
                      <a:pt x="3210162" y="936"/>
                    </a:lnTo>
                  </a:path>
                </a:pathLst>
              </a:custGeom>
              <a:noFill/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52" name="Grafik 4">
              <a:extLst>
                <a:ext uri="{FF2B5EF4-FFF2-40B4-BE49-F238E27FC236}">
                  <a16:creationId xmlns:a16="http://schemas.microsoft.com/office/drawing/2014/main" id="{6EDC4134-2C6C-4C9E-B42A-FC9FBBED00A3}"/>
                </a:ext>
              </a:extLst>
            </p:cNvPr>
            <p:cNvGrpSpPr/>
            <p:nvPr/>
          </p:nvGrpSpPr>
          <p:grpSpPr>
            <a:xfrm>
              <a:off x="4515251" y="2980110"/>
              <a:ext cx="1372788" cy="137727"/>
              <a:chOff x="4515251" y="2980110"/>
              <a:chExt cx="1372788" cy="137727"/>
            </a:xfrm>
          </p:grpSpPr>
          <p:sp>
            <p:nvSpPr>
              <p:cNvPr id="253" name="Freihandform: Form 252">
                <a:extLst>
                  <a:ext uri="{FF2B5EF4-FFF2-40B4-BE49-F238E27FC236}">
                    <a16:creationId xmlns:a16="http://schemas.microsoft.com/office/drawing/2014/main" id="{634F6093-A6F6-4EC3-B352-A452E08C81E1}"/>
                  </a:ext>
                </a:extLst>
              </p:cNvPr>
              <p:cNvSpPr/>
              <p:nvPr/>
            </p:nvSpPr>
            <p:spPr>
              <a:xfrm rot="10800000" flipV="1">
                <a:off x="4617196" y="3015817"/>
                <a:ext cx="1270843" cy="10202"/>
              </a:xfrm>
              <a:custGeom>
                <a:avLst/>
                <a:gdLst>
                  <a:gd name="connsiteX0" fmla="*/ -524 w 1270843"/>
                  <a:gd name="connsiteY0" fmla="*/ 680 h 10202"/>
                  <a:gd name="connsiteX1" fmla="*/ 1270320 w 1270843"/>
                  <a:gd name="connsiteY1" fmla="*/ 680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843" h="10202">
                    <a:moveTo>
                      <a:pt x="-524" y="680"/>
                    </a:moveTo>
                    <a:cubicBezTo>
                      <a:pt x="-524" y="680"/>
                      <a:pt x="1270320" y="680"/>
                      <a:pt x="1270320" y="680"/>
                    </a:cubicBezTo>
                  </a:path>
                </a:pathLst>
              </a:custGeom>
              <a:noFill/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54" name="Freihandform: Form 253">
                <a:extLst>
                  <a:ext uri="{FF2B5EF4-FFF2-40B4-BE49-F238E27FC236}">
                    <a16:creationId xmlns:a16="http://schemas.microsoft.com/office/drawing/2014/main" id="{02F5A233-7289-4142-9E4E-351E1ADDB95C}"/>
                  </a:ext>
                </a:extLst>
              </p:cNvPr>
              <p:cNvSpPr/>
              <p:nvPr/>
            </p:nvSpPr>
            <p:spPr>
              <a:xfrm rot="10800000" flipV="1">
                <a:off x="4515251" y="2980110"/>
                <a:ext cx="101944" cy="71414"/>
              </a:xfrm>
              <a:custGeom>
                <a:avLst/>
                <a:gdLst>
                  <a:gd name="connsiteX0" fmla="*/ 101286 w 101944"/>
                  <a:gd name="connsiteY0" fmla="*/ 36387 h 71414"/>
                  <a:gd name="connsiteX1" fmla="*/ -659 w 101944"/>
                  <a:gd name="connsiteY1" fmla="*/ 72094 h 71414"/>
                  <a:gd name="connsiteX2" fmla="*/ -659 w 101944"/>
                  <a:gd name="connsiteY2" fmla="*/ 680 h 71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1944" h="71414">
                    <a:moveTo>
                      <a:pt x="101286" y="36387"/>
                    </a:moveTo>
                    <a:lnTo>
                      <a:pt x="-659" y="72094"/>
                    </a:lnTo>
                    <a:lnTo>
                      <a:pt x="-659" y="680"/>
                    </a:lnTo>
                    <a:close/>
                  </a:path>
                </a:pathLst>
              </a:custGeom>
              <a:solidFill>
                <a:srgbClr val="000000"/>
              </a:solidFill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55" name="Textfeld 254">
                <a:extLst>
                  <a:ext uri="{FF2B5EF4-FFF2-40B4-BE49-F238E27FC236}">
                    <a16:creationId xmlns:a16="http://schemas.microsoft.com/office/drawing/2014/main" id="{13C98A86-CBD4-45FE-BEA6-58B2EE8BFCBD}"/>
                  </a:ext>
                </a:extLst>
              </p:cNvPr>
              <p:cNvSpPr txBox="1"/>
              <p:nvPr/>
            </p:nvSpPr>
            <p:spPr>
              <a:xfrm rot="10800000" flipV="1">
                <a:off x="5166274" y="2959895"/>
                <a:ext cx="274630" cy="203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0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</p:grpSp>
        <p:sp>
          <p:nvSpPr>
            <p:cNvPr id="256" name="Freihandform: Form 255">
              <a:extLst>
                <a:ext uri="{FF2B5EF4-FFF2-40B4-BE49-F238E27FC236}">
                  <a16:creationId xmlns:a16="http://schemas.microsoft.com/office/drawing/2014/main" id="{CC1B0142-ECDE-4561-9B7B-3EC32861CF1D}"/>
                </a:ext>
              </a:extLst>
            </p:cNvPr>
            <p:cNvSpPr/>
            <p:nvPr/>
          </p:nvSpPr>
          <p:spPr>
            <a:xfrm>
              <a:off x="9695066" y="1866835"/>
              <a:ext cx="2395152" cy="3103464"/>
            </a:xfrm>
            <a:custGeom>
              <a:avLst/>
              <a:gdLst>
                <a:gd name="connsiteX0" fmla="*/ -26 w 2395152"/>
                <a:gd name="connsiteY0" fmla="*/ 3104138 h 3103464"/>
                <a:gd name="connsiteX1" fmla="*/ -26 w 2395152"/>
                <a:gd name="connsiteY1" fmla="*/ 1559011 h 3103464"/>
                <a:gd name="connsiteX2" fmla="*/ 2395126 w 2395152"/>
                <a:gd name="connsiteY2" fmla="*/ 1559011 h 3103464"/>
                <a:gd name="connsiteX3" fmla="*/ 2395126 w 2395152"/>
                <a:gd name="connsiteY3" fmla="*/ 392462 h 3103464"/>
                <a:gd name="connsiteX4" fmla="*/ 2201584 w 2395152"/>
                <a:gd name="connsiteY4" fmla="*/ 392462 h 3103464"/>
                <a:gd name="connsiteX5" fmla="*/ 2201584 w 2395152"/>
                <a:gd name="connsiteY5" fmla="*/ 674 h 310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5152" h="3103464">
                  <a:moveTo>
                    <a:pt x="-26" y="3104138"/>
                  </a:moveTo>
                  <a:lnTo>
                    <a:pt x="-26" y="1559011"/>
                  </a:lnTo>
                  <a:lnTo>
                    <a:pt x="2395126" y="1559011"/>
                  </a:lnTo>
                  <a:lnTo>
                    <a:pt x="2395126" y="392462"/>
                  </a:lnTo>
                  <a:lnTo>
                    <a:pt x="2201584" y="392462"/>
                  </a:lnTo>
                  <a:lnTo>
                    <a:pt x="2201584" y="674"/>
                  </a:lnTo>
                </a:path>
              </a:pathLst>
            </a:custGeom>
            <a:noFill/>
            <a:ln w="1019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844058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3C402-DCC3-4691-A801-E2CD18EFB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200" dirty="0"/>
              <a:t>Annual Reports</a:t>
            </a:r>
            <a:br>
              <a:rPr lang="de-DE" sz="3200" dirty="0"/>
            </a:br>
            <a:r>
              <a:rPr lang="de-DE" sz="3200" dirty="0"/>
              <a:t>1887–1915 and 1928–1938</a:t>
            </a:r>
          </a:p>
        </p:txBody>
      </p:sp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AF83590B-8BE8-49ED-B587-662D7DD21A87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 l="835" r="835"/>
          <a:stretch/>
        </p:blipFill>
        <p:spPr>
          <a:xfrm>
            <a:off x="629175" y="1933575"/>
            <a:ext cx="3903663" cy="4800600"/>
          </a:xfr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0970BBA-5903-4B64-A0D9-3FA3A2C9A4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09" b="3209"/>
          <a:stretch/>
        </p:blipFill>
        <p:spPr>
          <a:xfrm rot="60000">
            <a:off x="8280742" y="1933576"/>
            <a:ext cx="3151052" cy="48006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5564F69-03C5-455C-9F48-B72E0EF462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71" r="3071"/>
          <a:stretch/>
        </p:blipFill>
        <p:spPr>
          <a:xfrm rot="-60000">
            <a:off x="5157787" y="1933575"/>
            <a:ext cx="3308929" cy="48006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DC91FA5D-60F5-4719-9289-DA2DCEB6232D}"/>
              </a:ext>
            </a:extLst>
          </p:cNvPr>
          <p:cNvSpPr txBox="1"/>
          <p:nvPr/>
        </p:nvSpPr>
        <p:spPr>
          <a:xfrm>
            <a:off x="733426" y="1644814"/>
            <a:ext cx="1184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1889/1890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AF31C5F2-3DFA-48F9-9FF8-3A797568DF05}"/>
              </a:ext>
            </a:extLst>
          </p:cNvPr>
          <p:cNvSpPr txBox="1"/>
          <p:nvPr/>
        </p:nvSpPr>
        <p:spPr>
          <a:xfrm>
            <a:off x="10246854" y="1542617"/>
            <a:ext cx="1184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/>
              <a:t>1909</a:t>
            </a:r>
          </a:p>
        </p:txBody>
      </p:sp>
      <p:sp>
        <p:nvSpPr>
          <p:cNvPr id="58" name="Pfeil: nach unten 57">
            <a:extLst>
              <a:ext uri="{FF2B5EF4-FFF2-40B4-BE49-F238E27FC236}">
                <a16:creationId xmlns:a16="http://schemas.microsoft.com/office/drawing/2014/main" id="{35207797-8C4E-4110-A2C2-428B4B7764FD}"/>
              </a:ext>
            </a:extLst>
          </p:cNvPr>
          <p:cNvSpPr/>
          <p:nvPr/>
        </p:nvSpPr>
        <p:spPr>
          <a:xfrm rot="5400000">
            <a:off x="4404319" y="5539783"/>
            <a:ext cx="209551" cy="35098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A0BB2D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F5FBEED-6F5F-414B-B5F0-D82A7080F317}"/>
              </a:ext>
            </a:extLst>
          </p:cNvPr>
          <p:cNvSpPr/>
          <p:nvPr/>
        </p:nvSpPr>
        <p:spPr>
          <a:xfrm>
            <a:off x="8508357" y="4873624"/>
            <a:ext cx="2893068" cy="542925"/>
          </a:xfrm>
          <a:prstGeom prst="rect">
            <a:avLst/>
          </a:prstGeom>
          <a:noFill/>
          <a:ln w="28575"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4525E97-2C6B-4C93-B887-398155330E22}"/>
              </a:ext>
            </a:extLst>
          </p:cNvPr>
          <p:cNvSpPr txBox="1"/>
          <p:nvPr/>
        </p:nvSpPr>
        <p:spPr>
          <a:xfrm rot="16200000">
            <a:off x="-1864040" y="3758832"/>
            <a:ext cx="4524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Digitized</a:t>
            </a:r>
            <a:r>
              <a:rPr lang="de-DE" sz="1200" dirty="0"/>
              <a:t> </a:t>
            </a:r>
            <a:r>
              <a:rPr lang="de-DE" sz="1200" dirty="0" err="1"/>
              <a:t>by</a:t>
            </a:r>
            <a:r>
              <a:rPr lang="de-DE" sz="1200" dirty="0"/>
              <a:t> HU Bibliothek:</a:t>
            </a:r>
            <a:br>
              <a:rPr lang="de-DE" sz="1200" dirty="0"/>
            </a:br>
            <a:r>
              <a:rPr lang="de-DE" sz="1200" dirty="0">
                <a:hlinkClick r:id="rId5"/>
              </a:rPr>
              <a:t>https://www.digi-hub.de/viewer/toc/BV046933380/1/-/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881627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Titel 1816">
            <a:extLst>
              <a:ext uri="{FF2B5EF4-FFF2-40B4-BE49-F238E27FC236}">
                <a16:creationId xmlns:a16="http://schemas.microsoft.com/office/drawing/2014/main" id="{08D8E60D-4F92-4FD2-AAD9-10B40611B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200" dirty="0"/>
              <a:t>Naturkundemuseum in </a:t>
            </a:r>
            <a:r>
              <a:rPr lang="de-DE" sz="3200" dirty="0" err="1"/>
              <a:t>the</a:t>
            </a:r>
            <a:r>
              <a:rPr lang="de-DE" sz="3200" dirty="0"/>
              <a:t> Chronicles</a:t>
            </a:r>
          </a:p>
        </p:txBody>
      </p:sp>
      <p:grpSp>
        <p:nvGrpSpPr>
          <p:cNvPr id="4" name="Grafik 2">
            <a:extLst>
              <a:ext uri="{FF2B5EF4-FFF2-40B4-BE49-F238E27FC236}">
                <a16:creationId xmlns:a16="http://schemas.microsoft.com/office/drawing/2014/main" id="{DBEA2CB0-7EA5-4870-B6B4-21200CAD49B8}"/>
              </a:ext>
            </a:extLst>
          </p:cNvPr>
          <p:cNvGrpSpPr/>
          <p:nvPr/>
        </p:nvGrpSpPr>
        <p:grpSpPr>
          <a:xfrm>
            <a:off x="638178" y="1995875"/>
            <a:ext cx="10743719" cy="4541084"/>
            <a:chOff x="638178" y="1995875"/>
            <a:chExt cx="10743719" cy="4541084"/>
          </a:xfrm>
        </p:grpSpPr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86E353E0-F4F1-4C18-AE1F-70D13D9AD4D0}"/>
                </a:ext>
              </a:extLst>
            </p:cNvPr>
            <p:cNvSpPr/>
            <p:nvPr/>
          </p:nvSpPr>
          <p:spPr>
            <a:xfrm>
              <a:off x="638178" y="1995875"/>
              <a:ext cx="10743719" cy="4541084"/>
            </a:xfrm>
            <a:custGeom>
              <a:avLst/>
              <a:gdLst>
                <a:gd name="connsiteX0" fmla="*/ 0 w 10743719"/>
                <a:gd name="connsiteY0" fmla="*/ 4541084 h 4541084"/>
                <a:gd name="connsiteX1" fmla="*/ 10743719 w 10743719"/>
                <a:gd name="connsiteY1" fmla="*/ 4541084 h 4541084"/>
                <a:gd name="connsiteX2" fmla="*/ 10743719 w 10743719"/>
                <a:gd name="connsiteY2" fmla="*/ 0 h 4541084"/>
                <a:gd name="connsiteX3" fmla="*/ 0 w 10743719"/>
                <a:gd name="connsiteY3" fmla="*/ 0 h 45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43719" h="4541084">
                  <a:moveTo>
                    <a:pt x="0" y="4541084"/>
                  </a:moveTo>
                  <a:lnTo>
                    <a:pt x="10743719" y="4541084"/>
                  </a:lnTo>
                  <a:lnTo>
                    <a:pt x="107437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69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6" name="Grafik 2">
              <a:extLst>
                <a:ext uri="{FF2B5EF4-FFF2-40B4-BE49-F238E27FC236}">
                  <a16:creationId xmlns:a16="http://schemas.microsoft.com/office/drawing/2014/main" id="{BF0BE54D-7036-42C5-9936-10D82331934C}"/>
                </a:ext>
              </a:extLst>
            </p:cNvPr>
            <p:cNvGrpSpPr/>
            <p:nvPr/>
          </p:nvGrpSpPr>
          <p:grpSpPr>
            <a:xfrm>
              <a:off x="658336" y="2012682"/>
              <a:ext cx="10609507" cy="4452016"/>
              <a:chOff x="658336" y="2012682"/>
              <a:chExt cx="10609507" cy="4452016"/>
            </a:xfrm>
          </p:grpSpPr>
          <p:sp>
            <p:nvSpPr>
              <p:cNvPr id="7" name="Freihandform: Form 6">
                <a:extLst>
                  <a:ext uri="{FF2B5EF4-FFF2-40B4-BE49-F238E27FC236}">
                    <a16:creationId xmlns:a16="http://schemas.microsoft.com/office/drawing/2014/main" id="{F4FAB62E-D26D-4EA2-8CF3-45EB9986B67F}"/>
                  </a:ext>
                </a:extLst>
              </p:cNvPr>
              <p:cNvSpPr/>
              <p:nvPr/>
            </p:nvSpPr>
            <p:spPr>
              <a:xfrm>
                <a:off x="1350101" y="2358981"/>
                <a:ext cx="9901046" cy="3480099"/>
              </a:xfrm>
              <a:custGeom>
                <a:avLst/>
                <a:gdLst>
                  <a:gd name="connsiteX0" fmla="*/ 0 w 9901046"/>
                  <a:gd name="connsiteY0" fmla="*/ 3480100 h 3480099"/>
                  <a:gd name="connsiteX1" fmla="*/ 9901046 w 9901046"/>
                  <a:gd name="connsiteY1" fmla="*/ 3480100 h 3480099"/>
                  <a:gd name="connsiteX2" fmla="*/ 9901046 w 9901046"/>
                  <a:gd name="connsiteY2" fmla="*/ 0 h 3480099"/>
                  <a:gd name="connsiteX3" fmla="*/ 0 w 9901046"/>
                  <a:gd name="connsiteY3" fmla="*/ 0 h 348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01046" h="3480099">
                    <a:moveTo>
                      <a:pt x="0" y="3480100"/>
                    </a:moveTo>
                    <a:lnTo>
                      <a:pt x="9901046" y="3480100"/>
                    </a:lnTo>
                    <a:lnTo>
                      <a:pt x="990104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EAF2"/>
              </a:solidFill>
              <a:ln w="1669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8" name="Grafik 2">
                <a:extLst>
                  <a:ext uri="{FF2B5EF4-FFF2-40B4-BE49-F238E27FC236}">
                    <a16:creationId xmlns:a16="http://schemas.microsoft.com/office/drawing/2014/main" id="{258C49F7-1EB7-4953-8CCF-D61FBACCD56B}"/>
                  </a:ext>
                </a:extLst>
              </p:cNvPr>
              <p:cNvGrpSpPr/>
              <p:nvPr/>
            </p:nvGrpSpPr>
            <p:grpSpPr>
              <a:xfrm>
                <a:off x="2223976" y="2358981"/>
                <a:ext cx="9022112" cy="4105717"/>
                <a:chOff x="2223976" y="2358981"/>
                <a:chExt cx="9022112" cy="4105717"/>
              </a:xfrm>
            </p:grpSpPr>
            <p:grpSp>
              <p:nvGrpSpPr>
                <p:cNvPr id="9" name="Grafik 2">
                  <a:extLst>
                    <a:ext uri="{FF2B5EF4-FFF2-40B4-BE49-F238E27FC236}">
                      <a16:creationId xmlns:a16="http://schemas.microsoft.com/office/drawing/2014/main" id="{B9D127B0-E95D-4D20-9FE7-015395F0FE2E}"/>
                    </a:ext>
                  </a:extLst>
                </p:cNvPr>
                <p:cNvGrpSpPr/>
                <p:nvPr/>
              </p:nvGrpSpPr>
              <p:grpSpPr>
                <a:xfrm>
                  <a:off x="2223976" y="2358981"/>
                  <a:ext cx="333929" cy="3819637"/>
                  <a:chOff x="2223976" y="2358981"/>
                  <a:chExt cx="333929" cy="3819637"/>
                </a:xfrm>
              </p:grpSpPr>
              <p:sp>
                <p:nvSpPr>
                  <p:cNvPr id="10" name="Freihandform: Form 9">
                    <a:extLst>
                      <a:ext uri="{FF2B5EF4-FFF2-40B4-BE49-F238E27FC236}">
                        <a16:creationId xmlns:a16="http://schemas.microsoft.com/office/drawing/2014/main" id="{36CD3FE9-1956-495E-A5A1-928C3F88EE86}"/>
                      </a:ext>
                    </a:extLst>
                  </p:cNvPr>
                  <p:cNvSpPr/>
                  <p:nvPr/>
                </p:nvSpPr>
                <p:spPr>
                  <a:xfrm>
                    <a:off x="2390941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11" name="Textfeld 10">
                    <a:extLst>
                      <a:ext uri="{FF2B5EF4-FFF2-40B4-BE49-F238E27FC236}">
                        <a16:creationId xmlns:a16="http://schemas.microsoft.com/office/drawing/2014/main" id="{86E1A686-1091-43DB-9000-06DD1F4E6A00}"/>
                      </a:ext>
                    </a:extLst>
                  </p:cNvPr>
                  <p:cNvSpPr txBox="1"/>
                  <p:nvPr/>
                </p:nvSpPr>
                <p:spPr>
                  <a:xfrm>
                    <a:off x="2132536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1890</a:t>
                    </a:r>
                  </a:p>
                </p:txBody>
              </p:sp>
            </p:grpSp>
            <p:grpSp>
              <p:nvGrpSpPr>
                <p:cNvPr id="12" name="Grafik 2">
                  <a:extLst>
                    <a:ext uri="{FF2B5EF4-FFF2-40B4-BE49-F238E27FC236}">
                      <a16:creationId xmlns:a16="http://schemas.microsoft.com/office/drawing/2014/main" id="{8049817D-2A3B-4FA7-934A-0D591BB87310}"/>
                    </a:ext>
                  </a:extLst>
                </p:cNvPr>
                <p:cNvGrpSpPr/>
                <p:nvPr/>
              </p:nvGrpSpPr>
              <p:grpSpPr>
                <a:xfrm>
                  <a:off x="3961613" y="2358981"/>
                  <a:ext cx="333929" cy="3819637"/>
                  <a:chOff x="3961613" y="2358981"/>
                  <a:chExt cx="333929" cy="3819637"/>
                </a:xfrm>
              </p:grpSpPr>
              <p:sp>
                <p:nvSpPr>
                  <p:cNvPr id="13" name="Freihandform: Form 12">
                    <a:extLst>
                      <a:ext uri="{FF2B5EF4-FFF2-40B4-BE49-F238E27FC236}">
                        <a16:creationId xmlns:a16="http://schemas.microsoft.com/office/drawing/2014/main" id="{3A28E541-B448-4562-9040-B64A5EF2D479}"/>
                      </a:ext>
                    </a:extLst>
                  </p:cNvPr>
                  <p:cNvSpPr/>
                  <p:nvPr/>
                </p:nvSpPr>
                <p:spPr>
                  <a:xfrm>
                    <a:off x="4128577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14" name="Textfeld 13">
                    <a:extLst>
                      <a:ext uri="{FF2B5EF4-FFF2-40B4-BE49-F238E27FC236}">
                        <a16:creationId xmlns:a16="http://schemas.microsoft.com/office/drawing/2014/main" id="{3E124ECE-E939-4732-8F51-2EF1CD5C9356}"/>
                      </a:ext>
                    </a:extLst>
                  </p:cNvPr>
                  <p:cNvSpPr txBox="1"/>
                  <p:nvPr/>
                </p:nvSpPr>
                <p:spPr>
                  <a:xfrm>
                    <a:off x="3870173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1900</a:t>
                    </a:r>
                  </a:p>
                </p:txBody>
              </p:sp>
            </p:grpSp>
            <p:grpSp>
              <p:nvGrpSpPr>
                <p:cNvPr id="15" name="Grafik 2">
                  <a:extLst>
                    <a:ext uri="{FF2B5EF4-FFF2-40B4-BE49-F238E27FC236}">
                      <a16:creationId xmlns:a16="http://schemas.microsoft.com/office/drawing/2014/main" id="{855F863E-ECB0-4ABD-ADCD-EADD7CCFD5D7}"/>
                    </a:ext>
                  </a:extLst>
                </p:cNvPr>
                <p:cNvGrpSpPr/>
                <p:nvPr/>
              </p:nvGrpSpPr>
              <p:grpSpPr>
                <a:xfrm>
                  <a:off x="5699249" y="2358981"/>
                  <a:ext cx="333929" cy="3819637"/>
                  <a:chOff x="5699249" y="2358981"/>
                  <a:chExt cx="333929" cy="3819637"/>
                </a:xfrm>
              </p:grpSpPr>
              <p:sp>
                <p:nvSpPr>
                  <p:cNvPr id="16" name="Freihandform: Form 15">
                    <a:extLst>
                      <a:ext uri="{FF2B5EF4-FFF2-40B4-BE49-F238E27FC236}">
                        <a16:creationId xmlns:a16="http://schemas.microsoft.com/office/drawing/2014/main" id="{67242900-2CDA-4AE0-AE46-18230D4441A9}"/>
                      </a:ext>
                    </a:extLst>
                  </p:cNvPr>
                  <p:cNvSpPr/>
                  <p:nvPr/>
                </p:nvSpPr>
                <p:spPr>
                  <a:xfrm>
                    <a:off x="5866214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17" name="Textfeld 16">
                    <a:extLst>
                      <a:ext uri="{FF2B5EF4-FFF2-40B4-BE49-F238E27FC236}">
                        <a16:creationId xmlns:a16="http://schemas.microsoft.com/office/drawing/2014/main" id="{8EA5380C-EDEA-4C23-8A76-7E98F2B49B65}"/>
                      </a:ext>
                    </a:extLst>
                  </p:cNvPr>
                  <p:cNvSpPr txBox="1"/>
                  <p:nvPr/>
                </p:nvSpPr>
                <p:spPr>
                  <a:xfrm>
                    <a:off x="5607809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1910</a:t>
                    </a:r>
                  </a:p>
                </p:txBody>
              </p:sp>
            </p:grpSp>
            <p:grpSp>
              <p:nvGrpSpPr>
                <p:cNvPr id="18" name="Grafik 2">
                  <a:extLst>
                    <a:ext uri="{FF2B5EF4-FFF2-40B4-BE49-F238E27FC236}">
                      <a16:creationId xmlns:a16="http://schemas.microsoft.com/office/drawing/2014/main" id="{48C48D3F-C705-431F-B973-AA1BE68A812A}"/>
                    </a:ext>
                  </a:extLst>
                </p:cNvPr>
                <p:cNvGrpSpPr/>
                <p:nvPr/>
              </p:nvGrpSpPr>
              <p:grpSpPr>
                <a:xfrm>
                  <a:off x="7436885" y="2358981"/>
                  <a:ext cx="333929" cy="3819637"/>
                  <a:chOff x="7436885" y="2358981"/>
                  <a:chExt cx="333929" cy="3819637"/>
                </a:xfrm>
              </p:grpSpPr>
              <p:sp>
                <p:nvSpPr>
                  <p:cNvPr id="19" name="Freihandform: Form 18">
                    <a:extLst>
                      <a:ext uri="{FF2B5EF4-FFF2-40B4-BE49-F238E27FC236}">
                        <a16:creationId xmlns:a16="http://schemas.microsoft.com/office/drawing/2014/main" id="{8D406AC5-0FF4-47F6-BCE7-61CBA1897E0D}"/>
                      </a:ext>
                    </a:extLst>
                  </p:cNvPr>
                  <p:cNvSpPr/>
                  <p:nvPr/>
                </p:nvSpPr>
                <p:spPr>
                  <a:xfrm>
                    <a:off x="7603850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336C860A-2D72-4D6A-AF87-BF457A58232D}"/>
                      </a:ext>
                    </a:extLst>
                  </p:cNvPr>
                  <p:cNvSpPr txBox="1"/>
                  <p:nvPr/>
                </p:nvSpPr>
                <p:spPr>
                  <a:xfrm>
                    <a:off x="7345445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1920</a:t>
                    </a:r>
                  </a:p>
                </p:txBody>
              </p:sp>
            </p:grpSp>
            <p:grpSp>
              <p:nvGrpSpPr>
                <p:cNvPr id="21" name="Grafik 2">
                  <a:extLst>
                    <a:ext uri="{FF2B5EF4-FFF2-40B4-BE49-F238E27FC236}">
                      <a16:creationId xmlns:a16="http://schemas.microsoft.com/office/drawing/2014/main" id="{EEF64CA5-2F43-401C-A8FD-8A696AFA3B05}"/>
                    </a:ext>
                  </a:extLst>
                </p:cNvPr>
                <p:cNvGrpSpPr/>
                <p:nvPr/>
              </p:nvGrpSpPr>
              <p:grpSpPr>
                <a:xfrm>
                  <a:off x="9174522" y="2358981"/>
                  <a:ext cx="333929" cy="3819637"/>
                  <a:chOff x="9174522" y="2358981"/>
                  <a:chExt cx="333929" cy="3819637"/>
                </a:xfrm>
              </p:grpSpPr>
              <p:sp>
                <p:nvSpPr>
                  <p:cNvPr id="22" name="Freihandform: Form 21">
                    <a:extLst>
                      <a:ext uri="{FF2B5EF4-FFF2-40B4-BE49-F238E27FC236}">
                        <a16:creationId xmlns:a16="http://schemas.microsoft.com/office/drawing/2014/main" id="{5D9A1315-C4B5-4B61-8389-E4E6DF9F803A}"/>
                      </a:ext>
                    </a:extLst>
                  </p:cNvPr>
                  <p:cNvSpPr/>
                  <p:nvPr/>
                </p:nvSpPr>
                <p:spPr>
                  <a:xfrm>
                    <a:off x="9341487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3" name="Textfeld 22">
                    <a:extLst>
                      <a:ext uri="{FF2B5EF4-FFF2-40B4-BE49-F238E27FC236}">
                        <a16:creationId xmlns:a16="http://schemas.microsoft.com/office/drawing/2014/main" id="{8A7A52E4-65AE-4F78-9FD8-D0D2785AEBDE}"/>
                      </a:ext>
                    </a:extLst>
                  </p:cNvPr>
                  <p:cNvSpPr txBox="1"/>
                  <p:nvPr/>
                </p:nvSpPr>
                <p:spPr>
                  <a:xfrm>
                    <a:off x="9083082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1930</a:t>
                    </a:r>
                  </a:p>
                </p:txBody>
              </p:sp>
            </p:grpSp>
            <p:grpSp>
              <p:nvGrpSpPr>
                <p:cNvPr id="24" name="Grafik 2">
                  <a:extLst>
                    <a:ext uri="{FF2B5EF4-FFF2-40B4-BE49-F238E27FC236}">
                      <a16:creationId xmlns:a16="http://schemas.microsoft.com/office/drawing/2014/main" id="{7AE3FEC9-0629-49EF-9D05-8A3E0B5B5A74}"/>
                    </a:ext>
                  </a:extLst>
                </p:cNvPr>
                <p:cNvGrpSpPr/>
                <p:nvPr/>
              </p:nvGrpSpPr>
              <p:grpSpPr>
                <a:xfrm>
                  <a:off x="10912159" y="2358981"/>
                  <a:ext cx="333929" cy="3819637"/>
                  <a:chOff x="10912159" y="2358981"/>
                  <a:chExt cx="333929" cy="3819637"/>
                </a:xfrm>
              </p:grpSpPr>
              <p:sp>
                <p:nvSpPr>
                  <p:cNvPr id="25" name="Freihandform: Form 24">
                    <a:extLst>
                      <a:ext uri="{FF2B5EF4-FFF2-40B4-BE49-F238E27FC236}">
                        <a16:creationId xmlns:a16="http://schemas.microsoft.com/office/drawing/2014/main" id="{86C1A7A3-0822-489C-AB34-2D969E115549}"/>
                      </a:ext>
                    </a:extLst>
                  </p:cNvPr>
                  <p:cNvSpPr/>
                  <p:nvPr/>
                </p:nvSpPr>
                <p:spPr>
                  <a:xfrm>
                    <a:off x="11079123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6" name="Textfeld 25">
                    <a:extLst>
                      <a:ext uri="{FF2B5EF4-FFF2-40B4-BE49-F238E27FC236}">
                        <a16:creationId xmlns:a16="http://schemas.microsoft.com/office/drawing/2014/main" id="{B7D86A14-9B76-46E8-8A18-4050CBD866B7}"/>
                      </a:ext>
                    </a:extLst>
                  </p:cNvPr>
                  <p:cNvSpPr txBox="1"/>
                  <p:nvPr/>
                </p:nvSpPr>
                <p:spPr>
                  <a:xfrm>
                    <a:off x="10820719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1940</a:t>
                    </a:r>
                  </a:p>
                </p:txBody>
              </p:sp>
            </p:grpSp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2E8A8576-AA25-4760-8AB8-2CF0B3552994}"/>
                    </a:ext>
                  </a:extLst>
                </p:cNvPr>
                <p:cNvSpPr txBox="1"/>
                <p:nvPr/>
              </p:nvSpPr>
              <p:spPr>
                <a:xfrm>
                  <a:off x="6017174" y="6129542"/>
                  <a:ext cx="554960" cy="3351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578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Year</a:t>
                  </a:r>
                </a:p>
              </p:txBody>
            </p:sp>
          </p:grpSp>
          <p:grpSp>
            <p:nvGrpSpPr>
              <p:cNvPr id="28" name="Grafik 2">
                <a:extLst>
                  <a:ext uri="{FF2B5EF4-FFF2-40B4-BE49-F238E27FC236}">
                    <a16:creationId xmlns:a16="http://schemas.microsoft.com/office/drawing/2014/main" id="{4C28EB31-194C-4D10-B2A6-8C41D518FCFD}"/>
                  </a:ext>
                </a:extLst>
              </p:cNvPr>
              <p:cNvGrpSpPr/>
              <p:nvPr/>
            </p:nvGrpSpPr>
            <p:grpSpPr>
              <a:xfrm>
                <a:off x="658336" y="2460742"/>
                <a:ext cx="10592811" cy="3493844"/>
                <a:chOff x="658336" y="2460742"/>
                <a:chExt cx="10592811" cy="3493844"/>
              </a:xfrm>
            </p:grpSpPr>
            <p:grpSp>
              <p:nvGrpSpPr>
                <p:cNvPr id="29" name="Grafik 2">
                  <a:extLst>
                    <a:ext uri="{FF2B5EF4-FFF2-40B4-BE49-F238E27FC236}">
                      <a16:creationId xmlns:a16="http://schemas.microsoft.com/office/drawing/2014/main" id="{2307543E-B4B5-4781-BF09-7A231275FDC1}"/>
                    </a:ext>
                  </a:extLst>
                </p:cNvPr>
                <p:cNvGrpSpPr/>
                <p:nvPr/>
              </p:nvGrpSpPr>
              <p:grpSpPr>
                <a:xfrm>
                  <a:off x="1108002" y="5720803"/>
                  <a:ext cx="10143145" cy="233783"/>
                  <a:chOff x="1108002" y="5720803"/>
                  <a:chExt cx="10143145" cy="233783"/>
                </a:xfrm>
              </p:grpSpPr>
              <p:sp>
                <p:nvSpPr>
                  <p:cNvPr id="30" name="Freihandform: Form 29">
                    <a:extLst>
                      <a:ext uri="{FF2B5EF4-FFF2-40B4-BE49-F238E27FC236}">
                        <a16:creationId xmlns:a16="http://schemas.microsoft.com/office/drawing/2014/main" id="{E71C41A9-DC77-489B-A4CE-E37E3BD779CE}"/>
                      </a:ext>
                    </a:extLst>
                  </p:cNvPr>
                  <p:cNvSpPr/>
                  <p:nvPr/>
                </p:nvSpPr>
                <p:spPr>
                  <a:xfrm>
                    <a:off x="1350101" y="5839080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1" name="Textfeld 30">
                    <a:extLst>
                      <a:ext uri="{FF2B5EF4-FFF2-40B4-BE49-F238E27FC236}">
                        <a16:creationId xmlns:a16="http://schemas.microsoft.com/office/drawing/2014/main" id="{5EAEA246-B595-4A53-A5C3-08570C0FF6EB}"/>
                      </a:ext>
                    </a:extLst>
                  </p:cNvPr>
                  <p:cNvSpPr txBox="1"/>
                  <p:nvPr/>
                </p:nvSpPr>
                <p:spPr>
                  <a:xfrm>
                    <a:off x="1016562" y="5675083"/>
                    <a:ext cx="266362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0</a:t>
                    </a:r>
                  </a:p>
                </p:txBody>
              </p:sp>
            </p:grpSp>
            <p:grpSp>
              <p:nvGrpSpPr>
                <p:cNvPr id="32" name="Grafik 2">
                  <a:extLst>
                    <a:ext uri="{FF2B5EF4-FFF2-40B4-BE49-F238E27FC236}">
                      <a16:creationId xmlns:a16="http://schemas.microsoft.com/office/drawing/2014/main" id="{03F5FF31-1543-43CD-BAD9-E87762FC9139}"/>
                    </a:ext>
                  </a:extLst>
                </p:cNvPr>
                <p:cNvGrpSpPr/>
                <p:nvPr/>
              </p:nvGrpSpPr>
              <p:grpSpPr>
                <a:xfrm>
                  <a:off x="1024519" y="5177455"/>
                  <a:ext cx="10226627" cy="233783"/>
                  <a:chOff x="1024519" y="5177455"/>
                  <a:chExt cx="10226627" cy="233783"/>
                </a:xfrm>
              </p:grpSpPr>
              <p:sp>
                <p:nvSpPr>
                  <p:cNvPr id="33" name="Freihandform: Form 32">
                    <a:extLst>
                      <a:ext uri="{FF2B5EF4-FFF2-40B4-BE49-F238E27FC236}">
                        <a16:creationId xmlns:a16="http://schemas.microsoft.com/office/drawing/2014/main" id="{21BEB4C9-4A2C-423B-A9B6-217ECF97B351}"/>
                      </a:ext>
                    </a:extLst>
                  </p:cNvPr>
                  <p:cNvSpPr/>
                  <p:nvPr/>
                </p:nvSpPr>
                <p:spPr>
                  <a:xfrm>
                    <a:off x="1350101" y="5295750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4" name="Textfeld 33">
                    <a:extLst>
                      <a:ext uri="{FF2B5EF4-FFF2-40B4-BE49-F238E27FC236}">
                        <a16:creationId xmlns:a16="http://schemas.microsoft.com/office/drawing/2014/main" id="{05A204DC-7C77-48CD-937A-6104B8E518B7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5131735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10</a:t>
                    </a:r>
                  </a:p>
                </p:txBody>
              </p:sp>
            </p:grpSp>
            <p:grpSp>
              <p:nvGrpSpPr>
                <p:cNvPr id="35" name="Grafik 2">
                  <a:extLst>
                    <a:ext uri="{FF2B5EF4-FFF2-40B4-BE49-F238E27FC236}">
                      <a16:creationId xmlns:a16="http://schemas.microsoft.com/office/drawing/2014/main" id="{2B243EF4-4AB4-456D-A9F1-11378C726219}"/>
                    </a:ext>
                  </a:extLst>
                </p:cNvPr>
                <p:cNvGrpSpPr/>
                <p:nvPr/>
              </p:nvGrpSpPr>
              <p:grpSpPr>
                <a:xfrm>
                  <a:off x="1024519" y="4634108"/>
                  <a:ext cx="10226627" cy="233783"/>
                  <a:chOff x="1024519" y="4634108"/>
                  <a:chExt cx="10226627" cy="233783"/>
                </a:xfrm>
              </p:grpSpPr>
              <p:sp>
                <p:nvSpPr>
                  <p:cNvPr id="36" name="Freihandform: Form 35">
                    <a:extLst>
                      <a:ext uri="{FF2B5EF4-FFF2-40B4-BE49-F238E27FC236}">
                        <a16:creationId xmlns:a16="http://schemas.microsoft.com/office/drawing/2014/main" id="{FD54BA57-AC34-45EF-BCC8-CEB00055517F}"/>
                      </a:ext>
                    </a:extLst>
                  </p:cNvPr>
                  <p:cNvSpPr/>
                  <p:nvPr/>
                </p:nvSpPr>
                <p:spPr>
                  <a:xfrm>
                    <a:off x="1350101" y="4752403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7" name="Textfeld 36">
                    <a:extLst>
                      <a:ext uri="{FF2B5EF4-FFF2-40B4-BE49-F238E27FC236}">
                        <a16:creationId xmlns:a16="http://schemas.microsoft.com/office/drawing/2014/main" id="{37544FC9-0448-48F2-8DE3-04335453CF24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4588388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20</a:t>
                    </a:r>
                  </a:p>
                </p:txBody>
              </p:sp>
            </p:grpSp>
            <p:grpSp>
              <p:nvGrpSpPr>
                <p:cNvPr id="38" name="Grafik 2">
                  <a:extLst>
                    <a:ext uri="{FF2B5EF4-FFF2-40B4-BE49-F238E27FC236}">
                      <a16:creationId xmlns:a16="http://schemas.microsoft.com/office/drawing/2014/main" id="{944BFA93-200D-4D21-8AB7-8171D0D6B3E8}"/>
                    </a:ext>
                  </a:extLst>
                </p:cNvPr>
                <p:cNvGrpSpPr/>
                <p:nvPr/>
              </p:nvGrpSpPr>
              <p:grpSpPr>
                <a:xfrm>
                  <a:off x="1024519" y="4090761"/>
                  <a:ext cx="10226627" cy="233783"/>
                  <a:chOff x="1024519" y="4090761"/>
                  <a:chExt cx="10226627" cy="233783"/>
                </a:xfrm>
              </p:grpSpPr>
              <p:sp>
                <p:nvSpPr>
                  <p:cNvPr id="39" name="Freihandform: Form 38">
                    <a:extLst>
                      <a:ext uri="{FF2B5EF4-FFF2-40B4-BE49-F238E27FC236}">
                        <a16:creationId xmlns:a16="http://schemas.microsoft.com/office/drawing/2014/main" id="{94DC2507-16FC-4915-BA7A-1288713ADC3F}"/>
                      </a:ext>
                    </a:extLst>
                  </p:cNvPr>
                  <p:cNvSpPr/>
                  <p:nvPr/>
                </p:nvSpPr>
                <p:spPr>
                  <a:xfrm>
                    <a:off x="1350101" y="4209056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40" name="Textfeld 39">
                    <a:extLst>
                      <a:ext uri="{FF2B5EF4-FFF2-40B4-BE49-F238E27FC236}">
                        <a16:creationId xmlns:a16="http://schemas.microsoft.com/office/drawing/2014/main" id="{CF2B949C-FC03-4B0B-A631-2DC222E120D5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4045041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30</a:t>
                    </a:r>
                  </a:p>
                </p:txBody>
              </p:sp>
            </p:grpSp>
            <p:grpSp>
              <p:nvGrpSpPr>
                <p:cNvPr id="41" name="Grafik 2">
                  <a:extLst>
                    <a:ext uri="{FF2B5EF4-FFF2-40B4-BE49-F238E27FC236}">
                      <a16:creationId xmlns:a16="http://schemas.microsoft.com/office/drawing/2014/main" id="{0E3B01B2-97EE-493B-AEF2-D8528FF32FD1}"/>
                    </a:ext>
                  </a:extLst>
                </p:cNvPr>
                <p:cNvGrpSpPr/>
                <p:nvPr/>
              </p:nvGrpSpPr>
              <p:grpSpPr>
                <a:xfrm>
                  <a:off x="1024519" y="3547431"/>
                  <a:ext cx="10226627" cy="233783"/>
                  <a:chOff x="1024519" y="3547431"/>
                  <a:chExt cx="10226627" cy="233783"/>
                </a:xfrm>
              </p:grpSpPr>
              <p:sp>
                <p:nvSpPr>
                  <p:cNvPr id="42" name="Freihandform: Form 41">
                    <a:extLst>
                      <a:ext uri="{FF2B5EF4-FFF2-40B4-BE49-F238E27FC236}">
                        <a16:creationId xmlns:a16="http://schemas.microsoft.com/office/drawing/2014/main" id="{640D6C00-FC29-4DE0-AEC7-D64A8A0D1DC7}"/>
                      </a:ext>
                    </a:extLst>
                  </p:cNvPr>
                  <p:cNvSpPr/>
                  <p:nvPr/>
                </p:nvSpPr>
                <p:spPr>
                  <a:xfrm>
                    <a:off x="1350101" y="3665719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43" name="Textfeld 42">
                    <a:extLst>
                      <a:ext uri="{FF2B5EF4-FFF2-40B4-BE49-F238E27FC236}">
                        <a16:creationId xmlns:a16="http://schemas.microsoft.com/office/drawing/2014/main" id="{0F4619CB-937F-4576-9B13-094124826EF9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3501711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 dirty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40</a:t>
                    </a:r>
                  </a:p>
                </p:txBody>
              </p:sp>
            </p:grpSp>
            <p:grpSp>
              <p:nvGrpSpPr>
                <p:cNvPr id="44" name="Grafik 2">
                  <a:extLst>
                    <a:ext uri="{FF2B5EF4-FFF2-40B4-BE49-F238E27FC236}">
                      <a16:creationId xmlns:a16="http://schemas.microsoft.com/office/drawing/2014/main" id="{4B4AC4EF-05FB-4765-9675-153B0B380CC2}"/>
                    </a:ext>
                  </a:extLst>
                </p:cNvPr>
                <p:cNvGrpSpPr/>
                <p:nvPr/>
              </p:nvGrpSpPr>
              <p:grpSpPr>
                <a:xfrm>
                  <a:off x="1024519" y="3004084"/>
                  <a:ext cx="10226627" cy="233783"/>
                  <a:chOff x="1024519" y="3004084"/>
                  <a:chExt cx="10226627" cy="233783"/>
                </a:xfrm>
              </p:grpSpPr>
              <p:sp>
                <p:nvSpPr>
                  <p:cNvPr id="45" name="Freihandform: Form 44">
                    <a:extLst>
                      <a:ext uri="{FF2B5EF4-FFF2-40B4-BE49-F238E27FC236}">
                        <a16:creationId xmlns:a16="http://schemas.microsoft.com/office/drawing/2014/main" id="{800A18F6-CA93-42FE-88D0-B7D1F28D33E6}"/>
                      </a:ext>
                    </a:extLst>
                  </p:cNvPr>
                  <p:cNvSpPr/>
                  <p:nvPr/>
                </p:nvSpPr>
                <p:spPr>
                  <a:xfrm>
                    <a:off x="1350101" y="3122375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46" name="Textfeld 45">
                    <a:extLst>
                      <a:ext uri="{FF2B5EF4-FFF2-40B4-BE49-F238E27FC236}">
                        <a16:creationId xmlns:a16="http://schemas.microsoft.com/office/drawing/2014/main" id="{BB0BD0DC-29AE-4122-B83A-DB74B63AD6BE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2958364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50</a:t>
                    </a:r>
                  </a:p>
                </p:txBody>
              </p:sp>
            </p:grpSp>
            <p:grpSp>
              <p:nvGrpSpPr>
                <p:cNvPr id="47" name="Grafik 2">
                  <a:extLst>
                    <a:ext uri="{FF2B5EF4-FFF2-40B4-BE49-F238E27FC236}">
                      <a16:creationId xmlns:a16="http://schemas.microsoft.com/office/drawing/2014/main" id="{B757CBF4-FF10-4594-8DC0-8A0A1093DC65}"/>
                    </a:ext>
                  </a:extLst>
                </p:cNvPr>
                <p:cNvGrpSpPr/>
                <p:nvPr/>
              </p:nvGrpSpPr>
              <p:grpSpPr>
                <a:xfrm>
                  <a:off x="1024519" y="2460742"/>
                  <a:ext cx="10226627" cy="233783"/>
                  <a:chOff x="1024519" y="2460742"/>
                  <a:chExt cx="10226627" cy="233783"/>
                </a:xfrm>
              </p:grpSpPr>
              <p:sp>
                <p:nvSpPr>
                  <p:cNvPr id="48" name="Freihandform: Form 47">
                    <a:extLst>
                      <a:ext uri="{FF2B5EF4-FFF2-40B4-BE49-F238E27FC236}">
                        <a16:creationId xmlns:a16="http://schemas.microsoft.com/office/drawing/2014/main" id="{CA35A607-BA9F-41BD-A82C-D8654E7B24D5}"/>
                      </a:ext>
                    </a:extLst>
                  </p:cNvPr>
                  <p:cNvSpPr/>
                  <p:nvPr/>
                </p:nvSpPr>
                <p:spPr>
                  <a:xfrm>
                    <a:off x="1350101" y="2579033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49" name="Textfeld 48">
                    <a:extLst>
                      <a:ext uri="{FF2B5EF4-FFF2-40B4-BE49-F238E27FC236}">
                        <a16:creationId xmlns:a16="http://schemas.microsoft.com/office/drawing/2014/main" id="{B7A14174-5920-4F63-97BB-4FA392284E9E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2415022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 dirty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60</a:t>
                    </a:r>
                  </a:p>
                </p:txBody>
              </p:sp>
            </p:grpSp>
            <p:sp>
              <p:nvSpPr>
                <p:cNvPr id="50" name="Textfeld 49">
                  <a:extLst>
                    <a:ext uri="{FF2B5EF4-FFF2-40B4-BE49-F238E27FC236}">
                      <a16:creationId xmlns:a16="http://schemas.microsoft.com/office/drawing/2014/main" id="{6CFFBBC6-8535-4E56-AEB4-CBC9D5D70C23}"/>
                    </a:ext>
                  </a:extLst>
                </p:cNvPr>
                <p:cNvSpPr txBox="1"/>
                <p:nvPr/>
              </p:nvSpPr>
              <p:spPr>
                <a:xfrm rot="16200000">
                  <a:off x="9825" y="3931459"/>
                  <a:ext cx="1632178" cy="3351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578" spc="0" baseline="0" dirty="0" err="1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Number</a:t>
                  </a:r>
                  <a:r>
                    <a:rPr lang="de-DE" sz="1578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578" spc="0" baseline="0" dirty="0" err="1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of</a:t>
                  </a:r>
                  <a:r>
                    <a:rPr lang="de-DE" sz="1578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 Pages</a:t>
                  </a:r>
                </a:p>
              </p:txBody>
            </p:sp>
          </p:grpSp>
          <p:sp>
            <p:nvSpPr>
              <p:cNvPr id="51" name="Freihandform: Form 50">
                <a:extLst>
                  <a:ext uri="{FF2B5EF4-FFF2-40B4-BE49-F238E27FC236}">
                    <a16:creationId xmlns:a16="http://schemas.microsoft.com/office/drawing/2014/main" id="{91C1E6E6-685D-405B-A3EC-804FDB648573}"/>
                  </a:ext>
                </a:extLst>
              </p:cNvPr>
              <p:cNvSpPr/>
              <p:nvPr/>
            </p:nvSpPr>
            <p:spPr>
              <a:xfrm>
                <a:off x="1800148" y="5784759"/>
                <a:ext cx="139010" cy="54321"/>
              </a:xfrm>
              <a:custGeom>
                <a:avLst/>
                <a:gdLst>
                  <a:gd name="connsiteX0" fmla="*/ 0 w 139010"/>
                  <a:gd name="connsiteY0" fmla="*/ 54321 h 54321"/>
                  <a:gd name="connsiteX1" fmla="*/ 139010 w 139010"/>
                  <a:gd name="connsiteY1" fmla="*/ 54321 h 54321"/>
                  <a:gd name="connsiteX2" fmla="*/ 139010 w 139010"/>
                  <a:gd name="connsiteY2" fmla="*/ 0 h 54321"/>
                  <a:gd name="connsiteX3" fmla="*/ 0 w 139010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54321">
                    <a:moveTo>
                      <a:pt x="0" y="54321"/>
                    </a:moveTo>
                    <a:lnTo>
                      <a:pt x="139010" y="54321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" name="Freihandform: Form 51">
                <a:extLst>
                  <a:ext uri="{FF2B5EF4-FFF2-40B4-BE49-F238E27FC236}">
                    <a16:creationId xmlns:a16="http://schemas.microsoft.com/office/drawing/2014/main" id="{F97EDC2E-F3DF-4024-AE21-5579581378E0}"/>
                  </a:ext>
                </a:extLst>
              </p:cNvPr>
              <p:cNvSpPr/>
              <p:nvPr/>
            </p:nvSpPr>
            <p:spPr>
              <a:xfrm>
                <a:off x="1973911" y="5784759"/>
                <a:ext cx="139009" cy="54321"/>
              </a:xfrm>
              <a:custGeom>
                <a:avLst/>
                <a:gdLst>
                  <a:gd name="connsiteX0" fmla="*/ 0 w 139009"/>
                  <a:gd name="connsiteY0" fmla="*/ 54321 h 54321"/>
                  <a:gd name="connsiteX1" fmla="*/ 139010 w 139009"/>
                  <a:gd name="connsiteY1" fmla="*/ 54321 h 54321"/>
                  <a:gd name="connsiteX2" fmla="*/ 139010 w 139009"/>
                  <a:gd name="connsiteY2" fmla="*/ 0 h 54321"/>
                  <a:gd name="connsiteX3" fmla="*/ 0 w 139009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09" h="54321">
                    <a:moveTo>
                      <a:pt x="0" y="54321"/>
                    </a:moveTo>
                    <a:lnTo>
                      <a:pt x="139010" y="54321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" name="Freihandform: Form 52">
                <a:extLst>
                  <a:ext uri="{FF2B5EF4-FFF2-40B4-BE49-F238E27FC236}">
                    <a16:creationId xmlns:a16="http://schemas.microsoft.com/office/drawing/2014/main" id="{E01077B6-4D5A-4995-8F0C-41F3610EE4C3}"/>
                  </a:ext>
                </a:extLst>
              </p:cNvPr>
              <p:cNvSpPr/>
              <p:nvPr/>
            </p:nvSpPr>
            <p:spPr>
              <a:xfrm>
                <a:off x="2147675" y="5676083"/>
                <a:ext cx="139010" cy="162997"/>
              </a:xfrm>
              <a:custGeom>
                <a:avLst/>
                <a:gdLst>
                  <a:gd name="connsiteX0" fmla="*/ 0 w 139010"/>
                  <a:gd name="connsiteY0" fmla="*/ 162997 h 162997"/>
                  <a:gd name="connsiteX1" fmla="*/ 139010 w 139010"/>
                  <a:gd name="connsiteY1" fmla="*/ 162997 h 162997"/>
                  <a:gd name="connsiteX2" fmla="*/ 139010 w 139010"/>
                  <a:gd name="connsiteY2" fmla="*/ 0 h 162997"/>
                  <a:gd name="connsiteX3" fmla="*/ 0 w 139010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62997">
                    <a:moveTo>
                      <a:pt x="0" y="162997"/>
                    </a:moveTo>
                    <a:lnTo>
                      <a:pt x="139010" y="162997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4" name="Freihandform: Form 53">
                <a:extLst>
                  <a:ext uri="{FF2B5EF4-FFF2-40B4-BE49-F238E27FC236}">
                    <a16:creationId xmlns:a16="http://schemas.microsoft.com/office/drawing/2014/main" id="{574BA90B-87BB-459E-9738-68E789CACF89}"/>
                  </a:ext>
                </a:extLst>
              </p:cNvPr>
              <p:cNvSpPr/>
              <p:nvPr/>
            </p:nvSpPr>
            <p:spPr>
              <a:xfrm>
                <a:off x="2321434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5" name="Freihandform: Form 54">
                <a:extLst>
                  <a:ext uri="{FF2B5EF4-FFF2-40B4-BE49-F238E27FC236}">
                    <a16:creationId xmlns:a16="http://schemas.microsoft.com/office/drawing/2014/main" id="{3BCC6979-DDC1-4350-B414-97F3BA2047F8}"/>
                  </a:ext>
                </a:extLst>
              </p:cNvPr>
              <p:cNvSpPr/>
              <p:nvPr/>
            </p:nvSpPr>
            <p:spPr>
              <a:xfrm>
                <a:off x="2495194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6" name="Freihandform: Form 55">
                <a:extLst>
                  <a:ext uri="{FF2B5EF4-FFF2-40B4-BE49-F238E27FC236}">
                    <a16:creationId xmlns:a16="http://schemas.microsoft.com/office/drawing/2014/main" id="{ED24FB7C-D2BB-4650-9115-C1757127FC9D}"/>
                  </a:ext>
                </a:extLst>
              </p:cNvPr>
              <p:cNvSpPr/>
              <p:nvPr/>
            </p:nvSpPr>
            <p:spPr>
              <a:xfrm>
                <a:off x="2668971" y="5730421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7" name="Freihandform: Form 56">
                <a:extLst>
                  <a:ext uri="{FF2B5EF4-FFF2-40B4-BE49-F238E27FC236}">
                    <a16:creationId xmlns:a16="http://schemas.microsoft.com/office/drawing/2014/main" id="{52D0D7E0-5500-49BC-A573-FC2639A2DCD1}"/>
                  </a:ext>
                </a:extLst>
              </p:cNvPr>
              <p:cNvSpPr/>
              <p:nvPr/>
            </p:nvSpPr>
            <p:spPr>
              <a:xfrm>
                <a:off x="2842731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8" name="Freihandform: Form 57">
                <a:extLst>
                  <a:ext uri="{FF2B5EF4-FFF2-40B4-BE49-F238E27FC236}">
                    <a16:creationId xmlns:a16="http://schemas.microsoft.com/office/drawing/2014/main" id="{DB8830C1-ECF2-4737-85C2-089DFAA939E0}"/>
                  </a:ext>
                </a:extLst>
              </p:cNvPr>
              <p:cNvSpPr/>
              <p:nvPr/>
            </p:nvSpPr>
            <p:spPr>
              <a:xfrm>
                <a:off x="3016491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9" name="Freihandform: Form 58">
                <a:extLst>
                  <a:ext uri="{FF2B5EF4-FFF2-40B4-BE49-F238E27FC236}">
                    <a16:creationId xmlns:a16="http://schemas.microsoft.com/office/drawing/2014/main" id="{5B322D8F-77EE-4E42-8AF7-E38E1EB7A2D6}"/>
                  </a:ext>
                </a:extLst>
              </p:cNvPr>
              <p:cNvSpPr/>
              <p:nvPr/>
            </p:nvSpPr>
            <p:spPr>
              <a:xfrm>
                <a:off x="3190252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0" name="Freihandform: Form 59">
                <a:extLst>
                  <a:ext uri="{FF2B5EF4-FFF2-40B4-BE49-F238E27FC236}">
                    <a16:creationId xmlns:a16="http://schemas.microsoft.com/office/drawing/2014/main" id="{B176B94D-F504-41D8-8053-FB281ED61464}"/>
                  </a:ext>
                </a:extLst>
              </p:cNvPr>
              <p:cNvSpPr/>
              <p:nvPr/>
            </p:nvSpPr>
            <p:spPr>
              <a:xfrm>
                <a:off x="3364012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1" name="Freihandform: Form 60">
                <a:extLst>
                  <a:ext uri="{FF2B5EF4-FFF2-40B4-BE49-F238E27FC236}">
                    <a16:creationId xmlns:a16="http://schemas.microsoft.com/office/drawing/2014/main" id="{A70D153A-3D58-4C2D-9771-B4FDCE2D06FA}"/>
                  </a:ext>
                </a:extLst>
              </p:cNvPr>
              <p:cNvSpPr/>
              <p:nvPr/>
            </p:nvSpPr>
            <p:spPr>
              <a:xfrm>
                <a:off x="3537789" y="5730421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4384C1A9-BE09-4C3A-85E0-53E5583A0561}"/>
                  </a:ext>
                </a:extLst>
              </p:cNvPr>
              <p:cNvSpPr/>
              <p:nvPr/>
            </p:nvSpPr>
            <p:spPr>
              <a:xfrm>
                <a:off x="3711549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3" name="Freihandform: Form 62">
                <a:extLst>
                  <a:ext uri="{FF2B5EF4-FFF2-40B4-BE49-F238E27FC236}">
                    <a16:creationId xmlns:a16="http://schemas.microsoft.com/office/drawing/2014/main" id="{E2547ABF-884F-4C8A-8C3D-F68C70EF5AB4}"/>
                  </a:ext>
                </a:extLst>
              </p:cNvPr>
              <p:cNvSpPr/>
              <p:nvPr/>
            </p:nvSpPr>
            <p:spPr>
              <a:xfrm>
                <a:off x="3885310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2" name="Freihandform: Form 1791">
                <a:extLst>
                  <a:ext uri="{FF2B5EF4-FFF2-40B4-BE49-F238E27FC236}">
                    <a16:creationId xmlns:a16="http://schemas.microsoft.com/office/drawing/2014/main" id="{6BFB5143-0C06-46AC-A9E9-E2BE57D7D638}"/>
                  </a:ext>
                </a:extLst>
              </p:cNvPr>
              <p:cNvSpPr/>
              <p:nvPr/>
            </p:nvSpPr>
            <p:spPr>
              <a:xfrm>
                <a:off x="4059070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3" name="Freihandform: Form 1792">
                <a:extLst>
                  <a:ext uri="{FF2B5EF4-FFF2-40B4-BE49-F238E27FC236}">
                    <a16:creationId xmlns:a16="http://schemas.microsoft.com/office/drawing/2014/main" id="{5A05C452-4C06-4624-A991-E501F9C7D5CB}"/>
                  </a:ext>
                </a:extLst>
              </p:cNvPr>
              <p:cNvSpPr/>
              <p:nvPr/>
            </p:nvSpPr>
            <p:spPr>
              <a:xfrm>
                <a:off x="4232830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4" name="Freihandform: Form 1793">
                <a:extLst>
                  <a:ext uri="{FF2B5EF4-FFF2-40B4-BE49-F238E27FC236}">
                    <a16:creationId xmlns:a16="http://schemas.microsoft.com/office/drawing/2014/main" id="{1CDEC4BA-74BA-4676-B7AA-5F44A55B96C8}"/>
                  </a:ext>
                </a:extLst>
              </p:cNvPr>
              <p:cNvSpPr/>
              <p:nvPr/>
            </p:nvSpPr>
            <p:spPr>
              <a:xfrm>
                <a:off x="4406607" y="5784759"/>
                <a:ext cx="138998" cy="54321"/>
              </a:xfrm>
              <a:custGeom>
                <a:avLst/>
                <a:gdLst>
                  <a:gd name="connsiteX0" fmla="*/ 0 w 138998"/>
                  <a:gd name="connsiteY0" fmla="*/ 54321 h 54321"/>
                  <a:gd name="connsiteX1" fmla="*/ 138998 w 138998"/>
                  <a:gd name="connsiteY1" fmla="*/ 54321 h 54321"/>
                  <a:gd name="connsiteX2" fmla="*/ 138998 w 138998"/>
                  <a:gd name="connsiteY2" fmla="*/ 0 h 54321"/>
                  <a:gd name="connsiteX3" fmla="*/ 0 w 138998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54321">
                    <a:moveTo>
                      <a:pt x="0" y="54321"/>
                    </a:moveTo>
                    <a:lnTo>
                      <a:pt x="138998" y="54321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5" name="Freihandform: Form 1794">
                <a:extLst>
                  <a:ext uri="{FF2B5EF4-FFF2-40B4-BE49-F238E27FC236}">
                    <a16:creationId xmlns:a16="http://schemas.microsoft.com/office/drawing/2014/main" id="{22A1AC2A-1C5C-4404-9193-05F63EC17D6E}"/>
                  </a:ext>
                </a:extLst>
              </p:cNvPr>
              <p:cNvSpPr/>
              <p:nvPr/>
            </p:nvSpPr>
            <p:spPr>
              <a:xfrm>
                <a:off x="4580367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6" name="Freihandform: Form 1795">
                <a:extLst>
                  <a:ext uri="{FF2B5EF4-FFF2-40B4-BE49-F238E27FC236}">
                    <a16:creationId xmlns:a16="http://schemas.microsoft.com/office/drawing/2014/main" id="{67A9BEC9-BBF5-45EE-9B19-5256C61CF731}"/>
                  </a:ext>
                </a:extLst>
              </p:cNvPr>
              <p:cNvSpPr/>
              <p:nvPr/>
            </p:nvSpPr>
            <p:spPr>
              <a:xfrm>
                <a:off x="4754128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7" name="Freihandform: Form 1796">
                <a:extLst>
                  <a:ext uri="{FF2B5EF4-FFF2-40B4-BE49-F238E27FC236}">
                    <a16:creationId xmlns:a16="http://schemas.microsoft.com/office/drawing/2014/main" id="{A17FE148-8E9B-491F-97E4-D7EDB57252AC}"/>
                  </a:ext>
                </a:extLst>
              </p:cNvPr>
              <p:cNvSpPr/>
              <p:nvPr/>
            </p:nvSpPr>
            <p:spPr>
              <a:xfrm>
                <a:off x="4927888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8" name="Freihandform: Form 1797">
                <a:extLst>
                  <a:ext uri="{FF2B5EF4-FFF2-40B4-BE49-F238E27FC236}">
                    <a16:creationId xmlns:a16="http://schemas.microsoft.com/office/drawing/2014/main" id="{FAFB563F-BB2A-4442-A5B8-92D574113D61}"/>
                  </a:ext>
                </a:extLst>
              </p:cNvPr>
              <p:cNvSpPr/>
              <p:nvPr/>
            </p:nvSpPr>
            <p:spPr>
              <a:xfrm>
                <a:off x="5101648" y="5730421"/>
                <a:ext cx="139015" cy="108659"/>
              </a:xfrm>
              <a:custGeom>
                <a:avLst/>
                <a:gdLst>
                  <a:gd name="connsiteX0" fmla="*/ 0 w 139015"/>
                  <a:gd name="connsiteY0" fmla="*/ 108659 h 108659"/>
                  <a:gd name="connsiteX1" fmla="*/ 139015 w 139015"/>
                  <a:gd name="connsiteY1" fmla="*/ 108659 h 108659"/>
                  <a:gd name="connsiteX2" fmla="*/ 139015 w 139015"/>
                  <a:gd name="connsiteY2" fmla="*/ 0 h 108659"/>
                  <a:gd name="connsiteX3" fmla="*/ 0 w 139015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9" name="Freihandform: Form 1798">
                <a:extLst>
                  <a:ext uri="{FF2B5EF4-FFF2-40B4-BE49-F238E27FC236}">
                    <a16:creationId xmlns:a16="http://schemas.microsoft.com/office/drawing/2014/main" id="{D4BF80AB-55A6-4825-AB28-73BE304FB9FC}"/>
                  </a:ext>
                </a:extLst>
              </p:cNvPr>
              <p:cNvSpPr/>
              <p:nvPr/>
            </p:nvSpPr>
            <p:spPr>
              <a:xfrm>
                <a:off x="5275426" y="5784759"/>
                <a:ext cx="138997" cy="54321"/>
              </a:xfrm>
              <a:custGeom>
                <a:avLst/>
                <a:gdLst>
                  <a:gd name="connsiteX0" fmla="*/ 0 w 138997"/>
                  <a:gd name="connsiteY0" fmla="*/ 54321 h 54321"/>
                  <a:gd name="connsiteX1" fmla="*/ 138998 w 138997"/>
                  <a:gd name="connsiteY1" fmla="*/ 54321 h 54321"/>
                  <a:gd name="connsiteX2" fmla="*/ 138998 w 138997"/>
                  <a:gd name="connsiteY2" fmla="*/ 0 h 54321"/>
                  <a:gd name="connsiteX3" fmla="*/ 0 w 138997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7" h="54321">
                    <a:moveTo>
                      <a:pt x="0" y="54321"/>
                    </a:moveTo>
                    <a:lnTo>
                      <a:pt x="138998" y="54321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0" name="Freihandform: Form 1799">
                <a:extLst>
                  <a:ext uri="{FF2B5EF4-FFF2-40B4-BE49-F238E27FC236}">
                    <a16:creationId xmlns:a16="http://schemas.microsoft.com/office/drawing/2014/main" id="{EE899B04-07A2-4C2E-8AC8-FDB003B9F705}"/>
                  </a:ext>
                </a:extLst>
              </p:cNvPr>
              <p:cNvSpPr/>
              <p:nvPr/>
            </p:nvSpPr>
            <p:spPr>
              <a:xfrm>
                <a:off x="5449186" y="5730421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1" name="Freihandform: Form 1800">
                <a:extLst>
                  <a:ext uri="{FF2B5EF4-FFF2-40B4-BE49-F238E27FC236}">
                    <a16:creationId xmlns:a16="http://schemas.microsoft.com/office/drawing/2014/main" id="{DE12B1CD-5945-4AA7-8141-0509CC3E4854}"/>
                  </a:ext>
                </a:extLst>
              </p:cNvPr>
              <p:cNvSpPr/>
              <p:nvPr/>
            </p:nvSpPr>
            <p:spPr>
              <a:xfrm>
                <a:off x="5622946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2" name="Freihandform: Form 1801">
                <a:extLst>
                  <a:ext uri="{FF2B5EF4-FFF2-40B4-BE49-F238E27FC236}">
                    <a16:creationId xmlns:a16="http://schemas.microsoft.com/office/drawing/2014/main" id="{77C175C2-6EF8-4382-BD6E-0F2FE632579C}"/>
                  </a:ext>
                </a:extLst>
              </p:cNvPr>
              <p:cNvSpPr/>
              <p:nvPr/>
            </p:nvSpPr>
            <p:spPr>
              <a:xfrm>
                <a:off x="5796707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3" name="Freihandform: Form 1802">
                <a:extLst>
                  <a:ext uri="{FF2B5EF4-FFF2-40B4-BE49-F238E27FC236}">
                    <a16:creationId xmlns:a16="http://schemas.microsoft.com/office/drawing/2014/main" id="{7EA678B9-2D40-4B7A-975C-F06F72396824}"/>
                  </a:ext>
                </a:extLst>
              </p:cNvPr>
              <p:cNvSpPr/>
              <p:nvPr/>
            </p:nvSpPr>
            <p:spPr>
              <a:xfrm>
                <a:off x="5970467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4" name="Freihandform: Form 1803">
                <a:extLst>
                  <a:ext uri="{FF2B5EF4-FFF2-40B4-BE49-F238E27FC236}">
                    <a16:creationId xmlns:a16="http://schemas.microsoft.com/office/drawing/2014/main" id="{61276649-F8C4-41FA-AB21-B1F42AF1C51B}"/>
                  </a:ext>
                </a:extLst>
              </p:cNvPr>
              <p:cNvSpPr/>
              <p:nvPr/>
            </p:nvSpPr>
            <p:spPr>
              <a:xfrm>
                <a:off x="6144227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5" name="Freihandform: Form 1804">
                <a:extLst>
                  <a:ext uri="{FF2B5EF4-FFF2-40B4-BE49-F238E27FC236}">
                    <a16:creationId xmlns:a16="http://schemas.microsoft.com/office/drawing/2014/main" id="{32F13A85-751A-4EDB-AE89-02B2285BDC34}"/>
                  </a:ext>
                </a:extLst>
              </p:cNvPr>
              <p:cNvSpPr/>
              <p:nvPr/>
            </p:nvSpPr>
            <p:spPr>
              <a:xfrm>
                <a:off x="6318004" y="5784759"/>
                <a:ext cx="138998" cy="54321"/>
              </a:xfrm>
              <a:custGeom>
                <a:avLst/>
                <a:gdLst>
                  <a:gd name="connsiteX0" fmla="*/ 0 w 138998"/>
                  <a:gd name="connsiteY0" fmla="*/ 54321 h 54321"/>
                  <a:gd name="connsiteX1" fmla="*/ 138998 w 138998"/>
                  <a:gd name="connsiteY1" fmla="*/ 54321 h 54321"/>
                  <a:gd name="connsiteX2" fmla="*/ 138998 w 138998"/>
                  <a:gd name="connsiteY2" fmla="*/ 0 h 54321"/>
                  <a:gd name="connsiteX3" fmla="*/ 0 w 138998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54321">
                    <a:moveTo>
                      <a:pt x="0" y="54321"/>
                    </a:moveTo>
                    <a:lnTo>
                      <a:pt x="138998" y="54321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6" name="Freihandform: Form 1805">
                <a:extLst>
                  <a:ext uri="{FF2B5EF4-FFF2-40B4-BE49-F238E27FC236}">
                    <a16:creationId xmlns:a16="http://schemas.microsoft.com/office/drawing/2014/main" id="{9322D6A0-A454-4320-BD5F-185F92330796}"/>
                  </a:ext>
                </a:extLst>
              </p:cNvPr>
              <p:cNvSpPr/>
              <p:nvPr/>
            </p:nvSpPr>
            <p:spPr>
              <a:xfrm>
                <a:off x="6491765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7" name="Freihandform: Form 1806">
                <a:extLst>
                  <a:ext uri="{FF2B5EF4-FFF2-40B4-BE49-F238E27FC236}">
                    <a16:creationId xmlns:a16="http://schemas.microsoft.com/office/drawing/2014/main" id="{83EB199B-6271-42E6-95AA-5E9EFC3E621C}"/>
                  </a:ext>
                </a:extLst>
              </p:cNvPr>
              <p:cNvSpPr/>
              <p:nvPr/>
            </p:nvSpPr>
            <p:spPr>
              <a:xfrm>
                <a:off x="6665525" y="5784759"/>
                <a:ext cx="139015" cy="54321"/>
              </a:xfrm>
              <a:custGeom>
                <a:avLst/>
                <a:gdLst>
                  <a:gd name="connsiteX0" fmla="*/ 0 w 139015"/>
                  <a:gd name="connsiteY0" fmla="*/ 54321 h 54321"/>
                  <a:gd name="connsiteX1" fmla="*/ 139015 w 139015"/>
                  <a:gd name="connsiteY1" fmla="*/ 54321 h 54321"/>
                  <a:gd name="connsiteX2" fmla="*/ 139015 w 139015"/>
                  <a:gd name="connsiteY2" fmla="*/ 0 h 54321"/>
                  <a:gd name="connsiteX3" fmla="*/ 0 w 139015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8" name="Freihandform: Form 1807">
                <a:extLst>
                  <a:ext uri="{FF2B5EF4-FFF2-40B4-BE49-F238E27FC236}">
                    <a16:creationId xmlns:a16="http://schemas.microsoft.com/office/drawing/2014/main" id="{E4AD1BF7-A038-4162-9D6F-7D75467F750A}"/>
                  </a:ext>
                </a:extLst>
              </p:cNvPr>
              <p:cNvSpPr/>
              <p:nvPr/>
            </p:nvSpPr>
            <p:spPr>
              <a:xfrm>
                <a:off x="8924459" y="5839080"/>
                <a:ext cx="138998" cy="16698"/>
              </a:xfrm>
              <a:custGeom>
                <a:avLst/>
                <a:gdLst>
                  <a:gd name="connsiteX0" fmla="*/ 0 w 138998"/>
                  <a:gd name="connsiteY0" fmla="*/ 0 h 16698"/>
                  <a:gd name="connsiteX1" fmla="*/ 138998 w 138998"/>
                  <a:gd name="connsiteY1" fmla="*/ 0 h 16698"/>
                  <a:gd name="connsiteX2" fmla="*/ 138998 w 138998"/>
                  <a:gd name="connsiteY2" fmla="*/ 0 h 16698"/>
                  <a:gd name="connsiteX3" fmla="*/ 0 w 138998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698">
                    <a:moveTo>
                      <a:pt x="0" y="0"/>
                    </a:moveTo>
                    <a:lnTo>
                      <a:pt x="138998" y="0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9" name="Freihandform: Form 1808">
                <a:extLst>
                  <a:ext uri="{FF2B5EF4-FFF2-40B4-BE49-F238E27FC236}">
                    <a16:creationId xmlns:a16="http://schemas.microsoft.com/office/drawing/2014/main" id="{B57272E4-EB1A-4262-9CCB-842F03854559}"/>
                  </a:ext>
                </a:extLst>
              </p:cNvPr>
              <p:cNvSpPr/>
              <p:nvPr/>
            </p:nvSpPr>
            <p:spPr>
              <a:xfrm>
                <a:off x="9098219" y="5839080"/>
                <a:ext cx="139014" cy="16698"/>
              </a:xfrm>
              <a:custGeom>
                <a:avLst/>
                <a:gdLst>
                  <a:gd name="connsiteX0" fmla="*/ 0 w 139014"/>
                  <a:gd name="connsiteY0" fmla="*/ 0 h 16698"/>
                  <a:gd name="connsiteX1" fmla="*/ 139014 w 139014"/>
                  <a:gd name="connsiteY1" fmla="*/ 0 h 16698"/>
                  <a:gd name="connsiteX2" fmla="*/ 139014 w 139014"/>
                  <a:gd name="connsiteY2" fmla="*/ 0 h 16698"/>
                  <a:gd name="connsiteX3" fmla="*/ 0 w 139014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698">
                    <a:moveTo>
                      <a:pt x="0" y="0"/>
                    </a:moveTo>
                    <a:lnTo>
                      <a:pt x="139014" y="0"/>
                    </a:lnTo>
                    <a:lnTo>
                      <a:pt x="1390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0" name="Freihandform: Form 1809">
                <a:extLst>
                  <a:ext uri="{FF2B5EF4-FFF2-40B4-BE49-F238E27FC236}">
                    <a16:creationId xmlns:a16="http://schemas.microsoft.com/office/drawing/2014/main" id="{D15EC04C-2724-4156-8A2E-7E198E8CD8F1}"/>
                  </a:ext>
                </a:extLst>
              </p:cNvPr>
              <p:cNvSpPr/>
              <p:nvPr/>
            </p:nvSpPr>
            <p:spPr>
              <a:xfrm>
                <a:off x="9271980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1" name="Freihandform: Form 1810">
                <a:extLst>
                  <a:ext uri="{FF2B5EF4-FFF2-40B4-BE49-F238E27FC236}">
                    <a16:creationId xmlns:a16="http://schemas.microsoft.com/office/drawing/2014/main" id="{5BDC0E03-DBC4-4EF6-8DCD-77901005EB43}"/>
                  </a:ext>
                </a:extLst>
              </p:cNvPr>
              <p:cNvSpPr/>
              <p:nvPr/>
            </p:nvSpPr>
            <p:spPr>
              <a:xfrm>
                <a:off x="9445740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2" name="Freihandform: Form 1811">
                <a:extLst>
                  <a:ext uri="{FF2B5EF4-FFF2-40B4-BE49-F238E27FC236}">
                    <a16:creationId xmlns:a16="http://schemas.microsoft.com/office/drawing/2014/main" id="{2A09C2D9-F488-43C3-BB5E-7396C1B657A5}"/>
                  </a:ext>
                </a:extLst>
              </p:cNvPr>
              <p:cNvSpPr/>
              <p:nvPr/>
            </p:nvSpPr>
            <p:spPr>
              <a:xfrm>
                <a:off x="9619500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3" name="Freihandform: Form 1812">
                <a:extLst>
                  <a:ext uri="{FF2B5EF4-FFF2-40B4-BE49-F238E27FC236}">
                    <a16:creationId xmlns:a16="http://schemas.microsoft.com/office/drawing/2014/main" id="{9BFD6F52-B666-477C-B054-5808AB671559}"/>
                  </a:ext>
                </a:extLst>
              </p:cNvPr>
              <p:cNvSpPr/>
              <p:nvPr/>
            </p:nvSpPr>
            <p:spPr>
              <a:xfrm>
                <a:off x="9793277" y="5730421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4" name="Freihandform: Form 1813">
                <a:extLst>
                  <a:ext uri="{FF2B5EF4-FFF2-40B4-BE49-F238E27FC236}">
                    <a16:creationId xmlns:a16="http://schemas.microsoft.com/office/drawing/2014/main" id="{AD1CC01D-3297-44C6-B069-9F17C851D0CB}"/>
                  </a:ext>
                </a:extLst>
              </p:cNvPr>
              <p:cNvSpPr/>
              <p:nvPr/>
            </p:nvSpPr>
            <p:spPr>
              <a:xfrm>
                <a:off x="9967037" y="5784759"/>
                <a:ext cx="138998" cy="54321"/>
              </a:xfrm>
              <a:custGeom>
                <a:avLst/>
                <a:gdLst>
                  <a:gd name="connsiteX0" fmla="*/ 0 w 138998"/>
                  <a:gd name="connsiteY0" fmla="*/ 54321 h 54321"/>
                  <a:gd name="connsiteX1" fmla="*/ 138998 w 138998"/>
                  <a:gd name="connsiteY1" fmla="*/ 54321 h 54321"/>
                  <a:gd name="connsiteX2" fmla="*/ 138998 w 138998"/>
                  <a:gd name="connsiteY2" fmla="*/ 0 h 54321"/>
                  <a:gd name="connsiteX3" fmla="*/ 0 w 138998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54321">
                    <a:moveTo>
                      <a:pt x="0" y="54321"/>
                    </a:moveTo>
                    <a:lnTo>
                      <a:pt x="138998" y="54321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5" name="Freihandform: Form 1814">
                <a:extLst>
                  <a:ext uri="{FF2B5EF4-FFF2-40B4-BE49-F238E27FC236}">
                    <a16:creationId xmlns:a16="http://schemas.microsoft.com/office/drawing/2014/main" id="{EA69A204-B938-4551-BA16-0885A94BC3A9}"/>
                  </a:ext>
                </a:extLst>
              </p:cNvPr>
              <p:cNvSpPr/>
              <p:nvPr/>
            </p:nvSpPr>
            <p:spPr>
              <a:xfrm>
                <a:off x="10140797" y="5730421"/>
                <a:ext cx="139015" cy="108659"/>
              </a:xfrm>
              <a:custGeom>
                <a:avLst/>
                <a:gdLst>
                  <a:gd name="connsiteX0" fmla="*/ 0 w 139015"/>
                  <a:gd name="connsiteY0" fmla="*/ 108659 h 108659"/>
                  <a:gd name="connsiteX1" fmla="*/ 139016 w 139015"/>
                  <a:gd name="connsiteY1" fmla="*/ 108659 h 108659"/>
                  <a:gd name="connsiteX2" fmla="*/ 139016 w 139015"/>
                  <a:gd name="connsiteY2" fmla="*/ 0 h 108659"/>
                  <a:gd name="connsiteX3" fmla="*/ 0 w 139015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59">
                    <a:moveTo>
                      <a:pt x="0" y="108659"/>
                    </a:moveTo>
                    <a:lnTo>
                      <a:pt x="139016" y="108659"/>
                    </a:lnTo>
                    <a:lnTo>
                      <a:pt x="1390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6" name="Freihandform: Form 1815">
                <a:extLst>
                  <a:ext uri="{FF2B5EF4-FFF2-40B4-BE49-F238E27FC236}">
                    <a16:creationId xmlns:a16="http://schemas.microsoft.com/office/drawing/2014/main" id="{579B6F70-D087-4F20-A390-5F5E05275804}"/>
                  </a:ext>
                </a:extLst>
              </p:cNvPr>
              <p:cNvSpPr/>
              <p:nvPr/>
            </p:nvSpPr>
            <p:spPr>
              <a:xfrm>
                <a:off x="10314558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8" name="Freihandform: Form 1817">
                <a:extLst>
                  <a:ext uri="{FF2B5EF4-FFF2-40B4-BE49-F238E27FC236}">
                    <a16:creationId xmlns:a16="http://schemas.microsoft.com/office/drawing/2014/main" id="{FCDCD83C-6130-4957-B706-D034AD037CA0}"/>
                  </a:ext>
                </a:extLst>
              </p:cNvPr>
              <p:cNvSpPr/>
              <p:nvPr/>
            </p:nvSpPr>
            <p:spPr>
              <a:xfrm>
                <a:off x="10488318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20" name="Freihandform: Form 1819">
                <a:extLst>
                  <a:ext uri="{FF2B5EF4-FFF2-40B4-BE49-F238E27FC236}">
                    <a16:creationId xmlns:a16="http://schemas.microsoft.com/office/drawing/2014/main" id="{8B12AA75-A751-4A8E-8B71-2BA87FF54E1B}"/>
                  </a:ext>
                </a:extLst>
              </p:cNvPr>
              <p:cNvSpPr/>
              <p:nvPr/>
            </p:nvSpPr>
            <p:spPr>
              <a:xfrm>
                <a:off x="10662078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21" name="Freihandform: Form 1820">
                <a:extLst>
                  <a:ext uri="{FF2B5EF4-FFF2-40B4-BE49-F238E27FC236}">
                    <a16:creationId xmlns:a16="http://schemas.microsoft.com/office/drawing/2014/main" id="{C9AA2E79-81FD-4E47-9C5F-EE8123B0B76E}"/>
                  </a:ext>
                </a:extLst>
              </p:cNvPr>
              <p:cNvSpPr/>
              <p:nvPr/>
            </p:nvSpPr>
            <p:spPr>
              <a:xfrm>
                <a:off x="1800148" y="5784759"/>
                <a:ext cx="139010" cy="16698"/>
              </a:xfrm>
              <a:custGeom>
                <a:avLst/>
                <a:gdLst>
                  <a:gd name="connsiteX0" fmla="*/ 0 w 139010"/>
                  <a:gd name="connsiteY0" fmla="*/ 0 h 16698"/>
                  <a:gd name="connsiteX1" fmla="*/ 139010 w 139010"/>
                  <a:gd name="connsiteY1" fmla="*/ 0 h 16698"/>
                  <a:gd name="connsiteX2" fmla="*/ 139010 w 139010"/>
                  <a:gd name="connsiteY2" fmla="*/ 0 h 16698"/>
                  <a:gd name="connsiteX3" fmla="*/ 0 w 139010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4" name="Freihandform: Form 2043">
                <a:extLst>
                  <a:ext uri="{FF2B5EF4-FFF2-40B4-BE49-F238E27FC236}">
                    <a16:creationId xmlns:a16="http://schemas.microsoft.com/office/drawing/2014/main" id="{DC7ECB86-B6BA-4AA9-A57B-F0C0B91E3C13}"/>
                  </a:ext>
                </a:extLst>
              </p:cNvPr>
              <p:cNvSpPr/>
              <p:nvPr/>
            </p:nvSpPr>
            <p:spPr>
              <a:xfrm>
                <a:off x="1973911" y="5784759"/>
                <a:ext cx="139009" cy="16698"/>
              </a:xfrm>
              <a:custGeom>
                <a:avLst/>
                <a:gdLst>
                  <a:gd name="connsiteX0" fmla="*/ 0 w 139009"/>
                  <a:gd name="connsiteY0" fmla="*/ 0 h 16698"/>
                  <a:gd name="connsiteX1" fmla="*/ 139010 w 139009"/>
                  <a:gd name="connsiteY1" fmla="*/ 0 h 16698"/>
                  <a:gd name="connsiteX2" fmla="*/ 139010 w 139009"/>
                  <a:gd name="connsiteY2" fmla="*/ 0 h 16698"/>
                  <a:gd name="connsiteX3" fmla="*/ 0 w 139009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09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5" name="Freihandform: Form 2044">
                <a:extLst>
                  <a:ext uri="{FF2B5EF4-FFF2-40B4-BE49-F238E27FC236}">
                    <a16:creationId xmlns:a16="http://schemas.microsoft.com/office/drawing/2014/main" id="{739C58B2-55BE-4234-8C32-A26BF4714ACC}"/>
                  </a:ext>
                </a:extLst>
              </p:cNvPr>
              <p:cNvSpPr/>
              <p:nvPr/>
            </p:nvSpPr>
            <p:spPr>
              <a:xfrm>
                <a:off x="2147675" y="5513086"/>
                <a:ext cx="139010" cy="162997"/>
              </a:xfrm>
              <a:custGeom>
                <a:avLst/>
                <a:gdLst>
                  <a:gd name="connsiteX0" fmla="*/ 0 w 139010"/>
                  <a:gd name="connsiteY0" fmla="*/ 162997 h 162997"/>
                  <a:gd name="connsiteX1" fmla="*/ 139010 w 139010"/>
                  <a:gd name="connsiteY1" fmla="*/ 162997 h 162997"/>
                  <a:gd name="connsiteX2" fmla="*/ 139010 w 139010"/>
                  <a:gd name="connsiteY2" fmla="*/ 0 h 162997"/>
                  <a:gd name="connsiteX3" fmla="*/ 0 w 139010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62997">
                    <a:moveTo>
                      <a:pt x="0" y="162997"/>
                    </a:moveTo>
                    <a:lnTo>
                      <a:pt x="139010" y="162997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6" name="Freihandform: Form 2045">
                <a:extLst>
                  <a:ext uri="{FF2B5EF4-FFF2-40B4-BE49-F238E27FC236}">
                    <a16:creationId xmlns:a16="http://schemas.microsoft.com/office/drawing/2014/main" id="{080C4171-C1C1-451F-90E5-98EB268FB642}"/>
                  </a:ext>
                </a:extLst>
              </p:cNvPr>
              <p:cNvSpPr/>
              <p:nvPr/>
            </p:nvSpPr>
            <p:spPr>
              <a:xfrm>
                <a:off x="2321434" y="5567424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7" name="Freihandform: Form 2046">
                <a:extLst>
                  <a:ext uri="{FF2B5EF4-FFF2-40B4-BE49-F238E27FC236}">
                    <a16:creationId xmlns:a16="http://schemas.microsoft.com/office/drawing/2014/main" id="{5354BD68-50E8-4704-A7D6-7324AE0774AF}"/>
                  </a:ext>
                </a:extLst>
              </p:cNvPr>
              <p:cNvSpPr/>
              <p:nvPr/>
            </p:nvSpPr>
            <p:spPr>
              <a:xfrm>
                <a:off x="2495194" y="5513086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8" name="Freihandform: Form 2047">
                <a:extLst>
                  <a:ext uri="{FF2B5EF4-FFF2-40B4-BE49-F238E27FC236}">
                    <a16:creationId xmlns:a16="http://schemas.microsoft.com/office/drawing/2014/main" id="{2E5AFF1A-66B3-4E13-ADD8-6B0BCC932E98}"/>
                  </a:ext>
                </a:extLst>
              </p:cNvPr>
              <p:cNvSpPr/>
              <p:nvPr/>
            </p:nvSpPr>
            <p:spPr>
              <a:xfrm>
                <a:off x="2668971" y="5513086"/>
                <a:ext cx="138998" cy="217335"/>
              </a:xfrm>
              <a:custGeom>
                <a:avLst/>
                <a:gdLst>
                  <a:gd name="connsiteX0" fmla="*/ 0 w 138998"/>
                  <a:gd name="connsiteY0" fmla="*/ 217335 h 217335"/>
                  <a:gd name="connsiteX1" fmla="*/ 138998 w 138998"/>
                  <a:gd name="connsiteY1" fmla="*/ 217335 h 217335"/>
                  <a:gd name="connsiteX2" fmla="*/ 138998 w 138998"/>
                  <a:gd name="connsiteY2" fmla="*/ 0 h 217335"/>
                  <a:gd name="connsiteX3" fmla="*/ 0 w 138998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17335">
                    <a:moveTo>
                      <a:pt x="0" y="217335"/>
                    </a:moveTo>
                    <a:lnTo>
                      <a:pt x="138998" y="217335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9" name="Freihandform: Form 2048">
                <a:extLst>
                  <a:ext uri="{FF2B5EF4-FFF2-40B4-BE49-F238E27FC236}">
                    <a16:creationId xmlns:a16="http://schemas.microsoft.com/office/drawing/2014/main" id="{ED28E22D-A309-4B98-9A53-239445125E90}"/>
                  </a:ext>
                </a:extLst>
              </p:cNvPr>
              <p:cNvSpPr/>
              <p:nvPr/>
            </p:nvSpPr>
            <p:spPr>
              <a:xfrm>
                <a:off x="2842731" y="5621745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0" name="Freihandform: Form 2049">
                <a:extLst>
                  <a:ext uri="{FF2B5EF4-FFF2-40B4-BE49-F238E27FC236}">
                    <a16:creationId xmlns:a16="http://schemas.microsoft.com/office/drawing/2014/main" id="{7560AAE2-1A7B-4735-987F-C62B2C683CDE}"/>
                  </a:ext>
                </a:extLst>
              </p:cNvPr>
              <p:cNvSpPr/>
              <p:nvPr/>
            </p:nvSpPr>
            <p:spPr>
              <a:xfrm>
                <a:off x="3016491" y="5513086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1" name="Freihandform: Form 2050">
                <a:extLst>
                  <a:ext uri="{FF2B5EF4-FFF2-40B4-BE49-F238E27FC236}">
                    <a16:creationId xmlns:a16="http://schemas.microsoft.com/office/drawing/2014/main" id="{6A2F9EFC-E423-4ED2-AB1E-246FA45193F3}"/>
                  </a:ext>
                </a:extLst>
              </p:cNvPr>
              <p:cNvSpPr/>
              <p:nvPr/>
            </p:nvSpPr>
            <p:spPr>
              <a:xfrm>
                <a:off x="3190252" y="5567424"/>
                <a:ext cx="139014" cy="162997"/>
              </a:xfrm>
              <a:custGeom>
                <a:avLst/>
                <a:gdLst>
                  <a:gd name="connsiteX0" fmla="*/ 0 w 139014"/>
                  <a:gd name="connsiteY0" fmla="*/ 162997 h 162997"/>
                  <a:gd name="connsiteX1" fmla="*/ 139015 w 139014"/>
                  <a:gd name="connsiteY1" fmla="*/ 162997 h 162997"/>
                  <a:gd name="connsiteX2" fmla="*/ 139015 w 139014"/>
                  <a:gd name="connsiteY2" fmla="*/ 0 h 162997"/>
                  <a:gd name="connsiteX3" fmla="*/ 0 w 139014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2997">
                    <a:moveTo>
                      <a:pt x="0" y="162997"/>
                    </a:moveTo>
                    <a:lnTo>
                      <a:pt x="139015" y="162997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2" name="Freihandform: Form 2051">
                <a:extLst>
                  <a:ext uri="{FF2B5EF4-FFF2-40B4-BE49-F238E27FC236}">
                    <a16:creationId xmlns:a16="http://schemas.microsoft.com/office/drawing/2014/main" id="{7F5127C1-B990-4B0D-8509-1938DB764E6A}"/>
                  </a:ext>
                </a:extLst>
              </p:cNvPr>
              <p:cNvSpPr/>
              <p:nvPr/>
            </p:nvSpPr>
            <p:spPr>
              <a:xfrm>
                <a:off x="3364012" y="5567424"/>
                <a:ext cx="139014" cy="162997"/>
              </a:xfrm>
              <a:custGeom>
                <a:avLst/>
                <a:gdLst>
                  <a:gd name="connsiteX0" fmla="*/ 0 w 139014"/>
                  <a:gd name="connsiteY0" fmla="*/ 162997 h 162997"/>
                  <a:gd name="connsiteX1" fmla="*/ 139015 w 139014"/>
                  <a:gd name="connsiteY1" fmla="*/ 162997 h 162997"/>
                  <a:gd name="connsiteX2" fmla="*/ 139015 w 139014"/>
                  <a:gd name="connsiteY2" fmla="*/ 0 h 162997"/>
                  <a:gd name="connsiteX3" fmla="*/ 0 w 139014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2997">
                    <a:moveTo>
                      <a:pt x="0" y="162997"/>
                    </a:moveTo>
                    <a:lnTo>
                      <a:pt x="139015" y="162997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3" name="Freihandform: Form 2052">
                <a:extLst>
                  <a:ext uri="{FF2B5EF4-FFF2-40B4-BE49-F238E27FC236}">
                    <a16:creationId xmlns:a16="http://schemas.microsoft.com/office/drawing/2014/main" id="{E0632E13-8BA2-439C-B09F-21B4AFE7BF44}"/>
                  </a:ext>
                </a:extLst>
              </p:cNvPr>
              <p:cNvSpPr/>
              <p:nvPr/>
            </p:nvSpPr>
            <p:spPr>
              <a:xfrm>
                <a:off x="3537789" y="5513086"/>
                <a:ext cx="138998" cy="217335"/>
              </a:xfrm>
              <a:custGeom>
                <a:avLst/>
                <a:gdLst>
                  <a:gd name="connsiteX0" fmla="*/ 0 w 138998"/>
                  <a:gd name="connsiteY0" fmla="*/ 217335 h 217335"/>
                  <a:gd name="connsiteX1" fmla="*/ 138998 w 138998"/>
                  <a:gd name="connsiteY1" fmla="*/ 217335 h 217335"/>
                  <a:gd name="connsiteX2" fmla="*/ 138998 w 138998"/>
                  <a:gd name="connsiteY2" fmla="*/ 0 h 217335"/>
                  <a:gd name="connsiteX3" fmla="*/ 0 w 138998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17335">
                    <a:moveTo>
                      <a:pt x="0" y="217335"/>
                    </a:moveTo>
                    <a:lnTo>
                      <a:pt x="138998" y="217335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4" name="Freihandform: Form 2053">
                <a:extLst>
                  <a:ext uri="{FF2B5EF4-FFF2-40B4-BE49-F238E27FC236}">
                    <a16:creationId xmlns:a16="http://schemas.microsoft.com/office/drawing/2014/main" id="{B07ED288-3D7B-4400-9B0A-99E058201D4B}"/>
                  </a:ext>
                </a:extLst>
              </p:cNvPr>
              <p:cNvSpPr/>
              <p:nvPr/>
            </p:nvSpPr>
            <p:spPr>
              <a:xfrm>
                <a:off x="3711549" y="5567424"/>
                <a:ext cx="139014" cy="162997"/>
              </a:xfrm>
              <a:custGeom>
                <a:avLst/>
                <a:gdLst>
                  <a:gd name="connsiteX0" fmla="*/ 0 w 139014"/>
                  <a:gd name="connsiteY0" fmla="*/ 162997 h 162997"/>
                  <a:gd name="connsiteX1" fmla="*/ 139015 w 139014"/>
                  <a:gd name="connsiteY1" fmla="*/ 162997 h 162997"/>
                  <a:gd name="connsiteX2" fmla="*/ 139015 w 139014"/>
                  <a:gd name="connsiteY2" fmla="*/ 0 h 162997"/>
                  <a:gd name="connsiteX3" fmla="*/ 0 w 139014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2997">
                    <a:moveTo>
                      <a:pt x="0" y="162997"/>
                    </a:moveTo>
                    <a:lnTo>
                      <a:pt x="139015" y="162997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5" name="Freihandform: Form 2054">
                <a:extLst>
                  <a:ext uri="{FF2B5EF4-FFF2-40B4-BE49-F238E27FC236}">
                    <a16:creationId xmlns:a16="http://schemas.microsoft.com/office/drawing/2014/main" id="{81F009E1-1D53-4319-9A8C-8B26CC28523B}"/>
                  </a:ext>
                </a:extLst>
              </p:cNvPr>
              <p:cNvSpPr/>
              <p:nvPr/>
            </p:nvSpPr>
            <p:spPr>
              <a:xfrm>
                <a:off x="3885310" y="5567424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6" name="Freihandform: Form 2055">
                <a:extLst>
                  <a:ext uri="{FF2B5EF4-FFF2-40B4-BE49-F238E27FC236}">
                    <a16:creationId xmlns:a16="http://schemas.microsoft.com/office/drawing/2014/main" id="{EC00055F-1334-4434-AC00-F519436E80CD}"/>
                  </a:ext>
                </a:extLst>
              </p:cNvPr>
              <p:cNvSpPr/>
              <p:nvPr/>
            </p:nvSpPr>
            <p:spPr>
              <a:xfrm>
                <a:off x="4059070" y="5513086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7" name="Freihandform: Form 2056">
                <a:extLst>
                  <a:ext uri="{FF2B5EF4-FFF2-40B4-BE49-F238E27FC236}">
                    <a16:creationId xmlns:a16="http://schemas.microsoft.com/office/drawing/2014/main" id="{0C99B330-7AF9-4ECD-8631-8AB9D6510CD1}"/>
                  </a:ext>
                </a:extLst>
              </p:cNvPr>
              <p:cNvSpPr/>
              <p:nvPr/>
            </p:nvSpPr>
            <p:spPr>
              <a:xfrm>
                <a:off x="4232830" y="5513086"/>
                <a:ext cx="139014" cy="271673"/>
              </a:xfrm>
              <a:custGeom>
                <a:avLst/>
                <a:gdLst>
                  <a:gd name="connsiteX0" fmla="*/ 0 w 139014"/>
                  <a:gd name="connsiteY0" fmla="*/ 271673 h 271673"/>
                  <a:gd name="connsiteX1" fmla="*/ 139015 w 139014"/>
                  <a:gd name="connsiteY1" fmla="*/ 271673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3"/>
                    </a:moveTo>
                    <a:lnTo>
                      <a:pt x="139015" y="271673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8" name="Freihandform: Form 2057">
                <a:extLst>
                  <a:ext uri="{FF2B5EF4-FFF2-40B4-BE49-F238E27FC236}">
                    <a16:creationId xmlns:a16="http://schemas.microsoft.com/office/drawing/2014/main" id="{4462B858-2E99-45C6-BC7B-D1C960C27A4D}"/>
                  </a:ext>
                </a:extLst>
              </p:cNvPr>
              <p:cNvSpPr/>
              <p:nvPr/>
            </p:nvSpPr>
            <p:spPr>
              <a:xfrm>
                <a:off x="4406607" y="5513086"/>
                <a:ext cx="138998" cy="271673"/>
              </a:xfrm>
              <a:custGeom>
                <a:avLst/>
                <a:gdLst>
                  <a:gd name="connsiteX0" fmla="*/ 0 w 138998"/>
                  <a:gd name="connsiteY0" fmla="*/ 271673 h 271673"/>
                  <a:gd name="connsiteX1" fmla="*/ 138998 w 138998"/>
                  <a:gd name="connsiteY1" fmla="*/ 271673 h 271673"/>
                  <a:gd name="connsiteX2" fmla="*/ 138998 w 138998"/>
                  <a:gd name="connsiteY2" fmla="*/ 0 h 271673"/>
                  <a:gd name="connsiteX3" fmla="*/ 0 w 138998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71673">
                    <a:moveTo>
                      <a:pt x="0" y="271673"/>
                    </a:moveTo>
                    <a:lnTo>
                      <a:pt x="138998" y="271673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9" name="Freihandform: Form 2058">
                <a:extLst>
                  <a:ext uri="{FF2B5EF4-FFF2-40B4-BE49-F238E27FC236}">
                    <a16:creationId xmlns:a16="http://schemas.microsoft.com/office/drawing/2014/main" id="{9845D3BC-E1B6-4508-BD5A-C66771A36827}"/>
                  </a:ext>
                </a:extLst>
              </p:cNvPr>
              <p:cNvSpPr/>
              <p:nvPr/>
            </p:nvSpPr>
            <p:spPr>
              <a:xfrm>
                <a:off x="4580367" y="5513086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0" name="Freihandform: Form 2059">
                <a:extLst>
                  <a:ext uri="{FF2B5EF4-FFF2-40B4-BE49-F238E27FC236}">
                    <a16:creationId xmlns:a16="http://schemas.microsoft.com/office/drawing/2014/main" id="{A1B2716B-4E72-4B6A-A8E3-6F2D0F57ADE5}"/>
                  </a:ext>
                </a:extLst>
              </p:cNvPr>
              <p:cNvSpPr/>
              <p:nvPr/>
            </p:nvSpPr>
            <p:spPr>
              <a:xfrm>
                <a:off x="4754128" y="5567424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1" name="Freihandform: Form 2060">
                <a:extLst>
                  <a:ext uri="{FF2B5EF4-FFF2-40B4-BE49-F238E27FC236}">
                    <a16:creationId xmlns:a16="http://schemas.microsoft.com/office/drawing/2014/main" id="{3DC35C52-3404-4146-AD6B-C2C969DF6EFE}"/>
                  </a:ext>
                </a:extLst>
              </p:cNvPr>
              <p:cNvSpPr/>
              <p:nvPr/>
            </p:nvSpPr>
            <p:spPr>
              <a:xfrm>
                <a:off x="4927888" y="5513086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2" name="Freihandform: Form 2061">
                <a:extLst>
                  <a:ext uri="{FF2B5EF4-FFF2-40B4-BE49-F238E27FC236}">
                    <a16:creationId xmlns:a16="http://schemas.microsoft.com/office/drawing/2014/main" id="{4EC1E8AB-26EA-4547-9D54-CCE87FCB7990}"/>
                  </a:ext>
                </a:extLst>
              </p:cNvPr>
              <p:cNvSpPr/>
              <p:nvPr/>
            </p:nvSpPr>
            <p:spPr>
              <a:xfrm>
                <a:off x="5101648" y="5621745"/>
                <a:ext cx="139015" cy="108676"/>
              </a:xfrm>
              <a:custGeom>
                <a:avLst/>
                <a:gdLst>
                  <a:gd name="connsiteX0" fmla="*/ 0 w 139015"/>
                  <a:gd name="connsiteY0" fmla="*/ 108676 h 108676"/>
                  <a:gd name="connsiteX1" fmla="*/ 139015 w 139015"/>
                  <a:gd name="connsiteY1" fmla="*/ 108676 h 108676"/>
                  <a:gd name="connsiteX2" fmla="*/ 139015 w 139015"/>
                  <a:gd name="connsiteY2" fmla="*/ 0 h 108676"/>
                  <a:gd name="connsiteX3" fmla="*/ 0 w 139015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3" name="Freihandform: Form 2062">
                <a:extLst>
                  <a:ext uri="{FF2B5EF4-FFF2-40B4-BE49-F238E27FC236}">
                    <a16:creationId xmlns:a16="http://schemas.microsoft.com/office/drawing/2014/main" id="{DA287989-458B-4229-9DFD-5C2186359F33}"/>
                  </a:ext>
                </a:extLst>
              </p:cNvPr>
              <p:cNvSpPr/>
              <p:nvPr/>
            </p:nvSpPr>
            <p:spPr>
              <a:xfrm>
                <a:off x="5275426" y="5513086"/>
                <a:ext cx="138997" cy="271673"/>
              </a:xfrm>
              <a:custGeom>
                <a:avLst/>
                <a:gdLst>
                  <a:gd name="connsiteX0" fmla="*/ 0 w 138997"/>
                  <a:gd name="connsiteY0" fmla="*/ 271673 h 271673"/>
                  <a:gd name="connsiteX1" fmla="*/ 138998 w 138997"/>
                  <a:gd name="connsiteY1" fmla="*/ 271673 h 271673"/>
                  <a:gd name="connsiteX2" fmla="*/ 138998 w 138997"/>
                  <a:gd name="connsiteY2" fmla="*/ 0 h 271673"/>
                  <a:gd name="connsiteX3" fmla="*/ 0 w 138997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7" h="271673">
                    <a:moveTo>
                      <a:pt x="0" y="271673"/>
                    </a:moveTo>
                    <a:lnTo>
                      <a:pt x="138998" y="271673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4" name="Freihandform: Form 2063">
                <a:extLst>
                  <a:ext uri="{FF2B5EF4-FFF2-40B4-BE49-F238E27FC236}">
                    <a16:creationId xmlns:a16="http://schemas.microsoft.com/office/drawing/2014/main" id="{83390951-1FB5-41D0-AB56-B3C7B9F30D01}"/>
                  </a:ext>
                </a:extLst>
              </p:cNvPr>
              <p:cNvSpPr/>
              <p:nvPr/>
            </p:nvSpPr>
            <p:spPr>
              <a:xfrm>
                <a:off x="5449186" y="5350071"/>
                <a:ext cx="138998" cy="380349"/>
              </a:xfrm>
              <a:custGeom>
                <a:avLst/>
                <a:gdLst>
                  <a:gd name="connsiteX0" fmla="*/ 0 w 138998"/>
                  <a:gd name="connsiteY0" fmla="*/ 380350 h 380349"/>
                  <a:gd name="connsiteX1" fmla="*/ 138998 w 138998"/>
                  <a:gd name="connsiteY1" fmla="*/ 380350 h 380349"/>
                  <a:gd name="connsiteX2" fmla="*/ 138998 w 138998"/>
                  <a:gd name="connsiteY2" fmla="*/ 0 h 380349"/>
                  <a:gd name="connsiteX3" fmla="*/ 0 w 138998"/>
                  <a:gd name="connsiteY3" fmla="*/ 0 h 38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380349">
                    <a:moveTo>
                      <a:pt x="0" y="380350"/>
                    </a:moveTo>
                    <a:lnTo>
                      <a:pt x="138998" y="380350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5" name="Freihandform: Form 2064">
                <a:extLst>
                  <a:ext uri="{FF2B5EF4-FFF2-40B4-BE49-F238E27FC236}">
                    <a16:creationId xmlns:a16="http://schemas.microsoft.com/office/drawing/2014/main" id="{CEDCE185-B812-4614-988B-5F035782BACE}"/>
                  </a:ext>
                </a:extLst>
              </p:cNvPr>
              <p:cNvSpPr/>
              <p:nvPr/>
            </p:nvSpPr>
            <p:spPr>
              <a:xfrm>
                <a:off x="5622946" y="5458747"/>
                <a:ext cx="139014" cy="271673"/>
              </a:xfrm>
              <a:custGeom>
                <a:avLst/>
                <a:gdLst>
                  <a:gd name="connsiteX0" fmla="*/ 0 w 139014"/>
                  <a:gd name="connsiteY0" fmla="*/ 271674 h 271673"/>
                  <a:gd name="connsiteX1" fmla="*/ 139015 w 139014"/>
                  <a:gd name="connsiteY1" fmla="*/ 271674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4"/>
                    </a:moveTo>
                    <a:lnTo>
                      <a:pt x="139015" y="27167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6" name="Freihandform: Form 2065">
                <a:extLst>
                  <a:ext uri="{FF2B5EF4-FFF2-40B4-BE49-F238E27FC236}">
                    <a16:creationId xmlns:a16="http://schemas.microsoft.com/office/drawing/2014/main" id="{0356E18B-6ACB-4E8B-B23C-0B1133DF12A0}"/>
                  </a:ext>
                </a:extLst>
              </p:cNvPr>
              <p:cNvSpPr/>
              <p:nvPr/>
            </p:nvSpPr>
            <p:spPr>
              <a:xfrm>
                <a:off x="5796707" y="5458747"/>
                <a:ext cx="139014" cy="271673"/>
              </a:xfrm>
              <a:custGeom>
                <a:avLst/>
                <a:gdLst>
                  <a:gd name="connsiteX0" fmla="*/ 0 w 139014"/>
                  <a:gd name="connsiteY0" fmla="*/ 271674 h 271673"/>
                  <a:gd name="connsiteX1" fmla="*/ 139015 w 139014"/>
                  <a:gd name="connsiteY1" fmla="*/ 271674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4"/>
                    </a:moveTo>
                    <a:lnTo>
                      <a:pt x="139015" y="27167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7" name="Freihandform: Form 2066">
                <a:extLst>
                  <a:ext uri="{FF2B5EF4-FFF2-40B4-BE49-F238E27FC236}">
                    <a16:creationId xmlns:a16="http://schemas.microsoft.com/office/drawing/2014/main" id="{15FA7A75-BD89-4E54-B9EB-2398243FDA99}"/>
                  </a:ext>
                </a:extLst>
              </p:cNvPr>
              <p:cNvSpPr/>
              <p:nvPr/>
            </p:nvSpPr>
            <p:spPr>
              <a:xfrm>
                <a:off x="5970467" y="5458747"/>
                <a:ext cx="139014" cy="326011"/>
              </a:xfrm>
              <a:custGeom>
                <a:avLst/>
                <a:gdLst>
                  <a:gd name="connsiteX0" fmla="*/ 0 w 139014"/>
                  <a:gd name="connsiteY0" fmla="*/ 326012 h 326011"/>
                  <a:gd name="connsiteX1" fmla="*/ 139015 w 139014"/>
                  <a:gd name="connsiteY1" fmla="*/ 326012 h 326011"/>
                  <a:gd name="connsiteX2" fmla="*/ 139015 w 139014"/>
                  <a:gd name="connsiteY2" fmla="*/ 0 h 326011"/>
                  <a:gd name="connsiteX3" fmla="*/ 0 w 139014"/>
                  <a:gd name="connsiteY3" fmla="*/ 0 h 32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26011">
                    <a:moveTo>
                      <a:pt x="0" y="326012"/>
                    </a:moveTo>
                    <a:lnTo>
                      <a:pt x="139015" y="32601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8" name="Freihandform: Form 2067">
                <a:extLst>
                  <a:ext uri="{FF2B5EF4-FFF2-40B4-BE49-F238E27FC236}">
                    <a16:creationId xmlns:a16="http://schemas.microsoft.com/office/drawing/2014/main" id="{46794A19-4E02-44EC-81E3-FAB74243D83E}"/>
                  </a:ext>
                </a:extLst>
              </p:cNvPr>
              <p:cNvSpPr/>
              <p:nvPr/>
            </p:nvSpPr>
            <p:spPr>
              <a:xfrm>
                <a:off x="6144227" y="5458747"/>
                <a:ext cx="139014" cy="271673"/>
              </a:xfrm>
              <a:custGeom>
                <a:avLst/>
                <a:gdLst>
                  <a:gd name="connsiteX0" fmla="*/ 0 w 139014"/>
                  <a:gd name="connsiteY0" fmla="*/ 271674 h 271673"/>
                  <a:gd name="connsiteX1" fmla="*/ 139015 w 139014"/>
                  <a:gd name="connsiteY1" fmla="*/ 271674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4"/>
                    </a:moveTo>
                    <a:lnTo>
                      <a:pt x="139015" y="27167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9" name="Freihandform: Form 2068">
                <a:extLst>
                  <a:ext uri="{FF2B5EF4-FFF2-40B4-BE49-F238E27FC236}">
                    <a16:creationId xmlns:a16="http://schemas.microsoft.com/office/drawing/2014/main" id="{D47BF8BB-46DD-4316-9640-2F6FB01B2DF5}"/>
                  </a:ext>
                </a:extLst>
              </p:cNvPr>
              <p:cNvSpPr/>
              <p:nvPr/>
            </p:nvSpPr>
            <p:spPr>
              <a:xfrm>
                <a:off x="6318004" y="5730421"/>
                <a:ext cx="138998" cy="54338"/>
              </a:xfrm>
              <a:custGeom>
                <a:avLst/>
                <a:gdLst>
                  <a:gd name="connsiteX0" fmla="*/ 0 w 138998"/>
                  <a:gd name="connsiteY0" fmla="*/ 54338 h 54338"/>
                  <a:gd name="connsiteX1" fmla="*/ 138998 w 138998"/>
                  <a:gd name="connsiteY1" fmla="*/ 54338 h 54338"/>
                  <a:gd name="connsiteX2" fmla="*/ 138998 w 138998"/>
                  <a:gd name="connsiteY2" fmla="*/ 0 h 54338"/>
                  <a:gd name="connsiteX3" fmla="*/ 0 w 138998"/>
                  <a:gd name="connsiteY3" fmla="*/ 0 h 54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54338">
                    <a:moveTo>
                      <a:pt x="0" y="54338"/>
                    </a:moveTo>
                    <a:lnTo>
                      <a:pt x="138998" y="54338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0" name="Freihandform: Form 2069">
                <a:extLst>
                  <a:ext uri="{FF2B5EF4-FFF2-40B4-BE49-F238E27FC236}">
                    <a16:creationId xmlns:a16="http://schemas.microsoft.com/office/drawing/2014/main" id="{5FBC5AF1-DA11-403A-BA00-D1CB309C04E0}"/>
                  </a:ext>
                </a:extLst>
              </p:cNvPr>
              <p:cNvSpPr/>
              <p:nvPr/>
            </p:nvSpPr>
            <p:spPr>
              <a:xfrm>
                <a:off x="6491765" y="5621745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1" name="Freihandform: Form 2070">
                <a:extLst>
                  <a:ext uri="{FF2B5EF4-FFF2-40B4-BE49-F238E27FC236}">
                    <a16:creationId xmlns:a16="http://schemas.microsoft.com/office/drawing/2014/main" id="{617C679C-D3FF-4B65-9BB3-62407C15AFF8}"/>
                  </a:ext>
                </a:extLst>
              </p:cNvPr>
              <p:cNvSpPr/>
              <p:nvPr/>
            </p:nvSpPr>
            <p:spPr>
              <a:xfrm>
                <a:off x="6665525" y="5676083"/>
                <a:ext cx="139015" cy="108676"/>
              </a:xfrm>
              <a:custGeom>
                <a:avLst/>
                <a:gdLst>
                  <a:gd name="connsiteX0" fmla="*/ 0 w 139015"/>
                  <a:gd name="connsiteY0" fmla="*/ 108676 h 108676"/>
                  <a:gd name="connsiteX1" fmla="*/ 139015 w 139015"/>
                  <a:gd name="connsiteY1" fmla="*/ 108676 h 108676"/>
                  <a:gd name="connsiteX2" fmla="*/ 139015 w 139015"/>
                  <a:gd name="connsiteY2" fmla="*/ 0 h 108676"/>
                  <a:gd name="connsiteX3" fmla="*/ 0 w 139015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2" name="Freihandform: Form 2071">
                <a:extLst>
                  <a:ext uri="{FF2B5EF4-FFF2-40B4-BE49-F238E27FC236}">
                    <a16:creationId xmlns:a16="http://schemas.microsoft.com/office/drawing/2014/main" id="{7722EFC2-85FE-4C5B-A620-FB0508D1140A}"/>
                  </a:ext>
                </a:extLst>
              </p:cNvPr>
              <p:cNvSpPr/>
              <p:nvPr/>
            </p:nvSpPr>
            <p:spPr>
              <a:xfrm>
                <a:off x="8924459" y="5730421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3" name="Freihandform: Form 2072">
                <a:extLst>
                  <a:ext uri="{FF2B5EF4-FFF2-40B4-BE49-F238E27FC236}">
                    <a16:creationId xmlns:a16="http://schemas.microsoft.com/office/drawing/2014/main" id="{7E054947-5B2E-4D1D-BC7E-0FF17DED906E}"/>
                  </a:ext>
                </a:extLst>
              </p:cNvPr>
              <p:cNvSpPr/>
              <p:nvPr/>
            </p:nvSpPr>
            <p:spPr>
              <a:xfrm>
                <a:off x="9098219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4 w 139014"/>
                  <a:gd name="connsiteY1" fmla="*/ 108659 h 108659"/>
                  <a:gd name="connsiteX2" fmla="*/ 139014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4" y="108659"/>
                    </a:lnTo>
                    <a:lnTo>
                      <a:pt x="1390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4" name="Freihandform: Form 2073">
                <a:extLst>
                  <a:ext uri="{FF2B5EF4-FFF2-40B4-BE49-F238E27FC236}">
                    <a16:creationId xmlns:a16="http://schemas.microsoft.com/office/drawing/2014/main" id="{9323BE55-2BB7-450A-AC76-3DD3A64706F5}"/>
                  </a:ext>
                </a:extLst>
              </p:cNvPr>
              <p:cNvSpPr/>
              <p:nvPr/>
            </p:nvSpPr>
            <p:spPr>
              <a:xfrm>
                <a:off x="9271980" y="5621745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5" name="Freihandform: Form 2074">
                <a:extLst>
                  <a:ext uri="{FF2B5EF4-FFF2-40B4-BE49-F238E27FC236}">
                    <a16:creationId xmlns:a16="http://schemas.microsoft.com/office/drawing/2014/main" id="{6C338805-6439-4478-A166-A6D97FA0BE3C}"/>
                  </a:ext>
                </a:extLst>
              </p:cNvPr>
              <p:cNvSpPr/>
              <p:nvPr/>
            </p:nvSpPr>
            <p:spPr>
              <a:xfrm>
                <a:off x="9445740" y="5676083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6" name="Freihandform: Form 2075">
                <a:extLst>
                  <a:ext uri="{FF2B5EF4-FFF2-40B4-BE49-F238E27FC236}">
                    <a16:creationId xmlns:a16="http://schemas.microsoft.com/office/drawing/2014/main" id="{8E61ECBE-3FDA-4D37-B4B7-04B2C452FBB6}"/>
                  </a:ext>
                </a:extLst>
              </p:cNvPr>
              <p:cNvSpPr/>
              <p:nvPr/>
            </p:nvSpPr>
            <p:spPr>
              <a:xfrm>
                <a:off x="9619500" y="5676083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7" name="Freihandform: Form 2076">
                <a:extLst>
                  <a:ext uri="{FF2B5EF4-FFF2-40B4-BE49-F238E27FC236}">
                    <a16:creationId xmlns:a16="http://schemas.microsoft.com/office/drawing/2014/main" id="{AA1CD8AA-A8BD-4BE0-B431-8C0EAE54F19E}"/>
                  </a:ext>
                </a:extLst>
              </p:cNvPr>
              <p:cNvSpPr/>
              <p:nvPr/>
            </p:nvSpPr>
            <p:spPr>
              <a:xfrm>
                <a:off x="9793277" y="5621745"/>
                <a:ext cx="138998" cy="108676"/>
              </a:xfrm>
              <a:custGeom>
                <a:avLst/>
                <a:gdLst>
                  <a:gd name="connsiteX0" fmla="*/ 0 w 138998"/>
                  <a:gd name="connsiteY0" fmla="*/ 108676 h 108676"/>
                  <a:gd name="connsiteX1" fmla="*/ 138998 w 138998"/>
                  <a:gd name="connsiteY1" fmla="*/ 108676 h 108676"/>
                  <a:gd name="connsiteX2" fmla="*/ 138998 w 138998"/>
                  <a:gd name="connsiteY2" fmla="*/ 0 h 108676"/>
                  <a:gd name="connsiteX3" fmla="*/ 0 w 138998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76">
                    <a:moveTo>
                      <a:pt x="0" y="108676"/>
                    </a:moveTo>
                    <a:lnTo>
                      <a:pt x="138998" y="108676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8" name="Freihandform: Form 2077">
                <a:extLst>
                  <a:ext uri="{FF2B5EF4-FFF2-40B4-BE49-F238E27FC236}">
                    <a16:creationId xmlns:a16="http://schemas.microsoft.com/office/drawing/2014/main" id="{6B971599-C116-49EB-A1B6-1592C50A63FF}"/>
                  </a:ext>
                </a:extLst>
              </p:cNvPr>
              <p:cNvSpPr/>
              <p:nvPr/>
            </p:nvSpPr>
            <p:spPr>
              <a:xfrm>
                <a:off x="9967037" y="5676083"/>
                <a:ext cx="138998" cy="108676"/>
              </a:xfrm>
              <a:custGeom>
                <a:avLst/>
                <a:gdLst>
                  <a:gd name="connsiteX0" fmla="*/ 0 w 138998"/>
                  <a:gd name="connsiteY0" fmla="*/ 108676 h 108676"/>
                  <a:gd name="connsiteX1" fmla="*/ 138998 w 138998"/>
                  <a:gd name="connsiteY1" fmla="*/ 108676 h 108676"/>
                  <a:gd name="connsiteX2" fmla="*/ 138998 w 138998"/>
                  <a:gd name="connsiteY2" fmla="*/ 0 h 108676"/>
                  <a:gd name="connsiteX3" fmla="*/ 0 w 138998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76">
                    <a:moveTo>
                      <a:pt x="0" y="108676"/>
                    </a:moveTo>
                    <a:lnTo>
                      <a:pt x="138998" y="108676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9" name="Freihandform: Form 2078">
                <a:extLst>
                  <a:ext uri="{FF2B5EF4-FFF2-40B4-BE49-F238E27FC236}">
                    <a16:creationId xmlns:a16="http://schemas.microsoft.com/office/drawing/2014/main" id="{5C510256-5DD1-4E65-8C44-B924E5BBD845}"/>
                  </a:ext>
                </a:extLst>
              </p:cNvPr>
              <p:cNvSpPr/>
              <p:nvPr/>
            </p:nvSpPr>
            <p:spPr>
              <a:xfrm>
                <a:off x="10140797" y="5621745"/>
                <a:ext cx="139015" cy="108676"/>
              </a:xfrm>
              <a:custGeom>
                <a:avLst/>
                <a:gdLst>
                  <a:gd name="connsiteX0" fmla="*/ 0 w 139015"/>
                  <a:gd name="connsiteY0" fmla="*/ 108676 h 108676"/>
                  <a:gd name="connsiteX1" fmla="*/ 139016 w 139015"/>
                  <a:gd name="connsiteY1" fmla="*/ 108676 h 108676"/>
                  <a:gd name="connsiteX2" fmla="*/ 139016 w 139015"/>
                  <a:gd name="connsiteY2" fmla="*/ 0 h 108676"/>
                  <a:gd name="connsiteX3" fmla="*/ 0 w 139015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76">
                    <a:moveTo>
                      <a:pt x="0" y="108676"/>
                    </a:moveTo>
                    <a:lnTo>
                      <a:pt x="139016" y="108676"/>
                    </a:lnTo>
                    <a:lnTo>
                      <a:pt x="1390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0" name="Freihandform: Form 2079">
                <a:extLst>
                  <a:ext uri="{FF2B5EF4-FFF2-40B4-BE49-F238E27FC236}">
                    <a16:creationId xmlns:a16="http://schemas.microsoft.com/office/drawing/2014/main" id="{8335092B-BD5B-4096-941D-7CF0CB392FE5}"/>
                  </a:ext>
                </a:extLst>
              </p:cNvPr>
              <p:cNvSpPr/>
              <p:nvPr/>
            </p:nvSpPr>
            <p:spPr>
              <a:xfrm>
                <a:off x="10314558" y="5676083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1" name="Freihandform: Form 2080">
                <a:extLst>
                  <a:ext uri="{FF2B5EF4-FFF2-40B4-BE49-F238E27FC236}">
                    <a16:creationId xmlns:a16="http://schemas.microsoft.com/office/drawing/2014/main" id="{9226C003-CD33-4B98-8EA0-AA0637D59B69}"/>
                  </a:ext>
                </a:extLst>
              </p:cNvPr>
              <p:cNvSpPr/>
              <p:nvPr/>
            </p:nvSpPr>
            <p:spPr>
              <a:xfrm>
                <a:off x="10488318" y="5676083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2" name="Freihandform: Form 2081">
                <a:extLst>
                  <a:ext uri="{FF2B5EF4-FFF2-40B4-BE49-F238E27FC236}">
                    <a16:creationId xmlns:a16="http://schemas.microsoft.com/office/drawing/2014/main" id="{8A03F3CF-87A5-4A13-9615-33D656DE07C8}"/>
                  </a:ext>
                </a:extLst>
              </p:cNvPr>
              <p:cNvSpPr/>
              <p:nvPr/>
            </p:nvSpPr>
            <p:spPr>
              <a:xfrm>
                <a:off x="10662078" y="5621745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3" name="Freihandform: Form 2082">
                <a:extLst>
                  <a:ext uri="{FF2B5EF4-FFF2-40B4-BE49-F238E27FC236}">
                    <a16:creationId xmlns:a16="http://schemas.microsoft.com/office/drawing/2014/main" id="{CA3FC19D-62F2-40C9-B1EC-0C07FD90A8C9}"/>
                  </a:ext>
                </a:extLst>
              </p:cNvPr>
              <p:cNvSpPr/>
              <p:nvPr/>
            </p:nvSpPr>
            <p:spPr>
              <a:xfrm>
                <a:off x="1800148" y="5784759"/>
                <a:ext cx="139010" cy="16698"/>
              </a:xfrm>
              <a:custGeom>
                <a:avLst/>
                <a:gdLst>
                  <a:gd name="connsiteX0" fmla="*/ 0 w 139010"/>
                  <a:gd name="connsiteY0" fmla="*/ 0 h 16698"/>
                  <a:gd name="connsiteX1" fmla="*/ 139010 w 139010"/>
                  <a:gd name="connsiteY1" fmla="*/ 0 h 16698"/>
                  <a:gd name="connsiteX2" fmla="*/ 139010 w 139010"/>
                  <a:gd name="connsiteY2" fmla="*/ 0 h 16698"/>
                  <a:gd name="connsiteX3" fmla="*/ 0 w 139010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4" name="Freihandform: Form 2083">
                <a:extLst>
                  <a:ext uri="{FF2B5EF4-FFF2-40B4-BE49-F238E27FC236}">
                    <a16:creationId xmlns:a16="http://schemas.microsoft.com/office/drawing/2014/main" id="{7C51EC07-AD9E-4E7E-B2E5-2343CDB6D168}"/>
                  </a:ext>
                </a:extLst>
              </p:cNvPr>
              <p:cNvSpPr/>
              <p:nvPr/>
            </p:nvSpPr>
            <p:spPr>
              <a:xfrm>
                <a:off x="1973911" y="5784759"/>
                <a:ext cx="139009" cy="16698"/>
              </a:xfrm>
              <a:custGeom>
                <a:avLst/>
                <a:gdLst>
                  <a:gd name="connsiteX0" fmla="*/ 0 w 139009"/>
                  <a:gd name="connsiteY0" fmla="*/ 0 h 16698"/>
                  <a:gd name="connsiteX1" fmla="*/ 139010 w 139009"/>
                  <a:gd name="connsiteY1" fmla="*/ 0 h 16698"/>
                  <a:gd name="connsiteX2" fmla="*/ 139010 w 139009"/>
                  <a:gd name="connsiteY2" fmla="*/ 0 h 16698"/>
                  <a:gd name="connsiteX3" fmla="*/ 0 w 139009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09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5" name="Freihandform: Form 2084">
                <a:extLst>
                  <a:ext uri="{FF2B5EF4-FFF2-40B4-BE49-F238E27FC236}">
                    <a16:creationId xmlns:a16="http://schemas.microsoft.com/office/drawing/2014/main" id="{0969862A-37F8-4346-B383-340352A0E1E9}"/>
                  </a:ext>
                </a:extLst>
              </p:cNvPr>
              <p:cNvSpPr/>
              <p:nvPr/>
            </p:nvSpPr>
            <p:spPr>
              <a:xfrm>
                <a:off x="2147675" y="5404409"/>
                <a:ext cx="139010" cy="108676"/>
              </a:xfrm>
              <a:custGeom>
                <a:avLst/>
                <a:gdLst>
                  <a:gd name="connsiteX0" fmla="*/ 0 w 139010"/>
                  <a:gd name="connsiteY0" fmla="*/ 108676 h 108676"/>
                  <a:gd name="connsiteX1" fmla="*/ 139010 w 139010"/>
                  <a:gd name="connsiteY1" fmla="*/ 108676 h 108676"/>
                  <a:gd name="connsiteX2" fmla="*/ 139010 w 139010"/>
                  <a:gd name="connsiteY2" fmla="*/ 0 h 108676"/>
                  <a:gd name="connsiteX3" fmla="*/ 0 w 139010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08676">
                    <a:moveTo>
                      <a:pt x="0" y="108676"/>
                    </a:moveTo>
                    <a:lnTo>
                      <a:pt x="139010" y="108676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6" name="Freihandform: Form 2085">
                <a:extLst>
                  <a:ext uri="{FF2B5EF4-FFF2-40B4-BE49-F238E27FC236}">
                    <a16:creationId xmlns:a16="http://schemas.microsoft.com/office/drawing/2014/main" id="{92688C1A-7AA4-44B7-B97B-DEACA468472E}"/>
                  </a:ext>
                </a:extLst>
              </p:cNvPr>
              <p:cNvSpPr/>
              <p:nvPr/>
            </p:nvSpPr>
            <p:spPr>
              <a:xfrm>
                <a:off x="2321434" y="5458747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7" name="Freihandform: Form 2086">
                <a:extLst>
                  <a:ext uri="{FF2B5EF4-FFF2-40B4-BE49-F238E27FC236}">
                    <a16:creationId xmlns:a16="http://schemas.microsoft.com/office/drawing/2014/main" id="{93AEC7C2-B740-4D27-9F02-B53D5303DAE9}"/>
                  </a:ext>
                </a:extLst>
              </p:cNvPr>
              <p:cNvSpPr/>
              <p:nvPr/>
            </p:nvSpPr>
            <p:spPr>
              <a:xfrm>
                <a:off x="2495194" y="5350071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8" name="Freihandform: Form 2087">
                <a:extLst>
                  <a:ext uri="{FF2B5EF4-FFF2-40B4-BE49-F238E27FC236}">
                    <a16:creationId xmlns:a16="http://schemas.microsoft.com/office/drawing/2014/main" id="{C0DB0982-1EC1-43F9-8CC3-5712747A25AB}"/>
                  </a:ext>
                </a:extLst>
              </p:cNvPr>
              <p:cNvSpPr/>
              <p:nvPr/>
            </p:nvSpPr>
            <p:spPr>
              <a:xfrm>
                <a:off x="2668971" y="5350071"/>
                <a:ext cx="138998" cy="163014"/>
              </a:xfrm>
              <a:custGeom>
                <a:avLst/>
                <a:gdLst>
                  <a:gd name="connsiteX0" fmla="*/ 0 w 138998"/>
                  <a:gd name="connsiteY0" fmla="*/ 163014 h 163014"/>
                  <a:gd name="connsiteX1" fmla="*/ 138998 w 138998"/>
                  <a:gd name="connsiteY1" fmla="*/ 163014 h 163014"/>
                  <a:gd name="connsiteX2" fmla="*/ 138998 w 138998"/>
                  <a:gd name="connsiteY2" fmla="*/ 0 h 163014"/>
                  <a:gd name="connsiteX3" fmla="*/ 0 w 138998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3014">
                    <a:moveTo>
                      <a:pt x="0" y="163014"/>
                    </a:moveTo>
                    <a:lnTo>
                      <a:pt x="138998" y="16301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9" name="Freihandform: Form 2088">
                <a:extLst>
                  <a:ext uri="{FF2B5EF4-FFF2-40B4-BE49-F238E27FC236}">
                    <a16:creationId xmlns:a16="http://schemas.microsoft.com/office/drawing/2014/main" id="{CDC7C721-BFC3-464D-84B8-07540AC05644}"/>
                  </a:ext>
                </a:extLst>
              </p:cNvPr>
              <p:cNvSpPr/>
              <p:nvPr/>
            </p:nvSpPr>
            <p:spPr>
              <a:xfrm>
                <a:off x="2842731" y="5458747"/>
                <a:ext cx="139014" cy="162997"/>
              </a:xfrm>
              <a:custGeom>
                <a:avLst/>
                <a:gdLst>
                  <a:gd name="connsiteX0" fmla="*/ 0 w 139014"/>
                  <a:gd name="connsiteY0" fmla="*/ 162997 h 162997"/>
                  <a:gd name="connsiteX1" fmla="*/ 139015 w 139014"/>
                  <a:gd name="connsiteY1" fmla="*/ 162997 h 162997"/>
                  <a:gd name="connsiteX2" fmla="*/ 139015 w 139014"/>
                  <a:gd name="connsiteY2" fmla="*/ 0 h 162997"/>
                  <a:gd name="connsiteX3" fmla="*/ 0 w 139014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2997">
                    <a:moveTo>
                      <a:pt x="0" y="162997"/>
                    </a:moveTo>
                    <a:lnTo>
                      <a:pt x="139015" y="162997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0" name="Freihandform: Form 2089">
                <a:extLst>
                  <a:ext uri="{FF2B5EF4-FFF2-40B4-BE49-F238E27FC236}">
                    <a16:creationId xmlns:a16="http://schemas.microsoft.com/office/drawing/2014/main" id="{7D816488-131E-4C8B-BAB3-1B7FB606967D}"/>
                  </a:ext>
                </a:extLst>
              </p:cNvPr>
              <p:cNvSpPr/>
              <p:nvPr/>
            </p:nvSpPr>
            <p:spPr>
              <a:xfrm>
                <a:off x="3016491" y="5404409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1" name="Freihandform: Form 2090">
                <a:extLst>
                  <a:ext uri="{FF2B5EF4-FFF2-40B4-BE49-F238E27FC236}">
                    <a16:creationId xmlns:a16="http://schemas.microsoft.com/office/drawing/2014/main" id="{E41A4A0F-FB47-483D-94FD-AB8BE97FD9B1}"/>
                  </a:ext>
                </a:extLst>
              </p:cNvPr>
              <p:cNvSpPr/>
              <p:nvPr/>
            </p:nvSpPr>
            <p:spPr>
              <a:xfrm>
                <a:off x="3190252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2" name="Freihandform: Form 2091">
                <a:extLst>
                  <a:ext uri="{FF2B5EF4-FFF2-40B4-BE49-F238E27FC236}">
                    <a16:creationId xmlns:a16="http://schemas.microsoft.com/office/drawing/2014/main" id="{657B5400-E9C3-4F1A-AF5B-83683A3DE234}"/>
                  </a:ext>
                </a:extLst>
              </p:cNvPr>
              <p:cNvSpPr/>
              <p:nvPr/>
            </p:nvSpPr>
            <p:spPr>
              <a:xfrm>
                <a:off x="3364012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3" name="Freihandform: Form 2092">
                <a:extLst>
                  <a:ext uri="{FF2B5EF4-FFF2-40B4-BE49-F238E27FC236}">
                    <a16:creationId xmlns:a16="http://schemas.microsoft.com/office/drawing/2014/main" id="{AEC29957-FB78-4F4A-A135-A83DE372BE47}"/>
                  </a:ext>
                </a:extLst>
              </p:cNvPr>
              <p:cNvSpPr/>
              <p:nvPr/>
            </p:nvSpPr>
            <p:spPr>
              <a:xfrm>
                <a:off x="3537789" y="5350071"/>
                <a:ext cx="138998" cy="163014"/>
              </a:xfrm>
              <a:custGeom>
                <a:avLst/>
                <a:gdLst>
                  <a:gd name="connsiteX0" fmla="*/ 0 w 138998"/>
                  <a:gd name="connsiteY0" fmla="*/ 163014 h 163014"/>
                  <a:gd name="connsiteX1" fmla="*/ 138998 w 138998"/>
                  <a:gd name="connsiteY1" fmla="*/ 163014 h 163014"/>
                  <a:gd name="connsiteX2" fmla="*/ 138998 w 138998"/>
                  <a:gd name="connsiteY2" fmla="*/ 0 h 163014"/>
                  <a:gd name="connsiteX3" fmla="*/ 0 w 138998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3014">
                    <a:moveTo>
                      <a:pt x="0" y="163014"/>
                    </a:moveTo>
                    <a:lnTo>
                      <a:pt x="138998" y="16301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4" name="Freihandform: Form 2093">
                <a:extLst>
                  <a:ext uri="{FF2B5EF4-FFF2-40B4-BE49-F238E27FC236}">
                    <a16:creationId xmlns:a16="http://schemas.microsoft.com/office/drawing/2014/main" id="{89104A56-B9AF-49D4-9263-57F99A010707}"/>
                  </a:ext>
                </a:extLst>
              </p:cNvPr>
              <p:cNvSpPr/>
              <p:nvPr/>
            </p:nvSpPr>
            <p:spPr>
              <a:xfrm>
                <a:off x="3711549" y="5350071"/>
                <a:ext cx="139014" cy="217352"/>
              </a:xfrm>
              <a:custGeom>
                <a:avLst/>
                <a:gdLst>
                  <a:gd name="connsiteX0" fmla="*/ 0 w 139014"/>
                  <a:gd name="connsiteY0" fmla="*/ 217352 h 217352"/>
                  <a:gd name="connsiteX1" fmla="*/ 139015 w 139014"/>
                  <a:gd name="connsiteY1" fmla="*/ 217352 h 217352"/>
                  <a:gd name="connsiteX2" fmla="*/ 139015 w 139014"/>
                  <a:gd name="connsiteY2" fmla="*/ 0 h 217352"/>
                  <a:gd name="connsiteX3" fmla="*/ 0 w 139014"/>
                  <a:gd name="connsiteY3" fmla="*/ 0 h 217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52">
                    <a:moveTo>
                      <a:pt x="0" y="217352"/>
                    </a:moveTo>
                    <a:lnTo>
                      <a:pt x="139015" y="21735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5" name="Freihandform: Form 2094">
                <a:extLst>
                  <a:ext uri="{FF2B5EF4-FFF2-40B4-BE49-F238E27FC236}">
                    <a16:creationId xmlns:a16="http://schemas.microsoft.com/office/drawing/2014/main" id="{4D843613-76CF-41DA-A8C2-2490380A5996}"/>
                  </a:ext>
                </a:extLst>
              </p:cNvPr>
              <p:cNvSpPr/>
              <p:nvPr/>
            </p:nvSpPr>
            <p:spPr>
              <a:xfrm>
                <a:off x="3885310" y="5295750"/>
                <a:ext cx="139014" cy="271673"/>
              </a:xfrm>
              <a:custGeom>
                <a:avLst/>
                <a:gdLst>
                  <a:gd name="connsiteX0" fmla="*/ 0 w 139014"/>
                  <a:gd name="connsiteY0" fmla="*/ 271674 h 271673"/>
                  <a:gd name="connsiteX1" fmla="*/ 139015 w 139014"/>
                  <a:gd name="connsiteY1" fmla="*/ 271674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4"/>
                    </a:moveTo>
                    <a:lnTo>
                      <a:pt x="139015" y="27167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6" name="Freihandform: Form 2095">
                <a:extLst>
                  <a:ext uri="{FF2B5EF4-FFF2-40B4-BE49-F238E27FC236}">
                    <a16:creationId xmlns:a16="http://schemas.microsoft.com/office/drawing/2014/main" id="{ABA7C991-9BB0-4F45-9B05-A6B1E6C7F5CC}"/>
                  </a:ext>
                </a:extLst>
              </p:cNvPr>
              <p:cNvSpPr/>
              <p:nvPr/>
            </p:nvSpPr>
            <p:spPr>
              <a:xfrm>
                <a:off x="4059070" y="5241412"/>
                <a:ext cx="139014" cy="271673"/>
              </a:xfrm>
              <a:custGeom>
                <a:avLst/>
                <a:gdLst>
                  <a:gd name="connsiteX0" fmla="*/ 0 w 139014"/>
                  <a:gd name="connsiteY0" fmla="*/ 271674 h 271673"/>
                  <a:gd name="connsiteX1" fmla="*/ 139015 w 139014"/>
                  <a:gd name="connsiteY1" fmla="*/ 271674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4"/>
                    </a:moveTo>
                    <a:lnTo>
                      <a:pt x="139015" y="27167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7" name="Freihandform: Form 2096">
                <a:extLst>
                  <a:ext uri="{FF2B5EF4-FFF2-40B4-BE49-F238E27FC236}">
                    <a16:creationId xmlns:a16="http://schemas.microsoft.com/office/drawing/2014/main" id="{A2D1A658-2AED-4E71-8550-EC9E51F7EB79}"/>
                  </a:ext>
                </a:extLst>
              </p:cNvPr>
              <p:cNvSpPr/>
              <p:nvPr/>
            </p:nvSpPr>
            <p:spPr>
              <a:xfrm>
                <a:off x="4232830" y="5078414"/>
                <a:ext cx="139014" cy="434671"/>
              </a:xfrm>
              <a:custGeom>
                <a:avLst/>
                <a:gdLst>
                  <a:gd name="connsiteX0" fmla="*/ 0 w 139014"/>
                  <a:gd name="connsiteY0" fmla="*/ 434671 h 434671"/>
                  <a:gd name="connsiteX1" fmla="*/ 139015 w 139014"/>
                  <a:gd name="connsiteY1" fmla="*/ 434671 h 434671"/>
                  <a:gd name="connsiteX2" fmla="*/ 139015 w 139014"/>
                  <a:gd name="connsiteY2" fmla="*/ 0 h 434671"/>
                  <a:gd name="connsiteX3" fmla="*/ 0 w 139014"/>
                  <a:gd name="connsiteY3" fmla="*/ 0 h 434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434671">
                    <a:moveTo>
                      <a:pt x="0" y="434671"/>
                    </a:moveTo>
                    <a:lnTo>
                      <a:pt x="139015" y="43467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8" name="Freihandform: Form 2097">
                <a:extLst>
                  <a:ext uri="{FF2B5EF4-FFF2-40B4-BE49-F238E27FC236}">
                    <a16:creationId xmlns:a16="http://schemas.microsoft.com/office/drawing/2014/main" id="{A247FA80-C79C-47B8-A31D-66EF34CC8B7F}"/>
                  </a:ext>
                </a:extLst>
              </p:cNvPr>
              <p:cNvSpPr/>
              <p:nvPr/>
            </p:nvSpPr>
            <p:spPr>
              <a:xfrm>
                <a:off x="4406607" y="5024076"/>
                <a:ext cx="138998" cy="489009"/>
              </a:xfrm>
              <a:custGeom>
                <a:avLst/>
                <a:gdLst>
                  <a:gd name="connsiteX0" fmla="*/ 0 w 138998"/>
                  <a:gd name="connsiteY0" fmla="*/ 489009 h 489009"/>
                  <a:gd name="connsiteX1" fmla="*/ 138998 w 138998"/>
                  <a:gd name="connsiteY1" fmla="*/ 489009 h 489009"/>
                  <a:gd name="connsiteX2" fmla="*/ 138998 w 138998"/>
                  <a:gd name="connsiteY2" fmla="*/ 0 h 489009"/>
                  <a:gd name="connsiteX3" fmla="*/ 0 w 138998"/>
                  <a:gd name="connsiteY3" fmla="*/ 0 h 489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489009">
                    <a:moveTo>
                      <a:pt x="0" y="489009"/>
                    </a:moveTo>
                    <a:lnTo>
                      <a:pt x="138998" y="48900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9" name="Freihandform: Form 2098">
                <a:extLst>
                  <a:ext uri="{FF2B5EF4-FFF2-40B4-BE49-F238E27FC236}">
                    <a16:creationId xmlns:a16="http://schemas.microsoft.com/office/drawing/2014/main" id="{A1EAA197-72A2-486B-9383-97F7651FE57C}"/>
                  </a:ext>
                </a:extLst>
              </p:cNvPr>
              <p:cNvSpPr/>
              <p:nvPr/>
            </p:nvSpPr>
            <p:spPr>
              <a:xfrm>
                <a:off x="4580367" y="5132736"/>
                <a:ext cx="139014" cy="380349"/>
              </a:xfrm>
              <a:custGeom>
                <a:avLst/>
                <a:gdLst>
                  <a:gd name="connsiteX0" fmla="*/ 0 w 139014"/>
                  <a:gd name="connsiteY0" fmla="*/ 380350 h 380349"/>
                  <a:gd name="connsiteX1" fmla="*/ 139015 w 139014"/>
                  <a:gd name="connsiteY1" fmla="*/ 380350 h 380349"/>
                  <a:gd name="connsiteX2" fmla="*/ 139015 w 139014"/>
                  <a:gd name="connsiteY2" fmla="*/ 0 h 380349"/>
                  <a:gd name="connsiteX3" fmla="*/ 0 w 139014"/>
                  <a:gd name="connsiteY3" fmla="*/ 0 h 38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80349">
                    <a:moveTo>
                      <a:pt x="0" y="380350"/>
                    </a:moveTo>
                    <a:lnTo>
                      <a:pt x="139015" y="380350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0" name="Freihandform: Form 2099">
                <a:extLst>
                  <a:ext uri="{FF2B5EF4-FFF2-40B4-BE49-F238E27FC236}">
                    <a16:creationId xmlns:a16="http://schemas.microsoft.com/office/drawing/2014/main" id="{11479B6E-5233-4786-BA5E-C889E9F49A0B}"/>
                  </a:ext>
                </a:extLst>
              </p:cNvPr>
              <p:cNvSpPr/>
              <p:nvPr/>
            </p:nvSpPr>
            <p:spPr>
              <a:xfrm>
                <a:off x="4754128" y="5241412"/>
                <a:ext cx="139014" cy="326011"/>
              </a:xfrm>
              <a:custGeom>
                <a:avLst/>
                <a:gdLst>
                  <a:gd name="connsiteX0" fmla="*/ 0 w 139014"/>
                  <a:gd name="connsiteY0" fmla="*/ 326012 h 326011"/>
                  <a:gd name="connsiteX1" fmla="*/ 139015 w 139014"/>
                  <a:gd name="connsiteY1" fmla="*/ 326012 h 326011"/>
                  <a:gd name="connsiteX2" fmla="*/ 139015 w 139014"/>
                  <a:gd name="connsiteY2" fmla="*/ 0 h 326011"/>
                  <a:gd name="connsiteX3" fmla="*/ 0 w 139014"/>
                  <a:gd name="connsiteY3" fmla="*/ 0 h 32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26011">
                    <a:moveTo>
                      <a:pt x="0" y="326012"/>
                    </a:moveTo>
                    <a:lnTo>
                      <a:pt x="139015" y="32601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1" name="Freihandform: Form 2100">
                <a:extLst>
                  <a:ext uri="{FF2B5EF4-FFF2-40B4-BE49-F238E27FC236}">
                    <a16:creationId xmlns:a16="http://schemas.microsoft.com/office/drawing/2014/main" id="{2D1C040F-9E6D-4D28-B596-4CF7140666F3}"/>
                  </a:ext>
                </a:extLst>
              </p:cNvPr>
              <p:cNvSpPr/>
              <p:nvPr/>
            </p:nvSpPr>
            <p:spPr>
              <a:xfrm>
                <a:off x="4927888" y="5187074"/>
                <a:ext cx="139014" cy="326011"/>
              </a:xfrm>
              <a:custGeom>
                <a:avLst/>
                <a:gdLst>
                  <a:gd name="connsiteX0" fmla="*/ 0 w 139014"/>
                  <a:gd name="connsiteY0" fmla="*/ 326012 h 326011"/>
                  <a:gd name="connsiteX1" fmla="*/ 139015 w 139014"/>
                  <a:gd name="connsiteY1" fmla="*/ 326012 h 326011"/>
                  <a:gd name="connsiteX2" fmla="*/ 139015 w 139014"/>
                  <a:gd name="connsiteY2" fmla="*/ 0 h 326011"/>
                  <a:gd name="connsiteX3" fmla="*/ 0 w 139014"/>
                  <a:gd name="connsiteY3" fmla="*/ 0 h 32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26011">
                    <a:moveTo>
                      <a:pt x="0" y="326012"/>
                    </a:moveTo>
                    <a:lnTo>
                      <a:pt x="139015" y="32601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2" name="Freihandform: Form 2101">
                <a:extLst>
                  <a:ext uri="{FF2B5EF4-FFF2-40B4-BE49-F238E27FC236}">
                    <a16:creationId xmlns:a16="http://schemas.microsoft.com/office/drawing/2014/main" id="{80261F22-69FD-428E-8626-D9BEF25CE2C0}"/>
                  </a:ext>
                </a:extLst>
              </p:cNvPr>
              <p:cNvSpPr/>
              <p:nvPr/>
            </p:nvSpPr>
            <p:spPr>
              <a:xfrm>
                <a:off x="5101648" y="5295750"/>
                <a:ext cx="139015" cy="325994"/>
              </a:xfrm>
              <a:custGeom>
                <a:avLst/>
                <a:gdLst>
                  <a:gd name="connsiteX0" fmla="*/ 0 w 139015"/>
                  <a:gd name="connsiteY0" fmla="*/ 325995 h 325994"/>
                  <a:gd name="connsiteX1" fmla="*/ 139015 w 139015"/>
                  <a:gd name="connsiteY1" fmla="*/ 325995 h 325994"/>
                  <a:gd name="connsiteX2" fmla="*/ 139015 w 139015"/>
                  <a:gd name="connsiteY2" fmla="*/ 0 h 325994"/>
                  <a:gd name="connsiteX3" fmla="*/ 0 w 139015"/>
                  <a:gd name="connsiteY3" fmla="*/ 0 h 325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325994">
                    <a:moveTo>
                      <a:pt x="0" y="325995"/>
                    </a:moveTo>
                    <a:lnTo>
                      <a:pt x="139015" y="32599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3" name="Freihandform: Form 2102">
                <a:extLst>
                  <a:ext uri="{FF2B5EF4-FFF2-40B4-BE49-F238E27FC236}">
                    <a16:creationId xmlns:a16="http://schemas.microsoft.com/office/drawing/2014/main" id="{6E28C13C-1295-4F15-996F-4BDFC623856C}"/>
                  </a:ext>
                </a:extLst>
              </p:cNvPr>
              <p:cNvSpPr/>
              <p:nvPr/>
            </p:nvSpPr>
            <p:spPr>
              <a:xfrm>
                <a:off x="5275426" y="5241412"/>
                <a:ext cx="138997" cy="271673"/>
              </a:xfrm>
              <a:custGeom>
                <a:avLst/>
                <a:gdLst>
                  <a:gd name="connsiteX0" fmla="*/ 0 w 138997"/>
                  <a:gd name="connsiteY0" fmla="*/ 271674 h 271673"/>
                  <a:gd name="connsiteX1" fmla="*/ 138998 w 138997"/>
                  <a:gd name="connsiteY1" fmla="*/ 271674 h 271673"/>
                  <a:gd name="connsiteX2" fmla="*/ 138998 w 138997"/>
                  <a:gd name="connsiteY2" fmla="*/ 0 h 271673"/>
                  <a:gd name="connsiteX3" fmla="*/ 0 w 138997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7" h="271673">
                    <a:moveTo>
                      <a:pt x="0" y="271674"/>
                    </a:moveTo>
                    <a:lnTo>
                      <a:pt x="138998" y="27167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4" name="Freihandform: Form 2103">
                <a:extLst>
                  <a:ext uri="{FF2B5EF4-FFF2-40B4-BE49-F238E27FC236}">
                    <a16:creationId xmlns:a16="http://schemas.microsoft.com/office/drawing/2014/main" id="{A0A1A32C-3879-471D-86A6-24B7D4FDC665}"/>
                  </a:ext>
                </a:extLst>
              </p:cNvPr>
              <p:cNvSpPr/>
              <p:nvPr/>
            </p:nvSpPr>
            <p:spPr>
              <a:xfrm>
                <a:off x="5449186" y="5078414"/>
                <a:ext cx="138998" cy="271656"/>
              </a:xfrm>
              <a:custGeom>
                <a:avLst/>
                <a:gdLst>
                  <a:gd name="connsiteX0" fmla="*/ 0 w 138998"/>
                  <a:gd name="connsiteY0" fmla="*/ 271657 h 271656"/>
                  <a:gd name="connsiteX1" fmla="*/ 138998 w 138998"/>
                  <a:gd name="connsiteY1" fmla="*/ 271657 h 271656"/>
                  <a:gd name="connsiteX2" fmla="*/ 138998 w 138998"/>
                  <a:gd name="connsiteY2" fmla="*/ 0 h 271656"/>
                  <a:gd name="connsiteX3" fmla="*/ 0 w 138998"/>
                  <a:gd name="connsiteY3" fmla="*/ 0 h 271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71656">
                    <a:moveTo>
                      <a:pt x="0" y="271657"/>
                    </a:moveTo>
                    <a:lnTo>
                      <a:pt x="138998" y="271657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5" name="Freihandform: Form 2104">
                <a:extLst>
                  <a:ext uri="{FF2B5EF4-FFF2-40B4-BE49-F238E27FC236}">
                    <a16:creationId xmlns:a16="http://schemas.microsoft.com/office/drawing/2014/main" id="{902E9A14-4D4F-40AF-80E4-97075B96B3A4}"/>
                  </a:ext>
                </a:extLst>
              </p:cNvPr>
              <p:cNvSpPr/>
              <p:nvPr/>
            </p:nvSpPr>
            <p:spPr>
              <a:xfrm>
                <a:off x="5622946" y="5132736"/>
                <a:ext cx="139014" cy="326011"/>
              </a:xfrm>
              <a:custGeom>
                <a:avLst/>
                <a:gdLst>
                  <a:gd name="connsiteX0" fmla="*/ 0 w 139014"/>
                  <a:gd name="connsiteY0" fmla="*/ 326011 h 326011"/>
                  <a:gd name="connsiteX1" fmla="*/ 139015 w 139014"/>
                  <a:gd name="connsiteY1" fmla="*/ 326011 h 326011"/>
                  <a:gd name="connsiteX2" fmla="*/ 139015 w 139014"/>
                  <a:gd name="connsiteY2" fmla="*/ 0 h 326011"/>
                  <a:gd name="connsiteX3" fmla="*/ 0 w 139014"/>
                  <a:gd name="connsiteY3" fmla="*/ 0 h 32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26011">
                    <a:moveTo>
                      <a:pt x="0" y="326011"/>
                    </a:moveTo>
                    <a:lnTo>
                      <a:pt x="139015" y="32601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6" name="Freihandform: Form 2105">
                <a:extLst>
                  <a:ext uri="{FF2B5EF4-FFF2-40B4-BE49-F238E27FC236}">
                    <a16:creationId xmlns:a16="http://schemas.microsoft.com/office/drawing/2014/main" id="{15CEB9A5-3212-4D66-973D-0E91B3A3F62C}"/>
                  </a:ext>
                </a:extLst>
              </p:cNvPr>
              <p:cNvSpPr/>
              <p:nvPr/>
            </p:nvSpPr>
            <p:spPr>
              <a:xfrm>
                <a:off x="5796707" y="5024076"/>
                <a:ext cx="139014" cy="434670"/>
              </a:xfrm>
              <a:custGeom>
                <a:avLst/>
                <a:gdLst>
                  <a:gd name="connsiteX0" fmla="*/ 0 w 139014"/>
                  <a:gd name="connsiteY0" fmla="*/ 434671 h 434670"/>
                  <a:gd name="connsiteX1" fmla="*/ 139015 w 139014"/>
                  <a:gd name="connsiteY1" fmla="*/ 434671 h 434670"/>
                  <a:gd name="connsiteX2" fmla="*/ 139015 w 139014"/>
                  <a:gd name="connsiteY2" fmla="*/ 0 h 434670"/>
                  <a:gd name="connsiteX3" fmla="*/ 0 w 139014"/>
                  <a:gd name="connsiteY3" fmla="*/ 0 h 434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434670">
                    <a:moveTo>
                      <a:pt x="0" y="434671"/>
                    </a:moveTo>
                    <a:lnTo>
                      <a:pt x="139015" y="43467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7" name="Freihandform: Form 2106">
                <a:extLst>
                  <a:ext uri="{FF2B5EF4-FFF2-40B4-BE49-F238E27FC236}">
                    <a16:creationId xmlns:a16="http://schemas.microsoft.com/office/drawing/2014/main" id="{8FA335F9-0750-42AB-B2BA-6ACBE88FD72A}"/>
                  </a:ext>
                </a:extLst>
              </p:cNvPr>
              <p:cNvSpPr/>
              <p:nvPr/>
            </p:nvSpPr>
            <p:spPr>
              <a:xfrm>
                <a:off x="5970467" y="5078414"/>
                <a:ext cx="139014" cy="380332"/>
              </a:xfrm>
              <a:custGeom>
                <a:avLst/>
                <a:gdLst>
                  <a:gd name="connsiteX0" fmla="*/ 0 w 139014"/>
                  <a:gd name="connsiteY0" fmla="*/ 380333 h 380332"/>
                  <a:gd name="connsiteX1" fmla="*/ 139015 w 139014"/>
                  <a:gd name="connsiteY1" fmla="*/ 380333 h 380332"/>
                  <a:gd name="connsiteX2" fmla="*/ 139015 w 139014"/>
                  <a:gd name="connsiteY2" fmla="*/ 0 h 380332"/>
                  <a:gd name="connsiteX3" fmla="*/ 0 w 139014"/>
                  <a:gd name="connsiteY3" fmla="*/ 0 h 380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80332">
                    <a:moveTo>
                      <a:pt x="0" y="380333"/>
                    </a:moveTo>
                    <a:lnTo>
                      <a:pt x="139015" y="380333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8" name="Freihandform: Form 2107">
                <a:extLst>
                  <a:ext uri="{FF2B5EF4-FFF2-40B4-BE49-F238E27FC236}">
                    <a16:creationId xmlns:a16="http://schemas.microsoft.com/office/drawing/2014/main" id="{B3F874E3-A4FB-4A55-950B-C32AC4D70713}"/>
                  </a:ext>
                </a:extLst>
              </p:cNvPr>
              <p:cNvSpPr/>
              <p:nvPr/>
            </p:nvSpPr>
            <p:spPr>
              <a:xfrm>
                <a:off x="6144227" y="5078414"/>
                <a:ext cx="139014" cy="380332"/>
              </a:xfrm>
              <a:custGeom>
                <a:avLst/>
                <a:gdLst>
                  <a:gd name="connsiteX0" fmla="*/ 0 w 139014"/>
                  <a:gd name="connsiteY0" fmla="*/ 380333 h 380332"/>
                  <a:gd name="connsiteX1" fmla="*/ 139015 w 139014"/>
                  <a:gd name="connsiteY1" fmla="*/ 380333 h 380332"/>
                  <a:gd name="connsiteX2" fmla="*/ 139015 w 139014"/>
                  <a:gd name="connsiteY2" fmla="*/ 0 h 380332"/>
                  <a:gd name="connsiteX3" fmla="*/ 0 w 139014"/>
                  <a:gd name="connsiteY3" fmla="*/ 0 h 380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80332">
                    <a:moveTo>
                      <a:pt x="0" y="380333"/>
                    </a:moveTo>
                    <a:lnTo>
                      <a:pt x="139015" y="380333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9" name="Freihandform: Form 2108">
                <a:extLst>
                  <a:ext uri="{FF2B5EF4-FFF2-40B4-BE49-F238E27FC236}">
                    <a16:creationId xmlns:a16="http://schemas.microsoft.com/office/drawing/2014/main" id="{9646CE17-5643-4CB9-843D-9289588387BB}"/>
                  </a:ext>
                </a:extLst>
              </p:cNvPr>
              <p:cNvSpPr/>
              <p:nvPr/>
            </p:nvSpPr>
            <p:spPr>
              <a:xfrm>
                <a:off x="6318004" y="5621745"/>
                <a:ext cx="138998" cy="108676"/>
              </a:xfrm>
              <a:custGeom>
                <a:avLst/>
                <a:gdLst>
                  <a:gd name="connsiteX0" fmla="*/ 0 w 138998"/>
                  <a:gd name="connsiteY0" fmla="*/ 108676 h 108676"/>
                  <a:gd name="connsiteX1" fmla="*/ 138998 w 138998"/>
                  <a:gd name="connsiteY1" fmla="*/ 108676 h 108676"/>
                  <a:gd name="connsiteX2" fmla="*/ 138998 w 138998"/>
                  <a:gd name="connsiteY2" fmla="*/ 0 h 108676"/>
                  <a:gd name="connsiteX3" fmla="*/ 0 w 138998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76">
                    <a:moveTo>
                      <a:pt x="0" y="108676"/>
                    </a:moveTo>
                    <a:lnTo>
                      <a:pt x="138998" y="108676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0" name="Freihandform: Form 2109">
                <a:extLst>
                  <a:ext uri="{FF2B5EF4-FFF2-40B4-BE49-F238E27FC236}">
                    <a16:creationId xmlns:a16="http://schemas.microsoft.com/office/drawing/2014/main" id="{9176A243-5E5C-481A-BB9E-74372191BD66}"/>
                  </a:ext>
                </a:extLst>
              </p:cNvPr>
              <p:cNvSpPr/>
              <p:nvPr/>
            </p:nvSpPr>
            <p:spPr>
              <a:xfrm>
                <a:off x="6491765" y="5513086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1" name="Freihandform: Form 2110">
                <a:extLst>
                  <a:ext uri="{FF2B5EF4-FFF2-40B4-BE49-F238E27FC236}">
                    <a16:creationId xmlns:a16="http://schemas.microsoft.com/office/drawing/2014/main" id="{33DC5697-9E2C-4640-909F-479E49B53FB3}"/>
                  </a:ext>
                </a:extLst>
              </p:cNvPr>
              <p:cNvSpPr/>
              <p:nvPr/>
            </p:nvSpPr>
            <p:spPr>
              <a:xfrm>
                <a:off x="6665525" y="5567424"/>
                <a:ext cx="139015" cy="108659"/>
              </a:xfrm>
              <a:custGeom>
                <a:avLst/>
                <a:gdLst>
                  <a:gd name="connsiteX0" fmla="*/ 0 w 139015"/>
                  <a:gd name="connsiteY0" fmla="*/ 108659 h 108659"/>
                  <a:gd name="connsiteX1" fmla="*/ 139015 w 139015"/>
                  <a:gd name="connsiteY1" fmla="*/ 108659 h 108659"/>
                  <a:gd name="connsiteX2" fmla="*/ 139015 w 139015"/>
                  <a:gd name="connsiteY2" fmla="*/ 0 h 108659"/>
                  <a:gd name="connsiteX3" fmla="*/ 0 w 139015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2" name="Freihandform: Form 2111">
                <a:extLst>
                  <a:ext uri="{FF2B5EF4-FFF2-40B4-BE49-F238E27FC236}">
                    <a16:creationId xmlns:a16="http://schemas.microsoft.com/office/drawing/2014/main" id="{AF49F2E7-3F50-422B-9D05-FBBCA6050014}"/>
                  </a:ext>
                </a:extLst>
              </p:cNvPr>
              <p:cNvSpPr/>
              <p:nvPr/>
            </p:nvSpPr>
            <p:spPr>
              <a:xfrm>
                <a:off x="8924459" y="5621745"/>
                <a:ext cx="138998" cy="108676"/>
              </a:xfrm>
              <a:custGeom>
                <a:avLst/>
                <a:gdLst>
                  <a:gd name="connsiteX0" fmla="*/ 0 w 138998"/>
                  <a:gd name="connsiteY0" fmla="*/ 108676 h 108676"/>
                  <a:gd name="connsiteX1" fmla="*/ 138998 w 138998"/>
                  <a:gd name="connsiteY1" fmla="*/ 108676 h 108676"/>
                  <a:gd name="connsiteX2" fmla="*/ 138998 w 138998"/>
                  <a:gd name="connsiteY2" fmla="*/ 0 h 108676"/>
                  <a:gd name="connsiteX3" fmla="*/ 0 w 138998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76">
                    <a:moveTo>
                      <a:pt x="0" y="108676"/>
                    </a:moveTo>
                    <a:lnTo>
                      <a:pt x="138998" y="108676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3" name="Freihandform: Form 2112">
                <a:extLst>
                  <a:ext uri="{FF2B5EF4-FFF2-40B4-BE49-F238E27FC236}">
                    <a16:creationId xmlns:a16="http://schemas.microsoft.com/office/drawing/2014/main" id="{CDAC69D7-499D-4079-9A24-FFDEA6583740}"/>
                  </a:ext>
                </a:extLst>
              </p:cNvPr>
              <p:cNvSpPr/>
              <p:nvPr/>
            </p:nvSpPr>
            <p:spPr>
              <a:xfrm>
                <a:off x="9098219" y="5621745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4 w 139014"/>
                  <a:gd name="connsiteY1" fmla="*/ 108676 h 108676"/>
                  <a:gd name="connsiteX2" fmla="*/ 139014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4" y="108676"/>
                    </a:lnTo>
                    <a:lnTo>
                      <a:pt x="1390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4" name="Freihandform: Form 2113">
                <a:extLst>
                  <a:ext uri="{FF2B5EF4-FFF2-40B4-BE49-F238E27FC236}">
                    <a16:creationId xmlns:a16="http://schemas.microsoft.com/office/drawing/2014/main" id="{1E01BCFB-EA6A-4793-968A-7DCBACE39761}"/>
                  </a:ext>
                </a:extLst>
              </p:cNvPr>
              <p:cNvSpPr/>
              <p:nvPr/>
            </p:nvSpPr>
            <p:spPr>
              <a:xfrm>
                <a:off x="9271980" y="5513086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5" name="Freihandform: Form 2114">
                <a:extLst>
                  <a:ext uri="{FF2B5EF4-FFF2-40B4-BE49-F238E27FC236}">
                    <a16:creationId xmlns:a16="http://schemas.microsoft.com/office/drawing/2014/main" id="{CB0A90B7-7B59-4CFD-9C12-D011A8418ACA}"/>
                  </a:ext>
                </a:extLst>
              </p:cNvPr>
              <p:cNvSpPr/>
              <p:nvPr/>
            </p:nvSpPr>
            <p:spPr>
              <a:xfrm>
                <a:off x="9445740" y="5567424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6" name="Freihandform: Form 2115">
                <a:extLst>
                  <a:ext uri="{FF2B5EF4-FFF2-40B4-BE49-F238E27FC236}">
                    <a16:creationId xmlns:a16="http://schemas.microsoft.com/office/drawing/2014/main" id="{18EF7F34-46A3-4876-9184-E542F4C471D5}"/>
                  </a:ext>
                </a:extLst>
              </p:cNvPr>
              <p:cNvSpPr/>
              <p:nvPr/>
            </p:nvSpPr>
            <p:spPr>
              <a:xfrm>
                <a:off x="9619500" y="5567424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7" name="Freihandform: Form 2116">
                <a:extLst>
                  <a:ext uri="{FF2B5EF4-FFF2-40B4-BE49-F238E27FC236}">
                    <a16:creationId xmlns:a16="http://schemas.microsoft.com/office/drawing/2014/main" id="{D4954637-7B2A-464B-8D5C-68251C6B912E}"/>
                  </a:ext>
                </a:extLst>
              </p:cNvPr>
              <p:cNvSpPr/>
              <p:nvPr/>
            </p:nvSpPr>
            <p:spPr>
              <a:xfrm>
                <a:off x="9793277" y="5513086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8" name="Freihandform: Form 2117">
                <a:extLst>
                  <a:ext uri="{FF2B5EF4-FFF2-40B4-BE49-F238E27FC236}">
                    <a16:creationId xmlns:a16="http://schemas.microsoft.com/office/drawing/2014/main" id="{BB5D71BC-E5E7-4C1B-A606-BF595DF20E39}"/>
                  </a:ext>
                </a:extLst>
              </p:cNvPr>
              <p:cNvSpPr/>
              <p:nvPr/>
            </p:nvSpPr>
            <p:spPr>
              <a:xfrm>
                <a:off x="9967037" y="5567424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9" name="Freihandform: Form 2118">
                <a:extLst>
                  <a:ext uri="{FF2B5EF4-FFF2-40B4-BE49-F238E27FC236}">
                    <a16:creationId xmlns:a16="http://schemas.microsoft.com/office/drawing/2014/main" id="{BCBE9F41-35EE-44B4-A133-54ABEF99D403}"/>
                  </a:ext>
                </a:extLst>
              </p:cNvPr>
              <p:cNvSpPr/>
              <p:nvPr/>
            </p:nvSpPr>
            <p:spPr>
              <a:xfrm>
                <a:off x="10140797" y="5513086"/>
                <a:ext cx="139015" cy="108659"/>
              </a:xfrm>
              <a:custGeom>
                <a:avLst/>
                <a:gdLst>
                  <a:gd name="connsiteX0" fmla="*/ 0 w 139015"/>
                  <a:gd name="connsiteY0" fmla="*/ 108659 h 108659"/>
                  <a:gd name="connsiteX1" fmla="*/ 139016 w 139015"/>
                  <a:gd name="connsiteY1" fmla="*/ 108659 h 108659"/>
                  <a:gd name="connsiteX2" fmla="*/ 139016 w 139015"/>
                  <a:gd name="connsiteY2" fmla="*/ 0 h 108659"/>
                  <a:gd name="connsiteX3" fmla="*/ 0 w 139015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59">
                    <a:moveTo>
                      <a:pt x="0" y="108659"/>
                    </a:moveTo>
                    <a:lnTo>
                      <a:pt x="139016" y="108659"/>
                    </a:lnTo>
                    <a:lnTo>
                      <a:pt x="1390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0" name="Freihandform: Form 2119">
                <a:extLst>
                  <a:ext uri="{FF2B5EF4-FFF2-40B4-BE49-F238E27FC236}">
                    <a16:creationId xmlns:a16="http://schemas.microsoft.com/office/drawing/2014/main" id="{818767B7-59C5-4E50-9A2C-3473FA71785D}"/>
                  </a:ext>
                </a:extLst>
              </p:cNvPr>
              <p:cNvSpPr/>
              <p:nvPr/>
            </p:nvSpPr>
            <p:spPr>
              <a:xfrm>
                <a:off x="10314558" y="5567424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1" name="Freihandform: Form 2120">
                <a:extLst>
                  <a:ext uri="{FF2B5EF4-FFF2-40B4-BE49-F238E27FC236}">
                    <a16:creationId xmlns:a16="http://schemas.microsoft.com/office/drawing/2014/main" id="{809E026B-084B-4D83-8DC1-24F80CC30C21}"/>
                  </a:ext>
                </a:extLst>
              </p:cNvPr>
              <p:cNvSpPr/>
              <p:nvPr/>
            </p:nvSpPr>
            <p:spPr>
              <a:xfrm>
                <a:off x="10488318" y="5567424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2" name="Freihandform: Form 2121">
                <a:extLst>
                  <a:ext uri="{FF2B5EF4-FFF2-40B4-BE49-F238E27FC236}">
                    <a16:creationId xmlns:a16="http://schemas.microsoft.com/office/drawing/2014/main" id="{A47F79C4-6234-4D3A-8CCE-930E94E2185A}"/>
                  </a:ext>
                </a:extLst>
              </p:cNvPr>
              <p:cNvSpPr/>
              <p:nvPr/>
            </p:nvSpPr>
            <p:spPr>
              <a:xfrm>
                <a:off x="10662078" y="5513086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3" name="Freihandform: Form 2122">
                <a:extLst>
                  <a:ext uri="{FF2B5EF4-FFF2-40B4-BE49-F238E27FC236}">
                    <a16:creationId xmlns:a16="http://schemas.microsoft.com/office/drawing/2014/main" id="{A24B4E23-B4EF-419B-888C-BEAA43CF0102}"/>
                  </a:ext>
                </a:extLst>
              </p:cNvPr>
              <p:cNvSpPr/>
              <p:nvPr/>
            </p:nvSpPr>
            <p:spPr>
              <a:xfrm>
                <a:off x="1800148" y="5784759"/>
                <a:ext cx="139010" cy="16698"/>
              </a:xfrm>
              <a:custGeom>
                <a:avLst/>
                <a:gdLst>
                  <a:gd name="connsiteX0" fmla="*/ 0 w 139010"/>
                  <a:gd name="connsiteY0" fmla="*/ 0 h 16698"/>
                  <a:gd name="connsiteX1" fmla="*/ 139010 w 139010"/>
                  <a:gd name="connsiteY1" fmla="*/ 0 h 16698"/>
                  <a:gd name="connsiteX2" fmla="*/ 139010 w 139010"/>
                  <a:gd name="connsiteY2" fmla="*/ 0 h 16698"/>
                  <a:gd name="connsiteX3" fmla="*/ 0 w 139010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4" name="Freihandform: Form 2123">
                <a:extLst>
                  <a:ext uri="{FF2B5EF4-FFF2-40B4-BE49-F238E27FC236}">
                    <a16:creationId xmlns:a16="http://schemas.microsoft.com/office/drawing/2014/main" id="{04370E3D-4954-49E6-83EC-446474570183}"/>
                  </a:ext>
                </a:extLst>
              </p:cNvPr>
              <p:cNvSpPr/>
              <p:nvPr/>
            </p:nvSpPr>
            <p:spPr>
              <a:xfrm>
                <a:off x="1973911" y="5784759"/>
                <a:ext cx="139009" cy="16698"/>
              </a:xfrm>
              <a:custGeom>
                <a:avLst/>
                <a:gdLst>
                  <a:gd name="connsiteX0" fmla="*/ 0 w 139009"/>
                  <a:gd name="connsiteY0" fmla="*/ 0 h 16698"/>
                  <a:gd name="connsiteX1" fmla="*/ 139010 w 139009"/>
                  <a:gd name="connsiteY1" fmla="*/ 0 h 16698"/>
                  <a:gd name="connsiteX2" fmla="*/ 139010 w 139009"/>
                  <a:gd name="connsiteY2" fmla="*/ 0 h 16698"/>
                  <a:gd name="connsiteX3" fmla="*/ 0 w 139009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09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5" name="Freihandform: Form 2124">
                <a:extLst>
                  <a:ext uri="{FF2B5EF4-FFF2-40B4-BE49-F238E27FC236}">
                    <a16:creationId xmlns:a16="http://schemas.microsoft.com/office/drawing/2014/main" id="{F21D5A7F-9B2E-4B92-B4C1-4394B74B3608}"/>
                  </a:ext>
                </a:extLst>
              </p:cNvPr>
              <p:cNvSpPr/>
              <p:nvPr/>
            </p:nvSpPr>
            <p:spPr>
              <a:xfrm>
                <a:off x="2147675" y="5132736"/>
                <a:ext cx="139010" cy="271673"/>
              </a:xfrm>
              <a:custGeom>
                <a:avLst/>
                <a:gdLst>
                  <a:gd name="connsiteX0" fmla="*/ 0 w 139010"/>
                  <a:gd name="connsiteY0" fmla="*/ 271673 h 271673"/>
                  <a:gd name="connsiteX1" fmla="*/ 139010 w 139010"/>
                  <a:gd name="connsiteY1" fmla="*/ 271673 h 271673"/>
                  <a:gd name="connsiteX2" fmla="*/ 139010 w 139010"/>
                  <a:gd name="connsiteY2" fmla="*/ 0 h 271673"/>
                  <a:gd name="connsiteX3" fmla="*/ 0 w 139010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271673">
                    <a:moveTo>
                      <a:pt x="0" y="271673"/>
                    </a:moveTo>
                    <a:lnTo>
                      <a:pt x="139010" y="271673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6" name="Freihandform: Form 2125">
                <a:extLst>
                  <a:ext uri="{FF2B5EF4-FFF2-40B4-BE49-F238E27FC236}">
                    <a16:creationId xmlns:a16="http://schemas.microsoft.com/office/drawing/2014/main" id="{CDC82ADD-2A19-4B81-AF2C-AE962761E0CF}"/>
                  </a:ext>
                </a:extLst>
              </p:cNvPr>
              <p:cNvSpPr/>
              <p:nvPr/>
            </p:nvSpPr>
            <p:spPr>
              <a:xfrm>
                <a:off x="2321434" y="4861079"/>
                <a:ext cx="139014" cy="597668"/>
              </a:xfrm>
              <a:custGeom>
                <a:avLst/>
                <a:gdLst>
                  <a:gd name="connsiteX0" fmla="*/ 0 w 139014"/>
                  <a:gd name="connsiteY0" fmla="*/ 597668 h 597668"/>
                  <a:gd name="connsiteX1" fmla="*/ 139015 w 139014"/>
                  <a:gd name="connsiteY1" fmla="*/ 597668 h 597668"/>
                  <a:gd name="connsiteX2" fmla="*/ 139015 w 139014"/>
                  <a:gd name="connsiteY2" fmla="*/ 0 h 597668"/>
                  <a:gd name="connsiteX3" fmla="*/ 0 w 139014"/>
                  <a:gd name="connsiteY3" fmla="*/ 0 h 597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97668">
                    <a:moveTo>
                      <a:pt x="0" y="597668"/>
                    </a:moveTo>
                    <a:lnTo>
                      <a:pt x="139015" y="597668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7" name="Freihandform: Form 2126">
                <a:extLst>
                  <a:ext uri="{FF2B5EF4-FFF2-40B4-BE49-F238E27FC236}">
                    <a16:creationId xmlns:a16="http://schemas.microsoft.com/office/drawing/2014/main" id="{8D649955-3E9B-48E4-8630-BF8AA3330972}"/>
                  </a:ext>
                </a:extLst>
              </p:cNvPr>
              <p:cNvSpPr/>
              <p:nvPr/>
            </p:nvSpPr>
            <p:spPr>
              <a:xfrm>
                <a:off x="2495194" y="4698065"/>
                <a:ext cx="139014" cy="652006"/>
              </a:xfrm>
              <a:custGeom>
                <a:avLst/>
                <a:gdLst>
                  <a:gd name="connsiteX0" fmla="*/ 0 w 139014"/>
                  <a:gd name="connsiteY0" fmla="*/ 652006 h 652006"/>
                  <a:gd name="connsiteX1" fmla="*/ 139015 w 139014"/>
                  <a:gd name="connsiteY1" fmla="*/ 652006 h 652006"/>
                  <a:gd name="connsiteX2" fmla="*/ 139015 w 139014"/>
                  <a:gd name="connsiteY2" fmla="*/ 0 h 652006"/>
                  <a:gd name="connsiteX3" fmla="*/ 0 w 139014"/>
                  <a:gd name="connsiteY3" fmla="*/ 0 h 652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652006">
                    <a:moveTo>
                      <a:pt x="0" y="652006"/>
                    </a:moveTo>
                    <a:lnTo>
                      <a:pt x="139015" y="65200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8" name="Freihandform: Form 2127">
                <a:extLst>
                  <a:ext uri="{FF2B5EF4-FFF2-40B4-BE49-F238E27FC236}">
                    <a16:creationId xmlns:a16="http://schemas.microsoft.com/office/drawing/2014/main" id="{2C6DB770-ACB1-4ADB-BB5E-897036DC3E60}"/>
                  </a:ext>
                </a:extLst>
              </p:cNvPr>
              <p:cNvSpPr/>
              <p:nvPr/>
            </p:nvSpPr>
            <p:spPr>
              <a:xfrm>
                <a:off x="2668971" y="4480730"/>
                <a:ext cx="138998" cy="869341"/>
              </a:xfrm>
              <a:custGeom>
                <a:avLst/>
                <a:gdLst>
                  <a:gd name="connsiteX0" fmla="*/ 0 w 138998"/>
                  <a:gd name="connsiteY0" fmla="*/ 869342 h 869341"/>
                  <a:gd name="connsiteX1" fmla="*/ 138998 w 138998"/>
                  <a:gd name="connsiteY1" fmla="*/ 869342 h 869341"/>
                  <a:gd name="connsiteX2" fmla="*/ 138998 w 138998"/>
                  <a:gd name="connsiteY2" fmla="*/ 0 h 869341"/>
                  <a:gd name="connsiteX3" fmla="*/ 0 w 138998"/>
                  <a:gd name="connsiteY3" fmla="*/ 0 h 869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869341">
                    <a:moveTo>
                      <a:pt x="0" y="869342"/>
                    </a:moveTo>
                    <a:lnTo>
                      <a:pt x="138998" y="869342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9" name="Freihandform: Form 2128">
                <a:extLst>
                  <a:ext uri="{FF2B5EF4-FFF2-40B4-BE49-F238E27FC236}">
                    <a16:creationId xmlns:a16="http://schemas.microsoft.com/office/drawing/2014/main" id="{5DFB13EE-5E44-4D14-98DD-545BE57AF251}"/>
                  </a:ext>
                </a:extLst>
              </p:cNvPr>
              <p:cNvSpPr/>
              <p:nvPr/>
            </p:nvSpPr>
            <p:spPr>
              <a:xfrm>
                <a:off x="2842731" y="4480730"/>
                <a:ext cx="139014" cy="978017"/>
              </a:xfrm>
              <a:custGeom>
                <a:avLst/>
                <a:gdLst>
                  <a:gd name="connsiteX0" fmla="*/ 0 w 139014"/>
                  <a:gd name="connsiteY0" fmla="*/ 978018 h 978017"/>
                  <a:gd name="connsiteX1" fmla="*/ 139015 w 139014"/>
                  <a:gd name="connsiteY1" fmla="*/ 978018 h 978017"/>
                  <a:gd name="connsiteX2" fmla="*/ 139015 w 139014"/>
                  <a:gd name="connsiteY2" fmla="*/ 0 h 978017"/>
                  <a:gd name="connsiteX3" fmla="*/ 0 w 139014"/>
                  <a:gd name="connsiteY3" fmla="*/ 0 h 978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978017">
                    <a:moveTo>
                      <a:pt x="0" y="978018"/>
                    </a:moveTo>
                    <a:lnTo>
                      <a:pt x="139015" y="978018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0" name="Freihandform: Form 2129">
                <a:extLst>
                  <a:ext uri="{FF2B5EF4-FFF2-40B4-BE49-F238E27FC236}">
                    <a16:creationId xmlns:a16="http://schemas.microsoft.com/office/drawing/2014/main" id="{3ECA3FAF-C409-4EF0-AF06-A49F3C754EBF}"/>
                  </a:ext>
                </a:extLst>
              </p:cNvPr>
              <p:cNvSpPr/>
              <p:nvPr/>
            </p:nvSpPr>
            <p:spPr>
              <a:xfrm>
                <a:off x="3016491" y="4372070"/>
                <a:ext cx="139014" cy="1032339"/>
              </a:xfrm>
              <a:custGeom>
                <a:avLst/>
                <a:gdLst>
                  <a:gd name="connsiteX0" fmla="*/ 0 w 139014"/>
                  <a:gd name="connsiteY0" fmla="*/ 1032339 h 1032339"/>
                  <a:gd name="connsiteX1" fmla="*/ 139015 w 139014"/>
                  <a:gd name="connsiteY1" fmla="*/ 1032339 h 1032339"/>
                  <a:gd name="connsiteX2" fmla="*/ 139015 w 139014"/>
                  <a:gd name="connsiteY2" fmla="*/ 0 h 1032339"/>
                  <a:gd name="connsiteX3" fmla="*/ 0 w 139014"/>
                  <a:gd name="connsiteY3" fmla="*/ 0 h 1032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32339">
                    <a:moveTo>
                      <a:pt x="0" y="1032339"/>
                    </a:moveTo>
                    <a:lnTo>
                      <a:pt x="139015" y="103233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1" name="Freihandform: Form 2130">
                <a:extLst>
                  <a:ext uri="{FF2B5EF4-FFF2-40B4-BE49-F238E27FC236}">
                    <a16:creationId xmlns:a16="http://schemas.microsoft.com/office/drawing/2014/main" id="{AFBD7685-4367-4D7D-98CC-D4BCF6AC322E}"/>
                  </a:ext>
                </a:extLst>
              </p:cNvPr>
              <p:cNvSpPr/>
              <p:nvPr/>
            </p:nvSpPr>
            <p:spPr>
              <a:xfrm>
                <a:off x="3190252" y="4209056"/>
                <a:ext cx="139014" cy="1195353"/>
              </a:xfrm>
              <a:custGeom>
                <a:avLst/>
                <a:gdLst>
                  <a:gd name="connsiteX0" fmla="*/ 0 w 139014"/>
                  <a:gd name="connsiteY0" fmla="*/ 1195353 h 1195353"/>
                  <a:gd name="connsiteX1" fmla="*/ 139015 w 139014"/>
                  <a:gd name="connsiteY1" fmla="*/ 1195353 h 1195353"/>
                  <a:gd name="connsiteX2" fmla="*/ 139015 w 139014"/>
                  <a:gd name="connsiteY2" fmla="*/ 0 h 1195353"/>
                  <a:gd name="connsiteX3" fmla="*/ 0 w 139014"/>
                  <a:gd name="connsiteY3" fmla="*/ 0 h 1195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195353">
                    <a:moveTo>
                      <a:pt x="0" y="1195353"/>
                    </a:moveTo>
                    <a:lnTo>
                      <a:pt x="139015" y="1195353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2" name="Freihandform: Form 2131">
                <a:extLst>
                  <a:ext uri="{FF2B5EF4-FFF2-40B4-BE49-F238E27FC236}">
                    <a16:creationId xmlns:a16="http://schemas.microsoft.com/office/drawing/2014/main" id="{8271DFAA-AFB1-4B38-95CA-F26A6F7249D2}"/>
                  </a:ext>
                </a:extLst>
              </p:cNvPr>
              <p:cNvSpPr/>
              <p:nvPr/>
            </p:nvSpPr>
            <p:spPr>
              <a:xfrm>
                <a:off x="3364012" y="3720047"/>
                <a:ext cx="139014" cy="1684362"/>
              </a:xfrm>
              <a:custGeom>
                <a:avLst/>
                <a:gdLst>
                  <a:gd name="connsiteX0" fmla="*/ 0 w 139014"/>
                  <a:gd name="connsiteY0" fmla="*/ 1684362 h 1684362"/>
                  <a:gd name="connsiteX1" fmla="*/ 139015 w 139014"/>
                  <a:gd name="connsiteY1" fmla="*/ 1684362 h 1684362"/>
                  <a:gd name="connsiteX2" fmla="*/ 139015 w 139014"/>
                  <a:gd name="connsiteY2" fmla="*/ 0 h 1684362"/>
                  <a:gd name="connsiteX3" fmla="*/ 0 w 139014"/>
                  <a:gd name="connsiteY3" fmla="*/ 0 h 1684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84362">
                    <a:moveTo>
                      <a:pt x="0" y="1684362"/>
                    </a:moveTo>
                    <a:lnTo>
                      <a:pt x="139015" y="168436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3" name="Freihandform: Form 2132">
                <a:extLst>
                  <a:ext uri="{FF2B5EF4-FFF2-40B4-BE49-F238E27FC236}">
                    <a16:creationId xmlns:a16="http://schemas.microsoft.com/office/drawing/2014/main" id="{F6B5CDD3-B124-4F98-BA47-5CB60357FD7B}"/>
                  </a:ext>
                </a:extLst>
              </p:cNvPr>
              <p:cNvSpPr/>
              <p:nvPr/>
            </p:nvSpPr>
            <p:spPr>
              <a:xfrm>
                <a:off x="3537789" y="3720047"/>
                <a:ext cx="138998" cy="1630024"/>
              </a:xfrm>
              <a:custGeom>
                <a:avLst/>
                <a:gdLst>
                  <a:gd name="connsiteX0" fmla="*/ 0 w 138998"/>
                  <a:gd name="connsiteY0" fmla="*/ 1630024 h 1630024"/>
                  <a:gd name="connsiteX1" fmla="*/ 138998 w 138998"/>
                  <a:gd name="connsiteY1" fmla="*/ 1630024 h 1630024"/>
                  <a:gd name="connsiteX2" fmla="*/ 138998 w 138998"/>
                  <a:gd name="connsiteY2" fmla="*/ 0 h 1630024"/>
                  <a:gd name="connsiteX3" fmla="*/ 0 w 138998"/>
                  <a:gd name="connsiteY3" fmla="*/ 0 h 1630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30024">
                    <a:moveTo>
                      <a:pt x="0" y="1630024"/>
                    </a:moveTo>
                    <a:lnTo>
                      <a:pt x="138998" y="163002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4" name="Freihandform: Form 2133">
                <a:extLst>
                  <a:ext uri="{FF2B5EF4-FFF2-40B4-BE49-F238E27FC236}">
                    <a16:creationId xmlns:a16="http://schemas.microsoft.com/office/drawing/2014/main" id="{F466BD36-BC29-4619-B62C-D345DE97C033}"/>
                  </a:ext>
                </a:extLst>
              </p:cNvPr>
              <p:cNvSpPr/>
              <p:nvPr/>
            </p:nvSpPr>
            <p:spPr>
              <a:xfrm>
                <a:off x="3711549" y="3883061"/>
                <a:ext cx="139014" cy="1467010"/>
              </a:xfrm>
              <a:custGeom>
                <a:avLst/>
                <a:gdLst>
                  <a:gd name="connsiteX0" fmla="*/ 0 w 139014"/>
                  <a:gd name="connsiteY0" fmla="*/ 1467010 h 1467010"/>
                  <a:gd name="connsiteX1" fmla="*/ 139015 w 139014"/>
                  <a:gd name="connsiteY1" fmla="*/ 1467010 h 1467010"/>
                  <a:gd name="connsiteX2" fmla="*/ 139015 w 139014"/>
                  <a:gd name="connsiteY2" fmla="*/ 0 h 1467010"/>
                  <a:gd name="connsiteX3" fmla="*/ 0 w 139014"/>
                  <a:gd name="connsiteY3" fmla="*/ 0 h 1467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467010">
                    <a:moveTo>
                      <a:pt x="0" y="1467010"/>
                    </a:moveTo>
                    <a:lnTo>
                      <a:pt x="139015" y="1467010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5" name="Freihandform: Form 2134">
                <a:extLst>
                  <a:ext uri="{FF2B5EF4-FFF2-40B4-BE49-F238E27FC236}">
                    <a16:creationId xmlns:a16="http://schemas.microsoft.com/office/drawing/2014/main" id="{ADE4CFF3-A4C1-4117-88BE-B557A8E0B68A}"/>
                  </a:ext>
                </a:extLst>
              </p:cNvPr>
              <p:cNvSpPr/>
              <p:nvPr/>
            </p:nvSpPr>
            <p:spPr>
              <a:xfrm>
                <a:off x="3885310" y="3883061"/>
                <a:ext cx="139014" cy="1412688"/>
              </a:xfrm>
              <a:custGeom>
                <a:avLst/>
                <a:gdLst>
                  <a:gd name="connsiteX0" fmla="*/ 0 w 139014"/>
                  <a:gd name="connsiteY0" fmla="*/ 1412689 h 1412688"/>
                  <a:gd name="connsiteX1" fmla="*/ 139015 w 139014"/>
                  <a:gd name="connsiteY1" fmla="*/ 1412689 h 1412688"/>
                  <a:gd name="connsiteX2" fmla="*/ 139015 w 139014"/>
                  <a:gd name="connsiteY2" fmla="*/ 0 h 1412688"/>
                  <a:gd name="connsiteX3" fmla="*/ 0 w 139014"/>
                  <a:gd name="connsiteY3" fmla="*/ 0 h 14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412688">
                    <a:moveTo>
                      <a:pt x="0" y="1412689"/>
                    </a:moveTo>
                    <a:lnTo>
                      <a:pt x="139015" y="141268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6" name="Freihandform: Form 2135">
                <a:extLst>
                  <a:ext uri="{FF2B5EF4-FFF2-40B4-BE49-F238E27FC236}">
                    <a16:creationId xmlns:a16="http://schemas.microsoft.com/office/drawing/2014/main" id="{716AA818-ABE6-44A5-936D-7BA53D9CA83F}"/>
                  </a:ext>
                </a:extLst>
              </p:cNvPr>
              <p:cNvSpPr/>
              <p:nvPr/>
            </p:nvSpPr>
            <p:spPr>
              <a:xfrm>
                <a:off x="4059070" y="3883061"/>
                <a:ext cx="139014" cy="1358350"/>
              </a:xfrm>
              <a:custGeom>
                <a:avLst/>
                <a:gdLst>
                  <a:gd name="connsiteX0" fmla="*/ 0 w 139014"/>
                  <a:gd name="connsiteY0" fmla="*/ 1358351 h 1358350"/>
                  <a:gd name="connsiteX1" fmla="*/ 139015 w 139014"/>
                  <a:gd name="connsiteY1" fmla="*/ 1358351 h 1358350"/>
                  <a:gd name="connsiteX2" fmla="*/ 139015 w 139014"/>
                  <a:gd name="connsiteY2" fmla="*/ 0 h 1358350"/>
                  <a:gd name="connsiteX3" fmla="*/ 0 w 139014"/>
                  <a:gd name="connsiteY3" fmla="*/ 0 h 1358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358350">
                    <a:moveTo>
                      <a:pt x="0" y="1358351"/>
                    </a:moveTo>
                    <a:lnTo>
                      <a:pt x="139015" y="135835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7" name="Freihandform: Form 2136">
                <a:extLst>
                  <a:ext uri="{FF2B5EF4-FFF2-40B4-BE49-F238E27FC236}">
                    <a16:creationId xmlns:a16="http://schemas.microsoft.com/office/drawing/2014/main" id="{10B027DE-6B38-4195-B141-882ADE473D61}"/>
                  </a:ext>
                </a:extLst>
              </p:cNvPr>
              <p:cNvSpPr/>
              <p:nvPr/>
            </p:nvSpPr>
            <p:spPr>
              <a:xfrm>
                <a:off x="4232830" y="3502715"/>
                <a:ext cx="139014" cy="1575699"/>
              </a:xfrm>
              <a:custGeom>
                <a:avLst/>
                <a:gdLst>
                  <a:gd name="connsiteX0" fmla="*/ 0 w 139014"/>
                  <a:gd name="connsiteY0" fmla="*/ 1575700 h 1575699"/>
                  <a:gd name="connsiteX1" fmla="*/ 139015 w 139014"/>
                  <a:gd name="connsiteY1" fmla="*/ 1575700 h 1575699"/>
                  <a:gd name="connsiteX2" fmla="*/ 139015 w 139014"/>
                  <a:gd name="connsiteY2" fmla="*/ 0 h 1575699"/>
                  <a:gd name="connsiteX3" fmla="*/ 0 w 139014"/>
                  <a:gd name="connsiteY3" fmla="*/ 0 h 1575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575699">
                    <a:moveTo>
                      <a:pt x="0" y="1575700"/>
                    </a:moveTo>
                    <a:lnTo>
                      <a:pt x="139015" y="1575700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8" name="Freihandform: Form 2137">
                <a:extLst>
                  <a:ext uri="{FF2B5EF4-FFF2-40B4-BE49-F238E27FC236}">
                    <a16:creationId xmlns:a16="http://schemas.microsoft.com/office/drawing/2014/main" id="{F08F170D-D250-4C43-8CAD-F5F8EC3845F8}"/>
                  </a:ext>
                </a:extLst>
              </p:cNvPr>
              <p:cNvSpPr/>
              <p:nvPr/>
            </p:nvSpPr>
            <p:spPr>
              <a:xfrm>
                <a:off x="4406607" y="3339712"/>
                <a:ext cx="138998" cy="1684364"/>
              </a:xfrm>
              <a:custGeom>
                <a:avLst/>
                <a:gdLst>
                  <a:gd name="connsiteX0" fmla="*/ 0 w 138998"/>
                  <a:gd name="connsiteY0" fmla="*/ 1684364 h 1684364"/>
                  <a:gd name="connsiteX1" fmla="*/ 138998 w 138998"/>
                  <a:gd name="connsiteY1" fmla="*/ 1684364 h 1684364"/>
                  <a:gd name="connsiteX2" fmla="*/ 138998 w 138998"/>
                  <a:gd name="connsiteY2" fmla="*/ 0 h 1684364"/>
                  <a:gd name="connsiteX3" fmla="*/ 0 w 138998"/>
                  <a:gd name="connsiteY3" fmla="*/ 0 h 168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84364">
                    <a:moveTo>
                      <a:pt x="0" y="1684364"/>
                    </a:moveTo>
                    <a:lnTo>
                      <a:pt x="138998" y="168436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9" name="Freihandform: Form 2138">
                <a:extLst>
                  <a:ext uri="{FF2B5EF4-FFF2-40B4-BE49-F238E27FC236}">
                    <a16:creationId xmlns:a16="http://schemas.microsoft.com/office/drawing/2014/main" id="{9664FBD3-01D3-44C4-90BB-7588E4EE11D1}"/>
                  </a:ext>
                </a:extLst>
              </p:cNvPr>
              <p:cNvSpPr/>
              <p:nvPr/>
            </p:nvSpPr>
            <p:spPr>
              <a:xfrm>
                <a:off x="4580367" y="3448382"/>
                <a:ext cx="139014" cy="1684354"/>
              </a:xfrm>
              <a:custGeom>
                <a:avLst/>
                <a:gdLst>
                  <a:gd name="connsiteX0" fmla="*/ 0 w 139014"/>
                  <a:gd name="connsiteY0" fmla="*/ 1684354 h 1684354"/>
                  <a:gd name="connsiteX1" fmla="*/ 139015 w 139014"/>
                  <a:gd name="connsiteY1" fmla="*/ 1684354 h 1684354"/>
                  <a:gd name="connsiteX2" fmla="*/ 139015 w 139014"/>
                  <a:gd name="connsiteY2" fmla="*/ 0 h 1684354"/>
                  <a:gd name="connsiteX3" fmla="*/ 0 w 139014"/>
                  <a:gd name="connsiteY3" fmla="*/ 0 h 1684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84354">
                    <a:moveTo>
                      <a:pt x="0" y="1684354"/>
                    </a:moveTo>
                    <a:lnTo>
                      <a:pt x="139015" y="168435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0" name="Freihandform: Form 2139">
                <a:extLst>
                  <a:ext uri="{FF2B5EF4-FFF2-40B4-BE49-F238E27FC236}">
                    <a16:creationId xmlns:a16="http://schemas.microsoft.com/office/drawing/2014/main" id="{2CD11C9D-4459-4FA2-83DE-19335FA87F38}"/>
                  </a:ext>
                </a:extLst>
              </p:cNvPr>
              <p:cNvSpPr/>
              <p:nvPr/>
            </p:nvSpPr>
            <p:spPr>
              <a:xfrm>
                <a:off x="4754128" y="3665719"/>
                <a:ext cx="139014" cy="1575693"/>
              </a:xfrm>
              <a:custGeom>
                <a:avLst/>
                <a:gdLst>
                  <a:gd name="connsiteX0" fmla="*/ 0 w 139014"/>
                  <a:gd name="connsiteY0" fmla="*/ 1575693 h 1575693"/>
                  <a:gd name="connsiteX1" fmla="*/ 139015 w 139014"/>
                  <a:gd name="connsiteY1" fmla="*/ 1575693 h 1575693"/>
                  <a:gd name="connsiteX2" fmla="*/ 139015 w 139014"/>
                  <a:gd name="connsiteY2" fmla="*/ 0 h 1575693"/>
                  <a:gd name="connsiteX3" fmla="*/ 0 w 139014"/>
                  <a:gd name="connsiteY3" fmla="*/ 0 h 1575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575693">
                    <a:moveTo>
                      <a:pt x="0" y="1575693"/>
                    </a:moveTo>
                    <a:lnTo>
                      <a:pt x="139015" y="1575693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1" name="Freihandform: Form 2140">
                <a:extLst>
                  <a:ext uri="{FF2B5EF4-FFF2-40B4-BE49-F238E27FC236}">
                    <a16:creationId xmlns:a16="http://schemas.microsoft.com/office/drawing/2014/main" id="{87B416B3-75FB-4D09-88A7-195FB04EC71D}"/>
                  </a:ext>
                </a:extLst>
              </p:cNvPr>
              <p:cNvSpPr/>
              <p:nvPr/>
            </p:nvSpPr>
            <p:spPr>
              <a:xfrm>
                <a:off x="4927888" y="3557050"/>
                <a:ext cx="139014" cy="1630024"/>
              </a:xfrm>
              <a:custGeom>
                <a:avLst/>
                <a:gdLst>
                  <a:gd name="connsiteX0" fmla="*/ 0 w 139014"/>
                  <a:gd name="connsiteY0" fmla="*/ 1630024 h 1630024"/>
                  <a:gd name="connsiteX1" fmla="*/ 139015 w 139014"/>
                  <a:gd name="connsiteY1" fmla="*/ 1630024 h 1630024"/>
                  <a:gd name="connsiteX2" fmla="*/ 139015 w 139014"/>
                  <a:gd name="connsiteY2" fmla="*/ 0 h 1630024"/>
                  <a:gd name="connsiteX3" fmla="*/ 0 w 139014"/>
                  <a:gd name="connsiteY3" fmla="*/ 0 h 1630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024">
                    <a:moveTo>
                      <a:pt x="0" y="1630024"/>
                    </a:moveTo>
                    <a:lnTo>
                      <a:pt x="139015" y="163002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2" name="Freihandform: Form 2141">
                <a:extLst>
                  <a:ext uri="{FF2B5EF4-FFF2-40B4-BE49-F238E27FC236}">
                    <a16:creationId xmlns:a16="http://schemas.microsoft.com/office/drawing/2014/main" id="{AD9C7F19-1881-41C1-92A4-4E473088A21A}"/>
                  </a:ext>
                </a:extLst>
              </p:cNvPr>
              <p:cNvSpPr/>
              <p:nvPr/>
            </p:nvSpPr>
            <p:spPr>
              <a:xfrm>
                <a:off x="5101648" y="3231045"/>
                <a:ext cx="139015" cy="2064705"/>
              </a:xfrm>
              <a:custGeom>
                <a:avLst/>
                <a:gdLst>
                  <a:gd name="connsiteX0" fmla="*/ 0 w 139015"/>
                  <a:gd name="connsiteY0" fmla="*/ 2064705 h 2064705"/>
                  <a:gd name="connsiteX1" fmla="*/ 139015 w 139015"/>
                  <a:gd name="connsiteY1" fmla="*/ 2064705 h 2064705"/>
                  <a:gd name="connsiteX2" fmla="*/ 139015 w 139015"/>
                  <a:gd name="connsiteY2" fmla="*/ 0 h 2064705"/>
                  <a:gd name="connsiteX3" fmla="*/ 0 w 139015"/>
                  <a:gd name="connsiteY3" fmla="*/ 0 h 2064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2064705">
                    <a:moveTo>
                      <a:pt x="0" y="2064705"/>
                    </a:moveTo>
                    <a:lnTo>
                      <a:pt x="139015" y="206470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3" name="Freihandform: Form 2142">
                <a:extLst>
                  <a:ext uri="{FF2B5EF4-FFF2-40B4-BE49-F238E27FC236}">
                    <a16:creationId xmlns:a16="http://schemas.microsoft.com/office/drawing/2014/main" id="{BB805B37-7061-487C-8297-6B6CC56EF9F0}"/>
                  </a:ext>
                </a:extLst>
              </p:cNvPr>
              <p:cNvSpPr/>
              <p:nvPr/>
            </p:nvSpPr>
            <p:spPr>
              <a:xfrm>
                <a:off x="5275426" y="2959373"/>
                <a:ext cx="138997" cy="2282039"/>
              </a:xfrm>
              <a:custGeom>
                <a:avLst/>
                <a:gdLst>
                  <a:gd name="connsiteX0" fmla="*/ 0 w 138997"/>
                  <a:gd name="connsiteY0" fmla="*/ 2282039 h 2282039"/>
                  <a:gd name="connsiteX1" fmla="*/ 138998 w 138997"/>
                  <a:gd name="connsiteY1" fmla="*/ 2282039 h 2282039"/>
                  <a:gd name="connsiteX2" fmla="*/ 138998 w 138997"/>
                  <a:gd name="connsiteY2" fmla="*/ 0 h 2282039"/>
                  <a:gd name="connsiteX3" fmla="*/ 0 w 138997"/>
                  <a:gd name="connsiteY3" fmla="*/ 0 h 2282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7" h="2282039">
                    <a:moveTo>
                      <a:pt x="0" y="2282039"/>
                    </a:moveTo>
                    <a:lnTo>
                      <a:pt x="138998" y="228203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4" name="Freihandform: Form 2143">
                <a:extLst>
                  <a:ext uri="{FF2B5EF4-FFF2-40B4-BE49-F238E27FC236}">
                    <a16:creationId xmlns:a16="http://schemas.microsoft.com/office/drawing/2014/main" id="{FF14A4A1-C683-4A37-AB20-6D2DF37756B6}"/>
                  </a:ext>
                </a:extLst>
              </p:cNvPr>
              <p:cNvSpPr/>
              <p:nvPr/>
            </p:nvSpPr>
            <p:spPr>
              <a:xfrm>
                <a:off x="5449186" y="3068042"/>
                <a:ext cx="138998" cy="2010372"/>
              </a:xfrm>
              <a:custGeom>
                <a:avLst/>
                <a:gdLst>
                  <a:gd name="connsiteX0" fmla="*/ 0 w 138998"/>
                  <a:gd name="connsiteY0" fmla="*/ 2010372 h 2010372"/>
                  <a:gd name="connsiteX1" fmla="*/ 138998 w 138998"/>
                  <a:gd name="connsiteY1" fmla="*/ 2010372 h 2010372"/>
                  <a:gd name="connsiteX2" fmla="*/ 138998 w 138998"/>
                  <a:gd name="connsiteY2" fmla="*/ 0 h 2010372"/>
                  <a:gd name="connsiteX3" fmla="*/ 0 w 138998"/>
                  <a:gd name="connsiteY3" fmla="*/ 0 h 2010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010372">
                    <a:moveTo>
                      <a:pt x="0" y="2010372"/>
                    </a:moveTo>
                    <a:lnTo>
                      <a:pt x="138998" y="2010372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5" name="Freihandform: Form 2144">
                <a:extLst>
                  <a:ext uri="{FF2B5EF4-FFF2-40B4-BE49-F238E27FC236}">
                    <a16:creationId xmlns:a16="http://schemas.microsoft.com/office/drawing/2014/main" id="{92CDE7B8-D5B2-414A-ABD3-9B932F8B4D3D}"/>
                  </a:ext>
                </a:extLst>
              </p:cNvPr>
              <p:cNvSpPr/>
              <p:nvPr/>
            </p:nvSpPr>
            <p:spPr>
              <a:xfrm>
                <a:off x="5622946" y="2796370"/>
                <a:ext cx="139014" cy="2336365"/>
              </a:xfrm>
              <a:custGeom>
                <a:avLst/>
                <a:gdLst>
                  <a:gd name="connsiteX0" fmla="*/ 0 w 139014"/>
                  <a:gd name="connsiteY0" fmla="*/ 2336366 h 2336365"/>
                  <a:gd name="connsiteX1" fmla="*/ 139015 w 139014"/>
                  <a:gd name="connsiteY1" fmla="*/ 2336366 h 2336365"/>
                  <a:gd name="connsiteX2" fmla="*/ 139015 w 139014"/>
                  <a:gd name="connsiteY2" fmla="*/ 0 h 2336365"/>
                  <a:gd name="connsiteX3" fmla="*/ 0 w 139014"/>
                  <a:gd name="connsiteY3" fmla="*/ 0 h 2336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336365">
                    <a:moveTo>
                      <a:pt x="0" y="2336366"/>
                    </a:moveTo>
                    <a:lnTo>
                      <a:pt x="139015" y="233636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6" name="Freihandform: Form 2145">
                <a:extLst>
                  <a:ext uri="{FF2B5EF4-FFF2-40B4-BE49-F238E27FC236}">
                    <a16:creationId xmlns:a16="http://schemas.microsoft.com/office/drawing/2014/main" id="{B4F45C8D-6F1A-4733-A058-56A6D17599EE}"/>
                  </a:ext>
                </a:extLst>
              </p:cNvPr>
              <p:cNvSpPr/>
              <p:nvPr/>
            </p:nvSpPr>
            <p:spPr>
              <a:xfrm>
                <a:off x="5796707" y="2524700"/>
                <a:ext cx="139014" cy="2499376"/>
              </a:xfrm>
              <a:custGeom>
                <a:avLst/>
                <a:gdLst>
                  <a:gd name="connsiteX0" fmla="*/ 0 w 139014"/>
                  <a:gd name="connsiteY0" fmla="*/ 2499376 h 2499376"/>
                  <a:gd name="connsiteX1" fmla="*/ 139015 w 139014"/>
                  <a:gd name="connsiteY1" fmla="*/ 2499376 h 2499376"/>
                  <a:gd name="connsiteX2" fmla="*/ 139015 w 139014"/>
                  <a:gd name="connsiteY2" fmla="*/ 0 h 2499376"/>
                  <a:gd name="connsiteX3" fmla="*/ 0 w 139014"/>
                  <a:gd name="connsiteY3" fmla="*/ 0 h 249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499376">
                    <a:moveTo>
                      <a:pt x="0" y="2499376"/>
                    </a:moveTo>
                    <a:lnTo>
                      <a:pt x="139015" y="24993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7" name="Freihandform: Form 2146">
                <a:extLst>
                  <a:ext uri="{FF2B5EF4-FFF2-40B4-BE49-F238E27FC236}">
                    <a16:creationId xmlns:a16="http://schemas.microsoft.com/office/drawing/2014/main" id="{08C69365-D3CC-48E6-8747-FB05490B40DA}"/>
                  </a:ext>
                </a:extLst>
              </p:cNvPr>
              <p:cNvSpPr/>
              <p:nvPr/>
            </p:nvSpPr>
            <p:spPr>
              <a:xfrm>
                <a:off x="5970467" y="2524700"/>
                <a:ext cx="139014" cy="2553714"/>
              </a:xfrm>
              <a:custGeom>
                <a:avLst/>
                <a:gdLst>
                  <a:gd name="connsiteX0" fmla="*/ 0 w 139014"/>
                  <a:gd name="connsiteY0" fmla="*/ 2553714 h 2553714"/>
                  <a:gd name="connsiteX1" fmla="*/ 139015 w 139014"/>
                  <a:gd name="connsiteY1" fmla="*/ 2553714 h 2553714"/>
                  <a:gd name="connsiteX2" fmla="*/ 139015 w 139014"/>
                  <a:gd name="connsiteY2" fmla="*/ 0 h 2553714"/>
                  <a:gd name="connsiteX3" fmla="*/ 0 w 139014"/>
                  <a:gd name="connsiteY3" fmla="*/ 0 h 2553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553714">
                    <a:moveTo>
                      <a:pt x="0" y="2553714"/>
                    </a:moveTo>
                    <a:lnTo>
                      <a:pt x="139015" y="25537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8" name="Freihandform: Form 2147">
                <a:extLst>
                  <a:ext uri="{FF2B5EF4-FFF2-40B4-BE49-F238E27FC236}">
                    <a16:creationId xmlns:a16="http://schemas.microsoft.com/office/drawing/2014/main" id="{6C47925A-32AB-4DE8-84EE-7E1F3BF054EF}"/>
                  </a:ext>
                </a:extLst>
              </p:cNvPr>
              <p:cNvSpPr/>
              <p:nvPr/>
            </p:nvSpPr>
            <p:spPr>
              <a:xfrm>
                <a:off x="6144227" y="2687703"/>
                <a:ext cx="139014" cy="2390711"/>
              </a:xfrm>
              <a:custGeom>
                <a:avLst/>
                <a:gdLst>
                  <a:gd name="connsiteX0" fmla="*/ 0 w 139014"/>
                  <a:gd name="connsiteY0" fmla="*/ 2390712 h 2390711"/>
                  <a:gd name="connsiteX1" fmla="*/ 139015 w 139014"/>
                  <a:gd name="connsiteY1" fmla="*/ 2390712 h 2390711"/>
                  <a:gd name="connsiteX2" fmla="*/ 139015 w 139014"/>
                  <a:gd name="connsiteY2" fmla="*/ 0 h 2390711"/>
                  <a:gd name="connsiteX3" fmla="*/ 0 w 139014"/>
                  <a:gd name="connsiteY3" fmla="*/ 0 h 2390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390711">
                    <a:moveTo>
                      <a:pt x="0" y="2390712"/>
                    </a:moveTo>
                    <a:lnTo>
                      <a:pt x="139015" y="239071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9" name="Freihandform: Form 2148">
                <a:extLst>
                  <a:ext uri="{FF2B5EF4-FFF2-40B4-BE49-F238E27FC236}">
                    <a16:creationId xmlns:a16="http://schemas.microsoft.com/office/drawing/2014/main" id="{410DB4CE-5E52-42C5-85B8-1AB697CAE531}"/>
                  </a:ext>
                </a:extLst>
              </p:cNvPr>
              <p:cNvSpPr/>
              <p:nvPr/>
            </p:nvSpPr>
            <p:spPr>
              <a:xfrm>
                <a:off x="6318004" y="5350071"/>
                <a:ext cx="138998" cy="271673"/>
              </a:xfrm>
              <a:custGeom>
                <a:avLst/>
                <a:gdLst>
                  <a:gd name="connsiteX0" fmla="*/ 0 w 138998"/>
                  <a:gd name="connsiteY0" fmla="*/ 271673 h 271673"/>
                  <a:gd name="connsiteX1" fmla="*/ 138998 w 138998"/>
                  <a:gd name="connsiteY1" fmla="*/ 271673 h 271673"/>
                  <a:gd name="connsiteX2" fmla="*/ 138998 w 138998"/>
                  <a:gd name="connsiteY2" fmla="*/ 0 h 271673"/>
                  <a:gd name="connsiteX3" fmla="*/ 0 w 138998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71673">
                    <a:moveTo>
                      <a:pt x="0" y="271673"/>
                    </a:moveTo>
                    <a:lnTo>
                      <a:pt x="138998" y="271673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0" name="Freihandform: Form 2149">
                <a:extLst>
                  <a:ext uri="{FF2B5EF4-FFF2-40B4-BE49-F238E27FC236}">
                    <a16:creationId xmlns:a16="http://schemas.microsoft.com/office/drawing/2014/main" id="{C1D9DE7D-BBD8-4CA2-A735-9D92C9ADB48A}"/>
                  </a:ext>
                </a:extLst>
              </p:cNvPr>
              <p:cNvSpPr/>
              <p:nvPr/>
            </p:nvSpPr>
            <p:spPr>
              <a:xfrm>
                <a:off x="6491765" y="5295750"/>
                <a:ext cx="139014" cy="217335"/>
              </a:xfrm>
              <a:custGeom>
                <a:avLst/>
                <a:gdLst>
                  <a:gd name="connsiteX0" fmla="*/ 0 w 139014"/>
                  <a:gd name="connsiteY0" fmla="*/ 217336 h 217335"/>
                  <a:gd name="connsiteX1" fmla="*/ 139015 w 139014"/>
                  <a:gd name="connsiteY1" fmla="*/ 217336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6"/>
                    </a:moveTo>
                    <a:lnTo>
                      <a:pt x="139015" y="21733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1" name="Freihandform: Form 2150">
                <a:extLst>
                  <a:ext uri="{FF2B5EF4-FFF2-40B4-BE49-F238E27FC236}">
                    <a16:creationId xmlns:a16="http://schemas.microsoft.com/office/drawing/2014/main" id="{0D51FCC2-A9DB-489E-B2F4-91C4F1929B0C}"/>
                  </a:ext>
                </a:extLst>
              </p:cNvPr>
              <p:cNvSpPr/>
              <p:nvPr/>
            </p:nvSpPr>
            <p:spPr>
              <a:xfrm>
                <a:off x="6665525" y="5350071"/>
                <a:ext cx="139015" cy="217352"/>
              </a:xfrm>
              <a:custGeom>
                <a:avLst/>
                <a:gdLst>
                  <a:gd name="connsiteX0" fmla="*/ 0 w 139015"/>
                  <a:gd name="connsiteY0" fmla="*/ 217352 h 217352"/>
                  <a:gd name="connsiteX1" fmla="*/ 139015 w 139015"/>
                  <a:gd name="connsiteY1" fmla="*/ 217352 h 217352"/>
                  <a:gd name="connsiteX2" fmla="*/ 139015 w 139015"/>
                  <a:gd name="connsiteY2" fmla="*/ 0 h 217352"/>
                  <a:gd name="connsiteX3" fmla="*/ 0 w 139015"/>
                  <a:gd name="connsiteY3" fmla="*/ 0 h 217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217352">
                    <a:moveTo>
                      <a:pt x="0" y="217352"/>
                    </a:moveTo>
                    <a:lnTo>
                      <a:pt x="139015" y="21735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2" name="Freihandform: Form 2151">
                <a:extLst>
                  <a:ext uri="{FF2B5EF4-FFF2-40B4-BE49-F238E27FC236}">
                    <a16:creationId xmlns:a16="http://schemas.microsoft.com/office/drawing/2014/main" id="{29BFC78A-094B-404D-82D8-D4BC44341515}"/>
                  </a:ext>
                </a:extLst>
              </p:cNvPr>
              <p:cNvSpPr/>
              <p:nvPr/>
            </p:nvSpPr>
            <p:spPr>
              <a:xfrm>
                <a:off x="8924459" y="5458747"/>
                <a:ext cx="138998" cy="162997"/>
              </a:xfrm>
              <a:custGeom>
                <a:avLst/>
                <a:gdLst>
                  <a:gd name="connsiteX0" fmla="*/ 0 w 138998"/>
                  <a:gd name="connsiteY0" fmla="*/ 162997 h 162997"/>
                  <a:gd name="connsiteX1" fmla="*/ 138998 w 138998"/>
                  <a:gd name="connsiteY1" fmla="*/ 162997 h 162997"/>
                  <a:gd name="connsiteX2" fmla="*/ 138998 w 138998"/>
                  <a:gd name="connsiteY2" fmla="*/ 0 h 162997"/>
                  <a:gd name="connsiteX3" fmla="*/ 0 w 138998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2997">
                    <a:moveTo>
                      <a:pt x="0" y="162997"/>
                    </a:moveTo>
                    <a:lnTo>
                      <a:pt x="138998" y="162997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3" name="Freihandform: Form 2152">
                <a:extLst>
                  <a:ext uri="{FF2B5EF4-FFF2-40B4-BE49-F238E27FC236}">
                    <a16:creationId xmlns:a16="http://schemas.microsoft.com/office/drawing/2014/main" id="{EBC48731-2928-4DF2-A3E1-905642BA457B}"/>
                  </a:ext>
                </a:extLst>
              </p:cNvPr>
              <p:cNvSpPr/>
              <p:nvPr/>
            </p:nvSpPr>
            <p:spPr>
              <a:xfrm>
                <a:off x="9098219" y="5458747"/>
                <a:ext cx="139014" cy="162997"/>
              </a:xfrm>
              <a:custGeom>
                <a:avLst/>
                <a:gdLst>
                  <a:gd name="connsiteX0" fmla="*/ 0 w 139014"/>
                  <a:gd name="connsiteY0" fmla="*/ 162997 h 162997"/>
                  <a:gd name="connsiteX1" fmla="*/ 139014 w 139014"/>
                  <a:gd name="connsiteY1" fmla="*/ 162997 h 162997"/>
                  <a:gd name="connsiteX2" fmla="*/ 139014 w 139014"/>
                  <a:gd name="connsiteY2" fmla="*/ 0 h 162997"/>
                  <a:gd name="connsiteX3" fmla="*/ 0 w 139014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2997">
                    <a:moveTo>
                      <a:pt x="0" y="162997"/>
                    </a:moveTo>
                    <a:lnTo>
                      <a:pt x="139014" y="162997"/>
                    </a:lnTo>
                    <a:lnTo>
                      <a:pt x="1390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4" name="Freihandform: Form 2153">
                <a:extLst>
                  <a:ext uri="{FF2B5EF4-FFF2-40B4-BE49-F238E27FC236}">
                    <a16:creationId xmlns:a16="http://schemas.microsoft.com/office/drawing/2014/main" id="{38D1C2D1-7CFB-4335-8BB2-24355D850804}"/>
                  </a:ext>
                </a:extLst>
              </p:cNvPr>
              <p:cNvSpPr/>
              <p:nvPr/>
            </p:nvSpPr>
            <p:spPr>
              <a:xfrm>
                <a:off x="9271980" y="5350071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5" name="Freihandform: Form 2154">
                <a:extLst>
                  <a:ext uri="{FF2B5EF4-FFF2-40B4-BE49-F238E27FC236}">
                    <a16:creationId xmlns:a16="http://schemas.microsoft.com/office/drawing/2014/main" id="{02AA48F7-49D6-44A7-AFA3-E735B939A212}"/>
                  </a:ext>
                </a:extLst>
              </p:cNvPr>
              <p:cNvSpPr/>
              <p:nvPr/>
            </p:nvSpPr>
            <p:spPr>
              <a:xfrm>
                <a:off x="9445740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6" name="Freihandform: Form 2155">
                <a:extLst>
                  <a:ext uri="{FF2B5EF4-FFF2-40B4-BE49-F238E27FC236}">
                    <a16:creationId xmlns:a16="http://schemas.microsoft.com/office/drawing/2014/main" id="{5298764D-0D9C-42A7-A3F6-9D4A322443E6}"/>
                  </a:ext>
                </a:extLst>
              </p:cNvPr>
              <p:cNvSpPr/>
              <p:nvPr/>
            </p:nvSpPr>
            <p:spPr>
              <a:xfrm>
                <a:off x="9619500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7" name="Freihandform: Form 2156">
                <a:extLst>
                  <a:ext uri="{FF2B5EF4-FFF2-40B4-BE49-F238E27FC236}">
                    <a16:creationId xmlns:a16="http://schemas.microsoft.com/office/drawing/2014/main" id="{B55CFDB1-AAC9-4E2A-8022-27655B034C0F}"/>
                  </a:ext>
                </a:extLst>
              </p:cNvPr>
              <p:cNvSpPr/>
              <p:nvPr/>
            </p:nvSpPr>
            <p:spPr>
              <a:xfrm>
                <a:off x="9793277" y="5350071"/>
                <a:ext cx="138998" cy="163014"/>
              </a:xfrm>
              <a:custGeom>
                <a:avLst/>
                <a:gdLst>
                  <a:gd name="connsiteX0" fmla="*/ 0 w 138998"/>
                  <a:gd name="connsiteY0" fmla="*/ 163014 h 163014"/>
                  <a:gd name="connsiteX1" fmla="*/ 138998 w 138998"/>
                  <a:gd name="connsiteY1" fmla="*/ 163014 h 163014"/>
                  <a:gd name="connsiteX2" fmla="*/ 138998 w 138998"/>
                  <a:gd name="connsiteY2" fmla="*/ 0 h 163014"/>
                  <a:gd name="connsiteX3" fmla="*/ 0 w 138998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3014">
                    <a:moveTo>
                      <a:pt x="0" y="163014"/>
                    </a:moveTo>
                    <a:lnTo>
                      <a:pt x="138998" y="16301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8" name="Freihandform: Form 2157">
                <a:extLst>
                  <a:ext uri="{FF2B5EF4-FFF2-40B4-BE49-F238E27FC236}">
                    <a16:creationId xmlns:a16="http://schemas.microsoft.com/office/drawing/2014/main" id="{B73F9148-5F30-44D2-BC5D-DF382C38C2E4}"/>
                  </a:ext>
                </a:extLst>
              </p:cNvPr>
              <p:cNvSpPr/>
              <p:nvPr/>
            </p:nvSpPr>
            <p:spPr>
              <a:xfrm>
                <a:off x="9967037" y="5404409"/>
                <a:ext cx="138998" cy="163014"/>
              </a:xfrm>
              <a:custGeom>
                <a:avLst/>
                <a:gdLst>
                  <a:gd name="connsiteX0" fmla="*/ 0 w 138998"/>
                  <a:gd name="connsiteY0" fmla="*/ 163014 h 163014"/>
                  <a:gd name="connsiteX1" fmla="*/ 138998 w 138998"/>
                  <a:gd name="connsiteY1" fmla="*/ 163014 h 163014"/>
                  <a:gd name="connsiteX2" fmla="*/ 138998 w 138998"/>
                  <a:gd name="connsiteY2" fmla="*/ 0 h 163014"/>
                  <a:gd name="connsiteX3" fmla="*/ 0 w 138998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3014">
                    <a:moveTo>
                      <a:pt x="0" y="163014"/>
                    </a:moveTo>
                    <a:lnTo>
                      <a:pt x="138998" y="16301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9" name="Freihandform: Form 2158">
                <a:extLst>
                  <a:ext uri="{FF2B5EF4-FFF2-40B4-BE49-F238E27FC236}">
                    <a16:creationId xmlns:a16="http://schemas.microsoft.com/office/drawing/2014/main" id="{918B0F8B-F059-42DC-BEA8-D750AF1A6C50}"/>
                  </a:ext>
                </a:extLst>
              </p:cNvPr>
              <p:cNvSpPr/>
              <p:nvPr/>
            </p:nvSpPr>
            <p:spPr>
              <a:xfrm>
                <a:off x="10140797" y="5350071"/>
                <a:ext cx="139015" cy="163014"/>
              </a:xfrm>
              <a:custGeom>
                <a:avLst/>
                <a:gdLst>
                  <a:gd name="connsiteX0" fmla="*/ 0 w 139015"/>
                  <a:gd name="connsiteY0" fmla="*/ 163014 h 163014"/>
                  <a:gd name="connsiteX1" fmla="*/ 139016 w 139015"/>
                  <a:gd name="connsiteY1" fmla="*/ 163014 h 163014"/>
                  <a:gd name="connsiteX2" fmla="*/ 139016 w 139015"/>
                  <a:gd name="connsiteY2" fmla="*/ 0 h 163014"/>
                  <a:gd name="connsiteX3" fmla="*/ 0 w 139015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63014">
                    <a:moveTo>
                      <a:pt x="0" y="163014"/>
                    </a:moveTo>
                    <a:lnTo>
                      <a:pt x="139016" y="163014"/>
                    </a:lnTo>
                    <a:lnTo>
                      <a:pt x="1390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0" name="Freihandform: Form 2159">
                <a:extLst>
                  <a:ext uri="{FF2B5EF4-FFF2-40B4-BE49-F238E27FC236}">
                    <a16:creationId xmlns:a16="http://schemas.microsoft.com/office/drawing/2014/main" id="{433C6C5F-7F9D-4CEB-98B1-C1ECF37C28A2}"/>
                  </a:ext>
                </a:extLst>
              </p:cNvPr>
              <p:cNvSpPr/>
              <p:nvPr/>
            </p:nvSpPr>
            <p:spPr>
              <a:xfrm>
                <a:off x="10314558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1" name="Freihandform: Form 2160">
                <a:extLst>
                  <a:ext uri="{FF2B5EF4-FFF2-40B4-BE49-F238E27FC236}">
                    <a16:creationId xmlns:a16="http://schemas.microsoft.com/office/drawing/2014/main" id="{D42EA592-7597-47F7-BB2A-A54F39BEA448}"/>
                  </a:ext>
                </a:extLst>
              </p:cNvPr>
              <p:cNvSpPr/>
              <p:nvPr/>
            </p:nvSpPr>
            <p:spPr>
              <a:xfrm>
                <a:off x="10488318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2" name="Freihandform: Form 2161">
                <a:extLst>
                  <a:ext uri="{FF2B5EF4-FFF2-40B4-BE49-F238E27FC236}">
                    <a16:creationId xmlns:a16="http://schemas.microsoft.com/office/drawing/2014/main" id="{A9D981B7-4FAF-4662-9F4A-EEC96DDEA4BE}"/>
                  </a:ext>
                </a:extLst>
              </p:cNvPr>
              <p:cNvSpPr/>
              <p:nvPr/>
            </p:nvSpPr>
            <p:spPr>
              <a:xfrm>
                <a:off x="10662078" y="5187074"/>
                <a:ext cx="139014" cy="326011"/>
              </a:xfrm>
              <a:custGeom>
                <a:avLst/>
                <a:gdLst>
                  <a:gd name="connsiteX0" fmla="*/ 0 w 139014"/>
                  <a:gd name="connsiteY0" fmla="*/ 326012 h 326011"/>
                  <a:gd name="connsiteX1" fmla="*/ 139015 w 139014"/>
                  <a:gd name="connsiteY1" fmla="*/ 326012 h 326011"/>
                  <a:gd name="connsiteX2" fmla="*/ 139015 w 139014"/>
                  <a:gd name="connsiteY2" fmla="*/ 0 h 326011"/>
                  <a:gd name="connsiteX3" fmla="*/ 0 w 139014"/>
                  <a:gd name="connsiteY3" fmla="*/ 0 h 32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26011">
                    <a:moveTo>
                      <a:pt x="0" y="326012"/>
                    </a:moveTo>
                    <a:lnTo>
                      <a:pt x="139015" y="32601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3" name="Freihandform: Form 2162">
                <a:extLst>
                  <a:ext uri="{FF2B5EF4-FFF2-40B4-BE49-F238E27FC236}">
                    <a16:creationId xmlns:a16="http://schemas.microsoft.com/office/drawing/2014/main" id="{35163E88-0ECC-41EA-AF0E-2073F5FB5034}"/>
                  </a:ext>
                </a:extLst>
              </p:cNvPr>
              <p:cNvSpPr/>
              <p:nvPr/>
            </p:nvSpPr>
            <p:spPr>
              <a:xfrm>
                <a:off x="1350101" y="2358981"/>
                <a:ext cx="16696" cy="3480099"/>
              </a:xfrm>
              <a:custGeom>
                <a:avLst/>
                <a:gdLst>
                  <a:gd name="connsiteX0" fmla="*/ 0 w 16696"/>
                  <a:gd name="connsiteY0" fmla="*/ 3480100 h 3480099"/>
                  <a:gd name="connsiteX1" fmla="*/ 0 w 16696"/>
                  <a:gd name="connsiteY1" fmla="*/ 0 h 348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696" h="3480099">
                    <a:moveTo>
                      <a:pt x="0" y="3480100"/>
                    </a:moveTo>
                    <a:lnTo>
                      <a:pt x="0" y="0"/>
                    </a:lnTo>
                  </a:path>
                </a:pathLst>
              </a:custGeom>
              <a:noFill/>
              <a:ln w="20868" cap="sq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4" name="Freihandform: Form 2163">
                <a:extLst>
                  <a:ext uri="{FF2B5EF4-FFF2-40B4-BE49-F238E27FC236}">
                    <a16:creationId xmlns:a16="http://schemas.microsoft.com/office/drawing/2014/main" id="{D580E526-4E29-4896-8072-9E4A1E72C3BD}"/>
                  </a:ext>
                </a:extLst>
              </p:cNvPr>
              <p:cNvSpPr/>
              <p:nvPr/>
            </p:nvSpPr>
            <p:spPr>
              <a:xfrm>
                <a:off x="11251147" y="2358981"/>
                <a:ext cx="16696" cy="3480099"/>
              </a:xfrm>
              <a:custGeom>
                <a:avLst/>
                <a:gdLst>
                  <a:gd name="connsiteX0" fmla="*/ 0 w 16696"/>
                  <a:gd name="connsiteY0" fmla="*/ 3480100 h 3480099"/>
                  <a:gd name="connsiteX1" fmla="*/ 0 w 16696"/>
                  <a:gd name="connsiteY1" fmla="*/ 0 h 348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696" h="3480099">
                    <a:moveTo>
                      <a:pt x="0" y="3480100"/>
                    </a:moveTo>
                    <a:lnTo>
                      <a:pt x="0" y="0"/>
                    </a:lnTo>
                  </a:path>
                </a:pathLst>
              </a:custGeom>
              <a:noFill/>
              <a:ln w="20868" cap="sq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5" name="Freihandform: Form 2164">
                <a:extLst>
                  <a:ext uri="{FF2B5EF4-FFF2-40B4-BE49-F238E27FC236}">
                    <a16:creationId xmlns:a16="http://schemas.microsoft.com/office/drawing/2014/main" id="{B9DCFD9B-47D8-4774-81FD-DB02AC53B8D0}"/>
                  </a:ext>
                </a:extLst>
              </p:cNvPr>
              <p:cNvSpPr/>
              <p:nvPr/>
            </p:nvSpPr>
            <p:spPr>
              <a:xfrm>
                <a:off x="1350101" y="5839080"/>
                <a:ext cx="9901046" cy="16698"/>
              </a:xfrm>
              <a:custGeom>
                <a:avLst/>
                <a:gdLst>
                  <a:gd name="connsiteX0" fmla="*/ 0 w 9901046"/>
                  <a:gd name="connsiteY0" fmla="*/ 0 h 16698"/>
                  <a:gd name="connsiteX1" fmla="*/ 9901046 w 9901046"/>
                  <a:gd name="connsiteY1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01046" h="16698">
                    <a:moveTo>
                      <a:pt x="0" y="0"/>
                    </a:moveTo>
                    <a:lnTo>
                      <a:pt x="9901046" y="0"/>
                    </a:lnTo>
                  </a:path>
                </a:pathLst>
              </a:custGeom>
              <a:noFill/>
              <a:ln w="20868" cap="sq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6" name="Freihandform: Form 2165">
                <a:extLst>
                  <a:ext uri="{FF2B5EF4-FFF2-40B4-BE49-F238E27FC236}">
                    <a16:creationId xmlns:a16="http://schemas.microsoft.com/office/drawing/2014/main" id="{AD232301-A7BB-4ED6-8EB3-BD40130E947B}"/>
                  </a:ext>
                </a:extLst>
              </p:cNvPr>
              <p:cNvSpPr/>
              <p:nvPr/>
            </p:nvSpPr>
            <p:spPr>
              <a:xfrm>
                <a:off x="1350101" y="2358981"/>
                <a:ext cx="9901046" cy="16698"/>
              </a:xfrm>
              <a:custGeom>
                <a:avLst/>
                <a:gdLst>
                  <a:gd name="connsiteX0" fmla="*/ 0 w 9901046"/>
                  <a:gd name="connsiteY0" fmla="*/ 0 h 16698"/>
                  <a:gd name="connsiteX1" fmla="*/ 9901046 w 9901046"/>
                  <a:gd name="connsiteY1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01046" h="16698">
                    <a:moveTo>
                      <a:pt x="0" y="0"/>
                    </a:moveTo>
                    <a:lnTo>
                      <a:pt x="9901046" y="0"/>
                    </a:lnTo>
                  </a:path>
                </a:pathLst>
              </a:custGeom>
              <a:noFill/>
              <a:ln w="20868" cap="sq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7" name="Textfeld 2166">
                <a:extLst>
                  <a:ext uri="{FF2B5EF4-FFF2-40B4-BE49-F238E27FC236}">
                    <a16:creationId xmlns:a16="http://schemas.microsoft.com/office/drawing/2014/main" id="{34EC17B4-D20C-4EE6-82D8-F9CAD8956F67}"/>
                  </a:ext>
                </a:extLst>
              </p:cNvPr>
              <p:cNvSpPr txBox="1"/>
              <p:nvPr/>
            </p:nvSpPr>
            <p:spPr>
              <a:xfrm>
                <a:off x="5775075" y="2012682"/>
                <a:ext cx="1032655" cy="3351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578" spc="0" baseline="0" dirty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964 Pages</a:t>
                </a:r>
              </a:p>
            </p:txBody>
          </p:sp>
          <p:grpSp>
            <p:nvGrpSpPr>
              <p:cNvPr id="2168" name="Grafik 2">
                <a:extLst>
                  <a:ext uri="{FF2B5EF4-FFF2-40B4-BE49-F238E27FC236}">
                    <a16:creationId xmlns:a16="http://schemas.microsoft.com/office/drawing/2014/main" id="{8910231F-1351-45BF-A12C-5C08228A836A}"/>
                  </a:ext>
                </a:extLst>
              </p:cNvPr>
              <p:cNvGrpSpPr/>
              <p:nvPr/>
            </p:nvGrpSpPr>
            <p:grpSpPr>
              <a:xfrm>
                <a:off x="6803972" y="2434126"/>
                <a:ext cx="4372041" cy="911412"/>
                <a:chOff x="6803972" y="2434126"/>
                <a:chExt cx="4372041" cy="911412"/>
              </a:xfrm>
            </p:grpSpPr>
            <p:sp>
              <p:nvSpPr>
                <p:cNvPr id="2169" name="Freihandform: Form 2168">
                  <a:extLst>
                    <a:ext uri="{FF2B5EF4-FFF2-40B4-BE49-F238E27FC236}">
                      <a16:creationId xmlns:a16="http://schemas.microsoft.com/office/drawing/2014/main" id="{C531C1AD-4E9F-4D92-B205-19EC32BE2EB6}"/>
                    </a:ext>
                  </a:extLst>
                </p:cNvPr>
                <p:cNvSpPr/>
                <p:nvPr/>
              </p:nvSpPr>
              <p:spPr>
                <a:xfrm>
                  <a:off x="6803972" y="2434126"/>
                  <a:ext cx="4372041" cy="911412"/>
                </a:xfrm>
                <a:custGeom>
                  <a:avLst/>
                  <a:gdLst>
                    <a:gd name="connsiteX0" fmla="*/ 0 w 4372041"/>
                    <a:gd name="connsiteY0" fmla="*/ 911413 h 911412"/>
                    <a:gd name="connsiteX1" fmla="*/ 4372041 w 4372041"/>
                    <a:gd name="connsiteY1" fmla="*/ 911413 h 911412"/>
                    <a:gd name="connsiteX2" fmla="*/ 4372041 w 4372041"/>
                    <a:gd name="connsiteY2" fmla="*/ 0 h 911412"/>
                    <a:gd name="connsiteX3" fmla="*/ 0 w 4372041"/>
                    <a:gd name="connsiteY3" fmla="*/ 0 h 911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72041" h="911412">
                      <a:moveTo>
                        <a:pt x="0" y="911413"/>
                      </a:moveTo>
                      <a:lnTo>
                        <a:pt x="4372041" y="911413"/>
                      </a:lnTo>
                      <a:lnTo>
                        <a:pt x="437204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80000"/>
                  </a:srgbClr>
                </a:solidFill>
                <a:ln w="16695" cap="flat">
                  <a:solidFill>
                    <a:srgbClr val="CCCCCC">
                      <a:alpha val="80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70" name="Freihandform: Form 2169">
                  <a:extLst>
                    <a:ext uri="{FF2B5EF4-FFF2-40B4-BE49-F238E27FC236}">
                      <a16:creationId xmlns:a16="http://schemas.microsoft.com/office/drawing/2014/main" id="{68EC746E-EEB6-4534-9591-48B4AD0AC471}"/>
                    </a:ext>
                  </a:extLst>
                </p:cNvPr>
                <p:cNvSpPr/>
                <p:nvPr/>
              </p:nvSpPr>
              <p:spPr>
                <a:xfrm>
                  <a:off x="6864079" y="2499056"/>
                  <a:ext cx="300536" cy="105202"/>
                </a:xfrm>
                <a:custGeom>
                  <a:avLst/>
                  <a:gdLst>
                    <a:gd name="connsiteX0" fmla="*/ 0 w 300536"/>
                    <a:gd name="connsiteY0" fmla="*/ 105203 h 105202"/>
                    <a:gd name="connsiteX1" fmla="*/ 300537 w 300536"/>
                    <a:gd name="connsiteY1" fmla="*/ 105203 h 105202"/>
                    <a:gd name="connsiteX2" fmla="*/ 300537 w 300536"/>
                    <a:gd name="connsiteY2" fmla="*/ 0 h 105202"/>
                    <a:gd name="connsiteX3" fmla="*/ 0 w 300536"/>
                    <a:gd name="connsiteY3" fmla="*/ 0 h 105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0536" h="105202">
                      <a:moveTo>
                        <a:pt x="0" y="105203"/>
                      </a:moveTo>
                      <a:lnTo>
                        <a:pt x="300537" y="105203"/>
                      </a:lnTo>
                      <a:lnTo>
                        <a:pt x="30053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C72B0"/>
                </a:solidFill>
                <a:ln w="1669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71" name="Textfeld 2170">
                  <a:extLst>
                    <a:ext uri="{FF2B5EF4-FFF2-40B4-BE49-F238E27FC236}">
                      <a16:creationId xmlns:a16="http://schemas.microsoft.com/office/drawing/2014/main" id="{EAEFC1D1-0470-4FE0-B5B6-A05CE9392988}"/>
                    </a:ext>
                  </a:extLst>
                </p:cNvPr>
                <p:cNvSpPr txBox="1"/>
                <p:nvPr/>
              </p:nvSpPr>
              <p:spPr>
                <a:xfrm>
                  <a:off x="7193391" y="2408249"/>
                  <a:ext cx="3054674" cy="2751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183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Museum für Naturkunde – (Haus-)Verwaltung</a:t>
                  </a:r>
                </a:p>
              </p:txBody>
            </p:sp>
            <p:sp>
              <p:nvSpPr>
                <p:cNvPr id="2172" name="Freihandform: Form 2171">
                  <a:extLst>
                    <a:ext uri="{FF2B5EF4-FFF2-40B4-BE49-F238E27FC236}">
                      <a16:creationId xmlns:a16="http://schemas.microsoft.com/office/drawing/2014/main" id="{DDE598A6-7AA5-4C35-A9C6-A37A93EB4DFC}"/>
                    </a:ext>
                  </a:extLst>
                </p:cNvPr>
                <p:cNvSpPr/>
                <p:nvPr/>
              </p:nvSpPr>
              <p:spPr>
                <a:xfrm>
                  <a:off x="6864079" y="2714885"/>
                  <a:ext cx="300536" cy="105202"/>
                </a:xfrm>
                <a:custGeom>
                  <a:avLst/>
                  <a:gdLst>
                    <a:gd name="connsiteX0" fmla="*/ 0 w 300536"/>
                    <a:gd name="connsiteY0" fmla="*/ 105203 h 105202"/>
                    <a:gd name="connsiteX1" fmla="*/ 300537 w 300536"/>
                    <a:gd name="connsiteY1" fmla="*/ 105203 h 105202"/>
                    <a:gd name="connsiteX2" fmla="*/ 300537 w 300536"/>
                    <a:gd name="connsiteY2" fmla="*/ 0 h 105202"/>
                    <a:gd name="connsiteX3" fmla="*/ 0 w 300536"/>
                    <a:gd name="connsiteY3" fmla="*/ 0 h 105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0536" h="105202">
                      <a:moveTo>
                        <a:pt x="0" y="105203"/>
                      </a:moveTo>
                      <a:lnTo>
                        <a:pt x="300537" y="105203"/>
                      </a:lnTo>
                      <a:lnTo>
                        <a:pt x="30053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D8452"/>
                </a:solidFill>
                <a:ln w="1669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73" name="Textfeld 2172">
                  <a:extLst>
                    <a:ext uri="{FF2B5EF4-FFF2-40B4-BE49-F238E27FC236}">
                      <a16:creationId xmlns:a16="http://schemas.microsoft.com/office/drawing/2014/main" id="{99ABA15C-66F4-4862-9629-CF29F121EB3C}"/>
                    </a:ext>
                  </a:extLst>
                </p:cNvPr>
                <p:cNvSpPr txBox="1"/>
                <p:nvPr/>
              </p:nvSpPr>
              <p:spPr>
                <a:xfrm>
                  <a:off x="7193391" y="2624078"/>
                  <a:ext cx="4023070" cy="2751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183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Mineralogisch-petrographisches Institut/Museum/Sammlung</a:t>
                  </a:r>
                </a:p>
              </p:txBody>
            </p:sp>
            <p:sp>
              <p:nvSpPr>
                <p:cNvPr id="2174" name="Freihandform: Form 2173">
                  <a:extLst>
                    <a:ext uri="{FF2B5EF4-FFF2-40B4-BE49-F238E27FC236}">
                      <a16:creationId xmlns:a16="http://schemas.microsoft.com/office/drawing/2014/main" id="{6FD4A0D4-FB73-45F3-88D8-4765CEFA6E36}"/>
                    </a:ext>
                  </a:extLst>
                </p:cNvPr>
                <p:cNvSpPr/>
                <p:nvPr/>
              </p:nvSpPr>
              <p:spPr>
                <a:xfrm>
                  <a:off x="6864079" y="2930714"/>
                  <a:ext cx="300536" cy="105202"/>
                </a:xfrm>
                <a:custGeom>
                  <a:avLst/>
                  <a:gdLst>
                    <a:gd name="connsiteX0" fmla="*/ 0 w 300536"/>
                    <a:gd name="connsiteY0" fmla="*/ 105203 h 105202"/>
                    <a:gd name="connsiteX1" fmla="*/ 300537 w 300536"/>
                    <a:gd name="connsiteY1" fmla="*/ 105203 h 105202"/>
                    <a:gd name="connsiteX2" fmla="*/ 300537 w 300536"/>
                    <a:gd name="connsiteY2" fmla="*/ 0 h 105202"/>
                    <a:gd name="connsiteX3" fmla="*/ 0 w 300536"/>
                    <a:gd name="connsiteY3" fmla="*/ 0 h 105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0536" h="105202">
                      <a:moveTo>
                        <a:pt x="0" y="105203"/>
                      </a:moveTo>
                      <a:lnTo>
                        <a:pt x="300537" y="105203"/>
                      </a:lnTo>
                      <a:lnTo>
                        <a:pt x="30053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5A868"/>
                </a:solidFill>
                <a:ln w="1669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75" name="Textfeld 2174">
                  <a:extLst>
                    <a:ext uri="{FF2B5EF4-FFF2-40B4-BE49-F238E27FC236}">
                      <a16:creationId xmlns:a16="http://schemas.microsoft.com/office/drawing/2014/main" id="{53946A6D-1516-4775-90D8-6D366F3D14DC}"/>
                    </a:ext>
                  </a:extLst>
                </p:cNvPr>
                <p:cNvSpPr txBox="1"/>
                <p:nvPr/>
              </p:nvSpPr>
              <p:spPr>
                <a:xfrm>
                  <a:off x="7193391" y="2839907"/>
                  <a:ext cx="3906195" cy="2751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183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Geologisch-paläontologisches Institut/Museum/Sammlung</a:t>
                  </a:r>
                </a:p>
              </p:txBody>
            </p:sp>
            <p:sp>
              <p:nvSpPr>
                <p:cNvPr id="2176" name="Freihandform: Form 2175">
                  <a:extLst>
                    <a:ext uri="{FF2B5EF4-FFF2-40B4-BE49-F238E27FC236}">
                      <a16:creationId xmlns:a16="http://schemas.microsoft.com/office/drawing/2014/main" id="{3C7DB876-B561-4FD5-8DB9-BACEC750528F}"/>
                    </a:ext>
                  </a:extLst>
                </p:cNvPr>
                <p:cNvSpPr/>
                <p:nvPr/>
              </p:nvSpPr>
              <p:spPr>
                <a:xfrm>
                  <a:off x="6864079" y="3146545"/>
                  <a:ext cx="300536" cy="105202"/>
                </a:xfrm>
                <a:custGeom>
                  <a:avLst/>
                  <a:gdLst>
                    <a:gd name="connsiteX0" fmla="*/ 0 w 300536"/>
                    <a:gd name="connsiteY0" fmla="*/ 105203 h 105202"/>
                    <a:gd name="connsiteX1" fmla="*/ 300537 w 300536"/>
                    <a:gd name="connsiteY1" fmla="*/ 105203 h 105202"/>
                    <a:gd name="connsiteX2" fmla="*/ 300537 w 300536"/>
                    <a:gd name="connsiteY2" fmla="*/ 0 h 105202"/>
                    <a:gd name="connsiteX3" fmla="*/ 0 w 300536"/>
                    <a:gd name="connsiteY3" fmla="*/ 0 h 105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0536" h="105202">
                      <a:moveTo>
                        <a:pt x="0" y="105203"/>
                      </a:moveTo>
                      <a:lnTo>
                        <a:pt x="300537" y="105203"/>
                      </a:lnTo>
                      <a:lnTo>
                        <a:pt x="30053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44E52"/>
                </a:solidFill>
                <a:ln w="1669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77" name="Textfeld 2176">
                  <a:extLst>
                    <a:ext uri="{FF2B5EF4-FFF2-40B4-BE49-F238E27FC236}">
                      <a16:creationId xmlns:a16="http://schemas.microsoft.com/office/drawing/2014/main" id="{FDD6E632-EF27-4566-AFA9-0739C3288C1E}"/>
                    </a:ext>
                  </a:extLst>
                </p:cNvPr>
                <p:cNvSpPr txBox="1"/>
                <p:nvPr/>
              </p:nvSpPr>
              <p:spPr>
                <a:xfrm>
                  <a:off x="7193391" y="3055738"/>
                  <a:ext cx="2820923" cy="2751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183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Zoologisches Institut/Museum/Sammlung</a:t>
                  </a:r>
                </a:p>
              </p:txBody>
            </p:sp>
          </p:grpSp>
        </p:grpSp>
      </p:grpSp>
      <p:sp>
        <p:nvSpPr>
          <p:cNvPr id="225" name="Textfeld 224">
            <a:extLst>
              <a:ext uri="{FF2B5EF4-FFF2-40B4-BE49-F238E27FC236}">
                <a16:creationId xmlns:a16="http://schemas.microsoft.com/office/drawing/2014/main" id="{4F400452-EB62-4368-AA20-6BA3680DF254}"/>
              </a:ext>
            </a:extLst>
          </p:cNvPr>
          <p:cNvSpPr txBox="1"/>
          <p:nvPr/>
        </p:nvSpPr>
        <p:spPr>
          <a:xfrm>
            <a:off x="302319" y="6397367"/>
            <a:ext cx="4524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Digitized</a:t>
            </a:r>
            <a:r>
              <a:rPr lang="de-DE" sz="1200" dirty="0"/>
              <a:t> </a:t>
            </a:r>
            <a:r>
              <a:rPr lang="de-DE" sz="1200" dirty="0" err="1"/>
              <a:t>by</a:t>
            </a:r>
            <a:r>
              <a:rPr lang="de-DE" sz="1200" dirty="0"/>
              <a:t> HU Bibliothek:</a:t>
            </a:r>
            <a:br>
              <a:rPr lang="de-DE" sz="1200" dirty="0"/>
            </a:br>
            <a:r>
              <a:rPr lang="de-DE" sz="1200" dirty="0">
                <a:hlinkClick r:id="rId2"/>
              </a:rPr>
              <a:t>https://www.digi-hub.de/viewer/toc/BV046933380/1/-/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646374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5491A13-412D-42EB-9DF0-F0F0CA09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Inflow and outflow of objects in the collections</a:t>
            </a:r>
          </a:p>
        </p:txBody>
      </p:sp>
      <p:pic>
        <p:nvPicPr>
          <p:cNvPr id="10" name="Inhaltsplatzhalter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15C7AF-FBF7-4F03-B230-4F7529702C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7229" y="679508"/>
            <a:ext cx="7730600" cy="2506332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03C62EF-627A-488C-8ACD-F3B2FCAC40A8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3F9D09-C35A-4F57-A66D-133A760007A0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Vol. 23 (1909), S. 184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12" name="Inhaltsplatzhalter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42515931-8C39-4658-89ED-91B9C1250C54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912294" y="3508885"/>
            <a:ext cx="6775280" cy="2862794"/>
          </a:xfr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9525A20-0300-441E-99C5-4DB523ADA02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 Vol. 18 (1904), S. 186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9B32E5-942E-4C4C-A454-7092390A51A0}"/>
              </a:ext>
            </a:extLst>
          </p:cNvPr>
          <p:cNvSpPr/>
          <p:nvPr/>
        </p:nvSpPr>
        <p:spPr>
          <a:xfrm>
            <a:off x="6400801" y="925710"/>
            <a:ext cx="1535184" cy="307471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998D997-0386-4F50-9FD8-A567E5E9866D}"/>
              </a:ext>
            </a:extLst>
          </p:cNvPr>
          <p:cNvSpPr/>
          <p:nvPr/>
        </p:nvSpPr>
        <p:spPr>
          <a:xfrm>
            <a:off x="8464492" y="4739780"/>
            <a:ext cx="855677" cy="326786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0022527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Benutzerdefiniert 1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A0BB2D"/>
      </a:accent1>
      <a:accent2>
        <a:srgbClr val="F81B02"/>
      </a:accent2>
      <a:accent3>
        <a:srgbClr val="FC7715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Source Serif Pro">
      <a:majorFont>
        <a:latin typeface="Source Serif Pro SemiBold"/>
        <a:ea typeface=""/>
        <a:cs typeface=""/>
      </a:majorFont>
      <a:minorFont>
        <a:latin typeface="Source Serif Pro"/>
        <a:ea typeface=""/>
        <a:cs typeface="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0</TotalTime>
  <Words>2206</Words>
  <Application>Microsoft Office PowerPoint</Application>
  <PresentationFormat>Breitbild</PresentationFormat>
  <Paragraphs>637</Paragraphs>
  <Slides>30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6" baseType="lpstr">
      <vt:lpstr>Source Serif Pro SemiBold</vt:lpstr>
      <vt:lpstr>Arial</vt:lpstr>
      <vt:lpstr>Source Sans Pro</vt:lpstr>
      <vt:lpstr>Source Serif Pro</vt:lpstr>
      <vt:lpstr>Wingdings</vt:lpstr>
      <vt:lpstr>Atlas</vt:lpstr>
      <vt:lpstr>Provenance research under the spotlight</vt:lpstr>
      <vt:lpstr>PowerPoint-Präsentation</vt:lpstr>
      <vt:lpstr>Modeling semantic Information I</vt:lpstr>
      <vt:lpstr>Modeling semantic Information II</vt:lpstr>
      <vt:lpstr>Modeling semantic Information III</vt:lpstr>
      <vt:lpstr>Modeling semantic Information IV</vt:lpstr>
      <vt:lpstr>Annual Reports 1887–1915 and 1928–1938</vt:lpstr>
      <vt:lpstr>Naturkundemuseum in the Chronicles</vt:lpstr>
      <vt:lpstr>Inflow and outflow of objects in the collections</vt:lpstr>
      <vt:lpstr>Acquisitions of publications in the library</vt:lpstr>
      <vt:lpstr>Acquisitions of instruments</vt:lpstr>
      <vt:lpstr>Publications</vt:lpstr>
      <vt:lpstr>Development of the museum infrastructure, spatial arrangements, scientific evaluation and curation</vt:lpstr>
      <vt:lpstr>Lectures</vt:lpstr>
      <vt:lpstr>Organisational structure, Personnel changes</vt:lpstr>
      <vt:lpstr>Use of space</vt:lpstr>
      <vt:lpstr>Public Sphere</vt:lpstr>
      <vt:lpstr>Words per topic</vt:lpstr>
      <vt:lpstr>Data model requirements</vt:lpstr>
      <vt:lpstr>Knowledge graph</vt:lpstr>
      <vt:lpstr>CIDOC CRM</vt:lpstr>
      <vt:lpstr>CIDOC CRM in our project</vt:lpstr>
      <vt:lpstr>CIDOC CRM 7.1.1 Hierarchy I</vt:lpstr>
      <vt:lpstr>CIDOC CRM 7.1.1 Hierarchy II</vt:lpstr>
      <vt:lpstr>Virtual Entities</vt:lpstr>
      <vt:lpstr>Modeling process</vt:lpstr>
      <vt:lpstr>Status</vt:lpstr>
      <vt:lpstr>Product</vt:lpstr>
      <vt:lpstr>On demand rendering of semantic subgraphs</vt:lpstr>
      <vt:lpstr>Prototype of Website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DigitaleEdition_Naturkundemuseum_2022-03-22</dc:title>
  <dc:creator>Aron Marquart</dc:creator>
  <cp:lastModifiedBy>Aron Marquart</cp:lastModifiedBy>
  <cp:revision>122</cp:revision>
  <dcterms:created xsi:type="dcterms:W3CDTF">2021-12-12T13:13:26Z</dcterms:created>
  <dcterms:modified xsi:type="dcterms:W3CDTF">2022-03-21T22:26:31Z</dcterms:modified>
</cp:coreProperties>
</file>